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3"/>
  </p:notesMasterIdLst>
  <p:sldIdLst>
    <p:sldId id="376" r:id="rId3"/>
    <p:sldId id="421" r:id="rId4"/>
    <p:sldId id="404" r:id="rId5"/>
    <p:sldId id="435" r:id="rId6"/>
    <p:sldId id="436" r:id="rId7"/>
    <p:sldId id="425" r:id="rId8"/>
    <p:sldId id="427" r:id="rId9"/>
    <p:sldId id="428" r:id="rId10"/>
    <p:sldId id="431" r:id="rId11"/>
    <p:sldId id="432" r:id="rId12"/>
    <p:sldId id="406" r:id="rId13"/>
    <p:sldId id="444" r:id="rId14"/>
    <p:sldId id="411" r:id="rId15"/>
    <p:sldId id="439" r:id="rId16"/>
    <p:sldId id="440" r:id="rId17"/>
    <p:sldId id="441" r:id="rId18"/>
    <p:sldId id="442" r:id="rId19"/>
    <p:sldId id="415" r:id="rId20"/>
    <p:sldId id="445" r:id="rId21"/>
    <p:sldId id="446" r:id="rId22"/>
  </p:sldIdLst>
  <p:sldSz cx="12192000" cy="6858000"/>
  <p:notesSz cx="7315200" cy="9601200"/>
  <p:embeddedFontLs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
      <p:font typeface="Helvetica" panose="020B060402020202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74AE"/>
    <a:srgbClr val="0066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autoAdjust="0"/>
    <p:restoredTop sz="80523" autoAdjust="0"/>
  </p:normalViewPr>
  <p:slideViewPr>
    <p:cSldViewPr snapToGrid="0">
      <p:cViewPr>
        <p:scale>
          <a:sx n="105" d="100"/>
          <a:sy n="105" d="100"/>
        </p:scale>
        <p:origin x="84" y="333"/>
      </p:cViewPr>
      <p:guideLst/>
    </p:cSldViewPr>
  </p:slideViewPr>
  <p:notesTextViewPr>
    <p:cViewPr>
      <p:scale>
        <a:sx n="3" d="2"/>
        <a:sy n="3" d="2"/>
      </p:scale>
      <p:origin x="0" y="0"/>
    </p:cViewPr>
  </p:notesTextViewPr>
  <p:sorterViewPr>
    <p:cViewPr>
      <p:scale>
        <a:sx n="100" d="100"/>
        <a:sy n="100" d="100"/>
      </p:scale>
      <p:origin x="0" y="-6078"/>
    </p:cViewPr>
  </p:sorterViewPr>
  <p:notesViewPr>
    <p:cSldViewPr snapToGrid="0">
      <p:cViewPr varScale="1">
        <p:scale>
          <a:sx n="89" d="100"/>
          <a:sy n="89" d="100"/>
        </p:scale>
        <p:origin x="3222" y="5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3A98C85-E7D3-4B60-92D1-0CBA4DE6B8B8}" type="datetimeFigureOut">
              <a:rPr lang="en-US" smtClean="0"/>
              <a:t>9/19/2023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A183BD0-7836-4031-A0B9-FC20C962E267}" type="slidenum">
              <a:rPr lang="en-US" smtClean="0"/>
              <a:t>‹#›</a:t>
            </a:fld>
            <a:endParaRPr lang="en-US"/>
          </a:p>
        </p:txBody>
      </p:sp>
    </p:spTree>
    <p:extLst>
      <p:ext uri="{BB962C8B-B14F-4D97-AF65-F5344CB8AC3E}">
        <p14:creationId xmlns:p14="http://schemas.microsoft.com/office/powerpoint/2010/main" val="375230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183BD0-7836-4031-A0B9-FC20C962E267}" type="slidenum">
              <a:rPr lang="en-US" smtClean="0"/>
              <a:t>3</a:t>
            </a:fld>
            <a:endParaRPr lang="en-US"/>
          </a:p>
        </p:txBody>
      </p:sp>
    </p:spTree>
    <p:extLst>
      <p:ext uri="{BB962C8B-B14F-4D97-AF65-F5344CB8AC3E}">
        <p14:creationId xmlns:p14="http://schemas.microsoft.com/office/powerpoint/2010/main" val="292860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few/only </a:t>
            </a:r>
            <a:r>
              <a:rPr lang="en-US" baseline="0" dirty="0" smtClean="0"/>
              <a:t>MeV high brightness beamlines in a university. Much different environment than National Laboratory</a:t>
            </a:r>
            <a:endParaRPr lang="en-US" baseline="0" dirty="0"/>
          </a:p>
          <a:p>
            <a:r>
              <a:rPr lang="en-US" baseline="0" dirty="0" smtClean="0"/>
              <a:t>Education and outreach (here is me trying to explain to 4</a:t>
            </a:r>
            <a:r>
              <a:rPr lang="en-US" baseline="30000" dirty="0" smtClean="0"/>
              <a:t>th</a:t>
            </a:r>
            <a:r>
              <a:rPr lang="en-US" baseline="0" dirty="0" smtClean="0"/>
              <a:t> graders what is it that we do). </a:t>
            </a:r>
          </a:p>
          <a:p>
            <a:r>
              <a:rPr lang="en-US" baseline="0" dirty="0" smtClean="0"/>
              <a:t>Focus on low charge high brightness beam research. </a:t>
            </a:r>
          </a:p>
          <a:p>
            <a:r>
              <a:rPr lang="en-US" baseline="0" dirty="0" smtClean="0"/>
              <a:t>Don’t have time to show highlights here, just point you to the list of recent publications from the laboratory</a:t>
            </a:r>
          </a:p>
        </p:txBody>
      </p:sp>
      <p:sp>
        <p:nvSpPr>
          <p:cNvPr id="4" name="Slide Number Placeholder 3"/>
          <p:cNvSpPr>
            <a:spLocks noGrp="1"/>
          </p:cNvSpPr>
          <p:nvPr>
            <p:ph type="sldNum" sz="quarter" idx="10"/>
          </p:nvPr>
        </p:nvSpPr>
        <p:spPr/>
        <p:txBody>
          <a:bodyPr/>
          <a:lstStyle/>
          <a:p>
            <a:fld id="{53074A69-DB35-4920-B70A-8AA38D9B1BE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6471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858-89CA-200D-5B4A-DFA8A34FA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A0D15-3F24-F2B5-4CBC-B480D1DFE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E7663-BB46-D33E-C0DC-BD7F35391BDC}"/>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5" name="Footer Placeholder 4">
            <a:extLst>
              <a:ext uri="{FF2B5EF4-FFF2-40B4-BE49-F238E27FC236}">
                <a16:creationId xmlns:a16="http://schemas.microsoft.com/office/drawing/2014/main" id="{AB068B61-4317-367F-BB39-5C5FDAF57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8FCD6-972D-F786-30B0-AEC28E7AEC5A}"/>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389920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E659-3059-AC29-54DD-F3C7270E73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D1E7BA-3DF0-ABAC-9D5C-201732242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CA71-733C-A63D-1450-BB1C2CB5383A}"/>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5" name="Footer Placeholder 4">
            <a:extLst>
              <a:ext uri="{FF2B5EF4-FFF2-40B4-BE49-F238E27FC236}">
                <a16:creationId xmlns:a16="http://schemas.microsoft.com/office/drawing/2014/main" id="{26EC74AD-EB91-664B-2A59-0955D85A7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7A5F7-953C-9C24-DDC6-C25F250BC42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422578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AD7291-CEC2-6C0B-89F7-C73B4E422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7A50CA-F9AB-203D-6B80-B4DE240B47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BF77E-72F4-558A-594F-A5177720B524}"/>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5" name="Footer Placeholder 4">
            <a:extLst>
              <a:ext uri="{FF2B5EF4-FFF2-40B4-BE49-F238E27FC236}">
                <a16:creationId xmlns:a16="http://schemas.microsoft.com/office/drawing/2014/main" id="{1FA5C0F1-787C-38B4-FDB1-3C4DB602D5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F917D-D47E-B97B-B446-48EFCBE0B91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24750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1076961"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IPAC 2022</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181029"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Sophie Crisp</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523744"/>
            <a:ext cx="10363200" cy="1470061"/>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Presentation Opener Title</a:t>
            </a:r>
          </a:p>
          <a:p>
            <a:pPr lvl="0"/>
            <a:r>
              <a:rPr lang="en-US" dirty="0"/>
              <a:t>Goes Here</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427711444"/>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696169463"/>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980397045"/>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734213923"/>
      </p:ext>
    </p:extLst>
  </p:cSld>
  <p:clrMapOvr>
    <a:masterClrMapping/>
  </p:clrMapOvr>
  <p:extLst mod="1">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3308767620"/>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3263301631"/>
      </p:ext>
    </p:extLst>
  </p:cSld>
  <p:clrMapOvr>
    <a:masterClrMapping/>
  </p:clrMapOvr>
  <p:extLst mod="1">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374167290"/>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292929806"/>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1586-25A7-0F4F-7E15-EBA014416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83F3C-46F0-1265-8173-42008403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8F955-DB04-DA31-7687-AD275755E274}"/>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5" name="Footer Placeholder 4">
            <a:extLst>
              <a:ext uri="{FF2B5EF4-FFF2-40B4-BE49-F238E27FC236}">
                <a16:creationId xmlns:a16="http://schemas.microsoft.com/office/drawing/2014/main" id="{8889176D-E7BF-2A8A-31A3-D05D5CD61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4678E-E86C-A6D4-5D72-E99680A06385}"/>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105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896760002"/>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638758815"/>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52550794"/>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1009452658"/>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2456718145"/>
      </p:ext>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2207891587"/>
      </p:ext>
    </p:extLst>
  </p:cSld>
  <p:clrMapOvr>
    <a:masterClrMapping/>
  </p:clrMapOvr>
  <p:extLst mod="1">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3638658966"/>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a:prstGeom prst="rect">
            <a:avLst/>
          </a:prstGeom>
        </p:spPr>
        <p:txBody>
          <a:bodyPr/>
          <a:lstStyle/>
          <a:p>
            <a:fld id="{47BCAE14-5E02-497E-85B3-826956D8D934}" type="slidenum">
              <a:rPr lang="en-US" smtClean="0"/>
              <a:t>‹#›</a:t>
            </a:fld>
            <a:endParaRPr lang="en-US"/>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1810830639"/>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198589640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1245235856"/>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BE8B-22EC-426C-85DD-9C6D384ECC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69B257-3094-4171-AF79-2B56BE9C97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19C0F-F6A6-4DCB-B7BA-FFE1A98244A1}"/>
              </a:ext>
            </a:extLst>
          </p:cNvPr>
          <p:cNvSpPr>
            <a:spLocks noGrp="1"/>
          </p:cNvSpPr>
          <p:nvPr>
            <p:ph type="dt" sz="half" idx="10"/>
          </p:nvPr>
        </p:nvSpPr>
        <p:spPr>
          <a:xfrm>
            <a:off x="9876712" y="6339840"/>
            <a:ext cx="1255776" cy="422744"/>
          </a:xfrm>
          <a:prstGeom prst="rect">
            <a:avLst/>
          </a:prstGeom>
        </p:spPr>
        <p:txBody>
          <a:bodyPr/>
          <a:lstStyle/>
          <a:p>
            <a:fld id="{DBFF113A-6DFF-4777-9DD5-FF99B7E91276}" type="datetimeFigureOut">
              <a:rPr lang="en-US" smtClean="0"/>
              <a:t>9/19/2023</a:t>
            </a:fld>
            <a:endParaRPr lang="en-US"/>
          </a:p>
        </p:txBody>
      </p:sp>
      <p:sp>
        <p:nvSpPr>
          <p:cNvPr id="5" name="Footer Placeholder 4">
            <a:extLst>
              <a:ext uri="{FF2B5EF4-FFF2-40B4-BE49-F238E27FC236}">
                <a16:creationId xmlns:a16="http://schemas.microsoft.com/office/drawing/2014/main" id="{E6DA58BF-736B-4C91-AC3E-5904B266998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D825CA8-7B23-4544-8DC0-C6DC1E98C3B4}"/>
              </a:ext>
            </a:extLst>
          </p:cNvPr>
          <p:cNvSpPr>
            <a:spLocks noGrp="1"/>
          </p:cNvSpPr>
          <p:nvPr>
            <p:ph type="sldNum" sz="quarter" idx="12"/>
          </p:nvPr>
        </p:nvSpPr>
        <p:spPr>
          <a:xfrm>
            <a:off x="11582400" y="6339840"/>
            <a:ext cx="609600" cy="422744"/>
          </a:xfrm>
          <a:prstGeom prst="rect">
            <a:avLst/>
          </a:prstGeom>
        </p:spPr>
        <p:txBody>
          <a:bodyPr/>
          <a:lstStyle/>
          <a:p>
            <a:fld id="{47BCAE14-5E02-497E-85B3-826956D8D934}" type="slidenum">
              <a:rPr lang="en-US" smtClean="0"/>
              <a:t>‹#›</a:t>
            </a:fld>
            <a:endParaRPr lang="en-US"/>
          </a:p>
        </p:txBody>
      </p:sp>
    </p:spTree>
    <p:extLst>
      <p:ext uri="{BB962C8B-B14F-4D97-AF65-F5344CB8AC3E}">
        <p14:creationId xmlns:p14="http://schemas.microsoft.com/office/powerpoint/2010/main" val="348268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AD198-799F-44B1-20A5-E41A939BE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8A2608-CA72-5B48-5544-FF2F56A81D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0217AB-05DF-5B5C-2DB0-7A7DB9909EDF}"/>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5" name="Footer Placeholder 4">
            <a:extLst>
              <a:ext uri="{FF2B5EF4-FFF2-40B4-BE49-F238E27FC236}">
                <a16:creationId xmlns:a16="http://schemas.microsoft.com/office/drawing/2014/main" id="{9FF76523-5412-349D-B7CE-99240B40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0BC84-2F20-5C68-B838-478743032D1D}"/>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56188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09F0-2446-4D14-019A-07A1E7BEB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3EE14-10BA-75FE-26FE-B14F3B7CF0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741A4-2A70-70FA-075A-44F715BA3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214048-94BE-70CB-3AD0-89A00DCBC06C}"/>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6" name="Footer Placeholder 5">
            <a:extLst>
              <a:ext uri="{FF2B5EF4-FFF2-40B4-BE49-F238E27FC236}">
                <a16:creationId xmlns:a16="http://schemas.microsoft.com/office/drawing/2014/main" id="{C63E1EA0-F2FD-2E88-E176-E3CCBC132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01FBA-59A6-8C91-10B9-9AA4826EAE2B}"/>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50159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11219-2F68-DDEF-CD30-26099F11FF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B84A58-527D-BC97-C805-92E6E5D6E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7A6F1C-49AF-1C37-73BF-D15562E14E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B6CED-2366-7D7A-1EB8-F89CE98BE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FD9BA-7EF0-5062-07FF-7114954079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7C5148-DDB7-0AD0-3080-F436D00C9FF8}"/>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8" name="Footer Placeholder 7">
            <a:extLst>
              <a:ext uri="{FF2B5EF4-FFF2-40B4-BE49-F238E27FC236}">
                <a16:creationId xmlns:a16="http://schemas.microsoft.com/office/drawing/2014/main" id="{CF6C7F35-75E3-9469-6CC2-03C1195AB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F40989-27EC-076F-B6A6-E169BEE2E8F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2175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9D3A-F07E-BF4B-1716-9E5B5CE07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1DFB95-F1E1-CA51-8965-DA1D95EEEB7E}"/>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4" name="Footer Placeholder 3">
            <a:extLst>
              <a:ext uri="{FF2B5EF4-FFF2-40B4-BE49-F238E27FC236}">
                <a16:creationId xmlns:a16="http://schemas.microsoft.com/office/drawing/2014/main" id="{0B794433-E89E-3BDB-F0AB-512FFC0FA4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05ED9B-984B-928D-3A58-FC89819B6368}"/>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33224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FA1EB3-5D0D-FA5C-5F41-9131DDF6A35C}"/>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3" name="Footer Placeholder 2">
            <a:extLst>
              <a:ext uri="{FF2B5EF4-FFF2-40B4-BE49-F238E27FC236}">
                <a16:creationId xmlns:a16="http://schemas.microsoft.com/office/drawing/2014/main" id="{FE3EF835-9D6E-2451-1EF4-192AA2FE1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7B6ADD-909C-2334-2236-554BC44799F9}"/>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601689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CB3F-DB0B-629A-920B-21CA4DD42A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DEF82E-0310-70D7-E1E1-46527B0E5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475D5D-EEC4-1C1F-FE3F-0F5F8780B4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6EA31-45D2-EB02-BCF8-E247C5846AE3}"/>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6" name="Footer Placeholder 5">
            <a:extLst>
              <a:ext uri="{FF2B5EF4-FFF2-40B4-BE49-F238E27FC236}">
                <a16:creationId xmlns:a16="http://schemas.microsoft.com/office/drawing/2014/main" id="{E8E1611C-F1F5-0866-C436-3B0661F96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9BEBE-5901-34FE-395C-ECCB4028DFE2}"/>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88900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2D16-28B9-D633-82D3-118D486E1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A882E4-DC46-72E4-D9F1-4896B00B6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A8E2EA-1E26-0E2C-5BCE-54F9DDD48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DBFAD-487A-FCE6-A2EE-0B87FB87A181}"/>
              </a:ext>
            </a:extLst>
          </p:cNvPr>
          <p:cNvSpPr>
            <a:spLocks noGrp="1"/>
          </p:cNvSpPr>
          <p:nvPr>
            <p:ph type="dt" sz="half" idx="10"/>
          </p:nvPr>
        </p:nvSpPr>
        <p:spPr/>
        <p:txBody>
          <a:bodyPr/>
          <a:lstStyle/>
          <a:p>
            <a:fld id="{17CD058B-4E67-41E0-A42A-C8543C06DE5B}" type="datetimeFigureOut">
              <a:rPr lang="en-US" smtClean="0"/>
              <a:t>9/19/2023</a:t>
            </a:fld>
            <a:endParaRPr lang="en-US"/>
          </a:p>
        </p:txBody>
      </p:sp>
      <p:sp>
        <p:nvSpPr>
          <p:cNvPr id="6" name="Footer Placeholder 5">
            <a:extLst>
              <a:ext uri="{FF2B5EF4-FFF2-40B4-BE49-F238E27FC236}">
                <a16:creationId xmlns:a16="http://schemas.microsoft.com/office/drawing/2014/main" id="{FED135B6-6DF9-2D35-A81A-E4170D55A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5BA35A-571F-2DF4-5EDC-3C22149B4330}"/>
              </a:ext>
            </a:extLst>
          </p:cNvPr>
          <p:cNvSpPr>
            <a:spLocks noGrp="1"/>
          </p:cNvSpPr>
          <p:nvPr>
            <p:ph type="sldNum" sz="quarter" idx="12"/>
          </p:nvPr>
        </p:nvSpPr>
        <p:spPr/>
        <p:txBody>
          <a:bodyPr/>
          <a:lstStyle/>
          <a:p>
            <a:fld id="{F13EFB2C-3159-4F58-8C6E-80C5985AED36}" type="slidenum">
              <a:rPr lang="en-US" smtClean="0"/>
              <a:t>‹#›</a:t>
            </a:fld>
            <a:endParaRPr lang="en-US"/>
          </a:p>
        </p:txBody>
      </p:sp>
    </p:spTree>
    <p:extLst>
      <p:ext uri="{BB962C8B-B14F-4D97-AF65-F5344CB8AC3E}">
        <p14:creationId xmlns:p14="http://schemas.microsoft.com/office/powerpoint/2010/main" val="170763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3.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63150F-D79D-E114-8B44-4027FF789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FC89A9-67CB-6BF5-6A70-4F9780127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6B720-CAC5-1883-ADBE-22499BEDF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D058B-4E67-41E0-A42A-C8543C06DE5B}" type="datetimeFigureOut">
              <a:rPr lang="en-US" smtClean="0"/>
              <a:t>9/19/2023</a:t>
            </a:fld>
            <a:endParaRPr lang="en-US"/>
          </a:p>
        </p:txBody>
      </p:sp>
      <p:sp>
        <p:nvSpPr>
          <p:cNvPr id="5" name="Footer Placeholder 4">
            <a:extLst>
              <a:ext uri="{FF2B5EF4-FFF2-40B4-BE49-F238E27FC236}">
                <a16:creationId xmlns:a16="http://schemas.microsoft.com/office/drawing/2014/main" id="{0A285E8A-3C38-3E0A-2636-DA3D4D93D3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351EA0-A4FB-BC40-5595-C6BC7D8478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EFB2C-3159-4F58-8C6E-80C5985AED36}" type="slidenum">
              <a:rPr lang="en-US" smtClean="0"/>
              <a:t>‹#›</a:t>
            </a:fld>
            <a:endParaRPr lang="en-US"/>
          </a:p>
        </p:txBody>
      </p:sp>
      <p:sp>
        <p:nvSpPr>
          <p:cNvPr id="7" name="Rectangle 6"/>
          <p:cNvSpPr/>
          <p:nvPr userDrawn="1"/>
        </p:nvSpPr>
        <p:spPr>
          <a:xfrm>
            <a:off x="0" y="0"/>
            <a:ext cx="12192000" cy="6858000"/>
          </a:xfrm>
          <a:prstGeom prst="rect">
            <a:avLst/>
          </a:prstGeom>
          <a:gradFill flip="none" rotWithShape="1">
            <a:gsLst>
              <a:gs pos="56000">
                <a:schemeClr val="accent1">
                  <a:lumMod val="5000"/>
                  <a:lumOff val="95000"/>
                </a:schemeClr>
              </a:gs>
              <a:gs pos="83000">
                <a:schemeClr val="accent1">
                  <a:lumMod val="45000"/>
                  <a:lumOff val="55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03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17">
            <a:extLst>
              <a:ext uri="{96DAC541-7B7A-43D3-8B79-37D633B846F1}">
                <asvg:svgBlip xmlns="" xmlns:asvg="http://schemas.microsoft.com/office/drawing/2016/SVG/main" r:embed="rId23"/>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463040" y="6364224"/>
            <a:ext cx="3535680" cy="492507"/>
          </a:xfrm>
          <a:prstGeom prst="rect">
            <a:avLst/>
          </a:prstGeom>
        </p:spPr>
        <p:txBody>
          <a:bodyPr wrap="square" lIns="0" tIns="0" rIns="0" bIns="341376">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a:latin typeface="Helvetica Regular" pitchFamily="2" charset="0"/>
              </a:rPr>
              <a:t>Physics and Astronomy</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6454C98D-65B5-408B-873D-CEC284678A3D}"/>
              </a:ext>
            </a:extLst>
          </p:cNvPr>
          <p:cNvSpPr txBox="1"/>
          <p:nvPr userDrawn="1"/>
        </p:nvSpPr>
        <p:spPr>
          <a:xfrm>
            <a:off x="11564881" y="6339840"/>
            <a:ext cx="169918" cy="164660"/>
          </a:xfrm>
          <a:prstGeom prst="rect">
            <a:avLst/>
          </a:prstGeom>
          <a:noFill/>
        </p:spPr>
        <p:txBody>
          <a:bodyPr wrap="none" lIns="0" tIns="0" rIns="0" bIns="0" rtlCol="0">
            <a:spAutoFit/>
          </a:bodyPr>
          <a:lstStyle/>
          <a:p>
            <a:pPr algn="l"/>
            <a:fld id="{9CDB6B5F-D1D6-4A33-9F95-2E7985FF3381}" type="slidenum">
              <a:rPr lang="en-US" sz="1070" smtClean="0">
                <a:solidFill>
                  <a:srgbClr val="B9B9B9"/>
                </a:solidFill>
              </a:rPr>
              <a:t>‹#›</a:t>
            </a:fld>
            <a:endParaRPr lang="en-US" sz="1070" dirty="0" err="1">
              <a:solidFill>
                <a:srgbClr val="B9B9B9"/>
              </a:solidFill>
            </a:endParaRPr>
          </a:p>
        </p:txBody>
      </p:sp>
      <p:sp>
        <p:nvSpPr>
          <p:cNvPr id="11" name="Rectangle 10"/>
          <p:cNvSpPr/>
          <p:nvPr userDrawn="1"/>
        </p:nvSpPr>
        <p:spPr>
          <a:xfrm>
            <a:off x="0" y="0"/>
            <a:ext cx="12192000" cy="6858000"/>
          </a:xfrm>
          <a:prstGeom prst="rect">
            <a:avLst/>
          </a:prstGeom>
          <a:gradFill flip="none" rotWithShape="1">
            <a:gsLst>
              <a:gs pos="56000">
                <a:schemeClr val="accent1">
                  <a:lumMod val="5000"/>
                  <a:lumOff val="95000"/>
                </a:schemeClr>
              </a:gs>
              <a:gs pos="83000">
                <a:schemeClr val="accent1">
                  <a:lumMod val="60000"/>
                  <a:lumOff val="40000"/>
                  <a:alpha val="50000"/>
                </a:schemeClr>
              </a:gs>
              <a:gs pos="100000">
                <a:schemeClr val="accent1">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19664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image" Target="../media/image53.png"/><Relationship Id="rId47" Type="http://schemas.openxmlformats.org/officeDocument/2006/relationships/image" Target="../media/image58.png"/><Relationship Id="rId50" Type="http://schemas.openxmlformats.org/officeDocument/2006/relationships/image" Target="../media/image61.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slideLayout" Target="../slideLayouts/slideLayout2.xml"/><Relationship Id="rId45" Type="http://schemas.openxmlformats.org/officeDocument/2006/relationships/image" Target="../media/image56.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60.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55.png"/><Relationship Id="rId52" Type="http://schemas.openxmlformats.org/officeDocument/2006/relationships/image" Target="../media/image6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image" Target="../media/image54.png"/><Relationship Id="rId48" Type="http://schemas.openxmlformats.org/officeDocument/2006/relationships/image" Target="../media/image59.png"/><Relationship Id="rId8" Type="http://schemas.openxmlformats.org/officeDocument/2006/relationships/tags" Target="../tags/tag8.xml"/><Relationship Id="rId51" Type="http://schemas.openxmlformats.org/officeDocument/2006/relationships/image" Target="../media/image62.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57.png"/><Relationship Id="rId20" Type="http://schemas.openxmlformats.org/officeDocument/2006/relationships/tags" Target="../tags/tag20.xml"/><Relationship Id="rId41" Type="http://schemas.openxmlformats.org/officeDocument/2006/relationships/image" Target="../media/image52.png"/><Relationship Id="rId1" Type="http://schemas.openxmlformats.org/officeDocument/2006/relationships/tags" Target="../tags/tag1.xml"/><Relationship Id="rId6"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tags" Target="../tags/tag42.xml"/><Relationship Id="rId7" Type="http://schemas.openxmlformats.org/officeDocument/2006/relationships/slideLayout" Target="../slideLayouts/slideLayout2.xml"/><Relationship Id="rId12" Type="http://schemas.openxmlformats.org/officeDocument/2006/relationships/image" Target="../media/image62.png"/><Relationship Id="rId17" Type="http://schemas.openxmlformats.org/officeDocument/2006/relationships/image" Target="../media/image33.emf"/><Relationship Id="rId2" Type="http://schemas.openxmlformats.org/officeDocument/2006/relationships/tags" Target="../tags/tag41.xml"/><Relationship Id="rId16" Type="http://schemas.openxmlformats.org/officeDocument/2006/relationships/image" Target="../media/image31.emf"/><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61.png"/><Relationship Id="rId5" Type="http://schemas.openxmlformats.org/officeDocument/2006/relationships/tags" Target="../tags/tag44.xml"/><Relationship Id="rId15" Type="http://schemas.openxmlformats.org/officeDocument/2006/relationships/image" Target="../media/image34.jpeg"/><Relationship Id="rId10" Type="http://schemas.openxmlformats.org/officeDocument/2006/relationships/image" Target="../media/image60.png"/><Relationship Id="rId4" Type="http://schemas.openxmlformats.org/officeDocument/2006/relationships/tags" Target="../tags/tag43.xml"/><Relationship Id="rId9" Type="http://schemas.openxmlformats.org/officeDocument/2006/relationships/image" Target="../media/image59.pn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38.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cla.jpg">
            <a:extLst>
              <a:ext uri="{FF2B5EF4-FFF2-40B4-BE49-F238E27FC236}">
                <a16:creationId xmlns:a16="http://schemas.microsoft.com/office/drawing/2014/main" id="{0E4CD0A3-65ED-400E-8ADC-AFCA7B2961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742" r="16932"/>
          <a:stretch/>
        </p:blipFill>
        <p:spPr>
          <a:xfrm>
            <a:off x="0" y="-112184"/>
            <a:ext cx="12192000" cy="6970184"/>
          </a:xfrm>
          <a:prstGeom prst="rect">
            <a:avLst/>
          </a:prstGeom>
        </p:spPr>
      </p:pic>
      <p:sp>
        <p:nvSpPr>
          <p:cNvPr id="2" name="Rectangle 1">
            <a:extLst>
              <a:ext uri="{FF2B5EF4-FFF2-40B4-BE49-F238E27FC236}">
                <a16:creationId xmlns:a16="http://schemas.microsoft.com/office/drawing/2014/main" id="{A5446ECB-0706-438D-9BED-2D2721A0978F}"/>
              </a:ext>
            </a:extLst>
          </p:cNvPr>
          <p:cNvSpPr/>
          <p:nvPr/>
        </p:nvSpPr>
        <p:spPr>
          <a:xfrm>
            <a:off x="-25468" y="-94600"/>
            <a:ext cx="12217468" cy="6935015"/>
          </a:xfrm>
          <a:prstGeom prst="rect">
            <a:avLst/>
          </a:prstGeom>
          <a:solidFill>
            <a:schemeClr val="accent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Content Placeholder 17">
            <a:extLst>
              <a:ext uri="{FF2B5EF4-FFF2-40B4-BE49-F238E27FC236}">
                <a16:creationId xmlns:a16="http://schemas.microsoft.com/office/drawing/2014/main" id="{EDE53203-E710-47AC-A20E-6FD19E37A2AD}"/>
              </a:ext>
            </a:extLst>
          </p:cNvPr>
          <p:cNvSpPr>
            <a:spLocks noGrp="1"/>
          </p:cNvSpPr>
          <p:nvPr>
            <p:ph sz="quarter" idx="23"/>
          </p:nvPr>
        </p:nvSpPr>
        <p:spPr>
          <a:xfrm>
            <a:off x="731954" y="4261147"/>
            <a:ext cx="4735655" cy="666849"/>
          </a:xfrm>
        </p:spPr>
        <p:txBody>
          <a:bodyPr/>
          <a:lstStyle/>
          <a:p>
            <a:pPr>
              <a:lnSpc>
                <a:spcPct val="100000"/>
              </a:lnSpc>
            </a:pPr>
            <a:r>
              <a:rPr lang="en-US" sz="2000" i="1" dirty="0" smtClean="0">
                <a:solidFill>
                  <a:schemeClr val="bg1">
                    <a:lumMod val="95000"/>
                  </a:schemeClr>
                </a:solidFill>
                <a:latin typeface="+mn-lt"/>
              </a:rPr>
              <a:t>P. Musumeci </a:t>
            </a:r>
          </a:p>
          <a:p>
            <a:pPr>
              <a:lnSpc>
                <a:spcPct val="100000"/>
              </a:lnSpc>
            </a:pPr>
            <a:r>
              <a:rPr lang="en-US" sz="2000" i="1" dirty="0" smtClean="0">
                <a:solidFill>
                  <a:schemeClr val="bg1">
                    <a:lumMod val="95000"/>
                  </a:schemeClr>
                </a:solidFill>
                <a:latin typeface="+mn-lt"/>
              </a:rPr>
              <a:t>UCLA Department of Physics and Astronomy </a:t>
            </a:r>
          </a:p>
        </p:txBody>
      </p:sp>
      <p:pic>
        <p:nvPicPr>
          <p:cNvPr id="28" name="Picture Placeholder 2" descr="A picture containing shape&#10;&#10;Description automatically generated">
            <a:extLst>
              <a:ext uri="{FF2B5EF4-FFF2-40B4-BE49-F238E27FC236}">
                <a16:creationId xmlns:a16="http://schemas.microsoft.com/office/drawing/2014/main" id="{3B20EEC3-4D5E-47A2-85BE-9527DB6F10FF}"/>
              </a:ext>
            </a:extLst>
          </p:cNvPr>
          <p:cNvPicPr>
            <a:picLocks noChangeAspect="1"/>
          </p:cNvPicPr>
          <p:nvPr/>
        </p:nvPicPr>
        <p:blipFill>
          <a:blip r:embed="rId3"/>
          <a:stretch>
            <a:fillRect/>
          </a:stretch>
        </p:blipFill>
        <p:spPr>
          <a:xfrm>
            <a:off x="48165" y="-135572"/>
            <a:ext cx="6132588" cy="1426467"/>
          </a:xfrm>
          <a:prstGeom prst="rect">
            <a:avLst/>
          </a:prstGeom>
        </p:spPr>
      </p:pic>
      <p:pic>
        <p:nvPicPr>
          <p:cNvPr id="10" name="Picture 9" descr="The_University_of_California_UCLA.svg.png">
            <a:extLst>
              <a:ext uri="{FF2B5EF4-FFF2-40B4-BE49-F238E27FC236}">
                <a16:creationId xmlns:a16="http://schemas.microsoft.com/office/drawing/2014/main" id="{9D7D2091-716C-4F53-AD91-553803CB7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6240" y="41556"/>
            <a:ext cx="1318715" cy="1106526"/>
          </a:xfrm>
          <a:prstGeom prst="rect">
            <a:avLst/>
          </a:prstGeom>
        </p:spPr>
      </p:pic>
      <p:sp>
        <p:nvSpPr>
          <p:cNvPr id="12" name="Text Placeholder 21">
            <a:extLst>
              <a:ext uri="{FF2B5EF4-FFF2-40B4-BE49-F238E27FC236}">
                <a16:creationId xmlns:a16="http://schemas.microsoft.com/office/drawing/2014/main" id="{A9E46CA5-04FF-4ED9-AE28-561CA69B24CC}"/>
              </a:ext>
            </a:extLst>
          </p:cNvPr>
          <p:cNvSpPr>
            <a:spLocks noGrp="1"/>
          </p:cNvSpPr>
          <p:nvPr>
            <p:ph type="body" sz="quarter" idx="31"/>
          </p:nvPr>
        </p:nvSpPr>
        <p:spPr>
          <a:xfrm>
            <a:off x="669409" y="1774722"/>
            <a:ext cx="11176539" cy="2336024"/>
          </a:xfrm>
        </p:spPr>
        <p:txBody>
          <a:bodyPr/>
          <a:lstStyle/>
          <a:p>
            <a:r>
              <a:rPr lang="en-US" sz="5400" b="0" dirty="0" smtClean="0">
                <a:solidFill>
                  <a:schemeClr val="bg1"/>
                </a:solidFill>
                <a:latin typeface="+mn-lt"/>
              </a:rPr>
              <a:t>Advanced beam diagnostics development at UCLA Pegasus Laboratory</a:t>
            </a:r>
            <a:endParaRPr lang="en-US" sz="5400" b="0" dirty="0">
              <a:solidFill>
                <a:schemeClr val="bg1"/>
              </a:solidFill>
              <a:latin typeface="+mn-lt"/>
            </a:endParaRPr>
          </a:p>
        </p:txBody>
      </p:sp>
      <p:sp>
        <p:nvSpPr>
          <p:cNvPr id="14" name="Content Placeholder 17">
            <a:extLst>
              <a:ext uri="{FF2B5EF4-FFF2-40B4-BE49-F238E27FC236}">
                <a16:creationId xmlns:a16="http://schemas.microsoft.com/office/drawing/2014/main" id="{EDE53203-E710-47AC-A20E-6FD19E37A2AD}"/>
              </a:ext>
            </a:extLst>
          </p:cNvPr>
          <p:cNvSpPr>
            <a:spLocks noGrp="1"/>
          </p:cNvSpPr>
          <p:nvPr>
            <p:ph sz="quarter" idx="23"/>
          </p:nvPr>
        </p:nvSpPr>
        <p:spPr>
          <a:xfrm>
            <a:off x="4241085" y="6335853"/>
            <a:ext cx="3367140" cy="246221"/>
          </a:xfrm>
        </p:spPr>
        <p:txBody>
          <a:bodyPr/>
          <a:lstStyle/>
          <a:p>
            <a:pPr>
              <a:lnSpc>
                <a:spcPct val="100000"/>
              </a:lnSpc>
            </a:pPr>
            <a:r>
              <a:rPr lang="en-US" i="1" dirty="0" smtClean="0">
                <a:solidFill>
                  <a:schemeClr val="bg1">
                    <a:lumMod val="95000"/>
                  </a:schemeClr>
                </a:solidFill>
                <a:latin typeface="+mn-lt"/>
              </a:rPr>
              <a:t>EAAC, Elba Island, September 19</a:t>
            </a:r>
            <a:r>
              <a:rPr lang="en-US" i="1" baseline="30000" dirty="0" smtClean="0">
                <a:solidFill>
                  <a:schemeClr val="bg1">
                    <a:lumMod val="95000"/>
                  </a:schemeClr>
                </a:solidFill>
                <a:latin typeface="+mn-lt"/>
              </a:rPr>
              <a:t>th</a:t>
            </a:r>
            <a:r>
              <a:rPr lang="en-US" i="1" dirty="0" smtClean="0">
                <a:solidFill>
                  <a:schemeClr val="bg1">
                    <a:lumMod val="95000"/>
                  </a:schemeClr>
                </a:solidFill>
                <a:latin typeface="+mn-lt"/>
              </a:rPr>
              <a:t> 2023</a:t>
            </a:r>
            <a:endParaRPr lang="en-US" i="1" dirty="0">
              <a:solidFill>
                <a:schemeClr val="bg1">
                  <a:lumMod val="95000"/>
                </a:schemeClr>
              </a:solidFill>
              <a:latin typeface="+mn-lt"/>
            </a:endParaRPr>
          </a:p>
        </p:txBody>
      </p:sp>
    </p:spTree>
    <p:extLst>
      <p:ext uri="{BB962C8B-B14F-4D97-AF65-F5344CB8AC3E}">
        <p14:creationId xmlns:p14="http://schemas.microsoft.com/office/powerpoint/2010/main" val="1249356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82" y="87856"/>
            <a:ext cx="10515600" cy="851241"/>
          </a:xfrm>
        </p:spPr>
        <p:txBody>
          <a:bodyPr/>
          <a:lstStyle/>
          <a:p>
            <a:r>
              <a:rPr lang="en-US" dirty="0" smtClean="0"/>
              <a:t>Imaging and transverse profile results</a:t>
            </a:r>
            <a:endParaRPr lang="en-US" dirty="0"/>
          </a:p>
        </p:txBody>
      </p:sp>
      <p:sp>
        <p:nvSpPr>
          <p:cNvPr id="3" name="Content Placeholder 2"/>
          <p:cNvSpPr>
            <a:spLocks noGrp="1"/>
          </p:cNvSpPr>
          <p:nvPr>
            <p:ph idx="1"/>
          </p:nvPr>
        </p:nvSpPr>
        <p:spPr>
          <a:xfrm>
            <a:off x="646862" y="939097"/>
            <a:ext cx="7185747" cy="2791626"/>
          </a:xfrm>
        </p:spPr>
        <p:txBody>
          <a:bodyPr>
            <a:normAutofit/>
          </a:bodyPr>
          <a:lstStyle/>
          <a:p>
            <a:r>
              <a:rPr lang="en-US" sz="2000" dirty="0"/>
              <a:t>Skimmer removed -&gt; gas jet, not </a:t>
            </a:r>
            <a:r>
              <a:rPr lang="en-US" sz="2000" dirty="0" smtClean="0"/>
              <a:t>45 degree curtain. Only one dimension is relevant</a:t>
            </a:r>
          </a:p>
          <a:p>
            <a:r>
              <a:rPr lang="en-US" sz="2000" dirty="0" smtClean="0"/>
              <a:t>Set up lenses for imaging (M up to 4)</a:t>
            </a:r>
          </a:p>
          <a:p>
            <a:r>
              <a:rPr lang="en-US" sz="2000" dirty="0" smtClean="0"/>
              <a:t>Velocity mapping configuration also demonstrated</a:t>
            </a:r>
          </a:p>
          <a:p>
            <a:r>
              <a:rPr lang="en-US" sz="2000" dirty="0" smtClean="0"/>
              <a:t>Vary solenoid and measure transverse spot size</a:t>
            </a:r>
            <a:endParaRPr lang="en-US" sz="2000" dirty="0"/>
          </a:p>
        </p:txBody>
      </p:sp>
      <p:pic>
        <p:nvPicPr>
          <p:cNvPr id="16" name="Picture 15"/>
          <p:cNvPicPr>
            <a:picLocks noChangeAspect="1"/>
          </p:cNvPicPr>
          <p:nvPr/>
        </p:nvPicPr>
        <p:blipFill>
          <a:blip r:embed="rId2"/>
          <a:stretch>
            <a:fillRect/>
          </a:stretch>
        </p:blipFill>
        <p:spPr>
          <a:xfrm>
            <a:off x="401782" y="3134078"/>
            <a:ext cx="3083669" cy="3723922"/>
          </a:xfrm>
          <a:prstGeom prst="rect">
            <a:avLst/>
          </a:prstGeom>
        </p:spPr>
      </p:pic>
      <p:pic>
        <p:nvPicPr>
          <p:cNvPr id="17" name="Picture 16"/>
          <p:cNvPicPr>
            <a:picLocks noChangeAspect="1"/>
          </p:cNvPicPr>
          <p:nvPr/>
        </p:nvPicPr>
        <p:blipFill rotWithShape="1">
          <a:blip r:embed="rId3"/>
          <a:srcRect l="5285" t="3043" r="9205" b="10050"/>
          <a:stretch/>
        </p:blipFill>
        <p:spPr>
          <a:xfrm>
            <a:off x="3726844" y="3223839"/>
            <a:ext cx="3667991" cy="3299113"/>
          </a:xfrm>
          <a:prstGeom prst="rect">
            <a:avLst/>
          </a:prstGeom>
        </p:spPr>
      </p:pic>
      <p:pic>
        <p:nvPicPr>
          <p:cNvPr id="19" name="Picture 2">
            <a:extLst>
              <a:ext uri="{FF2B5EF4-FFF2-40B4-BE49-F238E27FC236}">
                <a16:creationId xmlns:a16="http://schemas.microsoft.com/office/drawing/2014/main" id="{575B1783-DF11-56BF-ABB0-6F06266377B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8270384" y="939097"/>
            <a:ext cx="3466534" cy="232111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15B060E-D1C0-D4DA-CCB1-02054F5318A1}"/>
              </a:ext>
            </a:extLst>
          </p:cNvPr>
          <p:cNvSpPr txBox="1"/>
          <p:nvPr/>
        </p:nvSpPr>
        <p:spPr>
          <a:xfrm>
            <a:off x="8451082" y="3343335"/>
            <a:ext cx="3136307" cy="338554"/>
          </a:xfrm>
          <a:prstGeom prst="rect">
            <a:avLst/>
          </a:prstGeom>
          <a:noFill/>
        </p:spPr>
        <p:txBody>
          <a:bodyPr wrap="square" rtlCol="0">
            <a:spAutoFit/>
          </a:bodyPr>
          <a:lstStyle/>
          <a:p>
            <a:r>
              <a:rPr lang="en-US" sz="1600" dirty="0"/>
              <a:t>GSM </a:t>
            </a:r>
            <a:r>
              <a:rPr lang="en-US" sz="1600" dirty="0" smtClean="0"/>
              <a:t>installed on Pegasus beamline</a:t>
            </a:r>
            <a:endParaRPr lang="en-US" sz="1600" dirty="0"/>
          </a:p>
        </p:txBody>
      </p:sp>
      <p:sp>
        <p:nvSpPr>
          <p:cNvPr id="18" name="TextBox 17"/>
          <p:cNvSpPr txBox="1"/>
          <p:nvPr/>
        </p:nvSpPr>
        <p:spPr>
          <a:xfrm>
            <a:off x="7949045" y="4111449"/>
            <a:ext cx="3302069" cy="2031325"/>
          </a:xfrm>
          <a:prstGeom prst="rect">
            <a:avLst/>
          </a:prstGeom>
          <a:noFill/>
        </p:spPr>
        <p:txBody>
          <a:bodyPr wrap="square" rtlCol="0">
            <a:spAutoFit/>
          </a:bodyPr>
          <a:lstStyle/>
          <a:p>
            <a:r>
              <a:rPr lang="en-US" dirty="0" smtClean="0"/>
              <a:t>Ionization yield increase due to overlap between input beam and gas jet</a:t>
            </a:r>
          </a:p>
          <a:p>
            <a:endParaRPr lang="en-US" dirty="0"/>
          </a:p>
          <a:p>
            <a:r>
              <a:rPr lang="en-US" dirty="0" smtClean="0"/>
              <a:t>Field ionization contribution minimal in this setup, but should be next step. </a:t>
            </a:r>
            <a:endParaRPr lang="en-US" dirty="0"/>
          </a:p>
        </p:txBody>
      </p:sp>
    </p:spTree>
    <p:extLst>
      <p:ext uri="{BB962C8B-B14F-4D97-AF65-F5344CB8AC3E}">
        <p14:creationId xmlns:p14="http://schemas.microsoft.com/office/powerpoint/2010/main" val="173151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1D5F-6607-C8AF-18FB-5829EDE6B5CE}"/>
              </a:ext>
            </a:extLst>
          </p:cNvPr>
          <p:cNvSpPr>
            <a:spLocks noGrp="1"/>
          </p:cNvSpPr>
          <p:nvPr>
            <p:ph type="title"/>
          </p:nvPr>
        </p:nvSpPr>
        <p:spPr>
          <a:xfrm>
            <a:off x="832449" y="110733"/>
            <a:ext cx="10515600" cy="966282"/>
          </a:xfrm>
        </p:spPr>
        <p:txBody>
          <a:bodyPr>
            <a:normAutofit fontScale="90000"/>
          </a:bodyPr>
          <a:lstStyle/>
          <a:p>
            <a:r>
              <a:rPr lang="en-US" dirty="0" smtClean="0"/>
              <a:t>Sub-10fs </a:t>
            </a:r>
            <a:r>
              <a:rPr lang="en-US" dirty="0"/>
              <a:t>RF compression at few MeV energies</a:t>
            </a:r>
          </a:p>
        </p:txBody>
      </p:sp>
      <p:pic>
        <p:nvPicPr>
          <p:cNvPr id="5" name="Picture 4">
            <a:extLst>
              <a:ext uri="{FF2B5EF4-FFF2-40B4-BE49-F238E27FC236}">
                <a16:creationId xmlns:a16="http://schemas.microsoft.com/office/drawing/2014/main" id="{D8333BEF-83E8-722F-B325-940FC77E9B08}"/>
              </a:ext>
            </a:extLst>
          </p:cNvPr>
          <p:cNvPicPr>
            <a:picLocks noChangeAspect="1"/>
          </p:cNvPicPr>
          <p:nvPr/>
        </p:nvPicPr>
        <p:blipFill>
          <a:blip r:embed="rId2"/>
          <a:stretch>
            <a:fillRect/>
          </a:stretch>
        </p:blipFill>
        <p:spPr>
          <a:xfrm>
            <a:off x="607664" y="2996916"/>
            <a:ext cx="7281863" cy="2432906"/>
          </a:xfrm>
          <a:prstGeom prst="rect">
            <a:avLst/>
          </a:prstGeom>
        </p:spPr>
      </p:pic>
      <p:pic>
        <p:nvPicPr>
          <p:cNvPr id="7" name="Picture 6">
            <a:extLst>
              <a:ext uri="{FF2B5EF4-FFF2-40B4-BE49-F238E27FC236}">
                <a16:creationId xmlns:a16="http://schemas.microsoft.com/office/drawing/2014/main" id="{0CE207BB-C638-2414-A842-7EC20A5C71A0}"/>
              </a:ext>
            </a:extLst>
          </p:cNvPr>
          <p:cNvPicPr>
            <a:picLocks noChangeAspect="1"/>
          </p:cNvPicPr>
          <p:nvPr/>
        </p:nvPicPr>
        <p:blipFill>
          <a:blip r:embed="rId3"/>
          <a:stretch>
            <a:fillRect/>
          </a:stretch>
        </p:blipFill>
        <p:spPr>
          <a:xfrm>
            <a:off x="8318739" y="3664671"/>
            <a:ext cx="3619814" cy="3162574"/>
          </a:xfrm>
          <a:prstGeom prst="rect">
            <a:avLst/>
          </a:prstGeom>
        </p:spPr>
      </p:pic>
      <p:sp>
        <p:nvSpPr>
          <p:cNvPr id="8" name="TextBox 7">
            <a:extLst>
              <a:ext uri="{FF2B5EF4-FFF2-40B4-BE49-F238E27FC236}">
                <a16:creationId xmlns:a16="http://schemas.microsoft.com/office/drawing/2014/main" id="{2C2CBB01-3D14-A299-9C78-D18ADA5DC108}"/>
              </a:ext>
            </a:extLst>
          </p:cNvPr>
          <p:cNvSpPr txBox="1"/>
          <p:nvPr/>
        </p:nvSpPr>
        <p:spPr>
          <a:xfrm>
            <a:off x="539915" y="965305"/>
            <a:ext cx="7535672"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Demonstrated </a:t>
            </a:r>
            <a:r>
              <a:rPr lang="en-US" sz="2400" dirty="0"/>
              <a:t>sub 10fs RF compression at Pegasus.</a:t>
            </a:r>
          </a:p>
          <a:p>
            <a:pPr marL="285750" indent="-285750">
              <a:buFont typeface="Arial" panose="020B0604020202020204" pitchFamily="34" charset="0"/>
              <a:buChar char="•"/>
            </a:pPr>
            <a:r>
              <a:rPr lang="en-US" sz="2400" dirty="0"/>
              <a:t>Shorter initial pulse achieved shortest focus.</a:t>
            </a:r>
          </a:p>
          <a:p>
            <a:pPr marL="285750" indent="-285750">
              <a:buFont typeface="Arial" panose="020B0604020202020204" pitchFamily="34" charset="0"/>
              <a:buChar char="•"/>
            </a:pPr>
            <a:r>
              <a:rPr lang="en-US" sz="2400" dirty="0">
                <a:solidFill>
                  <a:srgbClr val="00B050"/>
                </a:solidFill>
              </a:rPr>
              <a:t>What are the limitations? </a:t>
            </a:r>
          </a:p>
          <a:p>
            <a:pPr marL="742950" lvl="1" indent="-285750">
              <a:buFont typeface="Arial" panose="020B0604020202020204" pitchFamily="34" charset="0"/>
              <a:buChar char="•"/>
            </a:pPr>
            <a:r>
              <a:rPr lang="en-US" sz="2400" dirty="0">
                <a:solidFill>
                  <a:srgbClr val="00B050"/>
                </a:solidFill>
              </a:rPr>
              <a:t>How do optimal bunch lengths scale with beam and RF parameters?</a:t>
            </a:r>
          </a:p>
        </p:txBody>
      </p:sp>
      <p:pic>
        <p:nvPicPr>
          <p:cNvPr id="10" name="Picture 9">
            <a:extLst>
              <a:ext uri="{FF2B5EF4-FFF2-40B4-BE49-F238E27FC236}">
                <a16:creationId xmlns:a16="http://schemas.microsoft.com/office/drawing/2014/main" id="{2CE177A5-C3A5-526A-A5C1-A77AC95EA02D}"/>
              </a:ext>
            </a:extLst>
          </p:cNvPr>
          <p:cNvPicPr>
            <a:picLocks noChangeAspect="1"/>
          </p:cNvPicPr>
          <p:nvPr/>
        </p:nvPicPr>
        <p:blipFill>
          <a:blip r:embed="rId4"/>
          <a:stretch>
            <a:fillRect/>
          </a:stretch>
        </p:blipFill>
        <p:spPr>
          <a:xfrm>
            <a:off x="8138795" y="2108697"/>
            <a:ext cx="3979702" cy="1555974"/>
          </a:xfrm>
          <a:prstGeom prst="rect">
            <a:avLst/>
          </a:prstGeom>
        </p:spPr>
      </p:pic>
      <p:pic>
        <p:nvPicPr>
          <p:cNvPr id="9" name="Picture 8"/>
          <p:cNvPicPr>
            <a:picLocks noChangeAspect="1"/>
          </p:cNvPicPr>
          <p:nvPr/>
        </p:nvPicPr>
        <p:blipFill>
          <a:blip r:embed="rId5"/>
          <a:stretch>
            <a:fillRect/>
          </a:stretch>
        </p:blipFill>
        <p:spPr>
          <a:xfrm>
            <a:off x="101581" y="5522441"/>
            <a:ext cx="8412340" cy="1214790"/>
          </a:xfrm>
          <a:prstGeom prst="rect">
            <a:avLst/>
          </a:prstGeom>
        </p:spPr>
      </p:pic>
    </p:spTree>
    <p:extLst>
      <p:ext uri="{BB962C8B-B14F-4D97-AF65-F5344CB8AC3E}">
        <p14:creationId xmlns:p14="http://schemas.microsoft.com/office/powerpoint/2010/main" val="235163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D30-96FA-D9C1-1B69-639717A2EAA5}"/>
              </a:ext>
            </a:extLst>
          </p:cNvPr>
          <p:cNvSpPr>
            <a:spLocks noGrp="1"/>
          </p:cNvSpPr>
          <p:nvPr>
            <p:ph type="title"/>
          </p:nvPr>
        </p:nvSpPr>
        <p:spPr>
          <a:xfrm>
            <a:off x="294952" y="122838"/>
            <a:ext cx="8051321" cy="816388"/>
          </a:xfrm>
        </p:spPr>
        <p:txBody>
          <a:bodyPr>
            <a:normAutofit fontScale="90000"/>
          </a:bodyPr>
          <a:lstStyle/>
          <a:p>
            <a:r>
              <a:rPr lang="en-US" dirty="0" smtClean="0"/>
              <a:t>Non linear effects in RF compression</a:t>
            </a:r>
            <a:endParaRPr lang="en-US" dirty="0"/>
          </a:p>
        </p:txBody>
      </p:sp>
      <p:sp>
        <p:nvSpPr>
          <p:cNvPr id="3" name="Content Placeholder 2">
            <a:extLst>
              <a:ext uri="{FF2B5EF4-FFF2-40B4-BE49-F238E27FC236}">
                <a16:creationId xmlns:a16="http://schemas.microsoft.com/office/drawing/2014/main" id="{11FF5DB7-0029-2EC3-8DE5-738D2E8FBEA0}"/>
              </a:ext>
            </a:extLst>
          </p:cNvPr>
          <p:cNvSpPr>
            <a:spLocks noGrp="1"/>
          </p:cNvSpPr>
          <p:nvPr>
            <p:ph idx="1"/>
          </p:nvPr>
        </p:nvSpPr>
        <p:spPr>
          <a:xfrm>
            <a:off x="337230" y="851523"/>
            <a:ext cx="7153275" cy="4891369"/>
          </a:xfrm>
        </p:spPr>
        <p:txBody>
          <a:bodyPr>
            <a:normAutofit/>
          </a:bodyPr>
          <a:lstStyle/>
          <a:p>
            <a:endParaRPr lang="en-US" sz="2400" dirty="0" smtClean="0"/>
          </a:p>
          <a:p>
            <a:endParaRPr lang="en-US" sz="2400" dirty="0"/>
          </a:p>
          <a:p>
            <a:pPr marL="0" indent="0">
              <a:buNone/>
            </a:pPr>
            <a:endParaRPr lang="en-US" sz="2400" dirty="0"/>
          </a:p>
          <a:p>
            <a:r>
              <a:rPr lang="en-US" sz="2000" dirty="0" smtClean="0"/>
              <a:t>Longitudinal emittance growth</a:t>
            </a:r>
            <a:endParaRPr lang="en-US" sz="2400" dirty="0"/>
          </a:p>
          <a:p>
            <a:pPr marL="228600" lvl="1">
              <a:spcBef>
                <a:spcPts val="1000"/>
              </a:spcBef>
            </a:pPr>
            <a:r>
              <a:rPr lang="en-US" sz="2000" dirty="0" smtClean="0"/>
              <a:t>Distortions </a:t>
            </a:r>
            <a:r>
              <a:rPr lang="en-US" sz="2000" dirty="0"/>
              <a:t>manifest as a ramped current </a:t>
            </a:r>
            <a:r>
              <a:rPr lang="en-US" sz="2000" dirty="0" smtClean="0"/>
              <a:t>profile</a:t>
            </a:r>
            <a:endParaRPr lang="en-US" sz="2000" dirty="0"/>
          </a:p>
          <a:p>
            <a:pPr marL="228600" lvl="1">
              <a:spcBef>
                <a:spcPts val="1000"/>
              </a:spcBef>
            </a:pPr>
            <a:r>
              <a:rPr lang="en-US" sz="2000" dirty="0" smtClean="0"/>
              <a:t>Adding space charge favors longer bunches and increases emittance growth. Minimum bunch length is a compromise of all effects.</a:t>
            </a:r>
          </a:p>
        </p:txBody>
      </p:sp>
      <p:pic>
        <p:nvPicPr>
          <p:cNvPr id="5" name="Picture 4">
            <a:extLst>
              <a:ext uri="{FF2B5EF4-FFF2-40B4-BE49-F238E27FC236}">
                <a16:creationId xmlns:a16="http://schemas.microsoft.com/office/drawing/2014/main" id="{3653F5D9-EADE-31E9-84F7-B4EDEBA8F190}"/>
              </a:ext>
            </a:extLst>
          </p:cNvPr>
          <p:cNvPicPr>
            <a:picLocks noChangeAspect="1"/>
          </p:cNvPicPr>
          <p:nvPr/>
        </p:nvPicPr>
        <p:blipFill rotWithShape="1">
          <a:blip r:embed="rId2"/>
          <a:srcRect l="4636" t="16467" r="6417" b="6548"/>
          <a:stretch/>
        </p:blipFill>
        <p:spPr>
          <a:xfrm>
            <a:off x="8396964" y="1334131"/>
            <a:ext cx="3646099" cy="741871"/>
          </a:xfrm>
          <a:prstGeom prst="rect">
            <a:avLst/>
          </a:prstGeom>
          <a:solidFill>
            <a:srgbClr val="FFFFFF">
              <a:shade val="85000"/>
            </a:srgbClr>
          </a:solidFill>
          <a:ln w="9525" cap="sq">
            <a:solidFill>
              <a:srgbClr val="2774A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6E8D6CE-D3FC-0A88-0BAD-99401C1089A0}"/>
              </a:ext>
            </a:extLst>
          </p:cNvPr>
          <p:cNvPicPr>
            <a:picLocks noChangeAspect="1"/>
          </p:cNvPicPr>
          <p:nvPr/>
        </p:nvPicPr>
        <p:blipFill>
          <a:blip r:embed="rId3"/>
          <a:stretch>
            <a:fillRect/>
          </a:stretch>
        </p:blipFill>
        <p:spPr>
          <a:xfrm>
            <a:off x="6152037" y="2351154"/>
            <a:ext cx="4384120" cy="523582"/>
          </a:xfrm>
          <a:prstGeom prst="rect">
            <a:avLst/>
          </a:prstGeom>
        </p:spPr>
      </p:pic>
      <p:pic>
        <p:nvPicPr>
          <p:cNvPr id="15" name="Picture 14">
            <a:extLst>
              <a:ext uri="{FF2B5EF4-FFF2-40B4-BE49-F238E27FC236}">
                <a16:creationId xmlns:a16="http://schemas.microsoft.com/office/drawing/2014/main" id="{FD1640DB-9192-790B-E898-5D5AD8E9AEF7}"/>
              </a:ext>
            </a:extLst>
          </p:cNvPr>
          <p:cNvPicPr>
            <a:picLocks noChangeAspect="1"/>
          </p:cNvPicPr>
          <p:nvPr/>
        </p:nvPicPr>
        <p:blipFill>
          <a:blip r:embed="rId4"/>
          <a:stretch>
            <a:fillRect/>
          </a:stretch>
        </p:blipFill>
        <p:spPr>
          <a:xfrm>
            <a:off x="2035800" y="4038953"/>
            <a:ext cx="3521844" cy="2755400"/>
          </a:xfrm>
          <a:prstGeom prst="rect">
            <a:avLst/>
          </a:prstGeom>
        </p:spPr>
      </p:pic>
      <p:pic>
        <p:nvPicPr>
          <p:cNvPr id="18" name="Picture 17">
            <a:extLst>
              <a:ext uri="{FF2B5EF4-FFF2-40B4-BE49-F238E27FC236}">
                <a16:creationId xmlns:a16="http://schemas.microsoft.com/office/drawing/2014/main" id="{11E641D0-13C8-7BEF-B47D-2F49DC6843A4}"/>
              </a:ext>
            </a:extLst>
          </p:cNvPr>
          <p:cNvPicPr>
            <a:picLocks noChangeAspect="1"/>
          </p:cNvPicPr>
          <p:nvPr/>
        </p:nvPicPr>
        <p:blipFill>
          <a:blip r:embed="rId5"/>
          <a:stretch>
            <a:fillRect/>
          </a:stretch>
        </p:blipFill>
        <p:spPr>
          <a:xfrm>
            <a:off x="5677332" y="1394830"/>
            <a:ext cx="2241456" cy="510920"/>
          </a:xfrm>
          <a:prstGeom prst="rect">
            <a:avLst/>
          </a:prstGeom>
          <a:solidFill>
            <a:srgbClr val="FFFFFF">
              <a:shade val="85000"/>
            </a:srgbClr>
          </a:solidFill>
          <a:ln w="127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94952" y="992761"/>
            <a:ext cx="6770298" cy="7078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t>Ballistic </a:t>
            </a:r>
            <a:r>
              <a:rPr lang="en-US" sz="2000" b="1" dirty="0" smtClean="0"/>
              <a:t>bunching </a:t>
            </a:r>
            <a:r>
              <a:rPr lang="en-US" sz="2000" b="1" dirty="0"/>
              <a:t>is inherently non-linear.</a:t>
            </a:r>
          </a:p>
          <a:p>
            <a:pPr marL="342900" indent="-342900">
              <a:buFont typeface="Arial" panose="020B0604020202020204" pitchFamily="34" charset="0"/>
              <a:buChar char="•"/>
            </a:pPr>
            <a:endParaRPr lang="en-US" sz="2000" b="1" dirty="0"/>
          </a:p>
        </p:txBody>
      </p:sp>
      <p:sp>
        <p:nvSpPr>
          <p:cNvPr id="8" name="TextBox 7"/>
          <p:cNvSpPr txBox="1"/>
          <p:nvPr/>
        </p:nvSpPr>
        <p:spPr>
          <a:xfrm>
            <a:off x="5690265" y="811331"/>
            <a:ext cx="2069926" cy="523220"/>
          </a:xfrm>
          <a:prstGeom prst="rect">
            <a:avLst/>
          </a:prstGeom>
          <a:noFill/>
        </p:spPr>
        <p:txBody>
          <a:bodyPr wrap="none" rtlCol="0">
            <a:spAutoFit/>
          </a:bodyPr>
          <a:lstStyle/>
          <a:p>
            <a:r>
              <a:rPr lang="en-US" sz="2800" b="1" dirty="0" smtClean="0">
                <a:solidFill>
                  <a:srgbClr val="006600"/>
                </a:solidFill>
              </a:rPr>
              <a:t>RF curvature</a:t>
            </a:r>
            <a:endParaRPr lang="en-US" sz="2800" b="1" dirty="0">
              <a:solidFill>
                <a:srgbClr val="006600"/>
              </a:solidFill>
            </a:endParaRPr>
          </a:p>
        </p:txBody>
      </p:sp>
      <p:sp>
        <p:nvSpPr>
          <p:cNvPr id="17" name="TextBox 16"/>
          <p:cNvSpPr txBox="1"/>
          <p:nvPr/>
        </p:nvSpPr>
        <p:spPr>
          <a:xfrm>
            <a:off x="8679432" y="830549"/>
            <a:ext cx="3081164" cy="523220"/>
          </a:xfrm>
          <a:prstGeom prst="rect">
            <a:avLst/>
          </a:prstGeom>
          <a:noFill/>
        </p:spPr>
        <p:txBody>
          <a:bodyPr wrap="none" rtlCol="0">
            <a:spAutoFit/>
          </a:bodyPr>
          <a:lstStyle/>
          <a:p>
            <a:r>
              <a:rPr lang="en-US" sz="2800" b="1" dirty="0" smtClean="0">
                <a:solidFill>
                  <a:srgbClr val="2774AE"/>
                </a:solidFill>
              </a:rPr>
              <a:t>Vacuum dispersion </a:t>
            </a:r>
            <a:endParaRPr lang="en-US" sz="2800" b="1" dirty="0">
              <a:solidFill>
                <a:srgbClr val="2774AE"/>
              </a:solidFill>
            </a:endParaRPr>
          </a:p>
        </p:txBody>
      </p:sp>
      <p:pic>
        <p:nvPicPr>
          <p:cNvPr id="20" name="Picture 19">
            <a:extLst>
              <a:ext uri="{FF2B5EF4-FFF2-40B4-BE49-F238E27FC236}">
                <a16:creationId xmlns:a16="http://schemas.microsoft.com/office/drawing/2014/main" id="{8E80DECF-2307-3F63-0CA1-28146A12C292}"/>
              </a:ext>
            </a:extLst>
          </p:cNvPr>
          <p:cNvPicPr>
            <a:picLocks noChangeAspect="1"/>
          </p:cNvPicPr>
          <p:nvPr/>
        </p:nvPicPr>
        <p:blipFill>
          <a:blip r:embed="rId6"/>
          <a:stretch>
            <a:fillRect/>
          </a:stretch>
        </p:blipFill>
        <p:spPr>
          <a:xfrm>
            <a:off x="5739441" y="4073849"/>
            <a:ext cx="3458247" cy="2704843"/>
          </a:xfrm>
          <a:prstGeom prst="rect">
            <a:avLst/>
          </a:prstGeom>
        </p:spPr>
      </p:pic>
      <p:sp>
        <p:nvSpPr>
          <p:cNvPr id="6" name="TextBox 5"/>
          <p:cNvSpPr txBox="1"/>
          <p:nvPr/>
        </p:nvSpPr>
        <p:spPr>
          <a:xfrm>
            <a:off x="9571630" y="5709313"/>
            <a:ext cx="2236510" cy="584775"/>
          </a:xfrm>
          <a:prstGeom prst="rect">
            <a:avLst/>
          </a:prstGeom>
          <a:noFill/>
        </p:spPr>
        <p:txBody>
          <a:bodyPr wrap="none" rtlCol="0">
            <a:spAutoFit/>
          </a:bodyPr>
          <a:lstStyle/>
          <a:p>
            <a:r>
              <a:rPr lang="en-US" sz="1600" i="1" dirty="0" smtClean="0"/>
              <a:t>Denham and Musumeci,</a:t>
            </a:r>
          </a:p>
          <a:p>
            <a:r>
              <a:rPr lang="en-US" sz="1600" i="1" dirty="0" smtClean="0"/>
              <a:t>arXiv:2106.02102 (2021)</a:t>
            </a:r>
            <a:endParaRPr lang="en-US" sz="1600" i="1" dirty="0"/>
          </a:p>
        </p:txBody>
      </p:sp>
      <p:pic>
        <p:nvPicPr>
          <p:cNvPr id="14" name="Picture 13">
            <a:extLst>
              <a:ext uri="{FF2B5EF4-FFF2-40B4-BE49-F238E27FC236}">
                <a16:creationId xmlns:a16="http://schemas.microsoft.com/office/drawing/2014/main" id="{8A65AC97-FDD7-FB92-45C1-7F300D8FB868}"/>
              </a:ext>
            </a:extLst>
          </p:cNvPr>
          <p:cNvPicPr>
            <a:picLocks noChangeAspect="1"/>
          </p:cNvPicPr>
          <p:nvPr/>
        </p:nvPicPr>
        <p:blipFill>
          <a:blip r:embed="rId7"/>
          <a:stretch>
            <a:fillRect/>
          </a:stretch>
        </p:blipFill>
        <p:spPr>
          <a:xfrm>
            <a:off x="5677332" y="4026800"/>
            <a:ext cx="3626346" cy="2863610"/>
          </a:xfrm>
          <a:prstGeom prst="rect">
            <a:avLst/>
          </a:prstGeom>
        </p:spPr>
      </p:pic>
      <p:pic>
        <p:nvPicPr>
          <p:cNvPr id="16" name="Picture 15">
            <a:extLst>
              <a:ext uri="{FF2B5EF4-FFF2-40B4-BE49-F238E27FC236}">
                <a16:creationId xmlns:a16="http://schemas.microsoft.com/office/drawing/2014/main" id="{75D0929F-A6A2-F939-1F6F-FFB1CF4BE187}"/>
              </a:ext>
            </a:extLst>
          </p:cNvPr>
          <p:cNvPicPr>
            <a:picLocks noChangeAspect="1"/>
          </p:cNvPicPr>
          <p:nvPr/>
        </p:nvPicPr>
        <p:blipFill>
          <a:blip r:embed="rId8"/>
          <a:stretch>
            <a:fillRect/>
          </a:stretch>
        </p:blipFill>
        <p:spPr>
          <a:xfrm>
            <a:off x="2076612" y="4051106"/>
            <a:ext cx="3559908" cy="2839304"/>
          </a:xfrm>
          <a:prstGeom prst="rect">
            <a:avLst/>
          </a:prstGeom>
        </p:spPr>
      </p:pic>
    </p:spTree>
    <p:extLst>
      <p:ext uri="{BB962C8B-B14F-4D97-AF65-F5344CB8AC3E}">
        <p14:creationId xmlns:p14="http://schemas.microsoft.com/office/powerpoint/2010/main" val="2101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C012038-EABB-9316-E9F0-35146954ADAC}"/>
              </a:ext>
            </a:extLst>
          </p:cNvPr>
          <p:cNvSpPr txBox="1"/>
          <p:nvPr/>
        </p:nvSpPr>
        <p:spPr>
          <a:xfrm>
            <a:off x="300696" y="1028343"/>
            <a:ext cx="2904727"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Deceleration in 3</a:t>
            </a:r>
            <a:r>
              <a:rPr lang="en-US" baseline="30000" dirty="0"/>
              <a:t>rd</a:t>
            </a:r>
            <a:r>
              <a:rPr lang="en-US" dirty="0"/>
              <a:t> harmonic cavity removes </a:t>
            </a:r>
            <a:r>
              <a:rPr lang="en-US" dirty="0" smtClean="0"/>
              <a:t>higher </a:t>
            </a:r>
            <a:r>
              <a:rPr lang="en-US" dirty="0"/>
              <a:t>order curvature</a:t>
            </a:r>
            <a:r>
              <a:rPr lang="en-US" dirty="0" smtClean="0"/>
              <a:t>.</a:t>
            </a:r>
            <a:endParaRPr lang="en-US" dirty="0"/>
          </a:p>
          <a:p>
            <a:endParaRPr lang="en-US" dirty="0"/>
          </a:p>
          <a:p>
            <a:pPr marL="285750" indent="-285750">
              <a:buFont typeface="Arial" panose="020B0604020202020204" pitchFamily="34" charset="0"/>
              <a:buChar char="•"/>
            </a:pPr>
            <a:r>
              <a:rPr lang="en-US" b="1" dirty="0">
                <a:solidFill>
                  <a:srgbClr val="00B050"/>
                </a:solidFill>
              </a:rPr>
              <a:t>Compensation allows longer bunch lengths to be used to relax space charge effects</a:t>
            </a:r>
            <a:r>
              <a:rPr lang="en-US" b="1" dirty="0" smtClean="0">
                <a:solidFill>
                  <a:srgbClr val="00B050"/>
                </a:solidFill>
              </a:rPr>
              <a:t>.</a:t>
            </a:r>
          </a:p>
          <a:p>
            <a:pPr marL="285750" indent="-285750">
              <a:buFont typeface="Arial" panose="020B0604020202020204" pitchFamily="34" charset="0"/>
              <a:buChar char="•"/>
            </a:pPr>
            <a:endParaRPr lang="en-US" b="1" dirty="0" smtClean="0">
              <a:solidFill>
                <a:srgbClr val="00B050"/>
              </a:solidFill>
            </a:endParaRPr>
          </a:p>
          <a:p>
            <a:pPr marL="285750" indent="-285750">
              <a:buFont typeface="Arial" panose="020B0604020202020204" pitchFamily="34" charset="0"/>
              <a:buChar char="•"/>
            </a:pPr>
            <a:r>
              <a:rPr lang="en-US" dirty="0"/>
              <a:t>10^6 electrons – 160 </a:t>
            </a:r>
            <a:r>
              <a:rPr lang="en-US" dirty="0" err="1"/>
              <a:t>fC</a:t>
            </a:r>
            <a:r>
              <a:rPr lang="en-US" dirty="0"/>
              <a:t> bunches</a:t>
            </a:r>
          </a:p>
          <a:p>
            <a:pPr marL="285750" indent="-285750">
              <a:buFont typeface="Arial" panose="020B0604020202020204" pitchFamily="34" charset="0"/>
              <a:buChar char="•"/>
            </a:pPr>
            <a:endParaRPr lang="en-US" b="1" dirty="0">
              <a:solidFill>
                <a:srgbClr val="00B050"/>
              </a:solidFill>
            </a:endParaRPr>
          </a:p>
        </p:txBody>
      </p:sp>
      <p:sp>
        <p:nvSpPr>
          <p:cNvPr id="2" name="Title 1">
            <a:extLst>
              <a:ext uri="{FF2B5EF4-FFF2-40B4-BE49-F238E27FC236}">
                <a16:creationId xmlns:a16="http://schemas.microsoft.com/office/drawing/2014/main" id="{D5FEE100-0871-1A56-3304-676DB2CBC20A}"/>
              </a:ext>
            </a:extLst>
          </p:cNvPr>
          <p:cNvSpPr>
            <a:spLocks noGrp="1"/>
          </p:cNvSpPr>
          <p:nvPr>
            <p:ph type="title"/>
          </p:nvPr>
        </p:nvSpPr>
        <p:spPr>
          <a:xfrm>
            <a:off x="642257" y="159134"/>
            <a:ext cx="11054024" cy="746670"/>
          </a:xfrm>
        </p:spPr>
        <p:txBody>
          <a:bodyPr>
            <a:normAutofit fontScale="90000"/>
          </a:bodyPr>
          <a:lstStyle/>
          <a:p>
            <a:r>
              <a:rPr lang="en-US" dirty="0"/>
              <a:t>Higher </a:t>
            </a:r>
            <a:r>
              <a:rPr lang="en-US" dirty="0" smtClean="0"/>
              <a:t>harmonic compensation for sub-fs bunching</a:t>
            </a:r>
            <a:endParaRPr lang="en-US" dirty="0"/>
          </a:p>
        </p:txBody>
      </p:sp>
      <p:pic>
        <p:nvPicPr>
          <p:cNvPr id="7" name="Picture 6">
            <a:extLst>
              <a:ext uri="{FF2B5EF4-FFF2-40B4-BE49-F238E27FC236}">
                <a16:creationId xmlns:a16="http://schemas.microsoft.com/office/drawing/2014/main" id="{7F3907B4-D199-366B-A8D2-B514B94C8C6E}"/>
              </a:ext>
            </a:extLst>
          </p:cNvPr>
          <p:cNvPicPr>
            <a:picLocks noChangeAspect="1"/>
          </p:cNvPicPr>
          <p:nvPr/>
        </p:nvPicPr>
        <p:blipFill>
          <a:blip r:embed="rId2"/>
          <a:stretch>
            <a:fillRect/>
          </a:stretch>
        </p:blipFill>
        <p:spPr>
          <a:xfrm>
            <a:off x="3623401" y="1136267"/>
            <a:ext cx="7654786" cy="2684279"/>
          </a:xfrm>
          <a:prstGeom prst="rect">
            <a:avLst/>
          </a:prstGeom>
        </p:spPr>
      </p:pic>
      <p:pic>
        <p:nvPicPr>
          <p:cNvPr id="11" name="Picture 10">
            <a:extLst>
              <a:ext uri="{FF2B5EF4-FFF2-40B4-BE49-F238E27FC236}">
                <a16:creationId xmlns:a16="http://schemas.microsoft.com/office/drawing/2014/main" id="{F1273CDF-F9B9-6CB0-A0E0-23009E2C1EF4}"/>
              </a:ext>
            </a:extLst>
          </p:cNvPr>
          <p:cNvPicPr>
            <a:picLocks noChangeAspect="1"/>
          </p:cNvPicPr>
          <p:nvPr/>
        </p:nvPicPr>
        <p:blipFill>
          <a:blip r:embed="rId3"/>
          <a:stretch>
            <a:fillRect/>
          </a:stretch>
        </p:blipFill>
        <p:spPr>
          <a:xfrm>
            <a:off x="3143208" y="4241927"/>
            <a:ext cx="8436430" cy="2187575"/>
          </a:xfrm>
          <a:prstGeom prst="rect">
            <a:avLst/>
          </a:prstGeom>
        </p:spPr>
      </p:pic>
      <p:pic>
        <p:nvPicPr>
          <p:cNvPr id="8" name="Picture 7">
            <a:extLst>
              <a:ext uri="{FF2B5EF4-FFF2-40B4-BE49-F238E27FC236}">
                <a16:creationId xmlns:a16="http://schemas.microsoft.com/office/drawing/2014/main" id="{AF002E58-D16B-2ADA-3DE4-352D9E797EB9}"/>
              </a:ext>
            </a:extLst>
          </p:cNvPr>
          <p:cNvPicPr>
            <a:picLocks noChangeAspect="1"/>
          </p:cNvPicPr>
          <p:nvPr/>
        </p:nvPicPr>
        <p:blipFill>
          <a:blip r:embed="rId4"/>
          <a:stretch>
            <a:fillRect/>
          </a:stretch>
        </p:blipFill>
        <p:spPr>
          <a:xfrm>
            <a:off x="243106" y="4206758"/>
            <a:ext cx="2681810" cy="2126405"/>
          </a:xfrm>
          <a:prstGeom prst="rect">
            <a:avLst/>
          </a:prstGeom>
        </p:spPr>
      </p:pic>
    </p:spTree>
    <p:extLst>
      <p:ext uri="{BB962C8B-B14F-4D97-AF65-F5344CB8AC3E}">
        <p14:creationId xmlns:p14="http://schemas.microsoft.com/office/powerpoint/2010/main" val="2355214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41102" y="1006415"/>
            <a:ext cx="3774923" cy="125945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B93E41-F125-AA16-F125-95088B63336E}"/>
              </a:ext>
            </a:extLst>
          </p:cNvPr>
          <p:cNvSpPr>
            <a:spLocks noGrp="1"/>
          </p:cNvSpPr>
          <p:nvPr>
            <p:ph type="title"/>
          </p:nvPr>
        </p:nvSpPr>
        <p:spPr>
          <a:xfrm>
            <a:off x="268932" y="159456"/>
            <a:ext cx="11974826" cy="832672"/>
          </a:xfrm>
        </p:spPr>
        <p:txBody>
          <a:bodyPr>
            <a:noAutofit/>
          </a:bodyPr>
          <a:lstStyle/>
          <a:p>
            <a:pPr algn="ctr"/>
            <a:r>
              <a:rPr lang="en-US" sz="4000" dirty="0" smtClean="0"/>
              <a:t>How to measure sub-fs electron bunch lengths ?</a:t>
            </a:r>
            <a:endParaRPr lang="en-US" sz="4000" dirty="0"/>
          </a:p>
        </p:txBody>
      </p:sp>
      <p:sp>
        <p:nvSpPr>
          <p:cNvPr id="3" name="Content Placeholder 2">
            <a:extLst>
              <a:ext uri="{FF2B5EF4-FFF2-40B4-BE49-F238E27FC236}">
                <a16:creationId xmlns:a16="http://schemas.microsoft.com/office/drawing/2014/main" id="{6E8A2826-ABD5-6C75-3FA7-7047BFA716A0}"/>
              </a:ext>
            </a:extLst>
          </p:cNvPr>
          <p:cNvSpPr>
            <a:spLocks noGrp="1"/>
          </p:cNvSpPr>
          <p:nvPr>
            <p:ph idx="1"/>
          </p:nvPr>
        </p:nvSpPr>
        <p:spPr>
          <a:xfrm>
            <a:off x="431641" y="1116308"/>
            <a:ext cx="7533554" cy="5585828"/>
          </a:xfrm>
        </p:spPr>
        <p:txBody>
          <a:bodyPr>
            <a:normAutofit/>
          </a:bodyPr>
          <a:lstStyle/>
          <a:p>
            <a:pPr>
              <a:lnSpc>
                <a:spcPct val="100000"/>
              </a:lnSpc>
            </a:pPr>
            <a:r>
              <a:rPr lang="en-US" sz="2400" dirty="0"/>
              <a:t>RF techniques.</a:t>
            </a:r>
          </a:p>
          <a:p>
            <a:pPr lvl="1">
              <a:lnSpc>
                <a:spcPct val="100000"/>
              </a:lnSpc>
            </a:pPr>
            <a:r>
              <a:rPr lang="en-US" sz="2000" dirty="0"/>
              <a:t>RF deflecting cavity--Resolution limited by cavity frequency and screen resolution. </a:t>
            </a:r>
          </a:p>
          <a:p>
            <a:pPr>
              <a:lnSpc>
                <a:spcPct val="100000"/>
              </a:lnSpc>
            </a:pPr>
            <a:r>
              <a:rPr lang="en-US" sz="2400" dirty="0"/>
              <a:t>THz </a:t>
            </a:r>
            <a:r>
              <a:rPr lang="en-US" sz="2400" dirty="0" smtClean="0"/>
              <a:t>streaking</a:t>
            </a:r>
          </a:p>
          <a:p>
            <a:pPr lvl="1">
              <a:lnSpc>
                <a:spcPct val="100000"/>
              </a:lnSpc>
            </a:pPr>
            <a:r>
              <a:rPr lang="en-US" sz="2000" dirty="0" smtClean="0"/>
              <a:t>Sensitive </a:t>
            </a:r>
            <a:r>
              <a:rPr lang="en-US" sz="2000" dirty="0"/>
              <a:t>to timing </a:t>
            </a:r>
            <a:r>
              <a:rPr lang="en-US" sz="2000" dirty="0" smtClean="0"/>
              <a:t>jitter</a:t>
            </a:r>
          </a:p>
          <a:p>
            <a:pPr lvl="1">
              <a:lnSpc>
                <a:spcPct val="100000"/>
              </a:lnSpc>
            </a:pPr>
            <a:r>
              <a:rPr lang="en-US" sz="2000" dirty="0" smtClean="0"/>
              <a:t>Limited availability of THz power</a:t>
            </a:r>
          </a:p>
          <a:p>
            <a:pPr>
              <a:lnSpc>
                <a:spcPct val="100000"/>
              </a:lnSpc>
            </a:pPr>
            <a:r>
              <a:rPr lang="en-US" sz="2400" dirty="0" smtClean="0"/>
              <a:t>Laser </a:t>
            </a:r>
            <a:r>
              <a:rPr lang="en-US" sz="2400" dirty="0"/>
              <a:t>techniques.</a:t>
            </a:r>
          </a:p>
          <a:p>
            <a:pPr lvl="1">
              <a:lnSpc>
                <a:spcPct val="100000"/>
              </a:lnSpc>
            </a:pPr>
            <a:r>
              <a:rPr lang="en-US" sz="2000" dirty="0" smtClean="0"/>
              <a:t>Laser </a:t>
            </a:r>
            <a:r>
              <a:rPr lang="en-US" sz="2000" dirty="0"/>
              <a:t>Induced </a:t>
            </a:r>
            <a:r>
              <a:rPr lang="en-US" sz="2000" dirty="0" smtClean="0"/>
              <a:t>energy </a:t>
            </a:r>
            <a:r>
              <a:rPr lang="en-US" sz="2000" dirty="0"/>
              <a:t>m</a:t>
            </a:r>
            <a:r>
              <a:rPr lang="en-US" sz="2000" dirty="0" smtClean="0"/>
              <a:t>odulations </a:t>
            </a:r>
            <a:r>
              <a:rPr lang="en-US" sz="2000" dirty="0"/>
              <a:t>in </a:t>
            </a:r>
            <a:r>
              <a:rPr lang="en-US" sz="2000" dirty="0" smtClean="0"/>
              <a:t>DLA</a:t>
            </a:r>
          </a:p>
          <a:p>
            <a:pPr>
              <a:lnSpc>
                <a:spcPct val="100000"/>
              </a:lnSpc>
            </a:pPr>
            <a:r>
              <a:rPr lang="en-US" sz="2400" dirty="0" smtClean="0"/>
              <a:t>Radiative techniques.</a:t>
            </a:r>
          </a:p>
          <a:p>
            <a:pPr lvl="1">
              <a:lnSpc>
                <a:spcPct val="100000"/>
              </a:lnSpc>
            </a:pPr>
            <a:r>
              <a:rPr lang="en-US" sz="2000" dirty="0" smtClean="0"/>
              <a:t>Optical </a:t>
            </a:r>
            <a:r>
              <a:rPr lang="en-US" sz="2000" dirty="0"/>
              <a:t>transition radiation—coherence factor suppressed by transverse extent of the bunch. </a:t>
            </a:r>
          </a:p>
          <a:p>
            <a:pPr lvl="1">
              <a:lnSpc>
                <a:spcPct val="100000"/>
              </a:lnSpc>
            </a:pPr>
            <a:r>
              <a:rPr lang="en-US" sz="2000" dirty="0"/>
              <a:t>Different geometries enhance optical </a:t>
            </a:r>
            <a:r>
              <a:rPr lang="en-US" sz="2000" dirty="0" smtClean="0"/>
              <a:t>coherence</a:t>
            </a:r>
          </a:p>
          <a:p>
            <a:pPr lvl="1">
              <a:lnSpc>
                <a:spcPct val="100000"/>
              </a:lnSpc>
            </a:pPr>
            <a:r>
              <a:rPr lang="en-US" sz="2000" dirty="0" err="1" smtClean="0"/>
              <a:t>Undulator</a:t>
            </a:r>
            <a:r>
              <a:rPr lang="en-US" sz="2000" dirty="0" smtClean="0"/>
              <a:t> radiation would work, but how to tune </a:t>
            </a:r>
            <a:r>
              <a:rPr lang="en-US" sz="2000" dirty="0" err="1" smtClean="0"/>
              <a:t>undulator</a:t>
            </a:r>
            <a:r>
              <a:rPr lang="en-US" sz="2000" dirty="0" smtClean="0"/>
              <a:t> radiation to visible range ?</a:t>
            </a:r>
            <a:endParaRPr lang="en-US" sz="2000" dirty="0"/>
          </a:p>
          <a:p>
            <a:pPr lvl="1">
              <a:lnSpc>
                <a:spcPct val="100000"/>
              </a:lnSpc>
            </a:pPr>
            <a:endParaRPr lang="en-US" sz="2000" dirty="0"/>
          </a:p>
          <a:p>
            <a:pPr lvl="1">
              <a:lnSpc>
                <a:spcPct val="100000"/>
              </a:lnSpc>
            </a:pPr>
            <a:endParaRPr lang="en-US" sz="2000" dirty="0"/>
          </a:p>
        </p:txBody>
      </p:sp>
      <p:pic>
        <p:nvPicPr>
          <p:cNvPr id="5" name="Picture 4">
            <a:extLst>
              <a:ext uri="{FF2B5EF4-FFF2-40B4-BE49-F238E27FC236}">
                <a16:creationId xmlns:a16="http://schemas.microsoft.com/office/drawing/2014/main" id="{E633577F-43BD-EEB3-20CE-59AF75E6D5A5}"/>
              </a:ext>
            </a:extLst>
          </p:cNvPr>
          <p:cNvPicPr>
            <a:picLocks noChangeAspect="1"/>
          </p:cNvPicPr>
          <p:nvPr/>
        </p:nvPicPr>
        <p:blipFill>
          <a:blip r:embed="rId2"/>
          <a:stretch>
            <a:fillRect/>
          </a:stretch>
        </p:blipFill>
        <p:spPr>
          <a:xfrm>
            <a:off x="8322748" y="4710166"/>
            <a:ext cx="1303962" cy="1788134"/>
          </a:xfrm>
          <a:prstGeom prst="rect">
            <a:avLst/>
          </a:prstGeom>
        </p:spPr>
      </p:pic>
      <p:pic>
        <p:nvPicPr>
          <p:cNvPr id="7" name="Picture 6">
            <a:extLst>
              <a:ext uri="{FF2B5EF4-FFF2-40B4-BE49-F238E27FC236}">
                <a16:creationId xmlns:a16="http://schemas.microsoft.com/office/drawing/2014/main" id="{57991D71-6B9C-26E8-E5D7-ACE558C6F29B}"/>
              </a:ext>
            </a:extLst>
          </p:cNvPr>
          <p:cNvPicPr>
            <a:picLocks noChangeAspect="1"/>
          </p:cNvPicPr>
          <p:nvPr/>
        </p:nvPicPr>
        <p:blipFill>
          <a:blip r:embed="rId3"/>
          <a:stretch>
            <a:fillRect/>
          </a:stretch>
        </p:blipFill>
        <p:spPr>
          <a:xfrm>
            <a:off x="8797096" y="2456995"/>
            <a:ext cx="2294509" cy="1732509"/>
          </a:xfrm>
          <a:prstGeom prst="rect">
            <a:avLst/>
          </a:prstGeom>
        </p:spPr>
      </p:pic>
      <p:sp>
        <p:nvSpPr>
          <p:cNvPr id="9" name="TextBox 8">
            <a:extLst>
              <a:ext uri="{FF2B5EF4-FFF2-40B4-BE49-F238E27FC236}">
                <a16:creationId xmlns:a16="http://schemas.microsoft.com/office/drawing/2014/main" id="{2B3E39DC-99B4-B74E-B33B-5928357B24DD}"/>
              </a:ext>
            </a:extLst>
          </p:cNvPr>
          <p:cNvSpPr txBox="1"/>
          <p:nvPr/>
        </p:nvSpPr>
        <p:spPr>
          <a:xfrm>
            <a:off x="9729166" y="5296221"/>
            <a:ext cx="2087880" cy="461665"/>
          </a:xfrm>
          <a:prstGeom prst="rect">
            <a:avLst/>
          </a:prstGeom>
          <a:noFill/>
        </p:spPr>
        <p:txBody>
          <a:bodyPr wrap="square">
            <a:spAutoFit/>
          </a:bodyPr>
          <a:lstStyle/>
          <a:p>
            <a:r>
              <a:rPr lang="en-US" sz="1200" dirty="0">
                <a:effectLst/>
              </a:rPr>
              <a:t>M.V. </a:t>
            </a:r>
            <a:r>
              <a:rPr lang="en-US" sz="1200" dirty="0" err="1">
                <a:effectLst/>
              </a:rPr>
              <a:t>Tsarev</a:t>
            </a:r>
            <a:r>
              <a:rPr lang="en-US" sz="1200" dirty="0">
                <a:effectLst/>
              </a:rPr>
              <a:t> and P. Baum 2018 </a:t>
            </a:r>
            <a:r>
              <a:rPr lang="en-US" sz="1200" i="1" dirty="0">
                <a:effectLst/>
              </a:rPr>
              <a:t>New J. Phys.</a:t>
            </a:r>
            <a:r>
              <a:rPr lang="en-US" sz="1200" dirty="0">
                <a:effectLst/>
              </a:rPr>
              <a:t> </a:t>
            </a:r>
            <a:r>
              <a:rPr lang="en-US" sz="1200" b="1" dirty="0">
                <a:effectLst/>
              </a:rPr>
              <a:t>20</a:t>
            </a:r>
            <a:r>
              <a:rPr lang="en-US" sz="1200" dirty="0">
                <a:effectLst/>
              </a:rPr>
              <a:t> 033002</a:t>
            </a:r>
            <a:endParaRPr lang="en-US" sz="1200" dirty="0"/>
          </a:p>
        </p:txBody>
      </p:sp>
      <p:sp>
        <p:nvSpPr>
          <p:cNvPr id="10" name="TextBox 9">
            <a:extLst>
              <a:ext uri="{FF2B5EF4-FFF2-40B4-BE49-F238E27FC236}">
                <a16:creationId xmlns:a16="http://schemas.microsoft.com/office/drawing/2014/main" id="{0EC9EEB1-874E-5B94-26E3-8BAB2D18670D}"/>
              </a:ext>
            </a:extLst>
          </p:cNvPr>
          <p:cNvSpPr txBox="1"/>
          <p:nvPr/>
        </p:nvSpPr>
        <p:spPr>
          <a:xfrm>
            <a:off x="8708086" y="4156168"/>
            <a:ext cx="3108960" cy="553998"/>
          </a:xfrm>
          <a:prstGeom prst="rect">
            <a:avLst/>
          </a:prstGeom>
          <a:noFill/>
        </p:spPr>
        <p:txBody>
          <a:bodyPr wrap="square" rtlCol="0">
            <a:spAutoFit/>
          </a:bodyPr>
          <a:lstStyle/>
          <a:p>
            <a:r>
              <a:rPr lang="en-US" sz="1200" dirty="0"/>
              <a:t>L. Zhao, et al. Phys. Rev. X 8, 021061</a:t>
            </a:r>
          </a:p>
          <a:p>
            <a:endParaRPr lang="en-US" dirty="0"/>
          </a:p>
        </p:txBody>
      </p:sp>
      <p:pic>
        <p:nvPicPr>
          <p:cNvPr id="21" name="Picture 20">
            <a:extLst>
              <a:ext uri="{FF2B5EF4-FFF2-40B4-BE49-F238E27FC236}">
                <a16:creationId xmlns:a16="http://schemas.microsoft.com/office/drawing/2014/main" id="{4E142F3D-16BF-C96A-7492-F21D029E8BE7}"/>
              </a:ext>
            </a:extLst>
          </p:cNvPr>
          <p:cNvPicPr>
            <a:picLocks noChangeAspect="1"/>
          </p:cNvPicPr>
          <p:nvPr/>
        </p:nvPicPr>
        <p:blipFill>
          <a:blip r:embed="rId4"/>
          <a:stretch>
            <a:fillRect/>
          </a:stretch>
        </p:blipFill>
        <p:spPr>
          <a:xfrm>
            <a:off x="8400356" y="1362065"/>
            <a:ext cx="1695620" cy="649104"/>
          </a:xfrm>
          <a:prstGeom prst="rect">
            <a:avLst/>
          </a:prstGeom>
        </p:spPr>
      </p:pic>
      <p:cxnSp>
        <p:nvCxnSpPr>
          <p:cNvPr id="23" name="Straight Connector 22">
            <a:extLst>
              <a:ext uri="{FF2B5EF4-FFF2-40B4-BE49-F238E27FC236}">
                <a16:creationId xmlns:a16="http://schemas.microsoft.com/office/drawing/2014/main" id="{11F0ADC7-2962-F26E-288E-82C95AF4FB0C}"/>
              </a:ext>
            </a:extLst>
          </p:cNvPr>
          <p:cNvCxnSpPr>
            <a:cxnSpLocks/>
          </p:cNvCxnSpPr>
          <p:nvPr/>
        </p:nvCxnSpPr>
        <p:spPr>
          <a:xfrm>
            <a:off x="8400356" y="1715192"/>
            <a:ext cx="2905295"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B3616AF-1172-AE63-0363-3C8BF07695CC}"/>
              </a:ext>
            </a:extLst>
          </p:cNvPr>
          <p:cNvSpPr/>
          <p:nvPr/>
        </p:nvSpPr>
        <p:spPr>
          <a:xfrm rot="2290476">
            <a:off x="10410933" y="1540454"/>
            <a:ext cx="308770" cy="45719"/>
          </a:xfrm>
          <a:prstGeom prst="ellipse">
            <a:avLst/>
          </a:prstGeom>
          <a:solidFill>
            <a:srgbClr val="16F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5FE40ED1-630F-4236-6F27-936DD72E66E9}"/>
              </a:ext>
            </a:extLst>
          </p:cNvPr>
          <p:cNvSpPr/>
          <p:nvPr/>
        </p:nvSpPr>
        <p:spPr>
          <a:xfrm rot="5400000">
            <a:off x="11112142" y="1398693"/>
            <a:ext cx="308770" cy="45719"/>
          </a:xfrm>
          <a:prstGeom prst="ellipse">
            <a:avLst/>
          </a:prstGeom>
          <a:solidFill>
            <a:srgbClr val="16F2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78F03F9-66CB-7712-F6CF-247CE93CC02C}"/>
              </a:ext>
            </a:extLst>
          </p:cNvPr>
          <p:cNvCxnSpPr>
            <a:endCxn id="25" idx="4"/>
          </p:cNvCxnSpPr>
          <p:nvPr/>
        </p:nvCxnSpPr>
        <p:spPr>
          <a:xfrm flipV="1">
            <a:off x="9853003" y="1421553"/>
            <a:ext cx="1390665" cy="287299"/>
          </a:xfrm>
          <a:prstGeom prst="line">
            <a:avLst/>
          </a:prstGeom>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A8CE818B-447F-FCDB-31DE-4CEB0CE9BE35}"/>
              </a:ext>
            </a:extLst>
          </p:cNvPr>
          <p:cNvSpPr/>
          <p:nvPr/>
        </p:nvSpPr>
        <p:spPr>
          <a:xfrm>
            <a:off x="11130073" y="1116308"/>
            <a:ext cx="270992" cy="5703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Brace 28">
            <a:extLst>
              <a:ext uri="{FF2B5EF4-FFF2-40B4-BE49-F238E27FC236}">
                <a16:creationId xmlns:a16="http://schemas.microsoft.com/office/drawing/2014/main" id="{14988E97-CC35-C222-F6EF-B898A38B1F36}"/>
              </a:ext>
            </a:extLst>
          </p:cNvPr>
          <p:cNvSpPr/>
          <p:nvPr/>
        </p:nvSpPr>
        <p:spPr>
          <a:xfrm rot="10800000">
            <a:off x="11428625" y="1318803"/>
            <a:ext cx="140765" cy="2138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9CEA971-F319-A28D-CBEA-DBBBC999964D}"/>
                  </a:ext>
                </a:extLst>
              </p:cNvPr>
              <p:cNvSpPr txBox="1"/>
              <p:nvPr/>
            </p:nvSpPr>
            <p:spPr>
              <a:xfrm>
                <a:off x="11648538" y="1222277"/>
                <a:ext cx="292837" cy="2989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𝑦</m:t>
                          </m:r>
                        </m:sub>
                      </m:sSub>
                    </m:oMath>
                  </m:oMathPara>
                </a14:m>
                <a:endParaRPr lang="en-US" dirty="0"/>
              </a:p>
            </p:txBody>
          </p:sp>
        </mc:Choice>
        <mc:Fallback xmlns="">
          <p:sp>
            <p:nvSpPr>
              <p:cNvPr id="30" name="TextBox 29">
                <a:extLst>
                  <a:ext uri="{FF2B5EF4-FFF2-40B4-BE49-F238E27FC236}">
                    <a16:creationId xmlns:a16="http://schemas.microsoft.com/office/drawing/2014/main" id="{09CEA971-F319-A28D-CBEA-DBBBC999964D}"/>
                  </a:ext>
                </a:extLst>
              </p:cNvPr>
              <p:cNvSpPr txBox="1">
                <a:spLocks noRot="1" noChangeAspect="1" noMove="1" noResize="1" noEditPoints="1" noAdjustHandles="1" noChangeArrowheads="1" noChangeShapeType="1" noTextEdit="1"/>
              </p:cNvSpPr>
              <p:nvPr/>
            </p:nvSpPr>
            <p:spPr>
              <a:xfrm>
                <a:off x="11648538" y="1222277"/>
                <a:ext cx="292837" cy="298928"/>
              </a:xfrm>
              <a:prstGeom prst="rect">
                <a:avLst/>
              </a:prstGeom>
              <a:blipFill>
                <a:blip r:embed="rId5"/>
                <a:stretch>
                  <a:fillRect l="-12500" r="-6250"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4C4AD16-0AC9-6E0C-4FD4-4CFE4F9597E9}"/>
                  </a:ext>
                </a:extLst>
              </p:cNvPr>
              <p:cNvSpPr txBox="1"/>
              <p:nvPr/>
            </p:nvSpPr>
            <p:spPr>
              <a:xfrm>
                <a:off x="10262566" y="1595991"/>
                <a:ext cx="152400" cy="1615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050" b="0" i="1" smtClean="0">
                          <a:latin typeface="Cambria Math" panose="02040503050406030204" pitchFamily="18" charset="0"/>
                        </a:rPr>
                        <m:t>𝜃</m:t>
                      </m:r>
                    </m:oMath>
                  </m:oMathPara>
                </a14:m>
                <a:endParaRPr lang="en-US" dirty="0"/>
              </a:p>
            </p:txBody>
          </p:sp>
        </mc:Choice>
        <mc:Fallback xmlns="">
          <p:sp>
            <p:nvSpPr>
              <p:cNvPr id="31" name="TextBox 30">
                <a:extLst>
                  <a:ext uri="{FF2B5EF4-FFF2-40B4-BE49-F238E27FC236}">
                    <a16:creationId xmlns:a16="http://schemas.microsoft.com/office/drawing/2014/main" id="{24C4AD16-0AC9-6E0C-4FD4-4CFE4F9597E9}"/>
                  </a:ext>
                </a:extLst>
              </p:cNvPr>
              <p:cNvSpPr txBox="1">
                <a:spLocks noRot="1" noChangeAspect="1" noMove="1" noResize="1" noEditPoints="1" noAdjustHandles="1" noChangeArrowheads="1" noChangeShapeType="1" noTextEdit="1"/>
              </p:cNvSpPr>
              <p:nvPr/>
            </p:nvSpPr>
            <p:spPr>
              <a:xfrm>
                <a:off x="10262566" y="1595991"/>
                <a:ext cx="152400" cy="161583"/>
              </a:xfrm>
              <a:prstGeom prst="rect">
                <a:avLst/>
              </a:prstGeom>
              <a:blipFill>
                <a:blip r:embed="rId6"/>
                <a:stretch>
                  <a:fillRect l="-8000" r="-4000" b="-11538"/>
                </a:stretch>
              </a:blipFill>
            </p:spPr>
            <p:txBody>
              <a:bodyPr/>
              <a:lstStyle/>
              <a:p>
                <a:r>
                  <a:rPr lang="en-US">
                    <a:noFill/>
                  </a:rPr>
                  <a:t> </a:t>
                </a:r>
              </a:p>
            </p:txBody>
          </p:sp>
        </mc:Fallback>
      </mc:AlternateContent>
    </p:spTree>
    <p:extLst>
      <p:ext uri="{BB962C8B-B14F-4D97-AF65-F5344CB8AC3E}">
        <p14:creationId xmlns:p14="http://schemas.microsoft.com/office/powerpoint/2010/main" val="1732407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2B6906C-A0F7-8AAE-90EA-E3089E3F1E83}"/>
              </a:ext>
            </a:extLst>
          </p:cNvPr>
          <p:cNvSpPr/>
          <p:nvPr/>
        </p:nvSpPr>
        <p:spPr>
          <a:xfrm>
            <a:off x="2189626" y="4460991"/>
            <a:ext cx="1657350" cy="1657350"/>
          </a:xfrm>
          <a:custGeom>
            <a:avLst/>
            <a:gdLst>
              <a:gd name="connsiteX0" fmla="*/ 0 w 1657350"/>
              <a:gd name="connsiteY0" fmla="*/ 1657350 h 1657350"/>
              <a:gd name="connsiteX1" fmla="*/ 1657350 w 1657350"/>
              <a:gd name="connsiteY1" fmla="*/ 1657350 h 1657350"/>
              <a:gd name="connsiteX2" fmla="*/ 1657350 w 1657350"/>
              <a:gd name="connsiteY2" fmla="*/ 0 h 1657350"/>
              <a:gd name="connsiteX3" fmla="*/ 0 w 1657350"/>
              <a:gd name="connsiteY3" fmla="*/ 0 h 1657350"/>
            </a:gdLst>
            <a:ahLst/>
            <a:cxnLst>
              <a:cxn ang="0">
                <a:pos x="connsiteX0" y="connsiteY0"/>
              </a:cxn>
              <a:cxn ang="0">
                <a:pos x="connsiteX1" y="connsiteY1"/>
              </a:cxn>
              <a:cxn ang="0">
                <a:pos x="connsiteX2" y="connsiteY2"/>
              </a:cxn>
              <a:cxn ang="0">
                <a:pos x="connsiteX3" y="connsiteY3"/>
              </a:cxn>
            </a:cxnLst>
            <a:rect l="l" t="t" r="r" b="b"/>
            <a:pathLst>
              <a:path w="1657350" h="1657350">
                <a:moveTo>
                  <a:pt x="0" y="1657350"/>
                </a:moveTo>
                <a:lnTo>
                  <a:pt x="1657350" y="1657350"/>
                </a:lnTo>
                <a:lnTo>
                  <a:pt x="1657350" y="0"/>
                </a:lnTo>
                <a:lnTo>
                  <a:pt x="0" y="0"/>
                </a:lnTo>
                <a:close/>
              </a:path>
            </a:pathLst>
          </a:custGeom>
          <a:solidFill>
            <a:srgbClr val="FFFFFF"/>
          </a:solidFill>
          <a:ln w="9525" cap="sq">
            <a:noFill/>
            <a:prstDash val="solid"/>
            <a:miter/>
          </a:ln>
        </p:spPr>
        <p:txBody>
          <a:bodyPr rtlCol="0" anchor="ctr"/>
          <a:lstStyle/>
          <a:p>
            <a:endParaRPr lang="en-NL"/>
          </a:p>
        </p:txBody>
      </p:sp>
      <p:pic>
        <p:nvPicPr>
          <p:cNvPr id="5" name="Picture 4">
            <a:extLst>
              <a:ext uri="{FF2B5EF4-FFF2-40B4-BE49-F238E27FC236}">
                <a16:creationId xmlns:a16="http://schemas.microsoft.com/office/drawing/2014/main" id="{6F4F21E1-1D42-8D24-6C38-0D5953D5F0A6}"/>
              </a:ext>
            </a:extLst>
          </p:cNvPr>
          <p:cNvPicPr>
            <a:picLocks noChangeAspect="1"/>
          </p:cNvPicPr>
          <p:nvPr/>
        </p:nvPicPr>
        <p:blipFill>
          <a:blip r:embed="rId41"/>
          <a:stretch>
            <a:fillRect/>
          </a:stretch>
        </p:blipFill>
        <p:spPr>
          <a:xfrm>
            <a:off x="2189626" y="4460991"/>
            <a:ext cx="1657350" cy="1657350"/>
          </a:xfrm>
          <a:custGeom>
            <a:avLst/>
            <a:gdLst>
              <a:gd name="connsiteX0" fmla="*/ 55 w 1657350"/>
              <a:gd name="connsiteY0" fmla="*/ -49 h 1657350"/>
              <a:gd name="connsiteX1" fmla="*/ 1657405 w 1657350"/>
              <a:gd name="connsiteY1" fmla="*/ -49 h 1657350"/>
              <a:gd name="connsiteX2" fmla="*/ 1657405 w 1657350"/>
              <a:gd name="connsiteY2" fmla="*/ 1657302 h 1657350"/>
              <a:gd name="connsiteX3" fmla="*/ 55 w 1657350"/>
              <a:gd name="connsiteY3" fmla="*/ 1657302 h 1657350"/>
            </a:gdLst>
            <a:ahLst/>
            <a:cxnLst>
              <a:cxn ang="0">
                <a:pos x="connsiteX0" y="connsiteY0"/>
              </a:cxn>
              <a:cxn ang="0">
                <a:pos x="connsiteX1" y="connsiteY1"/>
              </a:cxn>
              <a:cxn ang="0">
                <a:pos x="connsiteX2" y="connsiteY2"/>
              </a:cxn>
              <a:cxn ang="0">
                <a:pos x="connsiteX3" y="connsiteY3"/>
              </a:cxn>
            </a:cxnLst>
            <a:rect l="l" t="t" r="r" b="b"/>
            <a:pathLst>
              <a:path w="1657350" h="1657350">
                <a:moveTo>
                  <a:pt x="55" y="-49"/>
                </a:moveTo>
                <a:lnTo>
                  <a:pt x="1657405" y="-49"/>
                </a:lnTo>
                <a:lnTo>
                  <a:pt x="1657405" y="1657302"/>
                </a:lnTo>
                <a:lnTo>
                  <a:pt x="55" y="1657302"/>
                </a:lnTo>
                <a:close/>
              </a:path>
            </a:pathLst>
          </a:custGeom>
        </p:spPr>
      </p:pic>
      <p:grpSp>
        <p:nvGrpSpPr>
          <p:cNvPr id="6" name="Graphic 2">
            <a:extLst>
              <a:ext uri="{FF2B5EF4-FFF2-40B4-BE49-F238E27FC236}">
                <a16:creationId xmlns:a16="http://schemas.microsoft.com/office/drawing/2014/main" id="{794683BA-35E2-7DD6-9448-380B1533748C}"/>
              </a:ext>
            </a:extLst>
          </p:cNvPr>
          <p:cNvGrpSpPr/>
          <p:nvPr/>
        </p:nvGrpSpPr>
        <p:grpSpPr>
          <a:xfrm>
            <a:off x="2189626" y="4460991"/>
            <a:ext cx="1657350" cy="1657350"/>
            <a:chOff x="977498" y="607493"/>
            <a:chExt cx="1657350" cy="1657350"/>
          </a:xfrm>
        </p:grpSpPr>
        <p:sp>
          <p:nvSpPr>
            <p:cNvPr id="7" name="Freeform: Shape 6">
              <a:extLst>
                <a:ext uri="{FF2B5EF4-FFF2-40B4-BE49-F238E27FC236}">
                  <a16:creationId xmlns:a16="http://schemas.microsoft.com/office/drawing/2014/main" id="{425DE62C-B8B6-4614-F151-593DF3BAEC3F}"/>
                </a:ext>
              </a:extLst>
            </p:cNvPr>
            <p:cNvSpPr/>
            <p:nvPr/>
          </p:nvSpPr>
          <p:spPr>
            <a:xfrm>
              <a:off x="977498" y="2264843"/>
              <a:ext cx="1657350" cy="9525"/>
            </a:xfrm>
            <a:custGeom>
              <a:avLst/>
              <a:gdLst>
                <a:gd name="connsiteX0" fmla="*/ 0 w 1657350"/>
                <a:gd name="connsiteY0" fmla="*/ 0 h 9525"/>
                <a:gd name="connsiteX1" fmla="*/ 1657350 w 1657350"/>
                <a:gd name="connsiteY1" fmla="*/ 0 h 9525"/>
              </a:gdLst>
              <a:ahLst/>
              <a:cxnLst>
                <a:cxn ang="0">
                  <a:pos x="connsiteX0" y="connsiteY0"/>
                </a:cxn>
                <a:cxn ang="0">
                  <a:pos x="connsiteX1" y="connsiteY1"/>
                </a:cxn>
              </a:cxnLst>
              <a:rect l="l" t="t" r="r" b="b"/>
              <a:pathLst>
                <a:path w="1657350" h="9525">
                  <a:moveTo>
                    <a:pt x="0" y="0"/>
                  </a:moveTo>
                  <a:lnTo>
                    <a:pt x="1657350" y="0"/>
                  </a:lnTo>
                </a:path>
              </a:pathLst>
            </a:custGeom>
            <a:ln w="12700" cap="sq">
              <a:solidFill>
                <a:srgbClr val="262626"/>
              </a:solidFill>
              <a:prstDash val="solid"/>
              <a:round/>
            </a:ln>
          </p:spPr>
          <p:txBody>
            <a:bodyPr rtlCol="0" anchor="ctr"/>
            <a:lstStyle/>
            <a:p>
              <a:endParaRPr lang="en-NL"/>
            </a:p>
          </p:txBody>
        </p:sp>
        <p:sp>
          <p:nvSpPr>
            <p:cNvPr id="8" name="Freeform: Shape 7">
              <a:extLst>
                <a:ext uri="{FF2B5EF4-FFF2-40B4-BE49-F238E27FC236}">
                  <a16:creationId xmlns:a16="http://schemas.microsoft.com/office/drawing/2014/main" id="{CF0727C2-2FEC-8191-E6DC-039B0F2379B6}"/>
                </a:ext>
              </a:extLst>
            </p:cNvPr>
            <p:cNvSpPr/>
            <p:nvPr/>
          </p:nvSpPr>
          <p:spPr>
            <a:xfrm>
              <a:off x="977498" y="607493"/>
              <a:ext cx="1657350" cy="9525"/>
            </a:xfrm>
            <a:custGeom>
              <a:avLst/>
              <a:gdLst>
                <a:gd name="connsiteX0" fmla="*/ 0 w 1657350"/>
                <a:gd name="connsiteY0" fmla="*/ 0 h 9525"/>
                <a:gd name="connsiteX1" fmla="*/ 1657350 w 1657350"/>
                <a:gd name="connsiteY1" fmla="*/ 0 h 9525"/>
              </a:gdLst>
              <a:ahLst/>
              <a:cxnLst>
                <a:cxn ang="0">
                  <a:pos x="connsiteX0" y="connsiteY0"/>
                </a:cxn>
                <a:cxn ang="0">
                  <a:pos x="connsiteX1" y="connsiteY1"/>
                </a:cxn>
              </a:cxnLst>
              <a:rect l="l" t="t" r="r" b="b"/>
              <a:pathLst>
                <a:path w="1657350" h="9525">
                  <a:moveTo>
                    <a:pt x="0" y="0"/>
                  </a:moveTo>
                  <a:lnTo>
                    <a:pt x="1657350" y="0"/>
                  </a:lnTo>
                </a:path>
              </a:pathLst>
            </a:custGeom>
            <a:ln w="12700" cap="sq">
              <a:solidFill>
                <a:srgbClr val="262626"/>
              </a:solidFill>
              <a:prstDash val="solid"/>
              <a:round/>
            </a:ln>
          </p:spPr>
          <p:txBody>
            <a:bodyPr rtlCol="0" anchor="ctr"/>
            <a:lstStyle/>
            <a:p>
              <a:endParaRPr lang="en-NL"/>
            </a:p>
          </p:txBody>
        </p:sp>
        <p:sp>
          <p:nvSpPr>
            <p:cNvPr id="9" name="Freeform: Shape 8">
              <a:extLst>
                <a:ext uri="{FF2B5EF4-FFF2-40B4-BE49-F238E27FC236}">
                  <a16:creationId xmlns:a16="http://schemas.microsoft.com/office/drawing/2014/main" id="{2FDC2D2E-757F-85D2-DC0C-74BACC457291}"/>
                </a:ext>
              </a:extLst>
            </p:cNvPr>
            <p:cNvSpPr/>
            <p:nvPr/>
          </p:nvSpPr>
          <p:spPr>
            <a:xfrm>
              <a:off x="977907"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0" name="Freeform: Shape 9">
              <a:extLst>
                <a:ext uri="{FF2B5EF4-FFF2-40B4-BE49-F238E27FC236}">
                  <a16:creationId xmlns:a16="http://schemas.microsoft.com/office/drawing/2014/main" id="{32DA3C19-59F2-9008-7081-C926B64AA5C2}"/>
                </a:ext>
              </a:extLst>
            </p:cNvPr>
            <p:cNvSpPr/>
            <p:nvPr/>
          </p:nvSpPr>
          <p:spPr>
            <a:xfrm>
              <a:off x="1527938"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1" name="Freeform: Shape 10">
              <a:extLst>
                <a:ext uri="{FF2B5EF4-FFF2-40B4-BE49-F238E27FC236}">
                  <a16:creationId xmlns:a16="http://schemas.microsoft.com/office/drawing/2014/main" id="{C2E7866C-F352-3171-EBFA-0074D88873EE}"/>
                </a:ext>
              </a:extLst>
            </p:cNvPr>
            <p:cNvSpPr/>
            <p:nvPr/>
          </p:nvSpPr>
          <p:spPr>
            <a:xfrm>
              <a:off x="2077959"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2" name="Freeform: Shape 11">
              <a:extLst>
                <a:ext uri="{FF2B5EF4-FFF2-40B4-BE49-F238E27FC236}">
                  <a16:creationId xmlns:a16="http://schemas.microsoft.com/office/drawing/2014/main" id="{022032D0-D1EA-2A8A-6109-89D9089B2E64}"/>
                </a:ext>
              </a:extLst>
            </p:cNvPr>
            <p:cNvSpPr/>
            <p:nvPr/>
          </p:nvSpPr>
          <p:spPr>
            <a:xfrm>
              <a:off x="2627980"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3" name="Freeform: Shape 12">
              <a:extLst>
                <a:ext uri="{FF2B5EF4-FFF2-40B4-BE49-F238E27FC236}">
                  <a16:creationId xmlns:a16="http://schemas.microsoft.com/office/drawing/2014/main" id="{1756CCBD-5B79-ADCB-F494-BB72AA3A51B3}"/>
                </a:ext>
              </a:extLst>
            </p:cNvPr>
            <p:cNvSpPr/>
            <p:nvPr/>
          </p:nvSpPr>
          <p:spPr>
            <a:xfrm>
              <a:off x="977907"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sp>
          <p:nvSpPr>
            <p:cNvPr id="14" name="Freeform: Shape 13">
              <a:extLst>
                <a:ext uri="{FF2B5EF4-FFF2-40B4-BE49-F238E27FC236}">
                  <a16:creationId xmlns:a16="http://schemas.microsoft.com/office/drawing/2014/main" id="{AF733943-0E1C-6FE4-660B-BF19CDCC6979}"/>
                </a:ext>
              </a:extLst>
            </p:cNvPr>
            <p:cNvSpPr/>
            <p:nvPr/>
          </p:nvSpPr>
          <p:spPr>
            <a:xfrm>
              <a:off x="1527938"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sp>
          <p:nvSpPr>
            <p:cNvPr id="15" name="Freeform: Shape 14">
              <a:extLst>
                <a:ext uri="{FF2B5EF4-FFF2-40B4-BE49-F238E27FC236}">
                  <a16:creationId xmlns:a16="http://schemas.microsoft.com/office/drawing/2014/main" id="{7FE68002-2C69-85CA-91F3-77A3FE2FCF5A}"/>
                </a:ext>
              </a:extLst>
            </p:cNvPr>
            <p:cNvSpPr/>
            <p:nvPr/>
          </p:nvSpPr>
          <p:spPr>
            <a:xfrm>
              <a:off x="2077959"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sp>
          <p:nvSpPr>
            <p:cNvPr id="16" name="Freeform: Shape 15">
              <a:extLst>
                <a:ext uri="{FF2B5EF4-FFF2-40B4-BE49-F238E27FC236}">
                  <a16:creationId xmlns:a16="http://schemas.microsoft.com/office/drawing/2014/main" id="{783AC070-E04E-337F-86E1-7EBDE67419CE}"/>
                </a:ext>
              </a:extLst>
            </p:cNvPr>
            <p:cNvSpPr/>
            <p:nvPr/>
          </p:nvSpPr>
          <p:spPr>
            <a:xfrm>
              <a:off x="2627980"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grpSp>
      <p:sp>
        <p:nvSpPr>
          <p:cNvPr id="17" name="Freeform: Shape 16">
            <a:extLst>
              <a:ext uri="{FF2B5EF4-FFF2-40B4-BE49-F238E27FC236}">
                <a16:creationId xmlns:a16="http://schemas.microsoft.com/office/drawing/2014/main" id="{5EDE7BCA-217D-98E0-0BAA-5064F6D832AF}"/>
              </a:ext>
            </a:extLst>
          </p:cNvPr>
          <p:cNvSpPr/>
          <p:nvPr/>
        </p:nvSpPr>
        <p:spPr>
          <a:xfrm>
            <a:off x="2157889" y="6200740"/>
            <a:ext cx="64145" cy="104923"/>
          </a:xfrm>
          <a:custGeom>
            <a:avLst/>
            <a:gdLst>
              <a:gd name="connsiteX0" fmla="*/ 32289 w 64145"/>
              <a:gd name="connsiteY0" fmla="*/ 105142 h 104923"/>
              <a:gd name="connsiteX1" fmla="*/ 6913 w 64145"/>
              <a:gd name="connsiteY1" fmla="*/ 89738 h 104923"/>
              <a:gd name="connsiteX2" fmla="*/ 142 w 64145"/>
              <a:gd name="connsiteY2" fmla="*/ 53053 h 104923"/>
              <a:gd name="connsiteX3" fmla="*/ 2598 w 64145"/>
              <a:gd name="connsiteY3" fmla="*/ 28124 h 104923"/>
              <a:gd name="connsiteX4" fmla="*/ 12197 w 64145"/>
              <a:gd name="connsiteY4" fmla="*/ 8330 h 104923"/>
              <a:gd name="connsiteX5" fmla="*/ 32289 w 64145"/>
              <a:gd name="connsiteY5" fmla="*/ 218 h 104923"/>
              <a:gd name="connsiteX6" fmla="*/ 48809 w 64145"/>
              <a:gd name="connsiteY6" fmla="*/ 5129 h 104923"/>
              <a:gd name="connsiteX7" fmla="*/ 58557 w 64145"/>
              <a:gd name="connsiteY7" fmla="*/ 17780 h 104923"/>
              <a:gd name="connsiteX8" fmla="*/ 63097 w 64145"/>
              <a:gd name="connsiteY8" fmla="*/ 34448 h 104923"/>
              <a:gd name="connsiteX9" fmla="*/ 64287 w 64145"/>
              <a:gd name="connsiteY9" fmla="*/ 53053 h 104923"/>
              <a:gd name="connsiteX10" fmla="*/ 61906 w 64145"/>
              <a:gd name="connsiteY10" fmla="*/ 77609 h 104923"/>
              <a:gd name="connsiteX11" fmla="*/ 52455 w 64145"/>
              <a:gd name="connsiteY11" fmla="*/ 97106 h 104923"/>
              <a:gd name="connsiteX12" fmla="*/ 32289 w 64145"/>
              <a:gd name="connsiteY12" fmla="*/ 105142 h 104923"/>
              <a:gd name="connsiteX13" fmla="*/ 32289 w 64145"/>
              <a:gd name="connsiteY13" fmla="*/ 101123 h 104923"/>
              <a:gd name="connsiteX14" fmla="*/ 44939 w 64145"/>
              <a:gd name="connsiteY14" fmla="*/ 92418 h 104923"/>
              <a:gd name="connsiteX15" fmla="*/ 50074 w 64145"/>
              <a:gd name="connsiteY15" fmla="*/ 73144 h 104923"/>
              <a:gd name="connsiteX16" fmla="*/ 51041 w 64145"/>
              <a:gd name="connsiteY16" fmla="*/ 50671 h 104923"/>
              <a:gd name="connsiteX17" fmla="*/ 50074 w 64145"/>
              <a:gd name="connsiteY17" fmla="*/ 29537 h 104923"/>
              <a:gd name="connsiteX18" fmla="*/ 45013 w 64145"/>
              <a:gd name="connsiteY18" fmla="*/ 11976 h 104923"/>
              <a:gd name="connsiteX19" fmla="*/ 32289 w 64145"/>
              <a:gd name="connsiteY19" fmla="*/ 4087 h 104923"/>
              <a:gd name="connsiteX20" fmla="*/ 19489 w 64145"/>
              <a:gd name="connsiteY20" fmla="*/ 11976 h 104923"/>
              <a:gd name="connsiteX21" fmla="*/ 14355 w 64145"/>
              <a:gd name="connsiteY21" fmla="*/ 29537 h 104923"/>
              <a:gd name="connsiteX22" fmla="*/ 13388 w 64145"/>
              <a:gd name="connsiteY22" fmla="*/ 50671 h 104923"/>
              <a:gd name="connsiteX23" fmla="*/ 13834 w 64145"/>
              <a:gd name="connsiteY23" fmla="*/ 66670 h 104923"/>
              <a:gd name="connsiteX24" fmla="*/ 16067 w 64145"/>
              <a:gd name="connsiteY24" fmla="*/ 82149 h 104923"/>
              <a:gd name="connsiteX25" fmla="*/ 21796 w 64145"/>
              <a:gd name="connsiteY25" fmla="*/ 95617 h 104923"/>
              <a:gd name="connsiteX26" fmla="*/ 32289 w 64145"/>
              <a:gd name="connsiteY26" fmla="*/ 101123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289" y="105142"/>
                </a:moveTo>
                <a:cubicBezTo>
                  <a:pt x="19887" y="105142"/>
                  <a:pt x="11428" y="100007"/>
                  <a:pt x="6913" y="89738"/>
                </a:cubicBezTo>
                <a:cubicBezTo>
                  <a:pt x="2399" y="79469"/>
                  <a:pt x="142" y="67240"/>
                  <a:pt x="142" y="53053"/>
                </a:cubicBezTo>
                <a:cubicBezTo>
                  <a:pt x="142" y="44222"/>
                  <a:pt x="961" y="35912"/>
                  <a:pt x="2598" y="28124"/>
                </a:cubicBezTo>
                <a:cubicBezTo>
                  <a:pt x="4235" y="20335"/>
                  <a:pt x="7434" y="13737"/>
                  <a:pt x="12197" y="8330"/>
                </a:cubicBezTo>
                <a:cubicBezTo>
                  <a:pt x="16959" y="2922"/>
                  <a:pt x="23657" y="218"/>
                  <a:pt x="32289" y="218"/>
                </a:cubicBezTo>
                <a:cubicBezTo>
                  <a:pt x="39036" y="218"/>
                  <a:pt x="44543" y="1855"/>
                  <a:pt x="48809" y="5129"/>
                </a:cubicBezTo>
                <a:cubicBezTo>
                  <a:pt x="53075" y="8403"/>
                  <a:pt x="56324" y="12620"/>
                  <a:pt x="58557" y="17780"/>
                </a:cubicBezTo>
                <a:cubicBezTo>
                  <a:pt x="60790" y="22939"/>
                  <a:pt x="62303" y="28495"/>
                  <a:pt x="63097" y="34448"/>
                </a:cubicBezTo>
                <a:cubicBezTo>
                  <a:pt x="63890" y="40401"/>
                  <a:pt x="64287" y="46603"/>
                  <a:pt x="64287" y="53053"/>
                </a:cubicBezTo>
                <a:cubicBezTo>
                  <a:pt x="64287" y="61784"/>
                  <a:pt x="63493" y="69969"/>
                  <a:pt x="61906" y="77609"/>
                </a:cubicBezTo>
                <a:cubicBezTo>
                  <a:pt x="60318" y="85249"/>
                  <a:pt x="57168" y="91748"/>
                  <a:pt x="52455" y="97106"/>
                </a:cubicBezTo>
                <a:cubicBezTo>
                  <a:pt x="47742" y="102464"/>
                  <a:pt x="41020" y="105142"/>
                  <a:pt x="32289" y="105142"/>
                </a:cubicBezTo>
                <a:close/>
                <a:moveTo>
                  <a:pt x="32289" y="101123"/>
                </a:moveTo>
                <a:cubicBezTo>
                  <a:pt x="37944" y="101123"/>
                  <a:pt x="42161" y="98221"/>
                  <a:pt x="44939" y="92418"/>
                </a:cubicBezTo>
                <a:cubicBezTo>
                  <a:pt x="47717" y="86613"/>
                  <a:pt x="49429" y="80188"/>
                  <a:pt x="50074" y="73144"/>
                </a:cubicBezTo>
                <a:cubicBezTo>
                  <a:pt x="50719" y="66100"/>
                  <a:pt x="51041" y="58609"/>
                  <a:pt x="51041" y="50671"/>
                </a:cubicBezTo>
                <a:cubicBezTo>
                  <a:pt x="51041" y="43031"/>
                  <a:pt x="50719" y="35986"/>
                  <a:pt x="50074" y="29537"/>
                </a:cubicBezTo>
                <a:cubicBezTo>
                  <a:pt x="49429" y="23088"/>
                  <a:pt x="47742" y="17234"/>
                  <a:pt x="45013" y="11976"/>
                </a:cubicBezTo>
                <a:cubicBezTo>
                  <a:pt x="42285" y="6717"/>
                  <a:pt x="38043" y="4087"/>
                  <a:pt x="32289" y="4087"/>
                </a:cubicBezTo>
                <a:cubicBezTo>
                  <a:pt x="26534" y="4087"/>
                  <a:pt x="22267" y="6717"/>
                  <a:pt x="19489" y="11976"/>
                </a:cubicBezTo>
                <a:cubicBezTo>
                  <a:pt x="16711" y="17234"/>
                  <a:pt x="15000" y="23088"/>
                  <a:pt x="14355" y="29537"/>
                </a:cubicBezTo>
                <a:cubicBezTo>
                  <a:pt x="13710" y="35986"/>
                  <a:pt x="13388" y="43031"/>
                  <a:pt x="13388" y="50671"/>
                </a:cubicBezTo>
                <a:cubicBezTo>
                  <a:pt x="13388" y="56327"/>
                  <a:pt x="13536" y="61660"/>
                  <a:pt x="13834" y="66670"/>
                </a:cubicBezTo>
                <a:cubicBezTo>
                  <a:pt x="14132" y="71681"/>
                  <a:pt x="14876" y="76840"/>
                  <a:pt x="16067" y="82149"/>
                </a:cubicBezTo>
                <a:cubicBezTo>
                  <a:pt x="17258" y="87457"/>
                  <a:pt x="19167" y="91946"/>
                  <a:pt x="21796" y="95617"/>
                </a:cubicBezTo>
                <a:cubicBezTo>
                  <a:pt x="24426" y="99288"/>
                  <a:pt x="27923" y="101123"/>
                  <a:pt x="32289" y="101123"/>
                </a:cubicBezTo>
                <a:close/>
              </a:path>
            </a:pathLst>
          </a:custGeom>
          <a:solidFill>
            <a:srgbClr val="262626"/>
          </a:solidFill>
          <a:ln w="9525" cap="sq">
            <a:noFill/>
            <a:prstDash val="solid"/>
            <a:miter/>
          </a:ln>
        </p:spPr>
        <p:txBody>
          <a:bodyPr rtlCol="0" anchor="ctr"/>
          <a:lstStyle/>
          <a:p>
            <a:endParaRPr lang="en-NL"/>
          </a:p>
        </p:txBody>
      </p:sp>
      <p:sp>
        <p:nvSpPr>
          <p:cNvPr id="18" name="Freeform: Shape 17">
            <a:extLst>
              <a:ext uri="{FF2B5EF4-FFF2-40B4-BE49-F238E27FC236}">
                <a16:creationId xmlns:a16="http://schemas.microsoft.com/office/drawing/2014/main" id="{28E98909-58ED-5701-9FD1-2AC917E4BC26}"/>
              </a:ext>
            </a:extLst>
          </p:cNvPr>
          <p:cNvSpPr/>
          <p:nvPr/>
        </p:nvSpPr>
        <p:spPr>
          <a:xfrm>
            <a:off x="2709556" y="6200739"/>
            <a:ext cx="60870" cy="101500"/>
          </a:xfrm>
          <a:custGeom>
            <a:avLst/>
            <a:gdLst>
              <a:gd name="connsiteX0" fmla="*/ 200 w 60870"/>
              <a:gd name="connsiteY0" fmla="*/ 101719 h 101500"/>
              <a:gd name="connsiteX1" fmla="*/ 200 w 60870"/>
              <a:gd name="connsiteY1" fmla="*/ 97551 h 101500"/>
              <a:gd name="connsiteX2" fmla="*/ 497 w 60870"/>
              <a:gd name="connsiteY2" fmla="*/ 96808 h 101500"/>
              <a:gd name="connsiteX3" fmla="*/ 24161 w 60870"/>
              <a:gd name="connsiteY3" fmla="*/ 70614 h 101500"/>
              <a:gd name="connsiteX4" fmla="*/ 32868 w 60870"/>
              <a:gd name="connsiteY4" fmla="*/ 60866 h 101500"/>
              <a:gd name="connsiteX5" fmla="*/ 39490 w 60870"/>
              <a:gd name="connsiteY5" fmla="*/ 51788 h 101500"/>
              <a:gd name="connsiteX6" fmla="*/ 44699 w 60870"/>
              <a:gd name="connsiteY6" fmla="*/ 41295 h 101500"/>
              <a:gd name="connsiteX7" fmla="*/ 46634 w 60870"/>
              <a:gd name="connsiteY7" fmla="*/ 29984 h 101500"/>
              <a:gd name="connsiteX8" fmla="*/ 44327 w 60870"/>
              <a:gd name="connsiteY8" fmla="*/ 18078 h 101500"/>
              <a:gd name="connsiteX9" fmla="*/ 37406 w 60870"/>
              <a:gd name="connsiteY9" fmla="*/ 8999 h 101500"/>
              <a:gd name="connsiteX10" fmla="*/ 26394 w 60870"/>
              <a:gd name="connsiteY10" fmla="*/ 5576 h 101500"/>
              <a:gd name="connsiteX11" fmla="*/ 14413 w 60870"/>
              <a:gd name="connsiteY11" fmla="*/ 9520 h 101500"/>
              <a:gd name="connsiteX12" fmla="*/ 7045 w 60870"/>
              <a:gd name="connsiteY12" fmla="*/ 19864 h 101500"/>
              <a:gd name="connsiteX13" fmla="*/ 8683 w 60870"/>
              <a:gd name="connsiteY13" fmla="*/ 19715 h 101500"/>
              <a:gd name="connsiteX14" fmla="*/ 14487 w 60870"/>
              <a:gd name="connsiteY14" fmla="*/ 22022 h 101500"/>
              <a:gd name="connsiteX15" fmla="*/ 16869 w 60870"/>
              <a:gd name="connsiteY15" fmla="*/ 27900 h 101500"/>
              <a:gd name="connsiteX16" fmla="*/ 14487 w 60870"/>
              <a:gd name="connsiteY16" fmla="*/ 33853 h 101500"/>
              <a:gd name="connsiteX17" fmla="*/ 8683 w 60870"/>
              <a:gd name="connsiteY17" fmla="*/ 36234 h 101500"/>
              <a:gd name="connsiteX18" fmla="*/ 2655 w 60870"/>
              <a:gd name="connsiteY18" fmla="*/ 33779 h 101500"/>
              <a:gd name="connsiteX19" fmla="*/ 200 w 60870"/>
              <a:gd name="connsiteY19" fmla="*/ 27900 h 101500"/>
              <a:gd name="connsiteX20" fmla="*/ 2357 w 60870"/>
              <a:gd name="connsiteY20" fmla="*/ 17184 h 101500"/>
              <a:gd name="connsiteX21" fmla="*/ 8608 w 60870"/>
              <a:gd name="connsiteY21" fmla="*/ 8255 h 101500"/>
              <a:gd name="connsiteX22" fmla="*/ 17761 w 60870"/>
              <a:gd name="connsiteY22" fmla="*/ 2301 h 101500"/>
              <a:gd name="connsiteX23" fmla="*/ 28625 w 60870"/>
              <a:gd name="connsiteY23" fmla="*/ 218 h 101500"/>
              <a:gd name="connsiteX24" fmla="*/ 44774 w 60870"/>
              <a:gd name="connsiteY24" fmla="*/ 3865 h 101500"/>
              <a:gd name="connsiteX25" fmla="*/ 56680 w 60870"/>
              <a:gd name="connsiteY25" fmla="*/ 14283 h 101500"/>
              <a:gd name="connsiteX26" fmla="*/ 61070 w 60870"/>
              <a:gd name="connsiteY26" fmla="*/ 29984 h 101500"/>
              <a:gd name="connsiteX27" fmla="*/ 58168 w 60870"/>
              <a:gd name="connsiteY27" fmla="*/ 42634 h 101500"/>
              <a:gd name="connsiteX28" fmla="*/ 50727 w 60870"/>
              <a:gd name="connsiteY28" fmla="*/ 53424 h 101500"/>
              <a:gd name="connsiteX29" fmla="*/ 39118 w 60870"/>
              <a:gd name="connsiteY29" fmla="*/ 64438 h 101500"/>
              <a:gd name="connsiteX30" fmla="*/ 29816 w 60870"/>
              <a:gd name="connsiteY30" fmla="*/ 72698 h 101500"/>
              <a:gd name="connsiteX31" fmla="*/ 12552 w 60870"/>
              <a:gd name="connsiteY31" fmla="*/ 89367 h 101500"/>
              <a:gd name="connsiteX32" fmla="*/ 27286 w 60870"/>
              <a:gd name="connsiteY32" fmla="*/ 89367 h 101500"/>
              <a:gd name="connsiteX33" fmla="*/ 45294 w 60870"/>
              <a:gd name="connsiteY33" fmla="*/ 89143 h 101500"/>
              <a:gd name="connsiteX34" fmla="*/ 53033 w 60870"/>
              <a:gd name="connsiteY34" fmla="*/ 88622 h 101500"/>
              <a:gd name="connsiteX35" fmla="*/ 56605 w 60870"/>
              <a:gd name="connsiteY35" fmla="*/ 74484 h 101500"/>
              <a:gd name="connsiteX36" fmla="*/ 61070 w 60870"/>
              <a:gd name="connsiteY36" fmla="*/ 74484 h 101500"/>
              <a:gd name="connsiteX37" fmla="*/ 56754 w 60870"/>
              <a:gd name="connsiteY37" fmla="*/ 101719 h 101500"/>
              <a:gd name="connsiteX38" fmla="*/ 200 w 60870"/>
              <a:gd name="connsiteY38" fmla="*/ 10171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200" y="101719"/>
                </a:moveTo>
                <a:lnTo>
                  <a:pt x="200" y="97551"/>
                </a:lnTo>
                <a:cubicBezTo>
                  <a:pt x="200" y="97353"/>
                  <a:pt x="299" y="97106"/>
                  <a:pt x="497" y="96808"/>
                </a:cubicBezTo>
                <a:lnTo>
                  <a:pt x="24161" y="70614"/>
                </a:lnTo>
                <a:cubicBezTo>
                  <a:pt x="27733" y="66744"/>
                  <a:pt x="30635" y="63495"/>
                  <a:pt x="32868" y="60866"/>
                </a:cubicBezTo>
                <a:cubicBezTo>
                  <a:pt x="35100" y="58236"/>
                  <a:pt x="37307" y="55210"/>
                  <a:pt x="39490" y="51788"/>
                </a:cubicBezTo>
                <a:cubicBezTo>
                  <a:pt x="41673" y="48364"/>
                  <a:pt x="43409" y="44867"/>
                  <a:pt x="44699" y="41295"/>
                </a:cubicBezTo>
                <a:cubicBezTo>
                  <a:pt x="45989" y="37723"/>
                  <a:pt x="46634" y="33953"/>
                  <a:pt x="46634" y="29984"/>
                </a:cubicBezTo>
                <a:cubicBezTo>
                  <a:pt x="46634" y="25817"/>
                  <a:pt x="45865" y="21848"/>
                  <a:pt x="44327" y="18078"/>
                </a:cubicBezTo>
                <a:cubicBezTo>
                  <a:pt x="42789" y="14307"/>
                  <a:pt x="40482" y="11281"/>
                  <a:pt x="37406" y="8999"/>
                </a:cubicBezTo>
                <a:cubicBezTo>
                  <a:pt x="34330" y="6717"/>
                  <a:pt x="30659" y="5576"/>
                  <a:pt x="26394" y="5576"/>
                </a:cubicBezTo>
                <a:cubicBezTo>
                  <a:pt x="21928" y="5576"/>
                  <a:pt x="17935" y="6891"/>
                  <a:pt x="14413" y="9520"/>
                </a:cubicBezTo>
                <a:cubicBezTo>
                  <a:pt x="10891" y="12149"/>
                  <a:pt x="8435" y="15597"/>
                  <a:pt x="7045" y="19864"/>
                </a:cubicBezTo>
                <a:cubicBezTo>
                  <a:pt x="7442" y="19765"/>
                  <a:pt x="7988" y="19715"/>
                  <a:pt x="8683" y="19715"/>
                </a:cubicBezTo>
                <a:cubicBezTo>
                  <a:pt x="10965" y="19715"/>
                  <a:pt x="12900" y="20484"/>
                  <a:pt x="14487" y="22022"/>
                </a:cubicBezTo>
                <a:cubicBezTo>
                  <a:pt x="16075" y="23559"/>
                  <a:pt x="16869" y="25519"/>
                  <a:pt x="16869" y="27900"/>
                </a:cubicBezTo>
                <a:cubicBezTo>
                  <a:pt x="16869" y="30281"/>
                  <a:pt x="16075" y="32266"/>
                  <a:pt x="14487" y="33853"/>
                </a:cubicBezTo>
                <a:cubicBezTo>
                  <a:pt x="12900" y="35441"/>
                  <a:pt x="10965" y="36234"/>
                  <a:pt x="8683" y="36234"/>
                </a:cubicBezTo>
                <a:cubicBezTo>
                  <a:pt x="6302" y="36234"/>
                  <a:pt x="4292" y="35416"/>
                  <a:pt x="2655" y="33779"/>
                </a:cubicBezTo>
                <a:cubicBezTo>
                  <a:pt x="1018" y="32142"/>
                  <a:pt x="200" y="30182"/>
                  <a:pt x="200" y="27900"/>
                </a:cubicBezTo>
                <a:cubicBezTo>
                  <a:pt x="200" y="24130"/>
                  <a:pt x="919" y="20558"/>
                  <a:pt x="2357" y="17184"/>
                </a:cubicBezTo>
                <a:cubicBezTo>
                  <a:pt x="3796" y="13811"/>
                  <a:pt x="5880" y="10835"/>
                  <a:pt x="8608" y="8255"/>
                </a:cubicBezTo>
                <a:cubicBezTo>
                  <a:pt x="11337" y="5675"/>
                  <a:pt x="14388" y="3691"/>
                  <a:pt x="17761" y="2301"/>
                </a:cubicBezTo>
                <a:cubicBezTo>
                  <a:pt x="21135" y="913"/>
                  <a:pt x="24756" y="218"/>
                  <a:pt x="28625" y="218"/>
                </a:cubicBezTo>
                <a:cubicBezTo>
                  <a:pt x="34380" y="218"/>
                  <a:pt x="39763" y="1434"/>
                  <a:pt x="44774" y="3865"/>
                </a:cubicBezTo>
                <a:cubicBezTo>
                  <a:pt x="49784" y="6295"/>
                  <a:pt x="53753" y="9768"/>
                  <a:pt x="56680" y="14283"/>
                </a:cubicBezTo>
                <a:cubicBezTo>
                  <a:pt x="59607" y="18797"/>
                  <a:pt x="61070" y="24031"/>
                  <a:pt x="61070" y="29984"/>
                </a:cubicBezTo>
                <a:cubicBezTo>
                  <a:pt x="61070" y="34449"/>
                  <a:pt x="60103" y="38665"/>
                  <a:pt x="58168" y="42634"/>
                </a:cubicBezTo>
                <a:cubicBezTo>
                  <a:pt x="56233" y="46603"/>
                  <a:pt x="53753" y="50200"/>
                  <a:pt x="50727" y="53424"/>
                </a:cubicBezTo>
                <a:cubicBezTo>
                  <a:pt x="47701" y="56649"/>
                  <a:pt x="43831" y="60320"/>
                  <a:pt x="39118" y="64438"/>
                </a:cubicBezTo>
                <a:cubicBezTo>
                  <a:pt x="34405" y="68555"/>
                  <a:pt x="31304" y="71308"/>
                  <a:pt x="29816" y="72698"/>
                </a:cubicBezTo>
                <a:lnTo>
                  <a:pt x="12552" y="89367"/>
                </a:lnTo>
                <a:lnTo>
                  <a:pt x="27286" y="89367"/>
                </a:lnTo>
                <a:cubicBezTo>
                  <a:pt x="34430" y="89367"/>
                  <a:pt x="40432" y="89292"/>
                  <a:pt x="45294" y="89143"/>
                </a:cubicBezTo>
                <a:cubicBezTo>
                  <a:pt x="50156" y="88994"/>
                  <a:pt x="52736" y="88821"/>
                  <a:pt x="53033" y="88622"/>
                </a:cubicBezTo>
                <a:cubicBezTo>
                  <a:pt x="54224" y="87332"/>
                  <a:pt x="55414" y="82619"/>
                  <a:pt x="56605" y="74484"/>
                </a:cubicBezTo>
                <a:lnTo>
                  <a:pt x="61070" y="74484"/>
                </a:lnTo>
                <a:lnTo>
                  <a:pt x="56754" y="101719"/>
                </a:lnTo>
                <a:lnTo>
                  <a:pt x="200" y="101719"/>
                </a:lnTo>
                <a:close/>
              </a:path>
            </a:pathLst>
          </a:custGeom>
          <a:solidFill>
            <a:srgbClr val="262626"/>
          </a:solidFill>
          <a:ln w="9525" cap="sq">
            <a:noFill/>
            <a:prstDash val="solid"/>
            <a:miter/>
          </a:ln>
        </p:spPr>
        <p:txBody>
          <a:bodyPr rtlCol="0" anchor="ctr"/>
          <a:lstStyle/>
          <a:p>
            <a:endParaRPr lang="en-NL"/>
          </a:p>
        </p:txBody>
      </p:sp>
      <p:sp>
        <p:nvSpPr>
          <p:cNvPr id="19" name="Freeform: Shape 18">
            <a:extLst>
              <a:ext uri="{FF2B5EF4-FFF2-40B4-BE49-F238E27FC236}">
                <a16:creationId xmlns:a16="http://schemas.microsoft.com/office/drawing/2014/main" id="{062CF8E4-C1FC-D139-7D5B-2447198C104C}"/>
              </a:ext>
            </a:extLst>
          </p:cNvPr>
          <p:cNvSpPr/>
          <p:nvPr/>
        </p:nvSpPr>
        <p:spPr>
          <a:xfrm>
            <a:off x="3256303" y="6200739"/>
            <a:ext cx="67568" cy="101500"/>
          </a:xfrm>
          <a:custGeom>
            <a:avLst/>
            <a:gdLst>
              <a:gd name="connsiteX0" fmla="*/ 258 w 67568"/>
              <a:gd name="connsiteY0" fmla="*/ 76567 h 101500"/>
              <a:gd name="connsiteX1" fmla="*/ 258 w 67568"/>
              <a:gd name="connsiteY1" fmla="*/ 71209 h 101500"/>
              <a:gd name="connsiteX2" fmla="*/ 47287 w 67568"/>
              <a:gd name="connsiteY2" fmla="*/ 962 h 101500"/>
              <a:gd name="connsiteX3" fmla="*/ 48925 w 67568"/>
              <a:gd name="connsiteY3" fmla="*/ 218 h 101500"/>
              <a:gd name="connsiteX4" fmla="*/ 51157 w 67568"/>
              <a:gd name="connsiteY4" fmla="*/ 218 h 101500"/>
              <a:gd name="connsiteX5" fmla="*/ 52794 w 67568"/>
              <a:gd name="connsiteY5" fmla="*/ 1856 h 101500"/>
              <a:gd name="connsiteX6" fmla="*/ 52794 w 67568"/>
              <a:gd name="connsiteY6" fmla="*/ 71209 h 101500"/>
              <a:gd name="connsiteX7" fmla="*/ 67826 w 67568"/>
              <a:gd name="connsiteY7" fmla="*/ 71209 h 101500"/>
              <a:gd name="connsiteX8" fmla="*/ 67826 w 67568"/>
              <a:gd name="connsiteY8" fmla="*/ 76567 h 101500"/>
              <a:gd name="connsiteX9" fmla="*/ 52794 w 67568"/>
              <a:gd name="connsiteY9" fmla="*/ 76567 h 101500"/>
              <a:gd name="connsiteX10" fmla="*/ 52794 w 67568"/>
              <a:gd name="connsiteY10" fmla="*/ 91450 h 101500"/>
              <a:gd name="connsiteX11" fmla="*/ 57259 w 67568"/>
              <a:gd name="connsiteY11" fmla="*/ 95468 h 101500"/>
              <a:gd name="connsiteX12" fmla="*/ 67676 w 67568"/>
              <a:gd name="connsiteY12" fmla="*/ 96361 h 101500"/>
              <a:gd name="connsiteX13" fmla="*/ 67676 w 67568"/>
              <a:gd name="connsiteY13" fmla="*/ 101719 h 101500"/>
              <a:gd name="connsiteX14" fmla="*/ 25707 w 67568"/>
              <a:gd name="connsiteY14" fmla="*/ 101719 h 101500"/>
              <a:gd name="connsiteX15" fmla="*/ 25707 w 67568"/>
              <a:gd name="connsiteY15" fmla="*/ 96361 h 101500"/>
              <a:gd name="connsiteX16" fmla="*/ 35976 w 67568"/>
              <a:gd name="connsiteY16" fmla="*/ 95468 h 101500"/>
              <a:gd name="connsiteX17" fmla="*/ 40442 w 67568"/>
              <a:gd name="connsiteY17" fmla="*/ 91450 h 101500"/>
              <a:gd name="connsiteX18" fmla="*/ 40442 w 67568"/>
              <a:gd name="connsiteY18" fmla="*/ 76567 h 101500"/>
              <a:gd name="connsiteX19" fmla="*/ 258 w 67568"/>
              <a:gd name="connsiteY19" fmla="*/ 76567 h 101500"/>
              <a:gd name="connsiteX20" fmla="*/ 5318 w 67568"/>
              <a:gd name="connsiteY20" fmla="*/ 71209 h 101500"/>
              <a:gd name="connsiteX21" fmla="*/ 41334 w 67568"/>
              <a:gd name="connsiteY21" fmla="*/ 71209 h 101500"/>
              <a:gd name="connsiteX22" fmla="*/ 41334 w 67568"/>
              <a:gd name="connsiteY22" fmla="*/ 17184 h 101500"/>
              <a:gd name="connsiteX23" fmla="*/ 5318 w 67568"/>
              <a:gd name="connsiteY23" fmla="*/ 7120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568" h="101500">
                <a:moveTo>
                  <a:pt x="258" y="76567"/>
                </a:moveTo>
                <a:lnTo>
                  <a:pt x="258" y="71209"/>
                </a:lnTo>
                <a:lnTo>
                  <a:pt x="47287" y="962"/>
                </a:lnTo>
                <a:cubicBezTo>
                  <a:pt x="47684" y="466"/>
                  <a:pt x="48230" y="218"/>
                  <a:pt x="48925" y="218"/>
                </a:cubicBezTo>
                <a:lnTo>
                  <a:pt x="51157" y="218"/>
                </a:lnTo>
                <a:cubicBezTo>
                  <a:pt x="52248" y="218"/>
                  <a:pt x="52794" y="764"/>
                  <a:pt x="52794" y="1856"/>
                </a:cubicBezTo>
                <a:lnTo>
                  <a:pt x="52794" y="71209"/>
                </a:lnTo>
                <a:lnTo>
                  <a:pt x="67826" y="71209"/>
                </a:lnTo>
                <a:lnTo>
                  <a:pt x="67826" y="76567"/>
                </a:lnTo>
                <a:lnTo>
                  <a:pt x="52794" y="76567"/>
                </a:lnTo>
                <a:lnTo>
                  <a:pt x="52794" y="91450"/>
                </a:lnTo>
                <a:cubicBezTo>
                  <a:pt x="52794" y="93533"/>
                  <a:pt x="54282" y="94873"/>
                  <a:pt x="57259" y="95468"/>
                </a:cubicBezTo>
                <a:cubicBezTo>
                  <a:pt x="60235" y="96064"/>
                  <a:pt x="63708" y="96361"/>
                  <a:pt x="67676" y="96361"/>
                </a:cubicBezTo>
                <a:lnTo>
                  <a:pt x="67676" y="101719"/>
                </a:lnTo>
                <a:lnTo>
                  <a:pt x="25707" y="101719"/>
                </a:lnTo>
                <a:lnTo>
                  <a:pt x="25707" y="96361"/>
                </a:lnTo>
                <a:cubicBezTo>
                  <a:pt x="29577" y="96361"/>
                  <a:pt x="33000" y="96064"/>
                  <a:pt x="35976" y="95468"/>
                </a:cubicBezTo>
                <a:cubicBezTo>
                  <a:pt x="38953" y="94873"/>
                  <a:pt x="40442" y="93533"/>
                  <a:pt x="40442" y="91450"/>
                </a:cubicBezTo>
                <a:lnTo>
                  <a:pt x="40442" y="76567"/>
                </a:lnTo>
                <a:lnTo>
                  <a:pt x="258" y="76567"/>
                </a:lnTo>
                <a:close/>
                <a:moveTo>
                  <a:pt x="5318" y="71209"/>
                </a:moveTo>
                <a:lnTo>
                  <a:pt x="41334" y="71209"/>
                </a:lnTo>
                <a:lnTo>
                  <a:pt x="41334" y="17184"/>
                </a:lnTo>
                <a:lnTo>
                  <a:pt x="5318" y="71209"/>
                </a:lnTo>
                <a:close/>
              </a:path>
            </a:pathLst>
          </a:custGeom>
          <a:solidFill>
            <a:srgbClr val="262626"/>
          </a:solidFill>
          <a:ln w="9525" cap="sq">
            <a:noFill/>
            <a:prstDash val="solid"/>
            <a:miter/>
          </a:ln>
        </p:spPr>
        <p:txBody>
          <a:bodyPr rtlCol="0" anchor="ctr"/>
          <a:lstStyle/>
          <a:p>
            <a:endParaRPr lang="en-NL"/>
          </a:p>
        </p:txBody>
      </p:sp>
      <p:sp>
        <p:nvSpPr>
          <p:cNvPr id="20" name="Freeform: Shape 19">
            <a:extLst>
              <a:ext uri="{FF2B5EF4-FFF2-40B4-BE49-F238E27FC236}">
                <a16:creationId xmlns:a16="http://schemas.microsoft.com/office/drawing/2014/main" id="{FAF879DD-D29F-5AED-6F02-8CE8B1CF2F84}"/>
              </a:ext>
            </a:extLst>
          </p:cNvPr>
          <p:cNvSpPr/>
          <p:nvPr/>
        </p:nvSpPr>
        <p:spPr>
          <a:xfrm>
            <a:off x="3808409" y="6200740"/>
            <a:ext cx="63251" cy="104923"/>
          </a:xfrm>
          <a:custGeom>
            <a:avLst/>
            <a:gdLst>
              <a:gd name="connsiteX0" fmla="*/ 32015 w 63251"/>
              <a:gd name="connsiteY0" fmla="*/ 105142 h 104923"/>
              <a:gd name="connsiteX1" fmla="*/ 16314 w 63251"/>
              <a:gd name="connsiteY1" fmla="*/ 100082 h 104923"/>
              <a:gd name="connsiteX2" fmla="*/ 6491 w 63251"/>
              <a:gd name="connsiteY2" fmla="*/ 86985 h 104923"/>
              <a:gd name="connsiteX3" fmla="*/ 1654 w 63251"/>
              <a:gd name="connsiteY3" fmla="*/ 70167 h 104923"/>
              <a:gd name="connsiteX4" fmla="*/ 315 w 63251"/>
              <a:gd name="connsiteY4" fmla="*/ 52457 h 104923"/>
              <a:gd name="connsiteX5" fmla="*/ 5003 w 63251"/>
              <a:gd name="connsiteY5" fmla="*/ 28272 h 104923"/>
              <a:gd name="connsiteX6" fmla="*/ 18844 w 63251"/>
              <a:gd name="connsiteY6" fmla="*/ 8180 h 104923"/>
              <a:gd name="connsiteX7" fmla="*/ 40498 w 63251"/>
              <a:gd name="connsiteY7" fmla="*/ 218 h 104923"/>
              <a:gd name="connsiteX8" fmla="*/ 50172 w 63251"/>
              <a:gd name="connsiteY8" fmla="*/ 2153 h 104923"/>
              <a:gd name="connsiteX9" fmla="*/ 57241 w 63251"/>
              <a:gd name="connsiteY9" fmla="*/ 7957 h 104923"/>
              <a:gd name="connsiteX10" fmla="*/ 59847 w 63251"/>
              <a:gd name="connsiteY10" fmla="*/ 17184 h 104923"/>
              <a:gd name="connsiteX11" fmla="*/ 57688 w 63251"/>
              <a:gd name="connsiteY11" fmla="*/ 22468 h 104923"/>
              <a:gd name="connsiteX12" fmla="*/ 52405 w 63251"/>
              <a:gd name="connsiteY12" fmla="*/ 24626 h 104923"/>
              <a:gd name="connsiteX13" fmla="*/ 47271 w 63251"/>
              <a:gd name="connsiteY13" fmla="*/ 22468 h 104923"/>
              <a:gd name="connsiteX14" fmla="*/ 45112 w 63251"/>
              <a:gd name="connsiteY14" fmla="*/ 17184 h 104923"/>
              <a:gd name="connsiteX15" fmla="*/ 47271 w 63251"/>
              <a:gd name="connsiteY15" fmla="*/ 12050 h 104923"/>
              <a:gd name="connsiteX16" fmla="*/ 52405 w 63251"/>
              <a:gd name="connsiteY16" fmla="*/ 9892 h 104923"/>
              <a:gd name="connsiteX17" fmla="*/ 53298 w 63251"/>
              <a:gd name="connsiteY17" fmla="*/ 9892 h 104923"/>
              <a:gd name="connsiteX18" fmla="*/ 47791 w 63251"/>
              <a:gd name="connsiteY18" fmla="*/ 5873 h 104923"/>
              <a:gd name="connsiteX19" fmla="*/ 40498 w 63251"/>
              <a:gd name="connsiteY19" fmla="*/ 4534 h 104923"/>
              <a:gd name="connsiteX20" fmla="*/ 31941 w 63251"/>
              <a:gd name="connsiteY20" fmla="*/ 6544 h 104923"/>
              <a:gd name="connsiteX21" fmla="*/ 24872 w 63251"/>
              <a:gd name="connsiteY21" fmla="*/ 11976 h 104923"/>
              <a:gd name="connsiteX22" fmla="*/ 19662 w 63251"/>
              <a:gd name="connsiteY22" fmla="*/ 19566 h 104923"/>
              <a:gd name="connsiteX23" fmla="*/ 16463 w 63251"/>
              <a:gd name="connsiteY23" fmla="*/ 29016 h 104923"/>
              <a:gd name="connsiteX24" fmla="*/ 15049 w 63251"/>
              <a:gd name="connsiteY24" fmla="*/ 38914 h 104923"/>
              <a:gd name="connsiteX25" fmla="*/ 14751 w 63251"/>
              <a:gd name="connsiteY25" fmla="*/ 50522 h 104923"/>
              <a:gd name="connsiteX26" fmla="*/ 22342 w 63251"/>
              <a:gd name="connsiteY26" fmla="*/ 40253 h 104923"/>
              <a:gd name="connsiteX27" fmla="*/ 33355 w 63251"/>
              <a:gd name="connsiteY27" fmla="*/ 36234 h 104923"/>
              <a:gd name="connsiteX28" fmla="*/ 45782 w 63251"/>
              <a:gd name="connsiteY28" fmla="*/ 38988 h 104923"/>
              <a:gd name="connsiteX29" fmla="*/ 55381 w 63251"/>
              <a:gd name="connsiteY29" fmla="*/ 46653 h 104923"/>
              <a:gd name="connsiteX30" fmla="*/ 61483 w 63251"/>
              <a:gd name="connsiteY30" fmla="*/ 57815 h 104923"/>
              <a:gd name="connsiteX31" fmla="*/ 63567 w 63251"/>
              <a:gd name="connsiteY31" fmla="*/ 70465 h 104923"/>
              <a:gd name="connsiteX32" fmla="*/ 59623 w 63251"/>
              <a:gd name="connsiteY32" fmla="*/ 87431 h 104923"/>
              <a:gd name="connsiteX33" fmla="*/ 48461 w 63251"/>
              <a:gd name="connsiteY33" fmla="*/ 100305 h 104923"/>
              <a:gd name="connsiteX34" fmla="*/ 32015 w 63251"/>
              <a:gd name="connsiteY34" fmla="*/ 105142 h 104923"/>
              <a:gd name="connsiteX35" fmla="*/ 32015 w 63251"/>
              <a:gd name="connsiteY35" fmla="*/ 100231 h 104923"/>
              <a:gd name="connsiteX36" fmla="*/ 41540 w 63251"/>
              <a:gd name="connsiteY36" fmla="*/ 97551 h 104923"/>
              <a:gd name="connsiteX37" fmla="*/ 46750 w 63251"/>
              <a:gd name="connsiteY37" fmla="*/ 90408 h 104923"/>
              <a:gd name="connsiteX38" fmla="*/ 48833 w 63251"/>
              <a:gd name="connsiteY38" fmla="*/ 81478 h 104923"/>
              <a:gd name="connsiteX39" fmla="*/ 49279 w 63251"/>
              <a:gd name="connsiteY39" fmla="*/ 70465 h 104923"/>
              <a:gd name="connsiteX40" fmla="*/ 48461 w 63251"/>
              <a:gd name="connsiteY40" fmla="*/ 55731 h 104923"/>
              <a:gd name="connsiteX41" fmla="*/ 43996 w 63251"/>
              <a:gd name="connsiteY41" fmla="*/ 44941 h 104923"/>
              <a:gd name="connsiteX42" fmla="*/ 32759 w 63251"/>
              <a:gd name="connsiteY42" fmla="*/ 40253 h 104923"/>
              <a:gd name="connsiteX43" fmla="*/ 22639 w 63251"/>
              <a:gd name="connsiteY43" fmla="*/ 44420 h 104923"/>
              <a:gd name="connsiteX44" fmla="*/ 16834 w 63251"/>
              <a:gd name="connsiteY44" fmla="*/ 54987 h 104923"/>
              <a:gd name="connsiteX45" fmla="*/ 15049 w 63251"/>
              <a:gd name="connsiteY45" fmla="*/ 67191 h 104923"/>
              <a:gd name="connsiteX46" fmla="*/ 15198 w 63251"/>
              <a:gd name="connsiteY46" fmla="*/ 70317 h 104923"/>
              <a:gd name="connsiteX47" fmla="*/ 15124 w 63251"/>
              <a:gd name="connsiteY47" fmla="*/ 70614 h 104923"/>
              <a:gd name="connsiteX48" fmla="*/ 15049 w 63251"/>
              <a:gd name="connsiteY48" fmla="*/ 71061 h 104923"/>
              <a:gd name="connsiteX49" fmla="*/ 16389 w 63251"/>
              <a:gd name="connsiteY49" fmla="*/ 84306 h 104923"/>
              <a:gd name="connsiteX50" fmla="*/ 21523 w 63251"/>
              <a:gd name="connsiteY50" fmla="*/ 95617 h 104923"/>
              <a:gd name="connsiteX51" fmla="*/ 32015 w 63251"/>
              <a:gd name="connsiteY51" fmla="*/ 100231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251" h="104923">
                <a:moveTo>
                  <a:pt x="32015" y="105142"/>
                </a:moveTo>
                <a:cubicBezTo>
                  <a:pt x="25764" y="105142"/>
                  <a:pt x="20531" y="103455"/>
                  <a:pt x="16314" y="100082"/>
                </a:cubicBezTo>
                <a:cubicBezTo>
                  <a:pt x="12097" y="96709"/>
                  <a:pt x="8823" y="92343"/>
                  <a:pt x="6491" y="86985"/>
                </a:cubicBezTo>
                <a:cubicBezTo>
                  <a:pt x="4160" y="81628"/>
                  <a:pt x="2547" y="76021"/>
                  <a:pt x="1654" y="70167"/>
                </a:cubicBezTo>
                <a:cubicBezTo>
                  <a:pt x="762" y="64314"/>
                  <a:pt x="315" y="58410"/>
                  <a:pt x="315" y="52457"/>
                </a:cubicBezTo>
                <a:cubicBezTo>
                  <a:pt x="315" y="44420"/>
                  <a:pt x="1878" y="36358"/>
                  <a:pt x="5003" y="28272"/>
                </a:cubicBezTo>
                <a:cubicBezTo>
                  <a:pt x="8128" y="20186"/>
                  <a:pt x="12742" y="13489"/>
                  <a:pt x="18844" y="8180"/>
                </a:cubicBezTo>
                <a:cubicBezTo>
                  <a:pt x="24946" y="2872"/>
                  <a:pt x="32164" y="218"/>
                  <a:pt x="40498" y="218"/>
                </a:cubicBezTo>
                <a:cubicBezTo>
                  <a:pt x="43971" y="218"/>
                  <a:pt x="47196" y="863"/>
                  <a:pt x="50172" y="2153"/>
                </a:cubicBezTo>
                <a:cubicBezTo>
                  <a:pt x="53149" y="3443"/>
                  <a:pt x="55505" y="5377"/>
                  <a:pt x="57241" y="7957"/>
                </a:cubicBezTo>
                <a:cubicBezTo>
                  <a:pt x="58978" y="10537"/>
                  <a:pt x="59847" y="13612"/>
                  <a:pt x="59847" y="17184"/>
                </a:cubicBezTo>
                <a:cubicBezTo>
                  <a:pt x="59847" y="19268"/>
                  <a:pt x="59127" y="21030"/>
                  <a:pt x="57688" y="22468"/>
                </a:cubicBezTo>
                <a:cubicBezTo>
                  <a:pt x="56249" y="23907"/>
                  <a:pt x="54488" y="24626"/>
                  <a:pt x="52405" y="24626"/>
                </a:cubicBezTo>
                <a:cubicBezTo>
                  <a:pt x="50420" y="24626"/>
                  <a:pt x="48709" y="23907"/>
                  <a:pt x="47271" y="22468"/>
                </a:cubicBezTo>
                <a:cubicBezTo>
                  <a:pt x="45832" y="21030"/>
                  <a:pt x="45112" y="19268"/>
                  <a:pt x="45112" y="17184"/>
                </a:cubicBezTo>
                <a:cubicBezTo>
                  <a:pt x="45112" y="15200"/>
                  <a:pt x="45832" y="13489"/>
                  <a:pt x="47271" y="12050"/>
                </a:cubicBezTo>
                <a:cubicBezTo>
                  <a:pt x="48709" y="10611"/>
                  <a:pt x="50420" y="9892"/>
                  <a:pt x="52405" y="9892"/>
                </a:cubicBezTo>
                <a:lnTo>
                  <a:pt x="53298" y="9892"/>
                </a:lnTo>
                <a:cubicBezTo>
                  <a:pt x="52008" y="8106"/>
                  <a:pt x="50172" y="6767"/>
                  <a:pt x="47791" y="5873"/>
                </a:cubicBezTo>
                <a:cubicBezTo>
                  <a:pt x="45409" y="4981"/>
                  <a:pt x="42979" y="4534"/>
                  <a:pt x="40498" y="4534"/>
                </a:cubicBezTo>
                <a:cubicBezTo>
                  <a:pt x="37422" y="4534"/>
                  <a:pt x="34570" y="5204"/>
                  <a:pt x="31941" y="6544"/>
                </a:cubicBezTo>
                <a:cubicBezTo>
                  <a:pt x="29312" y="7883"/>
                  <a:pt x="26955" y="9694"/>
                  <a:pt x="24872" y="11976"/>
                </a:cubicBezTo>
                <a:cubicBezTo>
                  <a:pt x="22788" y="14258"/>
                  <a:pt x="21052" y="16787"/>
                  <a:pt x="19662" y="19566"/>
                </a:cubicBezTo>
                <a:cubicBezTo>
                  <a:pt x="18274" y="22344"/>
                  <a:pt x="17207" y="25494"/>
                  <a:pt x="16463" y="29016"/>
                </a:cubicBezTo>
                <a:cubicBezTo>
                  <a:pt x="15719" y="32539"/>
                  <a:pt x="15247" y="35838"/>
                  <a:pt x="15049" y="38914"/>
                </a:cubicBezTo>
                <a:cubicBezTo>
                  <a:pt x="14850" y="41990"/>
                  <a:pt x="14751" y="45859"/>
                  <a:pt x="14751" y="50522"/>
                </a:cubicBezTo>
                <a:cubicBezTo>
                  <a:pt x="16537" y="46355"/>
                  <a:pt x="19067" y="42932"/>
                  <a:pt x="22342" y="40253"/>
                </a:cubicBezTo>
                <a:cubicBezTo>
                  <a:pt x="25616" y="37574"/>
                  <a:pt x="29287" y="36234"/>
                  <a:pt x="33355" y="36234"/>
                </a:cubicBezTo>
                <a:cubicBezTo>
                  <a:pt x="37919" y="36234"/>
                  <a:pt x="42061" y="37152"/>
                  <a:pt x="45782" y="38988"/>
                </a:cubicBezTo>
                <a:cubicBezTo>
                  <a:pt x="49502" y="40824"/>
                  <a:pt x="52702" y="43379"/>
                  <a:pt x="55381" y="46653"/>
                </a:cubicBezTo>
                <a:cubicBezTo>
                  <a:pt x="58060" y="49927"/>
                  <a:pt x="60094" y="53648"/>
                  <a:pt x="61483" y="57815"/>
                </a:cubicBezTo>
                <a:cubicBezTo>
                  <a:pt x="62872" y="61982"/>
                  <a:pt x="63567" y="66199"/>
                  <a:pt x="63567" y="70465"/>
                </a:cubicBezTo>
                <a:cubicBezTo>
                  <a:pt x="63567" y="76418"/>
                  <a:pt x="62252" y="82073"/>
                  <a:pt x="59623" y="87431"/>
                </a:cubicBezTo>
                <a:cubicBezTo>
                  <a:pt x="56994" y="92789"/>
                  <a:pt x="53273" y="97081"/>
                  <a:pt x="48461" y="100305"/>
                </a:cubicBezTo>
                <a:cubicBezTo>
                  <a:pt x="43649" y="103529"/>
                  <a:pt x="38167" y="105142"/>
                  <a:pt x="32015" y="105142"/>
                </a:cubicBezTo>
                <a:close/>
                <a:moveTo>
                  <a:pt x="32015" y="100231"/>
                </a:moveTo>
                <a:cubicBezTo>
                  <a:pt x="35984" y="100231"/>
                  <a:pt x="39159" y="99337"/>
                  <a:pt x="41540" y="97551"/>
                </a:cubicBezTo>
                <a:cubicBezTo>
                  <a:pt x="43922" y="95766"/>
                  <a:pt x="45658" y="93384"/>
                  <a:pt x="46750" y="90408"/>
                </a:cubicBezTo>
                <a:cubicBezTo>
                  <a:pt x="47841" y="87431"/>
                  <a:pt x="48535" y="84455"/>
                  <a:pt x="48833" y="81478"/>
                </a:cubicBezTo>
                <a:cubicBezTo>
                  <a:pt x="49131" y="78501"/>
                  <a:pt x="49279" y="74831"/>
                  <a:pt x="49279" y="70465"/>
                </a:cubicBezTo>
                <a:cubicBezTo>
                  <a:pt x="49279" y="64710"/>
                  <a:pt x="49007" y="59799"/>
                  <a:pt x="48461" y="55731"/>
                </a:cubicBezTo>
                <a:cubicBezTo>
                  <a:pt x="47915" y="51663"/>
                  <a:pt x="46427" y="48067"/>
                  <a:pt x="43996" y="44941"/>
                </a:cubicBezTo>
                <a:cubicBezTo>
                  <a:pt x="41565" y="41816"/>
                  <a:pt x="37820" y="40253"/>
                  <a:pt x="32759" y="40253"/>
                </a:cubicBezTo>
                <a:cubicBezTo>
                  <a:pt x="28692" y="40253"/>
                  <a:pt x="25318" y="41642"/>
                  <a:pt x="22639" y="44420"/>
                </a:cubicBezTo>
                <a:cubicBezTo>
                  <a:pt x="19960" y="47198"/>
                  <a:pt x="18025" y="50721"/>
                  <a:pt x="16834" y="54987"/>
                </a:cubicBezTo>
                <a:cubicBezTo>
                  <a:pt x="15644" y="59254"/>
                  <a:pt x="15049" y="63321"/>
                  <a:pt x="15049" y="67191"/>
                </a:cubicBezTo>
                <a:cubicBezTo>
                  <a:pt x="15049" y="68580"/>
                  <a:pt x="15098" y="69622"/>
                  <a:pt x="15198" y="70317"/>
                </a:cubicBezTo>
                <a:cubicBezTo>
                  <a:pt x="15198" y="70416"/>
                  <a:pt x="15173" y="70515"/>
                  <a:pt x="15124" y="70614"/>
                </a:cubicBezTo>
                <a:cubicBezTo>
                  <a:pt x="15074" y="70713"/>
                  <a:pt x="15049" y="70861"/>
                  <a:pt x="15049" y="71061"/>
                </a:cubicBezTo>
                <a:cubicBezTo>
                  <a:pt x="15049" y="75426"/>
                  <a:pt x="15495" y="79842"/>
                  <a:pt x="16389" y="84306"/>
                </a:cubicBezTo>
                <a:cubicBezTo>
                  <a:pt x="17281" y="88770"/>
                  <a:pt x="18993" y="92541"/>
                  <a:pt x="21523" y="95617"/>
                </a:cubicBezTo>
                <a:cubicBezTo>
                  <a:pt x="24053" y="98693"/>
                  <a:pt x="27551" y="100231"/>
                  <a:pt x="32015" y="100231"/>
                </a:cubicBezTo>
                <a:close/>
              </a:path>
            </a:pathLst>
          </a:custGeom>
          <a:solidFill>
            <a:srgbClr val="262626"/>
          </a:solidFill>
          <a:ln w="9525" cap="sq">
            <a:noFill/>
            <a:prstDash val="solid"/>
            <a:miter/>
          </a:ln>
        </p:spPr>
        <p:txBody>
          <a:bodyPr rtlCol="0" anchor="ctr"/>
          <a:lstStyle/>
          <a:p>
            <a:endParaRPr lang="en-NL"/>
          </a:p>
        </p:txBody>
      </p:sp>
      <p:grpSp>
        <p:nvGrpSpPr>
          <p:cNvPr id="21" name="Graphic 2">
            <a:extLst>
              <a:ext uri="{FF2B5EF4-FFF2-40B4-BE49-F238E27FC236}">
                <a16:creationId xmlns:a16="http://schemas.microsoft.com/office/drawing/2014/main" id="{CD151FF5-1434-12B5-3E85-D54D00A23323}"/>
              </a:ext>
            </a:extLst>
          </p:cNvPr>
          <p:cNvGrpSpPr/>
          <p:nvPr/>
        </p:nvGrpSpPr>
        <p:grpSpPr>
          <a:xfrm>
            <a:off x="2837889" y="6382031"/>
            <a:ext cx="348685" cy="171449"/>
            <a:chOff x="1625760" y="2528532"/>
            <a:chExt cx="348685" cy="171449"/>
          </a:xfrm>
          <a:solidFill>
            <a:srgbClr val="262626"/>
          </a:solidFill>
        </p:grpSpPr>
        <p:sp>
          <p:nvSpPr>
            <p:cNvPr id="22" name="Freeform: Shape 21">
              <a:extLst>
                <a:ext uri="{FF2B5EF4-FFF2-40B4-BE49-F238E27FC236}">
                  <a16:creationId xmlns:a16="http://schemas.microsoft.com/office/drawing/2014/main" id="{9613AC90-2086-F8C5-D764-3030B2BAD9E2}"/>
                </a:ext>
              </a:extLst>
            </p:cNvPr>
            <p:cNvSpPr/>
            <p:nvPr/>
          </p:nvSpPr>
          <p:spPr>
            <a:xfrm>
              <a:off x="1625760" y="2581218"/>
              <a:ext cx="101351" cy="77837"/>
            </a:xfrm>
            <a:custGeom>
              <a:avLst/>
              <a:gdLst>
                <a:gd name="connsiteX0" fmla="*/ 18684 w 101351"/>
                <a:gd name="connsiteY0" fmla="*/ 78076 h 77837"/>
                <a:gd name="connsiteX1" fmla="*/ 4545 w 101351"/>
                <a:gd name="connsiteY1" fmla="*/ 70932 h 77837"/>
                <a:gd name="connsiteX2" fmla="*/ 229 w 101351"/>
                <a:gd name="connsiteY2" fmla="*/ 53519 h 77837"/>
                <a:gd name="connsiteX3" fmla="*/ 1494 w 101351"/>
                <a:gd name="connsiteY3" fmla="*/ 40273 h 77837"/>
                <a:gd name="connsiteX4" fmla="*/ 5214 w 101351"/>
                <a:gd name="connsiteY4" fmla="*/ 27102 h 77837"/>
                <a:gd name="connsiteX5" fmla="*/ 10870 w 101351"/>
                <a:gd name="connsiteY5" fmla="*/ 14675 h 77837"/>
                <a:gd name="connsiteX6" fmla="*/ 17940 w 101351"/>
                <a:gd name="connsiteY6" fmla="*/ 3364 h 77837"/>
                <a:gd name="connsiteX7" fmla="*/ 20023 w 101351"/>
                <a:gd name="connsiteY7" fmla="*/ 2173 h 77837"/>
                <a:gd name="connsiteX8" fmla="*/ 21735 w 101351"/>
                <a:gd name="connsiteY8" fmla="*/ 2843 h 77837"/>
                <a:gd name="connsiteX9" fmla="*/ 22404 w 101351"/>
                <a:gd name="connsiteY9" fmla="*/ 4406 h 77837"/>
                <a:gd name="connsiteX10" fmla="*/ 21809 w 101351"/>
                <a:gd name="connsiteY10" fmla="*/ 6192 h 77837"/>
                <a:gd name="connsiteX11" fmla="*/ 6182 w 101351"/>
                <a:gd name="connsiteY11" fmla="*/ 45780 h 77837"/>
                <a:gd name="connsiteX12" fmla="*/ 9828 w 101351"/>
                <a:gd name="connsiteY12" fmla="*/ 59323 h 77837"/>
                <a:gd name="connsiteX13" fmla="*/ 20916 w 101351"/>
                <a:gd name="connsiteY13" fmla="*/ 64979 h 77837"/>
                <a:gd name="connsiteX14" fmla="*/ 32897 w 101351"/>
                <a:gd name="connsiteY14" fmla="*/ 61258 h 77837"/>
                <a:gd name="connsiteX15" fmla="*/ 42348 w 101351"/>
                <a:gd name="connsiteY15" fmla="*/ 51584 h 77837"/>
                <a:gd name="connsiteX16" fmla="*/ 43389 w 101351"/>
                <a:gd name="connsiteY16" fmla="*/ 42208 h 77837"/>
                <a:gd name="connsiteX17" fmla="*/ 46663 w 101351"/>
                <a:gd name="connsiteY17" fmla="*/ 30823 h 77837"/>
                <a:gd name="connsiteX18" fmla="*/ 52021 w 101351"/>
                <a:gd name="connsiteY18" fmla="*/ 25837 h 77837"/>
                <a:gd name="connsiteX19" fmla="*/ 55890 w 101351"/>
                <a:gd name="connsiteY19" fmla="*/ 30451 h 77837"/>
                <a:gd name="connsiteX20" fmla="*/ 54774 w 101351"/>
                <a:gd name="connsiteY20" fmla="*/ 37223 h 77837"/>
                <a:gd name="connsiteX21" fmla="*/ 52318 w 101351"/>
                <a:gd name="connsiteY21" fmla="*/ 44813 h 77837"/>
                <a:gd name="connsiteX22" fmla="*/ 48896 w 101351"/>
                <a:gd name="connsiteY22" fmla="*/ 52775 h 77837"/>
                <a:gd name="connsiteX23" fmla="*/ 61099 w 101351"/>
                <a:gd name="connsiteY23" fmla="*/ 64979 h 77837"/>
                <a:gd name="connsiteX24" fmla="*/ 73080 w 101351"/>
                <a:gd name="connsiteY24" fmla="*/ 61556 h 77837"/>
                <a:gd name="connsiteX25" fmla="*/ 83721 w 101351"/>
                <a:gd name="connsiteY25" fmla="*/ 52552 h 77837"/>
                <a:gd name="connsiteX26" fmla="*/ 90939 w 101351"/>
                <a:gd name="connsiteY26" fmla="*/ 40572 h 77837"/>
                <a:gd name="connsiteX27" fmla="*/ 93544 w 101351"/>
                <a:gd name="connsiteY27" fmla="*/ 28367 h 77837"/>
                <a:gd name="connsiteX28" fmla="*/ 91907 w 101351"/>
                <a:gd name="connsiteY28" fmla="*/ 20256 h 77837"/>
                <a:gd name="connsiteX29" fmla="*/ 87591 w 101351"/>
                <a:gd name="connsiteY29" fmla="*/ 14154 h 77837"/>
                <a:gd name="connsiteX30" fmla="*/ 84912 w 101351"/>
                <a:gd name="connsiteY30" fmla="*/ 9020 h 77837"/>
                <a:gd name="connsiteX31" fmla="*/ 87740 w 101351"/>
                <a:gd name="connsiteY31" fmla="*/ 2992 h 77837"/>
                <a:gd name="connsiteX32" fmla="*/ 93842 w 101351"/>
                <a:gd name="connsiteY32" fmla="*/ 239 h 77837"/>
                <a:gd name="connsiteX33" fmla="*/ 99795 w 101351"/>
                <a:gd name="connsiteY33" fmla="*/ 4034 h 77837"/>
                <a:gd name="connsiteX34" fmla="*/ 101581 w 101351"/>
                <a:gd name="connsiteY34" fmla="*/ 12740 h 77837"/>
                <a:gd name="connsiteX35" fmla="*/ 98456 w 101351"/>
                <a:gd name="connsiteY35" fmla="*/ 32460 h 77837"/>
                <a:gd name="connsiteX36" fmla="*/ 91312 w 101351"/>
                <a:gd name="connsiteY36" fmla="*/ 52478 h 77837"/>
                <a:gd name="connsiteX37" fmla="*/ 77471 w 101351"/>
                <a:gd name="connsiteY37" fmla="*/ 70634 h 77837"/>
                <a:gd name="connsiteX38" fmla="*/ 58718 w 101351"/>
                <a:gd name="connsiteY38" fmla="*/ 78076 h 77837"/>
                <a:gd name="connsiteX39" fmla="*/ 48077 w 101351"/>
                <a:gd name="connsiteY39" fmla="*/ 74058 h 77837"/>
                <a:gd name="connsiteX40" fmla="*/ 42793 w 101351"/>
                <a:gd name="connsiteY40" fmla="*/ 63193 h 77837"/>
                <a:gd name="connsiteX41" fmla="*/ 31929 w 101351"/>
                <a:gd name="connsiteY41" fmla="*/ 74058 h 77837"/>
                <a:gd name="connsiteX42" fmla="*/ 18684 w 101351"/>
                <a:gd name="connsiteY42" fmla="*/ 78076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351" h="77837">
                  <a:moveTo>
                    <a:pt x="18684" y="78076"/>
                  </a:moveTo>
                  <a:cubicBezTo>
                    <a:pt x="12135" y="78076"/>
                    <a:pt x="7422" y="75695"/>
                    <a:pt x="4545" y="70932"/>
                  </a:cubicBezTo>
                  <a:cubicBezTo>
                    <a:pt x="1667" y="66170"/>
                    <a:pt x="229" y="60365"/>
                    <a:pt x="229" y="53519"/>
                  </a:cubicBezTo>
                  <a:cubicBezTo>
                    <a:pt x="229" y="49055"/>
                    <a:pt x="651" y="44639"/>
                    <a:pt x="1494" y="40273"/>
                  </a:cubicBezTo>
                  <a:cubicBezTo>
                    <a:pt x="2337" y="35908"/>
                    <a:pt x="3577" y="31517"/>
                    <a:pt x="5214" y="27102"/>
                  </a:cubicBezTo>
                  <a:cubicBezTo>
                    <a:pt x="6852" y="22687"/>
                    <a:pt x="8737" y="18545"/>
                    <a:pt x="10870" y="14675"/>
                  </a:cubicBezTo>
                  <a:cubicBezTo>
                    <a:pt x="13003" y="10805"/>
                    <a:pt x="15359" y="7035"/>
                    <a:pt x="17940" y="3364"/>
                  </a:cubicBezTo>
                  <a:cubicBezTo>
                    <a:pt x="18436" y="2570"/>
                    <a:pt x="19130" y="2173"/>
                    <a:pt x="20023" y="2173"/>
                  </a:cubicBezTo>
                  <a:cubicBezTo>
                    <a:pt x="20717" y="2173"/>
                    <a:pt x="21288" y="2397"/>
                    <a:pt x="21735" y="2843"/>
                  </a:cubicBezTo>
                  <a:cubicBezTo>
                    <a:pt x="22181" y="3289"/>
                    <a:pt x="22404" y="3810"/>
                    <a:pt x="22404" y="4406"/>
                  </a:cubicBezTo>
                  <a:cubicBezTo>
                    <a:pt x="22404" y="5101"/>
                    <a:pt x="22206" y="5696"/>
                    <a:pt x="21809" y="6192"/>
                  </a:cubicBezTo>
                  <a:cubicBezTo>
                    <a:pt x="11391" y="20480"/>
                    <a:pt x="6182" y="33675"/>
                    <a:pt x="6182" y="45780"/>
                  </a:cubicBezTo>
                  <a:cubicBezTo>
                    <a:pt x="6182" y="51039"/>
                    <a:pt x="7398" y="55553"/>
                    <a:pt x="9828" y="59323"/>
                  </a:cubicBezTo>
                  <a:cubicBezTo>
                    <a:pt x="12259" y="63094"/>
                    <a:pt x="15955" y="64979"/>
                    <a:pt x="20916" y="64979"/>
                  </a:cubicBezTo>
                  <a:cubicBezTo>
                    <a:pt x="25282" y="64979"/>
                    <a:pt x="29275" y="63739"/>
                    <a:pt x="32897" y="61258"/>
                  </a:cubicBezTo>
                  <a:cubicBezTo>
                    <a:pt x="36518" y="58778"/>
                    <a:pt x="39668" y="55553"/>
                    <a:pt x="42348" y="51584"/>
                  </a:cubicBezTo>
                  <a:cubicBezTo>
                    <a:pt x="42348" y="49600"/>
                    <a:pt x="42694" y="46474"/>
                    <a:pt x="43389" y="42208"/>
                  </a:cubicBezTo>
                  <a:cubicBezTo>
                    <a:pt x="44083" y="37942"/>
                    <a:pt x="45175" y="34147"/>
                    <a:pt x="46663" y="30823"/>
                  </a:cubicBezTo>
                  <a:cubicBezTo>
                    <a:pt x="48152" y="27499"/>
                    <a:pt x="49938" y="25837"/>
                    <a:pt x="52021" y="25837"/>
                  </a:cubicBezTo>
                  <a:cubicBezTo>
                    <a:pt x="54601" y="25837"/>
                    <a:pt x="55890" y="27375"/>
                    <a:pt x="55890" y="30451"/>
                  </a:cubicBezTo>
                  <a:cubicBezTo>
                    <a:pt x="55890" y="32237"/>
                    <a:pt x="55518" y="34494"/>
                    <a:pt x="54774" y="37223"/>
                  </a:cubicBezTo>
                  <a:cubicBezTo>
                    <a:pt x="54030" y="39951"/>
                    <a:pt x="53212" y="42481"/>
                    <a:pt x="52318" y="44813"/>
                  </a:cubicBezTo>
                  <a:cubicBezTo>
                    <a:pt x="51426" y="47145"/>
                    <a:pt x="50285" y="49798"/>
                    <a:pt x="48896" y="52775"/>
                  </a:cubicBezTo>
                  <a:cubicBezTo>
                    <a:pt x="50285" y="60911"/>
                    <a:pt x="54353" y="64979"/>
                    <a:pt x="61099" y="64979"/>
                  </a:cubicBezTo>
                  <a:cubicBezTo>
                    <a:pt x="65069" y="64979"/>
                    <a:pt x="69061" y="63838"/>
                    <a:pt x="73080" y="61556"/>
                  </a:cubicBezTo>
                  <a:cubicBezTo>
                    <a:pt x="77099" y="59274"/>
                    <a:pt x="80646" y="56273"/>
                    <a:pt x="83721" y="52552"/>
                  </a:cubicBezTo>
                  <a:cubicBezTo>
                    <a:pt x="86797" y="48831"/>
                    <a:pt x="89203" y="44838"/>
                    <a:pt x="90939" y="40572"/>
                  </a:cubicBezTo>
                  <a:cubicBezTo>
                    <a:pt x="92676" y="36305"/>
                    <a:pt x="93544" y="32237"/>
                    <a:pt x="93544" y="28367"/>
                  </a:cubicBezTo>
                  <a:cubicBezTo>
                    <a:pt x="93544" y="24894"/>
                    <a:pt x="92999" y="22191"/>
                    <a:pt x="91907" y="20256"/>
                  </a:cubicBezTo>
                  <a:cubicBezTo>
                    <a:pt x="90816" y="18321"/>
                    <a:pt x="89377" y="16288"/>
                    <a:pt x="87591" y="14154"/>
                  </a:cubicBezTo>
                  <a:cubicBezTo>
                    <a:pt x="85805" y="12021"/>
                    <a:pt x="84912" y="10310"/>
                    <a:pt x="84912" y="9020"/>
                  </a:cubicBezTo>
                  <a:cubicBezTo>
                    <a:pt x="84912" y="6837"/>
                    <a:pt x="85855" y="4827"/>
                    <a:pt x="87740" y="2992"/>
                  </a:cubicBezTo>
                  <a:cubicBezTo>
                    <a:pt x="89625" y="1156"/>
                    <a:pt x="91659" y="239"/>
                    <a:pt x="93842" y="239"/>
                  </a:cubicBezTo>
                  <a:cubicBezTo>
                    <a:pt x="96620" y="239"/>
                    <a:pt x="98604" y="1504"/>
                    <a:pt x="99795" y="4034"/>
                  </a:cubicBezTo>
                  <a:cubicBezTo>
                    <a:pt x="100985" y="6564"/>
                    <a:pt x="101581" y="9466"/>
                    <a:pt x="101581" y="12740"/>
                  </a:cubicBezTo>
                  <a:cubicBezTo>
                    <a:pt x="101581" y="17900"/>
                    <a:pt x="100539" y="24473"/>
                    <a:pt x="98456" y="32460"/>
                  </a:cubicBezTo>
                  <a:cubicBezTo>
                    <a:pt x="96372" y="40447"/>
                    <a:pt x="93991" y="47120"/>
                    <a:pt x="91312" y="52478"/>
                  </a:cubicBezTo>
                  <a:cubicBezTo>
                    <a:pt x="87641" y="59622"/>
                    <a:pt x="83027" y="65674"/>
                    <a:pt x="77471" y="70634"/>
                  </a:cubicBezTo>
                  <a:cubicBezTo>
                    <a:pt x="71915" y="75596"/>
                    <a:pt x="65664" y="78076"/>
                    <a:pt x="58718" y="78076"/>
                  </a:cubicBezTo>
                  <a:cubicBezTo>
                    <a:pt x="54353" y="78076"/>
                    <a:pt x="50806" y="76737"/>
                    <a:pt x="48077" y="74058"/>
                  </a:cubicBezTo>
                  <a:cubicBezTo>
                    <a:pt x="45348" y="71378"/>
                    <a:pt x="43587" y="67757"/>
                    <a:pt x="42793" y="63193"/>
                  </a:cubicBezTo>
                  <a:cubicBezTo>
                    <a:pt x="39619" y="67757"/>
                    <a:pt x="35997" y="71378"/>
                    <a:pt x="31929" y="74058"/>
                  </a:cubicBezTo>
                  <a:cubicBezTo>
                    <a:pt x="27861" y="76737"/>
                    <a:pt x="23446" y="78076"/>
                    <a:pt x="18684" y="78076"/>
                  </a:cubicBezTo>
                  <a:close/>
                </a:path>
              </a:pathLst>
            </a:custGeom>
            <a:solidFill>
              <a:srgbClr val="262626"/>
            </a:solidFill>
            <a:ln w="9525" cap="sq">
              <a:noFill/>
              <a:prstDash val="solid"/>
              <a:miter/>
            </a:ln>
          </p:spPr>
          <p:txBody>
            <a:bodyPr rtlCol="0" anchor="ctr"/>
            <a:lstStyle/>
            <a:p>
              <a:endParaRPr lang="en-NL"/>
            </a:p>
          </p:txBody>
        </p:sp>
        <p:sp>
          <p:nvSpPr>
            <p:cNvPr id="23" name="Freeform: Shape 22">
              <a:extLst>
                <a:ext uri="{FF2B5EF4-FFF2-40B4-BE49-F238E27FC236}">
                  <a16:creationId xmlns:a16="http://schemas.microsoft.com/office/drawing/2014/main" id="{3BC52A01-9362-64AE-E47D-96BF2B223E51}"/>
                </a:ext>
              </a:extLst>
            </p:cNvPr>
            <p:cNvSpPr/>
            <p:nvPr/>
          </p:nvSpPr>
          <p:spPr>
            <a:xfrm>
              <a:off x="1743415" y="2528532"/>
              <a:ext cx="66229" cy="171449"/>
            </a:xfrm>
            <a:custGeom>
              <a:avLst/>
              <a:gdLst>
                <a:gd name="connsiteX0" fmla="*/ 229 w 66229"/>
                <a:gd name="connsiteY0" fmla="*/ 168267 h 171449"/>
                <a:gd name="connsiteX1" fmla="*/ 379 w 66229"/>
                <a:gd name="connsiteY1" fmla="*/ 167522 h 171449"/>
                <a:gd name="connsiteX2" fmla="*/ 59910 w 66229"/>
                <a:gd name="connsiteY2" fmla="*/ 2323 h 171449"/>
                <a:gd name="connsiteX3" fmla="*/ 61175 w 66229"/>
                <a:gd name="connsiteY3" fmla="*/ 760 h 171449"/>
                <a:gd name="connsiteX4" fmla="*/ 63035 w 66229"/>
                <a:gd name="connsiteY4" fmla="*/ 239 h 171449"/>
                <a:gd name="connsiteX5" fmla="*/ 65490 w 66229"/>
                <a:gd name="connsiteY5" fmla="*/ 1132 h 171449"/>
                <a:gd name="connsiteX6" fmla="*/ 66458 w 66229"/>
                <a:gd name="connsiteY6" fmla="*/ 3662 h 171449"/>
                <a:gd name="connsiteX7" fmla="*/ 66458 w 66229"/>
                <a:gd name="connsiteY7" fmla="*/ 4406 h 171449"/>
                <a:gd name="connsiteX8" fmla="*/ 6927 w 66229"/>
                <a:gd name="connsiteY8" fmla="*/ 169606 h 171449"/>
                <a:gd name="connsiteX9" fmla="*/ 3652 w 66229"/>
                <a:gd name="connsiteY9" fmla="*/ 171689 h 171449"/>
                <a:gd name="connsiteX10" fmla="*/ 1197 w 66229"/>
                <a:gd name="connsiteY10" fmla="*/ 170722 h 171449"/>
                <a:gd name="connsiteX11" fmla="*/ 229 w 66229"/>
                <a:gd name="connsiteY11" fmla="*/ 168267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29" h="171449">
                  <a:moveTo>
                    <a:pt x="229" y="168267"/>
                  </a:moveTo>
                  <a:cubicBezTo>
                    <a:pt x="229" y="167968"/>
                    <a:pt x="279" y="167721"/>
                    <a:pt x="379" y="167522"/>
                  </a:cubicBezTo>
                  <a:lnTo>
                    <a:pt x="59910" y="2323"/>
                  </a:lnTo>
                  <a:cubicBezTo>
                    <a:pt x="60207" y="1628"/>
                    <a:pt x="60629" y="1107"/>
                    <a:pt x="61175" y="760"/>
                  </a:cubicBezTo>
                  <a:cubicBezTo>
                    <a:pt x="61720" y="413"/>
                    <a:pt x="62340" y="239"/>
                    <a:pt x="63035" y="239"/>
                  </a:cubicBezTo>
                  <a:cubicBezTo>
                    <a:pt x="64027" y="239"/>
                    <a:pt x="64845" y="537"/>
                    <a:pt x="65490" y="1132"/>
                  </a:cubicBezTo>
                  <a:cubicBezTo>
                    <a:pt x="66136" y="1727"/>
                    <a:pt x="66458" y="2571"/>
                    <a:pt x="66458" y="3662"/>
                  </a:cubicBezTo>
                  <a:lnTo>
                    <a:pt x="66458" y="4406"/>
                  </a:lnTo>
                  <a:lnTo>
                    <a:pt x="6927" y="169606"/>
                  </a:lnTo>
                  <a:cubicBezTo>
                    <a:pt x="6232" y="170995"/>
                    <a:pt x="5141" y="171689"/>
                    <a:pt x="3652" y="171689"/>
                  </a:cubicBezTo>
                  <a:cubicBezTo>
                    <a:pt x="2660" y="171689"/>
                    <a:pt x="1842" y="171367"/>
                    <a:pt x="1197" y="170722"/>
                  </a:cubicBezTo>
                  <a:cubicBezTo>
                    <a:pt x="552" y="170077"/>
                    <a:pt x="229" y="169258"/>
                    <a:pt x="229" y="168267"/>
                  </a:cubicBezTo>
                  <a:close/>
                </a:path>
              </a:pathLst>
            </a:custGeom>
            <a:solidFill>
              <a:srgbClr val="262626"/>
            </a:solidFill>
            <a:ln w="9525" cap="sq">
              <a:noFill/>
              <a:prstDash val="solid"/>
              <a:miter/>
            </a:ln>
          </p:spPr>
          <p:txBody>
            <a:bodyPr rtlCol="0" anchor="ctr"/>
            <a:lstStyle/>
            <a:p>
              <a:endParaRPr lang="en-NL"/>
            </a:p>
          </p:txBody>
        </p:sp>
        <p:sp>
          <p:nvSpPr>
            <p:cNvPr id="24" name="Freeform: Shape 23">
              <a:extLst>
                <a:ext uri="{FF2B5EF4-FFF2-40B4-BE49-F238E27FC236}">
                  <a16:creationId xmlns:a16="http://schemas.microsoft.com/office/drawing/2014/main" id="{6CDDD88D-15DA-789B-9C42-70B5773C8424}"/>
                </a:ext>
              </a:extLst>
            </p:cNvPr>
            <p:cNvSpPr/>
            <p:nvPr/>
          </p:nvSpPr>
          <p:spPr>
            <a:xfrm>
              <a:off x="1819943" y="2581218"/>
              <a:ext cx="101352" cy="77837"/>
            </a:xfrm>
            <a:custGeom>
              <a:avLst/>
              <a:gdLst>
                <a:gd name="connsiteX0" fmla="*/ 18684 w 101352"/>
                <a:gd name="connsiteY0" fmla="*/ 78076 h 77837"/>
                <a:gd name="connsiteX1" fmla="*/ 4546 w 101352"/>
                <a:gd name="connsiteY1" fmla="*/ 70932 h 77837"/>
                <a:gd name="connsiteX2" fmla="*/ 229 w 101352"/>
                <a:gd name="connsiteY2" fmla="*/ 53519 h 77837"/>
                <a:gd name="connsiteX3" fmla="*/ 1495 w 101352"/>
                <a:gd name="connsiteY3" fmla="*/ 40273 h 77837"/>
                <a:gd name="connsiteX4" fmla="*/ 5215 w 101352"/>
                <a:gd name="connsiteY4" fmla="*/ 27102 h 77837"/>
                <a:gd name="connsiteX5" fmla="*/ 10870 w 101352"/>
                <a:gd name="connsiteY5" fmla="*/ 14675 h 77837"/>
                <a:gd name="connsiteX6" fmla="*/ 17940 w 101352"/>
                <a:gd name="connsiteY6" fmla="*/ 3364 h 77837"/>
                <a:gd name="connsiteX7" fmla="*/ 20024 w 101352"/>
                <a:gd name="connsiteY7" fmla="*/ 2173 h 77837"/>
                <a:gd name="connsiteX8" fmla="*/ 21735 w 101352"/>
                <a:gd name="connsiteY8" fmla="*/ 2843 h 77837"/>
                <a:gd name="connsiteX9" fmla="*/ 22405 w 101352"/>
                <a:gd name="connsiteY9" fmla="*/ 4406 h 77837"/>
                <a:gd name="connsiteX10" fmla="*/ 21810 w 101352"/>
                <a:gd name="connsiteY10" fmla="*/ 6192 h 77837"/>
                <a:gd name="connsiteX11" fmla="*/ 6182 w 101352"/>
                <a:gd name="connsiteY11" fmla="*/ 45780 h 77837"/>
                <a:gd name="connsiteX12" fmla="*/ 9829 w 101352"/>
                <a:gd name="connsiteY12" fmla="*/ 59323 h 77837"/>
                <a:gd name="connsiteX13" fmla="*/ 20916 w 101352"/>
                <a:gd name="connsiteY13" fmla="*/ 64979 h 77837"/>
                <a:gd name="connsiteX14" fmla="*/ 32897 w 101352"/>
                <a:gd name="connsiteY14" fmla="*/ 61258 h 77837"/>
                <a:gd name="connsiteX15" fmla="*/ 42348 w 101352"/>
                <a:gd name="connsiteY15" fmla="*/ 51584 h 77837"/>
                <a:gd name="connsiteX16" fmla="*/ 43390 w 101352"/>
                <a:gd name="connsiteY16" fmla="*/ 42208 h 77837"/>
                <a:gd name="connsiteX17" fmla="*/ 46663 w 101352"/>
                <a:gd name="connsiteY17" fmla="*/ 30823 h 77837"/>
                <a:gd name="connsiteX18" fmla="*/ 52021 w 101352"/>
                <a:gd name="connsiteY18" fmla="*/ 25837 h 77837"/>
                <a:gd name="connsiteX19" fmla="*/ 55891 w 101352"/>
                <a:gd name="connsiteY19" fmla="*/ 30451 h 77837"/>
                <a:gd name="connsiteX20" fmla="*/ 54775 w 101352"/>
                <a:gd name="connsiteY20" fmla="*/ 37223 h 77837"/>
                <a:gd name="connsiteX21" fmla="*/ 52319 w 101352"/>
                <a:gd name="connsiteY21" fmla="*/ 44813 h 77837"/>
                <a:gd name="connsiteX22" fmla="*/ 48896 w 101352"/>
                <a:gd name="connsiteY22" fmla="*/ 52775 h 77837"/>
                <a:gd name="connsiteX23" fmla="*/ 61100 w 101352"/>
                <a:gd name="connsiteY23" fmla="*/ 64979 h 77837"/>
                <a:gd name="connsiteX24" fmla="*/ 73081 w 101352"/>
                <a:gd name="connsiteY24" fmla="*/ 61556 h 77837"/>
                <a:gd name="connsiteX25" fmla="*/ 83722 w 101352"/>
                <a:gd name="connsiteY25" fmla="*/ 52552 h 77837"/>
                <a:gd name="connsiteX26" fmla="*/ 90940 w 101352"/>
                <a:gd name="connsiteY26" fmla="*/ 40572 h 77837"/>
                <a:gd name="connsiteX27" fmla="*/ 93544 w 101352"/>
                <a:gd name="connsiteY27" fmla="*/ 28367 h 77837"/>
                <a:gd name="connsiteX28" fmla="*/ 91907 w 101352"/>
                <a:gd name="connsiteY28" fmla="*/ 20256 h 77837"/>
                <a:gd name="connsiteX29" fmla="*/ 87591 w 101352"/>
                <a:gd name="connsiteY29" fmla="*/ 14154 h 77837"/>
                <a:gd name="connsiteX30" fmla="*/ 84913 w 101352"/>
                <a:gd name="connsiteY30" fmla="*/ 9020 h 77837"/>
                <a:gd name="connsiteX31" fmla="*/ 87740 w 101352"/>
                <a:gd name="connsiteY31" fmla="*/ 2992 h 77837"/>
                <a:gd name="connsiteX32" fmla="*/ 93843 w 101352"/>
                <a:gd name="connsiteY32" fmla="*/ 239 h 77837"/>
                <a:gd name="connsiteX33" fmla="*/ 99796 w 101352"/>
                <a:gd name="connsiteY33" fmla="*/ 4034 h 77837"/>
                <a:gd name="connsiteX34" fmla="*/ 101582 w 101352"/>
                <a:gd name="connsiteY34" fmla="*/ 12740 h 77837"/>
                <a:gd name="connsiteX35" fmla="*/ 98456 w 101352"/>
                <a:gd name="connsiteY35" fmla="*/ 32460 h 77837"/>
                <a:gd name="connsiteX36" fmla="*/ 91312 w 101352"/>
                <a:gd name="connsiteY36" fmla="*/ 52478 h 77837"/>
                <a:gd name="connsiteX37" fmla="*/ 77471 w 101352"/>
                <a:gd name="connsiteY37" fmla="*/ 70634 h 77837"/>
                <a:gd name="connsiteX38" fmla="*/ 58719 w 101352"/>
                <a:gd name="connsiteY38" fmla="*/ 78076 h 77837"/>
                <a:gd name="connsiteX39" fmla="*/ 48078 w 101352"/>
                <a:gd name="connsiteY39" fmla="*/ 74058 h 77837"/>
                <a:gd name="connsiteX40" fmla="*/ 42794 w 101352"/>
                <a:gd name="connsiteY40" fmla="*/ 63193 h 77837"/>
                <a:gd name="connsiteX41" fmla="*/ 31930 w 101352"/>
                <a:gd name="connsiteY41" fmla="*/ 74058 h 77837"/>
                <a:gd name="connsiteX42" fmla="*/ 18684 w 101352"/>
                <a:gd name="connsiteY42" fmla="*/ 78076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352" h="77837">
                  <a:moveTo>
                    <a:pt x="18684" y="78076"/>
                  </a:moveTo>
                  <a:cubicBezTo>
                    <a:pt x="12136" y="78076"/>
                    <a:pt x="7423" y="75695"/>
                    <a:pt x="4546" y="70932"/>
                  </a:cubicBezTo>
                  <a:cubicBezTo>
                    <a:pt x="1668" y="66170"/>
                    <a:pt x="229" y="60365"/>
                    <a:pt x="229" y="53519"/>
                  </a:cubicBezTo>
                  <a:cubicBezTo>
                    <a:pt x="229" y="49055"/>
                    <a:pt x="651" y="44639"/>
                    <a:pt x="1495" y="40273"/>
                  </a:cubicBezTo>
                  <a:cubicBezTo>
                    <a:pt x="2338" y="35908"/>
                    <a:pt x="3578" y="31517"/>
                    <a:pt x="5215" y="27102"/>
                  </a:cubicBezTo>
                  <a:cubicBezTo>
                    <a:pt x="6852" y="22687"/>
                    <a:pt x="8737" y="18545"/>
                    <a:pt x="10870" y="14675"/>
                  </a:cubicBezTo>
                  <a:cubicBezTo>
                    <a:pt x="13004" y="10805"/>
                    <a:pt x="15360" y="7035"/>
                    <a:pt x="17940" y="3364"/>
                  </a:cubicBezTo>
                  <a:cubicBezTo>
                    <a:pt x="18436" y="2570"/>
                    <a:pt x="19130" y="2173"/>
                    <a:pt x="20024" y="2173"/>
                  </a:cubicBezTo>
                  <a:cubicBezTo>
                    <a:pt x="20718" y="2173"/>
                    <a:pt x="21288" y="2397"/>
                    <a:pt x="21735" y="2843"/>
                  </a:cubicBezTo>
                  <a:cubicBezTo>
                    <a:pt x="22182" y="3289"/>
                    <a:pt x="22405" y="3810"/>
                    <a:pt x="22405" y="4406"/>
                  </a:cubicBezTo>
                  <a:cubicBezTo>
                    <a:pt x="22405" y="5101"/>
                    <a:pt x="22207" y="5696"/>
                    <a:pt x="21810" y="6192"/>
                  </a:cubicBezTo>
                  <a:cubicBezTo>
                    <a:pt x="11391" y="20480"/>
                    <a:pt x="6182" y="33675"/>
                    <a:pt x="6182" y="45780"/>
                  </a:cubicBezTo>
                  <a:cubicBezTo>
                    <a:pt x="6182" y="51039"/>
                    <a:pt x="7398" y="55553"/>
                    <a:pt x="9829" y="59323"/>
                  </a:cubicBezTo>
                  <a:cubicBezTo>
                    <a:pt x="12260" y="63094"/>
                    <a:pt x="15956" y="64979"/>
                    <a:pt x="20916" y="64979"/>
                  </a:cubicBezTo>
                  <a:cubicBezTo>
                    <a:pt x="25282" y="64979"/>
                    <a:pt x="29275" y="63739"/>
                    <a:pt x="32897" y="61258"/>
                  </a:cubicBezTo>
                  <a:cubicBezTo>
                    <a:pt x="36518" y="58778"/>
                    <a:pt x="39669" y="55553"/>
                    <a:pt x="42348" y="51584"/>
                  </a:cubicBezTo>
                  <a:cubicBezTo>
                    <a:pt x="42348" y="49600"/>
                    <a:pt x="42695" y="46474"/>
                    <a:pt x="43390" y="42208"/>
                  </a:cubicBezTo>
                  <a:cubicBezTo>
                    <a:pt x="44084" y="37942"/>
                    <a:pt x="45176" y="34147"/>
                    <a:pt x="46663" y="30823"/>
                  </a:cubicBezTo>
                  <a:cubicBezTo>
                    <a:pt x="48152" y="27499"/>
                    <a:pt x="49938" y="25837"/>
                    <a:pt x="52021" y="25837"/>
                  </a:cubicBezTo>
                  <a:cubicBezTo>
                    <a:pt x="54601" y="25837"/>
                    <a:pt x="55891" y="27375"/>
                    <a:pt x="55891" y="30451"/>
                  </a:cubicBezTo>
                  <a:cubicBezTo>
                    <a:pt x="55891" y="32237"/>
                    <a:pt x="55519" y="34494"/>
                    <a:pt x="54775" y="37223"/>
                  </a:cubicBezTo>
                  <a:cubicBezTo>
                    <a:pt x="54031" y="39951"/>
                    <a:pt x="53212" y="42481"/>
                    <a:pt x="52319" y="44813"/>
                  </a:cubicBezTo>
                  <a:cubicBezTo>
                    <a:pt x="51427" y="47145"/>
                    <a:pt x="50285" y="49798"/>
                    <a:pt x="48896" y="52775"/>
                  </a:cubicBezTo>
                  <a:cubicBezTo>
                    <a:pt x="50285" y="60911"/>
                    <a:pt x="54354" y="64979"/>
                    <a:pt x="61100" y="64979"/>
                  </a:cubicBezTo>
                  <a:cubicBezTo>
                    <a:pt x="65069" y="64979"/>
                    <a:pt x="69063" y="63838"/>
                    <a:pt x="73081" y="61556"/>
                  </a:cubicBezTo>
                  <a:cubicBezTo>
                    <a:pt x="77099" y="59274"/>
                    <a:pt x="80646" y="56273"/>
                    <a:pt x="83722" y="52552"/>
                  </a:cubicBezTo>
                  <a:cubicBezTo>
                    <a:pt x="86798" y="48831"/>
                    <a:pt x="89204" y="44838"/>
                    <a:pt x="90940" y="40572"/>
                  </a:cubicBezTo>
                  <a:cubicBezTo>
                    <a:pt x="92677" y="36305"/>
                    <a:pt x="93544" y="32237"/>
                    <a:pt x="93544" y="28367"/>
                  </a:cubicBezTo>
                  <a:cubicBezTo>
                    <a:pt x="93544" y="24894"/>
                    <a:pt x="92999" y="22191"/>
                    <a:pt x="91907" y="20256"/>
                  </a:cubicBezTo>
                  <a:cubicBezTo>
                    <a:pt x="90817" y="18321"/>
                    <a:pt x="89377" y="16288"/>
                    <a:pt x="87591" y="14154"/>
                  </a:cubicBezTo>
                  <a:cubicBezTo>
                    <a:pt x="85805" y="12021"/>
                    <a:pt x="84913" y="10310"/>
                    <a:pt x="84913" y="9020"/>
                  </a:cubicBezTo>
                  <a:cubicBezTo>
                    <a:pt x="84913" y="6837"/>
                    <a:pt x="85855" y="4827"/>
                    <a:pt x="87740" y="2992"/>
                  </a:cubicBezTo>
                  <a:cubicBezTo>
                    <a:pt x="89625" y="1156"/>
                    <a:pt x="91659" y="239"/>
                    <a:pt x="93843" y="239"/>
                  </a:cubicBezTo>
                  <a:cubicBezTo>
                    <a:pt x="96621" y="239"/>
                    <a:pt x="98605" y="1504"/>
                    <a:pt x="99796" y="4034"/>
                  </a:cubicBezTo>
                  <a:cubicBezTo>
                    <a:pt x="100986" y="6564"/>
                    <a:pt x="101582" y="9466"/>
                    <a:pt x="101582" y="12740"/>
                  </a:cubicBezTo>
                  <a:cubicBezTo>
                    <a:pt x="101582" y="17900"/>
                    <a:pt x="100540" y="24473"/>
                    <a:pt x="98456" y="32460"/>
                  </a:cubicBezTo>
                  <a:cubicBezTo>
                    <a:pt x="96372" y="40447"/>
                    <a:pt x="93991" y="47120"/>
                    <a:pt x="91312" y="52478"/>
                  </a:cubicBezTo>
                  <a:cubicBezTo>
                    <a:pt x="87641" y="59622"/>
                    <a:pt x="83027" y="65674"/>
                    <a:pt x="77471" y="70634"/>
                  </a:cubicBezTo>
                  <a:cubicBezTo>
                    <a:pt x="71915" y="75596"/>
                    <a:pt x="65664" y="78076"/>
                    <a:pt x="58719" y="78076"/>
                  </a:cubicBezTo>
                  <a:cubicBezTo>
                    <a:pt x="54354" y="78076"/>
                    <a:pt x="50806" y="76737"/>
                    <a:pt x="48078" y="74058"/>
                  </a:cubicBezTo>
                  <a:cubicBezTo>
                    <a:pt x="45349" y="71378"/>
                    <a:pt x="43588" y="67757"/>
                    <a:pt x="42794" y="63193"/>
                  </a:cubicBezTo>
                  <a:cubicBezTo>
                    <a:pt x="39619" y="67757"/>
                    <a:pt x="35998" y="71378"/>
                    <a:pt x="31930" y="74058"/>
                  </a:cubicBezTo>
                  <a:cubicBezTo>
                    <a:pt x="27862" y="76737"/>
                    <a:pt x="23446" y="78076"/>
                    <a:pt x="18684" y="78076"/>
                  </a:cubicBezTo>
                  <a:close/>
                </a:path>
              </a:pathLst>
            </a:custGeom>
            <a:solidFill>
              <a:srgbClr val="262626"/>
            </a:solidFill>
            <a:ln w="9525" cap="sq">
              <a:noFill/>
              <a:prstDash val="solid"/>
              <a:miter/>
            </a:ln>
          </p:spPr>
          <p:txBody>
            <a:bodyPr rtlCol="0" anchor="ctr"/>
            <a:lstStyle/>
            <a:p>
              <a:endParaRPr lang="en-NL"/>
            </a:p>
          </p:txBody>
        </p:sp>
        <p:sp>
          <p:nvSpPr>
            <p:cNvPr id="25" name="Freeform: Shape 24">
              <a:extLst>
                <a:ext uri="{FF2B5EF4-FFF2-40B4-BE49-F238E27FC236}">
                  <a16:creationId xmlns:a16="http://schemas.microsoft.com/office/drawing/2014/main" id="{51817526-7364-441A-F488-5BF5D39A06CC}"/>
                </a:ext>
              </a:extLst>
            </p:cNvPr>
            <p:cNvSpPr/>
            <p:nvPr/>
          </p:nvSpPr>
          <p:spPr>
            <a:xfrm>
              <a:off x="1926375" y="2606066"/>
              <a:ext cx="48070" cy="78729"/>
            </a:xfrm>
            <a:custGeom>
              <a:avLst/>
              <a:gdLst>
                <a:gd name="connsiteX0" fmla="*/ 24339 w 48070"/>
                <a:gd name="connsiteY0" fmla="*/ 78969 h 78729"/>
                <a:gd name="connsiteX1" fmla="*/ 5289 w 48070"/>
                <a:gd name="connsiteY1" fmla="*/ 67435 h 78729"/>
                <a:gd name="connsiteX2" fmla="*/ 229 w 48070"/>
                <a:gd name="connsiteY2" fmla="*/ 39976 h 78729"/>
                <a:gd name="connsiteX3" fmla="*/ 2015 w 48070"/>
                <a:gd name="connsiteY3" fmla="*/ 21298 h 78729"/>
                <a:gd name="connsiteX4" fmla="*/ 9233 w 48070"/>
                <a:gd name="connsiteY4" fmla="*/ 6415 h 78729"/>
                <a:gd name="connsiteX5" fmla="*/ 24339 w 48070"/>
                <a:gd name="connsiteY5" fmla="*/ 239 h 78729"/>
                <a:gd name="connsiteX6" fmla="*/ 36692 w 48070"/>
                <a:gd name="connsiteY6" fmla="*/ 3959 h 78729"/>
                <a:gd name="connsiteX7" fmla="*/ 43984 w 48070"/>
                <a:gd name="connsiteY7" fmla="*/ 13484 h 78729"/>
                <a:gd name="connsiteX8" fmla="*/ 47407 w 48070"/>
                <a:gd name="connsiteY8" fmla="*/ 25986 h 78729"/>
                <a:gd name="connsiteX9" fmla="*/ 48300 w 48070"/>
                <a:gd name="connsiteY9" fmla="*/ 39976 h 78729"/>
                <a:gd name="connsiteX10" fmla="*/ 46514 w 48070"/>
                <a:gd name="connsiteY10" fmla="*/ 58357 h 78729"/>
                <a:gd name="connsiteX11" fmla="*/ 39445 w 48070"/>
                <a:gd name="connsiteY11" fmla="*/ 72941 h 78729"/>
                <a:gd name="connsiteX12" fmla="*/ 24339 w 48070"/>
                <a:gd name="connsiteY12" fmla="*/ 78969 h 78729"/>
                <a:gd name="connsiteX13" fmla="*/ 24339 w 48070"/>
                <a:gd name="connsiteY13" fmla="*/ 75992 h 78729"/>
                <a:gd name="connsiteX14" fmla="*/ 33864 w 48070"/>
                <a:gd name="connsiteY14" fmla="*/ 69444 h 78729"/>
                <a:gd name="connsiteX15" fmla="*/ 37734 w 48070"/>
                <a:gd name="connsiteY15" fmla="*/ 55008 h 78729"/>
                <a:gd name="connsiteX16" fmla="*/ 38478 w 48070"/>
                <a:gd name="connsiteY16" fmla="*/ 38190 h 78729"/>
                <a:gd name="connsiteX17" fmla="*/ 37734 w 48070"/>
                <a:gd name="connsiteY17" fmla="*/ 22265 h 78729"/>
                <a:gd name="connsiteX18" fmla="*/ 33864 w 48070"/>
                <a:gd name="connsiteY18" fmla="*/ 9094 h 78729"/>
                <a:gd name="connsiteX19" fmla="*/ 24339 w 48070"/>
                <a:gd name="connsiteY19" fmla="*/ 3215 h 78729"/>
                <a:gd name="connsiteX20" fmla="*/ 14814 w 48070"/>
                <a:gd name="connsiteY20" fmla="*/ 9169 h 78729"/>
                <a:gd name="connsiteX21" fmla="*/ 10945 w 48070"/>
                <a:gd name="connsiteY21" fmla="*/ 22340 h 78729"/>
                <a:gd name="connsiteX22" fmla="*/ 10200 w 48070"/>
                <a:gd name="connsiteY22" fmla="*/ 38190 h 78729"/>
                <a:gd name="connsiteX23" fmla="*/ 10498 w 48070"/>
                <a:gd name="connsiteY23" fmla="*/ 50097 h 78729"/>
                <a:gd name="connsiteX24" fmla="*/ 12135 w 48070"/>
                <a:gd name="connsiteY24" fmla="*/ 61779 h 78729"/>
                <a:gd name="connsiteX25" fmla="*/ 16451 w 48070"/>
                <a:gd name="connsiteY25" fmla="*/ 71899 h 78729"/>
                <a:gd name="connsiteX26" fmla="*/ 24339 w 48070"/>
                <a:gd name="connsiteY26" fmla="*/ 75992 h 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070" h="78729">
                  <a:moveTo>
                    <a:pt x="24339" y="78969"/>
                  </a:moveTo>
                  <a:cubicBezTo>
                    <a:pt x="15013" y="78969"/>
                    <a:pt x="8662" y="75124"/>
                    <a:pt x="5289" y="67435"/>
                  </a:cubicBezTo>
                  <a:cubicBezTo>
                    <a:pt x="1916" y="59745"/>
                    <a:pt x="229" y="50593"/>
                    <a:pt x="229" y="39976"/>
                  </a:cubicBezTo>
                  <a:cubicBezTo>
                    <a:pt x="229" y="33329"/>
                    <a:pt x="824" y="27102"/>
                    <a:pt x="2015" y="21298"/>
                  </a:cubicBezTo>
                  <a:cubicBezTo>
                    <a:pt x="3206" y="15494"/>
                    <a:pt x="5612" y="10533"/>
                    <a:pt x="9233" y="6415"/>
                  </a:cubicBezTo>
                  <a:cubicBezTo>
                    <a:pt x="12854" y="2298"/>
                    <a:pt x="17889" y="239"/>
                    <a:pt x="24339" y="239"/>
                  </a:cubicBezTo>
                  <a:cubicBezTo>
                    <a:pt x="29399" y="239"/>
                    <a:pt x="33517" y="1479"/>
                    <a:pt x="36692" y="3959"/>
                  </a:cubicBezTo>
                  <a:cubicBezTo>
                    <a:pt x="39866" y="6441"/>
                    <a:pt x="42297" y="9615"/>
                    <a:pt x="43984" y="13484"/>
                  </a:cubicBezTo>
                  <a:cubicBezTo>
                    <a:pt x="45671" y="17354"/>
                    <a:pt x="46812" y="21522"/>
                    <a:pt x="47407" y="25986"/>
                  </a:cubicBezTo>
                  <a:cubicBezTo>
                    <a:pt x="48003" y="30451"/>
                    <a:pt x="48300" y="35115"/>
                    <a:pt x="48300" y="39976"/>
                  </a:cubicBezTo>
                  <a:cubicBezTo>
                    <a:pt x="48300" y="46525"/>
                    <a:pt x="47704" y="52651"/>
                    <a:pt x="46514" y="58357"/>
                  </a:cubicBezTo>
                  <a:cubicBezTo>
                    <a:pt x="45323" y="64061"/>
                    <a:pt x="42967" y="68923"/>
                    <a:pt x="39445" y="72941"/>
                  </a:cubicBezTo>
                  <a:cubicBezTo>
                    <a:pt x="35923" y="76960"/>
                    <a:pt x="30887" y="78969"/>
                    <a:pt x="24339" y="78969"/>
                  </a:cubicBezTo>
                  <a:close/>
                  <a:moveTo>
                    <a:pt x="24339" y="75992"/>
                  </a:moveTo>
                  <a:cubicBezTo>
                    <a:pt x="28605" y="75992"/>
                    <a:pt x="31781" y="73809"/>
                    <a:pt x="33864" y="69444"/>
                  </a:cubicBezTo>
                  <a:cubicBezTo>
                    <a:pt x="35947" y="65078"/>
                    <a:pt x="37237" y="60266"/>
                    <a:pt x="37734" y="55008"/>
                  </a:cubicBezTo>
                  <a:cubicBezTo>
                    <a:pt x="38230" y="49749"/>
                    <a:pt x="38478" y="44143"/>
                    <a:pt x="38478" y="38190"/>
                  </a:cubicBezTo>
                  <a:cubicBezTo>
                    <a:pt x="38478" y="32435"/>
                    <a:pt x="38230" y="27127"/>
                    <a:pt x="37734" y="22265"/>
                  </a:cubicBezTo>
                  <a:cubicBezTo>
                    <a:pt x="37237" y="17404"/>
                    <a:pt x="35947" y="13014"/>
                    <a:pt x="33864" y="9094"/>
                  </a:cubicBezTo>
                  <a:cubicBezTo>
                    <a:pt x="31781" y="5175"/>
                    <a:pt x="28605" y="3215"/>
                    <a:pt x="24339" y="3215"/>
                  </a:cubicBezTo>
                  <a:cubicBezTo>
                    <a:pt x="20072" y="3215"/>
                    <a:pt x="16897" y="5200"/>
                    <a:pt x="14814" y="9169"/>
                  </a:cubicBezTo>
                  <a:cubicBezTo>
                    <a:pt x="12731" y="13138"/>
                    <a:pt x="11441" y="17528"/>
                    <a:pt x="10945" y="22340"/>
                  </a:cubicBezTo>
                  <a:cubicBezTo>
                    <a:pt x="10448" y="27152"/>
                    <a:pt x="10200" y="32435"/>
                    <a:pt x="10200" y="38190"/>
                  </a:cubicBezTo>
                  <a:cubicBezTo>
                    <a:pt x="10200" y="42358"/>
                    <a:pt x="10299" y="46326"/>
                    <a:pt x="10498" y="50097"/>
                  </a:cubicBezTo>
                  <a:cubicBezTo>
                    <a:pt x="10696" y="53867"/>
                    <a:pt x="11242" y="57760"/>
                    <a:pt x="12135" y="61779"/>
                  </a:cubicBezTo>
                  <a:cubicBezTo>
                    <a:pt x="13028" y="65798"/>
                    <a:pt x="14467" y="69171"/>
                    <a:pt x="16451" y="71899"/>
                  </a:cubicBezTo>
                  <a:cubicBezTo>
                    <a:pt x="18435" y="74628"/>
                    <a:pt x="21065" y="75992"/>
                    <a:pt x="24339" y="75992"/>
                  </a:cubicBezTo>
                  <a:close/>
                </a:path>
              </a:pathLst>
            </a:custGeom>
            <a:solidFill>
              <a:srgbClr val="262626"/>
            </a:solidFill>
            <a:ln w="9525" cap="sq">
              <a:noFill/>
              <a:prstDash val="solid"/>
              <a:miter/>
            </a:ln>
          </p:spPr>
          <p:txBody>
            <a:bodyPr rtlCol="0" anchor="ctr"/>
            <a:lstStyle/>
            <a:p>
              <a:endParaRPr lang="en-NL"/>
            </a:p>
          </p:txBody>
        </p:sp>
      </p:grpSp>
      <p:grpSp>
        <p:nvGrpSpPr>
          <p:cNvPr id="26" name="Graphic 2">
            <a:extLst>
              <a:ext uri="{FF2B5EF4-FFF2-40B4-BE49-F238E27FC236}">
                <a16:creationId xmlns:a16="http://schemas.microsoft.com/office/drawing/2014/main" id="{4F3C8294-8FE9-D7F8-2DCB-55EA4B5828B6}"/>
              </a:ext>
            </a:extLst>
          </p:cNvPr>
          <p:cNvGrpSpPr/>
          <p:nvPr/>
        </p:nvGrpSpPr>
        <p:grpSpPr>
          <a:xfrm>
            <a:off x="2189626" y="4460991"/>
            <a:ext cx="1657350" cy="1657350"/>
            <a:chOff x="977498" y="607493"/>
            <a:chExt cx="1657350" cy="1657350"/>
          </a:xfrm>
        </p:grpSpPr>
        <p:sp>
          <p:nvSpPr>
            <p:cNvPr id="27" name="Freeform: Shape 26">
              <a:extLst>
                <a:ext uri="{FF2B5EF4-FFF2-40B4-BE49-F238E27FC236}">
                  <a16:creationId xmlns:a16="http://schemas.microsoft.com/office/drawing/2014/main" id="{C4A8F62A-D7B8-949D-F778-B5CCAD9A09FD}"/>
                </a:ext>
              </a:extLst>
            </p:cNvPr>
            <p:cNvSpPr/>
            <p:nvPr/>
          </p:nvSpPr>
          <p:spPr>
            <a:xfrm>
              <a:off x="977498" y="607493"/>
              <a:ext cx="9525" cy="1657350"/>
            </a:xfrm>
            <a:custGeom>
              <a:avLst/>
              <a:gdLst>
                <a:gd name="connsiteX0" fmla="*/ 0 w 9525"/>
                <a:gd name="connsiteY0" fmla="*/ 1657350 h 1657350"/>
                <a:gd name="connsiteX1" fmla="*/ 0 w 9525"/>
                <a:gd name="connsiteY1" fmla="*/ 0 h 1657350"/>
              </a:gdLst>
              <a:ahLst/>
              <a:cxnLst>
                <a:cxn ang="0">
                  <a:pos x="connsiteX0" y="connsiteY0"/>
                </a:cxn>
                <a:cxn ang="0">
                  <a:pos x="connsiteX1" y="connsiteY1"/>
                </a:cxn>
              </a:cxnLst>
              <a:rect l="l" t="t" r="r" b="b"/>
              <a:pathLst>
                <a:path w="9525" h="1657350">
                  <a:moveTo>
                    <a:pt x="0" y="1657350"/>
                  </a:moveTo>
                  <a:lnTo>
                    <a:pt x="0" y="0"/>
                  </a:lnTo>
                </a:path>
              </a:pathLst>
            </a:custGeom>
            <a:ln w="12700" cap="sq">
              <a:solidFill>
                <a:srgbClr val="262626"/>
              </a:solidFill>
              <a:prstDash val="solid"/>
              <a:round/>
            </a:ln>
          </p:spPr>
          <p:txBody>
            <a:bodyPr rtlCol="0" anchor="ctr"/>
            <a:lstStyle/>
            <a:p>
              <a:endParaRPr lang="en-NL"/>
            </a:p>
          </p:txBody>
        </p:sp>
        <p:sp>
          <p:nvSpPr>
            <p:cNvPr id="28" name="Freeform: Shape 27">
              <a:extLst>
                <a:ext uri="{FF2B5EF4-FFF2-40B4-BE49-F238E27FC236}">
                  <a16:creationId xmlns:a16="http://schemas.microsoft.com/office/drawing/2014/main" id="{1D12CAB8-2000-D89C-8D36-98E587EFA2B0}"/>
                </a:ext>
              </a:extLst>
            </p:cNvPr>
            <p:cNvSpPr/>
            <p:nvPr/>
          </p:nvSpPr>
          <p:spPr>
            <a:xfrm>
              <a:off x="2634848" y="607493"/>
              <a:ext cx="9525" cy="1657350"/>
            </a:xfrm>
            <a:custGeom>
              <a:avLst/>
              <a:gdLst>
                <a:gd name="connsiteX0" fmla="*/ 0 w 9525"/>
                <a:gd name="connsiteY0" fmla="*/ 1657350 h 1657350"/>
                <a:gd name="connsiteX1" fmla="*/ 0 w 9525"/>
                <a:gd name="connsiteY1" fmla="*/ 0 h 1657350"/>
              </a:gdLst>
              <a:ahLst/>
              <a:cxnLst>
                <a:cxn ang="0">
                  <a:pos x="connsiteX0" y="connsiteY0"/>
                </a:cxn>
                <a:cxn ang="0">
                  <a:pos x="connsiteX1" y="connsiteY1"/>
                </a:cxn>
              </a:cxnLst>
              <a:rect l="l" t="t" r="r" b="b"/>
              <a:pathLst>
                <a:path w="9525" h="1657350">
                  <a:moveTo>
                    <a:pt x="0" y="1657350"/>
                  </a:moveTo>
                  <a:lnTo>
                    <a:pt x="0" y="0"/>
                  </a:lnTo>
                </a:path>
              </a:pathLst>
            </a:custGeom>
            <a:ln w="12700" cap="sq">
              <a:solidFill>
                <a:srgbClr val="262626"/>
              </a:solidFill>
              <a:prstDash val="solid"/>
              <a:round/>
            </a:ln>
          </p:spPr>
          <p:txBody>
            <a:bodyPr rtlCol="0" anchor="ctr"/>
            <a:lstStyle/>
            <a:p>
              <a:endParaRPr lang="en-NL"/>
            </a:p>
          </p:txBody>
        </p:sp>
        <p:sp>
          <p:nvSpPr>
            <p:cNvPr id="29" name="Freeform: Shape 28">
              <a:extLst>
                <a:ext uri="{FF2B5EF4-FFF2-40B4-BE49-F238E27FC236}">
                  <a16:creationId xmlns:a16="http://schemas.microsoft.com/office/drawing/2014/main" id="{9F2C7C6D-61DB-361E-A2DB-2D0076E53EDE}"/>
                </a:ext>
              </a:extLst>
            </p:cNvPr>
            <p:cNvSpPr/>
            <p:nvPr/>
          </p:nvSpPr>
          <p:spPr>
            <a:xfrm>
              <a:off x="977498" y="1988342"/>
              <a:ext cx="16573" cy="9525"/>
            </a:xfrm>
            <a:custGeom>
              <a:avLst/>
              <a:gdLst>
                <a:gd name="connsiteX0" fmla="*/ 0 w 16573"/>
                <a:gd name="connsiteY0" fmla="*/ 0 h 9525"/>
                <a:gd name="connsiteX1" fmla="*/ 16574 w 16573"/>
                <a:gd name="connsiteY1" fmla="*/ 0 h 9525"/>
              </a:gdLst>
              <a:ahLst/>
              <a:cxnLst>
                <a:cxn ang="0">
                  <a:pos x="connsiteX0" y="connsiteY0"/>
                </a:cxn>
                <a:cxn ang="0">
                  <a:pos x="connsiteX1" y="connsiteY1"/>
                </a:cxn>
              </a:cxnLst>
              <a:rect l="l" t="t" r="r" b="b"/>
              <a:pathLst>
                <a:path w="16573" h="9525">
                  <a:moveTo>
                    <a:pt x="0" y="0"/>
                  </a:moveTo>
                  <a:lnTo>
                    <a:pt x="16574" y="0"/>
                  </a:lnTo>
                </a:path>
              </a:pathLst>
            </a:custGeom>
            <a:ln w="12700" cap="sq">
              <a:solidFill>
                <a:srgbClr val="262626"/>
              </a:solidFill>
              <a:prstDash val="solid"/>
              <a:round/>
            </a:ln>
          </p:spPr>
          <p:txBody>
            <a:bodyPr rtlCol="0" anchor="ctr"/>
            <a:lstStyle/>
            <a:p>
              <a:endParaRPr lang="en-NL"/>
            </a:p>
          </p:txBody>
        </p:sp>
        <p:sp>
          <p:nvSpPr>
            <p:cNvPr id="30" name="Freeform: Shape 29">
              <a:extLst>
                <a:ext uri="{FF2B5EF4-FFF2-40B4-BE49-F238E27FC236}">
                  <a16:creationId xmlns:a16="http://schemas.microsoft.com/office/drawing/2014/main" id="{8C397067-DFF2-3355-C1AE-F79867E7990E}"/>
                </a:ext>
              </a:extLst>
            </p:cNvPr>
            <p:cNvSpPr/>
            <p:nvPr/>
          </p:nvSpPr>
          <p:spPr>
            <a:xfrm>
              <a:off x="977498" y="1436168"/>
              <a:ext cx="16573" cy="9525"/>
            </a:xfrm>
            <a:custGeom>
              <a:avLst/>
              <a:gdLst>
                <a:gd name="connsiteX0" fmla="*/ 0 w 16573"/>
                <a:gd name="connsiteY0" fmla="*/ 0 h 9525"/>
                <a:gd name="connsiteX1" fmla="*/ 16574 w 16573"/>
                <a:gd name="connsiteY1" fmla="*/ 0 h 9525"/>
              </a:gdLst>
              <a:ahLst/>
              <a:cxnLst>
                <a:cxn ang="0">
                  <a:pos x="connsiteX0" y="connsiteY0"/>
                </a:cxn>
                <a:cxn ang="0">
                  <a:pos x="connsiteX1" y="connsiteY1"/>
                </a:cxn>
              </a:cxnLst>
              <a:rect l="l" t="t" r="r" b="b"/>
              <a:pathLst>
                <a:path w="16573" h="9525">
                  <a:moveTo>
                    <a:pt x="0" y="0"/>
                  </a:moveTo>
                  <a:lnTo>
                    <a:pt x="16574" y="0"/>
                  </a:lnTo>
                </a:path>
              </a:pathLst>
            </a:custGeom>
            <a:ln w="12700" cap="sq">
              <a:solidFill>
                <a:srgbClr val="262626"/>
              </a:solidFill>
              <a:prstDash val="solid"/>
              <a:round/>
            </a:ln>
          </p:spPr>
          <p:txBody>
            <a:bodyPr rtlCol="0" anchor="ctr"/>
            <a:lstStyle/>
            <a:p>
              <a:endParaRPr lang="en-NL"/>
            </a:p>
          </p:txBody>
        </p:sp>
        <p:sp>
          <p:nvSpPr>
            <p:cNvPr id="31" name="Freeform: Shape 30">
              <a:extLst>
                <a:ext uri="{FF2B5EF4-FFF2-40B4-BE49-F238E27FC236}">
                  <a16:creationId xmlns:a16="http://schemas.microsoft.com/office/drawing/2014/main" id="{C577B920-4394-E2F5-C2FE-59A7C4EF2800}"/>
                </a:ext>
              </a:extLst>
            </p:cNvPr>
            <p:cNvSpPr/>
            <p:nvPr/>
          </p:nvSpPr>
          <p:spPr>
            <a:xfrm>
              <a:off x="977498" y="883994"/>
              <a:ext cx="16573" cy="9525"/>
            </a:xfrm>
            <a:custGeom>
              <a:avLst/>
              <a:gdLst>
                <a:gd name="connsiteX0" fmla="*/ 0 w 16573"/>
                <a:gd name="connsiteY0" fmla="*/ 0 h 9525"/>
                <a:gd name="connsiteX1" fmla="*/ 16574 w 16573"/>
                <a:gd name="connsiteY1" fmla="*/ 0 h 9525"/>
              </a:gdLst>
              <a:ahLst/>
              <a:cxnLst>
                <a:cxn ang="0">
                  <a:pos x="connsiteX0" y="connsiteY0"/>
                </a:cxn>
                <a:cxn ang="0">
                  <a:pos x="connsiteX1" y="connsiteY1"/>
                </a:cxn>
              </a:cxnLst>
              <a:rect l="l" t="t" r="r" b="b"/>
              <a:pathLst>
                <a:path w="16573" h="9525">
                  <a:moveTo>
                    <a:pt x="0" y="0"/>
                  </a:moveTo>
                  <a:lnTo>
                    <a:pt x="16574" y="0"/>
                  </a:lnTo>
                </a:path>
              </a:pathLst>
            </a:custGeom>
            <a:ln w="12700" cap="sq">
              <a:solidFill>
                <a:srgbClr val="262626"/>
              </a:solidFill>
              <a:prstDash val="solid"/>
              <a:round/>
            </a:ln>
          </p:spPr>
          <p:txBody>
            <a:bodyPr rtlCol="0" anchor="ctr"/>
            <a:lstStyle/>
            <a:p>
              <a:endParaRPr lang="en-NL"/>
            </a:p>
          </p:txBody>
        </p:sp>
        <p:sp>
          <p:nvSpPr>
            <p:cNvPr id="32" name="Freeform: Shape 31">
              <a:extLst>
                <a:ext uri="{FF2B5EF4-FFF2-40B4-BE49-F238E27FC236}">
                  <a16:creationId xmlns:a16="http://schemas.microsoft.com/office/drawing/2014/main" id="{285F6808-6BDD-1B33-74E0-7FEE3BDFBDF4}"/>
                </a:ext>
              </a:extLst>
            </p:cNvPr>
            <p:cNvSpPr/>
            <p:nvPr/>
          </p:nvSpPr>
          <p:spPr>
            <a:xfrm>
              <a:off x="2618274" y="1988342"/>
              <a:ext cx="16573" cy="9525"/>
            </a:xfrm>
            <a:custGeom>
              <a:avLst/>
              <a:gdLst>
                <a:gd name="connsiteX0" fmla="*/ 16574 w 16573"/>
                <a:gd name="connsiteY0" fmla="*/ 0 h 9525"/>
                <a:gd name="connsiteX1" fmla="*/ 0 w 16573"/>
                <a:gd name="connsiteY1" fmla="*/ 0 h 9525"/>
              </a:gdLst>
              <a:ahLst/>
              <a:cxnLst>
                <a:cxn ang="0">
                  <a:pos x="connsiteX0" y="connsiteY0"/>
                </a:cxn>
                <a:cxn ang="0">
                  <a:pos x="connsiteX1" y="connsiteY1"/>
                </a:cxn>
              </a:cxnLst>
              <a:rect l="l" t="t" r="r" b="b"/>
              <a:pathLst>
                <a:path w="16573" h="9525">
                  <a:moveTo>
                    <a:pt x="16574" y="0"/>
                  </a:moveTo>
                  <a:lnTo>
                    <a:pt x="0" y="0"/>
                  </a:lnTo>
                </a:path>
              </a:pathLst>
            </a:custGeom>
            <a:ln w="12700" cap="sq">
              <a:solidFill>
                <a:srgbClr val="262626"/>
              </a:solidFill>
              <a:prstDash val="solid"/>
              <a:round/>
            </a:ln>
          </p:spPr>
          <p:txBody>
            <a:bodyPr rtlCol="0" anchor="ctr"/>
            <a:lstStyle/>
            <a:p>
              <a:endParaRPr lang="en-NL"/>
            </a:p>
          </p:txBody>
        </p:sp>
        <p:sp>
          <p:nvSpPr>
            <p:cNvPr id="33" name="Freeform: Shape 32">
              <a:extLst>
                <a:ext uri="{FF2B5EF4-FFF2-40B4-BE49-F238E27FC236}">
                  <a16:creationId xmlns:a16="http://schemas.microsoft.com/office/drawing/2014/main" id="{4C9EB5D8-9DF9-19A6-13CF-97113C6C6EA7}"/>
                </a:ext>
              </a:extLst>
            </p:cNvPr>
            <p:cNvSpPr/>
            <p:nvPr/>
          </p:nvSpPr>
          <p:spPr>
            <a:xfrm>
              <a:off x="2618274" y="1436168"/>
              <a:ext cx="16573" cy="9525"/>
            </a:xfrm>
            <a:custGeom>
              <a:avLst/>
              <a:gdLst>
                <a:gd name="connsiteX0" fmla="*/ 16574 w 16573"/>
                <a:gd name="connsiteY0" fmla="*/ 0 h 9525"/>
                <a:gd name="connsiteX1" fmla="*/ 0 w 16573"/>
                <a:gd name="connsiteY1" fmla="*/ 0 h 9525"/>
              </a:gdLst>
              <a:ahLst/>
              <a:cxnLst>
                <a:cxn ang="0">
                  <a:pos x="connsiteX0" y="connsiteY0"/>
                </a:cxn>
                <a:cxn ang="0">
                  <a:pos x="connsiteX1" y="connsiteY1"/>
                </a:cxn>
              </a:cxnLst>
              <a:rect l="l" t="t" r="r" b="b"/>
              <a:pathLst>
                <a:path w="16573" h="9525">
                  <a:moveTo>
                    <a:pt x="16574" y="0"/>
                  </a:moveTo>
                  <a:lnTo>
                    <a:pt x="0" y="0"/>
                  </a:lnTo>
                </a:path>
              </a:pathLst>
            </a:custGeom>
            <a:ln w="12700" cap="sq">
              <a:solidFill>
                <a:srgbClr val="262626"/>
              </a:solidFill>
              <a:prstDash val="solid"/>
              <a:round/>
            </a:ln>
          </p:spPr>
          <p:txBody>
            <a:bodyPr rtlCol="0" anchor="ctr"/>
            <a:lstStyle/>
            <a:p>
              <a:endParaRPr lang="en-NL"/>
            </a:p>
          </p:txBody>
        </p:sp>
        <p:sp>
          <p:nvSpPr>
            <p:cNvPr id="34" name="Freeform: Shape 33">
              <a:extLst>
                <a:ext uri="{FF2B5EF4-FFF2-40B4-BE49-F238E27FC236}">
                  <a16:creationId xmlns:a16="http://schemas.microsoft.com/office/drawing/2014/main" id="{B9131700-F672-BCC7-F8D7-F865814B171E}"/>
                </a:ext>
              </a:extLst>
            </p:cNvPr>
            <p:cNvSpPr/>
            <p:nvPr/>
          </p:nvSpPr>
          <p:spPr>
            <a:xfrm>
              <a:off x="2618274" y="883994"/>
              <a:ext cx="16573" cy="9525"/>
            </a:xfrm>
            <a:custGeom>
              <a:avLst/>
              <a:gdLst>
                <a:gd name="connsiteX0" fmla="*/ 16574 w 16573"/>
                <a:gd name="connsiteY0" fmla="*/ 0 h 9525"/>
                <a:gd name="connsiteX1" fmla="*/ 0 w 16573"/>
                <a:gd name="connsiteY1" fmla="*/ 0 h 9525"/>
              </a:gdLst>
              <a:ahLst/>
              <a:cxnLst>
                <a:cxn ang="0">
                  <a:pos x="connsiteX0" y="connsiteY0"/>
                </a:cxn>
                <a:cxn ang="0">
                  <a:pos x="connsiteX1" y="connsiteY1"/>
                </a:cxn>
              </a:cxnLst>
              <a:rect l="l" t="t" r="r" b="b"/>
              <a:pathLst>
                <a:path w="16573" h="9525">
                  <a:moveTo>
                    <a:pt x="16574" y="0"/>
                  </a:moveTo>
                  <a:lnTo>
                    <a:pt x="0" y="0"/>
                  </a:lnTo>
                </a:path>
              </a:pathLst>
            </a:custGeom>
            <a:ln w="12700" cap="sq">
              <a:solidFill>
                <a:srgbClr val="262626"/>
              </a:solidFill>
              <a:prstDash val="solid"/>
              <a:round/>
            </a:ln>
          </p:spPr>
          <p:txBody>
            <a:bodyPr rtlCol="0" anchor="ctr"/>
            <a:lstStyle/>
            <a:p>
              <a:endParaRPr lang="en-NL"/>
            </a:p>
          </p:txBody>
        </p:sp>
      </p:grpSp>
      <p:sp>
        <p:nvSpPr>
          <p:cNvPr id="35" name="Freeform: Shape 34">
            <a:extLst>
              <a:ext uri="{FF2B5EF4-FFF2-40B4-BE49-F238E27FC236}">
                <a16:creationId xmlns:a16="http://schemas.microsoft.com/office/drawing/2014/main" id="{0865BF8D-A776-E129-DEC3-90AC1A89F99A}"/>
              </a:ext>
            </a:extLst>
          </p:cNvPr>
          <p:cNvSpPr/>
          <p:nvPr/>
        </p:nvSpPr>
        <p:spPr>
          <a:xfrm>
            <a:off x="2008528" y="5840762"/>
            <a:ext cx="40332" cy="9376"/>
          </a:xfrm>
          <a:custGeom>
            <a:avLst/>
            <a:gdLst>
              <a:gd name="connsiteX0" fmla="*/ 136 w 40332"/>
              <a:gd name="connsiteY0" fmla="*/ 9560 h 9376"/>
              <a:gd name="connsiteX1" fmla="*/ 136 w 40332"/>
              <a:gd name="connsiteY1" fmla="*/ 183 h 9376"/>
              <a:gd name="connsiteX2" fmla="*/ 40469 w 40332"/>
              <a:gd name="connsiteY2" fmla="*/ 183 h 9376"/>
              <a:gd name="connsiteX3" fmla="*/ 40469 w 40332"/>
              <a:gd name="connsiteY3" fmla="*/ 9560 h 9376"/>
              <a:gd name="connsiteX4" fmla="*/ 136 w 40332"/>
              <a:gd name="connsiteY4" fmla="*/ 9560 h 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2" h="9376">
                <a:moveTo>
                  <a:pt x="136" y="9560"/>
                </a:moveTo>
                <a:lnTo>
                  <a:pt x="136" y="183"/>
                </a:lnTo>
                <a:lnTo>
                  <a:pt x="40469" y="183"/>
                </a:lnTo>
                <a:lnTo>
                  <a:pt x="40469" y="9560"/>
                </a:lnTo>
                <a:lnTo>
                  <a:pt x="136" y="9560"/>
                </a:lnTo>
                <a:close/>
              </a:path>
            </a:pathLst>
          </a:custGeom>
          <a:solidFill>
            <a:srgbClr val="262626"/>
          </a:solidFill>
          <a:ln w="9525" cap="sq">
            <a:noFill/>
            <a:prstDash val="solid"/>
            <a:miter/>
          </a:ln>
        </p:spPr>
        <p:txBody>
          <a:bodyPr rtlCol="0" anchor="ctr"/>
          <a:lstStyle/>
          <a:p>
            <a:endParaRPr lang="en-NL"/>
          </a:p>
        </p:txBody>
      </p:sp>
      <p:sp>
        <p:nvSpPr>
          <p:cNvPr id="36" name="Freeform: Shape 35">
            <a:extLst>
              <a:ext uri="{FF2B5EF4-FFF2-40B4-BE49-F238E27FC236}">
                <a16:creationId xmlns:a16="http://schemas.microsoft.com/office/drawing/2014/main" id="{867862A1-BC32-E26D-16B1-EA01E53AC45F}"/>
              </a:ext>
            </a:extLst>
          </p:cNvPr>
          <p:cNvSpPr/>
          <p:nvPr/>
        </p:nvSpPr>
        <p:spPr>
          <a:xfrm>
            <a:off x="2065133" y="5776915"/>
            <a:ext cx="60870" cy="101500"/>
          </a:xfrm>
          <a:custGeom>
            <a:avLst/>
            <a:gdLst>
              <a:gd name="connsiteX0" fmla="*/ 136 w 60870"/>
              <a:gd name="connsiteY0" fmla="*/ 101684 h 101500"/>
              <a:gd name="connsiteX1" fmla="*/ 136 w 60870"/>
              <a:gd name="connsiteY1" fmla="*/ 97517 h 101500"/>
              <a:gd name="connsiteX2" fmla="*/ 433 w 60870"/>
              <a:gd name="connsiteY2" fmla="*/ 96773 h 101500"/>
              <a:gd name="connsiteX3" fmla="*/ 24097 w 60870"/>
              <a:gd name="connsiteY3" fmla="*/ 70579 h 101500"/>
              <a:gd name="connsiteX4" fmla="*/ 32803 w 60870"/>
              <a:gd name="connsiteY4" fmla="*/ 60831 h 101500"/>
              <a:gd name="connsiteX5" fmla="*/ 39427 w 60870"/>
              <a:gd name="connsiteY5" fmla="*/ 51753 h 101500"/>
              <a:gd name="connsiteX6" fmla="*/ 44635 w 60870"/>
              <a:gd name="connsiteY6" fmla="*/ 41260 h 101500"/>
              <a:gd name="connsiteX7" fmla="*/ 46571 w 60870"/>
              <a:gd name="connsiteY7" fmla="*/ 29949 h 101500"/>
              <a:gd name="connsiteX8" fmla="*/ 44264 w 60870"/>
              <a:gd name="connsiteY8" fmla="*/ 18043 h 101500"/>
              <a:gd name="connsiteX9" fmla="*/ 37343 w 60870"/>
              <a:gd name="connsiteY9" fmla="*/ 8965 h 101500"/>
              <a:gd name="connsiteX10" fmla="*/ 26330 w 60870"/>
              <a:gd name="connsiteY10" fmla="*/ 5541 h 101500"/>
              <a:gd name="connsiteX11" fmla="*/ 14348 w 60870"/>
              <a:gd name="connsiteY11" fmla="*/ 9486 h 101500"/>
              <a:gd name="connsiteX12" fmla="*/ 6982 w 60870"/>
              <a:gd name="connsiteY12" fmla="*/ 19829 h 101500"/>
              <a:gd name="connsiteX13" fmla="*/ 8619 w 60870"/>
              <a:gd name="connsiteY13" fmla="*/ 19680 h 101500"/>
              <a:gd name="connsiteX14" fmla="*/ 14424 w 60870"/>
              <a:gd name="connsiteY14" fmla="*/ 21987 h 101500"/>
              <a:gd name="connsiteX15" fmla="*/ 16805 w 60870"/>
              <a:gd name="connsiteY15" fmla="*/ 27865 h 101500"/>
              <a:gd name="connsiteX16" fmla="*/ 14424 w 60870"/>
              <a:gd name="connsiteY16" fmla="*/ 33818 h 101500"/>
              <a:gd name="connsiteX17" fmla="*/ 8619 w 60870"/>
              <a:gd name="connsiteY17" fmla="*/ 36199 h 101500"/>
              <a:gd name="connsiteX18" fmla="*/ 2592 w 60870"/>
              <a:gd name="connsiteY18" fmla="*/ 33744 h 101500"/>
              <a:gd name="connsiteX19" fmla="*/ 136 w 60870"/>
              <a:gd name="connsiteY19" fmla="*/ 27865 h 101500"/>
              <a:gd name="connsiteX20" fmla="*/ 2294 w 60870"/>
              <a:gd name="connsiteY20" fmla="*/ 17149 h 101500"/>
              <a:gd name="connsiteX21" fmla="*/ 8545 w 60870"/>
              <a:gd name="connsiteY21" fmla="*/ 8220 h 101500"/>
              <a:gd name="connsiteX22" fmla="*/ 17697 w 60870"/>
              <a:gd name="connsiteY22" fmla="*/ 2267 h 101500"/>
              <a:gd name="connsiteX23" fmla="*/ 28562 w 60870"/>
              <a:gd name="connsiteY23" fmla="*/ 183 h 101500"/>
              <a:gd name="connsiteX24" fmla="*/ 44709 w 60870"/>
              <a:gd name="connsiteY24" fmla="*/ 3830 h 101500"/>
              <a:gd name="connsiteX25" fmla="*/ 56616 w 60870"/>
              <a:gd name="connsiteY25" fmla="*/ 14248 h 101500"/>
              <a:gd name="connsiteX26" fmla="*/ 61007 w 60870"/>
              <a:gd name="connsiteY26" fmla="*/ 29949 h 101500"/>
              <a:gd name="connsiteX27" fmla="*/ 58104 w 60870"/>
              <a:gd name="connsiteY27" fmla="*/ 42599 h 101500"/>
              <a:gd name="connsiteX28" fmla="*/ 50662 w 60870"/>
              <a:gd name="connsiteY28" fmla="*/ 53389 h 101500"/>
              <a:gd name="connsiteX29" fmla="*/ 39054 w 60870"/>
              <a:gd name="connsiteY29" fmla="*/ 64403 h 101500"/>
              <a:gd name="connsiteX30" fmla="*/ 29752 w 60870"/>
              <a:gd name="connsiteY30" fmla="*/ 72663 h 101500"/>
              <a:gd name="connsiteX31" fmla="*/ 12488 w 60870"/>
              <a:gd name="connsiteY31" fmla="*/ 89332 h 101500"/>
              <a:gd name="connsiteX32" fmla="*/ 27222 w 60870"/>
              <a:gd name="connsiteY32" fmla="*/ 89332 h 101500"/>
              <a:gd name="connsiteX33" fmla="*/ 45230 w 60870"/>
              <a:gd name="connsiteY33" fmla="*/ 89108 h 101500"/>
              <a:gd name="connsiteX34" fmla="*/ 52969 w 60870"/>
              <a:gd name="connsiteY34" fmla="*/ 88587 h 101500"/>
              <a:gd name="connsiteX35" fmla="*/ 56541 w 60870"/>
              <a:gd name="connsiteY35" fmla="*/ 74449 h 101500"/>
              <a:gd name="connsiteX36" fmla="*/ 61007 w 60870"/>
              <a:gd name="connsiteY36" fmla="*/ 74449 h 101500"/>
              <a:gd name="connsiteX37" fmla="*/ 56691 w 60870"/>
              <a:gd name="connsiteY37" fmla="*/ 101684 h 101500"/>
              <a:gd name="connsiteX38" fmla="*/ 136 w 60870"/>
              <a:gd name="connsiteY38" fmla="*/ 101684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136" y="101684"/>
                </a:moveTo>
                <a:lnTo>
                  <a:pt x="136" y="97517"/>
                </a:lnTo>
                <a:cubicBezTo>
                  <a:pt x="136" y="97318"/>
                  <a:pt x="235" y="97071"/>
                  <a:pt x="433" y="96773"/>
                </a:cubicBezTo>
                <a:lnTo>
                  <a:pt x="24097" y="70579"/>
                </a:lnTo>
                <a:cubicBezTo>
                  <a:pt x="27669" y="66709"/>
                  <a:pt x="30571" y="63460"/>
                  <a:pt x="32803" y="60831"/>
                </a:cubicBezTo>
                <a:cubicBezTo>
                  <a:pt x="35036" y="58202"/>
                  <a:pt x="37244" y="55175"/>
                  <a:pt x="39427" y="51753"/>
                </a:cubicBezTo>
                <a:cubicBezTo>
                  <a:pt x="41609" y="48329"/>
                  <a:pt x="43345" y="44832"/>
                  <a:pt x="44635" y="41260"/>
                </a:cubicBezTo>
                <a:cubicBezTo>
                  <a:pt x="45925" y="37688"/>
                  <a:pt x="46571" y="33918"/>
                  <a:pt x="46571" y="29949"/>
                </a:cubicBezTo>
                <a:cubicBezTo>
                  <a:pt x="46571" y="25782"/>
                  <a:pt x="45802" y="21813"/>
                  <a:pt x="44264" y="18043"/>
                </a:cubicBezTo>
                <a:cubicBezTo>
                  <a:pt x="42726" y="14272"/>
                  <a:pt x="40419" y="11246"/>
                  <a:pt x="37343" y="8965"/>
                </a:cubicBezTo>
                <a:cubicBezTo>
                  <a:pt x="34267" y="6682"/>
                  <a:pt x="30596" y="5541"/>
                  <a:pt x="26330" y="5541"/>
                </a:cubicBezTo>
                <a:cubicBezTo>
                  <a:pt x="21865" y="5541"/>
                  <a:pt x="17871" y="6856"/>
                  <a:pt x="14348" y="9486"/>
                </a:cubicBezTo>
                <a:cubicBezTo>
                  <a:pt x="10827" y="12114"/>
                  <a:pt x="8371" y="15562"/>
                  <a:pt x="6982" y="19829"/>
                </a:cubicBezTo>
                <a:cubicBezTo>
                  <a:pt x="7379" y="19730"/>
                  <a:pt x="7924" y="19680"/>
                  <a:pt x="8619" y="19680"/>
                </a:cubicBezTo>
                <a:cubicBezTo>
                  <a:pt x="10901" y="19680"/>
                  <a:pt x="12836" y="20449"/>
                  <a:pt x="14424" y="21987"/>
                </a:cubicBezTo>
                <a:cubicBezTo>
                  <a:pt x="16011" y="23524"/>
                  <a:pt x="16805" y="25484"/>
                  <a:pt x="16805" y="27865"/>
                </a:cubicBezTo>
                <a:cubicBezTo>
                  <a:pt x="16805" y="30246"/>
                  <a:pt x="16011" y="32231"/>
                  <a:pt x="14424" y="33818"/>
                </a:cubicBezTo>
                <a:cubicBezTo>
                  <a:pt x="12836" y="35406"/>
                  <a:pt x="10901" y="36199"/>
                  <a:pt x="8619" y="36199"/>
                </a:cubicBezTo>
                <a:cubicBezTo>
                  <a:pt x="6238" y="36199"/>
                  <a:pt x="4229" y="35381"/>
                  <a:pt x="2592" y="33744"/>
                </a:cubicBezTo>
                <a:cubicBezTo>
                  <a:pt x="955" y="32107"/>
                  <a:pt x="136" y="30147"/>
                  <a:pt x="136" y="27865"/>
                </a:cubicBezTo>
                <a:cubicBezTo>
                  <a:pt x="136" y="24095"/>
                  <a:pt x="855" y="20523"/>
                  <a:pt x="2294" y="17149"/>
                </a:cubicBezTo>
                <a:cubicBezTo>
                  <a:pt x="3732" y="13776"/>
                  <a:pt x="5816" y="10800"/>
                  <a:pt x="8545" y="8220"/>
                </a:cubicBezTo>
                <a:cubicBezTo>
                  <a:pt x="11273" y="5640"/>
                  <a:pt x="14324" y="3656"/>
                  <a:pt x="17697" y="2267"/>
                </a:cubicBezTo>
                <a:cubicBezTo>
                  <a:pt x="21071" y="878"/>
                  <a:pt x="24693" y="183"/>
                  <a:pt x="28562" y="183"/>
                </a:cubicBezTo>
                <a:cubicBezTo>
                  <a:pt x="34317" y="183"/>
                  <a:pt x="39699" y="1399"/>
                  <a:pt x="44709" y="3830"/>
                </a:cubicBezTo>
                <a:cubicBezTo>
                  <a:pt x="49720" y="6260"/>
                  <a:pt x="53689" y="9733"/>
                  <a:pt x="56616" y="14248"/>
                </a:cubicBezTo>
                <a:cubicBezTo>
                  <a:pt x="59543" y="18762"/>
                  <a:pt x="61007" y="23996"/>
                  <a:pt x="61007" y="29949"/>
                </a:cubicBezTo>
                <a:cubicBezTo>
                  <a:pt x="61007" y="34414"/>
                  <a:pt x="60039" y="38630"/>
                  <a:pt x="58104" y="42599"/>
                </a:cubicBezTo>
                <a:cubicBezTo>
                  <a:pt x="56170" y="46568"/>
                  <a:pt x="53689" y="50165"/>
                  <a:pt x="50662" y="53389"/>
                </a:cubicBezTo>
                <a:cubicBezTo>
                  <a:pt x="47637" y="56614"/>
                  <a:pt x="43767" y="60285"/>
                  <a:pt x="39054" y="64403"/>
                </a:cubicBezTo>
                <a:cubicBezTo>
                  <a:pt x="34341" y="68520"/>
                  <a:pt x="31241" y="71274"/>
                  <a:pt x="29752" y="72663"/>
                </a:cubicBezTo>
                <a:lnTo>
                  <a:pt x="12488" y="89332"/>
                </a:lnTo>
                <a:lnTo>
                  <a:pt x="27222" y="89332"/>
                </a:lnTo>
                <a:cubicBezTo>
                  <a:pt x="34366" y="89332"/>
                  <a:pt x="40369" y="89257"/>
                  <a:pt x="45230" y="89108"/>
                </a:cubicBezTo>
                <a:cubicBezTo>
                  <a:pt x="50093" y="88959"/>
                  <a:pt x="52672" y="88786"/>
                  <a:pt x="52969" y="88587"/>
                </a:cubicBezTo>
                <a:cubicBezTo>
                  <a:pt x="54160" y="87297"/>
                  <a:pt x="55351" y="82585"/>
                  <a:pt x="56541" y="74449"/>
                </a:cubicBezTo>
                <a:lnTo>
                  <a:pt x="61007" y="74449"/>
                </a:lnTo>
                <a:lnTo>
                  <a:pt x="56691" y="101684"/>
                </a:lnTo>
                <a:lnTo>
                  <a:pt x="136" y="101684"/>
                </a:lnTo>
                <a:close/>
              </a:path>
            </a:pathLst>
          </a:custGeom>
          <a:solidFill>
            <a:srgbClr val="262626"/>
          </a:solidFill>
          <a:ln w="9525" cap="sq">
            <a:noFill/>
            <a:prstDash val="solid"/>
            <a:miter/>
          </a:ln>
        </p:spPr>
        <p:txBody>
          <a:bodyPr rtlCol="0" anchor="ctr"/>
          <a:lstStyle/>
          <a:p>
            <a:endParaRPr lang="en-NL"/>
          </a:p>
        </p:txBody>
      </p:sp>
      <p:sp>
        <p:nvSpPr>
          <p:cNvPr id="37" name="Freeform: Shape 36">
            <a:extLst>
              <a:ext uri="{FF2B5EF4-FFF2-40B4-BE49-F238E27FC236}">
                <a16:creationId xmlns:a16="http://schemas.microsoft.com/office/drawing/2014/main" id="{3A711C2D-9816-3E21-FEF7-A609EB772B75}"/>
              </a:ext>
            </a:extLst>
          </p:cNvPr>
          <p:cNvSpPr/>
          <p:nvPr/>
        </p:nvSpPr>
        <p:spPr>
          <a:xfrm>
            <a:off x="2063496" y="5224742"/>
            <a:ext cx="64145" cy="104923"/>
          </a:xfrm>
          <a:custGeom>
            <a:avLst/>
            <a:gdLst>
              <a:gd name="connsiteX0" fmla="*/ 32283 w 64145"/>
              <a:gd name="connsiteY0" fmla="*/ 105049 h 104923"/>
              <a:gd name="connsiteX1" fmla="*/ 6907 w 64145"/>
              <a:gd name="connsiteY1" fmla="*/ 89645 h 104923"/>
              <a:gd name="connsiteX2" fmla="*/ 136 w 64145"/>
              <a:gd name="connsiteY2" fmla="*/ 52960 h 104923"/>
              <a:gd name="connsiteX3" fmla="*/ 2592 w 64145"/>
              <a:gd name="connsiteY3" fmla="*/ 28031 h 104923"/>
              <a:gd name="connsiteX4" fmla="*/ 12191 w 64145"/>
              <a:gd name="connsiteY4" fmla="*/ 8237 h 104923"/>
              <a:gd name="connsiteX5" fmla="*/ 32283 w 64145"/>
              <a:gd name="connsiteY5" fmla="*/ 126 h 104923"/>
              <a:gd name="connsiteX6" fmla="*/ 48803 w 64145"/>
              <a:gd name="connsiteY6" fmla="*/ 5037 h 104923"/>
              <a:gd name="connsiteX7" fmla="*/ 58551 w 64145"/>
              <a:gd name="connsiteY7" fmla="*/ 17687 h 104923"/>
              <a:gd name="connsiteX8" fmla="*/ 63091 w 64145"/>
              <a:gd name="connsiteY8" fmla="*/ 34355 h 104923"/>
              <a:gd name="connsiteX9" fmla="*/ 64281 w 64145"/>
              <a:gd name="connsiteY9" fmla="*/ 52960 h 104923"/>
              <a:gd name="connsiteX10" fmla="*/ 61900 w 64145"/>
              <a:gd name="connsiteY10" fmla="*/ 77516 h 104923"/>
              <a:gd name="connsiteX11" fmla="*/ 52449 w 64145"/>
              <a:gd name="connsiteY11" fmla="*/ 97013 h 104923"/>
              <a:gd name="connsiteX12" fmla="*/ 32283 w 64145"/>
              <a:gd name="connsiteY12" fmla="*/ 105049 h 104923"/>
              <a:gd name="connsiteX13" fmla="*/ 32283 w 64145"/>
              <a:gd name="connsiteY13" fmla="*/ 101030 h 104923"/>
              <a:gd name="connsiteX14" fmla="*/ 44933 w 64145"/>
              <a:gd name="connsiteY14" fmla="*/ 92325 h 104923"/>
              <a:gd name="connsiteX15" fmla="*/ 50068 w 64145"/>
              <a:gd name="connsiteY15" fmla="*/ 73051 h 104923"/>
              <a:gd name="connsiteX16" fmla="*/ 51035 w 64145"/>
              <a:gd name="connsiteY16" fmla="*/ 50578 h 104923"/>
              <a:gd name="connsiteX17" fmla="*/ 50068 w 64145"/>
              <a:gd name="connsiteY17" fmla="*/ 29444 h 104923"/>
              <a:gd name="connsiteX18" fmla="*/ 45007 w 64145"/>
              <a:gd name="connsiteY18" fmla="*/ 11883 h 104923"/>
              <a:gd name="connsiteX19" fmla="*/ 32283 w 64145"/>
              <a:gd name="connsiteY19" fmla="*/ 3995 h 104923"/>
              <a:gd name="connsiteX20" fmla="*/ 19483 w 64145"/>
              <a:gd name="connsiteY20" fmla="*/ 11883 h 104923"/>
              <a:gd name="connsiteX21" fmla="*/ 14349 w 64145"/>
              <a:gd name="connsiteY21" fmla="*/ 29444 h 104923"/>
              <a:gd name="connsiteX22" fmla="*/ 13382 w 64145"/>
              <a:gd name="connsiteY22" fmla="*/ 50578 h 104923"/>
              <a:gd name="connsiteX23" fmla="*/ 13828 w 64145"/>
              <a:gd name="connsiteY23" fmla="*/ 66578 h 104923"/>
              <a:gd name="connsiteX24" fmla="*/ 16061 w 64145"/>
              <a:gd name="connsiteY24" fmla="*/ 82056 h 104923"/>
              <a:gd name="connsiteX25" fmla="*/ 21790 w 64145"/>
              <a:gd name="connsiteY25" fmla="*/ 95524 h 104923"/>
              <a:gd name="connsiteX26" fmla="*/ 32283 w 64145"/>
              <a:gd name="connsiteY26" fmla="*/ 101030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283" y="105049"/>
                </a:moveTo>
                <a:cubicBezTo>
                  <a:pt x="19881" y="105049"/>
                  <a:pt x="11422" y="99914"/>
                  <a:pt x="6907" y="89645"/>
                </a:cubicBezTo>
                <a:cubicBezTo>
                  <a:pt x="2393" y="79376"/>
                  <a:pt x="136" y="67148"/>
                  <a:pt x="136" y="52960"/>
                </a:cubicBezTo>
                <a:cubicBezTo>
                  <a:pt x="136" y="44129"/>
                  <a:pt x="955" y="35819"/>
                  <a:pt x="2592" y="28031"/>
                </a:cubicBezTo>
                <a:cubicBezTo>
                  <a:pt x="4229" y="20242"/>
                  <a:pt x="7428" y="13644"/>
                  <a:pt x="12191" y="8237"/>
                </a:cubicBezTo>
                <a:cubicBezTo>
                  <a:pt x="16953" y="2829"/>
                  <a:pt x="23651" y="126"/>
                  <a:pt x="32283" y="126"/>
                </a:cubicBezTo>
                <a:cubicBezTo>
                  <a:pt x="39030" y="126"/>
                  <a:pt x="44537" y="1763"/>
                  <a:pt x="48803" y="5037"/>
                </a:cubicBezTo>
                <a:cubicBezTo>
                  <a:pt x="53069" y="8311"/>
                  <a:pt x="56318" y="12527"/>
                  <a:pt x="58551" y="17687"/>
                </a:cubicBezTo>
                <a:cubicBezTo>
                  <a:pt x="60784" y="22846"/>
                  <a:pt x="62297" y="28402"/>
                  <a:pt x="63091" y="34355"/>
                </a:cubicBezTo>
                <a:cubicBezTo>
                  <a:pt x="63884" y="40309"/>
                  <a:pt x="64281" y="46510"/>
                  <a:pt x="64281" y="52960"/>
                </a:cubicBezTo>
                <a:cubicBezTo>
                  <a:pt x="64281" y="61691"/>
                  <a:pt x="63488" y="69876"/>
                  <a:pt x="61900" y="77516"/>
                </a:cubicBezTo>
                <a:cubicBezTo>
                  <a:pt x="60313" y="85156"/>
                  <a:pt x="57162" y="91655"/>
                  <a:pt x="52449" y="97013"/>
                </a:cubicBezTo>
                <a:cubicBezTo>
                  <a:pt x="47736" y="102370"/>
                  <a:pt x="41014" y="105049"/>
                  <a:pt x="32283" y="105049"/>
                </a:cubicBezTo>
                <a:close/>
                <a:moveTo>
                  <a:pt x="32283" y="101030"/>
                </a:moveTo>
                <a:cubicBezTo>
                  <a:pt x="37938" y="101030"/>
                  <a:pt x="42155" y="98129"/>
                  <a:pt x="44933" y="92325"/>
                </a:cubicBezTo>
                <a:cubicBezTo>
                  <a:pt x="47711" y="86520"/>
                  <a:pt x="49423" y="80095"/>
                  <a:pt x="50068" y="73051"/>
                </a:cubicBezTo>
                <a:cubicBezTo>
                  <a:pt x="50713" y="66007"/>
                  <a:pt x="51035" y="58516"/>
                  <a:pt x="51035" y="50578"/>
                </a:cubicBezTo>
                <a:cubicBezTo>
                  <a:pt x="51035" y="42938"/>
                  <a:pt x="50713" y="35893"/>
                  <a:pt x="50068" y="29444"/>
                </a:cubicBezTo>
                <a:cubicBezTo>
                  <a:pt x="49423" y="22995"/>
                  <a:pt x="47736" y="17142"/>
                  <a:pt x="45007" y="11883"/>
                </a:cubicBezTo>
                <a:cubicBezTo>
                  <a:pt x="42279" y="6624"/>
                  <a:pt x="38037" y="3995"/>
                  <a:pt x="32283" y="3995"/>
                </a:cubicBezTo>
                <a:cubicBezTo>
                  <a:pt x="26528" y="3995"/>
                  <a:pt x="22261" y="6624"/>
                  <a:pt x="19483" y="11883"/>
                </a:cubicBezTo>
                <a:cubicBezTo>
                  <a:pt x="16705" y="17142"/>
                  <a:pt x="14994" y="22995"/>
                  <a:pt x="14349" y="29444"/>
                </a:cubicBezTo>
                <a:cubicBezTo>
                  <a:pt x="13704" y="35893"/>
                  <a:pt x="13382" y="42938"/>
                  <a:pt x="13382" y="50578"/>
                </a:cubicBezTo>
                <a:cubicBezTo>
                  <a:pt x="13382" y="56234"/>
                  <a:pt x="13530" y="61567"/>
                  <a:pt x="13828" y="66578"/>
                </a:cubicBezTo>
                <a:cubicBezTo>
                  <a:pt x="14126" y="71588"/>
                  <a:pt x="14870" y="76747"/>
                  <a:pt x="16061" y="82056"/>
                </a:cubicBezTo>
                <a:cubicBezTo>
                  <a:pt x="17252" y="87364"/>
                  <a:pt x="19161" y="91853"/>
                  <a:pt x="21790" y="95524"/>
                </a:cubicBezTo>
                <a:cubicBezTo>
                  <a:pt x="24420" y="99195"/>
                  <a:pt x="27917" y="101030"/>
                  <a:pt x="32283" y="101030"/>
                </a:cubicBezTo>
                <a:close/>
              </a:path>
            </a:pathLst>
          </a:custGeom>
          <a:solidFill>
            <a:srgbClr val="262626"/>
          </a:solidFill>
          <a:ln w="9525" cap="sq">
            <a:noFill/>
            <a:prstDash val="solid"/>
            <a:miter/>
          </a:ln>
        </p:spPr>
        <p:txBody>
          <a:bodyPr rtlCol="0" anchor="ctr"/>
          <a:lstStyle/>
          <a:p>
            <a:endParaRPr lang="en-NL"/>
          </a:p>
        </p:txBody>
      </p:sp>
      <p:sp>
        <p:nvSpPr>
          <p:cNvPr id="38" name="Freeform: Shape 37">
            <a:extLst>
              <a:ext uri="{FF2B5EF4-FFF2-40B4-BE49-F238E27FC236}">
                <a16:creationId xmlns:a16="http://schemas.microsoft.com/office/drawing/2014/main" id="{700D482D-67FD-AD04-C59D-9A7F1EF80C0F}"/>
              </a:ext>
            </a:extLst>
          </p:cNvPr>
          <p:cNvSpPr/>
          <p:nvPr/>
        </p:nvSpPr>
        <p:spPr>
          <a:xfrm>
            <a:off x="2065133" y="4672567"/>
            <a:ext cx="60870" cy="101500"/>
          </a:xfrm>
          <a:custGeom>
            <a:avLst/>
            <a:gdLst>
              <a:gd name="connsiteX0" fmla="*/ 136 w 60870"/>
              <a:gd name="connsiteY0" fmla="*/ 101568 h 101500"/>
              <a:gd name="connsiteX1" fmla="*/ 136 w 60870"/>
              <a:gd name="connsiteY1" fmla="*/ 97401 h 101500"/>
              <a:gd name="connsiteX2" fmla="*/ 433 w 60870"/>
              <a:gd name="connsiteY2" fmla="*/ 96657 h 101500"/>
              <a:gd name="connsiteX3" fmla="*/ 24097 w 60870"/>
              <a:gd name="connsiteY3" fmla="*/ 70463 h 101500"/>
              <a:gd name="connsiteX4" fmla="*/ 32803 w 60870"/>
              <a:gd name="connsiteY4" fmla="*/ 60715 h 101500"/>
              <a:gd name="connsiteX5" fmla="*/ 39427 w 60870"/>
              <a:gd name="connsiteY5" fmla="*/ 51637 h 101500"/>
              <a:gd name="connsiteX6" fmla="*/ 44635 w 60870"/>
              <a:gd name="connsiteY6" fmla="*/ 41144 h 101500"/>
              <a:gd name="connsiteX7" fmla="*/ 46571 w 60870"/>
              <a:gd name="connsiteY7" fmla="*/ 29833 h 101500"/>
              <a:gd name="connsiteX8" fmla="*/ 44264 w 60870"/>
              <a:gd name="connsiteY8" fmla="*/ 17927 h 101500"/>
              <a:gd name="connsiteX9" fmla="*/ 37343 w 60870"/>
              <a:gd name="connsiteY9" fmla="*/ 8849 h 101500"/>
              <a:gd name="connsiteX10" fmla="*/ 26330 w 60870"/>
              <a:gd name="connsiteY10" fmla="*/ 5425 h 101500"/>
              <a:gd name="connsiteX11" fmla="*/ 14348 w 60870"/>
              <a:gd name="connsiteY11" fmla="*/ 9370 h 101500"/>
              <a:gd name="connsiteX12" fmla="*/ 6982 w 60870"/>
              <a:gd name="connsiteY12" fmla="*/ 19713 h 101500"/>
              <a:gd name="connsiteX13" fmla="*/ 8619 w 60870"/>
              <a:gd name="connsiteY13" fmla="*/ 19564 h 101500"/>
              <a:gd name="connsiteX14" fmla="*/ 14424 w 60870"/>
              <a:gd name="connsiteY14" fmla="*/ 21871 h 101500"/>
              <a:gd name="connsiteX15" fmla="*/ 16805 w 60870"/>
              <a:gd name="connsiteY15" fmla="*/ 27749 h 101500"/>
              <a:gd name="connsiteX16" fmla="*/ 14424 w 60870"/>
              <a:gd name="connsiteY16" fmla="*/ 33702 h 101500"/>
              <a:gd name="connsiteX17" fmla="*/ 8619 w 60870"/>
              <a:gd name="connsiteY17" fmla="*/ 36083 h 101500"/>
              <a:gd name="connsiteX18" fmla="*/ 2592 w 60870"/>
              <a:gd name="connsiteY18" fmla="*/ 33628 h 101500"/>
              <a:gd name="connsiteX19" fmla="*/ 136 w 60870"/>
              <a:gd name="connsiteY19" fmla="*/ 27749 h 101500"/>
              <a:gd name="connsiteX20" fmla="*/ 2294 w 60870"/>
              <a:gd name="connsiteY20" fmla="*/ 17033 h 101500"/>
              <a:gd name="connsiteX21" fmla="*/ 8545 w 60870"/>
              <a:gd name="connsiteY21" fmla="*/ 8104 h 101500"/>
              <a:gd name="connsiteX22" fmla="*/ 17697 w 60870"/>
              <a:gd name="connsiteY22" fmla="*/ 2151 h 101500"/>
              <a:gd name="connsiteX23" fmla="*/ 28562 w 60870"/>
              <a:gd name="connsiteY23" fmla="*/ 68 h 101500"/>
              <a:gd name="connsiteX24" fmla="*/ 44709 w 60870"/>
              <a:gd name="connsiteY24" fmla="*/ 3714 h 101500"/>
              <a:gd name="connsiteX25" fmla="*/ 56616 w 60870"/>
              <a:gd name="connsiteY25" fmla="*/ 14132 h 101500"/>
              <a:gd name="connsiteX26" fmla="*/ 61007 w 60870"/>
              <a:gd name="connsiteY26" fmla="*/ 29833 h 101500"/>
              <a:gd name="connsiteX27" fmla="*/ 58104 w 60870"/>
              <a:gd name="connsiteY27" fmla="*/ 42483 h 101500"/>
              <a:gd name="connsiteX28" fmla="*/ 50662 w 60870"/>
              <a:gd name="connsiteY28" fmla="*/ 53273 h 101500"/>
              <a:gd name="connsiteX29" fmla="*/ 39054 w 60870"/>
              <a:gd name="connsiteY29" fmla="*/ 64287 h 101500"/>
              <a:gd name="connsiteX30" fmla="*/ 29752 w 60870"/>
              <a:gd name="connsiteY30" fmla="*/ 72547 h 101500"/>
              <a:gd name="connsiteX31" fmla="*/ 12488 w 60870"/>
              <a:gd name="connsiteY31" fmla="*/ 89216 h 101500"/>
              <a:gd name="connsiteX32" fmla="*/ 27222 w 60870"/>
              <a:gd name="connsiteY32" fmla="*/ 89216 h 101500"/>
              <a:gd name="connsiteX33" fmla="*/ 45230 w 60870"/>
              <a:gd name="connsiteY33" fmla="*/ 88992 h 101500"/>
              <a:gd name="connsiteX34" fmla="*/ 52969 w 60870"/>
              <a:gd name="connsiteY34" fmla="*/ 88471 h 101500"/>
              <a:gd name="connsiteX35" fmla="*/ 56541 w 60870"/>
              <a:gd name="connsiteY35" fmla="*/ 74333 h 101500"/>
              <a:gd name="connsiteX36" fmla="*/ 61007 w 60870"/>
              <a:gd name="connsiteY36" fmla="*/ 74333 h 101500"/>
              <a:gd name="connsiteX37" fmla="*/ 56691 w 60870"/>
              <a:gd name="connsiteY37" fmla="*/ 101568 h 101500"/>
              <a:gd name="connsiteX38" fmla="*/ 136 w 60870"/>
              <a:gd name="connsiteY38" fmla="*/ 101568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136" y="101568"/>
                </a:moveTo>
                <a:lnTo>
                  <a:pt x="136" y="97401"/>
                </a:lnTo>
                <a:cubicBezTo>
                  <a:pt x="136" y="97203"/>
                  <a:pt x="235" y="96955"/>
                  <a:pt x="433" y="96657"/>
                </a:cubicBezTo>
                <a:lnTo>
                  <a:pt x="24097" y="70463"/>
                </a:lnTo>
                <a:cubicBezTo>
                  <a:pt x="27669" y="66593"/>
                  <a:pt x="30571" y="63344"/>
                  <a:pt x="32803" y="60715"/>
                </a:cubicBezTo>
                <a:cubicBezTo>
                  <a:pt x="35036" y="58086"/>
                  <a:pt x="37244" y="55059"/>
                  <a:pt x="39427" y="51637"/>
                </a:cubicBezTo>
                <a:cubicBezTo>
                  <a:pt x="41609" y="48214"/>
                  <a:pt x="43345" y="44716"/>
                  <a:pt x="44635" y="41144"/>
                </a:cubicBezTo>
                <a:cubicBezTo>
                  <a:pt x="45925" y="37572"/>
                  <a:pt x="46571" y="33802"/>
                  <a:pt x="46571" y="29833"/>
                </a:cubicBezTo>
                <a:cubicBezTo>
                  <a:pt x="46571" y="25666"/>
                  <a:pt x="45802" y="21697"/>
                  <a:pt x="44264" y="17927"/>
                </a:cubicBezTo>
                <a:cubicBezTo>
                  <a:pt x="42726" y="14156"/>
                  <a:pt x="40419" y="11130"/>
                  <a:pt x="37343" y="8849"/>
                </a:cubicBezTo>
                <a:cubicBezTo>
                  <a:pt x="34267" y="6566"/>
                  <a:pt x="30596" y="5425"/>
                  <a:pt x="26330" y="5425"/>
                </a:cubicBezTo>
                <a:cubicBezTo>
                  <a:pt x="21865" y="5425"/>
                  <a:pt x="17871" y="6740"/>
                  <a:pt x="14348" y="9370"/>
                </a:cubicBezTo>
                <a:cubicBezTo>
                  <a:pt x="10827" y="11999"/>
                  <a:pt x="8371" y="15446"/>
                  <a:pt x="6982" y="19713"/>
                </a:cubicBezTo>
                <a:cubicBezTo>
                  <a:pt x="7379" y="19614"/>
                  <a:pt x="7924" y="19564"/>
                  <a:pt x="8619" y="19564"/>
                </a:cubicBezTo>
                <a:cubicBezTo>
                  <a:pt x="10901" y="19564"/>
                  <a:pt x="12836" y="20333"/>
                  <a:pt x="14424" y="21871"/>
                </a:cubicBezTo>
                <a:cubicBezTo>
                  <a:pt x="16011" y="23409"/>
                  <a:pt x="16805" y="25368"/>
                  <a:pt x="16805" y="27749"/>
                </a:cubicBezTo>
                <a:cubicBezTo>
                  <a:pt x="16805" y="30130"/>
                  <a:pt x="16011" y="32115"/>
                  <a:pt x="14424" y="33702"/>
                </a:cubicBezTo>
                <a:cubicBezTo>
                  <a:pt x="12836" y="35290"/>
                  <a:pt x="10901" y="36083"/>
                  <a:pt x="8619" y="36083"/>
                </a:cubicBezTo>
                <a:cubicBezTo>
                  <a:pt x="6238" y="36083"/>
                  <a:pt x="4229" y="35265"/>
                  <a:pt x="2592" y="33628"/>
                </a:cubicBezTo>
                <a:cubicBezTo>
                  <a:pt x="955" y="31991"/>
                  <a:pt x="136" y="30031"/>
                  <a:pt x="136" y="27749"/>
                </a:cubicBezTo>
                <a:cubicBezTo>
                  <a:pt x="136" y="23979"/>
                  <a:pt x="855" y="20407"/>
                  <a:pt x="2294" y="17033"/>
                </a:cubicBezTo>
                <a:cubicBezTo>
                  <a:pt x="3732" y="13660"/>
                  <a:pt x="5816" y="10684"/>
                  <a:pt x="8545" y="8104"/>
                </a:cubicBezTo>
                <a:cubicBezTo>
                  <a:pt x="11273" y="5524"/>
                  <a:pt x="14324" y="3540"/>
                  <a:pt x="17697" y="2151"/>
                </a:cubicBezTo>
                <a:cubicBezTo>
                  <a:pt x="21071" y="762"/>
                  <a:pt x="24693" y="68"/>
                  <a:pt x="28562" y="68"/>
                </a:cubicBezTo>
                <a:cubicBezTo>
                  <a:pt x="34317" y="68"/>
                  <a:pt x="39699" y="1283"/>
                  <a:pt x="44709" y="3714"/>
                </a:cubicBezTo>
                <a:cubicBezTo>
                  <a:pt x="49720" y="6144"/>
                  <a:pt x="53689" y="9617"/>
                  <a:pt x="56616" y="14132"/>
                </a:cubicBezTo>
                <a:cubicBezTo>
                  <a:pt x="59543" y="18646"/>
                  <a:pt x="61007" y="23880"/>
                  <a:pt x="61007" y="29833"/>
                </a:cubicBezTo>
                <a:cubicBezTo>
                  <a:pt x="61007" y="34298"/>
                  <a:pt x="60039" y="38515"/>
                  <a:pt x="58104" y="42483"/>
                </a:cubicBezTo>
                <a:cubicBezTo>
                  <a:pt x="56170" y="46452"/>
                  <a:pt x="53689" y="50049"/>
                  <a:pt x="50662" y="53273"/>
                </a:cubicBezTo>
                <a:cubicBezTo>
                  <a:pt x="47637" y="56498"/>
                  <a:pt x="43767" y="60169"/>
                  <a:pt x="39054" y="64287"/>
                </a:cubicBezTo>
                <a:cubicBezTo>
                  <a:pt x="34341" y="68404"/>
                  <a:pt x="31241" y="71158"/>
                  <a:pt x="29752" y="72547"/>
                </a:cubicBezTo>
                <a:lnTo>
                  <a:pt x="12488" y="89216"/>
                </a:lnTo>
                <a:lnTo>
                  <a:pt x="27222" y="89216"/>
                </a:lnTo>
                <a:cubicBezTo>
                  <a:pt x="34366" y="89216"/>
                  <a:pt x="40369" y="89141"/>
                  <a:pt x="45230" y="88992"/>
                </a:cubicBezTo>
                <a:cubicBezTo>
                  <a:pt x="50093" y="88843"/>
                  <a:pt x="52672" y="88670"/>
                  <a:pt x="52969" y="88471"/>
                </a:cubicBezTo>
                <a:cubicBezTo>
                  <a:pt x="54160" y="87181"/>
                  <a:pt x="55351" y="82469"/>
                  <a:pt x="56541" y="74333"/>
                </a:cubicBezTo>
                <a:lnTo>
                  <a:pt x="61007" y="74333"/>
                </a:lnTo>
                <a:lnTo>
                  <a:pt x="56691" y="101568"/>
                </a:lnTo>
                <a:lnTo>
                  <a:pt x="136" y="101568"/>
                </a:lnTo>
                <a:close/>
              </a:path>
            </a:pathLst>
          </a:custGeom>
          <a:solidFill>
            <a:srgbClr val="262626"/>
          </a:solidFill>
          <a:ln w="9525" cap="sq">
            <a:noFill/>
            <a:prstDash val="solid"/>
            <a:miter/>
          </a:ln>
        </p:spPr>
        <p:txBody>
          <a:bodyPr rtlCol="0" anchor="ctr"/>
          <a:lstStyle/>
          <a:p>
            <a:endParaRPr lang="en-NL"/>
          </a:p>
        </p:txBody>
      </p:sp>
      <p:grpSp>
        <p:nvGrpSpPr>
          <p:cNvPr id="39" name="Graphic 2">
            <a:extLst>
              <a:ext uri="{FF2B5EF4-FFF2-40B4-BE49-F238E27FC236}">
                <a16:creationId xmlns:a16="http://schemas.microsoft.com/office/drawing/2014/main" id="{C81AD7BC-4CBD-B9B5-8CFD-1EFF171707D6}"/>
              </a:ext>
            </a:extLst>
          </p:cNvPr>
          <p:cNvGrpSpPr/>
          <p:nvPr/>
        </p:nvGrpSpPr>
        <p:grpSpPr>
          <a:xfrm>
            <a:off x="1787447" y="5204858"/>
            <a:ext cx="157907" cy="171710"/>
            <a:chOff x="575318" y="1351360"/>
            <a:chExt cx="157907" cy="171710"/>
          </a:xfrm>
          <a:solidFill>
            <a:srgbClr val="262626"/>
          </a:solidFill>
        </p:grpSpPr>
        <p:sp>
          <p:nvSpPr>
            <p:cNvPr id="40" name="Freeform: Shape 39">
              <a:extLst>
                <a:ext uri="{FF2B5EF4-FFF2-40B4-BE49-F238E27FC236}">
                  <a16:creationId xmlns:a16="http://schemas.microsoft.com/office/drawing/2014/main" id="{B6D8644A-60F9-9D54-1D42-687C645BB31F}"/>
                </a:ext>
              </a:extLst>
            </p:cNvPr>
            <p:cNvSpPr/>
            <p:nvPr/>
          </p:nvSpPr>
          <p:spPr>
            <a:xfrm rot="-5400000">
              <a:off x="631799" y="1421644"/>
              <a:ext cx="90040" cy="112812"/>
            </a:xfrm>
            <a:custGeom>
              <a:avLst/>
              <a:gdLst>
                <a:gd name="connsiteX0" fmla="*/ 47888 w 90040"/>
                <a:gd name="connsiteY0" fmla="*/ 109527 h 112812"/>
                <a:gd name="connsiteX1" fmla="*/ 49600 w 90040"/>
                <a:gd name="connsiteY1" fmla="*/ 98291 h 112812"/>
                <a:gd name="connsiteX2" fmla="*/ 53767 w 90040"/>
                <a:gd name="connsiteY2" fmla="*/ 82590 h 112812"/>
                <a:gd name="connsiteX3" fmla="*/ 58009 w 90040"/>
                <a:gd name="connsiteY3" fmla="*/ 68897 h 112812"/>
                <a:gd name="connsiteX4" fmla="*/ 58604 w 90040"/>
                <a:gd name="connsiteY4" fmla="*/ 55949 h 112812"/>
                <a:gd name="connsiteX5" fmla="*/ 56447 w 90040"/>
                <a:gd name="connsiteY5" fmla="*/ 35410 h 112812"/>
                <a:gd name="connsiteX6" fmla="*/ 48261 w 90040"/>
                <a:gd name="connsiteY6" fmla="*/ 19486 h 112812"/>
                <a:gd name="connsiteX7" fmla="*/ 31518 w 90040"/>
                <a:gd name="connsiteY7" fmla="*/ 13087 h 112812"/>
                <a:gd name="connsiteX8" fmla="*/ 20058 w 90040"/>
                <a:gd name="connsiteY8" fmla="*/ 15542 h 112812"/>
                <a:gd name="connsiteX9" fmla="*/ 10384 w 90040"/>
                <a:gd name="connsiteY9" fmla="*/ 22313 h 112812"/>
                <a:gd name="connsiteX10" fmla="*/ 4877 w 90040"/>
                <a:gd name="connsiteY10" fmla="*/ 32137 h 112812"/>
                <a:gd name="connsiteX11" fmla="*/ 3538 w 90040"/>
                <a:gd name="connsiteY11" fmla="*/ 33179 h 112812"/>
                <a:gd name="connsiteX12" fmla="*/ 1454 w 90040"/>
                <a:gd name="connsiteY12" fmla="*/ 33179 h 112812"/>
                <a:gd name="connsiteX13" fmla="*/ 115 w 90040"/>
                <a:gd name="connsiteY13" fmla="*/ 31690 h 112812"/>
                <a:gd name="connsiteX14" fmla="*/ 115 w 90040"/>
                <a:gd name="connsiteY14" fmla="*/ 31095 h 112812"/>
                <a:gd name="connsiteX15" fmla="*/ 6886 w 90040"/>
                <a:gd name="connsiteY15" fmla="*/ 16212 h 112812"/>
                <a:gd name="connsiteX16" fmla="*/ 18792 w 90040"/>
                <a:gd name="connsiteY16" fmla="*/ 4604 h 112812"/>
                <a:gd name="connsiteX17" fmla="*/ 33750 w 90040"/>
                <a:gd name="connsiteY17" fmla="*/ 138 h 112812"/>
                <a:gd name="connsiteX18" fmla="*/ 47666 w 90040"/>
                <a:gd name="connsiteY18" fmla="*/ 5570 h 112812"/>
                <a:gd name="connsiteX19" fmla="*/ 57042 w 90040"/>
                <a:gd name="connsiteY19" fmla="*/ 19411 h 112812"/>
                <a:gd name="connsiteX20" fmla="*/ 62102 w 90040"/>
                <a:gd name="connsiteY20" fmla="*/ 36304 h 112812"/>
                <a:gd name="connsiteX21" fmla="*/ 63665 w 90040"/>
                <a:gd name="connsiteY21" fmla="*/ 52377 h 112812"/>
                <a:gd name="connsiteX22" fmla="*/ 83012 w 90040"/>
                <a:gd name="connsiteY22" fmla="*/ 8026 h 112812"/>
                <a:gd name="connsiteX23" fmla="*/ 85543 w 90040"/>
                <a:gd name="connsiteY23" fmla="*/ 2520 h 112812"/>
                <a:gd name="connsiteX24" fmla="*/ 86733 w 90040"/>
                <a:gd name="connsiteY24" fmla="*/ 1924 h 112812"/>
                <a:gd name="connsiteX25" fmla="*/ 88816 w 90040"/>
                <a:gd name="connsiteY25" fmla="*/ 1924 h 112812"/>
                <a:gd name="connsiteX26" fmla="*/ 90156 w 90040"/>
                <a:gd name="connsiteY26" fmla="*/ 3562 h 112812"/>
                <a:gd name="connsiteX27" fmla="*/ 89858 w 90040"/>
                <a:gd name="connsiteY27" fmla="*/ 4604 h 112812"/>
                <a:gd name="connsiteX28" fmla="*/ 87329 w 90040"/>
                <a:gd name="connsiteY28" fmla="*/ 9961 h 112812"/>
                <a:gd name="connsiteX29" fmla="*/ 73636 w 90040"/>
                <a:gd name="connsiteY29" fmla="*/ 39950 h 112812"/>
                <a:gd name="connsiteX30" fmla="*/ 62921 w 90040"/>
                <a:gd name="connsiteY30" fmla="*/ 69343 h 112812"/>
                <a:gd name="connsiteX31" fmla="*/ 60390 w 90040"/>
                <a:gd name="connsiteY31" fmla="*/ 85194 h 112812"/>
                <a:gd name="connsiteX32" fmla="*/ 55777 w 90040"/>
                <a:gd name="connsiteY32" fmla="*/ 103871 h 112812"/>
                <a:gd name="connsiteX33" fmla="*/ 50419 w 90040"/>
                <a:gd name="connsiteY33" fmla="*/ 112950 h 112812"/>
                <a:gd name="connsiteX34" fmla="*/ 47888 w 90040"/>
                <a:gd name="connsiteY34" fmla="*/ 109527 h 11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040" h="112812">
                  <a:moveTo>
                    <a:pt x="47888" y="109527"/>
                  </a:moveTo>
                  <a:cubicBezTo>
                    <a:pt x="47888" y="106947"/>
                    <a:pt x="48459" y="103202"/>
                    <a:pt x="49600" y="98291"/>
                  </a:cubicBezTo>
                  <a:cubicBezTo>
                    <a:pt x="50741" y="93379"/>
                    <a:pt x="52130" y="88146"/>
                    <a:pt x="53767" y="82590"/>
                  </a:cubicBezTo>
                  <a:cubicBezTo>
                    <a:pt x="55404" y="77033"/>
                    <a:pt x="56818" y="72469"/>
                    <a:pt x="58009" y="68897"/>
                  </a:cubicBezTo>
                  <a:cubicBezTo>
                    <a:pt x="58406" y="63142"/>
                    <a:pt x="58604" y="58826"/>
                    <a:pt x="58604" y="55949"/>
                  </a:cubicBezTo>
                  <a:cubicBezTo>
                    <a:pt x="58604" y="48607"/>
                    <a:pt x="57885" y="41760"/>
                    <a:pt x="56447" y="35410"/>
                  </a:cubicBezTo>
                  <a:cubicBezTo>
                    <a:pt x="55008" y="29060"/>
                    <a:pt x="52279" y="23753"/>
                    <a:pt x="48261" y="19486"/>
                  </a:cubicBezTo>
                  <a:cubicBezTo>
                    <a:pt x="44243" y="15220"/>
                    <a:pt x="38662" y="13087"/>
                    <a:pt x="31518" y="13087"/>
                  </a:cubicBezTo>
                  <a:cubicBezTo>
                    <a:pt x="27648" y="13087"/>
                    <a:pt x="23828" y="13905"/>
                    <a:pt x="20058" y="15542"/>
                  </a:cubicBezTo>
                  <a:cubicBezTo>
                    <a:pt x="16288" y="17179"/>
                    <a:pt x="13063" y="19436"/>
                    <a:pt x="10384" y="22313"/>
                  </a:cubicBezTo>
                  <a:cubicBezTo>
                    <a:pt x="7705" y="25191"/>
                    <a:pt x="5870" y="28466"/>
                    <a:pt x="4877" y="32137"/>
                  </a:cubicBezTo>
                  <a:cubicBezTo>
                    <a:pt x="4579" y="32831"/>
                    <a:pt x="4133" y="33179"/>
                    <a:pt x="3538" y="33179"/>
                  </a:cubicBezTo>
                  <a:lnTo>
                    <a:pt x="1454" y="33179"/>
                  </a:lnTo>
                  <a:cubicBezTo>
                    <a:pt x="561" y="33179"/>
                    <a:pt x="115" y="32682"/>
                    <a:pt x="115" y="31690"/>
                  </a:cubicBezTo>
                  <a:lnTo>
                    <a:pt x="115" y="31095"/>
                  </a:lnTo>
                  <a:cubicBezTo>
                    <a:pt x="1405" y="25935"/>
                    <a:pt x="3662" y="20974"/>
                    <a:pt x="6886" y="16212"/>
                  </a:cubicBezTo>
                  <a:cubicBezTo>
                    <a:pt x="10111" y="11449"/>
                    <a:pt x="14080" y="7580"/>
                    <a:pt x="18792" y="4604"/>
                  </a:cubicBezTo>
                  <a:cubicBezTo>
                    <a:pt x="23505" y="1627"/>
                    <a:pt x="28491" y="138"/>
                    <a:pt x="33750" y="138"/>
                  </a:cubicBezTo>
                  <a:cubicBezTo>
                    <a:pt x="39108" y="138"/>
                    <a:pt x="43746" y="1949"/>
                    <a:pt x="47666" y="5570"/>
                  </a:cubicBezTo>
                  <a:cubicBezTo>
                    <a:pt x="51585" y="9192"/>
                    <a:pt x="54710" y="13806"/>
                    <a:pt x="57042" y="19411"/>
                  </a:cubicBezTo>
                  <a:cubicBezTo>
                    <a:pt x="59374" y="25018"/>
                    <a:pt x="61060" y="30649"/>
                    <a:pt x="62102" y="36304"/>
                  </a:cubicBezTo>
                  <a:cubicBezTo>
                    <a:pt x="63144" y="41959"/>
                    <a:pt x="63665" y="47317"/>
                    <a:pt x="63665" y="52377"/>
                  </a:cubicBezTo>
                  <a:cubicBezTo>
                    <a:pt x="69419" y="36700"/>
                    <a:pt x="75868" y="21916"/>
                    <a:pt x="83012" y="8026"/>
                  </a:cubicBezTo>
                  <a:lnTo>
                    <a:pt x="85543" y="2520"/>
                  </a:lnTo>
                  <a:cubicBezTo>
                    <a:pt x="85940" y="2122"/>
                    <a:pt x="86336" y="1924"/>
                    <a:pt x="86733" y="1924"/>
                  </a:cubicBezTo>
                  <a:lnTo>
                    <a:pt x="88816" y="1924"/>
                  </a:lnTo>
                  <a:cubicBezTo>
                    <a:pt x="89709" y="1924"/>
                    <a:pt x="90156" y="2470"/>
                    <a:pt x="90156" y="3562"/>
                  </a:cubicBezTo>
                  <a:cubicBezTo>
                    <a:pt x="90156" y="3760"/>
                    <a:pt x="90057" y="4107"/>
                    <a:pt x="89858" y="4604"/>
                  </a:cubicBezTo>
                  <a:lnTo>
                    <a:pt x="87329" y="9961"/>
                  </a:lnTo>
                  <a:cubicBezTo>
                    <a:pt x="82367" y="19784"/>
                    <a:pt x="77803" y="29780"/>
                    <a:pt x="73636" y="39950"/>
                  </a:cubicBezTo>
                  <a:cubicBezTo>
                    <a:pt x="69469" y="50120"/>
                    <a:pt x="65897" y="59918"/>
                    <a:pt x="62921" y="69343"/>
                  </a:cubicBezTo>
                  <a:cubicBezTo>
                    <a:pt x="62524" y="73213"/>
                    <a:pt x="61680" y="78496"/>
                    <a:pt x="60390" y="85194"/>
                  </a:cubicBezTo>
                  <a:cubicBezTo>
                    <a:pt x="59100" y="91891"/>
                    <a:pt x="57563" y="98117"/>
                    <a:pt x="55777" y="103871"/>
                  </a:cubicBezTo>
                  <a:cubicBezTo>
                    <a:pt x="53991" y="109626"/>
                    <a:pt x="52205" y="112653"/>
                    <a:pt x="50419" y="112950"/>
                  </a:cubicBezTo>
                  <a:cubicBezTo>
                    <a:pt x="48732" y="112950"/>
                    <a:pt x="47888" y="111809"/>
                    <a:pt x="47888" y="109527"/>
                  </a:cubicBezTo>
                  <a:close/>
                </a:path>
              </a:pathLst>
            </a:custGeom>
            <a:solidFill>
              <a:srgbClr val="262626"/>
            </a:solidFill>
            <a:ln w="9525" cap="sq">
              <a:noFill/>
              <a:prstDash val="solid"/>
              <a:miter/>
            </a:ln>
          </p:spPr>
          <p:txBody>
            <a:bodyPr rtlCol="0" anchor="ctr"/>
            <a:lstStyle/>
            <a:p>
              <a:endParaRPr lang="en-NL"/>
            </a:p>
          </p:txBody>
        </p:sp>
        <p:sp>
          <p:nvSpPr>
            <p:cNvPr id="41" name="Freeform: Shape 40">
              <a:extLst>
                <a:ext uri="{FF2B5EF4-FFF2-40B4-BE49-F238E27FC236}">
                  <a16:creationId xmlns:a16="http://schemas.microsoft.com/office/drawing/2014/main" id="{373966B1-7130-A085-0D64-566146281A82}"/>
                </a:ext>
              </a:extLst>
            </p:cNvPr>
            <p:cNvSpPr/>
            <p:nvPr/>
          </p:nvSpPr>
          <p:spPr>
            <a:xfrm rot="-5400000">
              <a:off x="600917" y="1325761"/>
              <a:ext cx="71586" cy="122783"/>
            </a:xfrm>
            <a:custGeom>
              <a:avLst/>
              <a:gdLst>
                <a:gd name="connsiteX0" fmla="*/ 20937 w 71586"/>
                <a:gd name="connsiteY0" fmla="*/ 122917 h 122783"/>
                <a:gd name="connsiteX1" fmla="*/ 8361 w 71586"/>
                <a:gd name="connsiteY1" fmla="*/ 117187 h 122783"/>
                <a:gd name="connsiteX2" fmla="*/ 1887 w 71586"/>
                <a:gd name="connsiteY2" fmla="*/ 103420 h 122783"/>
                <a:gd name="connsiteX3" fmla="*/ 101 w 71586"/>
                <a:gd name="connsiteY3" fmla="*/ 87644 h 122783"/>
                <a:gd name="connsiteX4" fmla="*/ 101 w 71586"/>
                <a:gd name="connsiteY4" fmla="*/ 87347 h 122783"/>
                <a:gd name="connsiteX5" fmla="*/ 1738 w 71586"/>
                <a:gd name="connsiteY5" fmla="*/ 69636 h 122783"/>
                <a:gd name="connsiteX6" fmla="*/ 6501 w 71586"/>
                <a:gd name="connsiteY6" fmla="*/ 51256 h 122783"/>
                <a:gd name="connsiteX7" fmla="*/ 13198 w 71586"/>
                <a:gd name="connsiteY7" fmla="*/ 34959 h 122783"/>
                <a:gd name="connsiteX8" fmla="*/ 19672 w 71586"/>
                <a:gd name="connsiteY8" fmla="*/ 23723 h 122783"/>
                <a:gd name="connsiteX9" fmla="*/ 28527 w 71586"/>
                <a:gd name="connsiteY9" fmla="*/ 12113 h 122783"/>
                <a:gd name="connsiteX10" fmla="*/ 39094 w 71586"/>
                <a:gd name="connsiteY10" fmla="*/ 3408 h 122783"/>
                <a:gd name="connsiteX11" fmla="*/ 50554 w 71586"/>
                <a:gd name="connsiteY11" fmla="*/ 133 h 122783"/>
                <a:gd name="connsiteX12" fmla="*/ 50703 w 71586"/>
                <a:gd name="connsiteY12" fmla="*/ 133 h 122783"/>
                <a:gd name="connsiteX13" fmla="*/ 61046 w 71586"/>
                <a:gd name="connsiteY13" fmla="*/ 3556 h 122783"/>
                <a:gd name="connsiteX14" fmla="*/ 67446 w 71586"/>
                <a:gd name="connsiteY14" fmla="*/ 12337 h 122783"/>
                <a:gd name="connsiteX15" fmla="*/ 70720 w 71586"/>
                <a:gd name="connsiteY15" fmla="*/ 23797 h 122783"/>
                <a:gd name="connsiteX16" fmla="*/ 71687 w 71586"/>
                <a:gd name="connsiteY16" fmla="*/ 35406 h 122783"/>
                <a:gd name="connsiteX17" fmla="*/ 68115 w 71586"/>
                <a:gd name="connsiteY17" fmla="*/ 61897 h 122783"/>
                <a:gd name="connsiteX18" fmla="*/ 58442 w 71586"/>
                <a:gd name="connsiteY18" fmla="*/ 88091 h 122783"/>
                <a:gd name="connsiteX19" fmla="*/ 51893 w 71586"/>
                <a:gd name="connsiteY19" fmla="*/ 99327 h 122783"/>
                <a:gd name="connsiteX20" fmla="*/ 43112 w 71586"/>
                <a:gd name="connsiteY20" fmla="*/ 110861 h 122783"/>
                <a:gd name="connsiteX21" fmla="*/ 32695 w 71586"/>
                <a:gd name="connsiteY21" fmla="*/ 119419 h 122783"/>
                <a:gd name="connsiteX22" fmla="*/ 21086 w 71586"/>
                <a:gd name="connsiteY22" fmla="*/ 122917 h 122783"/>
                <a:gd name="connsiteX23" fmla="*/ 20937 w 71586"/>
                <a:gd name="connsiteY23" fmla="*/ 122917 h 122783"/>
                <a:gd name="connsiteX24" fmla="*/ 21234 w 71586"/>
                <a:gd name="connsiteY24" fmla="*/ 118452 h 122783"/>
                <a:gd name="connsiteX25" fmla="*/ 32099 w 71586"/>
                <a:gd name="connsiteY25" fmla="*/ 112350 h 122783"/>
                <a:gd name="connsiteX26" fmla="*/ 41252 w 71586"/>
                <a:gd name="connsiteY26" fmla="*/ 97616 h 122783"/>
                <a:gd name="connsiteX27" fmla="*/ 48173 w 71586"/>
                <a:gd name="connsiteY27" fmla="*/ 79831 h 122783"/>
                <a:gd name="connsiteX28" fmla="*/ 52637 w 71586"/>
                <a:gd name="connsiteY28" fmla="*/ 64427 h 122783"/>
                <a:gd name="connsiteX29" fmla="*/ 17662 w 71586"/>
                <a:gd name="connsiteY29" fmla="*/ 64427 h 122783"/>
                <a:gd name="connsiteX30" fmla="*/ 13421 w 71586"/>
                <a:gd name="connsiteY30" fmla="*/ 82956 h 122783"/>
                <a:gd name="connsiteX31" fmla="*/ 11859 w 71586"/>
                <a:gd name="connsiteY31" fmla="*/ 98359 h 122783"/>
                <a:gd name="connsiteX32" fmla="*/ 21234 w 71586"/>
                <a:gd name="connsiteY32" fmla="*/ 118452 h 122783"/>
                <a:gd name="connsiteX33" fmla="*/ 19002 w 71586"/>
                <a:gd name="connsiteY33" fmla="*/ 58325 h 122783"/>
                <a:gd name="connsiteX34" fmla="*/ 54126 w 71586"/>
                <a:gd name="connsiteY34" fmla="*/ 58325 h 122783"/>
                <a:gd name="connsiteX35" fmla="*/ 57028 w 71586"/>
                <a:gd name="connsiteY35" fmla="*/ 45823 h 122783"/>
                <a:gd name="connsiteX36" fmla="*/ 58888 w 71586"/>
                <a:gd name="connsiteY36" fmla="*/ 35108 h 122783"/>
                <a:gd name="connsiteX37" fmla="*/ 59632 w 71586"/>
                <a:gd name="connsiteY37" fmla="*/ 24690 h 122783"/>
                <a:gd name="connsiteX38" fmla="*/ 50554 w 71586"/>
                <a:gd name="connsiteY38" fmla="*/ 4598 h 122783"/>
                <a:gd name="connsiteX39" fmla="*/ 31727 w 71586"/>
                <a:gd name="connsiteY39" fmla="*/ 22085 h 122783"/>
                <a:gd name="connsiteX40" fmla="*/ 19002 w 71586"/>
                <a:gd name="connsiteY40" fmla="*/ 58325 h 1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586" h="122783">
                  <a:moveTo>
                    <a:pt x="20937" y="122917"/>
                  </a:moveTo>
                  <a:cubicBezTo>
                    <a:pt x="15679" y="122917"/>
                    <a:pt x="11487" y="121007"/>
                    <a:pt x="8361" y="117187"/>
                  </a:cubicBezTo>
                  <a:cubicBezTo>
                    <a:pt x="5236" y="113366"/>
                    <a:pt x="3078" y="108778"/>
                    <a:pt x="1887" y="103420"/>
                  </a:cubicBezTo>
                  <a:cubicBezTo>
                    <a:pt x="696" y="98062"/>
                    <a:pt x="101" y="92803"/>
                    <a:pt x="101" y="87644"/>
                  </a:cubicBezTo>
                  <a:lnTo>
                    <a:pt x="101" y="87347"/>
                  </a:lnTo>
                  <a:cubicBezTo>
                    <a:pt x="101" y="81692"/>
                    <a:pt x="647" y="75788"/>
                    <a:pt x="1738" y="69636"/>
                  </a:cubicBezTo>
                  <a:cubicBezTo>
                    <a:pt x="2829" y="63485"/>
                    <a:pt x="4417" y="57358"/>
                    <a:pt x="6501" y="51256"/>
                  </a:cubicBezTo>
                  <a:cubicBezTo>
                    <a:pt x="8584" y="45154"/>
                    <a:pt x="10817" y="39722"/>
                    <a:pt x="13198" y="34959"/>
                  </a:cubicBezTo>
                  <a:cubicBezTo>
                    <a:pt x="14885" y="31585"/>
                    <a:pt x="17043" y="27840"/>
                    <a:pt x="19672" y="23723"/>
                  </a:cubicBezTo>
                  <a:cubicBezTo>
                    <a:pt x="22301" y="19605"/>
                    <a:pt x="25253" y="15736"/>
                    <a:pt x="28527" y="12113"/>
                  </a:cubicBezTo>
                  <a:cubicBezTo>
                    <a:pt x="31802" y="8492"/>
                    <a:pt x="35324" y="5590"/>
                    <a:pt x="39094" y="3408"/>
                  </a:cubicBezTo>
                  <a:cubicBezTo>
                    <a:pt x="42864" y="1224"/>
                    <a:pt x="46684" y="133"/>
                    <a:pt x="50554" y="133"/>
                  </a:cubicBezTo>
                  <a:lnTo>
                    <a:pt x="50703" y="133"/>
                  </a:lnTo>
                  <a:cubicBezTo>
                    <a:pt x="54870" y="133"/>
                    <a:pt x="58317" y="1274"/>
                    <a:pt x="61046" y="3556"/>
                  </a:cubicBezTo>
                  <a:cubicBezTo>
                    <a:pt x="63774" y="5838"/>
                    <a:pt x="65908" y="8765"/>
                    <a:pt x="67446" y="12337"/>
                  </a:cubicBezTo>
                  <a:cubicBezTo>
                    <a:pt x="68984" y="15909"/>
                    <a:pt x="70075" y="19729"/>
                    <a:pt x="70720" y="23797"/>
                  </a:cubicBezTo>
                  <a:cubicBezTo>
                    <a:pt x="71365" y="27865"/>
                    <a:pt x="71687" y="31734"/>
                    <a:pt x="71687" y="35406"/>
                  </a:cubicBezTo>
                  <a:cubicBezTo>
                    <a:pt x="71687" y="44037"/>
                    <a:pt x="70497" y="52868"/>
                    <a:pt x="68115" y="61897"/>
                  </a:cubicBezTo>
                  <a:cubicBezTo>
                    <a:pt x="65734" y="70926"/>
                    <a:pt x="62510" y="79657"/>
                    <a:pt x="58442" y="88091"/>
                  </a:cubicBezTo>
                  <a:cubicBezTo>
                    <a:pt x="56854" y="91266"/>
                    <a:pt x="54671" y="95011"/>
                    <a:pt x="51893" y="99327"/>
                  </a:cubicBezTo>
                  <a:cubicBezTo>
                    <a:pt x="49115" y="103643"/>
                    <a:pt x="46188" y="107488"/>
                    <a:pt x="43112" y="110861"/>
                  </a:cubicBezTo>
                  <a:cubicBezTo>
                    <a:pt x="40036" y="114235"/>
                    <a:pt x="36564" y="117088"/>
                    <a:pt x="32695" y="119419"/>
                  </a:cubicBezTo>
                  <a:cubicBezTo>
                    <a:pt x="28825" y="121751"/>
                    <a:pt x="24955" y="122917"/>
                    <a:pt x="21086" y="122917"/>
                  </a:cubicBezTo>
                  <a:lnTo>
                    <a:pt x="20937" y="122917"/>
                  </a:lnTo>
                  <a:close/>
                  <a:moveTo>
                    <a:pt x="21234" y="118452"/>
                  </a:moveTo>
                  <a:cubicBezTo>
                    <a:pt x="25005" y="118452"/>
                    <a:pt x="28627" y="116418"/>
                    <a:pt x="32099" y="112350"/>
                  </a:cubicBezTo>
                  <a:cubicBezTo>
                    <a:pt x="35572" y="108282"/>
                    <a:pt x="38622" y="103371"/>
                    <a:pt x="41252" y="97616"/>
                  </a:cubicBezTo>
                  <a:cubicBezTo>
                    <a:pt x="43882" y="91861"/>
                    <a:pt x="46188" y="85933"/>
                    <a:pt x="48173" y="79831"/>
                  </a:cubicBezTo>
                  <a:cubicBezTo>
                    <a:pt x="50157" y="73729"/>
                    <a:pt x="51645" y="68594"/>
                    <a:pt x="52637" y="64427"/>
                  </a:cubicBezTo>
                  <a:lnTo>
                    <a:pt x="17662" y="64427"/>
                  </a:lnTo>
                  <a:cubicBezTo>
                    <a:pt x="15877" y="71570"/>
                    <a:pt x="14463" y="77746"/>
                    <a:pt x="13421" y="82956"/>
                  </a:cubicBezTo>
                  <a:cubicBezTo>
                    <a:pt x="12379" y="88165"/>
                    <a:pt x="11859" y="93300"/>
                    <a:pt x="11859" y="98359"/>
                  </a:cubicBezTo>
                  <a:cubicBezTo>
                    <a:pt x="11859" y="111754"/>
                    <a:pt x="14984" y="118452"/>
                    <a:pt x="21234" y="118452"/>
                  </a:cubicBezTo>
                  <a:close/>
                  <a:moveTo>
                    <a:pt x="19002" y="58325"/>
                  </a:moveTo>
                  <a:lnTo>
                    <a:pt x="54126" y="58325"/>
                  </a:lnTo>
                  <a:cubicBezTo>
                    <a:pt x="55317" y="53364"/>
                    <a:pt x="56284" y="49197"/>
                    <a:pt x="57028" y="45823"/>
                  </a:cubicBezTo>
                  <a:cubicBezTo>
                    <a:pt x="57772" y="42451"/>
                    <a:pt x="58392" y="38879"/>
                    <a:pt x="58888" y="35108"/>
                  </a:cubicBezTo>
                  <a:cubicBezTo>
                    <a:pt x="59384" y="31338"/>
                    <a:pt x="59632" y="27865"/>
                    <a:pt x="59632" y="24690"/>
                  </a:cubicBezTo>
                  <a:cubicBezTo>
                    <a:pt x="59632" y="11295"/>
                    <a:pt x="56606" y="4598"/>
                    <a:pt x="50554" y="4598"/>
                  </a:cubicBezTo>
                  <a:cubicBezTo>
                    <a:pt x="43311" y="4598"/>
                    <a:pt x="37035" y="10428"/>
                    <a:pt x="31727" y="22085"/>
                  </a:cubicBezTo>
                  <a:cubicBezTo>
                    <a:pt x="26419" y="33744"/>
                    <a:pt x="22177" y="45823"/>
                    <a:pt x="19002" y="58325"/>
                  </a:cubicBezTo>
                  <a:close/>
                </a:path>
              </a:pathLst>
            </a:custGeom>
            <a:solidFill>
              <a:srgbClr val="262626"/>
            </a:solidFill>
            <a:ln w="9525" cap="sq">
              <a:noFill/>
              <a:prstDash val="solid"/>
              <a:miter/>
            </a:ln>
          </p:spPr>
          <p:txBody>
            <a:bodyPr rtlCol="0" anchor="ctr"/>
            <a:lstStyle/>
            <a:p>
              <a:endParaRPr lang="en-NL"/>
            </a:p>
          </p:txBody>
        </p:sp>
      </p:grpSp>
      <p:grpSp>
        <p:nvGrpSpPr>
          <p:cNvPr id="42" name="Graphic 2">
            <a:extLst>
              <a:ext uri="{FF2B5EF4-FFF2-40B4-BE49-F238E27FC236}">
                <a16:creationId xmlns:a16="http://schemas.microsoft.com/office/drawing/2014/main" id="{C5DA102F-4F52-244D-05DD-6BF99182FF06}"/>
              </a:ext>
            </a:extLst>
          </p:cNvPr>
          <p:cNvGrpSpPr/>
          <p:nvPr/>
        </p:nvGrpSpPr>
        <p:grpSpPr>
          <a:xfrm>
            <a:off x="3970802" y="4456230"/>
            <a:ext cx="161925" cy="1666875"/>
            <a:chOff x="2758673" y="602731"/>
            <a:chExt cx="161925" cy="1666875"/>
          </a:xfrm>
        </p:grpSpPr>
        <p:sp>
          <p:nvSpPr>
            <p:cNvPr id="43" name="Freeform: Shape 42">
              <a:extLst>
                <a:ext uri="{FF2B5EF4-FFF2-40B4-BE49-F238E27FC236}">
                  <a16:creationId xmlns:a16="http://schemas.microsoft.com/office/drawing/2014/main" id="{0D31EB7C-DA13-CD4A-7D4B-F2D2413671CC}"/>
                </a:ext>
              </a:extLst>
            </p:cNvPr>
            <p:cNvSpPr/>
            <p:nvPr/>
          </p:nvSpPr>
          <p:spPr>
            <a:xfrm>
              <a:off x="2758673" y="2269606"/>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44" name="Freeform: Shape 43">
              <a:extLst>
                <a:ext uri="{FF2B5EF4-FFF2-40B4-BE49-F238E27FC236}">
                  <a16:creationId xmlns:a16="http://schemas.microsoft.com/office/drawing/2014/main" id="{DFDF37C0-0BF1-DA74-2D8E-7BD0EBF376A3}"/>
                </a:ext>
              </a:extLst>
            </p:cNvPr>
            <p:cNvSpPr/>
            <p:nvPr/>
          </p:nvSpPr>
          <p:spPr>
            <a:xfrm>
              <a:off x="2758673" y="602731"/>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45" name="Freeform: Shape 44">
              <a:extLst>
                <a:ext uri="{FF2B5EF4-FFF2-40B4-BE49-F238E27FC236}">
                  <a16:creationId xmlns:a16="http://schemas.microsoft.com/office/drawing/2014/main" id="{41F858CA-8F25-4022-FB02-AE634C8BEFA5}"/>
                </a:ext>
              </a:extLst>
            </p:cNvPr>
            <p:cNvSpPr/>
            <p:nvPr/>
          </p:nvSpPr>
          <p:spPr>
            <a:xfrm>
              <a:off x="27586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46" name="Freeform: Shape 45">
              <a:extLst>
                <a:ext uri="{FF2B5EF4-FFF2-40B4-BE49-F238E27FC236}">
                  <a16:creationId xmlns:a16="http://schemas.microsoft.com/office/drawing/2014/main" id="{F10BBE67-4A26-9102-1123-9CC69BEA95B7}"/>
                </a:ext>
              </a:extLst>
            </p:cNvPr>
            <p:cNvSpPr/>
            <p:nvPr/>
          </p:nvSpPr>
          <p:spPr>
            <a:xfrm>
              <a:off x="292059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grpSp>
      <p:pic>
        <p:nvPicPr>
          <p:cNvPr id="47" name="Picture 46">
            <a:extLst>
              <a:ext uri="{FF2B5EF4-FFF2-40B4-BE49-F238E27FC236}">
                <a16:creationId xmlns:a16="http://schemas.microsoft.com/office/drawing/2014/main" id="{522EAB2C-44FA-9098-241A-D26F753B45EE}"/>
              </a:ext>
            </a:extLst>
          </p:cNvPr>
          <p:cNvPicPr>
            <a:picLocks noChangeAspect="1"/>
          </p:cNvPicPr>
          <p:nvPr/>
        </p:nvPicPr>
        <p:blipFill>
          <a:blip r:embed="rId42"/>
          <a:stretch>
            <a:fillRect/>
          </a:stretch>
        </p:blipFill>
        <p:spPr>
          <a:xfrm>
            <a:off x="3970802" y="4456230"/>
            <a:ext cx="161925" cy="1666875"/>
          </a:xfrm>
          <a:custGeom>
            <a:avLst/>
            <a:gdLst>
              <a:gd name="connsiteX0" fmla="*/ 321 w 161925"/>
              <a:gd name="connsiteY0" fmla="*/ -50 h 1666875"/>
              <a:gd name="connsiteX1" fmla="*/ 162246 w 161925"/>
              <a:gd name="connsiteY1" fmla="*/ -50 h 1666875"/>
              <a:gd name="connsiteX2" fmla="*/ 162246 w 161925"/>
              <a:gd name="connsiteY2" fmla="*/ 1666826 h 1666875"/>
              <a:gd name="connsiteX3" fmla="*/ 321 w 161925"/>
              <a:gd name="connsiteY3" fmla="*/ 1666826 h 1666875"/>
            </a:gdLst>
            <a:ahLst/>
            <a:cxnLst>
              <a:cxn ang="0">
                <a:pos x="connsiteX0" y="connsiteY0"/>
              </a:cxn>
              <a:cxn ang="0">
                <a:pos x="connsiteX1" y="connsiteY1"/>
              </a:cxn>
              <a:cxn ang="0">
                <a:pos x="connsiteX2" y="connsiteY2"/>
              </a:cxn>
              <a:cxn ang="0">
                <a:pos x="connsiteX3" y="connsiteY3"/>
              </a:cxn>
            </a:cxnLst>
            <a:rect l="l" t="t" r="r" b="b"/>
            <a:pathLst>
              <a:path w="161925" h="1666875">
                <a:moveTo>
                  <a:pt x="321" y="-50"/>
                </a:moveTo>
                <a:lnTo>
                  <a:pt x="162246" y="-50"/>
                </a:lnTo>
                <a:lnTo>
                  <a:pt x="162246" y="1666826"/>
                </a:lnTo>
                <a:lnTo>
                  <a:pt x="321" y="1666826"/>
                </a:lnTo>
                <a:close/>
              </a:path>
            </a:pathLst>
          </a:custGeom>
        </p:spPr>
      </p:pic>
      <p:grpSp>
        <p:nvGrpSpPr>
          <p:cNvPr id="48" name="Graphic 2">
            <a:extLst>
              <a:ext uri="{FF2B5EF4-FFF2-40B4-BE49-F238E27FC236}">
                <a16:creationId xmlns:a16="http://schemas.microsoft.com/office/drawing/2014/main" id="{BAFBBD31-D3C0-266F-B77D-8110AECB11F6}"/>
              </a:ext>
            </a:extLst>
          </p:cNvPr>
          <p:cNvGrpSpPr/>
          <p:nvPr/>
        </p:nvGrpSpPr>
        <p:grpSpPr>
          <a:xfrm>
            <a:off x="4116057" y="4456230"/>
            <a:ext cx="16668" cy="1666875"/>
            <a:chOff x="2903929" y="602731"/>
            <a:chExt cx="16668" cy="1666875"/>
          </a:xfrm>
        </p:grpSpPr>
        <p:sp>
          <p:nvSpPr>
            <p:cNvPr id="49" name="Freeform: Shape 48">
              <a:extLst>
                <a:ext uri="{FF2B5EF4-FFF2-40B4-BE49-F238E27FC236}">
                  <a16:creationId xmlns:a16="http://schemas.microsoft.com/office/drawing/2014/main" id="{6E9FF4BB-48C8-E159-3644-F854177656B9}"/>
                </a:ext>
              </a:extLst>
            </p:cNvPr>
            <p:cNvSpPr/>
            <p:nvPr/>
          </p:nvSpPr>
          <p:spPr>
            <a:xfrm>
              <a:off x="292059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50" name="Freeform: Shape 49">
              <a:extLst>
                <a:ext uri="{FF2B5EF4-FFF2-40B4-BE49-F238E27FC236}">
                  <a16:creationId xmlns:a16="http://schemas.microsoft.com/office/drawing/2014/main" id="{402B15F8-837F-3363-9872-64EE0E978ABB}"/>
                </a:ext>
              </a:extLst>
            </p:cNvPr>
            <p:cNvSpPr/>
            <p:nvPr/>
          </p:nvSpPr>
          <p:spPr>
            <a:xfrm>
              <a:off x="2903929" y="2269606"/>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51" name="Freeform: Shape 50">
              <a:extLst>
                <a:ext uri="{FF2B5EF4-FFF2-40B4-BE49-F238E27FC236}">
                  <a16:creationId xmlns:a16="http://schemas.microsoft.com/office/drawing/2014/main" id="{E93B2DBA-12BC-E570-1A29-89B2F4E866BE}"/>
                </a:ext>
              </a:extLst>
            </p:cNvPr>
            <p:cNvSpPr/>
            <p:nvPr/>
          </p:nvSpPr>
          <p:spPr>
            <a:xfrm>
              <a:off x="2903929" y="1924229"/>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52" name="Freeform: Shape 51">
              <a:extLst>
                <a:ext uri="{FF2B5EF4-FFF2-40B4-BE49-F238E27FC236}">
                  <a16:creationId xmlns:a16="http://schemas.microsoft.com/office/drawing/2014/main" id="{B156EC61-7FCF-DA9D-2678-B2D99B3FD3BA}"/>
                </a:ext>
              </a:extLst>
            </p:cNvPr>
            <p:cNvSpPr/>
            <p:nvPr/>
          </p:nvSpPr>
          <p:spPr>
            <a:xfrm>
              <a:off x="2903929" y="1578853"/>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53" name="Freeform: Shape 52">
              <a:extLst>
                <a:ext uri="{FF2B5EF4-FFF2-40B4-BE49-F238E27FC236}">
                  <a16:creationId xmlns:a16="http://schemas.microsoft.com/office/drawing/2014/main" id="{7F229662-8AF0-9209-91A3-92E565E66D0E}"/>
                </a:ext>
              </a:extLst>
            </p:cNvPr>
            <p:cNvSpPr/>
            <p:nvPr/>
          </p:nvSpPr>
          <p:spPr>
            <a:xfrm>
              <a:off x="2903929" y="1233476"/>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54" name="Freeform: Shape 53">
              <a:extLst>
                <a:ext uri="{FF2B5EF4-FFF2-40B4-BE49-F238E27FC236}">
                  <a16:creationId xmlns:a16="http://schemas.microsoft.com/office/drawing/2014/main" id="{FA28DD0D-6E4D-E483-F6C1-657BA5CCC5DC}"/>
                </a:ext>
              </a:extLst>
            </p:cNvPr>
            <p:cNvSpPr/>
            <p:nvPr/>
          </p:nvSpPr>
          <p:spPr>
            <a:xfrm>
              <a:off x="2903929" y="888099"/>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grpSp>
      <p:sp>
        <p:nvSpPr>
          <p:cNvPr id="55" name="Freeform: Shape 54">
            <a:extLst>
              <a:ext uri="{FF2B5EF4-FFF2-40B4-BE49-F238E27FC236}">
                <a16:creationId xmlns:a16="http://schemas.microsoft.com/office/drawing/2014/main" id="{8CA52131-6BFD-3DAB-2F40-1F75BACA7491}"/>
              </a:ext>
            </a:extLst>
          </p:cNvPr>
          <p:cNvSpPr/>
          <p:nvPr/>
        </p:nvSpPr>
        <p:spPr>
          <a:xfrm>
            <a:off x="4190771" y="6067171"/>
            <a:ext cx="56107" cy="91826"/>
          </a:xfrm>
          <a:custGeom>
            <a:avLst/>
            <a:gdLst>
              <a:gd name="connsiteX0" fmla="*/ 28480 w 56107"/>
              <a:gd name="connsiteY0" fmla="*/ 92040 h 91826"/>
              <a:gd name="connsiteX1" fmla="*/ 6230 w 56107"/>
              <a:gd name="connsiteY1" fmla="*/ 78571 h 91826"/>
              <a:gd name="connsiteX2" fmla="*/ 352 w 56107"/>
              <a:gd name="connsiteY2" fmla="*/ 46499 h 91826"/>
              <a:gd name="connsiteX3" fmla="*/ 2435 w 56107"/>
              <a:gd name="connsiteY3" fmla="*/ 24695 h 91826"/>
              <a:gd name="connsiteX4" fmla="*/ 10843 w 56107"/>
              <a:gd name="connsiteY4" fmla="*/ 7357 h 91826"/>
              <a:gd name="connsiteX5" fmla="*/ 28480 w 56107"/>
              <a:gd name="connsiteY5" fmla="*/ 213 h 91826"/>
              <a:gd name="connsiteX6" fmla="*/ 42842 w 56107"/>
              <a:gd name="connsiteY6" fmla="*/ 4529 h 91826"/>
              <a:gd name="connsiteX7" fmla="*/ 51399 w 56107"/>
              <a:gd name="connsiteY7" fmla="*/ 15617 h 91826"/>
              <a:gd name="connsiteX8" fmla="*/ 55417 w 56107"/>
              <a:gd name="connsiteY8" fmla="*/ 30202 h 91826"/>
              <a:gd name="connsiteX9" fmla="*/ 56460 w 56107"/>
              <a:gd name="connsiteY9" fmla="*/ 46499 h 91826"/>
              <a:gd name="connsiteX10" fmla="*/ 54376 w 56107"/>
              <a:gd name="connsiteY10" fmla="*/ 68004 h 91826"/>
              <a:gd name="connsiteX11" fmla="*/ 46116 w 56107"/>
              <a:gd name="connsiteY11" fmla="*/ 85046 h 91826"/>
              <a:gd name="connsiteX12" fmla="*/ 28480 w 56107"/>
              <a:gd name="connsiteY12" fmla="*/ 92040 h 91826"/>
              <a:gd name="connsiteX13" fmla="*/ 28480 w 56107"/>
              <a:gd name="connsiteY13" fmla="*/ 88468 h 91826"/>
              <a:gd name="connsiteX14" fmla="*/ 39568 w 56107"/>
              <a:gd name="connsiteY14" fmla="*/ 80878 h 91826"/>
              <a:gd name="connsiteX15" fmla="*/ 44032 w 56107"/>
              <a:gd name="connsiteY15" fmla="*/ 64060 h 91826"/>
              <a:gd name="connsiteX16" fmla="*/ 44851 w 56107"/>
              <a:gd name="connsiteY16" fmla="*/ 44415 h 91826"/>
              <a:gd name="connsiteX17" fmla="*/ 44032 w 56107"/>
              <a:gd name="connsiteY17" fmla="*/ 25886 h 91826"/>
              <a:gd name="connsiteX18" fmla="*/ 39568 w 56107"/>
              <a:gd name="connsiteY18" fmla="*/ 10557 h 91826"/>
              <a:gd name="connsiteX19" fmla="*/ 28480 w 56107"/>
              <a:gd name="connsiteY19" fmla="*/ 3636 h 91826"/>
              <a:gd name="connsiteX20" fmla="*/ 17243 w 56107"/>
              <a:gd name="connsiteY20" fmla="*/ 10557 h 91826"/>
              <a:gd name="connsiteX21" fmla="*/ 12779 w 56107"/>
              <a:gd name="connsiteY21" fmla="*/ 25886 h 91826"/>
              <a:gd name="connsiteX22" fmla="*/ 11960 w 56107"/>
              <a:gd name="connsiteY22" fmla="*/ 44415 h 91826"/>
              <a:gd name="connsiteX23" fmla="*/ 12332 w 56107"/>
              <a:gd name="connsiteY23" fmla="*/ 58405 h 91826"/>
              <a:gd name="connsiteX24" fmla="*/ 14267 w 56107"/>
              <a:gd name="connsiteY24" fmla="*/ 71949 h 91826"/>
              <a:gd name="connsiteX25" fmla="*/ 19327 w 56107"/>
              <a:gd name="connsiteY25" fmla="*/ 83705 h 91826"/>
              <a:gd name="connsiteX26" fmla="*/ 28480 w 56107"/>
              <a:gd name="connsiteY26" fmla="*/ 88468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480" y="92040"/>
                </a:moveTo>
                <a:cubicBezTo>
                  <a:pt x="17565" y="92040"/>
                  <a:pt x="10149" y="87550"/>
                  <a:pt x="6230" y="78571"/>
                </a:cubicBezTo>
                <a:cubicBezTo>
                  <a:pt x="2311" y="69592"/>
                  <a:pt x="352" y="58901"/>
                  <a:pt x="352" y="46499"/>
                </a:cubicBezTo>
                <a:cubicBezTo>
                  <a:pt x="352" y="38759"/>
                  <a:pt x="1046" y="31491"/>
                  <a:pt x="2435" y="24695"/>
                </a:cubicBezTo>
                <a:cubicBezTo>
                  <a:pt x="3824" y="17899"/>
                  <a:pt x="6627" y="12119"/>
                  <a:pt x="10843" y="7357"/>
                </a:cubicBezTo>
                <a:cubicBezTo>
                  <a:pt x="15060" y="2594"/>
                  <a:pt x="20939" y="213"/>
                  <a:pt x="28480" y="213"/>
                </a:cubicBezTo>
                <a:cubicBezTo>
                  <a:pt x="34334" y="213"/>
                  <a:pt x="39121" y="1652"/>
                  <a:pt x="42842" y="4529"/>
                </a:cubicBezTo>
                <a:cubicBezTo>
                  <a:pt x="46563" y="7407"/>
                  <a:pt x="49415" y="11103"/>
                  <a:pt x="51399" y="15617"/>
                </a:cubicBezTo>
                <a:cubicBezTo>
                  <a:pt x="53384" y="20131"/>
                  <a:pt x="54723" y="24993"/>
                  <a:pt x="55417" y="30202"/>
                </a:cubicBezTo>
                <a:cubicBezTo>
                  <a:pt x="56112" y="35411"/>
                  <a:pt x="56460" y="40844"/>
                  <a:pt x="56460" y="46499"/>
                </a:cubicBezTo>
                <a:cubicBezTo>
                  <a:pt x="56460" y="54138"/>
                  <a:pt x="55765" y="61307"/>
                  <a:pt x="54376" y="68004"/>
                </a:cubicBezTo>
                <a:cubicBezTo>
                  <a:pt x="52987" y="74702"/>
                  <a:pt x="50234" y="80382"/>
                  <a:pt x="46116" y="85046"/>
                </a:cubicBezTo>
                <a:cubicBezTo>
                  <a:pt x="41998" y="89708"/>
                  <a:pt x="36120" y="92040"/>
                  <a:pt x="28480" y="92040"/>
                </a:cubicBezTo>
                <a:close/>
                <a:moveTo>
                  <a:pt x="28480" y="88468"/>
                </a:moveTo>
                <a:cubicBezTo>
                  <a:pt x="33440" y="88468"/>
                  <a:pt x="37136" y="85938"/>
                  <a:pt x="39568" y="80878"/>
                </a:cubicBezTo>
                <a:cubicBezTo>
                  <a:pt x="41999" y="75818"/>
                  <a:pt x="43487" y="70212"/>
                  <a:pt x="44032" y="64060"/>
                </a:cubicBezTo>
                <a:cubicBezTo>
                  <a:pt x="44578" y="57909"/>
                  <a:pt x="44851" y="51360"/>
                  <a:pt x="44851" y="44415"/>
                </a:cubicBezTo>
                <a:cubicBezTo>
                  <a:pt x="44851" y="37668"/>
                  <a:pt x="44578" y="31491"/>
                  <a:pt x="44032" y="25886"/>
                </a:cubicBezTo>
                <a:cubicBezTo>
                  <a:pt x="43487" y="20280"/>
                  <a:pt x="41999" y="15170"/>
                  <a:pt x="39568" y="10557"/>
                </a:cubicBezTo>
                <a:cubicBezTo>
                  <a:pt x="37136" y="5943"/>
                  <a:pt x="33440" y="3636"/>
                  <a:pt x="28480" y="3636"/>
                </a:cubicBezTo>
                <a:cubicBezTo>
                  <a:pt x="23419" y="3636"/>
                  <a:pt x="19674" y="5943"/>
                  <a:pt x="17243" y="10557"/>
                </a:cubicBezTo>
                <a:cubicBezTo>
                  <a:pt x="14812" y="15170"/>
                  <a:pt x="13324" y="20280"/>
                  <a:pt x="12779" y="25886"/>
                </a:cubicBezTo>
                <a:cubicBezTo>
                  <a:pt x="12233" y="31491"/>
                  <a:pt x="11960" y="37668"/>
                  <a:pt x="11960" y="44415"/>
                </a:cubicBezTo>
                <a:cubicBezTo>
                  <a:pt x="11960" y="49376"/>
                  <a:pt x="12084" y="54039"/>
                  <a:pt x="12332" y="58405"/>
                </a:cubicBezTo>
                <a:cubicBezTo>
                  <a:pt x="12580" y="62771"/>
                  <a:pt x="13225" y="67285"/>
                  <a:pt x="14267" y="71949"/>
                </a:cubicBezTo>
                <a:cubicBezTo>
                  <a:pt x="15309" y="76611"/>
                  <a:pt x="16996" y="80530"/>
                  <a:pt x="19327" y="83705"/>
                </a:cubicBezTo>
                <a:cubicBezTo>
                  <a:pt x="21658" y="86880"/>
                  <a:pt x="24709" y="88468"/>
                  <a:pt x="28480" y="88468"/>
                </a:cubicBezTo>
                <a:close/>
              </a:path>
            </a:pathLst>
          </a:custGeom>
          <a:solidFill>
            <a:srgbClr val="262626"/>
          </a:solidFill>
          <a:ln w="9525" cap="sq">
            <a:noFill/>
            <a:prstDash val="solid"/>
            <a:miter/>
          </a:ln>
        </p:spPr>
        <p:txBody>
          <a:bodyPr rtlCol="0" anchor="ctr"/>
          <a:lstStyle/>
          <a:p>
            <a:endParaRPr lang="en-NL"/>
          </a:p>
        </p:txBody>
      </p:sp>
      <p:grpSp>
        <p:nvGrpSpPr>
          <p:cNvPr id="56" name="Graphic 2">
            <a:extLst>
              <a:ext uri="{FF2B5EF4-FFF2-40B4-BE49-F238E27FC236}">
                <a16:creationId xmlns:a16="http://schemas.microsoft.com/office/drawing/2014/main" id="{C37D41A7-2DE9-DDC7-6B3F-E2817952FCBC}"/>
              </a:ext>
            </a:extLst>
          </p:cNvPr>
          <p:cNvGrpSpPr/>
          <p:nvPr/>
        </p:nvGrpSpPr>
        <p:grpSpPr>
          <a:xfrm>
            <a:off x="4190770" y="5721794"/>
            <a:ext cx="161448" cy="91826"/>
            <a:chOff x="2978642" y="1868296"/>
            <a:chExt cx="161448" cy="91826"/>
          </a:xfrm>
          <a:solidFill>
            <a:srgbClr val="262626"/>
          </a:solidFill>
        </p:grpSpPr>
        <p:sp>
          <p:nvSpPr>
            <p:cNvPr id="57" name="Freeform: Shape 56">
              <a:extLst>
                <a:ext uri="{FF2B5EF4-FFF2-40B4-BE49-F238E27FC236}">
                  <a16:creationId xmlns:a16="http://schemas.microsoft.com/office/drawing/2014/main" id="{88E73E74-4EF8-34BB-DB9C-515C866F6B2A}"/>
                </a:ext>
              </a:extLst>
            </p:cNvPr>
            <p:cNvSpPr/>
            <p:nvPr/>
          </p:nvSpPr>
          <p:spPr>
            <a:xfrm>
              <a:off x="2978642" y="1868296"/>
              <a:ext cx="56107" cy="91826"/>
            </a:xfrm>
            <a:custGeom>
              <a:avLst/>
              <a:gdLst>
                <a:gd name="connsiteX0" fmla="*/ 28480 w 56107"/>
                <a:gd name="connsiteY0" fmla="*/ 92003 h 91826"/>
                <a:gd name="connsiteX1" fmla="*/ 6230 w 56107"/>
                <a:gd name="connsiteY1" fmla="*/ 78535 h 91826"/>
                <a:gd name="connsiteX2" fmla="*/ 352 w 56107"/>
                <a:gd name="connsiteY2" fmla="*/ 46463 h 91826"/>
                <a:gd name="connsiteX3" fmla="*/ 2435 w 56107"/>
                <a:gd name="connsiteY3" fmla="*/ 24659 h 91826"/>
                <a:gd name="connsiteX4" fmla="*/ 10843 w 56107"/>
                <a:gd name="connsiteY4" fmla="*/ 7320 h 91826"/>
                <a:gd name="connsiteX5" fmla="*/ 28480 w 56107"/>
                <a:gd name="connsiteY5" fmla="*/ 177 h 91826"/>
                <a:gd name="connsiteX6" fmla="*/ 42842 w 56107"/>
                <a:gd name="connsiteY6" fmla="*/ 4493 h 91826"/>
                <a:gd name="connsiteX7" fmla="*/ 51399 w 56107"/>
                <a:gd name="connsiteY7" fmla="*/ 15581 h 91826"/>
                <a:gd name="connsiteX8" fmla="*/ 55417 w 56107"/>
                <a:gd name="connsiteY8" fmla="*/ 30166 h 91826"/>
                <a:gd name="connsiteX9" fmla="*/ 56460 w 56107"/>
                <a:gd name="connsiteY9" fmla="*/ 46463 h 91826"/>
                <a:gd name="connsiteX10" fmla="*/ 54376 w 56107"/>
                <a:gd name="connsiteY10" fmla="*/ 67968 h 91826"/>
                <a:gd name="connsiteX11" fmla="*/ 46116 w 56107"/>
                <a:gd name="connsiteY11" fmla="*/ 85009 h 91826"/>
                <a:gd name="connsiteX12" fmla="*/ 28480 w 56107"/>
                <a:gd name="connsiteY12" fmla="*/ 92003 h 91826"/>
                <a:gd name="connsiteX13" fmla="*/ 28480 w 56107"/>
                <a:gd name="connsiteY13" fmla="*/ 88432 h 91826"/>
                <a:gd name="connsiteX14" fmla="*/ 39568 w 56107"/>
                <a:gd name="connsiteY14" fmla="*/ 80842 h 91826"/>
                <a:gd name="connsiteX15" fmla="*/ 44032 w 56107"/>
                <a:gd name="connsiteY15" fmla="*/ 64024 h 91826"/>
                <a:gd name="connsiteX16" fmla="*/ 44851 w 56107"/>
                <a:gd name="connsiteY16" fmla="*/ 44378 h 91826"/>
                <a:gd name="connsiteX17" fmla="*/ 44032 w 56107"/>
                <a:gd name="connsiteY17" fmla="*/ 25849 h 91826"/>
                <a:gd name="connsiteX18" fmla="*/ 39568 w 56107"/>
                <a:gd name="connsiteY18" fmla="*/ 10521 h 91826"/>
                <a:gd name="connsiteX19" fmla="*/ 28480 w 56107"/>
                <a:gd name="connsiteY19" fmla="*/ 3600 h 91826"/>
                <a:gd name="connsiteX20" fmla="*/ 17243 w 56107"/>
                <a:gd name="connsiteY20" fmla="*/ 10521 h 91826"/>
                <a:gd name="connsiteX21" fmla="*/ 12779 w 56107"/>
                <a:gd name="connsiteY21" fmla="*/ 25849 h 91826"/>
                <a:gd name="connsiteX22" fmla="*/ 11960 w 56107"/>
                <a:gd name="connsiteY22" fmla="*/ 44378 h 91826"/>
                <a:gd name="connsiteX23" fmla="*/ 12332 w 56107"/>
                <a:gd name="connsiteY23" fmla="*/ 58369 h 91826"/>
                <a:gd name="connsiteX24" fmla="*/ 14267 w 56107"/>
                <a:gd name="connsiteY24" fmla="*/ 71912 h 91826"/>
                <a:gd name="connsiteX25" fmla="*/ 19327 w 56107"/>
                <a:gd name="connsiteY25" fmla="*/ 83669 h 91826"/>
                <a:gd name="connsiteX26" fmla="*/ 28480 w 56107"/>
                <a:gd name="connsiteY26" fmla="*/ 88432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480" y="92003"/>
                  </a:moveTo>
                  <a:cubicBezTo>
                    <a:pt x="17565" y="92003"/>
                    <a:pt x="10149" y="87514"/>
                    <a:pt x="6230" y="78535"/>
                  </a:cubicBezTo>
                  <a:cubicBezTo>
                    <a:pt x="2311" y="69556"/>
                    <a:pt x="352" y="58865"/>
                    <a:pt x="352" y="46463"/>
                  </a:cubicBezTo>
                  <a:cubicBezTo>
                    <a:pt x="352" y="38723"/>
                    <a:pt x="1046" y="31455"/>
                    <a:pt x="2435" y="24659"/>
                  </a:cubicBezTo>
                  <a:cubicBezTo>
                    <a:pt x="3824" y="17862"/>
                    <a:pt x="6627" y="12083"/>
                    <a:pt x="10843" y="7320"/>
                  </a:cubicBezTo>
                  <a:cubicBezTo>
                    <a:pt x="15060" y="2558"/>
                    <a:pt x="20939" y="177"/>
                    <a:pt x="28480" y="177"/>
                  </a:cubicBezTo>
                  <a:cubicBezTo>
                    <a:pt x="34334" y="177"/>
                    <a:pt x="39121" y="1615"/>
                    <a:pt x="42842" y="4493"/>
                  </a:cubicBezTo>
                  <a:cubicBezTo>
                    <a:pt x="46563" y="7370"/>
                    <a:pt x="49415" y="11066"/>
                    <a:pt x="51399" y="15581"/>
                  </a:cubicBezTo>
                  <a:cubicBezTo>
                    <a:pt x="53384" y="20095"/>
                    <a:pt x="54723" y="24957"/>
                    <a:pt x="55417" y="30166"/>
                  </a:cubicBezTo>
                  <a:cubicBezTo>
                    <a:pt x="56112" y="35375"/>
                    <a:pt x="56460" y="40807"/>
                    <a:pt x="56460" y="46463"/>
                  </a:cubicBezTo>
                  <a:cubicBezTo>
                    <a:pt x="56460" y="54102"/>
                    <a:pt x="55765" y="61271"/>
                    <a:pt x="54376" y="67968"/>
                  </a:cubicBezTo>
                  <a:cubicBezTo>
                    <a:pt x="52987" y="74665"/>
                    <a:pt x="50234" y="80346"/>
                    <a:pt x="46116" y="85009"/>
                  </a:cubicBezTo>
                  <a:cubicBezTo>
                    <a:pt x="41998" y="89672"/>
                    <a:pt x="36120" y="92003"/>
                    <a:pt x="28480" y="92003"/>
                  </a:cubicBezTo>
                  <a:close/>
                  <a:moveTo>
                    <a:pt x="28480" y="88432"/>
                  </a:moveTo>
                  <a:cubicBezTo>
                    <a:pt x="33440" y="88432"/>
                    <a:pt x="37136" y="85902"/>
                    <a:pt x="39568" y="80842"/>
                  </a:cubicBezTo>
                  <a:cubicBezTo>
                    <a:pt x="41999" y="75782"/>
                    <a:pt x="43487" y="70176"/>
                    <a:pt x="44032" y="64024"/>
                  </a:cubicBezTo>
                  <a:cubicBezTo>
                    <a:pt x="44578" y="57873"/>
                    <a:pt x="44851" y="51324"/>
                    <a:pt x="44851" y="44378"/>
                  </a:cubicBezTo>
                  <a:cubicBezTo>
                    <a:pt x="44851" y="37632"/>
                    <a:pt x="44578" y="31455"/>
                    <a:pt x="44032" y="25849"/>
                  </a:cubicBezTo>
                  <a:cubicBezTo>
                    <a:pt x="43487" y="20244"/>
                    <a:pt x="41999" y="15134"/>
                    <a:pt x="39568" y="10521"/>
                  </a:cubicBezTo>
                  <a:cubicBezTo>
                    <a:pt x="37136" y="5907"/>
                    <a:pt x="33440" y="3600"/>
                    <a:pt x="28480" y="3600"/>
                  </a:cubicBezTo>
                  <a:cubicBezTo>
                    <a:pt x="23419" y="3600"/>
                    <a:pt x="19674" y="5907"/>
                    <a:pt x="17243" y="10521"/>
                  </a:cubicBezTo>
                  <a:cubicBezTo>
                    <a:pt x="14812" y="15134"/>
                    <a:pt x="13324" y="20244"/>
                    <a:pt x="12779" y="25849"/>
                  </a:cubicBezTo>
                  <a:cubicBezTo>
                    <a:pt x="12233" y="31455"/>
                    <a:pt x="11960" y="37632"/>
                    <a:pt x="11960" y="44378"/>
                  </a:cubicBezTo>
                  <a:cubicBezTo>
                    <a:pt x="11960" y="49340"/>
                    <a:pt x="12084" y="54003"/>
                    <a:pt x="12332" y="58369"/>
                  </a:cubicBezTo>
                  <a:cubicBezTo>
                    <a:pt x="12580" y="62734"/>
                    <a:pt x="13225" y="67249"/>
                    <a:pt x="14267" y="71912"/>
                  </a:cubicBezTo>
                  <a:cubicBezTo>
                    <a:pt x="15309" y="76575"/>
                    <a:pt x="16996" y="80494"/>
                    <a:pt x="19327" y="83669"/>
                  </a:cubicBezTo>
                  <a:cubicBezTo>
                    <a:pt x="21658" y="86844"/>
                    <a:pt x="24709" y="88432"/>
                    <a:pt x="28480" y="88432"/>
                  </a:cubicBezTo>
                  <a:close/>
                </a:path>
              </a:pathLst>
            </a:custGeom>
            <a:solidFill>
              <a:srgbClr val="262626"/>
            </a:solidFill>
            <a:ln w="9525" cap="sq">
              <a:noFill/>
              <a:prstDash val="solid"/>
              <a:miter/>
            </a:ln>
          </p:spPr>
          <p:txBody>
            <a:bodyPr rtlCol="0" anchor="ctr"/>
            <a:lstStyle/>
            <a:p>
              <a:endParaRPr lang="en-NL"/>
            </a:p>
          </p:txBody>
        </p:sp>
        <p:sp>
          <p:nvSpPr>
            <p:cNvPr id="58" name="Freeform: Shape 57">
              <a:extLst>
                <a:ext uri="{FF2B5EF4-FFF2-40B4-BE49-F238E27FC236}">
                  <a16:creationId xmlns:a16="http://schemas.microsoft.com/office/drawing/2014/main" id="{8A95F7D7-ADA4-A44E-BEBF-9C774EBDFCA4}"/>
                </a:ext>
              </a:extLst>
            </p:cNvPr>
            <p:cNvSpPr/>
            <p:nvPr/>
          </p:nvSpPr>
          <p:spPr>
            <a:xfrm>
              <a:off x="3053175" y="1942562"/>
              <a:ext cx="14734" cy="14584"/>
            </a:xfrm>
            <a:custGeom>
              <a:avLst/>
              <a:gdLst>
                <a:gd name="connsiteX0" fmla="*/ 352 w 14734"/>
                <a:gd name="connsiteY0" fmla="*/ 7469 h 14584"/>
                <a:gd name="connsiteX1" fmla="*/ 2584 w 14734"/>
                <a:gd name="connsiteY1" fmla="*/ 2260 h 14584"/>
                <a:gd name="connsiteX2" fmla="*/ 7792 w 14734"/>
                <a:gd name="connsiteY2" fmla="*/ 177 h 14584"/>
                <a:gd name="connsiteX3" fmla="*/ 11364 w 14734"/>
                <a:gd name="connsiteY3" fmla="*/ 1144 h 14584"/>
                <a:gd name="connsiteX4" fmla="*/ 14118 w 14734"/>
                <a:gd name="connsiteY4" fmla="*/ 3823 h 14584"/>
                <a:gd name="connsiteX5" fmla="*/ 15086 w 14734"/>
                <a:gd name="connsiteY5" fmla="*/ 7469 h 14584"/>
                <a:gd name="connsiteX6" fmla="*/ 12927 w 14734"/>
                <a:gd name="connsiteY6" fmla="*/ 12530 h 14584"/>
                <a:gd name="connsiteX7" fmla="*/ 7792 w 14734"/>
                <a:gd name="connsiteY7" fmla="*/ 14761 h 14584"/>
                <a:gd name="connsiteX8" fmla="*/ 2584 w 14734"/>
                <a:gd name="connsiteY8" fmla="*/ 12530 h 14584"/>
                <a:gd name="connsiteX9" fmla="*/ 352 w 14734"/>
                <a:gd name="connsiteY9" fmla="*/ 7469 h 1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4" h="14584">
                  <a:moveTo>
                    <a:pt x="352" y="7469"/>
                  </a:moveTo>
                  <a:cubicBezTo>
                    <a:pt x="352" y="5386"/>
                    <a:pt x="1096" y="3649"/>
                    <a:pt x="2584" y="2260"/>
                  </a:cubicBezTo>
                  <a:cubicBezTo>
                    <a:pt x="4072" y="871"/>
                    <a:pt x="5808" y="177"/>
                    <a:pt x="7792" y="177"/>
                  </a:cubicBezTo>
                  <a:cubicBezTo>
                    <a:pt x="8983" y="177"/>
                    <a:pt x="10174" y="499"/>
                    <a:pt x="11364" y="1144"/>
                  </a:cubicBezTo>
                  <a:cubicBezTo>
                    <a:pt x="12555" y="1789"/>
                    <a:pt x="13473" y="2682"/>
                    <a:pt x="14118" y="3823"/>
                  </a:cubicBezTo>
                  <a:cubicBezTo>
                    <a:pt x="14763" y="4964"/>
                    <a:pt x="15086" y="6179"/>
                    <a:pt x="15086" y="7469"/>
                  </a:cubicBezTo>
                  <a:cubicBezTo>
                    <a:pt x="15086" y="9354"/>
                    <a:pt x="14366" y="11041"/>
                    <a:pt x="12927" y="12530"/>
                  </a:cubicBezTo>
                  <a:cubicBezTo>
                    <a:pt x="11488" y="14018"/>
                    <a:pt x="9777" y="14761"/>
                    <a:pt x="7792" y="14761"/>
                  </a:cubicBezTo>
                  <a:cubicBezTo>
                    <a:pt x="5808" y="14761"/>
                    <a:pt x="4072" y="14018"/>
                    <a:pt x="2584" y="12530"/>
                  </a:cubicBezTo>
                  <a:cubicBezTo>
                    <a:pt x="1096" y="11041"/>
                    <a:pt x="352" y="9354"/>
                    <a:pt x="352" y="7469"/>
                  </a:cubicBezTo>
                  <a:close/>
                </a:path>
              </a:pathLst>
            </a:custGeom>
            <a:solidFill>
              <a:srgbClr val="262626"/>
            </a:solidFill>
            <a:ln w="9525" cap="sq">
              <a:noFill/>
              <a:prstDash val="solid"/>
              <a:miter/>
            </a:ln>
          </p:spPr>
          <p:txBody>
            <a:bodyPr rtlCol="0" anchor="ctr"/>
            <a:lstStyle/>
            <a:p>
              <a:endParaRPr lang="en-NL"/>
            </a:p>
          </p:txBody>
        </p:sp>
        <p:sp>
          <p:nvSpPr>
            <p:cNvPr id="59" name="Freeform: Shape 58">
              <a:extLst>
                <a:ext uri="{FF2B5EF4-FFF2-40B4-BE49-F238E27FC236}">
                  <a16:creationId xmlns:a16="http://schemas.microsoft.com/office/drawing/2014/main" id="{3232601C-5E34-D586-32F5-88583ECCF4B6}"/>
                </a:ext>
              </a:extLst>
            </p:cNvPr>
            <p:cNvSpPr/>
            <p:nvPr/>
          </p:nvSpPr>
          <p:spPr>
            <a:xfrm>
              <a:off x="3086811" y="1868296"/>
              <a:ext cx="53279" cy="91826"/>
            </a:xfrm>
            <a:custGeom>
              <a:avLst/>
              <a:gdLst>
                <a:gd name="connsiteX0" fmla="*/ 5263 w 53279"/>
                <a:gd name="connsiteY0" fmla="*/ 73847 h 91826"/>
                <a:gd name="connsiteX1" fmla="*/ 9430 w 53279"/>
                <a:gd name="connsiteY1" fmla="*/ 80916 h 91826"/>
                <a:gd name="connsiteX2" fmla="*/ 16127 w 53279"/>
                <a:gd name="connsiteY2" fmla="*/ 85902 h 91826"/>
                <a:gd name="connsiteX3" fmla="*/ 24164 w 53279"/>
                <a:gd name="connsiteY3" fmla="*/ 87688 h 91826"/>
                <a:gd name="connsiteX4" fmla="*/ 37484 w 53279"/>
                <a:gd name="connsiteY4" fmla="*/ 80247 h 91826"/>
                <a:gd name="connsiteX5" fmla="*/ 41130 w 53279"/>
                <a:gd name="connsiteY5" fmla="*/ 62089 h 91826"/>
                <a:gd name="connsiteX6" fmla="*/ 40981 w 53279"/>
                <a:gd name="connsiteY6" fmla="*/ 54276 h 91826"/>
                <a:gd name="connsiteX7" fmla="*/ 40088 w 53279"/>
                <a:gd name="connsiteY7" fmla="*/ 48248 h 91826"/>
                <a:gd name="connsiteX8" fmla="*/ 35772 w 53279"/>
                <a:gd name="connsiteY8" fmla="*/ 39988 h 91826"/>
                <a:gd name="connsiteX9" fmla="*/ 28182 w 53279"/>
                <a:gd name="connsiteY9" fmla="*/ 36491 h 91826"/>
                <a:gd name="connsiteX10" fmla="*/ 20443 w 53279"/>
                <a:gd name="connsiteY10" fmla="*/ 37830 h 91826"/>
                <a:gd name="connsiteX11" fmla="*/ 15159 w 53279"/>
                <a:gd name="connsiteY11" fmla="*/ 41030 h 91826"/>
                <a:gd name="connsiteX12" fmla="*/ 11587 w 53279"/>
                <a:gd name="connsiteY12" fmla="*/ 44899 h 91826"/>
                <a:gd name="connsiteX13" fmla="*/ 9727 w 53279"/>
                <a:gd name="connsiteY13" fmla="*/ 47058 h 91826"/>
                <a:gd name="connsiteX14" fmla="*/ 8239 w 53279"/>
                <a:gd name="connsiteY14" fmla="*/ 47058 h 91826"/>
                <a:gd name="connsiteX15" fmla="*/ 7346 w 53279"/>
                <a:gd name="connsiteY15" fmla="*/ 46611 h 91826"/>
                <a:gd name="connsiteX16" fmla="*/ 6900 w 53279"/>
                <a:gd name="connsiteY16" fmla="*/ 45719 h 91826"/>
                <a:gd name="connsiteX17" fmla="*/ 6900 w 53279"/>
                <a:gd name="connsiteY17" fmla="*/ 1219 h 91826"/>
                <a:gd name="connsiteX18" fmla="*/ 7346 w 53279"/>
                <a:gd name="connsiteY18" fmla="*/ 549 h 91826"/>
                <a:gd name="connsiteX19" fmla="*/ 8239 w 53279"/>
                <a:gd name="connsiteY19" fmla="*/ 177 h 91826"/>
                <a:gd name="connsiteX20" fmla="*/ 8536 w 53279"/>
                <a:gd name="connsiteY20" fmla="*/ 177 h 91826"/>
                <a:gd name="connsiteX21" fmla="*/ 27586 w 53279"/>
                <a:gd name="connsiteY21" fmla="*/ 4493 h 91826"/>
                <a:gd name="connsiteX22" fmla="*/ 46786 w 53279"/>
                <a:gd name="connsiteY22" fmla="*/ 177 h 91826"/>
                <a:gd name="connsiteX23" fmla="*/ 47083 w 53279"/>
                <a:gd name="connsiteY23" fmla="*/ 177 h 91826"/>
                <a:gd name="connsiteX24" fmla="*/ 47977 w 53279"/>
                <a:gd name="connsiteY24" fmla="*/ 549 h 91826"/>
                <a:gd name="connsiteX25" fmla="*/ 48422 w 53279"/>
                <a:gd name="connsiteY25" fmla="*/ 1219 h 91826"/>
                <a:gd name="connsiteX26" fmla="*/ 48422 w 53279"/>
                <a:gd name="connsiteY26" fmla="*/ 2558 h 91826"/>
                <a:gd name="connsiteX27" fmla="*/ 48125 w 53279"/>
                <a:gd name="connsiteY27" fmla="*/ 3153 h 91826"/>
                <a:gd name="connsiteX28" fmla="*/ 36666 w 53279"/>
                <a:gd name="connsiteY28" fmla="*/ 12604 h 91826"/>
                <a:gd name="connsiteX29" fmla="*/ 22378 w 53279"/>
                <a:gd name="connsiteY29" fmla="*/ 15953 h 91826"/>
                <a:gd name="connsiteX30" fmla="*/ 11513 w 53279"/>
                <a:gd name="connsiteY30" fmla="*/ 14464 h 91826"/>
                <a:gd name="connsiteX31" fmla="*/ 11513 w 53279"/>
                <a:gd name="connsiteY31" fmla="*/ 39616 h 91826"/>
                <a:gd name="connsiteX32" fmla="*/ 19402 w 53279"/>
                <a:gd name="connsiteY32" fmla="*/ 34556 h 91826"/>
                <a:gd name="connsiteX33" fmla="*/ 28331 w 53279"/>
                <a:gd name="connsiteY33" fmla="*/ 33068 h 91826"/>
                <a:gd name="connsiteX34" fmla="*/ 41502 w 53279"/>
                <a:gd name="connsiteY34" fmla="*/ 37310 h 91826"/>
                <a:gd name="connsiteX35" fmla="*/ 50506 w 53279"/>
                <a:gd name="connsiteY35" fmla="*/ 48323 h 91826"/>
                <a:gd name="connsiteX36" fmla="*/ 53632 w 53279"/>
                <a:gd name="connsiteY36" fmla="*/ 62238 h 91826"/>
                <a:gd name="connsiteX37" fmla="*/ 49687 w 53279"/>
                <a:gd name="connsiteY37" fmla="*/ 77046 h 91826"/>
                <a:gd name="connsiteX38" fmla="*/ 38972 w 53279"/>
                <a:gd name="connsiteY38" fmla="*/ 87912 h 91826"/>
                <a:gd name="connsiteX39" fmla="*/ 24164 w 53279"/>
                <a:gd name="connsiteY39" fmla="*/ 92003 h 91826"/>
                <a:gd name="connsiteX40" fmla="*/ 12108 w 53279"/>
                <a:gd name="connsiteY40" fmla="*/ 88581 h 91826"/>
                <a:gd name="connsiteX41" fmla="*/ 3477 w 53279"/>
                <a:gd name="connsiteY41" fmla="*/ 79428 h 91826"/>
                <a:gd name="connsiteX42" fmla="*/ 352 w 53279"/>
                <a:gd name="connsiteY42" fmla="*/ 67298 h 91826"/>
                <a:gd name="connsiteX43" fmla="*/ 2286 w 53279"/>
                <a:gd name="connsiteY43" fmla="*/ 62387 h 91826"/>
                <a:gd name="connsiteX44" fmla="*/ 7197 w 53279"/>
                <a:gd name="connsiteY44" fmla="*/ 60452 h 91826"/>
                <a:gd name="connsiteX45" fmla="*/ 12034 w 53279"/>
                <a:gd name="connsiteY45" fmla="*/ 62387 h 91826"/>
                <a:gd name="connsiteX46" fmla="*/ 14044 w 53279"/>
                <a:gd name="connsiteY46" fmla="*/ 67298 h 91826"/>
                <a:gd name="connsiteX47" fmla="*/ 12034 w 53279"/>
                <a:gd name="connsiteY47" fmla="*/ 72135 h 91826"/>
                <a:gd name="connsiteX48" fmla="*/ 7197 w 53279"/>
                <a:gd name="connsiteY48" fmla="*/ 74144 h 91826"/>
                <a:gd name="connsiteX49" fmla="*/ 6155 w 53279"/>
                <a:gd name="connsiteY49" fmla="*/ 73995 h 91826"/>
                <a:gd name="connsiteX50" fmla="*/ 5263 w 53279"/>
                <a:gd name="connsiteY50" fmla="*/ 73847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279" h="91826">
                  <a:moveTo>
                    <a:pt x="5263" y="73847"/>
                  </a:moveTo>
                  <a:cubicBezTo>
                    <a:pt x="6155" y="76426"/>
                    <a:pt x="7545" y="78783"/>
                    <a:pt x="9430" y="80916"/>
                  </a:cubicBezTo>
                  <a:cubicBezTo>
                    <a:pt x="11315" y="83049"/>
                    <a:pt x="13547" y="84711"/>
                    <a:pt x="16127" y="85902"/>
                  </a:cubicBezTo>
                  <a:cubicBezTo>
                    <a:pt x="18707" y="87092"/>
                    <a:pt x="21386" y="87688"/>
                    <a:pt x="24164" y="87688"/>
                  </a:cubicBezTo>
                  <a:cubicBezTo>
                    <a:pt x="30613" y="87688"/>
                    <a:pt x="35053" y="85207"/>
                    <a:pt x="37484" y="80247"/>
                  </a:cubicBezTo>
                  <a:cubicBezTo>
                    <a:pt x="39915" y="75285"/>
                    <a:pt x="41130" y="69233"/>
                    <a:pt x="41130" y="62089"/>
                  </a:cubicBezTo>
                  <a:cubicBezTo>
                    <a:pt x="41130" y="59013"/>
                    <a:pt x="41080" y="56409"/>
                    <a:pt x="40981" y="54276"/>
                  </a:cubicBezTo>
                  <a:cubicBezTo>
                    <a:pt x="40882" y="52143"/>
                    <a:pt x="40584" y="50134"/>
                    <a:pt x="40088" y="48248"/>
                  </a:cubicBezTo>
                  <a:cubicBezTo>
                    <a:pt x="39295" y="45073"/>
                    <a:pt x="37855" y="42320"/>
                    <a:pt x="35772" y="39988"/>
                  </a:cubicBezTo>
                  <a:cubicBezTo>
                    <a:pt x="33689" y="37657"/>
                    <a:pt x="31158" y="36491"/>
                    <a:pt x="28182" y="36491"/>
                  </a:cubicBezTo>
                  <a:cubicBezTo>
                    <a:pt x="25205" y="36491"/>
                    <a:pt x="22626" y="36937"/>
                    <a:pt x="20443" y="37830"/>
                  </a:cubicBezTo>
                  <a:cubicBezTo>
                    <a:pt x="18260" y="38723"/>
                    <a:pt x="16499" y="39790"/>
                    <a:pt x="15159" y="41030"/>
                  </a:cubicBezTo>
                  <a:cubicBezTo>
                    <a:pt x="13820" y="42271"/>
                    <a:pt x="12629" y="43560"/>
                    <a:pt x="11587" y="44899"/>
                  </a:cubicBezTo>
                  <a:cubicBezTo>
                    <a:pt x="10546" y="46239"/>
                    <a:pt x="9926" y="46959"/>
                    <a:pt x="9727" y="47058"/>
                  </a:cubicBezTo>
                  <a:lnTo>
                    <a:pt x="8239" y="47058"/>
                  </a:lnTo>
                  <a:cubicBezTo>
                    <a:pt x="7941" y="47058"/>
                    <a:pt x="7644" y="46909"/>
                    <a:pt x="7346" y="46611"/>
                  </a:cubicBezTo>
                  <a:cubicBezTo>
                    <a:pt x="7049" y="46313"/>
                    <a:pt x="6900" y="46016"/>
                    <a:pt x="6900" y="45719"/>
                  </a:cubicBezTo>
                  <a:lnTo>
                    <a:pt x="6900" y="1219"/>
                  </a:lnTo>
                  <a:cubicBezTo>
                    <a:pt x="6900" y="1020"/>
                    <a:pt x="7049" y="797"/>
                    <a:pt x="7346" y="549"/>
                  </a:cubicBezTo>
                  <a:cubicBezTo>
                    <a:pt x="7644" y="301"/>
                    <a:pt x="7941" y="177"/>
                    <a:pt x="8239" y="177"/>
                  </a:cubicBezTo>
                  <a:lnTo>
                    <a:pt x="8536" y="177"/>
                  </a:lnTo>
                  <a:cubicBezTo>
                    <a:pt x="14590" y="3054"/>
                    <a:pt x="20939" y="4493"/>
                    <a:pt x="27586" y="4493"/>
                  </a:cubicBezTo>
                  <a:cubicBezTo>
                    <a:pt x="34234" y="4493"/>
                    <a:pt x="40634" y="3054"/>
                    <a:pt x="46786" y="177"/>
                  </a:cubicBezTo>
                  <a:lnTo>
                    <a:pt x="47083" y="177"/>
                  </a:lnTo>
                  <a:cubicBezTo>
                    <a:pt x="47381" y="177"/>
                    <a:pt x="47678" y="301"/>
                    <a:pt x="47977" y="549"/>
                  </a:cubicBezTo>
                  <a:cubicBezTo>
                    <a:pt x="48274" y="797"/>
                    <a:pt x="48422" y="1020"/>
                    <a:pt x="48422" y="1219"/>
                  </a:cubicBezTo>
                  <a:lnTo>
                    <a:pt x="48422" y="2558"/>
                  </a:lnTo>
                  <a:cubicBezTo>
                    <a:pt x="48422" y="2955"/>
                    <a:pt x="48323" y="3153"/>
                    <a:pt x="48125" y="3153"/>
                  </a:cubicBezTo>
                  <a:cubicBezTo>
                    <a:pt x="45050" y="7221"/>
                    <a:pt x="41229" y="10371"/>
                    <a:pt x="36666" y="12604"/>
                  </a:cubicBezTo>
                  <a:cubicBezTo>
                    <a:pt x="32101" y="14837"/>
                    <a:pt x="27339" y="15953"/>
                    <a:pt x="22378" y="15953"/>
                  </a:cubicBezTo>
                  <a:cubicBezTo>
                    <a:pt x="18905" y="15953"/>
                    <a:pt x="15284" y="15457"/>
                    <a:pt x="11513" y="14464"/>
                  </a:cubicBezTo>
                  <a:lnTo>
                    <a:pt x="11513" y="39616"/>
                  </a:lnTo>
                  <a:cubicBezTo>
                    <a:pt x="14490" y="37235"/>
                    <a:pt x="17119" y="35548"/>
                    <a:pt x="19402" y="34556"/>
                  </a:cubicBezTo>
                  <a:cubicBezTo>
                    <a:pt x="21683" y="33564"/>
                    <a:pt x="24659" y="33068"/>
                    <a:pt x="28331" y="33068"/>
                  </a:cubicBezTo>
                  <a:cubicBezTo>
                    <a:pt x="33193" y="33068"/>
                    <a:pt x="37583" y="34482"/>
                    <a:pt x="41502" y="37310"/>
                  </a:cubicBezTo>
                  <a:cubicBezTo>
                    <a:pt x="45422" y="40138"/>
                    <a:pt x="48423" y="43809"/>
                    <a:pt x="50506" y="48323"/>
                  </a:cubicBezTo>
                  <a:cubicBezTo>
                    <a:pt x="52590" y="52837"/>
                    <a:pt x="53632" y="57475"/>
                    <a:pt x="53632" y="62238"/>
                  </a:cubicBezTo>
                  <a:cubicBezTo>
                    <a:pt x="53632" y="67596"/>
                    <a:pt x="52317" y="72532"/>
                    <a:pt x="49687" y="77046"/>
                  </a:cubicBezTo>
                  <a:cubicBezTo>
                    <a:pt x="47058" y="81561"/>
                    <a:pt x="43486" y="85183"/>
                    <a:pt x="38972" y="87912"/>
                  </a:cubicBezTo>
                  <a:cubicBezTo>
                    <a:pt x="34458" y="90639"/>
                    <a:pt x="29522" y="92003"/>
                    <a:pt x="24164" y="92003"/>
                  </a:cubicBezTo>
                  <a:cubicBezTo>
                    <a:pt x="19799" y="92003"/>
                    <a:pt x="15780" y="90863"/>
                    <a:pt x="12108" y="88581"/>
                  </a:cubicBezTo>
                  <a:cubicBezTo>
                    <a:pt x="8437" y="86299"/>
                    <a:pt x="5560" y="83248"/>
                    <a:pt x="3477" y="79428"/>
                  </a:cubicBezTo>
                  <a:cubicBezTo>
                    <a:pt x="1394" y="75608"/>
                    <a:pt x="352" y="71565"/>
                    <a:pt x="352" y="67298"/>
                  </a:cubicBezTo>
                  <a:cubicBezTo>
                    <a:pt x="352" y="65314"/>
                    <a:pt x="996" y="63677"/>
                    <a:pt x="2286" y="62387"/>
                  </a:cubicBezTo>
                  <a:cubicBezTo>
                    <a:pt x="3576" y="61097"/>
                    <a:pt x="5213" y="60452"/>
                    <a:pt x="7197" y="60452"/>
                  </a:cubicBezTo>
                  <a:cubicBezTo>
                    <a:pt x="9082" y="60452"/>
                    <a:pt x="10695" y="61097"/>
                    <a:pt x="12034" y="62387"/>
                  </a:cubicBezTo>
                  <a:cubicBezTo>
                    <a:pt x="13374" y="63677"/>
                    <a:pt x="14044" y="65314"/>
                    <a:pt x="14044" y="67298"/>
                  </a:cubicBezTo>
                  <a:cubicBezTo>
                    <a:pt x="14044" y="69184"/>
                    <a:pt x="13374" y="70796"/>
                    <a:pt x="12034" y="72135"/>
                  </a:cubicBezTo>
                  <a:cubicBezTo>
                    <a:pt x="10695" y="73474"/>
                    <a:pt x="9082" y="74144"/>
                    <a:pt x="7197" y="74144"/>
                  </a:cubicBezTo>
                  <a:cubicBezTo>
                    <a:pt x="6899" y="74144"/>
                    <a:pt x="6552" y="74095"/>
                    <a:pt x="6155" y="73995"/>
                  </a:cubicBezTo>
                  <a:cubicBezTo>
                    <a:pt x="5758" y="73896"/>
                    <a:pt x="5461" y="73847"/>
                    <a:pt x="5263" y="73847"/>
                  </a:cubicBezTo>
                  <a:close/>
                </a:path>
              </a:pathLst>
            </a:custGeom>
            <a:solidFill>
              <a:srgbClr val="262626"/>
            </a:solidFill>
            <a:ln w="9525" cap="sq">
              <a:noFill/>
              <a:prstDash val="solid"/>
              <a:miter/>
            </a:ln>
          </p:spPr>
          <p:txBody>
            <a:bodyPr rtlCol="0" anchor="ctr"/>
            <a:lstStyle/>
            <a:p>
              <a:endParaRPr lang="en-NL"/>
            </a:p>
          </p:txBody>
        </p:sp>
      </p:grpSp>
      <p:sp>
        <p:nvSpPr>
          <p:cNvPr id="60" name="Freeform: Shape 59">
            <a:extLst>
              <a:ext uri="{FF2B5EF4-FFF2-40B4-BE49-F238E27FC236}">
                <a16:creationId xmlns:a16="http://schemas.microsoft.com/office/drawing/2014/main" id="{DAAE0679-DADB-CDA7-A991-77C29FBF15AE}"/>
              </a:ext>
            </a:extLst>
          </p:cNvPr>
          <p:cNvSpPr/>
          <p:nvPr/>
        </p:nvSpPr>
        <p:spPr>
          <a:xfrm>
            <a:off x="4197170" y="5376418"/>
            <a:ext cx="44498" cy="88850"/>
          </a:xfrm>
          <a:custGeom>
            <a:avLst/>
            <a:gdLst>
              <a:gd name="connsiteX0" fmla="*/ 1095 w 44498"/>
              <a:gd name="connsiteY0" fmla="*/ 88991 h 88850"/>
              <a:gd name="connsiteX1" fmla="*/ 1095 w 44498"/>
              <a:gd name="connsiteY1" fmla="*/ 84228 h 88850"/>
              <a:gd name="connsiteX2" fmla="*/ 17764 w 44498"/>
              <a:gd name="connsiteY2" fmla="*/ 80061 h 88850"/>
              <a:gd name="connsiteX3" fmla="*/ 17764 w 44498"/>
              <a:gd name="connsiteY3" fmla="*/ 10112 h 88850"/>
              <a:gd name="connsiteX4" fmla="*/ 352 w 44498"/>
              <a:gd name="connsiteY4" fmla="*/ 13386 h 88850"/>
              <a:gd name="connsiteX5" fmla="*/ 352 w 44498"/>
              <a:gd name="connsiteY5" fmla="*/ 8773 h 88850"/>
              <a:gd name="connsiteX6" fmla="*/ 25057 w 44498"/>
              <a:gd name="connsiteY6" fmla="*/ 140 h 88850"/>
              <a:gd name="connsiteX7" fmla="*/ 26842 w 44498"/>
              <a:gd name="connsiteY7" fmla="*/ 140 h 88850"/>
              <a:gd name="connsiteX8" fmla="*/ 27736 w 44498"/>
              <a:gd name="connsiteY8" fmla="*/ 513 h 88850"/>
              <a:gd name="connsiteX9" fmla="*/ 28182 w 44498"/>
              <a:gd name="connsiteY9" fmla="*/ 1331 h 88850"/>
              <a:gd name="connsiteX10" fmla="*/ 28182 w 44498"/>
              <a:gd name="connsiteY10" fmla="*/ 80061 h 88850"/>
              <a:gd name="connsiteX11" fmla="*/ 44850 w 44498"/>
              <a:gd name="connsiteY11" fmla="*/ 84228 h 88850"/>
              <a:gd name="connsiteX12" fmla="*/ 44850 w 44498"/>
              <a:gd name="connsiteY12" fmla="*/ 88991 h 88850"/>
              <a:gd name="connsiteX13" fmla="*/ 1095 w 44498"/>
              <a:gd name="connsiteY13" fmla="*/ 88991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98" h="88850">
                <a:moveTo>
                  <a:pt x="1095" y="88991"/>
                </a:moveTo>
                <a:lnTo>
                  <a:pt x="1095" y="84228"/>
                </a:lnTo>
                <a:cubicBezTo>
                  <a:pt x="12208" y="84228"/>
                  <a:pt x="17764" y="82839"/>
                  <a:pt x="17764" y="80061"/>
                </a:cubicBezTo>
                <a:lnTo>
                  <a:pt x="17764" y="10112"/>
                </a:lnTo>
                <a:cubicBezTo>
                  <a:pt x="13200" y="12295"/>
                  <a:pt x="7396" y="13386"/>
                  <a:pt x="352" y="13386"/>
                </a:cubicBezTo>
                <a:lnTo>
                  <a:pt x="352" y="8773"/>
                </a:lnTo>
                <a:cubicBezTo>
                  <a:pt x="11265" y="8773"/>
                  <a:pt x="19500" y="5895"/>
                  <a:pt x="25057" y="140"/>
                </a:cubicBezTo>
                <a:lnTo>
                  <a:pt x="26842" y="140"/>
                </a:lnTo>
                <a:cubicBezTo>
                  <a:pt x="27140" y="140"/>
                  <a:pt x="27438" y="265"/>
                  <a:pt x="27736" y="513"/>
                </a:cubicBezTo>
                <a:cubicBezTo>
                  <a:pt x="28033" y="761"/>
                  <a:pt x="28182" y="1033"/>
                  <a:pt x="28182" y="1331"/>
                </a:cubicBezTo>
                <a:lnTo>
                  <a:pt x="28182" y="80061"/>
                </a:lnTo>
                <a:cubicBezTo>
                  <a:pt x="28182" y="82839"/>
                  <a:pt x="33738" y="84228"/>
                  <a:pt x="44850" y="84228"/>
                </a:cubicBezTo>
                <a:lnTo>
                  <a:pt x="44850" y="88991"/>
                </a:lnTo>
                <a:lnTo>
                  <a:pt x="1095" y="88991"/>
                </a:lnTo>
                <a:close/>
              </a:path>
            </a:pathLst>
          </a:custGeom>
          <a:solidFill>
            <a:srgbClr val="262626"/>
          </a:solidFill>
          <a:ln w="9525" cap="sq">
            <a:noFill/>
            <a:prstDash val="solid"/>
            <a:miter/>
          </a:ln>
        </p:spPr>
        <p:txBody>
          <a:bodyPr rtlCol="0" anchor="ctr"/>
          <a:lstStyle/>
          <a:p>
            <a:endParaRPr lang="en-NL"/>
          </a:p>
        </p:txBody>
      </p:sp>
      <p:grpSp>
        <p:nvGrpSpPr>
          <p:cNvPr id="61" name="Graphic 2">
            <a:extLst>
              <a:ext uri="{FF2B5EF4-FFF2-40B4-BE49-F238E27FC236}">
                <a16:creationId xmlns:a16="http://schemas.microsoft.com/office/drawing/2014/main" id="{56D362A7-F762-8CE0-B1B5-313A20CDFC9D}"/>
              </a:ext>
            </a:extLst>
          </p:cNvPr>
          <p:cNvGrpSpPr/>
          <p:nvPr/>
        </p:nvGrpSpPr>
        <p:grpSpPr>
          <a:xfrm>
            <a:off x="4197170" y="5031041"/>
            <a:ext cx="155048" cy="91826"/>
            <a:chOff x="2985042" y="1177543"/>
            <a:chExt cx="155048" cy="91826"/>
          </a:xfrm>
          <a:solidFill>
            <a:srgbClr val="262626"/>
          </a:solidFill>
        </p:grpSpPr>
        <p:sp>
          <p:nvSpPr>
            <p:cNvPr id="62" name="Freeform: Shape 61">
              <a:extLst>
                <a:ext uri="{FF2B5EF4-FFF2-40B4-BE49-F238E27FC236}">
                  <a16:creationId xmlns:a16="http://schemas.microsoft.com/office/drawing/2014/main" id="{C841D85A-77B4-9470-0AD0-12BC870508A3}"/>
                </a:ext>
              </a:extLst>
            </p:cNvPr>
            <p:cNvSpPr/>
            <p:nvPr/>
          </p:nvSpPr>
          <p:spPr>
            <a:xfrm>
              <a:off x="2985042" y="1177543"/>
              <a:ext cx="44498" cy="88850"/>
            </a:xfrm>
            <a:custGeom>
              <a:avLst/>
              <a:gdLst>
                <a:gd name="connsiteX0" fmla="*/ 1095 w 44498"/>
                <a:gd name="connsiteY0" fmla="*/ 88954 h 88850"/>
                <a:gd name="connsiteX1" fmla="*/ 1095 w 44498"/>
                <a:gd name="connsiteY1" fmla="*/ 84192 h 88850"/>
                <a:gd name="connsiteX2" fmla="*/ 17764 w 44498"/>
                <a:gd name="connsiteY2" fmla="*/ 80025 h 88850"/>
                <a:gd name="connsiteX3" fmla="*/ 17764 w 44498"/>
                <a:gd name="connsiteY3" fmla="*/ 10076 h 88850"/>
                <a:gd name="connsiteX4" fmla="*/ 352 w 44498"/>
                <a:gd name="connsiteY4" fmla="*/ 13350 h 88850"/>
                <a:gd name="connsiteX5" fmla="*/ 352 w 44498"/>
                <a:gd name="connsiteY5" fmla="*/ 8737 h 88850"/>
                <a:gd name="connsiteX6" fmla="*/ 25057 w 44498"/>
                <a:gd name="connsiteY6" fmla="*/ 104 h 88850"/>
                <a:gd name="connsiteX7" fmla="*/ 26842 w 44498"/>
                <a:gd name="connsiteY7" fmla="*/ 104 h 88850"/>
                <a:gd name="connsiteX8" fmla="*/ 27736 w 44498"/>
                <a:gd name="connsiteY8" fmla="*/ 477 h 88850"/>
                <a:gd name="connsiteX9" fmla="*/ 28182 w 44498"/>
                <a:gd name="connsiteY9" fmla="*/ 1295 h 88850"/>
                <a:gd name="connsiteX10" fmla="*/ 28182 w 44498"/>
                <a:gd name="connsiteY10" fmla="*/ 80025 h 88850"/>
                <a:gd name="connsiteX11" fmla="*/ 44850 w 44498"/>
                <a:gd name="connsiteY11" fmla="*/ 84192 h 88850"/>
                <a:gd name="connsiteX12" fmla="*/ 44850 w 44498"/>
                <a:gd name="connsiteY12" fmla="*/ 88954 h 88850"/>
                <a:gd name="connsiteX13" fmla="*/ 1095 w 44498"/>
                <a:gd name="connsiteY13" fmla="*/ 8895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98" h="88850">
                  <a:moveTo>
                    <a:pt x="1095" y="88954"/>
                  </a:moveTo>
                  <a:lnTo>
                    <a:pt x="1095" y="84192"/>
                  </a:lnTo>
                  <a:cubicBezTo>
                    <a:pt x="12208" y="84192"/>
                    <a:pt x="17764" y="82803"/>
                    <a:pt x="17764" y="80025"/>
                  </a:cubicBezTo>
                  <a:lnTo>
                    <a:pt x="17764" y="10076"/>
                  </a:lnTo>
                  <a:cubicBezTo>
                    <a:pt x="13200" y="12258"/>
                    <a:pt x="7396" y="13350"/>
                    <a:pt x="352" y="13350"/>
                  </a:cubicBezTo>
                  <a:lnTo>
                    <a:pt x="352" y="8737"/>
                  </a:lnTo>
                  <a:cubicBezTo>
                    <a:pt x="11265" y="8737"/>
                    <a:pt x="19500" y="5859"/>
                    <a:pt x="25057" y="104"/>
                  </a:cubicBezTo>
                  <a:lnTo>
                    <a:pt x="26842" y="104"/>
                  </a:lnTo>
                  <a:cubicBezTo>
                    <a:pt x="27140" y="104"/>
                    <a:pt x="27438" y="228"/>
                    <a:pt x="27736" y="477"/>
                  </a:cubicBezTo>
                  <a:cubicBezTo>
                    <a:pt x="28033" y="724"/>
                    <a:pt x="28182" y="997"/>
                    <a:pt x="28182" y="1295"/>
                  </a:cubicBezTo>
                  <a:lnTo>
                    <a:pt x="28182" y="80025"/>
                  </a:lnTo>
                  <a:cubicBezTo>
                    <a:pt x="28182" y="82803"/>
                    <a:pt x="33738" y="84192"/>
                    <a:pt x="44850" y="84192"/>
                  </a:cubicBezTo>
                  <a:lnTo>
                    <a:pt x="44850" y="88954"/>
                  </a:lnTo>
                  <a:lnTo>
                    <a:pt x="1095" y="88954"/>
                  </a:lnTo>
                  <a:close/>
                </a:path>
              </a:pathLst>
            </a:custGeom>
            <a:solidFill>
              <a:srgbClr val="262626"/>
            </a:solidFill>
            <a:ln w="9525" cap="sq">
              <a:noFill/>
              <a:prstDash val="solid"/>
              <a:miter/>
            </a:ln>
          </p:spPr>
          <p:txBody>
            <a:bodyPr rtlCol="0" anchor="ctr"/>
            <a:lstStyle/>
            <a:p>
              <a:endParaRPr lang="en-NL"/>
            </a:p>
          </p:txBody>
        </p:sp>
        <p:sp>
          <p:nvSpPr>
            <p:cNvPr id="63" name="Freeform: Shape 62">
              <a:extLst>
                <a:ext uri="{FF2B5EF4-FFF2-40B4-BE49-F238E27FC236}">
                  <a16:creationId xmlns:a16="http://schemas.microsoft.com/office/drawing/2014/main" id="{EF126D6F-308D-BC1D-4A61-59DC33CADCC4}"/>
                </a:ext>
              </a:extLst>
            </p:cNvPr>
            <p:cNvSpPr/>
            <p:nvPr/>
          </p:nvSpPr>
          <p:spPr>
            <a:xfrm>
              <a:off x="3053175" y="1251809"/>
              <a:ext cx="14734" cy="14584"/>
            </a:xfrm>
            <a:custGeom>
              <a:avLst/>
              <a:gdLst>
                <a:gd name="connsiteX0" fmla="*/ 352 w 14734"/>
                <a:gd name="connsiteY0" fmla="*/ 7397 h 14584"/>
                <a:gd name="connsiteX1" fmla="*/ 2584 w 14734"/>
                <a:gd name="connsiteY1" fmla="*/ 2187 h 14584"/>
                <a:gd name="connsiteX2" fmla="*/ 7792 w 14734"/>
                <a:gd name="connsiteY2" fmla="*/ 104 h 14584"/>
                <a:gd name="connsiteX3" fmla="*/ 11364 w 14734"/>
                <a:gd name="connsiteY3" fmla="*/ 1072 h 14584"/>
                <a:gd name="connsiteX4" fmla="*/ 14118 w 14734"/>
                <a:gd name="connsiteY4" fmla="*/ 3750 h 14584"/>
                <a:gd name="connsiteX5" fmla="*/ 15086 w 14734"/>
                <a:gd name="connsiteY5" fmla="*/ 7397 h 14584"/>
                <a:gd name="connsiteX6" fmla="*/ 12927 w 14734"/>
                <a:gd name="connsiteY6" fmla="*/ 12457 h 14584"/>
                <a:gd name="connsiteX7" fmla="*/ 7792 w 14734"/>
                <a:gd name="connsiteY7" fmla="*/ 14689 h 14584"/>
                <a:gd name="connsiteX8" fmla="*/ 2584 w 14734"/>
                <a:gd name="connsiteY8" fmla="*/ 12457 h 14584"/>
                <a:gd name="connsiteX9" fmla="*/ 352 w 14734"/>
                <a:gd name="connsiteY9" fmla="*/ 7397 h 1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4" h="14584">
                  <a:moveTo>
                    <a:pt x="352" y="7397"/>
                  </a:moveTo>
                  <a:cubicBezTo>
                    <a:pt x="352" y="5313"/>
                    <a:pt x="1096" y="3577"/>
                    <a:pt x="2584" y="2187"/>
                  </a:cubicBezTo>
                  <a:cubicBezTo>
                    <a:pt x="4072" y="799"/>
                    <a:pt x="5808" y="104"/>
                    <a:pt x="7792" y="104"/>
                  </a:cubicBezTo>
                  <a:cubicBezTo>
                    <a:pt x="8983" y="104"/>
                    <a:pt x="10174" y="427"/>
                    <a:pt x="11364" y="1072"/>
                  </a:cubicBezTo>
                  <a:cubicBezTo>
                    <a:pt x="12555" y="1717"/>
                    <a:pt x="13473" y="2609"/>
                    <a:pt x="14118" y="3750"/>
                  </a:cubicBezTo>
                  <a:cubicBezTo>
                    <a:pt x="14763" y="4891"/>
                    <a:pt x="15086" y="6107"/>
                    <a:pt x="15086" y="7397"/>
                  </a:cubicBezTo>
                  <a:cubicBezTo>
                    <a:pt x="15086" y="9282"/>
                    <a:pt x="14366" y="10969"/>
                    <a:pt x="12927" y="12457"/>
                  </a:cubicBezTo>
                  <a:cubicBezTo>
                    <a:pt x="11488" y="13945"/>
                    <a:pt x="9777" y="14689"/>
                    <a:pt x="7792" y="14689"/>
                  </a:cubicBezTo>
                  <a:cubicBezTo>
                    <a:pt x="5808" y="14689"/>
                    <a:pt x="4072" y="13945"/>
                    <a:pt x="2584" y="12457"/>
                  </a:cubicBezTo>
                  <a:cubicBezTo>
                    <a:pt x="1096" y="10969"/>
                    <a:pt x="352" y="9282"/>
                    <a:pt x="352" y="7397"/>
                  </a:cubicBezTo>
                  <a:close/>
                </a:path>
              </a:pathLst>
            </a:custGeom>
            <a:solidFill>
              <a:srgbClr val="262626"/>
            </a:solidFill>
            <a:ln w="9525" cap="sq">
              <a:noFill/>
              <a:prstDash val="solid"/>
              <a:miter/>
            </a:ln>
          </p:spPr>
          <p:txBody>
            <a:bodyPr rtlCol="0" anchor="ctr"/>
            <a:lstStyle/>
            <a:p>
              <a:endParaRPr lang="en-NL"/>
            </a:p>
          </p:txBody>
        </p:sp>
        <p:sp>
          <p:nvSpPr>
            <p:cNvPr id="64" name="Freeform: Shape 63">
              <a:extLst>
                <a:ext uri="{FF2B5EF4-FFF2-40B4-BE49-F238E27FC236}">
                  <a16:creationId xmlns:a16="http://schemas.microsoft.com/office/drawing/2014/main" id="{51FC24C2-992B-9A6A-FCBD-DA82CABE87CB}"/>
                </a:ext>
              </a:extLst>
            </p:cNvPr>
            <p:cNvSpPr/>
            <p:nvPr/>
          </p:nvSpPr>
          <p:spPr>
            <a:xfrm>
              <a:off x="3086811" y="1177543"/>
              <a:ext cx="53279" cy="91826"/>
            </a:xfrm>
            <a:custGeom>
              <a:avLst/>
              <a:gdLst>
                <a:gd name="connsiteX0" fmla="*/ 5263 w 53279"/>
                <a:gd name="connsiteY0" fmla="*/ 73774 h 91826"/>
                <a:gd name="connsiteX1" fmla="*/ 9430 w 53279"/>
                <a:gd name="connsiteY1" fmla="*/ 80844 h 91826"/>
                <a:gd name="connsiteX2" fmla="*/ 16127 w 53279"/>
                <a:gd name="connsiteY2" fmla="*/ 85829 h 91826"/>
                <a:gd name="connsiteX3" fmla="*/ 24164 w 53279"/>
                <a:gd name="connsiteY3" fmla="*/ 87615 h 91826"/>
                <a:gd name="connsiteX4" fmla="*/ 37484 w 53279"/>
                <a:gd name="connsiteY4" fmla="*/ 80174 h 91826"/>
                <a:gd name="connsiteX5" fmla="*/ 41130 w 53279"/>
                <a:gd name="connsiteY5" fmla="*/ 62017 h 91826"/>
                <a:gd name="connsiteX6" fmla="*/ 40981 w 53279"/>
                <a:gd name="connsiteY6" fmla="*/ 54203 h 91826"/>
                <a:gd name="connsiteX7" fmla="*/ 40088 w 53279"/>
                <a:gd name="connsiteY7" fmla="*/ 48176 h 91826"/>
                <a:gd name="connsiteX8" fmla="*/ 35772 w 53279"/>
                <a:gd name="connsiteY8" fmla="*/ 39916 h 91826"/>
                <a:gd name="connsiteX9" fmla="*/ 28182 w 53279"/>
                <a:gd name="connsiteY9" fmla="*/ 36418 h 91826"/>
                <a:gd name="connsiteX10" fmla="*/ 20443 w 53279"/>
                <a:gd name="connsiteY10" fmla="*/ 37757 h 91826"/>
                <a:gd name="connsiteX11" fmla="*/ 15159 w 53279"/>
                <a:gd name="connsiteY11" fmla="*/ 40958 h 91826"/>
                <a:gd name="connsiteX12" fmla="*/ 11587 w 53279"/>
                <a:gd name="connsiteY12" fmla="*/ 44827 h 91826"/>
                <a:gd name="connsiteX13" fmla="*/ 9727 w 53279"/>
                <a:gd name="connsiteY13" fmla="*/ 46985 h 91826"/>
                <a:gd name="connsiteX14" fmla="*/ 8239 w 53279"/>
                <a:gd name="connsiteY14" fmla="*/ 46985 h 91826"/>
                <a:gd name="connsiteX15" fmla="*/ 7346 w 53279"/>
                <a:gd name="connsiteY15" fmla="*/ 46539 h 91826"/>
                <a:gd name="connsiteX16" fmla="*/ 6900 w 53279"/>
                <a:gd name="connsiteY16" fmla="*/ 45646 h 91826"/>
                <a:gd name="connsiteX17" fmla="*/ 6900 w 53279"/>
                <a:gd name="connsiteY17" fmla="*/ 1146 h 91826"/>
                <a:gd name="connsiteX18" fmla="*/ 7346 w 53279"/>
                <a:gd name="connsiteY18" fmla="*/ 477 h 91826"/>
                <a:gd name="connsiteX19" fmla="*/ 8239 w 53279"/>
                <a:gd name="connsiteY19" fmla="*/ 104 h 91826"/>
                <a:gd name="connsiteX20" fmla="*/ 8536 w 53279"/>
                <a:gd name="connsiteY20" fmla="*/ 104 h 91826"/>
                <a:gd name="connsiteX21" fmla="*/ 27586 w 53279"/>
                <a:gd name="connsiteY21" fmla="*/ 4420 h 91826"/>
                <a:gd name="connsiteX22" fmla="*/ 46786 w 53279"/>
                <a:gd name="connsiteY22" fmla="*/ 104 h 91826"/>
                <a:gd name="connsiteX23" fmla="*/ 47083 w 53279"/>
                <a:gd name="connsiteY23" fmla="*/ 104 h 91826"/>
                <a:gd name="connsiteX24" fmla="*/ 47977 w 53279"/>
                <a:gd name="connsiteY24" fmla="*/ 477 h 91826"/>
                <a:gd name="connsiteX25" fmla="*/ 48422 w 53279"/>
                <a:gd name="connsiteY25" fmla="*/ 1146 h 91826"/>
                <a:gd name="connsiteX26" fmla="*/ 48422 w 53279"/>
                <a:gd name="connsiteY26" fmla="*/ 2485 h 91826"/>
                <a:gd name="connsiteX27" fmla="*/ 48125 w 53279"/>
                <a:gd name="connsiteY27" fmla="*/ 3081 h 91826"/>
                <a:gd name="connsiteX28" fmla="*/ 36666 w 53279"/>
                <a:gd name="connsiteY28" fmla="*/ 12531 h 91826"/>
                <a:gd name="connsiteX29" fmla="*/ 22378 w 53279"/>
                <a:gd name="connsiteY29" fmla="*/ 15880 h 91826"/>
                <a:gd name="connsiteX30" fmla="*/ 11513 w 53279"/>
                <a:gd name="connsiteY30" fmla="*/ 14392 h 91826"/>
                <a:gd name="connsiteX31" fmla="*/ 11513 w 53279"/>
                <a:gd name="connsiteY31" fmla="*/ 39543 h 91826"/>
                <a:gd name="connsiteX32" fmla="*/ 19402 w 53279"/>
                <a:gd name="connsiteY32" fmla="*/ 34484 h 91826"/>
                <a:gd name="connsiteX33" fmla="*/ 28331 w 53279"/>
                <a:gd name="connsiteY33" fmla="*/ 32995 h 91826"/>
                <a:gd name="connsiteX34" fmla="*/ 41502 w 53279"/>
                <a:gd name="connsiteY34" fmla="*/ 37237 h 91826"/>
                <a:gd name="connsiteX35" fmla="*/ 50506 w 53279"/>
                <a:gd name="connsiteY35" fmla="*/ 48250 h 91826"/>
                <a:gd name="connsiteX36" fmla="*/ 53632 w 53279"/>
                <a:gd name="connsiteY36" fmla="*/ 62165 h 91826"/>
                <a:gd name="connsiteX37" fmla="*/ 49687 w 53279"/>
                <a:gd name="connsiteY37" fmla="*/ 76974 h 91826"/>
                <a:gd name="connsiteX38" fmla="*/ 38972 w 53279"/>
                <a:gd name="connsiteY38" fmla="*/ 87839 h 91826"/>
                <a:gd name="connsiteX39" fmla="*/ 24164 w 53279"/>
                <a:gd name="connsiteY39" fmla="*/ 91931 h 91826"/>
                <a:gd name="connsiteX40" fmla="*/ 12108 w 53279"/>
                <a:gd name="connsiteY40" fmla="*/ 88509 h 91826"/>
                <a:gd name="connsiteX41" fmla="*/ 3477 w 53279"/>
                <a:gd name="connsiteY41" fmla="*/ 79355 h 91826"/>
                <a:gd name="connsiteX42" fmla="*/ 352 w 53279"/>
                <a:gd name="connsiteY42" fmla="*/ 67226 h 91826"/>
                <a:gd name="connsiteX43" fmla="*/ 2286 w 53279"/>
                <a:gd name="connsiteY43" fmla="*/ 62315 h 91826"/>
                <a:gd name="connsiteX44" fmla="*/ 7197 w 53279"/>
                <a:gd name="connsiteY44" fmla="*/ 60379 h 91826"/>
                <a:gd name="connsiteX45" fmla="*/ 12034 w 53279"/>
                <a:gd name="connsiteY45" fmla="*/ 62315 h 91826"/>
                <a:gd name="connsiteX46" fmla="*/ 14044 w 53279"/>
                <a:gd name="connsiteY46" fmla="*/ 67226 h 91826"/>
                <a:gd name="connsiteX47" fmla="*/ 12034 w 53279"/>
                <a:gd name="connsiteY47" fmla="*/ 72063 h 91826"/>
                <a:gd name="connsiteX48" fmla="*/ 7197 w 53279"/>
                <a:gd name="connsiteY48" fmla="*/ 74072 h 91826"/>
                <a:gd name="connsiteX49" fmla="*/ 6155 w 53279"/>
                <a:gd name="connsiteY49" fmla="*/ 73923 h 91826"/>
                <a:gd name="connsiteX50" fmla="*/ 5263 w 53279"/>
                <a:gd name="connsiteY50" fmla="*/ 73774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279" h="91826">
                  <a:moveTo>
                    <a:pt x="5263" y="73774"/>
                  </a:moveTo>
                  <a:cubicBezTo>
                    <a:pt x="6155" y="76354"/>
                    <a:pt x="7545" y="78710"/>
                    <a:pt x="9430" y="80844"/>
                  </a:cubicBezTo>
                  <a:cubicBezTo>
                    <a:pt x="11315" y="82977"/>
                    <a:pt x="13547" y="84639"/>
                    <a:pt x="16127" y="85829"/>
                  </a:cubicBezTo>
                  <a:cubicBezTo>
                    <a:pt x="18707" y="87020"/>
                    <a:pt x="21386" y="87615"/>
                    <a:pt x="24164" y="87615"/>
                  </a:cubicBezTo>
                  <a:cubicBezTo>
                    <a:pt x="30613" y="87615"/>
                    <a:pt x="35053" y="85135"/>
                    <a:pt x="37484" y="80174"/>
                  </a:cubicBezTo>
                  <a:cubicBezTo>
                    <a:pt x="39915" y="75213"/>
                    <a:pt x="41130" y="69160"/>
                    <a:pt x="41130" y="62017"/>
                  </a:cubicBezTo>
                  <a:cubicBezTo>
                    <a:pt x="41130" y="58941"/>
                    <a:pt x="41080" y="56336"/>
                    <a:pt x="40981" y="54203"/>
                  </a:cubicBezTo>
                  <a:cubicBezTo>
                    <a:pt x="40882" y="52070"/>
                    <a:pt x="40584" y="50061"/>
                    <a:pt x="40088" y="48176"/>
                  </a:cubicBezTo>
                  <a:cubicBezTo>
                    <a:pt x="39295" y="45001"/>
                    <a:pt x="37855" y="42248"/>
                    <a:pt x="35772" y="39916"/>
                  </a:cubicBezTo>
                  <a:cubicBezTo>
                    <a:pt x="33689" y="37584"/>
                    <a:pt x="31158" y="36418"/>
                    <a:pt x="28182" y="36418"/>
                  </a:cubicBezTo>
                  <a:cubicBezTo>
                    <a:pt x="25205" y="36418"/>
                    <a:pt x="22626" y="36865"/>
                    <a:pt x="20443" y="37757"/>
                  </a:cubicBezTo>
                  <a:cubicBezTo>
                    <a:pt x="18260" y="38651"/>
                    <a:pt x="16499" y="39718"/>
                    <a:pt x="15159" y="40958"/>
                  </a:cubicBezTo>
                  <a:cubicBezTo>
                    <a:pt x="13820" y="42198"/>
                    <a:pt x="12629" y="43488"/>
                    <a:pt x="11587" y="44827"/>
                  </a:cubicBezTo>
                  <a:cubicBezTo>
                    <a:pt x="10546" y="46167"/>
                    <a:pt x="9926" y="46886"/>
                    <a:pt x="9727" y="46985"/>
                  </a:cubicBezTo>
                  <a:lnTo>
                    <a:pt x="8239" y="46985"/>
                  </a:lnTo>
                  <a:cubicBezTo>
                    <a:pt x="7941" y="46985"/>
                    <a:pt x="7644" y="46836"/>
                    <a:pt x="7346" y="46539"/>
                  </a:cubicBezTo>
                  <a:cubicBezTo>
                    <a:pt x="7049" y="46241"/>
                    <a:pt x="6900" y="45943"/>
                    <a:pt x="6900" y="45646"/>
                  </a:cubicBezTo>
                  <a:lnTo>
                    <a:pt x="6900" y="1146"/>
                  </a:lnTo>
                  <a:cubicBezTo>
                    <a:pt x="6900" y="947"/>
                    <a:pt x="7049" y="724"/>
                    <a:pt x="7346" y="477"/>
                  </a:cubicBezTo>
                  <a:cubicBezTo>
                    <a:pt x="7644" y="228"/>
                    <a:pt x="7941" y="104"/>
                    <a:pt x="8239" y="104"/>
                  </a:cubicBezTo>
                  <a:lnTo>
                    <a:pt x="8536" y="104"/>
                  </a:lnTo>
                  <a:cubicBezTo>
                    <a:pt x="14590" y="2981"/>
                    <a:pt x="20939" y="4420"/>
                    <a:pt x="27586" y="4420"/>
                  </a:cubicBezTo>
                  <a:cubicBezTo>
                    <a:pt x="34234" y="4420"/>
                    <a:pt x="40634" y="2981"/>
                    <a:pt x="46786" y="104"/>
                  </a:cubicBezTo>
                  <a:lnTo>
                    <a:pt x="47083" y="104"/>
                  </a:lnTo>
                  <a:cubicBezTo>
                    <a:pt x="47381" y="104"/>
                    <a:pt x="47678" y="228"/>
                    <a:pt x="47977" y="477"/>
                  </a:cubicBezTo>
                  <a:cubicBezTo>
                    <a:pt x="48274" y="724"/>
                    <a:pt x="48422" y="947"/>
                    <a:pt x="48422" y="1146"/>
                  </a:cubicBezTo>
                  <a:lnTo>
                    <a:pt x="48422" y="2485"/>
                  </a:lnTo>
                  <a:cubicBezTo>
                    <a:pt x="48422" y="2882"/>
                    <a:pt x="48323" y="3081"/>
                    <a:pt x="48125" y="3081"/>
                  </a:cubicBezTo>
                  <a:cubicBezTo>
                    <a:pt x="45050" y="7149"/>
                    <a:pt x="41229" y="10299"/>
                    <a:pt x="36666" y="12531"/>
                  </a:cubicBezTo>
                  <a:cubicBezTo>
                    <a:pt x="32101" y="14764"/>
                    <a:pt x="27339" y="15880"/>
                    <a:pt x="22378" y="15880"/>
                  </a:cubicBezTo>
                  <a:cubicBezTo>
                    <a:pt x="18905" y="15880"/>
                    <a:pt x="15284" y="15384"/>
                    <a:pt x="11513" y="14392"/>
                  </a:cubicBezTo>
                  <a:lnTo>
                    <a:pt x="11513" y="39543"/>
                  </a:lnTo>
                  <a:cubicBezTo>
                    <a:pt x="14490" y="37162"/>
                    <a:pt x="17119" y="35476"/>
                    <a:pt x="19402" y="34484"/>
                  </a:cubicBezTo>
                  <a:cubicBezTo>
                    <a:pt x="21683" y="33491"/>
                    <a:pt x="24659" y="32995"/>
                    <a:pt x="28331" y="32995"/>
                  </a:cubicBezTo>
                  <a:cubicBezTo>
                    <a:pt x="33193" y="32995"/>
                    <a:pt x="37583" y="34409"/>
                    <a:pt x="41502" y="37237"/>
                  </a:cubicBezTo>
                  <a:cubicBezTo>
                    <a:pt x="45422" y="40065"/>
                    <a:pt x="48423" y="43736"/>
                    <a:pt x="50506" y="48250"/>
                  </a:cubicBezTo>
                  <a:cubicBezTo>
                    <a:pt x="52590" y="52764"/>
                    <a:pt x="53632" y="57403"/>
                    <a:pt x="53632" y="62165"/>
                  </a:cubicBezTo>
                  <a:cubicBezTo>
                    <a:pt x="53632" y="67523"/>
                    <a:pt x="52317" y="72460"/>
                    <a:pt x="49687" y="76974"/>
                  </a:cubicBezTo>
                  <a:cubicBezTo>
                    <a:pt x="47058" y="81489"/>
                    <a:pt x="43486" y="85110"/>
                    <a:pt x="38972" y="87839"/>
                  </a:cubicBezTo>
                  <a:cubicBezTo>
                    <a:pt x="34458" y="90567"/>
                    <a:pt x="29522" y="91931"/>
                    <a:pt x="24164" y="91931"/>
                  </a:cubicBezTo>
                  <a:cubicBezTo>
                    <a:pt x="19799" y="91931"/>
                    <a:pt x="15780" y="90790"/>
                    <a:pt x="12108" y="88509"/>
                  </a:cubicBezTo>
                  <a:cubicBezTo>
                    <a:pt x="8437" y="86226"/>
                    <a:pt x="5560" y="83175"/>
                    <a:pt x="3477" y="79355"/>
                  </a:cubicBezTo>
                  <a:cubicBezTo>
                    <a:pt x="1394" y="75536"/>
                    <a:pt x="352" y="71492"/>
                    <a:pt x="352" y="67226"/>
                  </a:cubicBezTo>
                  <a:cubicBezTo>
                    <a:pt x="352" y="65242"/>
                    <a:pt x="996" y="63605"/>
                    <a:pt x="2286" y="62315"/>
                  </a:cubicBezTo>
                  <a:cubicBezTo>
                    <a:pt x="3576" y="61025"/>
                    <a:pt x="5213" y="60379"/>
                    <a:pt x="7197" y="60379"/>
                  </a:cubicBezTo>
                  <a:cubicBezTo>
                    <a:pt x="9082" y="60379"/>
                    <a:pt x="10695" y="61025"/>
                    <a:pt x="12034" y="62315"/>
                  </a:cubicBezTo>
                  <a:cubicBezTo>
                    <a:pt x="13374" y="63605"/>
                    <a:pt x="14044" y="65242"/>
                    <a:pt x="14044" y="67226"/>
                  </a:cubicBezTo>
                  <a:cubicBezTo>
                    <a:pt x="14044" y="69111"/>
                    <a:pt x="13374" y="70724"/>
                    <a:pt x="12034" y="72063"/>
                  </a:cubicBezTo>
                  <a:cubicBezTo>
                    <a:pt x="10695" y="73402"/>
                    <a:pt x="9082" y="74072"/>
                    <a:pt x="7197" y="74072"/>
                  </a:cubicBezTo>
                  <a:cubicBezTo>
                    <a:pt x="6899" y="74072"/>
                    <a:pt x="6552" y="74022"/>
                    <a:pt x="6155" y="73923"/>
                  </a:cubicBezTo>
                  <a:cubicBezTo>
                    <a:pt x="5758" y="73824"/>
                    <a:pt x="5461" y="73774"/>
                    <a:pt x="5263" y="73774"/>
                  </a:cubicBezTo>
                  <a:close/>
                </a:path>
              </a:pathLst>
            </a:custGeom>
            <a:solidFill>
              <a:srgbClr val="262626"/>
            </a:solidFill>
            <a:ln w="9525" cap="sq">
              <a:noFill/>
              <a:prstDash val="solid"/>
              <a:miter/>
            </a:ln>
          </p:spPr>
          <p:txBody>
            <a:bodyPr rtlCol="0" anchor="ctr"/>
            <a:lstStyle/>
            <a:p>
              <a:endParaRPr lang="en-NL"/>
            </a:p>
          </p:txBody>
        </p:sp>
      </p:grpSp>
      <p:sp>
        <p:nvSpPr>
          <p:cNvPr id="65" name="Freeform: Shape 64">
            <a:extLst>
              <a:ext uri="{FF2B5EF4-FFF2-40B4-BE49-F238E27FC236}">
                <a16:creationId xmlns:a16="http://schemas.microsoft.com/office/drawing/2014/main" id="{133E7424-0201-941E-9C41-2A28D2021713}"/>
              </a:ext>
            </a:extLst>
          </p:cNvPr>
          <p:cNvSpPr/>
          <p:nvPr/>
        </p:nvSpPr>
        <p:spPr>
          <a:xfrm>
            <a:off x="4192258" y="4685664"/>
            <a:ext cx="53280" cy="88850"/>
          </a:xfrm>
          <a:custGeom>
            <a:avLst/>
            <a:gdLst>
              <a:gd name="connsiteX0" fmla="*/ 352 w 53280"/>
              <a:gd name="connsiteY0" fmla="*/ 88918 h 88850"/>
              <a:gd name="connsiteX1" fmla="*/ 352 w 53280"/>
              <a:gd name="connsiteY1" fmla="*/ 85346 h 88850"/>
              <a:gd name="connsiteX2" fmla="*/ 501 w 53280"/>
              <a:gd name="connsiteY2" fmla="*/ 84602 h 88850"/>
              <a:gd name="connsiteX3" fmla="*/ 21336 w 53280"/>
              <a:gd name="connsiteY3" fmla="*/ 61683 h 88850"/>
              <a:gd name="connsiteX4" fmla="*/ 28852 w 53280"/>
              <a:gd name="connsiteY4" fmla="*/ 53199 h 88850"/>
              <a:gd name="connsiteX5" fmla="*/ 34657 w 53280"/>
              <a:gd name="connsiteY5" fmla="*/ 45237 h 88850"/>
              <a:gd name="connsiteX6" fmla="*/ 39195 w 53280"/>
              <a:gd name="connsiteY6" fmla="*/ 36085 h 88850"/>
              <a:gd name="connsiteX7" fmla="*/ 40833 w 53280"/>
              <a:gd name="connsiteY7" fmla="*/ 26262 h 88850"/>
              <a:gd name="connsiteX8" fmla="*/ 38824 w 53280"/>
              <a:gd name="connsiteY8" fmla="*/ 15770 h 88850"/>
              <a:gd name="connsiteX9" fmla="*/ 32797 w 53280"/>
              <a:gd name="connsiteY9" fmla="*/ 7807 h 88850"/>
              <a:gd name="connsiteX10" fmla="*/ 23123 w 53280"/>
              <a:gd name="connsiteY10" fmla="*/ 4830 h 88850"/>
              <a:gd name="connsiteX11" fmla="*/ 12705 w 53280"/>
              <a:gd name="connsiteY11" fmla="*/ 8328 h 88850"/>
              <a:gd name="connsiteX12" fmla="*/ 6156 w 53280"/>
              <a:gd name="connsiteY12" fmla="*/ 17332 h 88850"/>
              <a:gd name="connsiteX13" fmla="*/ 7645 w 53280"/>
              <a:gd name="connsiteY13" fmla="*/ 17183 h 88850"/>
              <a:gd name="connsiteX14" fmla="*/ 12779 w 53280"/>
              <a:gd name="connsiteY14" fmla="*/ 19192 h 88850"/>
              <a:gd name="connsiteX15" fmla="*/ 14937 w 53280"/>
              <a:gd name="connsiteY15" fmla="*/ 24327 h 88850"/>
              <a:gd name="connsiteX16" fmla="*/ 12779 w 53280"/>
              <a:gd name="connsiteY16" fmla="*/ 29536 h 88850"/>
              <a:gd name="connsiteX17" fmla="*/ 7645 w 53280"/>
              <a:gd name="connsiteY17" fmla="*/ 31620 h 88850"/>
              <a:gd name="connsiteX18" fmla="*/ 2436 w 53280"/>
              <a:gd name="connsiteY18" fmla="*/ 29462 h 88850"/>
              <a:gd name="connsiteX19" fmla="*/ 352 w 53280"/>
              <a:gd name="connsiteY19" fmla="*/ 24327 h 88850"/>
              <a:gd name="connsiteX20" fmla="*/ 2212 w 53280"/>
              <a:gd name="connsiteY20" fmla="*/ 15025 h 88850"/>
              <a:gd name="connsiteX21" fmla="*/ 7645 w 53280"/>
              <a:gd name="connsiteY21" fmla="*/ 7212 h 88850"/>
              <a:gd name="connsiteX22" fmla="*/ 15681 w 53280"/>
              <a:gd name="connsiteY22" fmla="*/ 1928 h 88850"/>
              <a:gd name="connsiteX23" fmla="*/ 25057 w 53280"/>
              <a:gd name="connsiteY23" fmla="*/ 68 h 88850"/>
              <a:gd name="connsiteX24" fmla="*/ 39345 w 53280"/>
              <a:gd name="connsiteY24" fmla="*/ 3343 h 88850"/>
              <a:gd name="connsiteX25" fmla="*/ 49762 w 53280"/>
              <a:gd name="connsiteY25" fmla="*/ 12495 h 88850"/>
              <a:gd name="connsiteX26" fmla="*/ 53632 w 53280"/>
              <a:gd name="connsiteY26" fmla="*/ 26262 h 88850"/>
              <a:gd name="connsiteX27" fmla="*/ 51027 w 53280"/>
              <a:gd name="connsiteY27" fmla="*/ 37275 h 88850"/>
              <a:gd name="connsiteX28" fmla="*/ 44479 w 53280"/>
              <a:gd name="connsiteY28" fmla="*/ 46726 h 88850"/>
              <a:gd name="connsiteX29" fmla="*/ 34359 w 53280"/>
              <a:gd name="connsiteY29" fmla="*/ 56400 h 88850"/>
              <a:gd name="connsiteX30" fmla="*/ 26248 w 53280"/>
              <a:gd name="connsiteY30" fmla="*/ 63618 h 88850"/>
              <a:gd name="connsiteX31" fmla="*/ 11067 w 53280"/>
              <a:gd name="connsiteY31" fmla="*/ 78054 h 88850"/>
              <a:gd name="connsiteX32" fmla="*/ 23867 w 53280"/>
              <a:gd name="connsiteY32" fmla="*/ 78054 h 88850"/>
              <a:gd name="connsiteX33" fmla="*/ 39716 w 53280"/>
              <a:gd name="connsiteY33" fmla="*/ 77905 h 88850"/>
              <a:gd name="connsiteX34" fmla="*/ 46489 w 53280"/>
              <a:gd name="connsiteY34" fmla="*/ 77459 h 88850"/>
              <a:gd name="connsiteX35" fmla="*/ 49614 w 53280"/>
              <a:gd name="connsiteY35" fmla="*/ 65106 h 88850"/>
              <a:gd name="connsiteX36" fmla="*/ 53632 w 53280"/>
              <a:gd name="connsiteY36" fmla="*/ 65106 h 88850"/>
              <a:gd name="connsiteX37" fmla="*/ 49762 w 53280"/>
              <a:gd name="connsiteY37" fmla="*/ 88918 h 88850"/>
              <a:gd name="connsiteX38" fmla="*/ 352 w 53280"/>
              <a:gd name="connsiteY38" fmla="*/ 88918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280" h="88850">
                <a:moveTo>
                  <a:pt x="352" y="88918"/>
                </a:moveTo>
                <a:lnTo>
                  <a:pt x="352" y="85346"/>
                </a:lnTo>
                <a:cubicBezTo>
                  <a:pt x="352" y="85148"/>
                  <a:pt x="401" y="84900"/>
                  <a:pt x="501" y="84602"/>
                </a:cubicBezTo>
                <a:lnTo>
                  <a:pt x="21336" y="61683"/>
                </a:lnTo>
                <a:cubicBezTo>
                  <a:pt x="24412" y="58310"/>
                  <a:pt x="26917" y="55482"/>
                  <a:pt x="28852" y="53199"/>
                </a:cubicBezTo>
                <a:cubicBezTo>
                  <a:pt x="30787" y="50918"/>
                  <a:pt x="32722" y="48264"/>
                  <a:pt x="34657" y="45237"/>
                </a:cubicBezTo>
                <a:cubicBezTo>
                  <a:pt x="36592" y="42211"/>
                  <a:pt x="38105" y="39160"/>
                  <a:pt x="39195" y="36085"/>
                </a:cubicBezTo>
                <a:cubicBezTo>
                  <a:pt x="40287" y="33009"/>
                  <a:pt x="40833" y="29735"/>
                  <a:pt x="40833" y="26262"/>
                </a:cubicBezTo>
                <a:cubicBezTo>
                  <a:pt x="40833" y="22591"/>
                  <a:pt x="40163" y="19093"/>
                  <a:pt x="38824" y="15770"/>
                </a:cubicBezTo>
                <a:cubicBezTo>
                  <a:pt x="37484" y="12446"/>
                  <a:pt x="35475" y="9791"/>
                  <a:pt x="32797" y="7807"/>
                </a:cubicBezTo>
                <a:cubicBezTo>
                  <a:pt x="30117" y="5823"/>
                  <a:pt x="26893" y="4830"/>
                  <a:pt x="23123" y="4830"/>
                </a:cubicBezTo>
                <a:cubicBezTo>
                  <a:pt x="19253" y="4830"/>
                  <a:pt x="15780" y="5996"/>
                  <a:pt x="12705" y="8328"/>
                </a:cubicBezTo>
                <a:cubicBezTo>
                  <a:pt x="9629" y="10660"/>
                  <a:pt x="7446" y="13661"/>
                  <a:pt x="6156" y="17332"/>
                </a:cubicBezTo>
                <a:cubicBezTo>
                  <a:pt x="6553" y="17233"/>
                  <a:pt x="7049" y="17183"/>
                  <a:pt x="7645" y="17183"/>
                </a:cubicBezTo>
                <a:cubicBezTo>
                  <a:pt x="9629" y="17183"/>
                  <a:pt x="11340" y="17853"/>
                  <a:pt x="12779" y="19192"/>
                </a:cubicBezTo>
                <a:cubicBezTo>
                  <a:pt x="14218" y="20532"/>
                  <a:pt x="14937" y="22244"/>
                  <a:pt x="14937" y="24327"/>
                </a:cubicBezTo>
                <a:cubicBezTo>
                  <a:pt x="14937" y="26411"/>
                  <a:pt x="14218" y="28147"/>
                  <a:pt x="12779" y="29536"/>
                </a:cubicBezTo>
                <a:cubicBezTo>
                  <a:pt x="11340" y="30925"/>
                  <a:pt x="9629" y="31620"/>
                  <a:pt x="7645" y="31620"/>
                </a:cubicBezTo>
                <a:cubicBezTo>
                  <a:pt x="5561" y="31620"/>
                  <a:pt x="3824" y="30900"/>
                  <a:pt x="2436" y="29462"/>
                </a:cubicBezTo>
                <a:cubicBezTo>
                  <a:pt x="1046" y="28023"/>
                  <a:pt x="352" y="26312"/>
                  <a:pt x="352" y="24327"/>
                </a:cubicBezTo>
                <a:cubicBezTo>
                  <a:pt x="352" y="21053"/>
                  <a:pt x="972" y="17952"/>
                  <a:pt x="2212" y="15025"/>
                </a:cubicBezTo>
                <a:cubicBezTo>
                  <a:pt x="3453" y="12098"/>
                  <a:pt x="5264" y="9494"/>
                  <a:pt x="7645" y="7212"/>
                </a:cubicBezTo>
                <a:cubicBezTo>
                  <a:pt x="10026" y="4930"/>
                  <a:pt x="12705" y="3168"/>
                  <a:pt x="15681" y="1928"/>
                </a:cubicBezTo>
                <a:cubicBezTo>
                  <a:pt x="18657" y="688"/>
                  <a:pt x="21783" y="68"/>
                  <a:pt x="25057" y="68"/>
                </a:cubicBezTo>
                <a:cubicBezTo>
                  <a:pt x="30217" y="68"/>
                  <a:pt x="34979" y="1160"/>
                  <a:pt x="39345" y="3343"/>
                </a:cubicBezTo>
                <a:cubicBezTo>
                  <a:pt x="43711" y="5525"/>
                  <a:pt x="47183" y="8576"/>
                  <a:pt x="49762" y="12495"/>
                </a:cubicBezTo>
                <a:cubicBezTo>
                  <a:pt x="52343" y="16414"/>
                  <a:pt x="53632" y="21003"/>
                  <a:pt x="53632" y="26262"/>
                </a:cubicBezTo>
                <a:cubicBezTo>
                  <a:pt x="53632" y="30131"/>
                  <a:pt x="52764" y="33803"/>
                  <a:pt x="51027" y="37275"/>
                </a:cubicBezTo>
                <a:cubicBezTo>
                  <a:pt x="49291" y="40748"/>
                  <a:pt x="47109" y="43898"/>
                  <a:pt x="44479" y="46726"/>
                </a:cubicBezTo>
                <a:cubicBezTo>
                  <a:pt x="41850" y="49554"/>
                  <a:pt x="38477" y="52778"/>
                  <a:pt x="34359" y="56400"/>
                </a:cubicBezTo>
                <a:cubicBezTo>
                  <a:pt x="30241" y="60021"/>
                  <a:pt x="27538" y="62427"/>
                  <a:pt x="26248" y="63618"/>
                </a:cubicBezTo>
                <a:lnTo>
                  <a:pt x="11067" y="78054"/>
                </a:lnTo>
                <a:lnTo>
                  <a:pt x="23867" y="78054"/>
                </a:lnTo>
                <a:cubicBezTo>
                  <a:pt x="30217" y="78054"/>
                  <a:pt x="35500" y="78004"/>
                  <a:pt x="39716" y="77905"/>
                </a:cubicBezTo>
                <a:cubicBezTo>
                  <a:pt x="43933" y="77806"/>
                  <a:pt x="46191" y="77657"/>
                  <a:pt x="46489" y="77459"/>
                </a:cubicBezTo>
                <a:cubicBezTo>
                  <a:pt x="47481" y="76367"/>
                  <a:pt x="48522" y="72249"/>
                  <a:pt x="49614" y="65106"/>
                </a:cubicBezTo>
                <a:lnTo>
                  <a:pt x="53632" y="65106"/>
                </a:lnTo>
                <a:lnTo>
                  <a:pt x="49762" y="88918"/>
                </a:lnTo>
                <a:lnTo>
                  <a:pt x="352" y="88918"/>
                </a:lnTo>
                <a:close/>
              </a:path>
            </a:pathLst>
          </a:custGeom>
          <a:solidFill>
            <a:srgbClr val="262626"/>
          </a:solidFill>
          <a:ln w="9525" cap="sq">
            <a:noFill/>
            <a:prstDash val="solid"/>
            <a:miter/>
          </a:ln>
        </p:spPr>
        <p:txBody>
          <a:bodyPr rtlCol="0" anchor="ctr"/>
          <a:lstStyle/>
          <a:p>
            <a:endParaRPr lang="en-NL"/>
          </a:p>
        </p:txBody>
      </p:sp>
      <p:grpSp>
        <p:nvGrpSpPr>
          <p:cNvPr id="66" name="Graphic 2">
            <a:extLst>
              <a:ext uri="{FF2B5EF4-FFF2-40B4-BE49-F238E27FC236}">
                <a16:creationId xmlns:a16="http://schemas.microsoft.com/office/drawing/2014/main" id="{8283B64A-DA51-057D-48C0-6E51042D6BE1}"/>
              </a:ext>
            </a:extLst>
          </p:cNvPr>
          <p:cNvGrpSpPr/>
          <p:nvPr/>
        </p:nvGrpSpPr>
        <p:grpSpPr>
          <a:xfrm>
            <a:off x="4414123" y="4741968"/>
            <a:ext cx="139041" cy="1104981"/>
            <a:chOff x="3201994" y="888469"/>
            <a:chExt cx="139041" cy="1104981"/>
          </a:xfrm>
          <a:solidFill>
            <a:srgbClr val="262626"/>
          </a:solidFill>
        </p:grpSpPr>
        <p:sp>
          <p:nvSpPr>
            <p:cNvPr id="67" name="Freeform: Shape 66">
              <a:extLst>
                <a:ext uri="{FF2B5EF4-FFF2-40B4-BE49-F238E27FC236}">
                  <a16:creationId xmlns:a16="http://schemas.microsoft.com/office/drawing/2014/main" id="{1594FDD2-2A67-60AF-C2D7-3F3C452ABF54}"/>
                </a:ext>
              </a:extLst>
            </p:cNvPr>
            <p:cNvSpPr/>
            <p:nvPr/>
          </p:nvSpPr>
          <p:spPr>
            <a:xfrm rot="-5400000">
              <a:off x="3200059" y="1891504"/>
              <a:ext cx="112811" cy="91082"/>
            </a:xfrm>
            <a:custGeom>
              <a:avLst/>
              <a:gdLst>
                <a:gd name="connsiteX0" fmla="*/ 1773 w 112811"/>
                <a:gd name="connsiteY0" fmla="*/ 91254 h 91082"/>
                <a:gd name="connsiteX1" fmla="*/ 434 w 112811"/>
                <a:gd name="connsiteY1" fmla="*/ 89468 h 91082"/>
                <a:gd name="connsiteX2" fmla="*/ 731 w 112811"/>
                <a:gd name="connsiteY2" fmla="*/ 88352 h 91082"/>
                <a:gd name="connsiteX3" fmla="*/ 1252 w 112811"/>
                <a:gd name="connsiteY3" fmla="*/ 87012 h 91082"/>
                <a:gd name="connsiteX4" fmla="*/ 2220 w 112811"/>
                <a:gd name="connsiteY4" fmla="*/ 86491 h 91082"/>
                <a:gd name="connsiteX5" fmla="*/ 16953 w 112811"/>
                <a:gd name="connsiteY5" fmla="*/ 78455 h 91082"/>
                <a:gd name="connsiteX6" fmla="*/ 35111 w 112811"/>
                <a:gd name="connsiteY6" fmla="*/ 5529 h 91082"/>
                <a:gd name="connsiteX7" fmla="*/ 23353 w 112811"/>
                <a:gd name="connsiteY7" fmla="*/ 4785 h 91082"/>
                <a:gd name="connsiteX8" fmla="*/ 22162 w 112811"/>
                <a:gd name="connsiteY8" fmla="*/ 3147 h 91082"/>
                <a:gd name="connsiteX9" fmla="*/ 22386 w 112811"/>
                <a:gd name="connsiteY9" fmla="*/ 1882 h 91082"/>
                <a:gd name="connsiteX10" fmla="*/ 22906 w 112811"/>
                <a:gd name="connsiteY10" fmla="*/ 617 h 91082"/>
                <a:gd name="connsiteX11" fmla="*/ 23800 w 112811"/>
                <a:gd name="connsiteY11" fmla="*/ 171 h 91082"/>
                <a:gd name="connsiteX12" fmla="*/ 46868 w 112811"/>
                <a:gd name="connsiteY12" fmla="*/ 171 h 91082"/>
                <a:gd name="connsiteX13" fmla="*/ 48059 w 112811"/>
                <a:gd name="connsiteY13" fmla="*/ 1064 h 91082"/>
                <a:gd name="connsiteX14" fmla="*/ 77675 w 112811"/>
                <a:gd name="connsiteY14" fmla="*/ 71460 h 91082"/>
                <a:gd name="connsiteX15" fmla="*/ 92409 w 112811"/>
                <a:gd name="connsiteY15" fmla="*/ 12524 h 91082"/>
                <a:gd name="connsiteX16" fmla="*/ 92707 w 112811"/>
                <a:gd name="connsiteY16" fmla="*/ 10441 h 91082"/>
                <a:gd name="connsiteX17" fmla="*/ 82437 w 112811"/>
                <a:gd name="connsiteY17" fmla="*/ 4785 h 91082"/>
                <a:gd name="connsiteX18" fmla="*/ 81098 w 112811"/>
                <a:gd name="connsiteY18" fmla="*/ 3147 h 91082"/>
                <a:gd name="connsiteX19" fmla="*/ 81842 w 112811"/>
                <a:gd name="connsiteY19" fmla="*/ 766 h 91082"/>
                <a:gd name="connsiteX20" fmla="*/ 83479 w 112811"/>
                <a:gd name="connsiteY20" fmla="*/ 171 h 91082"/>
                <a:gd name="connsiteX21" fmla="*/ 111906 w 112811"/>
                <a:gd name="connsiteY21" fmla="*/ 171 h 91082"/>
                <a:gd name="connsiteX22" fmla="*/ 113245 w 112811"/>
                <a:gd name="connsiteY22" fmla="*/ 1957 h 91082"/>
                <a:gd name="connsiteX23" fmla="*/ 113022 w 112811"/>
                <a:gd name="connsiteY23" fmla="*/ 3073 h 91082"/>
                <a:gd name="connsiteX24" fmla="*/ 112427 w 112811"/>
                <a:gd name="connsiteY24" fmla="*/ 4338 h 91082"/>
                <a:gd name="connsiteX25" fmla="*/ 111608 w 112811"/>
                <a:gd name="connsiteY25" fmla="*/ 4785 h 91082"/>
                <a:gd name="connsiteX26" fmla="*/ 96725 w 112811"/>
                <a:gd name="connsiteY26" fmla="*/ 12970 h 91082"/>
                <a:gd name="connsiteX27" fmla="*/ 77526 w 112811"/>
                <a:gd name="connsiteY27" fmla="*/ 90063 h 91082"/>
                <a:gd name="connsiteX28" fmla="*/ 76187 w 112811"/>
                <a:gd name="connsiteY28" fmla="*/ 91254 h 91082"/>
                <a:gd name="connsiteX29" fmla="*/ 74550 w 112811"/>
                <a:gd name="connsiteY29" fmla="*/ 91254 h 91082"/>
                <a:gd name="connsiteX30" fmla="*/ 73359 w 112811"/>
                <a:gd name="connsiteY30" fmla="*/ 90361 h 91082"/>
                <a:gd name="connsiteX31" fmla="*/ 39426 w 112811"/>
                <a:gd name="connsiteY31" fmla="*/ 9696 h 91082"/>
                <a:gd name="connsiteX32" fmla="*/ 39129 w 112811"/>
                <a:gd name="connsiteY32" fmla="*/ 8803 h 91082"/>
                <a:gd name="connsiteX33" fmla="*/ 38831 w 112811"/>
                <a:gd name="connsiteY33" fmla="*/ 8357 h 91082"/>
                <a:gd name="connsiteX34" fmla="*/ 21270 w 112811"/>
                <a:gd name="connsiteY34" fmla="*/ 79050 h 91082"/>
                <a:gd name="connsiteX35" fmla="*/ 21046 w 112811"/>
                <a:gd name="connsiteY35" fmla="*/ 79794 h 91082"/>
                <a:gd name="connsiteX36" fmla="*/ 20823 w 112811"/>
                <a:gd name="connsiteY36" fmla="*/ 80985 h 91082"/>
                <a:gd name="connsiteX37" fmla="*/ 23800 w 112811"/>
                <a:gd name="connsiteY37" fmla="*/ 85450 h 91082"/>
                <a:gd name="connsiteX38" fmla="*/ 31241 w 112811"/>
                <a:gd name="connsiteY38" fmla="*/ 86491 h 91082"/>
                <a:gd name="connsiteX39" fmla="*/ 32581 w 112811"/>
                <a:gd name="connsiteY39" fmla="*/ 88277 h 91082"/>
                <a:gd name="connsiteX40" fmla="*/ 31836 w 112811"/>
                <a:gd name="connsiteY40" fmla="*/ 90734 h 91082"/>
                <a:gd name="connsiteX41" fmla="*/ 30348 w 112811"/>
                <a:gd name="connsiteY41" fmla="*/ 91254 h 91082"/>
                <a:gd name="connsiteX42" fmla="*/ 1773 w 112811"/>
                <a:gd name="connsiteY42" fmla="*/ 91254 h 9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811" h="91082">
                  <a:moveTo>
                    <a:pt x="1773" y="91254"/>
                  </a:moveTo>
                  <a:cubicBezTo>
                    <a:pt x="881" y="91254"/>
                    <a:pt x="434" y="90658"/>
                    <a:pt x="434" y="89468"/>
                  </a:cubicBezTo>
                  <a:cubicBezTo>
                    <a:pt x="533" y="89270"/>
                    <a:pt x="632" y="88898"/>
                    <a:pt x="731" y="88352"/>
                  </a:cubicBezTo>
                  <a:cubicBezTo>
                    <a:pt x="830" y="87806"/>
                    <a:pt x="1003" y="87360"/>
                    <a:pt x="1252" y="87012"/>
                  </a:cubicBezTo>
                  <a:cubicBezTo>
                    <a:pt x="1501" y="86664"/>
                    <a:pt x="1823" y="86491"/>
                    <a:pt x="2220" y="86491"/>
                  </a:cubicBezTo>
                  <a:cubicBezTo>
                    <a:pt x="10653" y="86491"/>
                    <a:pt x="15564" y="83813"/>
                    <a:pt x="16953" y="78455"/>
                  </a:cubicBezTo>
                  <a:lnTo>
                    <a:pt x="35111" y="5529"/>
                  </a:lnTo>
                  <a:cubicBezTo>
                    <a:pt x="32630" y="5033"/>
                    <a:pt x="28711" y="4785"/>
                    <a:pt x="23353" y="4785"/>
                  </a:cubicBezTo>
                  <a:cubicBezTo>
                    <a:pt x="22559" y="4785"/>
                    <a:pt x="22162" y="4239"/>
                    <a:pt x="22162" y="3147"/>
                  </a:cubicBezTo>
                  <a:cubicBezTo>
                    <a:pt x="22162" y="2850"/>
                    <a:pt x="22237" y="2428"/>
                    <a:pt x="22386" y="1882"/>
                  </a:cubicBezTo>
                  <a:cubicBezTo>
                    <a:pt x="22535" y="1337"/>
                    <a:pt x="22708" y="915"/>
                    <a:pt x="22906" y="617"/>
                  </a:cubicBezTo>
                  <a:cubicBezTo>
                    <a:pt x="23105" y="320"/>
                    <a:pt x="23402" y="171"/>
                    <a:pt x="23800" y="171"/>
                  </a:cubicBezTo>
                  <a:lnTo>
                    <a:pt x="46868" y="171"/>
                  </a:lnTo>
                  <a:cubicBezTo>
                    <a:pt x="47464" y="171"/>
                    <a:pt x="47860" y="469"/>
                    <a:pt x="48059" y="1064"/>
                  </a:cubicBezTo>
                  <a:lnTo>
                    <a:pt x="77675" y="71460"/>
                  </a:lnTo>
                  <a:lnTo>
                    <a:pt x="92409" y="12524"/>
                  </a:lnTo>
                  <a:cubicBezTo>
                    <a:pt x="92608" y="11532"/>
                    <a:pt x="92707" y="10838"/>
                    <a:pt x="92707" y="10441"/>
                  </a:cubicBezTo>
                  <a:cubicBezTo>
                    <a:pt x="92707" y="6670"/>
                    <a:pt x="89284" y="4785"/>
                    <a:pt x="82437" y="4785"/>
                  </a:cubicBezTo>
                  <a:cubicBezTo>
                    <a:pt x="81545" y="4785"/>
                    <a:pt x="81098" y="4239"/>
                    <a:pt x="81098" y="3147"/>
                  </a:cubicBezTo>
                  <a:cubicBezTo>
                    <a:pt x="81396" y="1957"/>
                    <a:pt x="81644" y="1163"/>
                    <a:pt x="81842" y="766"/>
                  </a:cubicBezTo>
                  <a:cubicBezTo>
                    <a:pt x="82041" y="369"/>
                    <a:pt x="82587" y="171"/>
                    <a:pt x="83479" y="171"/>
                  </a:cubicBezTo>
                  <a:lnTo>
                    <a:pt x="111906" y="171"/>
                  </a:lnTo>
                  <a:cubicBezTo>
                    <a:pt x="112798" y="171"/>
                    <a:pt x="113245" y="766"/>
                    <a:pt x="113245" y="1957"/>
                  </a:cubicBezTo>
                  <a:cubicBezTo>
                    <a:pt x="113245" y="2155"/>
                    <a:pt x="113171" y="2528"/>
                    <a:pt x="113022" y="3073"/>
                  </a:cubicBezTo>
                  <a:cubicBezTo>
                    <a:pt x="112873" y="3619"/>
                    <a:pt x="112675" y="4041"/>
                    <a:pt x="112427" y="4338"/>
                  </a:cubicBezTo>
                  <a:cubicBezTo>
                    <a:pt x="112178" y="4636"/>
                    <a:pt x="111906" y="4785"/>
                    <a:pt x="111608" y="4785"/>
                  </a:cubicBezTo>
                  <a:cubicBezTo>
                    <a:pt x="103075" y="4785"/>
                    <a:pt x="98115" y="7513"/>
                    <a:pt x="96725" y="12970"/>
                  </a:cubicBezTo>
                  <a:lnTo>
                    <a:pt x="77526" y="90063"/>
                  </a:lnTo>
                  <a:cubicBezTo>
                    <a:pt x="77228" y="90856"/>
                    <a:pt x="76782" y="91254"/>
                    <a:pt x="76187" y="91254"/>
                  </a:cubicBezTo>
                  <a:lnTo>
                    <a:pt x="74550" y="91254"/>
                  </a:lnTo>
                  <a:cubicBezTo>
                    <a:pt x="73954" y="91254"/>
                    <a:pt x="73558" y="90956"/>
                    <a:pt x="73359" y="90361"/>
                  </a:cubicBezTo>
                  <a:lnTo>
                    <a:pt x="39426" y="9696"/>
                  </a:lnTo>
                  <a:lnTo>
                    <a:pt x="39129" y="8803"/>
                  </a:lnTo>
                  <a:cubicBezTo>
                    <a:pt x="38930" y="8604"/>
                    <a:pt x="38831" y="8456"/>
                    <a:pt x="38831" y="8357"/>
                  </a:cubicBezTo>
                  <a:lnTo>
                    <a:pt x="21270" y="79050"/>
                  </a:lnTo>
                  <a:cubicBezTo>
                    <a:pt x="21170" y="79248"/>
                    <a:pt x="21095" y="79496"/>
                    <a:pt x="21046" y="79794"/>
                  </a:cubicBezTo>
                  <a:cubicBezTo>
                    <a:pt x="20996" y="80092"/>
                    <a:pt x="20922" y="80488"/>
                    <a:pt x="20823" y="80985"/>
                  </a:cubicBezTo>
                  <a:cubicBezTo>
                    <a:pt x="20823" y="83267"/>
                    <a:pt x="21816" y="84756"/>
                    <a:pt x="23800" y="85450"/>
                  </a:cubicBezTo>
                  <a:cubicBezTo>
                    <a:pt x="25784" y="86144"/>
                    <a:pt x="28264" y="86491"/>
                    <a:pt x="31241" y="86491"/>
                  </a:cubicBezTo>
                  <a:cubicBezTo>
                    <a:pt x="32134" y="86491"/>
                    <a:pt x="32581" y="87086"/>
                    <a:pt x="32581" y="88277"/>
                  </a:cubicBezTo>
                  <a:cubicBezTo>
                    <a:pt x="32283" y="89568"/>
                    <a:pt x="32035" y="90386"/>
                    <a:pt x="31836" y="90734"/>
                  </a:cubicBezTo>
                  <a:cubicBezTo>
                    <a:pt x="31638" y="91080"/>
                    <a:pt x="31141" y="91254"/>
                    <a:pt x="30348" y="91254"/>
                  </a:cubicBezTo>
                  <a:lnTo>
                    <a:pt x="1773" y="91254"/>
                  </a:lnTo>
                  <a:close/>
                </a:path>
              </a:pathLst>
            </a:custGeom>
            <a:solidFill>
              <a:srgbClr val="262626"/>
            </a:solidFill>
            <a:ln w="9525" cap="sq">
              <a:noFill/>
              <a:prstDash val="solid"/>
              <a:miter/>
            </a:ln>
          </p:spPr>
          <p:txBody>
            <a:bodyPr rtlCol="0" anchor="ctr"/>
            <a:lstStyle/>
            <a:p>
              <a:endParaRPr lang="en-NL"/>
            </a:p>
          </p:txBody>
        </p:sp>
        <p:sp>
          <p:nvSpPr>
            <p:cNvPr id="68" name="Freeform: Shape 67">
              <a:extLst>
                <a:ext uri="{FF2B5EF4-FFF2-40B4-BE49-F238E27FC236}">
                  <a16:creationId xmlns:a16="http://schemas.microsoft.com/office/drawing/2014/main" id="{9B3AF57E-154E-D00B-2D06-028CF6838086}"/>
                </a:ext>
              </a:extLst>
            </p:cNvPr>
            <p:cNvSpPr/>
            <p:nvPr/>
          </p:nvSpPr>
          <p:spPr>
            <a:xfrm rot="-5400000">
              <a:off x="3273914" y="1837110"/>
              <a:ext cx="56256" cy="43159"/>
            </a:xfrm>
            <a:custGeom>
              <a:avLst/>
              <a:gdLst>
                <a:gd name="connsiteX0" fmla="*/ 10699 w 56256"/>
                <a:gd name="connsiteY0" fmla="*/ 43317 h 43159"/>
                <a:gd name="connsiteX1" fmla="*/ 2812 w 56256"/>
                <a:gd name="connsiteY1" fmla="*/ 39373 h 43159"/>
                <a:gd name="connsiteX2" fmla="*/ 430 w 56256"/>
                <a:gd name="connsiteY2" fmla="*/ 29774 h 43159"/>
                <a:gd name="connsiteX3" fmla="*/ 1100 w 56256"/>
                <a:gd name="connsiteY3" fmla="*/ 22333 h 43159"/>
                <a:gd name="connsiteX4" fmla="*/ 3183 w 56256"/>
                <a:gd name="connsiteY4" fmla="*/ 15041 h 43159"/>
                <a:gd name="connsiteX5" fmla="*/ 6308 w 56256"/>
                <a:gd name="connsiteY5" fmla="*/ 8120 h 43159"/>
                <a:gd name="connsiteX6" fmla="*/ 10253 w 56256"/>
                <a:gd name="connsiteY6" fmla="*/ 1794 h 43159"/>
                <a:gd name="connsiteX7" fmla="*/ 11443 w 56256"/>
                <a:gd name="connsiteY7" fmla="*/ 1199 h 43159"/>
                <a:gd name="connsiteX8" fmla="*/ 12411 w 56256"/>
                <a:gd name="connsiteY8" fmla="*/ 1571 h 43159"/>
                <a:gd name="connsiteX9" fmla="*/ 12782 w 56256"/>
                <a:gd name="connsiteY9" fmla="*/ 2389 h 43159"/>
                <a:gd name="connsiteX10" fmla="*/ 12485 w 56256"/>
                <a:gd name="connsiteY10" fmla="*/ 3432 h 43159"/>
                <a:gd name="connsiteX11" fmla="*/ 3704 w 56256"/>
                <a:gd name="connsiteY11" fmla="*/ 25458 h 43159"/>
                <a:gd name="connsiteX12" fmla="*/ 5713 w 56256"/>
                <a:gd name="connsiteY12" fmla="*/ 32900 h 43159"/>
                <a:gd name="connsiteX13" fmla="*/ 11890 w 56256"/>
                <a:gd name="connsiteY13" fmla="*/ 36025 h 43159"/>
                <a:gd name="connsiteX14" fmla="*/ 18513 w 56256"/>
                <a:gd name="connsiteY14" fmla="*/ 33941 h 43159"/>
                <a:gd name="connsiteX15" fmla="*/ 23796 w 56256"/>
                <a:gd name="connsiteY15" fmla="*/ 28583 h 43159"/>
                <a:gd name="connsiteX16" fmla="*/ 24392 w 56256"/>
                <a:gd name="connsiteY16" fmla="*/ 23449 h 43159"/>
                <a:gd name="connsiteX17" fmla="*/ 26252 w 56256"/>
                <a:gd name="connsiteY17" fmla="*/ 17124 h 43159"/>
                <a:gd name="connsiteX18" fmla="*/ 29154 w 56256"/>
                <a:gd name="connsiteY18" fmla="*/ 14296 h 43159"/>
                <a:gd name="connsiteX19" fmla="*/ 31387 w 56256"/>
                <a:gd name="connsiteY19" fmla="*/ 16975 h 43159"/>
                <a:gd name="connsiteX20" fmla="*/ 30716 w 56256"/>
                <a:gd name="connsiteY20" fmla="*/ 20696 h 43159"/>
                <a:gd name="connsiteX21" fmla="*/ 29303 w 56256"/>
                <a:gd name="connsiteY21" fmla="*/ 24863 h 43159"/>
                <a:gd name="connsiteX22" fmla="*/ 27517 w 56256"/>
                <a:gd name="connsiteY22" fmla="*/ 29328 h 43159"/>
                <a:gd name="connsiteX23" fmla="*/ 34214 w 56256"/>
                <a:gd name="connsiteY23" fmla="*/ 36025 h 43159"/>
                <a:gd name="connsiteX24" fmla="*/ 40836 w 56256"/>
                <a:gd name="connsiteY24" fmla="*/ 34165 h 43159"/>
                <a:gd name="connsiteX25" fmla="*/ 46790 w 56256"/>
                <a:gd name="connsiteY25" fmla="*/ 29179 h 43159"/>
                <a:gd name="connsiteX26" fmla="*/ 50808 w 56256"/>
                <a:gd name="connsiteY26" fmla="*/ 22482 h 43159"/>
                <a:gd name="connsiteX27" fmla="*/ 52223 w 56256"/>
                <a:gd name="connsiteY27" fmla="*/ 15784 h 43159"/>
                <a:gd name="connsiteX28" fmla="*/ 51329 w 56256"/>
                <a:gd name="connsiteY28" fmla="*/ 11245 h 43159"/>
                <a:gd name="connsiteX29" fmla="*/ 48948 w 56256"/>
                <a:gd name="connsiteY29" fmla="*/ 7897 h 43159"/>
                <a:gd name="connsiteX30" fmla="*/ 47460 w 56256"/>
                <a:gd name="connsiteY30" fmla="*/ 5069 h 43159"/>
                <a:gd name="connsiteX31" fmla="*/ 49022 w 56256"/>
                <a:gd name="connsiteY31" fmla="*/ 1646 h 43159"/>
                <a:gd name="connsiteX32" fmla="*/ 52371 w 56256"/>
                <a:gd name="connsiteY32" fmla="*/ 158 h 43159"/>
                <a:gd name="connsiteX33" fmla="*/ 55719 w 56256"/>
                <a:gd name="connsiteY33" fmla="*/ 2241 h 43159"/>
                <a:gd name="connsiteX34" fmla="*/ 56687 w 56256"/>
                <a:gd name="connsiteY34" fmla="*/ 7003 h 43159"/>
                <a:gd name="connsiteX35" fmla="*/ 54975 w 56256"/>
                <a:gd name="connsiteY35" fmla="*/ 18017 h 43159"/>
                <a:gd name="connsiteX36" fmla="*/ 51032 w 56256"/>
                <a:gd name="connsiteY36" fmla="*/ 29179 h 43159"/>
                <a:gd name="connsiteX37" fmla="*/ 43293 w 56256"/>
                <a:gd name="connsiteY37" fmla="*/ 39225 h 43159"/>
                <a:gd name="connsiteX38" fmla="*/ 32874 w 56256"/>
                <a:gd name="connsiteY38" fmla="*/ 43317 h 43159"/>
                <a:gd name="connsiteX39" fmla="*/ 26996 w 56256"/>
                <a:gd name="connsiteY39" fmla="*/ 41085 h 43159"/>
                <a:gd name="connsiteX40" fmla="*/ 24093 w 56256"/>
                <a:gd name="connsiteY40" fmla="*/ 35132 h 43159"/>
                <a:gd name="connsiteX41" fmla="*/ 17992 w 56256"/>
                <a:gd name="connsiteY41" fmla="*/ 41085 h 43159"/>
                <a:gd name="connsiteX42" fmla="*/ 10699 w 56256"/>
                <a:gd name="connsiteY42" fmla="*/ 43317 h 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6256" h="43159">
                  <a:moveTo>
                    <a:pt x="10699" y="43317"/>
                  </a:moveTo>
                  <a:cubicBezTo>
                    <a:pt x="7028" y="43317"/>
                    <a:pt x="4399" y="42003"/>
                    <a:pt x="2812" y="39373"/>
                  </a:cubicBezTo>
                  <a:cubicBezTo>
                    <a:pt x="1224" y="36744"/>
                    <a:pt x="430" y="33545"/>
                    <a:pt x="430" y="29774"/>
                  </a:cubicBezTo>
                  <a:cubicBezTo>
                    <a:pt x="430" y="27194"/>
                    <a:pt x="653" y="24714"/>
                    <a:pt x="1100" y="22333"/>
                  </a:cubicBezTo>
                  <a:cubicBezTo>
                    <a:pt x="1547" y="19952"/>
                    <a:pt x="2241" y="17521"/>
                    <a:pt x="3183" y="15041"/>
                  </a:cubicBezTo>
                  <a:cubicBezTo>
                    <a:pt x="4126" y="12559"/>
                    <a:pt x="5168" y="10252"/>
                    <a:pt x="6308" y="8120"/>
                  </a:cubicBezTo>
                  <a:cubicBezTo>
                    <a:pt x="7449" y="5987"/>
                    <a:pt x="8764" y="3878"/>
                    <a:pt x="10253" y="1794"/>
                  </a:cubicBezTo>
                  <a:cubicBezTo>
                    <a:pt x="10551" y="1397"/>
                    <a:pt x="10947" y="1199"/>
                    <a:pt x="11443" y="1199"/>
                  </a:cubicBezTo>
                  <a:cubicBezTo>
                    <a:pt x="11840" y="1199"/>
                    <a:pt x="12162" y="1323"/>
                    <a:pt x="12411" y="1571"/>
                  </a:cubicBezTo>
                  <a:cubicBezTo>
                    <a:pt x="12659" y="1820"/>
                    <a:pt x="12782" y="2092"/>
                    <a:pt x="12782" y="2389"/>
                  </a:cubicBezTo>
                  <a:cubicBezTo>
                    <a:pt x="12782" y="2787"/>
                    <a:pt x="12683" y="3133"/>
                    <a:pt x="12485" y="3432"/>
                  </a:cubicBezTo>
                  <a:cubicBezTo>
                    <a:pt x="6631" y="11369"/>
                    <a:pt x="3704" y="18712"/>
                    <a:pt x="3704" y="25458"/>
                  </a:cubicBezTo>
                  <a:cubicBezTo>
                    <a:pt x="3704" y="28336"/>
                    <a:pt x="4374" y="30816"/>
                    <a:pt x="5713" y="32900"/>
                  </a:cubicBezTo>
                  <a:cubicBezTo>
                    <a:pt x="7053" y="34983"/>
                    <a:pt x="9111" y="36025"/>
                    <a:pt x="11890" y="36025"/>
                  </a:cubicBezTo>
                  <a:cubicBezTo>
                    <a:pt x="14271" y="36025"/>
                    <a:pt x="16479" y="35331"/>
                    <a:pt x="18513" y="33941"/>
                  </a:cubicBezTo>
                  <a:cubicBezTo>
                    <a:pt x="20546" y="32552"/>
                    <a:pt x="22307" y="30766"/>
                    <a:pt x="23796" y="28583"/>
                  </a:cubicBezTo>
                  <a:cubicBezTo>
                    <a:pt x="23796" y="27493"/>
                    <a:pt x="23994" y="25781"/>
                    <a:pt x="24392" y="23449"/>
                  </a:cubicBezTo>
                  <a:cubicBezTo>
                    <a:pt x="24789" y="21118"/>
                    <a:pt x="25409" y="19009"/>
                    <a:pt x="26252" y="17124"/>
                  </a:cubicBezTo>
                  <a:cubicBezTo>
                    <a:pt x="27095" y="15239"/>
                    <a:pt x="28062" y="14296"/>
                    <a:pt x="29154" y="14296"/>
                  </a:cubicBezTo>
                  <a:cubicBezTo>
                    <a:pt x="30643" y="14296"/>
                    <a:pt x="31387" y="15189"/>
                    <a:pt x="31387" y="16975"/>
                  </a:cubicBezTo>
                  <a:cubicBezTo>
                    <a:pt x="31387" y="17967"/>
                    <a:pt x="31163" y="19207"/>
                    <a:pt x="30716" y="20696"/>
                  </a:cubicBezTo>
                  <a:cubicBezTo>
                    <a:pt x="30269" y="22184"/>
                    <a:pt x="29799" y="23573"/>
                    <a:pt x="29303" y="24863"/>
                  </a:cubicBezTo>
                  <a:cubicBezTo>
                    <a:pt x="28806" y="26152"/>
                    <a:pt x="28211" y="27641"/>
                    <a:pt x="27517" y="29328"/>
                  </a:cubicBezTo>
                  <a:cubicBezTo>
                    <a:pt x="28211" y="33792"/>
                    <a:pt x="30444" y="36025"/>
                    <a:pt x="34214" y="36025"/>
                  </a:cubicBezTo>
                  <a:cubicBezTo>
                    <a:pt x="36397" y="36025"/>
                    <a:pt x="38605" y="35405"/>
                    <a:pt x="40836" y="34165"/>
                  </a:cubicBezTo>
                  <a:cubicBezTo>
                    <a:pt x="43069" y="32925"/>
                    <a:pt x="45053" y="31263"/>
                    <a:pt x="46790" y="29179"/>
                  </a:cubicBezTo>
                  <a:cubicBezTo>
                    <a:pt x="48526" y="27095"/>
                    <a:pt x="49866" y="24863"/>
                    <a:pt x="50808" y="22482"/>
                  </a:cubicBezTo>
                  <a:cubicBezTo>
                    <a:pt x="51751" y="20100"/>
                    <a:pt x="52223" y="17868"/>
                    <a:pt x="52223" y="15784"/>
                  </a:cubicBezTo>
                  <a:cubicBezTo>
                    <a:pt x="52223" y="13800"/>
                    <a:pt x="51924" y="12287"/>
                    <a:pt x="51329" y="11245"/>
                  </a:cubicBezTo>
                  <a:cubicBezTo>
                    <a:pt x="50734" y="10204"/>
                    <a:pt x="49940" y="9087"/>
                    <a:pt x="48948" y="7897"/>
                  </a:cubicBezTo>
                  <a:cubicBezTo>
                    <a:pt x="47956" y="6706"/>
                    <a:pt x="47460" y="5763"/>
                    <a:pt x="47460" y="5069"/>
                  </a:cubicBezTo>
                  <a:cubicBezTo>
                    <a:pt x="47460" y="3779"/>
                    <a:pt x="47981" y="2638"/>
                    <a:pt x="49022" y="1646"/>
                  </a:cubicBezTo>
                  <a:cubicBezTo>
                    <a:pt x="50064" y="654"/>
                    <a:pt x="51181" y="158"/>
                    <a:pt x="52371" y="158"/>
                  </a:cubicBezTo>
                  <a:cubicBezTo>
                    <a:pt x="53959" y="158"/>
                    <a:pt x="55074" y="852"/>
                    <a:pt x="55719" y="2241"/>
                  </a:cubicBezTo>
                  <a:cubicBezTo>
                    <a:pt x="56364" y="3631"/>
                    <a:pt x="56687" y="5217"/>
                    <a:pt x="56687" y="7003"/>
                  </a:cubicBezTo>
                  <a:cubicBezTo>
                    <a:pt x="56687" y="9881"/>
                    <a:pt x="56116" y="13552"/>
                    <a:pt x="54975" y="18017"/>
                  </a:cubicBezTo>
                  <a:cubicBezTo>
                    <a:pt x="53834" y="22482"/>
                    <a:pt x="52520" y="26202"/>
                    <a:pt x="51032" y="29179"/>
                  </a:cubicBezTo>
                  <a:cubicBezTo>
                    <a:pt x="48948" y="33148"/>
                    <a:pt x="46369" y="36496"/>
                    <a:pt x="43293" y="39225"/>
                  </a:cubicBezTo>
                  <a:cubicBezTo>
                    <a:pt x="40217" y="41953"/>
                    <a:pt x="36744" y="43317"/>
                    <a:pt x="32874" y="43317"/>
                  </a:cubicBezTo>
                  <a:cubicBezTo>
                    <a:pt x="30493" y="43317"/>
                    <a:pt x="28534" y="42574"/>
                    <a:pt x="26996" y="41085"/>
                  </a:cubicBezTo>
                  <a:cubicBezTo>
                    <a:pt x="25457" y="39597"/>
                    <a:pt x="24491" y="37613"/>
                    <a:pt x="24093" y="35132"/>
                  </a:cubicBezTo>
                  <a:cubicBezTo>
                    <a:pt x="22307" y="37613"/>
                    <a:pt x="20274" y="39597"/>
                    <a:pt x="17992" y="41085"/>
                  </a:cubicBezTo>
                  <a:cubicBezTo>
                    <a:pt x="15709" y="42574"/>
                    <a:pt x="13279" y="43317"/>
                    <a:pt x="10699" y="43317"/>
                  </a:cubicBezTo>
                  <a:close/>
                </a:path>
              </a:pathLst>
            </a:custGeom>
            <a:solidFill>
              <a:srgbClr val="262626"/>
            </a:solidFill>
            <a:ln w="9525" cap="sq">
              <a:noFill/>
              <a:prstDash val="solid"/>
              <a:miter/>
            </a:ln>
          </p:spPr>
          <p:txBody>
            <a:bodyPr rtlCol="0" anchor="ctr"/>
            <a:lstStyle/>
            <a:p>
              <a:endParaRPr lang="en-NL"/>
            </a:p>
          </p:txBody>
        </p:sp>
        <p:sp>
          <p:nvSpPr>
            <p:cNvPr id="69" name="Freeform: Shape 68">
              <a:extLst>
                <a:ext uri="{FF2B5EF4-FFF2-40B4-BE49-F238E27FC236}">
                  <a16:creationId xmlns:a16="http://schemas.microsoft.com/office/drawing/2014/main" id="{83DE5C6C-D210-9417-4958-FED4C0E81FA9}"/>
                </a:ext>
              </a:extLst>
            </p:cNvPr>
            <p:cNvSpPr/>
            <p:nvPr/>
          </p:nvSpPr>
          <p:spPr>
            <a:xfrm rot="-5400000">
              <a:off x="3320869" y="1796748"/>
              <a:ext cx="11459" cy="28872"/>
            </a:xfrm>
            <a:custGeom>
              <a:avLst/>
              <a:gdLst>
                <a:gd name="connsiteX0" fmla="*/ 1767 w 11459"/>
                <a:gd name="connsiteY0" fmla="*/ 27683 h 28872"/>
                <a:gd name="connsiteX1" fmla="*/ 2214 w 11459"/>
                <a:gd name="connsiteY1" fmla="*/ 26939 h 28872"/>
                <a:gd name="connsiteX2" fmla="*/ 7572 w 11459"/>
                <a:gd name="connsiteY2" fmla="*/ 19349 h 28872"/>
                <a:gd name="connsiteX3" fmla="*/ 9506 w 11459"/>
                <a:gd name="connsiteY3" fmla="*/ 10122 h 28872"/>
                <a:gd name="connsiteX4" fmla="*/ 9506 w 11459"/>
                <a:gd name="connsiteY4" fmla="*/ 9080 h 28872"/>
                <a:gd name="connsiteX5" fmla="*/ 5636 w 11459"/>
                <a:gd name="connsiteY5" fmla="*/ 10568 h 28872"/>
                <a:gd name="connsiteX6" fmla="*/ 1916 w 11459"/>
                <a:gd name="connsiteY6" fmla="*/ 9006 h 28872"/>
                <a:gd name="connsiteX7" fmla="*/ 428 w 11459"/>
                <a:gd name="connsiteY7" fmla="*/ 5359 h 28872"/>
                <a:gd name="connsiteX8" fmla="*/ 1916 w 11459"/>
                <a:gd name="connsiteY8" fmla="*/ 1638 h 28872"/>
                <a:gd name="connsiteX9" fmla="*/ 5636 w 11459"/>
                <a:gd name="connsiteY9" fmla="*/ 150 h 28872"/>
                <a:gd name="connsiteX10" fmla="*/ 10473 w 11459"/>
                <a:gd name="connsiteY10" fmla="*/ 3275 h 28872"/>
                <a:gd name="connsiteX11" fmla="*/ 11888 w 11459"/>
                <a:gd name="connsiteY11" fmla="*/ 10122 h 28872"/>
                <a:gd name="connsiteX12" fmla="*/ 9803 w 11459"/>
                <a:gd name="connsiteY12" fmla="*/ 20242 h 28872"/>
                <a:gd name="connsiteX13" fmla="*/ 3850 w 11459"/>
                <a:gd name="connsiteY13" fmla="*/ 28874 h 28872"/>
                <a:gd name="connsiteX14" fmla="*/ 3255 w 11459"/>
                <a:gd name="connsiteY14" fmla="*/ 29022 h 28872"/>
                <a:gd name="connsiteX15" fmla="*/ 2288 w 11459"/>
                <a:gd name="connsiteY15" fmla="*/ 28577 h 28872"/>
                <a:gd name="connsiteX16" fmla="*/ 1767 w 11459"/>
                <a:gd name="connsiteY16" fmla="*/ 27683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59" h="28872">
                  <a:moveTo>
                    <a:pt x="1767" y="27683"/>
                  </a:moveTo>
                  <a:cubicBezTo>
                    <a:pt x="1767" y="27485"/>
                    <a:pt x="1916" y="27237"/>
                    <a:pt x="2214" y="26939"/>
                  </a:cubicBezTo>
                  <a:cubicBezTo>
                    <a:pt x="4495" y="24756"/>
                    <a:pt x="6281" y="22226"/>
                    <a:pt x="7572" y="19349"/>
                  </a:cubicBezTo>
                  <a:cubicBezTo>
                    <a:pt x="8861" y="16471"/>
                    <a:pt x="9506" y="13396"/>
                    <a:pt x="9506" y="10122"/>
                  </a:cubicBezTo>
                  <a:lnTo>
                    <a:pt x="9506" y="9080"/>
                  </a:lnTo>
                  <a:cubicBezTo>
                    <a:pt x="8415" y="10071"/>
                    <a:pt x="7125" y="10568"/>
                    <a:pt x="5636" y="10568"/>
                  </a:cubicBezTo>
                  <a:cubicBezTo>
                    <a:pt x="4148" y="10568"/>
                    <a:pt x="2908" y="10047"/>
                    <a:pt x="1916" y="9006"/>
                  </a:cubicBezTo>
                  <a:cubicBezTo>
                    <a:pt x="924" y="7964"/>
                    <a:pt x="428" y="6748"/>
                    <a:pt x="428" y="5359"/>
                  </a:cubicBezTo>
                  <a:cubicBezTo>
                    <a:pt x="428" y="3871"/>
                    <a:pt x="924" y="2631"/>
                    <a:pt x="1916" y="1638"/>
                  </a:cubicBezTo>
                  <a:cubicBezTo>
                    <a:pt x="2908" y="646"/>
                    <a:pt x="4148" y="150"/>
                    <a:pt x="5636" y="150"/>
                  </a:cubicBezTo>
                  <a:cubicBezTo>
                    <a:pt x="7918" y="150"/>
                    <a:pt x="9531" y="1192"/>
                    <a:pt x="10473" y="3275"/>
                  </a:cubicBezTo>
                  <a:cubicBezTo>
                    <a:pt x="11416" y="5358"/>
                    <a:pt x="11888" y="7641"/>
                    <a:pt x="11888" y="10122"/>
                  </a:cubicBezTo>
                  <a:cubicBezTo>
                    <a:pt x="11888" y="13694"/>
                    <a:pt x="11193" y="17068"/>
                    <a:pt x="9803" y="20242"/>
                  </a:cubicBezTo>
                  <a:cubicBezTo>
                    <a:pt x="8415" y="23417"/>
                    <a:pt x="6431" y="26294"/>
                    <a:pt x="3850" y="28874"/>
                  </a:cubicBezTo>
                  <a:cubicBezTo>
                    <a:pt x="3553" y="28973"/>
                    <a:pt x="3355" y="29022"/>
                    <a:pt x="3255" y="29022"/>
                  </a:cubicBezTo>
                  <a:cubicBezTo>
                    <a:pt x="2958" y="29022"/>
                    <a:pt x="2636" y="28874"/>
                    <a:pt x="2288" y="28577"/>
                  </a:cubicBezTo>
                  <a:cubicBezTo>
                    <a:pt x="1941" y="28278"/>
                    <a:pt x="1767" y="27981"/>
                    <a:pt x="1767" y="27683"/>
                  </a:cubicBezTo>
                  <a:close/>
                </a:path>
              </a:pathLst>
            </a:custGeom>
            <a:solidFill>
              <a:srgbClr val="262626"/>
            </a:solidFill>
            <a:ln w="9525" cap="sq">
              <a:noFill/>
              <a:prstDash val="solid"/>
              <a:miter/>
            </a:ln>
          </p:spPr>
          <p:txBody>
            <a:bodyPr rtlCol="0" anchor="ctr"/>
            <a:lstStyle/>
            <a:p>
              <a:endParaRPr lang="en-NL"/>
            </a:p>
          </p:txBody>
        </p:sp>
        <p:sp>
          <p:nvSpPr>
            <p:cNvPr id="70" name="Freeform: Shape 69">
              <a:extLst>
                <a:ext uri="{FF2B5EF4-FFF2-40B4-BE49-F238E27FC236}">
                  <a16:creationId xmlns:a16="http://schemas.microsoft.com/office/drawing/2014/main" id="{AC934DA5-B816-A483-ED3E-B445620A7EA9}"/>
                </a:ext>
              </a:extLst>
            </p:cNvPr>
            <p:cNvSpPr/>
            <p:nvPr/>
          </p:nvSpPr>
          <p:spPr>
            <a:xfrm rot="-5400000">
              <a:off x="3258882" y="1730416"/>
              <a:ext cx="60275" cy="67120"/>
            </a:xfrm>
            <a:custGeom>
              <a:avLst/>
              <a:gdLst>
                <a:gd name="connsiteX0" fmla="*/ 3544 w 60275"/>
                <a:gd name="connsiteY0" fmla="*/ 67270 h 67120"/>
                <a:gd name="connsiteX1" fmla="*/ 419 w 60275"/>
                <a:gd name="connsiteY1" fmla="*/ 51495 h 67120"/>
                <a:gd name="connsiteX2" fmla="*/ 3247 w 60275"/>
                <a:gd name="connsiteY2" fmla="*/ 51495 h 67120"/>
                <a:gd name="connsiteX3" fmla="*/ 4140 w 60275"/>
                <a:gd name="connsiteY3" fmla="*/ 56331 h 67120"/>
                <a:gd name="connsiteX4" fmla="*/ 5256 w 60275"/>
                <a:gd name="connsiteY4" fmla="*/ 59308 h 67120"/>
                <a:gd name="connsiteX5" fmla="*/ 7414 w 60275"/>
                <a:gd name="connsiteY5" fmla="*/ 60424 h 67120"/>
                <a:gd name="connsiteX6" fmla="*/ 12325 w 60275"/>
                <a:gd name="connsiteY6" fmla="*/ 60722 h 67120"/>
                <a:gd name="connsiteX7" fmla="*/ 18130 w 60275"/>
                <a:gd name="connsiteY7" fmla="*/ 60722 h 67120"/>
                <a:gd name="connsiteX8" fmla="*/ 11209 w 60275"/>
                <a:gd name="connsiteY8" fmla="*/ 46658 h 67120"/>
                <a:gd name="connsiteX9" fmla="*/ 3619 w 60275"/>
                <a:gd name="connsiteY9" fmla="*/ 34007 h 67120"/>
                <a:gd name="connsiteX10" fmla="*/ 1610 w 60275"/>
                <a:gd name="connsiteY10" fmla="*/ 23962 h 67120"/>
                <a:gd name="connsiteX11" fmla="*/ 5851 w 60275"/>
                <a:gd name="connsiteY11" fmla="*/ 11236 h 67120"/>
                <a:gd name="connsiteX12" fmla="*/ 16865 w 60275"/>
                <a:gd name="connsiteY12" fmla="*/ 2976 h 67120"/>
                <a:gd name="connsiteX13" fmla="*/ 30631 w 60275"/>
                <a:gd name="connsiteY13" fmla="*/ 149 h 67120"/>
                <a:gd name="connsiteX14" fmla="*/ 44249 w 60275"/>
                <a:gd name="connsiteY14" fmla="*/ 2976 h 67120"/>
                <a:gd name="connsiteX15" fmla="*/ 55336 w 60275"/>
                <a:gd name="connsiteY15" fmla="*/ 11311 h 67120"/>
                <a:gd name="connsiteX16" fmla="*/ 59653 w 60275"/>
                <a:gd name="connsiteY16" fmla="*/ 23962 h 67120"/>
                <a:gd name="connsiteX17" fmla="*/ 57867 w 60275"/>
                <a:gd name="connsiteY17" fmla="*/ 33040 h 67120"/>
                <a:gd name="connsiteX18" fmla="*/ 53328 w 60275"/>
                <a:gd name="connsiteY18" fmla="*/ 41597 h 67120"/>
                <a:gd name="connsiteX19" fmla="*/ 47375 w 60275"/>
                <a:gd name="connsiteY19" fmla="*/ 51122 h 67120"/>
                <a:gd name="connsiteX20" fmla="*/ 42984 w 60275"/>
                <a:gd name="connsiteY20" fmla="*/ 60722 h 67120"/>
                <a:gd name="connsiteX21" fmla="*/ 48788 w 60275"/>
                <a:gd name="connsiteY21" fmla="*/ 60722 h 67120"/>
                <a:gd name="connsiteX22" fmla="*/ 53849 w 60275"/>
                <a:gd name="connsiteY22" fmla="*/ 60424 h 67120"/>
                <a:gd name="connsiteX23" fmla="*/ 56006 w 60275"/>
                <a:gd name="connsiteY23" fmla="*/ 59308 h 67120"/>
                <a:gd name="connsiteX24" fmla="*/ 57048 w 60275"/>
                <a:gd name="connsiteY24" fmla="*/ 56331 h 67120"/>
                <a:gd name="connsiteX25" fmla="*/ 58016 w 60275"/>
                <a:gd name="connsiteY25" fmla="*/ 51495 h 67120"/>
                <a:gd name="connsiteX26" fmla="*/ 60694 w 60275"/>
                <a:gd name="connsiteY26" fmla="*/ 51495 h 67120"/>
                <a:gd name="connsiteX27" fmla="*/ 57569 w 60275"/>
                <a:gd name="connsiteY27" fmla="*/ 67270 h 67120"/>
                <a:gd name="connsiteX28" fmla="*/ 40752 w 60275"/>
                <a:gd name="connsiteY28" fmla="*/ 67270 h 67120"/>
                <a:gd name="connsiteX29" fmla="*/ 39858 w 60275"/>
                <a:gd name="connsiteY29" fmla="*/ 66079 h 67120"/>
                <a:gd name="connsiteX30" fmla="*/ 40975 w 60275"/>
                <a:gd name="connsiteY30" fmla="*/ 56554 h 67120"/>
                <a:gd name="connsiteX31" fmla="*/ 44472 w 60275"/>
                <a:gd name="connsiteY31" fmla="*/ 45318 h 67120"/>
                <a:gd name="connsiteX32" fmla="*/ 48118 w 60275"/>
                <a:gd name="connsiteY32" fmla="*/ 33635 h 67120"/>
                <a:gd name="connsiteX33" fmla="*/ 49383 w 60275"/>
                <a:gd name="connsiteY33" fmla="*/ 23962 h 67120"/>
                <a:gd name="connsiteX34" fmla="*/ 47152 w 60275"/>
                <a:gd name="connsiteY34" fmla="*/ 13320 h 67120"/>
                <a:gd name="connsiteX35" fmla="*/ 40677 w 60275"/>
                <a:gd name="connsiteY35" fmla="*/ 5507 h 67120"/>
                <a:gd name="connsiteX36" fmla="*/ 30631 w 60275"/>
                <a:gd name="connsiteY36" fmla="*/ 2530 h 67120"/>
                <a:gd name="connsiteX37" fmla="*/ 16865 w 60275"/>
                <a:gd name="connsiteY37" fmla="*/ 8781 h 67120"/>
                <a:gd name="connsiteX38" fmla="*/ 11730 w 60275"/>
                <a:gd name="connsiteY38" fmla="*/ 23962 h 67120"/>
                <a:gd name="connsiteX39" fmla="*/ 12995 w 60275"/>
                <a:gd name="connsiteY39" fmla="*/ 33189 h 67120"/>
                <a:gd name="connsiteX40" fmla="*/ 16567 w 60275"/>
                <a:gd name="connsiteY40" fmla="*/ 44722 h 67120"/>
                <a:gd name="connsiteX41" fmla="*/ 20213 w 60275"/>
                <a:gd name="connsiteY41" fmla="*/ 56554 h 67120"/>
                <a:gd name="connsiteX42" fmla="*/ 21404 w 60275"/>
                <a:gd name="connsiteY42" fmla="*/ 66079 h 67120"/>
                <a:gd name="connsiteX43" fmla="*/ 20511 w 60275"/>
                <a:gd name="connsiteY43" fmla="*/ 67270 h 67120"/>
                <a:gd name="connsiteX44" fmla="*/ 3544 w 60275"/>
                <a:gd name="connsiteY44" fmla="*/ 67270 h 6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275" h="67120">
                  <a:moveTo>
                    <a:pt x="3544" y="67270"/>
                  </a:moveTo>
                  <a:lnTo>
                    <a:pt x="419" y="51495"/>
                  </a:lnTo>
                  <a:lnTo>
                    <a:pt x="3247" y="51495"/>
                  </a:lnTo>
                  <a:cubicBezTo>
                    <a:pt x="3545" y="53281"/>
                    <a:pt x="3842" y="54892"/>
                    <a:pt x="4140" y="56331"/>
                  </a:cubicBezTo>
                  <a:cubicBezTo>
                    <a:pt x="4438" y="57771"/>
                    <a:pt x="4809" y="58762"/>
                    <a:pt x="5256" y="59308"/>
                  </a:cubicBezTo>
                  <a:cubicBezTo>
                    <a:pt x="5703" y="59854"/>
                    <a:pt x="6422" y="60225"/>
                    <a:pt x="7414" y="60424"/>
                  </a:cubicBezTo>
                  <a:cubicBezTo>
                    <a:pt x="8406" y="60622"/>
                    <a:pt x="10043" y="60722"/>
                    <a:pt x="12325" y="60722"/>
                  </a:cubicBezTo>
                  <a:lnTo>
                    <a:pt x="18130" y="60722"/>
                  </a:lnTo>
                  <a:cubicBezTo>
                    <a:pt x="17237" y="57150"/>
                    <a:pt x="14930" y="52461"/>
                    <a:pt x="11209" y="46658"/>
                  </a:cubicBezTo>
                  <a:cubicBezTo>
                    <a:pt x="7489" y="40853"/>
                    <a:pt x="4959" y="36637"/>
                    <a:pt x="3619" y="34007"/>
                  </a:cubicBezTo>
                  <a:cubicBezTo>
                    <a:pt x="2279" y="31378"/>
                    <a:pt x="1610" y="28030"/>
                    <a:pt x="1610" y="23962"/>
                  </a:cubicBezTo>
                  <a:cubicBezTo>
                    <a:pt x="1610" y="19099"/>
                    <a:pt x="3023" y="14858"/>
                    <a:pt x="5851" y="11236"/>
                  </a:cubicBezTo>
                  <a:cubicBezTo>
                    <a:pt x="8679" y="7615"/>
                    <a:pt x="12350" y="4861"/>
                    <a:pt x="16865" y="2976"/>
                  </a:cubicBezTo>
                  <a:cubicBezTo>
                    <a:pt x="21379" y="1091"/>
                    <a:pt x="25968" y="149"/>
                    <a:pt x="30631" y="149"/>
                  </a:cubicBezTo>
                  <a:cubicBezTo>
                    <a:pt x="35195" y="149"/>
                    <a:pt x="39735" y="1091"/>
                    <a:pt x="44249" y="2976"/>
                  </a:cubicBezTo>
                  <a:cubicBezTo>
                    <a:pt x="48763" y="4861"/>
                    <a:pt x="52459" y="7640"/>
                    <a:pt x="55336" y="11311"/>
                  </a:cubicBezTo>
                  <a:cubicBezTo>
                    <a:pt x="58214" y="14982"/>
                    <a:pt x="59653" y="19199"/>
                    <a:pt x="59653" y="23962"/>
                  </a:cubicBezTo>
                  <a:cubicBezTo>
                    <a:pt x="59653" y="27136"/>
                    <a:pt x="59058" y="30162"/>
                    <a:pt x="57867" y="33040"/>
                  </a:cubicBezTo>
                  <a:cubicBezTo>
                    <a:pt x="56677" y="35917"/>
                    <a:pt x="55163" y="38769"/>
                    <a:pt x="53328" y="41597"/>
                  </a:cubicBezTo>
                  <a:cubicBezTo>
                    <a:pt x="51492" y="44425"/>
                    <a:pt x="49507" y="47600"/>
                    <a:pt x="47375" y="51122"/>
                  </a:cubicBezTo>
                  <a:cubicBezTo>
                    <a:pt x="45242" y="54645"/>
                    <a:pt x="43778" y="57844"/>
                    <a:pt x="42984" y="60722"/>
                  </a:cubicBezTo>
                  <a:lnTo>
                    <a:pt x="48788" y="60722"/>
                  </a:lnTo>
                  <a:cubicBezTo>
                    <a:pt x="51169" y="60722"/>
                    <a:pt x="52856" y="60622"/>
                    <a:pt x="53849" y="60424"/>
                  </a:cubicBezTo>
                  <a:cubicBezTo>
                    <a:pt x="54840" y="60225"/>
                    <a:pt x="55559" y="59854"/>
                    <a:pt x="56006" y="59308"/>
                  </a:cubicBezTo>
                  <a:cubicBezTo>
                    <a:pt x="56453" y="58762"/>
                    <a:pt x="56800" y="57771"/>
                    <a:pt x="57048" y="56331"/>
                  </a:cubicBezTo>
                  <a:cubicBezTo>
                    <a:pt x="57297" y="54892"/>
                    <a:pt x="57619" y="53281"/>
                    <a:pt x="58016" y="51495"/>
                  </a:cubicBezTo>
                  <a:lnTo>
                    <a:pt x="60694" y="51495"/>
                  </a:lnTo>
                  <a:lnTo>
                    <a:pt x="57569" y="67270"/>
                  </a:lnTo>
                  <a:lnTo>
                    <a:pt x="40752" y="67270"/>
                  </a:lnTo>
                  <a:cubicBezTo>
                    <a:pt x="40156" y="67270"/>
                    <a:pt x="39858" y="66873"/>
                    <a:pt x="39858" y="66079"/>
                  </a:cubicBezTo>
                  <a:cubicBezTo>
                    <a:pt x="39858" y="62806"/>
                    <a:pt x="40231" y="59630"/>
                    <a:pt x="40975" y="56554"/>
                  </a:cubicBezTo>
                  <a:cubicBezTo>
                    <a:pt x="41719" y="53479"/>
                    <a:pt x="42884" y="49733"/>
                    <a:pt x="44472" y="45318"/>
                  </a:cubicBezTo>
                  <a:cubicBezTo>
                    <a:pt x="46060" y="40903"/>
                    <a:pt x="47275" y="37008"/>
                    <a:pt x="48118" y="33635"/>
                  </a:cubicBezTo>
                  <a:cubicBezTo>
                    <a:pt x="48961" y="30262"/>
                    <a:pt x="49383" y="27037"/>
                    <a:pt x="49383" y="23962"/>
                  </a:cubicBezTo>
                  <a:cubicBezTo>
                    <a:pt x="49383" y="20092"/>
                    <a:pt x="48639" y="16545"/>
                    <a:pt x="47152" y="13320"/>
                  </a:cubicBezTo>
                  <a:cubicBezTo>
                    <a:pt x="45663" y="10096"/>
                    <a:pt x="43505" y="7491"/>
                    <a:pt x="40677" y="5507"/>
                  </a:cubicBezTo>
                  <a:cubicBezTo>
                    <a:pt x="37850" y="3523"/>
                    <a:pt x="34501" y="2530"/>
                    <a:pt x="30631" y="2530"/>
                  </a:cubicBezTo>
                  <a:cubicBezTo>
                    <a:pt x="24876" y="2530"/>
                    <a:pt x="20287" y="4614"/>
                    <a:pt x="16865" y="8781"/>
                  </a:cubicBezTo>
                  <a:cubicBezTo>
                    <a:pt x="13442" y="12948"/>
                    <a:pt x="11730" y="18009"/>
                    <a:pt x="11730" y="23962"/>
                  </a:cubicBezTo>
                  <a:cubicBezTo>
                    <a:pt x="11829" y="27235"/>
                    <a:pt x="12251" y="30311"/>
                    <a:pt x="12995" y="33189"/>
                  </a:cubicBezTo>
                  <a:cubicBezTo>
                    <a:pt x="13739" y="36066"/>
                    <a:pt x="14930" y="39910"/>
                    <a:pt x="16567" y="44722"/>
                  </a:cubicBezTo>
                  <a:cubicBezTo>
                    <a:pt x="18204" y="49535"/>
                    <a:pt x="19420" y="53479"/>
                    <a:pt x="20213" y="56554"/>
                  </a:cubicBezTo>
                  <a:cubicBezTo>
                    <a:pt x="21006" y="59630"/>
                    <a:pt x="21404" y="62806"/>
                    <a:pt x="21404" y="66079"/>
                  </a:cubicBezTo>
                  <a:cubicBezTo>
                    <a:pt x="21404" y="66873"/>
                    <a:pt x="21106" y="67270"/>
                    <a:pt x="20511" y="67270"/>
                  </a:cubicBezTo>
                  <a:lnTo>
                    <a:pt x="3544" y="67270"/>
                  </a:lnTo>
                  <a:close/>
                </a:path>
              </a:pathLst>
            </a:custGeom>
            <a:solidFill>
              <a:srgbClr val="262626"/>
            </a:solidFill>
            <a:ln w="9525" cap="sq">
              <a:noFill/>
              <a:prstDash val="solid"/>
              <a:miter/>
            </a:ln>
          </p:spPr>
          <p:txBody>
            <a:bodyPr rtlCol="0" anchor="ctr"/>
            <a:lstStyle/>
            <a:p>
              <a:endParaRPr lang="en-NL"/>
            </a:p>
          </p:txBody>
        </p:sp>
        <p:sp>
          <p:nvSpPr>
            <p:cNvPr id="71" name="Freeform: Shape 70">
              <a:extLst>
                <a:ext uri="{FF2B5EF4-FFF2-40B4-BE49-F238E27FC236}">
                  <a16:creationId xmlns:a16="http://schemas.microsoft.com/office/drawing/2014/main" id="{9640C6C0-0C4D-1510-FFA9-A41755811550}"/>
                </a:ext>
              </a:extLst>
            </p:cNvPr>
            <p:cNvSpPr/>
            <p:nvPr/>
          </p:nvSpPr>
          <p:spPr>
            <a:xfrm rot="-5400000">
              <a:off x="3252967" y="1581036"/>
              <a:ext cx="31402" cy="133349"/>
            </a:xfrm>
            <a:custGeom>
              <a:avLst/>
              <a:gdLst>
                <a:gd name="connsiteX0" fmla="*/ 28831 w 31402"/>
                <a:gd name="connsiteY0" fmla="*/ 133192 h 133349"/>
                <a:gd name="connsiteX1" fmla="*/ 16031 w 31402"/>
                <a:gd name="connsiteY1" fmla="*/ 119797 h 133349"/>
                <a:gd name="connsiteX2" fmla="*/ 7250 w 31402"/>
                <a:gd name="connsiteY2" fmla="*/ 103575 h 133349"/>
                <a:gd name="connsiteX3" fmla="*/ 2116 w 31402"/>
                <a:gd name="connsiteY3" fmla="*/ 85567 h 133349"/>
                <a:gd name="connsiteX4" fmla="*/ 405 w 31402"/>
                <a:gd name="connsiteY4" fmla="*/ 66814 h 133349"/>
                <a:gd name="connsiteX5" fmla="*/ 2116 w 31402"/>
                <a:gd name="connsiteY5" fmla="*/ 47914 h 133349"/>
                <a:gd name="connsiteX6" fmla="*/ 7325 w 31402"/>
                <a:gd name="connsiteY6" fmla="*/ 29830 h 133349"/>
                <a:gd name="connsiteX7" fmla="*/ 16180 w 31402"/>
                <a:gd name="connsiteY7" fmla="*/ 13608 h 133349"/>
                <a:gd name="connsiteX8" fmla="*/ 28831 w 31402"/>
                <a:gd name="connsiteY8" fmla="*/ 437 h 133349"/>
                <a:gd name="connsiteX9" fmla="*/ 29426 w 31402"/>
                <a:gd name="connsiteY9" fmla="*/ 139 h 133349"/>
                <a:gd name="connsiteX10" fmla="*/ 30766 w 31402"/>
                <a:gd name="connsiteY10" fmla="*/ 139 h 133349"/>
                <a:gd name="connsiteX11" fmla="*/ 31435 w 31402"/>
                <a:gd name="connsiteY11" fmla="*/ 512 h 133349"/>
                <a:gd name="connsiteX12" fmla="*/ 31808 w 31402"/>
                <a:gd name="connsiteY12" fmla="*/ 1330 h 133349"/>
                <a:gd name="connsiteX13" fmla="*/ 31510 w 31402"/>
                <a:gd name="connsiteY13" fmla="*/ 2223 h 133349"/>
                <a:gd name="connsiteX14" fmla="*/ 20645 w 31402"/>
                <a:gd name="connsiteY14" fmla="*/ 15767 h 133349"/>
                <a:gd name="connsiteX15" fmla="*/ 13650 w 31402"/>
                <a:gd name="connsiteY15" fmla="*/ 31319 h 133349"/>
                <a:gd name="connsiteX16" fmla="*/ 9855 w 31402"/>
                <a:gd name="connsiteY16" fmla="*/ 48435 h 133349"/>
                <a:gd name="connsiteX17" fmla="*/ 8739 w 31402"/>
                <a:gd name="connsiteY17" fmla="*/ 66814 h 133349"/>
                <a:gd name="connsiteX18" fmla="*/ 31361 w 31402"/>
                <a:gd name="connsiteY18" fmla="*/ 131257 h 133349"/>
                <a:gd name="connsiteX19" fmla="*/ 31808 w 31402"/>
                <a:gd name="connsiteY19" fmla="*/ 132298 h 133349"/>
                <a:gd name="connsiteX20" fmla="*/ 31435 w 31402"/>
                <a:gd name="connsiteY20" fmla="*/ 133043 h 133349"/>
                <a:gd name="connsiteX21" fmla="*/ 30766 w 31402"/>
                <a:gd name="connsiteY21" fmla="*/ 133489 h 133349"/>
                <a:gd name="connsiteX22" fmla="*/ 29426 w 31402"/>
                <a:gd name="connsiteY22" fmla="*/ 133489 h 133349"/>
                <a:gd name="connsiteX23" fmla="*/ 28831 w 31402"/>
                <a:gd name="connsiteY23" fmla="*/ 133192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402" h="133349">
                  <a:moveTo>
                    <a:pt x="28831" y="133192"/>
                  </a:moveTo>
                  <a:cubicBezTo>
                    <a:pt x="23870" y="129322"/>
                    <a:pt x="19603" y="124858"/>
                    <a:pt x="16031" y="119797"/>
                  </a:cubicBezTo>
                  <a:cubicBezTo>
                    <a:pt x="12460" y="114737"/>
                    <a:pt x="9533" y="109330"/>
                    <a:pt x="7250" y="103575"/>
                  </a:cubicBezTo>
                  <a:cubicBezTo>
                    <a:pt x="4969" y="97821"/>
                    <a:pt x="3257" y="91818"/>
                    <a:pt x="2116" y="85567"/>
                  </a:cubicBezTo>
                  <a:cubicBezTo>
                    <a:pt x="975" y="79316"/>
                    <a:pt x="405" y="73065"/>
                    <a:pt x="405" y="66814"/>
                  </a:cubicBezTo>
                  <a:cubicBezTo>
                    <a:pt x="405" y="60464"/>
                    <a:pt x="975" y="54164"/>
                    <a:pt x="2116" y="47914"/>
                  </a:cubicBezTo>
                  <a:cubicBezTo>
                    <a:pt x="3257" y="41663"/>
                    <a:pt x="4994" y="35635"/>
                    <a:pt x="7325" y="29830"/>
                  </a:cubicBezTo>
                  <a:cubicBezTo>
                    <a:pt x="9656" y="24027"/>
                    <a:pt x="12608" y="18619"/>
                    <a:pt x="16180" y="13608"/>
                  </a:cubicBezTo>
                  <a:cubicBezTo>
                    <a:pt x="19752" y="8598"/>
                    <a:pt x="23969" y="4207"/>
                    <a:pt x="28831" y="437"/>
                  </a:cubicBezTo>
                  <a:cubicBezTo>
                    <a:pt x="28831" y="238"/>
                    <a:pt x="29029" y="139"/>
                    <a:pt x="29426" y="139"/>
                  </a:cubicBezTo>
                  <a:lnTo>
                    <a:pt x="30766" y="139"/>
                  </a:lnTo>
                  <a:cubicBezTo>
                    <a:pt x="30964" y="139"/>
                    <a:pt x="31187" y="263"/>
                    <a:pt x="31435" y="512"/>
                  </a:cubicBezTo>
                  <a:cubicBezTo>
                    <a:pt x="31684" y="760"/>
                    <a:pt x="31808" y="1033"/>
                    <a:pt x="31808" y="1330"/>
                  </a:cubicBezTo>
                  <a:cubicBezTo>
                    <a:pt x="31808" y="1727"/>
                    <a:pt x="31709" y="2024"/>
                    <a:pt x="31510" y="2223"/>
                  </a:cubicBezTo>
                  <a:cubicBezTo>
                    <a:pt x="27144" y="6390"/>
                    <a:pt x="23523" y="10905"/>
                    <a:pt x="20645" y="15767"/>
                  </a:cubicBezTo>
                  <a:cubicBezTo>
                    <a:pt x="17768" y="20628"/>
                    <a:pt x="15436" y="25813"/>
                    <a:pt x="13650" y="31319"/>
                  </a:cubicBezTo>
                  <a:cubicBezTo>
                    <a:pt x="11864" y="36826"/>
                    <a:pt x="10599" y="42531"/>
                    <a:pt x="9855" y="48435"/>
                  </a:cubicBezTo>
                  <a:cubicBezTo>
                    <a:pt x="9112" y="54338"/>
                    <a:pt x="8739" y="60464"/>
                    <a:pt x="8739" y="66814"/>
                  </a:cubicBezTo>
                  <a:cubicBezTo>
                    <a:pt x="8739" y="95092"/>
                    <a:pt x="16280" y="116573"/>
                    <a:pt x="31361" y="131257"/>
                  </a:cubicBezTo>
                  <a:cubicBezTo>
                    <a:pt x="31659" y="131456"/>
                    <a:pt x="31808" y="131802"/>
                    <a:pt x="31808" y="132298"/>
                  </a:cubicBezTo>
                  <a:cubicBezTo>
                    <a:pt x="31808" y="132498"/>
                    <a:pt x="31684" y="132745"/>
                    <a:pt x="31435" y="133043"/>
                  </a:cubicBezTo>
                  <a:cubicBezTo>
                    <a:pt x="31187" y="133341"/>
                    <a:pt x="30964" y="133489"/>
                    <a:pt x="30766" y="133489"/>
                  </a:cubicBezTo>
                  <a:lnTo>
                    <a:pt x="29426" y="133489"/>
                  </a:lnTo>
                  <a:cubicBezTo>
                    <a:pt x="29029" y="133489"/>
                    <a:pt x="28831" y="133390"/>
                    <a:pt x="28831" y="133192"/>
                  </a:cubicBezTo>
                  <a:close/>
                </a:path>
              </a:pathLst>
            </a:custGeom>
            <a:solidFill>
              <a:srgbClr val="262626"/>
            </a:solidFill>
            <a:ln w="9525" cap="sq">
              <a:noFill/>
              <a:prstDash val="solid"/>
              <a:miter/>
            </a:ln>
          </p:spPr>
          <p:txBody>
            <a:bodyPr rtlCol="0" anchor="ctr"/>
            <a:lstStyle/>
            <a:p>
              <a:endParaRPr lang="en-NL"/>
            </a:p>
          </p:txBody>
        </p:sp>
        <p:sp>
          <p:nvSpPr>
            <p:cNvPr id="72" name="Freeform: Shape 71">
              <a:extLst>
                <a:ext uri="{FF2B5EF4-FFF2-40B4-BE49-F238E27FC236}">
                  <a16:creationId xmlns:a16="http://schemas.microsoft.com/office/drawing/2014/main" id="{EA9267D9-BF0F-6EF6-24D8-B0A1649065AA}"/>
                </a:ext>
              </a:extLst>
            </p:cNvPr>
            <p:cNvSpPr/>
            <p:nvPr/>
          </p:nvSpPr>
          <p:spPr>
            <a:xfrm rot="-5400000">
              <a:off x="3252372" y="1544067"/>
              <a:ext cx="66228" cy="84832"/>
            </a:xfrm>
            <a:custGeom>
              <a:avLst/>
              <a:gdLst>
                <a:gd name="connsiteX0" fmla="*/ 400 w 66228"/>
                <a:gd name="connsiteY0" fmla="*/ 84963 h 84832"/>
                <a:gd name="connsiteX1" fmla="*/ 400 w 66228"/>
                <a:gd name="connsiteY1" fmla="*/ 80350 h 84832"/>
                <a:gd name="connsiteX2" fmla="*/ 7916 w 66228"/>
                <a:gd name="connsiteY2" fmla="*/ 79531 h 84832"/>
                <a:gd name="connsiteX3" fmla="*/ 10818 w 66228"/>
                <a:gd name="connsiteY3" fmla="*/ 76034 h 84832"/>
                <a:gd name="connsiteX4" fmla="*/ 10818 w 66228"/>
                <a:gd name="connsiteY4" fmla="*/ 11740 h 84832"/>
                <a:gd name="connsiteX5" fmla="*/ 8213 w 66228"/>
                <a:gd name="connsiteY5" fmla="*/ 7126 h 84832"/>
                <a:gd name="connsiteX6" fmla="*/ 400 w 66228"/>
                <a:gd name="connsiteY6" fmla="*/ 6234 h 84832"/>
                <a:gd name="connsiteX7" fmla="*/ 400 w 66228"/>
                <a:gd name="connsiteY7" fmla="*/ 1620 h 84832"/>
                <a:gd name="connsiteX8" fmla="*/ 20194 w 66228"/>
                <a:gd name="connsiteY8" fmla="*/ 131 h 84832"/>
                <a:gd name="connsiteX9" fmla="*/ 20194 w 66228"/>
                <a:gd name="connsiteY9" fmla="*/ 8465 h 84832"/>
                <a:gd name="connsiteX10" fmla="*/ 28603 w 66228"/>
                <a:gd name="connsiteY10" fmla="*/ 2215 h 84832"/>
                <a:gd name="connsiteX11" fmla="*/ 38947 w 66228"/>
                <a:gd name="connsiteY11" fmla="*/ 131 h 84832"/>
                <a:gd name="connsiteX12" fmla="*/ 53160 w 66228"/>
                <a:gd name="connsiteY12" fmla="*/ 4373 h 84832"/>
                <a:gd name="connsiteX13" fmla="*/ 63056 w 66228"/>
                <a:gd name="connsiteY13" fmla="*/ 15609 h 84832"/>
                <a:gd name="connsiteX14" fmla="*/ 66628 w 66228"/>
                <a:gd name="connsiteY14" fmla="*/ 30343 h 84832"/>
                <a:gd name="connsiteX15" fmla="*/ 62685 w 66228"/>
                <a:gd name="connsiteY15" fmla="*/ 45300 h 84832"/>
                <a:gd name="connsiteX16" fmla="*/ 51894 w 66228"/>
                <a:gd name="connsiteY16" fmla="*/ 56388 h 84832"/>
                <a:gd name="connsiteX17" fmla="*/ 37011 w 66228"/>
                <a:gd name="connsiteY17" fmla="*/ 60556 h 84832"/>
                <a:gd name="connsiteX18" fmla="*/ 20492 w 66228"/>
                <a:gd name="connsiteY18" fmla="*/ 52668 h 84832"/>
                <a:gd name="connsiteX19" fmla="*/ 20492 w 66228"/>
                <a:gd name="connsiteY19" fmla="*/ 76034 h 84832"/>
                <a:gd name="connsiteX20" fmla="*/ 23469 w 66228"/>
                <a:gd name="connsiteY20" fmla="*/ 79531 h 84832"/>
                <a:gd name="connsiteX21" fmla="*/ 30910 w 66228"/>
                <a:gd name="connsiteY21" fmla="*/ 80350 h 84832"/>
                <a:gd name="connsiteX22" fmla="*/ 30910 w 66228"/>
                <a:gd name="connsiteY22" fmla="*/ 84963 h 84832"/>
                <a:gd name="connsiteX23" fmla="*/ 400 w 66228"/>
                <a:gd name="connsiteY23" fmla="*/ 84963 h 84832"/>
                <a:gd name="connsiteX24" fmla="*/ 20492 w 66228"/>
                <a:gd name="connsiteY24" fmla="*/ 46120 h 84832"/>
                <a:gd name="connsiteX25" fmla="*/ 27041 w 66228"/>
                <a:gd name="connsiteY25" fmla="*/ 53933 h 84832"/>
                <a:gd name="connsiteX26" fmla="*/ 36119 w 66228"/>
                <a:gd name="connsiteY26" fmla="*/ 56984 h 84832"/>
                <a:gd name="connsiteX27" fmla="*/ 44305 w 66228"/>
                <a:gd name="connsiteY27" fmla="*/ 54528 h 84832"/>
                <a:gd name="connsiteX28" fmla="*/ 50332 w 66228"/>
                <a:gd name="connsiteY28" fmla="*/ 47905 h 84832"/>
                <a:gd name="connsiteX29" fmla="*/ 53904 w 66228"/>
                <a:gd name="connsiteY29" fmla="*/ 39124 h 84832"/>
                <a:gd name="connsiteX30" fmla="*/ 55020 w 66228"/>
                <a:gd name="connsiteY30" fmla="*/ 30343 h 84832"/>
                <a:gd name="connsiteX31" fmla="*/ 53085 w 66228"/>
                <a:gd name="connsiteY31" fmla="*/ 18735 h 84832"/>
                <a:gd name="connsiteX32" fmla="*/ 47207 w 66228"/>
                <a:gd name="connsiteY32" fmla="*/ 8242 h 84832"/>
                <a:gd name="connsiteX33" fmla="*/ 37607 w 66228"/>
                <a:gd name="connsiteY33" fmla="*/ 4001 h 84832"/>
                <a:gd name="connsiteX34" fmla="*/ 27710 w 66228"/>
                <a:gd name="connsiteY34" fmla="*/ 6755 h 84832"/>
                <a:gd name="connsiteX35" fmla="*/ 20492 w 66228"/>
                <a:gd name="connsiteY35" fmla="*/ 14270 h 84832"/>
                <a:gd name="connsiteX36" fmla="*/ 20492 w 66228"/>
                <a:gd name="connsiteY36" fmla="*/ 46120 h 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228" h="84832">
                  <a:moveTo>
                    <a:pt x="400" y="84963"/>
                  </a:moveTo>
                  <a:lnTo>
                    <a:pt x="400" y="80350"/>
                  </a:lnTo>
                  <a:cubicBezTo>
                    <a:pt x="3476" y="80350"/>
                    <a:pt x="5982" y="80077"/>
                    <a:pt x="7916" y="79531"/>
                  </a:cubicBezTo>
                  <a:cubicBezTo>
                    <a:pt x="9851" y="78986"/>
                    <a:pt x="10818" y="77820"/>
                    <a:pt x="10818" y="76034"/>
                  </a:cubicBezTo>
                  <a:lnTo>
                    <a:pt x="10818" y="11740"/>
                  </a:lnTo>
                  <a:cubicBezTo>
                    <a:pt x="10818" y="9260"/>
                    <a:pt x="9950" y="7722"/>
                    <a:pt x="8213" y="7126"/>
                  </a:cubicBezTo>
                  <a:cubicBezTo>
                    <a:pt x="6477" y="6531"/>
                    <a:pt x="3873" y="6234"/>
                    <a:pt x="400" y="6234"/>
                  </a:cubicBezTo>
                  <a:lnTo>
                    <a:pt x="400" y="1620"/>
                  </a:lnTo>
                  <a:lnTo>
                    <a:pt x="20194" y="131"/>
                  </a:lnTo>
                  <a:lnTo>
                    <a:pt x="20194" y="8465"/>
                  </a:lnTo>
                  <a:cubicBezTo>
                    <a:pt x="22575" y="5687"/>
                    <a:pt x="25378" y="3604"/>
                    <a:pt x="28603" y="2215"/>
                  </a:cubicBezTo>
                  <a:cubicBezTo>
                    <a:pt x="31827" y="826"/>
                    <a:pt x="35275" y="131"/>
                    <a:pt x="38947" y="131"/>
                  </a:cubicBezTo>
                  <a:cubicBezTo>
                    <a:pt x="44206" y="131"/>
                    <a:pt x="48943" y="1545"/>
                    <a:pt x="53160" y="4373"/>
                  </a:cubicBezTo>
                  <a:cubicBezTo>
                    <a:pt x="57377" y="7201"/>
                    <a:pt x="60675" y="10946"/>
                    <a:pt x="63056" y="15609"/>
                  </a:cubicBezTo>
                  <a:cubicBezTo>
                    <a:pt x="65438" y="20272"/>
                    <a:pt x="66628" y="25184"/>
                    <a:pt x="66628" y="30343"/>
                  </a:cubicBezTo>
                  <a:cubicBezTo>
                    <a:pt x="66628" y="35701"/>
                    <a:pt x="65314" y="40687"/>
                    <a:pt x="62685" y="45300"/>
                  </a:cubicBezTo>
                  <a:cubicBezTo>
                    <a:pt x="60055" y="49914"/>
                    <a:pt x="56459" y="53610"/>
                    <a:pt x="51894" y="56388"/>
                  </a:cubicBezTo>
                  <a:cubicBezTo>
                    <a:pt x="47331" y="59167"/>
                    <a:pt x="42369" y="60556"/>
                    <a:pt x="37011" y="60556"/>
                  </a:cubicBezTo>
                  <a:cubicBezTo>
                    <a:pt x="30463" y="60556"/>
                    <a:pt x="24956" y="57927"/>
                    <a:pt x="20492" y="52668"/>
                  </a:cubicBezTo>
                  <a:lnTo>
                    <a:pt x="20492" y="76034"/>
                  </a:lnTo>
                  <a:cubicBezTo>
                    <a:pt x="20492" y="77820"/>
                    <a:pt x="21485" y="78986"/>
                    <a:pt x="23469" y="79531"/>
                  </a:cubicBezTo>
                  <a:cubicBezTo>
                    <a:pt x="25453" y="80077"/>
                    <a:pt x="27933" y="80350"/>
                    <a:pt x="30910" y="80350"/>
                  </a:cubicBezTo>
                  <a:lnTo>
                    <a:pt x="30910" y="84963"/>
                  </a:lnTo>
                  <a:lnTo>
                    <a:pt x="400" y="84963"/>
                  </a:lnTo>
                  <a:close/>
                  <a:moveTo>
                    <a:pt x="20492" y="46120"/>
                  </a:moveTo>
                  <a:cubicBezTo>
                    <a:pt x="22080" y="49294"/>
                    <a:pt x="24262" y="51899"/>
                    <a:pt x="27041" y="53933"/>
                  </a:cubicBezTo>
                  <a:cubicBezTo>
                    <a:pt x="29819" y="55966"/>
                    <a:pt x="32845" y="56984"/>
                    <a:pt x="36119" y="56984"/>
                  </a:cubicBezTo>
                  <a:cubicBezTo>
                    <a:pt x="39194" y="56984"/>
                    <a:pt x="41923" y="56166"/>
                    <a:pt x="44305" y="54528"/>
                  </a:cubicBezTo>
                  <a:cubicBezTo>
                    <a:pt x="46686" y="52891"/>
                    <a:pt x="48695" y="50684"/>
                    <a:pt x="50332" y="47905"/>
                  </a:cubicBezTo>
                  <a:cubicBezTo>
                    <a:pt x="51969" y="45127"/>
                    <a:pt x="53160" y="42200"/>
                    <a:pt x="53904" y="39124"/>
                  </a:cubicBezTo>
                  <a:cubicBezTo>
                    <a:pt x="54648" y="36048"/>
                    <a:pt x="55020" y="33121"/>
                    <a:pt x="55020" y="30343"/>
                  </a:cubicBezTo>
                  <a:cubicBezTo>
                    <a:pt x="55020" y="26771"/>
                    <a:pt x="54375" y="22902"/>
                    <a:pt x="53085" y="18735"/>
                  </a:cubicBezTo>
                  <a:cubicBezTo>
                    <a:pt x="51795" y="14568"/>
                    <a:pt x="49836" y="11070"/>
                    <a:pt x="47207" y="8242"/>
                  </a:cubicBezTo>
                  <a:cubicBezTo>
                    <a:pt x="44577" y="5415"/>
                    <a:pt x="41378" y="4001"/>
                    <a:pt x="37607" y="4001"/>
                  </a:cubicBezTo>
                  <a:cubicBezTo>
                    <a:pt x="34035" y="4001"/>
                    <a:pt x="30736" y="4919"/>
                    <a:pt x="27710" y="6755"/>
                  </a:cubicBezTo>
                  <a:cubicBezTo>
                    <a:pt x="24684" y="8590"/>
                    <a:pt x="22278" y="11095"/>
                    <a:pt x="20492" y="14270"/>
                  </a:cubicBezTo>
                  <a:lnTo>
                    <a:pt x="20492" y="46120"/>
                  </a:lnTo>
                  <a:close/>
                </a:path>
              </a:pathLst>
            </a:custGeom>
            <a:solidFill>
              <a:srgbClr val="262626"/>
            </a:solidFill>
            <a:ln w="9525" cap="sq">
              <a:noFill/>
              <a:prstDash val="solid"/>
              <a:miter/>
            </a:ln>
          </p:spPr>
          <p:txBody>
            <a:bodyPr rtlCol="0" anchor="ctr"/>
            <a:lstStyle/>
            <a:p>
              <a:endParaRPr lang="en-NL"/>
            </a:p>
          </p:txBody>
        </p:sp>
        <p:sp>
          <p:nvSpPr>
            <p:cNvPr id="73" name="Freeform: Shape 72">
              <a:extLst>
                <a:ext uri="{FF2B5EF4-FFF2-40B4-BE49-F238E27FC236}">
                  <a16:creationId xmlns:a16="http://schemas.microsoft.com/office/drawing/2014/main" id="{0DCA595A-1380-6221-EE07-A01D6FE64D98}"/>
                </a:ext>
              </a:extLst>
            </p:cNvPr>
            <p:cNvSpPr/>
            <p:nvPr/>
          </p:nvSpPr>
          <p:spPr>
            <a:xfrm rot="-5400000">
              <a:off x="3221937" y="1462733"/>
              <a:ext cx="67568" cy="92570"/>
            </a:xfrm>
            <a:custGeom>
              <a:avLst/>
              <a:gdLst>
                <a:gd name="connsiteX0" fmla="*/ 389 w 67568"/>
                <a:gd name="connsiteY0" fmla="*/ 92697 h 92570"/>
                <a:gd name="connsiteX1" fmla="*/ 389 w 67568"/>
                <a:gd name="connsiteY1" fmla="*/ 87934 h 92570"/>
                <a:gd name="connsiteX2" fmla="*/ 7831 w 67568"/>
                <a:gd name="connsiteY2" fmla="*/ 87264 h 92570"/>
                <a:gd name="connsiteX3" fmla="*/ 10807 w 67568"/>
                <a:gd name="connsiteY3" fmla="*/ 83767 h 92570"/>
                <a:gd name="connsiteX4" fmla="*/ 10807 w 67568"/>
                <a:gd name="connsiteY4" fmla="*/ 13818 h 92570"/>
                <a:gd name="connsiteX5" fmla="*/ 9691 w 67568"/>
                <a:gd name="connsiteY5" fmla="*/ 8609 h 92570"/>
                <a:gd name="connsiteX6" fmla="*/ 6566 w 67568"/>
                <a:gd name="connsiteY6" fmla="*/ 6600 h 92570"/>
                <a:gd name="connsiteX7" fmla="*/ 389 w 67568"/>
                <a:gd name="connsiteY7" fmla="*/ 6228 h 92570"/>
                <a:gd name="connsiteX8" fmla="*/ 389 w 67568"/>
                <a:gd name="connsiteY8" fmla="*/ 1614 h 92570"/>
                <a:gd name="connsiteX9" fmla="*/ 20183 w 67568"/>
                <a:gd name="connsiteY9" fmla="*/ 126 h 92570"/>
                <a:gd name="connsiteX10" fmla="*/ 20183 w 67568"/>
                <a:gd name="connsiteY10" fmla="*/ 45965 h 92570"/>
                <a:gd name="connsiteX11" fmla="*/ 27997 w 67568"/>
                <a:gd name="connsiteY11" fmla="*/ 37110 h 92570"/>
                <a:gd name="connsiteX12" fmla="*/ 39084 w 67568"/>
                <a:gd name="connsiteY12" fmla="*/ 33761 h 92570"/>
                <a:gd name="connsiteX13" fmla="*/ 52925 w 67568"/>
                <a:gd name="connsiteY13" fmla="*/ 38226 h 92570"/>
                <a:gd name="connsiteX14" fmla="*/ 57539 w 67568"/>
                <a:gd name="connsiteY14" fmla="*/ 51770 h 92570"/>
                <a:gd name="connsiteX15" fmla="*/ 57539 w 67568"/>
                <a:gd name="connsiteY15" fmla="*/ 83767 h 92570"/>
                <a:gd name="connsiteX16" fmla="*/ 60515 w 67568"/>
                <a:gd name="connsiteY16" fmla="*/ 87264 h 92570"/>
                <a:gd name="connsiteX17" fmla="*/ 67957 w 67568"/>
                <a:gd name="connsiteY17" fmla="*/ 87934 h 92570"/>
                <a:gd name="connsiteX18" fmla="*/ 67957 w 67568"/>
                <a:gd name="connsiteY18" fmla="*/ 92697 h 92570"/>
                <a:gd name="connsiteX19" fmla="*/ 37447 w 67568"/>
                <a:gd name="connsiteY19" fmla="*/ 92697 h 92570"/>
                <a:gd name="connsiteX20" fmla="*/ 37447 w 67568"/>
                <a:gd name="connsiteY20" fmla="*/ 87934 h 92570"/>
                <a:gd name="connsiteX21" fmla="*/ 44963 w 67568"/>
                <a:gd name="connsiteY21" fmla="*/ 87264 h 92570"/>
                <a:gd name="connsiteX22" fmla="*/ 47865 w 67568"/>
                <a:gd name="connsiteY22" fmla="*/ 83767 h 92570"/>
                <a:gd name="connsiteX23" fmla="*/ 47865 w 67568"/>
                <a:gd name="connsiteY23" fmla="*/ 52067 h 92570"/>
                <a:gd name="connsiteX24" fmla="*/ 46005 w 67568"/>
                <a:gd name="connsiteY24" fmla="*/ 41425 h 92570"/>
                <a:gd name="connsiteX25" fmla="*/ 38192 w 67568"/>
                <a:gd name="connsiteY25" fmla="*/ 37184 h 92570"/>
                <a:gd name="connsiteX26" fmla="*/ 25466 w 67568"/>
                <a:gd name="connsiteY26" fmla="*/ 43361 h 92570"/>
                <a:gd name="connsiteX27" fmla="*/ 20481 w 67568"/>
                <a:gd name="connsiteY27" fmla="*/ 57425 h 92570"/>
                <a:gd name="connsiteX28" fmla="*/ 20481 w 67568"/>
                <a:gd name="connsiteY28" fmla="*/ 83767 h 92570"/>
                <a:gd name="connsiteX29" fmla="*/ 23457 w 67568"/>
                <a:gd name="connsiteY29" fmla="*/ 87264 h 92570"/>
                <a:gd name="connsiteX30" fmla="*/ 30898 w 67568"/>
                <a:gd name="connsiteY30" fmla="*/ 87934 h 92570"/>
                <a:gd name="connsiteX31" fmla="*/ 30898 w 67568"/>
                <a:gd name="connsiteY31" fmla="*/ 92697 h 92570"/>
                <a:gd name="connsiteX32" fmla="*/ 389 w 67568"/>
                <a:gd name="connsiteY32" fmla="*/ 92697 h 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568" h="92570">
                  <a:moveTo>
                    <a:pt x="389" y="92697"/>
                  </a:moveTo>
                  <a:lnTo>
                    <a:pt x="389" y="87934"/>
                  </a:lnTo>
                  <a:cubicBezTo>
                    <a:pt x="3365" y="87934"/>
                    <a:pt x="5847" y="87711"/>
                    <a:pt x="7831" y="87264"/>
                  </a:cubicBezTo>
                  <a:cubicBezTo>
                    <a:pt x="9815" y="86818"/>
                    <a:pt x="10807" y="85652"/>
                    <a:pt x="10807" y="83767"/>
                  </a:cubicBezTo>
                  <a:lnTo>
                    <a:pt x="10807" y="13818"/>
                  </a:lnTo>
                  <a:cubicBezTo>
                    <a:pt x="10807" y="11437"/>
                    <a:pt x="10435" y="9700"/>
                    <a:pt x="9691" y="8609"/>
                  </a:cubicBezTo>
                  <a:cubicBezTo>
                    <a:pt x="8947" y="7517"/>
                    <a:pt x="7905" y="6848"/>
                    <a:pt x="6566" y="6600"/>
                  </a:cubicBezTo>
                  <a:cubicBezTo>
                    <a:pt x="5226" y="6352"/>
                    <a:pt x="3167" y="6228"/>
                    <a:pt x="389" y="6228"/>
                  </a:cubicBezTo>
                  <a:lnTo>
                    <a:pt x="389" y="1614"/>
                  </a:lnTo>
                  <a:lnTo>
                    <a:pt x="20183" y="126"/>
                  </a:lnTo>
                  <a:lnTo>
                    <a:pt x="20183" y="45965"/>
                  </a:lnTo>
                  <a:cubicBezTo>
                    <a:pt x="22068" y="42294"/>
                    <a:pt x="24673" y="39342"/>
                    <a:pt x="27997" y="37110"/>
                  </a:cubicBezTo>
                  <a:cubicBezTo>
                    <a:pt x="31321" y="34877"/>
                    <a:pt x="35016" y="33761"/>
                    <a:pt x="39084" y="33761"/>
                  </a:cubicBezTo>
                  <a:cubicBezTo>
                    <a:pt x="45236" y="33761"/>
                    <a:pt x="49850" y="35249"/>
                    <a:pt x="52925" y="38226"/>
                  </a:cubicBezTo>
                  <a:cubicBezTo>
                    <a:pt x="56001" y="41202"/>
                    <a:pt x="57539" y="45717"/>
                    <a:pt x="57539" y="51770"/>
                  </a:cubicBezTo>
                  <a:lnTo>
                    <a:pt x="57539" y="83767"/>
                  </a:lnTo>
                  <a:cubicBezTo>
                    <a:pt x="57539" y="85652"/>
                    <a:pt x="58531" y="86818"/>
                    <a:pt x="60515" y="87264"/>
                  </a:cubicBezTo>
                  <a:cubicBezTo>
                    <a:pt x="62500" y="87711"/>
                    <a:pt x="64980" y="87934"/>
                    <a:pt x="67957" y="87934"/>
                  </a:cubicBezTo>
                  <a:lnTo>
                    <a:pt x="67957" y="92697"/>
                  </a:lnTo>
                  <a:lnTo>
                    <a:pt x="37447" y="92697"/>
                  </a:lnTo>
                  <a:lnTo>
                    <a:pt x="37447" y="87934"/>
                  </a:lnTo>
                  <a:cubicBezTo>
                    <a:pt x="40523" y="87934"/>
                    <a:pt x="43028" y="87711"/>
                    <a:pt x="44963" y="87264"/>
                  </a:cubicBezTo>
                  <a:cubicBezTo>
                    <a:pt x="46898" y="86818"/>
                    <a:pt x="47865" y="85652"/>
                    <a:pt x="47865" y="83767"/>
                  </a:cubicBezTo>
                  <a:lnTo>
                    <a:pt x="47865" y="52067"/>
                  </a:lnTo>
                  <a:cubicBezTo>
                    <a:pt x="47865" y="47800"/>
                    <a:pt x="47245" y="44253"/>
                    <a:pt x="46005" y="41425"/>
                  </a:cubicBezTo>
                  <a:cubicBezTo>
                    <a:pt x="44765" y="38598"/>
                    <a:pt x="42160" y="37184"/>
                    <a:pt x="38192" y="37184"/>
                  </a:cubicBezTo>
                  <a:cubicBezTo>
                    <a:pt x="33032" y="37184"/>
                    <a:pt x="28790" y="39243"/>
                    <a:pt x="25466" y="43361"/>
                  </a:cubicBezTo>
                  <a:cubicBezTo>
                    <a:pt x="22143" y="47478"/>
                    <a:pt x="20481" y="52166"/>
                    <a:pt x="20481" y="57425"/>
                  </a:cubicBezTo>
                  <a:lnTo>
                    <a:pt x="20481" y="83767"/>
                  </a:lnTo>
                  <a:cubicBezTo>
                    <a:pt x="20481" y="85652"/>
                    <a:pt x="21473" y="86818"/>
                    <a:pt x="23457" y="87264"/>
                  </a:cubicBezTo>
                  <a:cubicBezTo>
                    <a:pt x="25442" y="87711"/>
                    <a:pt x="27922" y="87934"/>
                    <a:pt x="30898" y="87934"/>
                  </a:cubicBezTo>
                  <a:lnTo>
                    <a:pt x="30898" y="92697"/>
                  </a:lnTo>
                  <a:lnTo>
                    <a:pt x="389" y="92697"/>
                  </a:lnTo>
                  <a:close/>
                </a:path>
              </a:pathLst>
            </a:custGeom>
            <a:solidFill>
              <a:srgbClr val="262626"/>
            </a:solidFill>
            <a:ln w="9525" cap="sq">
              <a:noFill/>
              <a:prstDash val="solid"/>
              <a:miter/>
            </a:ln>
          </p:spPr>
          <p:txBody>
            <a:bodyPr rtlCol="0" anchor="ctr"/>
            <a:lstStyle/>
            <a:p>
              <a:endParaRPr lang="en-NL"/>
            </a:p>
          </p:txBody>
        </p:sp>
        <p:sp>
          <p:nvSpPr>
            <p:cNvPr id="74" name="Freeform: Shape 73">
              <a:extLst>
                <a:ext uri="{FF2B5EF4-FFF2-40B4-BE49-F238E27FC236}">
                  <a16:creationId xmlns:a16="http://schemas.microsoft.com/office/drawing/2014/main" id="{A58367E8-25C4-0E0F-0990-2EAF3725EF9B}"/>
                </a:ext>
              </a:extLst>
            </p:cNvPr>
            <p:cNvSpPr/>
            <p:nvPr/>
          </p:nvSpPr>
          <p:spPr>
            <a:xfrm rot="-5400000">
              <a:off x="3251107" y="1368048"/>
              <a:ext cx="43457" cy="61317"/>
            </a:xfrm>
            <a:custGeom>
              <a:avLst/>
              <a:gdLst>
                <a:gd name="connsiteX0" fmla="*/ 379 w 43457"/>
                <a:gd name="connsiteY0" fmla="*/ 60388 h 61317"/>
                <a:gd name="connsiteX1" fmla="*/ 379 w 43457"/>
                <a:gd name="connsiteY1" fmla="*/ 38510 h 61317"/>
                <a:gd name="connsiteX2" fmla="*/ 1570 w 43457"/>
                <a:gd name="connsiteY2" fmla="*/ 37469 h 61317"/>
                <a:gd name="connsiteX3" fmla="*/ 3207 w 43457"/>
                <a:gd name="connsiteY3" fmla="*/ 37469 h 61317"/>
                <a:gd name="connsiteX4" fmla="*/ 4249 w 43457"/>
                <a:gd name="connsiteY4" fmla="*/ 38510 h 61317"/>
                <a:gd name="connsiteX5" fmla="*/ 22108 w 43457"/>
                <a:gd name="connsiteY5" fmla="*/ 57858 h 61317"/>
                <a:gd name="connsiteX6" fmla="*/ 32750 w 43457"/>
                <a:gd name="connsiteY6" fmla="*/ 55030 h 61317"/>
                <a:gd name="connsiteX7" fmla="*/ 36991 w 43457"/>
                <a:gd name="connsiteY7" fmla="*/ 46249 h 61317"/>
                <a:gd name="connsiteX8" fmla="*/ 33642 w 43457"/>
                <a:gd name="connsiteY8" fmla="*/ 38882 h 61317"/>
                <a:gd name="connsiteX9" fmla="*/ 25829 w 43457"/>
                <a:gd name="connsiteY9" fmla="*/ 34789 h 61317"/>
                <a:gd name="connsiteX10" fmla="*/ 16899 w 43457"/>
                <a:gd name="connsiteY10" fmla="*/ 33003 h 61317"/>
                <a:gd name="connsiteX11" fmla="*/ 8713 w 43457"/>
                <a:gd name="connsiteY11" fmla="*/ 29952 h 61317"/>
                <a:gd name="connsiteX12" fmla="*/ 2686 w 43457"/>
                <a:gd name="connsiteY12" fmla="*/ 24595 h 61317"/>
                <a:gd name="connsiteX13" fmla="*/ 379 w 43457"/>
                <a:gd name="connsiteY13" fmla="*/ 16781 h 61317"/>
                <a:gd name="connsiteX14" fmla="*/ 3430 w 43457"/>
                <a:gd name="connsiteY14" fmla="*/ 7256 h 61317"/>
                <a:gd name="connsiteX15" fmla="*/ 11467 w 43457"/>
                <a:gd name="connsiteY15" fmla="*/ 1824 h 61317"/>
                <a:gd name="connsiteX16" fmla="*/ 22108 w 43457"/>
                <a:gd name="connsiteY16" fmla="*/ 113 h 61317"/>
                <a:gd name="connsiteX17" fmla="*/ 34015 w 43457"/>
                <a:gd name="connsiteY17" fmla="*/ 3833 h 61317"/>
                <a:gd name="connsiteX18" fmla="*/ 37884 w 43457"/>
                <a:gd name="connsiteY18" fmla="*/ 559 h 61317"/>
                <a:gd name="connsiteX19" fmla="*/ 38628 w 43457"/>
                <a:gd name="connsiteY19" fmla="*/ 113 h 61317"/>
                <a:gd name="connsiteX20" fmla="*/ 39521 w 43457"/>
                <a:gd name="connsiteY20" fmla="*/ 113 h 61317"/>
                <a:gd name="connsiteX21" fmla="*/ 40265 w 43457"/>
                <a:gd name="connsiteY21" fmla="*/ 485 h 61317"/>
                <a:gd name="connsiteX22" fmla="*/ 40563 w 43457"/>
                <a:gd name="connsiteY22" fmla="*/ 1303 h 61317"/>
                <a:gd name="connsiteX23" fmla="*/ 40563 w 43457"/>
                <a:gd name="connsiteY23" fmla="*/ 18716 h 61317"/>
                <a:gd name="connsiteX24" fmla="*/ 39521 w 43457"/>
                <a:gd name="connsiteY24" fmla="*/ 19906 h 61317"/>
                <a:gd name="connsiteX25" fmla="*/ 37884 w 43457"/>
                <a:gd name="connsiteY25" fmla="*/ 19906 h 61317"/>
                <a:gd name="connsiteX26" fmla="*/ 36693 w 43457"/>
                <a:gd name="connsiteY26" fmla="*/ 18716 h 61317"/>
                <a:gd name="connsiteX27" fmla="*/ 32824 w 43457"/>
                <a:gd name="connsiteY27" fmla="*/ 7479 h 61317"/>
                <a:gd name="connsiteX28" fmla="*/ 21959 w 43457"/>
                <a:gd name="connsiteY28" fmla="*/ 3238 h 61317"/>
                <a:gd name="connsiteX29" fmla="*/ 11616 w 43457"/>
                <a:gd name="connsiteY29" fmla="*/ 5470 h 61317"/>
                <a:gd name="connsiteX30" fmla="*/ 7226 w 43457"/>
                <a:gd name="connsiteY30" fmla="*/ 13061 h 61317"/>
                <a:gd name="connsiteX31" fmla="*/ 10425 w 43457"/>
                <a:gd name="connsiteY31" fmla="*/ 19163 h 61317"/>
                <a:gd name="connsiteX32" fmla="*/ 17792 w 43457"/>
                <a:gd name="connsiteY32" fmla="*/ 22586 h 61317"/>
                <a:gd name="connsiteX33" fmla="*/ 26871 w 43457"/>
                <a:gd name="connsiteY33" fmla="*/ 24372 h 61317"/>
                <a:gd name="connsiteX34" fmla="*/ 35280 w 43457"/>
                <a:gd name="connsiteY34" fmla="*/ 27869 h 61317"/>
                <a:gd name="connsiteX35" fmla="*/ 41530 w 43457"/>
                <a:gd name="connsiteY35" fmla="*/ 34120 h 61317"/>
                <a:gd name="connsiteX36" fmla="*/ 43837 w 43457"/>
                <a:gd name="connsiteY36" fmla="*/ 42677 h 61317"/>
                <a:gd name="connsiteX37" fmla="*/ 42200 w 43457"/>
                <a:gd name="connsiteY37" fmla="*/ 51011 h 61317"/>
                <a:gd name="connsiteX38" fmla="*/ 37587 w 43457"/>
                <a:gd name="connsiteY38" fmla="*/ 56890 h 61317"/>
                <a:gd name="connsiteX39" fmla="*/ 30591 w 43457"/>
                <a:gd name="connsiteY39" fmla="*/ 60313 h 61317"/>
                <a:gd name="connsiteX40" fmla="*/ 22108 w 43457"/>
                <a:gd name="connsiteY40" fmla="*/ 61430 h 61317"/>
                <a:gd name="connsiteX41" fmla="*/ 7970 w 43457"/>
                <a:gd name="connsiteY41" fmla="*/ 55774 h 61317"/>
                <a:gd name="connsiteX42" fmla="*/ 3058 w 43457"/>
                <a:gd name="connsiteY42" fmla="*/ 61132 h 61317"/>
                <a:gd name="connsiteX43" fmla="*/ 2314 w 43457"/>
                <a:gd name="connsiteY43" fmla="*/ 61430 h 61317"/>
                <a:gd name="connsiteX44" fmla="*/ 1570 w 43457"/>
                <a:gd name="connsiteY44" fmla="*/ 61430 h 61317"/>
                <a:gd name="connsiteX45" fmla="*/ 379 w 43457"/>
                <a:gd name="connsiteY45" fmla="*/ 60388 h 6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457" h="61317">
                  <a:moveTo>
                    <a:pt x="379" y="60388"/>
                  </a:moveTo>
                  <a:lnTo>
                    <a:pt x="379" y="38510"/>
                  </a:lnTo>
                  <a:cubicBezTo>
                    <a:pt x="379" y="37816"/>
                    <a:pt x="776" y="37469"/>
                    <a:pt x="1570" y="37469"/>
                  </a:cubicBezTo>
                  <a:lnTo>
                    <a:pt x="3207" y="37469"/>
                  </a:lnTo>
                  <a:cubicBezTo>
                    <a:pt x="3703" y="37469"/>
                    <a:pt x="4050" y="37816"/>
                    <a:pt x="4249" y="38510"/>
                  </a:cubicBezTo>
                  <a:cubicBezTo>
                    <a:pt x="6729" y="51408"/>
                    <a:pt x="12682" y="57858"/>
                    <a:pt x="22108" y="57858"/>
                  </a:cubicBezTo>
                  <a:cubicBezTo>
                    <a:pt x="26374" y="57858"/>
                    <a:pt x="29922" y="56915"/>
                    <a:pt x="32750" y="55030"/>
                  </a:cubicBezTo>
                  <a:cubicBezTo>
                    <a:pt x="35577" y="53145"/>
                    <a:pt x="36991" y="50218"/>
                    <a:pt x="36991" y="46249"/>
                  </a:cubicBezTo>
                  <a:cubicBezTo>
                    <a:pt x="36991" y="43371"/>
                    <a:pt x="35875" y="40916"/>
                    <a:pt x="33642" y="38882"/>
                  </a:cubicBezTo>
                  <a:cubicBezTo>
                    <a:pt x="31410" y="36848"/>
                    <a:pt x="28805" y="35484"/>
                    <a:pt x="25829" y="34789"/>
                  </a:cubicBezTo>
                  <a:lnTo>
                    <a:pt x="16899" y="33003"/>
                  </a:lnTo>
                  <a:cubicBezTo>
                    <a:pt x="13922" y="32309"/>
                    <a:pt x="11194" y="31292"/>
                    <a:pt x="8713" y="29952"/>
                  </a:cubicBezTo>
                  <a:cubicBezTo>
                    <a:pt x="6233" y="28613"/>
                    <a:pt x="4224" y="26827"/>
                    <a:pt x="2686" y="24595"/>
                  </a:cubicBezTo>
                  <a:cubicBezTo>
                    <a:pt x="1148" y="22362"/>
                    <a:pt x="379" y="19758"/>
                    <a:pt x="379" y="16781"/>
                  </a:cubicBezTo>
                  <a:cubicBezTo>
                    <a:pt x="379" y="12912"/>
                    <a:pt x="1396" y="9737"/>
                    <a:pt x="3430" y="7256"/>
                  </a:cubicBezTo>
                  <a:cubicBezTo>
                    <a:pt x="5464" y="4776"/>
                    <a:pt x="8143" y="2965"/>
                    <a:pt x="11467" y="1824"/>
                  </a:cubicBezTo>
                  <a:cubicBezTo>
                    <a:pt x="14791" y="683"/>
                    <a:pt x="18338" y="113"/>
                    <a:pt x="22108" y="113"/>
                  </a:cubicBezTo>
                  <a:cubicBezTo>
                    <a:pt x="26672" y="113"/>
                    <a:pt x="30641" y="1353"/>
                    <a:pt x="34015" y="3833"/>
                  </a:cubicBezTo>
                  <a:lnTo>
                    <a:pt x="37884" y="559"/>
                  </a:lnTo>
                  <a:cubicBezTo>
                    <a:pt x="37884" y="261"/>
                    <a:pt x="38132" y="113"/>
                    <a:pt x="38628" y="113"/>
                  </a:cubicBezTo>
                  <a:lnTo>
                    <a:pt x="39521" y="113"/>
                  </a:lnTo>
                  <a:cubicBezTo>
                    <a:pt x="39819" y="113"/>
                    <a:pt x="40067" y="237"/>
                    <a:pt x="40265" y="485"/>
                  </a:cubicBezTo>
                  <a:cubicBezTo>
                    <a:pt x="40464" y="733"/>
                    <a:pt x="40563" y="1005"/>
                    <a:pt x="40563" y="1303"/>
                  </a:cubicBezTo>
                  <a:lnTo>
                    <a:pt x="40563" y="18716"/>
                  </a:lnTo>
                  <a:cubicBezTo>
                    <a:pt x="40563" y="19510"/>
                    <a:pt x="40216" y="19906"/>
                    <a:pt x="39521" y="19906"/>
                  </a:cubicBezTo>
                  <a:lnTo>
                    <a:pt x="37884" y="19906"/>
                  </a:lnTo>
                  <a:cubicBezTo>
                    <a:pt x="37090" y="19906"/>
                    <a:pt x="36693" y="19510"/>
                    <a:pt x="36693" y="18716"/>
                  </a:cubicBezTo>
                  <a:cubicBezTo>
                    <a:pt x="36693" y="14052"/>
                    <a:pt x="35403" y="10307"/>
                    <a:pt x="32824" y="7479"/>
                  </a:cubicBezTo>
                  <a:cubicBezTo>
                    <a:pt x="30244" y="4651"/>
                    <a:pt x="26622" y="3238"/>
                    <a:pt x="21959" y="3238"/>
                  </a:cubicBezTo>
                  <a:cubicBezTo>
                    <a:pt x="17990" y="3238"/>
                    <a:pt x="14542" y="3982"/>
                    <a:pt x="11616" y="5470"/>
                  </a:cubicBezTo>
                  <a:cubicBezTo>
                    <a:pt x="8689" y="6959"/>
                    <a:pt x="7226" y="9489"/>
                    <a:pt x="7226" y="13061"/>
                  </a:cubicBezTo>
                  <a:cubicBezTo>
                    <a:pt x="7226" y="15541"/>
                    <a:pt x="8292" y="17575"/>
                    <a:pt x="10425" y="19163"/>
                  </a:cubicBezTo>
                  <a:cubicBezTo>
                    <a:pt x="12558" y="20750"/>
                    <a:pt x="15014" y="21891"/>
                    <a:pt x="17792" y="22586"/>
                  </a:cubicBezTo>
                  <a:lnTo>
                    <a:pt x="26871" y="24372"/>
                  </a:lnTo>
                  <a:cubicBezTo>
                    <a:pt x="29847" y="25066"/>
                    <a:pt x="32650" y="26232"/>
                    <a:pt x="35280" y="27869"/>
                  </a:cubicBezTo>
                  <a:cubicBezTo>
                    <a:pt x="37909" y="29506"/>
                    <a:pt x="39992" y="31590"/>
                    <a:pt x="41530" y="34120"/>
                  </a:cubicBezTo>
                  <a:cubicBezTo>
                    <a:pt x="43068" y="36649"/>
                    <a:pt x="43837" y="39502"/>
                    <a:pt x="43837" y="42677"/>
                  </a:cubicBezTo>
                  <a:cubicBezTo>
                    <a:pt x="43837" y="45852"/>
                    <a:pt x="43291" y="48630"/>
                    <a:pt x="42200" y="51011"/>
                  </a:cubicBezTo>
                  <a:cubicBezTo>
                    <a:pt x="41109" y="53393"/>
                    <a:pt x="39571" y="55352"/>
                    <a:pt x="37587" y="56890"/>
                  </a:cubicBezTo>
                  <a:cubicBezTo>
                    <a:pt x="35602" y="58428"/>
                    <a:pt x="33270" y="59569"/>
                    <a:pt x="30591" y="60313"/>
                  </a:cubicBezTo>
                  <a:cubicBezTo>
                    <a:pt x="27912" y="61057"/>
                    <a:pt x="25085" y="61430"/>
                    <a:pt x="22108" y="61430"/>
                  </a:cubicBezTo>
                  <a:cubicBezTo>
                    <a:pt x="16552" y="61430"/>
                    <a:pt x="11839" y="59545"/>
                    <a:pt x="7970" y="55774"/>
                  </a:cubicBezTo>
                  <a:lnTo>
                    <a:pt x="3058" y="61132"/>
                  </a:lnTo>
                  <a:cubicBezTo>
                    <a:pt x="3058" y="61331"/>
                    <a:pt x="2810" y="61430"/>
                    <a:pt x="2314" y="61430"/>
                  </a:cubicBezTo>
                  <a:lnTo>
                    <a:pt x="1570" y="61430"/>
                  </a:lnTo>
                  <a:cubicBezTo>
                    <a:pt x="776" y="61430"/>
                    <a:pt x="379" y="61082"/>
                    <a:pt x="379" y="60388"/>
                  </a:cubicBezTo>
                  <a:close/>
                </a:path>
              </a:pathLst>
            </a:custGeom>
            <a:solidFill>
              <a:srgbClr val="262626"/>
            </a:solidFill>
            <a:ln w="9525" cap="sq">
              <a:noFill/>
              <a:prstDash val="solid"/>
              <a:miter/>
            </a:ln>
          </p:spPr>
          <p:txBody>
            <a:bodyPr rtlCol="0" anchor="ctr"/>
            <a:lstStyle/>
            <a:p>
              <a:endParaRPr lang="en-NL"/>
            </a:p>
          </p:txBody>
        </p:sp>
        <p:sp>
          <p:nvSpPr>
            <p:cNvPr id="75" name="Freeform: Shape 74">
              <a:extLst>
                <a:ext uri="{FF2B5EF4-FFF2-40B4-BE49-F238E27FC236}">
                  <a16:creationId xmlns:a16="http://schemas.microsoft.com/office/drawing/2014/main" id="{701C5190-C129-D72C-A873-3038C73E6CD9}"/>
                </a:ext>
              </a:extLst>
            </p:cNvPr>
            <p:cNvSpPr/>
            <p:nvPr/>
          </p:nvSpPr>
          <p:spPr>
            <a:xfrm rot="-5400000">
              <a:off x="3242847" y="1270860"/>
              <a:ext cx="51643" cy="133349"/>
            </a:xfrm>
            <a:custGeom>
              <a:avLst/>
              <a:gdLst>
                <a:gd name="connsiteX0" fmla="*/ 372 w 51643"/>
                <a:gd name="connsiteY0" fmla="*/ 130778 h 133349"/>
                <a:gd name="connsiteX1" fmla="*/ 521 w 51643"/>
                <a:gd name="connsiteY1" fmla="*/ 130331 h 133349"/>
                <a:gd name="connsiteX2" fmla="*/ 46955 w 51643"/>
                <a:gd name="connsiteY2" fmla="*/ 1744 h 133349"/>
                <a:gd name="connsiteX3" fmla="*/ 47774 w 51643"/>
                <a:gd name="connsiteY3" fmla="*/ 553 h 133349"/>
                <a:gd name="connsiteX4" fmla="*/ 49336 w 51643"/>
                <a:gd name="connsiteY4" fmla="*/ 107 h 133349"/>
                <a:gd name="connsiteX5" fmla="*/ 51272 w 51643"/>
                <a:gd name="connsiteY5" fmla="*/ 851 h 133349"/>
                <a:gd name="connsiteX6" fmla="*/ 52016 w 51643"/>
                <a:gd name="connsiteY6" fmla="*/ 2786 h 133349"/>
                <a:gd name="connsiteX7" fmla="*/ 52016 w 51643"/>
                <a:gd name="connsiteY7" fmla="*/ 3233 h 133349"/>
                <a:gd name="connsiteX8" fmla="*/ 5581 w 51643"/>
                <a:gd name="connsiteY8" fmla="*/ 131820 h 133349"/>
                <a:gd name="connsiteX9" fmla="*/ 3052 w 51643"/>
                <a:gd name="connsiteY9" fmla="*/ 133457 h 133349"/>
                <a:gd name="connsiteX10" fmla="*/ 1190 w 51643"/>
                <a:gd name="connsiteY10" fmla="*/ 132713 h 133349"/>
                <a:gd name="connsiteX11" fmla="*/ 372 w 51643"/>
                <a:gd name="connsiteY11" fmla="*/ 130778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3" h="133349">
                  <a:moveTo>
                    <a:pt x="372" y="130778"/>
                  </a:moveTo>
                  <a:cubicBezTo>
                    <a:pt x="372" y="130480"/>
                    <a:pt x="422" y="130331"/>
                    <a:pt x="521" y="130331"/>
                  </a:cubicBezTo>
                  <a:lnTo>
                    <a:pt x="46955" y="1744"/>
                  </a:lnTo>
                  <a:cubicBezTo>
                    <a:pt x="47055" y="1248"/>
                    <a:pt x="47328" y="851"/>
                    <a:pt x="47774" y="553"/>
                  </a:cubicBezTo>
                  <a:cubicBezTo>
                    <a:pt x="48221" y="255"/>
                    <a:pt x="48741" y="107"/>
                    <a:pt x="49336" y="107"/>
                  </a:cubicBezTo>
                  <a:cubicBezTo>
                    <a:pt x="50130" y="107"/>
                    <a:pt x="50776" y="355"/>
                    <a:pt x="51272" y="851"/>
                  </a:cubicBezTo>
                  <a:cubicBezTo>
                    <a:pt x="51768" y="1347"/>
                    <a:pt x="52016" y="1992"/>
                    <a:pt x="52016" y="2786"/>
                  </a:cubicBezTo>
                  <a:lnTo>
                    <a:pt x="52016" y="3233"/>
                  </a:lnTo>
                  <a:lnTo>
                    <a:pt x="5581" y="131820"/>
                  </a:lnTo>
                  <a:cubicBezTo>
                    <a:pt x="5085" y="132911"/>
                    <a:pt x="4242" y="133457"/>
                    <a:pt x="3052" y="133457"/>
                  </a:cubicBezTo>
                  <a:cubicBezTo>
                    <a:pt x="2357" y="133457"/>
                    <a:pt x="1736" y="133209"/>
                    <a:pt x="1190" y="132713"/>
                  </a:cubicBezTo>
                  <a:cubicBezTo>
                    <a:pt x="645" y="132216"/>
                    <a:pt x="372" y="131572"/>
                    <a:pt x="372" y="130778"/>
                  </a:cubicBezTo>
                  <a:close/>
                </a:path>
              </a:pathLst>
            </a:custGeom>
            <a:solidFill>
              <a:srgbClr val="262626"/>
            </a:solidFill>
            <a:ln w="9525" cap="sq">
              <a:noFill/>
              <a:prstDash val="solid"/>
              <a:miter/>
            </a:ln>
          </p:spPr>
          <p:txBody>
            <a:bodyPr rtlCol="0" anchor="ctr"/>
            <a:lstStyle/>
            <a:p>
              <a:endParaRPr lang="en-NL"/>
            </a:p>
          </p:txBody>
        </p:sp>
        <p:sp>
          <p:nvSpPr>
            <p:cNvPr id="76" name="Freeform: Shape 75">
              <a:extLst>
                <a:ext uri="{FF2B5EF4-FFF2-40B4-BE49-F238E27FC236}">
                  <a16:creationId xmlns:a16="http://schemas.microsoft.com/office/drawing/2014/main" id="{C6337CA4-B27F-55DB-12A8-591D42CDE006}"/>
                </a:ext>
              </a:extLst>
            </p:cNvPr>
            <p:cNvSpPr/>
            <p:nvPr/>
          </p:nvSpPr>
          <p:spPr>
            <a:xfrm rot="-5400000">
              <a:off x="3249991" y="1246780"/>
              <a:ext cx="45094" cy="58935"/>
            </a:xfrm>
            <a:custGeom>
              <a:avLst/>
              <a:gdLst>
                <a:gd name="connsiteX0" fmla="*/ 366 w 45094"/>
                <a:gd name="connsiteY0" fmla="*/ 59036 h 58935"/>
                <a:gd name="connsiteX1" fmla="*/ 366 w 45094"/>
                <a:gd name="connsiteY1" fmla="*/ 54273 h 58935"/>
                <a:gd name="connsiteX2" fmla="*/ 7881 w 45094"/>
                <a:gd name="connsiteY2" fmla="*/ 53604 h 58935"/>
                <a:gd name="connsiteX3" fmla="*/ 10784 w 45094"/>
                <a:gd name="connsiteY3" fmla="*/ 50106 h 58935"/>
                <a:gd name="connsiteX4" fmla="*/ 10784 w 45094"/>
                <a:gd name="connsiteY4" fmla="*/ 13643 h 58935"/>
                <a:gd name="connsiteX5" fmla="*/ 9742 w 45094"/>
                <a:gd name="connsiteY5" fmla="*/ 8509 h 58935"/>
                <a:gd name="connsiteX6" fmla="*/ 6691 w 45094"/>
                <a:gd name="connsiteY6" fmla="*/ 6574 h 58935"/>
                <a:gd name="connsiteX7" fmla="*/ 366 w 45094"/>
                <a:gd name="connsiteY7" fmla="*/ 6202 h 58935"/>
                <a:gd name="connsiteX8" fmla="*/ 366 w 45094"/>
                <a:gd name="connsiteY8" fmla="*/ 1588 h 58935"/>
                <a:gd name="connsiteX9" fmla="*/ 19416 w 45094"/>
                <a:gd name="connsiteY9" fmla="*/ 100 h 58935"/>
                <a:gd name="connsiteX10" fmla="*/ 19416 w 45094"/>
                <a:gd name="connsiteY10" fmla="*/ 13197 h 58935"/>
                <a:gd name="connsiteX11" fmla="*/ 25592 w 45094"/>
                <a:gd name="connsiteY11" fmla="*/ 3747 h 58935"/>
                <a:gd name="connsiteX12" fmla="*/ 35191 w 45094"/>
                <a:gd name="connsiteY12" fmla="*/ 100 h 58935"/>
                <a:gd name="connsiteX13" fmla="*/ 42335 w 45094"/>
                <a:gd name="connsiteY13" fmla="*/ 2481 h 58935"/>
                <a:gd name="connsiteX14" fmla="*/ 45460 w 45094"/>
                <a:gd name="connsiteY14" fmla="*/ 8584 h 58935"/>
                <a:gd name="connsiteX15" fmla="*/ 43749 w 45094"/>
                <a:gd name="connsiteY15" fmla="*/ 12899 h 58935"/>
                <a:gd name="connsiteX16" fmla="*/ 39507 w 45094"/>
                <a:gd name="connsiteY16" fmla="*/ 14685 h 58935"/>
                <a:gd name="connsiteX17" fmla="*/ 35191 w 45094"/>
                <a:gd name="connsiteY17" fmla="*/ 12899 h 58935"/>
                <a:gd name="connsiteX18" fmla="*/ 33406 w 45094"/>
                <a:gd name="connsiteY18" fmla="*/ 8584 h 58935"/>
                <a:gd name="connsiteX19" fmla="*/ 36085 w 45094"/>
                <a:gd name="connsiteY19" fmla="*/ 3523 h 58935"/>
                <a:gd name="connsiteX20" fmla="*/ 35191 w 45094"/>
                <a:gd name="connsiteY20" fmla="*/ 3523 h 58935"/>
                <a:gd name="connsiteX21" fmla="*/ 26410 w 45094"/>
                <a:gd name="connsiteY21" fmla="*/ 7467 h 58935"/>
                <a:gd name="connsiteX22" fmla="*/ 21574 w 45094"/>
                <a:gd name="connsiteY22" fmla="*/ 17215 h 58935"/>
                <a:gd name="connsiteX23" fmla="*/ 20160 w 45094"/>
                <a:gd name="connsiteY23" fmla="*/ 28229 h 58935"/>
                <a:gd name="connsiteX24" fmla="*/ 20160 w 45094"/>
                <a:gd name="connsiteY24" fmla="*/ 50106 h 58935"/>
                <a:gd name="connsiteX25" fmla="*/ 33108 w 45094"/>
                <a:gd name="connsiteY25" fmla="*/ 54273 h 58935"/>
                <a:gd name="connsiteX26" fmla="*/ 33108 w 45094"/>
                <a:gd name="connsiteY26" fmla="*/ 59036 h 58935"/>
                <a:gd name="connsiteX27" fmla="*/ 366 w 45094"/>
                <a:gd name="connsiteY27" fmla="*/ 59036 h 5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094" h="58935">
                  <a:moveTo>
                    <a:pt x="366" y="59036"/>
                  </a:moveTo>
                  <a:lnTo>
                    <a:pt x="366" y="54273"/>
                  </a:lnTo>
                  <a:cubicBezTo>
                    <a:pt x="3442" y="54273"/>
                    <a:pt x="5947" y="54050"/>
                    <a:pt x="7881" y="53604"/>
                  </a:cubicBezTo>
                  <a:cubicBezTo>
                    <a:pt x="9816" y="53157"/>
                    <a:pt x="10784" y="51991"/>
                    <a:pt x="10784" y="50106"/>
                  </a:cubicBezTo>
                  <a:lnTo>
                    <a:pt x="10784" y="13643"/>
                  </a:lnTo>
                  <a:cubicBezTo>
                    <a:pt x="10784" y="11262"/>
                    <a:pt x="10436" y="9551"/>
                    <a:pt x="9742" y="8509"/>
                  </a:cubicBezTo>
                  <a:cubicBezTo>
                    <a:pt x="9047" y="7467"/>
                    <a:pt x="8031" y="6822"/>
                    <a:pt x="6691" y="6574"/>
                  </a:cubicBezTo>
                  <a:cubicBezTo>
                    <a:pt x="5352" y="6326"/>
                    <a:pt x="3244" y="6202"/>
                    <a:pt x="366" y="6202"/>
                  </a:cubicBezTo>
                  <a:lnTo>
                    <a:pt x="366" y="1588"/>
                  </a:lnTo>
                  <a:lnTo>
                    <a:pt x="19416" y="100"/>
                  </a:lnTo>
                  <a:lnTo>
                    <a:pt x="19416" y="13197"/>
                  </a:lnTo>
                  <a:cubicBezTo>
                    <a:pt x="20904" y="9328"/>
                    <a:pt x="22962" y="6178"/>
                    <a:pt x="25592" y="3747"/>
                  </a:cubicBezTo>
                  <a:cubicBezTo>
                    <a:pt x="28222" y="1315"/>
                    <a:pt x="31421" y="100"/>
                    <a:pt x="35191" y="100"/>
                  </a:cubicBezTo>
                  <a:cubicBezTo>
                    <a:pt x="37871" y="100"/>
                    <a:pt x="40252" y="893"/>
                    <a:pt x="42335" y="2481"/>
                  </a:cubicBezTo>
                  <a:cubicBezTo>
                    <a:pt x="44418" y="4068"/>
                    <a:pt x="45460" y="6103"/>
                    <a:pt x="45460" y="8584"/>
                  </a:cubicBezTo>
                  <a:cubicBezTo>
                    <a:pt x="45460" y="10270"/>
                    <a:pt x="44890" y="11709"/>
                    <a:pt x="43749" y="12899"/>
                  </a:cubicBezTo>
                  <a:cubicBezTo>
                    <a:pt x="42609" y="14090"/>
                    <a:pt x="41194" y="14685"/>
                    <a:pt x="39507" y="14685"/>
                  </a:cubicBezTo>
                  <a:cubicBezTo>
                    <a:pt x="37820" y="14685"/>
                    <a:pt x="36382" y="14090"/>
                    <a:pt x="35191" y="12899"/>
                  </a:cubicBezTo>
                  <a:cubicBezTo>
                    <a:pt x="34001" y="11709"/>
                    <a:pt x="33406" y="10270"/>
                    <a:pt x="33406" y="8584"/>
                  </a:cubicBezTo>
                  <a:cubicBezTo>
                    <a:pt x="33406" y="6202"/>
                    <a:pt x="34299" y="4516"/>
                    <a:pt x="36085" y="3523"/>
                  </a:cubicBezTo>
                  <a:lnTo>
                    <a:pt x="35191" y="3523"/>
                  </a:lnTo>
                  <a:cubicBezTo>
                    <a:pt x="31620" y="3523"/>
                    <a:pt x="28693" y="4838"/>
                    <a:pt x="26410" y="7467"/>
                  </a:cubicBezTo>
                  <a:cubicBezTo>
                    <a:pt x="24129" y="10096"/>
                    <a:pt x="22517" y="13345"/>
                    <a:pt x="21574" y="17215"/>
                  </a:cubicBezTo>
                  <a:cubicBezTo>
                    <a:pt x="20632" y="21085"/>
                    <a:pt x="20160" y="24756"/>
                    <a:pt x="20160" y="28229"/>
                  </a:cubicBezTo>
                  <a:lnTo>
                    <a:pt x="20160" y="50106"/>
                  </a:lnTo>
                  <a:cubicBezTo>
                    <a:pt x="20160" y="52884"/>
                    <a:pt x="24476" y="54273"/>
                    <a:pt x="33108" y="54273"/>
                  </a:cubicBezTo>
                  <a:lnTo>
                    <a:pt x="33108" y="59036"/>
                  </a:lnTo>
                  <a:lnTo>
                    <a:pt x="366" y="59036"/>
                  </a:lnTo>
                  <a:close/>
                </a:path>
              </a:pathLst>
            </a:custGeom>
            <a:solidFill>
              <a:srgbClr val="262626"/>
            </a:solidFill>
            <a:ln w="9525" cap="sq">
              <a:noFill/>
              <a:prstDash val="solid"/>
              <a:miter/>
            </a:ln>
          </p:spPr>
          <p:txBody>
            <a:bodyPr rtlCol="0" anchor="ctr"/>
            <a:lstStyle/>
            <a:p>
              <a:endParaRPr lang="en-NL"/>
            </a:p>
          </p:txBody>
        </p:sp>
        <p:sp>
          <p:nvSpPr>
            <p:cNvPr id="77" name="Freeform: Shape 76">
              <a:extLst>
                <a:ext uri="{FF2B5EF4-FFF2-40B4-BE49-F238E27FC236}">
                  <a16:creationId xmlns:a16="http://schemas.microsoft.com/office/drawing/2014/main" id="{C2C3BE81-A934-75D6-E753-664139782BC9}"/>
                </a:ext>
              </a:extLst>
            </p:cNvPr>
            <p:cNvSpPr/>
            <p:nvPr/>
          </p:nvSpPr>
          <p:spPr>
            <a:xfrm rot="-5400000">
              <a:off x="3242624" y="1182269"/>
              <a:ext cx="60423" cy="61317"/>
            </a:xfrm>
            <a:custGeom>
              <a:avLst/>
              <a:gdLst>
                <a:gd name="connsiteX0" fmla="*/ 360 w 60423"/>
                <a:gd name="connsiteY0" fmla="*/ 46825 h 61317"/>
                <a:gd name="connsiteX1" fmla="*/ 6610 w 60423"/>
                <a:gd name="connsiteY1" fmla="*/ 33952 h 61317"/>
                <a:gd name="connsiteX2" fmla="*/ 21642 w 60423"/>
                <a:gd name="connsiteY2" fmla="*/ 26882 h 61317"/>
                <a:gd name="connsiteX3" fmla="*/ 38311 w 60423"/>
                <a:gd name="connsiteY3" fmla="*/ 24798 h 61317"/>
                <a:gd name="connsiteX4" fmla="*/ 38311 w 60423"/>
                <a:gd name="connsiteY4" fmla="*/ 19292 h 61317"/>
                <a:gd name="connsiteX5" fmla="*/ 36599 w 60423"/>
                <a:gd name="connsiteY5" fmla="*/ 11925 h 61317"/>
                <a:gd name="connsiteX6" fmla="*/ 31688 w 60423"/>
                <a:gd name="connsiteY6" fmla="*/ 5972 h 61317"/>
                <a:gd name="connsiteX7" fmla="*/ 24619 w 60423"/>
                <a:gd name="connsiteY7" fmla="*/ 3665 h 61317"/>
                <a:gd name="connsiteX8" fmla="*/ 11224 w 60423"/>
                <a:gd name="connsiteY8" fmla="*/ 7683 h 61317"/>
                <a:gd name="connsiteX9" fmla="*/ 15391 w 60423"/>
                <a:gd name="connsiteY9" fmla="*/ 9544 h 61317"/>
                <a:gd name="connsiteX10" fmla="*/ 17028 w 60423"/>
                <a:gd name="connsiteY10" fmla="*/ 14082 h 61317"/>
                <a:gd name="connsiteX11" fmla="*/ 15168 w 60423"/>
                <a:gd name="connsiteY11" fmla="*/ 18548 h 61317"/>
                <a:gd name="connsiteX12" fmla="*/ 10628 w 60423"/>
                <a:gd name="connsiteY12" fmla="*/ 20482 h 61317"/>
                <a:gd name="connsiteX13" fmla="*/ 6090 w 60423"/>
                <a:gd name="connsiteY13" fmla="*/ 18548 h 61317"/>
                <a:gd name="connsiteX14" fmla="*/ 4229 w 60423"/>
                <a:gd name="connsiteY14" fmla="*/ 14082 h 61317"/>
                <a:gd name="connsiteX15" fmla="*/ 10554 w 60423"/>
                <a:gd name="connsiteY15" fmla="*/ 3516 h 61317"/>
                <a:gd name="connsiteX16" fmla="*/ 24619 w 60423"/>
                <a:gd name="connsiteY16" fmla="*/ 93 h 61317"/>
                <a:gd name="connsiteX17" fmla="*/ 35483 w 60423"/>
                <a:gd name="connsiteY17" fmla="*/ 2400 h 61317"/>
                <a:gd name="connsiteX18" fmla="*/ 44487 w 60423"/>
                <a:gd name="connsiteY18" fmla="*/ 9023 h 61317"/>
                <a:gd name="connsiteX19" fmla="*/ 47985 w 60423"/>
                <a:gd name="connsiteY19" fmla="*/ 19143 h 61317"/>
                <a:gd name="connsiteX20" fmla="*/ 47985 w 60423"/>
                <a:gd name="connsiteY20" fmla="*/ 49057 h 61317"/>
                <a:gd name="connsiteX21" fmla="*/ 49101 w 60423"/>
                <a:gd name="connsiteY21" fmla="*/ 53894 h 61317"/>
                <a:gd name="connsiteX22" fmla="*/ 52449 w 60423"/>
                <a:gd name="connsiteY22" fmla="*/ 56052 h 61317"/>
                <a:gd name="connsiteX23" fmla="*/ 55798 w 60423"/>
                <a:gd name="connsiteY23" fmla="*/ 53820 h 61317"/>
                <a:gd name="connsiteX24" fmla="*/ 56914 w 60423"/>
                <a:gd name="connsiteY24" fmla="*/ 49057 h 61317"/>
                <a:gd name="connsiteX25" fmla="*/ 56914 w 60423"/>
                <a:gd name="connsiteY25" fmla="*/ 40574 h 61317"/>
                <a:gd name="connsiteX26" fmla="*/ 60783 w 60423"/>
                <a:gd name="connsiteY26" fmla="*/ 40574 h 61317"/>
                <a:gd name="connsiteX27" fmla="*/ 60783 w 60423"/>
                <a:gd name="connsiteY27" fmla="*/ 49057 h 61317"/>
                <a:gd name="connsiteX28" fmla="*/ 59221 w 60423"/>
                <a:gd name="connsiteY28" fmla="*/ 54787 h 61317"/>
                <a:gd name="connsiteX29" fmla="*/ 54980 w 60423"/>
                <a:gd name="connsiteY29" fmla="*/ 59103 h 61317"/>
                <a:gd name="connsiteX30" fmla="*/ 49324 w 60423"/>
                <a:gd name="connsiteY30" fmla="*/ 60666 h 61317"/>
                <a:gd name="connsiteX31" fmla="*/ 42627 w 60423"/>
                <a:gd name="connsiteY31" fmla="*/ 57690 h 61317"/>
                <a:gd name="connsiteX32" fmla="*/ 39352 w 60423"/>
                <a:gd name="connsiteY32" fmla="*/ 50546 h 61317"/>
                <a:gd name="connsiteX33" fmla="*/ 32134 w 60423"/>
                <a:gd name="connsiteY33" fmla="*/ 58434 h 61317"/>
                <a:gd name="connsiteX34" fmla="*/ 21791 w 60423"/>
                <a:gd name="connsiteY34" fmla="*/ 61410 h 61317"/>
                <a:gd name="connsiteX35" fmla="*/ 11819 w 60423"/>
                <a:gd name="connsiteY35" fmla="*/ 59921 h 61317"/>
                <a:gd name="connsiteX36" fmla="*/ 3633 w 60423"/>
                <a:gd name="connsiteY36" fmla="*/ 55234 h 61317"/>
                <a:gd name="connsiteX37" fmla="*/ 360 w 60423"/>
                <a:gd name="connsiteY37" fmla="*/ 46825 h 61317"/>
                <a:gd name="connsiteX38" fmla="*/ 11224 w 60423"/>
                <a:gd name="connsiteY38" fmla="*/ 46825 h 61317"/>
                <a:gd name="connsiteX39" fmla="*/ 14647 w 60423"/>
                <a:gd name="connsiteY39" fmla="*/ 54713 h 61317"/>
                <a:gd name="connsiteX40" fmla="*/ 22683 w 60423"/>
                <a:gd name="connsiteY40" fmla="*/ 57838 h 61317"/>
                <a:gd name="connsiteX41" fmla="*/ 30572 w 60423"/>
                <a:gd name="connsiteY41" fmla="*/ 55754 h 61317"/>
                <a:gd name="connsiteX42" fmla="*/ 36227 w 60423"/>
                <a:gd name="connsiteY42" fmla="*/ 49951 h 61317"/>
                <a:gd name="connsiteX43" fmla="*/ 38311 w 60423"/>
                <a:gd name="connsiteY43" fmla="*/ 42062 h 61317"/>
                <a:gd name="connsiteX44" fmla="*/ 38311 w 60423"/>
                <a:gd name="connsiteY44" fmla="*/ 28221 h 61317"/>
                <a:gd name="connsiteX45" fmla="*/ 25884 w 60423"/>
                <a:gd name="connsiteY45" fmla="*/ 30231 h 61317"/>
                <a:gd name="connsiteX46" fmla="*/ 15391 w 60423"/>
                <a:gd name="connsiteY46" fmla="*/ 36407 h 61317"/>
                <a:gd name="connsiteX47" fmla="*/ 11224 w 60423"/>
                <a:gd name="connsiteY47" fmla="*/ 46825 h 6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423" h="61317">
                  <a:moveTo>
                    <a:pt x="360" y="46825"/>
                  </a:moveTo>
                  <a:cubicBezTo>
                    <a:pt x="360" y="41566"/>
                    <a:pt x="2443" y="37275"/>
                    <a:pt x="6610" y="33952"/>
                  </a:cubicBezTo>
                  <a:cubicBezTo>
                    <a:pt x="10777" y="30627"/>
                    <a:pt x="15788" y="28271"/>
                    <a:pt x="21642" y="26882"/>
                  </a:cubicBezTo>
                  <a:cubicBezTo>
                    <a:pt x="27495" y="25493"/>
                    <a:pt x="33052" y="24798"/>
                    <a:pt x="38311" y="24798"/>
                  </a:cubicBezTo>
                  <a:lnTo>
                    <a:pt x="38311" y="19292"/>
                  </a:lnTo>
                  <a:cubicBezTo>
                    <a:pt x="38311" y="16811"/>
                    <a:pt x="37740" y="14356"/>
                    <a:pt x="36599" y="11925"/>
                  </a:cubicBezTo>
                  <a:cubicBezTo>
                    <a:pt x="35458" y="9494"/>
                    <a:pt x="33821" y="7510"/>
                    <a:pt x="31688" y="5972"/>
                  </a:cubicBezTo>
                  <a:cubicBezTo>
                    <a:pt x="29555" y="4434"/>
                    <a:pt x="27198" y="3665"/>
                    <a:pt x="24619" y="3665"/>
                  </a:cubicBezTo>
                  <a:cubicBezTo>
                    <a:pt x="18765" y="3665"/>
                    <a:pt x="14299" y="5004"/>
                    <a:pt x="11224" y="7683"/>
                  </a:cubicBezTo>
                  <a:cubicBezTo>
                    <a:pt x="12911" y="7683"/>
                    <a:pt x="14299" y="8304"/>
                    <a:pt x="15391" y="9544"/>
                  </a:cubicBezTo>
                  <a:cubicBezTo>
                    <a:pt x="16483" y="10784"/>
                    <a:pt x="17028" y="12297"/>
                    <a:pt x="17028" y="14082"/>
                  </a:cubicBezTo>
                  <a:cubicBezTo>
                    <a:pt x="17028" y="15770"/>
                    <a:pt x="16408" y="17258"/>
                    <a:pt x="15168" y="18548"/>
                  </a:cubicBezTo>
                  <a:cubicBezTo>
                    <a:pt x="13928" y="19837"/>
                    <a:pt x="12414" y="20482"/>
                    <a:pt x="10628" y="20482"/>
                  </a:cubicBezTo>
                  <a:cubicBezTo>
                    <a:pt x="8843" y="20482"/>
                    <a:pt x="7330" y="19837"/>
                    <a:pt x="6090" y="18548"/>
                  </a:cubicBezTo>
                  <a:cubicBezTo>
                    <a:pt x="4849" y="17258"/>
                    <a:pt x="4229" y="15770"/>
                    <a:pt x="4229" y="14082"/>
                  </a:cubicBezTo>
                  <a:cubicBezTo>
                    <a:pt x="4229" y="9320"/>
                    <a:pt x="6337" y="5798"/>
                    <a:pt x="10554" y="3516"/>
                  </a:cubicBezTo>
                  <a:cubicBezTo>
                    <a:pt x="14771" y="1234"/>
                    <a:pt x="19459" y="93"/>
                    <a:pt x="24619" y="93"/>
                  </a:cubicBezTo>
                  <a:cubicBezTo>
                    <a:pt x="28191" y="93"/>
                    <a:pt x="31812" y="862"/>
                    <a:pt x="35483" y="2400"/>
                  </a:cubicBezTo>
                  <a:cubicBezTo>
                    <a:pt x="39154" y="3938"/>
                    <a:pt x="42155" y="6145"/>
                    <a:pt x="44487" y="9023"/>
                  </a:cubicBezTo>
                  <a:cubicBezTo>
                    <a:pt x="46819" y="11900"/>
                    <a:pt x="47985" y="15273"/>
                    <a:pt x="47985" y="19143"/>
                  </a:cubicBezTo>
                  <a:lnTo>
                    <a:pt x="47985" y="49057"/>
                  </a:lnTo>
                  <a:cubicBezTo>
                    <a:pt x="47985" y="50843"/>
                    <a:pt x="48357" y="52456"/>
                    <a:pt x="49101" y="53894"/>
                  </a:cubicBezTo>
                  <a:cubicBezTo>
                    <a:pt x="49845" y="55333"/>
                    <a:pt x="50961" y="56052"/>
                    <a:pt x="52449" y="56052"/>
                  </a:cubicBezTo>
                  <a:cubicBezTo>
                    <a:pt x="53938" y="56052"/>
                    <a:pt x="55054" y="55309"/>
                    <a:pt x="55798" y="53820"/>
                  </a:cubicBezTo>
                  <a:cubicBezTo>
                    <a:pt x="56542" y="52331"/>
                    <a:pt x="56914" y="50744"/>
                    <a:pt x="56914" y="49057"/>
                  </a:cubicBezTo>
                  <a:lnTo>
                    <a:pt x="56914" y="40574"/>
                  </a:lnTo>
                  <a:lnTo>
                    <a:pt x="60783" y="40574"/>
                  </a:lnTo>
                  <a:lnTo>
                    <a:pt x="60783" y="49057"/>
                  </a:lnTo>
                  <a:cubicBezTo>
                    <a:pt x="60783" y="51041"/>
                    <a:pt x="60262" y="52952"/>
                    <a:pt x="59221" y="54787"/>
                  </a:cubicBezTo>
                  <a:cubicBezTo>
                    <a:pt x="58179" y="56623"/>
                    <a:pt x="56766" y="58061"/>
                    <a:pt x="54980" y="59103"/>
                  </a:cubicBezTo>
                  <a:cubicBezTo>
                    <a:pt x="53194" y="60145"/>
                    <a:pt x="51308" y="60666"/>
                    <a:pt x="49324" y="60666"/>
                  </a:cubicBezTo>
                  <a:cubicBezTo>
                    <a:pt x="46744" y="60666"/>
                    <a:pt x="44512" y="59674"/>
                    <a:pt x="42627" y="57690"/>
                  </a:cubicBezTo>
                  <a:cubicBezTo>
                    <a:pt x="40742" y="55706"/>
                    <a:pt x="39650" y="53324"/>
                    <a:pt x="39352" y="50546"/>
                  </a:cubicBezTo>
                  <a:cubicBezTo>
                    <a:pt x="37764" y="53820"/>
                    <a:pt x="35358" y="56450"/>
                    <a:pt x="32134" y="58434"/>
                  </a:cubicBezTo>
                  <a:cubicBezTo>
                    <a:pt x="28910" y="60418"/>
                    <a:pt x="25462" y="61410"/>
                    <a:pt x="21791" y="61410"/>
                  </a:cubicBezTo>
                  <a:cubicBezTo>
                    <a:pt x="18417" y="61410"/>
                    <a:pt x="15093" y="60914"/>
                    <a:pt x="11819" y="59921"/>
                  </a:cubicBezTo>
                  <a:cubicBezTo>
                    <a:pt x="8545" y="58930"/>
                    <a:pt x="5816" y="57367"/>
                    <a:pt x="3633" y="55234"/>
                  </a:cubicBezTo>
                  <a:cubicBezTo>
                    <a:pt x="1451" y="53101"/>
                    <a:pt x="360" y="50297"/>
                    <a:pt x="360" y="46825"/>
                  </a:cubicBezTo>
                  <a:close/>
                  <a:moveTo>
                    <a:pt x="11224" y="46825"/>
                  </a:moveTo>
                  <a:cubicBezTo>
                    <a:pt x="11224" y="49999"/>
                    <a:pt x="12365" y="52629"/>
                    <a:pt x="14647" y="54713"/>
                  </a:cubicBezTo>
                  <a:cubicBezTo>
                    <a:pt x="16929" y="56796"/>
                    <a:pt x="19608" y="57838"/>
                    <a:pt x="22683" y="57838"/>
                  </a:cubicBezTo>
                  <a:cubicBezTo>
                    <a:pt x="25561" y="57838"/>
                    <a:pt x="28191" y="57144"/>
                    <a:pt x="30572" y="55754"/>
                  </a:cubicBezTo>
                  <a:cubicBezTo>
                    <a:pt x="32953" y="54366"/>
                    <a:pt x="34838" y="52431"/>
                    <a:pt x="36227" y="49951"/>
                  </a:cubicBezTo>
                  <a:cubicBezTo>
                    <a:pt x="37617" y="47469"/>
                    <a:pt x="38311" y="44841"/>
                    <a:pt x="38311" y="42062"/>
                  </a:cubicBezTo>
                  <a:lnTo>
                    <a:pt x="38311" y="28221"/>
                  </a:lnTo>
                  <a:cubicBezTo>
                    <a:pt x="34243" y="28221"/>
                    <a:pt x="30100" y="28891"/>
                    <a:pt x="25884" y="30231"/>
                  </a:cubicBezTo>
                  <a:cubicBezTo>
                    <a:pt x="21667" y="31570"/>
                    <a:pt x="18169" y="33629"/>
                    <a:pt x="15391" y="36407"/>
                  </a:cubicBezTo>
                  <a:cubicBezTo>
                    <a:pt x="12613" y="39185"/>
                    <a:pt x="11224" y="42657"/>
                    <a:pt x="11224" y="46825"/>
                  </a:cubicBezTo>
                  <a:close/>
                </a:path>
              </a:pathLst>
            </a:custGeom>
            <a:solidFill>
              <a:srgbClr val="262626"/>
            </a:solidFill>
            <a:ln w="9525" cap="sq">
              <a:noFill/>
              <a:prstDash val="solid"/>
              <a:miter/>
            </a:ln>
          </p:spPr>
          <p:txBody>
            <a:bodyPr rtlCol="0" anchor="ctr"/>
            <a:lstStyle/>
            <a:p>
              <a:endParaRPr lang="en-NL"/>
            </a:p>
          </p:txBody>
        </p:sp>
        <p:sp>
          <p:nvSpPr>
            <p:cNvPr id="78" name="Freeform: Shape 77">
              <a:extLst>
                <a:ext uri="{FF2B5EF4-FFF2-40B4-BE49-F238E27FC236}">
                  <a16:creationId xmlns:a16="http://schemas.microsoft.com/office/drawing/2014/main" id="{644AE1D7-CBF7-8A34-AD6A-87D27F88FC11}"/>
                </a:ext>
              </a:extLst>
            </p:cNvPr>
            <p:cNvSpPr/>
            <p:nvPr/>
          </p:nvSpPr>
          <p:spPr>
            <a:xfrm rot="-5400000">
              <a:off x="3223425" y="1095382"/>
              <a:ext cx="66079" cy="94059"/>
            </a:xfrm>
            <a:custGeom>
              <a:avLst/>
              <a:gdLst>
                <a:gd name="connsiteX0" fmla="*/ 28479 w 66079"/>
                <a:gd name="connsiteY0" fmla="*/ 94147 h 94059"/>
                <a:gd name="connsiteX1" fmla="*/ 14043 w 66079"/>
                <a:gd name="connsiteY1" fmla="*/ 89905 h 94059"/>
                <a:gd name="connsiteX2" fmla="*/ 3922 w 66079"/>
                <a:gd name="connsiteY2" fmla="*/ 78669 h 94059"/>
                <a:gd name="connsiteX3" fmla="*/ 350 w 66079"/>
                <a:gd name="connsiteY3" fmla="*/ 63934 h 94059"/>
                <a:gd name="connsiteX4" fmla="*/ 4294 w 66079"/>
                <a:gd name="connsiteY4" fmla="*/ 48829 h 94059"/>
                <a:gd name="connsiteX5" fmla="*/ 15009 w 66079"/>
                <a:gd name="connsiteY5" fmla="*/ 37815 h 94059"/>
                <a:gd name="connsiteX6" fmla="*/ 29818 w 66079"/>
                <a:gd name="connsiteY6" fmla="*/ 33722 h 94059"/>
                <a:gd name="connsiteX7" fmla="*/ 39120 w 66079"/>
                <a:gd name="connsiteY7" fmla="*/ 35806 h 94059"/>
                <a:gd name="connsiteX8" fmla="*/ 46635 w 66079"/>
                <a:gd name="connsiteY8" fmla="*/ 41461 h 94059"/>
                <a:gd name="connsiteX9" fmla="*/ 46635 w 66079"/>
                <a:gd name="connsiteY9" fmla="*/ 13780 h 94059"/>
                <a:gd name="connsiteX10" fmla="*/ 45594 w 66079"/>
                <a:gd name="connsiteY10" fmla="*/ 8570 h 94059"/>
                <a:gd name="connsiteX11" fmla="*/ 42543 w 66079"/>
                <a:gd name="connsiteY11" fmla="*/ 6561 h 94059"/>
                <a:gd name="connsiteX12" fmla="*/ 36366 w 66079"/>
                <a:gd name="connsiteY12" fmla="*/ 6189 h 94059"/>
                <a:gd name="connsiteX13" fmla="*/ 36366 w 66079"/>
                <a:gd name="connsiteY13" fmla="*/ 1575 h 94059"/>
                <a:gd name="connsiteX14" fmla="*/ 56012 w 66079"/>
                <a:gd name="connsiteY14" fmla="*/ 87 h 94059"/>
                <a:gd name="connsiteX15" fmla="*/ 56012 w 66079"/>
                <a:gd name="connsiteY15" fmla="*/ 80603 h 94059"/>
                <a:gd name="connsiteX16" fmla="*/ 57128 w 66079"/>
                <a:gd name="connsiteY16" fmla="*/ 85664 h 94059"/>
                <a:gd name="connsiteX17" fmla="*/ 60179 w 66079"/>
                <a:gd name="connsiteY17" fmla="*/ 87598 h 94059"/>
                <a:gd name="connsiteX18" fmla="*/ 66430 w 66079"/>
                <a:gd name="connsiteY18" fmla="*/ 87895 h 94059"/>
                <a:gd name="connsiteX19" fmla="*/ 66430 w 66079"/>
                <a:gd name="connsiteY19" fmla="*/ 92658 h 94059"/>
                <a:gd name="connsiteX20" fmla="*/ 46338 w 66079"/>
                <a:gd name="connsiteY20" fmla="*/ 94147 h 94059"/>
                <a:gd name="connsiteX21" fmla="*/ 46338 w 66079"/>
                <a:gd name="connsiteY21" fmla="*/ 85812 h 94059"/>
                <a:gd name="connsiteX22" fmla="*/ 38078 w 66079"/>
                <a:gd name="connsiteY22" fmla="*/ 91914 h 94059"/>
                <a:gd name="connsiteX23" fmla="*/ 28479 w 66079"/>
                <a:gd name="connsiteY23" fmla="*/ 94147 h 94059"/>
                <a:gd name="connsiteX24" fmla="*/ 14787 w 66079"/>
                <a:gd name="connsiteY24" fmla="*/ 81050 h 94059"/>
                <a:gd name="connsiteX25" fmla="*/ 20963 w 66079"/>
                <a:gd name="connsiteY25" fmla="*/ 87971 h 94059"/>
                <a:gd name="connsiteX26" fmla="*/ 29223 w 66079"/>
                <a:gd name="connsiteY26" fmla="*/ 90575 h 94059"/>
                <a:gd name="connsiteX27" fmla="*/ 39343 w 66079"/>
                <a:gd name="connsiteY27" fmla="*/ 87450 h 94059"/>
                <a:gd name="connsiteX28" fmla="*/ 46338 w 66079"/>
                <a:gd name="connsiteY28" fmla="*/ 79115 h 94059"/>
                <a:gd name="connsiteX29" fmla="*/ 46338 w 66079"/>
                <a:gd name="connsiteY29" fmla="*/ 47266 h 94059"/>
                <a:gd name="connsiteX30" fmla="*/ 42319 w 66079"/>
                <a:gd name="connsiteY30" fmla="*/ 41982 h 94059"/>
                <a:gd name="connsiteX31" fmla="*/ 36962 w 66079"/>
                <a:gd name="connsiteY31" fmla="*/ 38410 h 94059"/>
                <a:gd name="connsiteX32" fmla="*/ 30711 w 66079"/>
                <a:gd name="connsiteY32" fmla="*/ 37145 h 94059"/>
                <a:gd name="connsiteX33" fmla="*/ 19475 w 66079"/>
                <a:gd name="connsiteY33" fmla="*/ 41090 h 94059"/>
                <a:gd name="connsiteX34" fmla="*/ 13596 w 66079"/>
                <a:gd name="connsiteY34" fmla="*/ 51136 h 94059"/>
                <a:gd name="connsiteX35" fmla="*/ 11959 w 66079"/>
                <a:gd name="connsiteY35" fmla="*/ 63934 h 94059"/>
                <a:gd name="connsiteX36" fmla="*/ 12480 w 66079"/>
                <a:gd name="connsiteY36" fmla="*/ 73311 h 94059"/>
                <a:gd name="connsiteX37" fmla="*/ 14787 w 66079"/>
                <a:gd name="connsiteY37" fmla="*/ 81050 h 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79" h="94059">
                  <a:moveTo>
                    <a:pt x="28479" y="94147"/>
                  </a:moveTo>
                  <a:cubicBezTo>
                    <a:pt x="23220" y="94147"/>
                    <a:pt x="18408" y="92733"/>
                    <a:pt x="14043" y="89905"/>
                  </a:cubicBezTo>
                  <a:cubicBezTo>
                    <a:pt x="9677" y="87077"/>
                    <a:pt x="6304" y="83332"/>
                    <a:pt x="3922" y="78669"/>
                  </a:cubicBezTo>
                  <a:cubicBezTo>
                    <a:pt x="1541" y="74005"/>
                    <a:pt x="350" y="69094"/>
                    <a:pt x="350" y="63934"/>
                  </a:cubicBezTo>
                  <a:cubicBezTo>
                    <a:pt x="350" y="58477"/>
                    <a:pt x="1665" y="53442"/>
                    <a:pt x="4294" y="48829"/>
                  </a:cubicBezTo>
                  <a:cubicBezTo>
                    <a:pt x="6924" y="44215"/>
                    <a:pt x="10495" y="40544"/>
                    <a:pt x="15009" y="37815"/>
                  </a:cubicBezTo>
                  <a:cubicBezTo>
                    <a:pt x="19524" y="35086"/>
                    <a:pt x="24460" y="33722"/>
                    <a:pt x="29818" y="33722"/>
                  </a:cubicBezTo>
                  <a:cubicBezTo>
                    <a:pt x="33092" y="33722"/>
                    <a:pt x="36193" y="34417"/>
                    <a:pt x="39120" y="35806"/>
                  </a:cubicBezTo>
                  <a:cubicBezTo>
                    <a:pt x="42047" y="37195"/>
                    <a:pt x="44552" y="39080"/>
                    <a:pt x="46635" y="41461"/>
                  </a:cubicBezTo>
                  <a:lnTo>
                    <a:pt x="46635" y="13780"/>
                  </a:lnTo>
                  <a:cubicBezTo>
                    <a:pt x="46635" y="11398"/>
                    <a:pt x="46289" y="9662"/>
                    <a:pt x="45594" y="8570"/>
                  </a:cubicBezTo>
                  <a:cubicBezTo>
                    <a:pt x="44900" y="7479"/>
                    <a:pt x="43883" y="6809"/>
                    <a:pt x="42543" y="6561"/>
                  </a:cubicBezTo>
                  <a:cubicBezTo>
                    <a:pt x="41203" y="6313"/>
                    <a:pt x="39145" y="6189"/>
                    <a:pt x="36366" y="6189"/>
                  </a:cubicBezTo>
                  <a:lnTo>
                    <a:pt x="36366" y="1575"/>
                  </a:lnTo>
                  <a:lnTo>
                    <a:pt x="56012" y="87"/>
                  </a:lnTo>
                  <a:lnTo>
                    <a:pt x="56012" y="80603"/>
                  </a:lnTo>
                  <a:cubicBezTo>
                    <a:pt x="56012" y="82885"/>
                    <a:pt x="56384" y="84572"/>
                    <a:pt x="57128" y="85664"/>
                  </a:cubicBezTo>
                  <a:cubicBezTo>
                    <a:pt x="57872" y="86754"/>
                    <a:pt x="58889" y="87399"/>
                    <a:pt x="60179" y="87598"/>
                  </a:cubicBezTo>
                  <a:cubicBezTo>
                    <a:pt x="61469" y="87796"/>
                    <a:pt x="63553" y="87895"/>
                    <a:pt x="66430" y="87895"/>
                  </a:cubicBezTo>
                  <a:lnTo>
                    <a:pt x="66430" y="92658"/>
                  </a:lnTo>
                  <a:lnTo>
                    <a:pt x="46338" y="94147"/>
                  </a:lnTo>
                  <a:lnTo>
                    <a:pt x="46338" y="85812"/>
                  </a:lnTo>
                  <a:cubicBezTo>
                    <a:pt x="43957" y="88392"/>
                    <a:pt x="41203" y="90425"/>
                    <a:pt x="38078" y="91914"/>
                  </a:cubicBezTo>
                  <a:cubicBezTo>
                    <a:pt x="34953" y="93403"/>
                    <a:pt x="31752" y="94147"/>
                    <a:pt x="28479" y="94147"/>
                  </a:cubicBezTo>
                  <a:close/>
                  <a:moveTo>
                    <a:pt x="14787" y="81050"/>
                  </a:moveTo>
                  <a:cubicBezTo>
                    <a:pt x="16374" y="83927"/>
                    <a:pt x="18433" y="86234"/>
                    <a:pt x="20963" y="87971"/>
                  </a:cubicBezTo>
                  <a:cubicBezTo>
                    <a:pt x="23493" y="89707"/>
                    <a:pt x="26246" y="90575"/>
                    <a:pt x="29223" y="90575"/>
                  </a:cubicBezTo>
                  <a:cubicBezTo>
                    <a:pt x="32894" y="90575"/>
                    <a:pt x="36267" y="89533"/>
                    <a:pt x="39343" y="87450"/>
                  </a:cubicBezTo>
                  <a:cubicBezTo>
                    <a:pt x="42419" y="85366"/>
                    <a:pt x="44750" y="82587"/>
                    <a:pt x="46338" y="79115"/>
                  </a:cubicBezTo>
                  <a:lnTo>
                    <a:pt x="46338" y="47266"/>
                  </a:lnTo>
                  <a:cubicBezTo>
                    <a:pt x="45247" y="45281"/>
                    <a:pt x="43907" y="43520"/>
                    <a:pt x="42319" y="41982"/>
                  </a:cubicBezTo>
                  <a:cubicBezTo>
                    <a:pt x="40732" y="40444"/>
                    <a:pt x="38946" y="39253"/>
                    <a:pt x="36962" y="38410"/>
                  </a:cubicBezTo>
                  <a:cubicBezTo>
                    <a:pt x="34978" y="37567"/>
                    <a:pt x="32894" y="37145"/>
                    <a:pt x="30711" y="37145"/>
                  </a:cubicBezTo>
                  <a:cubicBezTo>
                    <a:pt x="26048" y="37145"/>
                    <a:pt x="22303" y="38460"/>
                    <a:pt x="19475" y="41090"/>
                  </a:cubicBezTo>
                  <a:cubicBezTo>
                    <a:pt x="16647" y="43719"/>
                    <a:pt x="14687" y="47067"/>
                    <a:pt x="13596" y="51136"/>
                  </a:cubicBezTo>
                  <a:cubicBezTo>
                    <a:pt x="12504" y="55203"/>
                    <a:pt x="11959" y="59470"/>
                    <a:pt x="11959" y="63934"/>
                  </a:cubicBezTo>
                  <a:cubicBezTo>
                    <a:pt x="11959" y="67506"/>
                    <a:pt x="12132" y="70632"/>
                    <a:pt x="12480" y="73311"/>
                  </a:cubicBezTo>
                  <a:cubicBezTo>
                    <a:pt x="12827" y="75990"/>
                    <a:pt x="13596" y="78570"/>
                    <a:pt x="14787" y="81050"/>
                  </a:cubicBezTo>
                  <a:close/>
                </a:path>
              </a:pathLst>
            </a:custGeom>
            <a:solidFill>
              <a:srgbClr val="262626"/>
            </a:solidFill>
            <a:ln w="9525" cap="sq">
              <a:noFill/>
              <a:prstDash val="solid"/>
              <a:miter/>
            </a:ln>
          </p:spPr>
          <p:txBody>
            <a:bodyPr rtlCol="0" anchor="ctr"/>
            <a:lstStyle/>
            <a:p>
              <a:endParaRPr lang="en-NL"/>
            </a:p>
          </p:txBody>
        </p:sp>
        <p:sp>
          <p:nvSpPr>
            <p:cNvPr id="79" name="Freeform: Shape 78">
              <a:extLst>
                <a:ext uri="{FF2B5EF4-FFF2-40B4-BE49-F238E27FC236}">
                  <a16:creationId xmlns:a16="http://schemas.microsoft.com/office/drawing/2014/main" id="{2B891105-5D30-C33C-8B3F-7E886FBC42C8}"/>
                </a:ext>
              </a:extLst>
            </p:cNvPr>
            <p:cNvSpPr/>
            <p:nvPr/>
          </p:nvSpPr>
          <p:spPr>
            <a:xfrm rot="-5400000">
              <a:off x="3242847" y="1003778"/>
              <a:ext cx="51643" cy="133349"/>
            </a:xfrm>
            <a:custGeom>
              <a:avLst/>
              <a:gdLst>
                <a:gd name="connsiteX0" fmla="*/ 344 w 51643"/>
                <a:gd name="connsiteY0" fmla="*/ 130750 h 133349"/>
                <a:gd name="connsiteX1" fmla="*/ 493 w 51643"/>
                <a:gd name="connsiteY1" fmla="*/ 130303 h 133349"/>
                <a:gd name="connsiteX2" fmla="*/ 46927 w 51643"/>
                <a:gd name="connsiteY2" fmla="*/ 1716 h 133349"/>
                <a:gd name="connsiteX3" fmla="*/ 47746 w 51643"/>
                <a:gd name="connsiteY3" fmla="*/ 525 h 133349"/>
                <a:gd name="connsiteX4" fmla="*/ 49308 w 51643"/>
                <a:gd name="connsiteY4" fmla="*/ 79 h 133349"/>
                <a:gd name="connsiteX5" fmla="*/ 51243 w 51643"/>
                <a:gd name="connsiteY5" fmla="*/ 823 h 133349"/>
                <a:gd name="connsiteX6" fmla="*/ 51988 w 51643"/>
                <a:gd name="connsiteY6" fmla="*/ 2758 h 133349"/>
                <a:gd name="connsiteX7" fmla="*/ 51988 w 51643"/>
                <a:gd name="connsiteY7" fmla="*/ 3205 h 133349"/>
                <a:gd name="connsiteX8" fmla="*/ 5553 w 51643"/>
                <a:gd name="connsiteY8" fmla="*/ 131792 h 133349"/>
                <a:gd name="connsiteX9" fmla="*/ 3023 w 51643"/>
                <a:gd name="connsiteY9" fmla="*/ 133429 h 133349"/>
                <a:gd name="connsiteX10" fmla="*/ 1162 w 51643"/>
                <a:gd name="connsiteY10" fmla="*/ 132685 h 133349"/>
                <a:gd name="connsiteX11" fmla="*/ 344 w 51643"/>
                <a:gd name="connsiteY11" fmla="*/ 130750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3" h="133349">
                  <a:moveTo>
                    <a:pt x="344" y="130750"/>
                  </a:moveTo>
                  <a:cubicBezTo>
                    <a:pt x="344" y="130452"/>
                    <a:pt x="394" y="130303"/>
                    <a:pt x="493" y="130303"/>
                  </a:cubicBezTo>
                  <a:lnTo>
                    <a:pt x="46927" y="1716"/>
                  </a:lnTo>
                  <a:cubicBezTo>
                    <a:pt x="47026" y="1220"/>
                    <a:pt x="47300" y="823"/>
                    <a:pt x="47746" y="525"/>
                  </a:cubicBezTo>
                  <a:cubicBezTo>
                    <a:pt x="48193" y="227"/>
                    <a:pt x="48713" y="79"/>
                    <a:pt x="49308" y="79"/>
                  </a:cubicBezTo>
                  <a:cubicBezTo>
                    <a:pt x="50102" y="79"/>
                    <a:pt x="50747" y="327"/>
                    <a:pt x="51243" y="823"/>
                  </a:cubicBezTo>
                  <a:cubicBezTo>
                    <a:pt x="51739" y="1319"/>
                    <a:pt x="51988" y="1964"/>
                    <a:pt x="51988" y="2758"/>
                  </a:cubicBezTo>
                  <a:lnTo>
                    <a:pt x="51988" y="3205"/>
                  </a:lnTo>
                  <a:lnTo>
                    <a:pt x="5553" y="131792"/>
                  </a:lnTo>
                  <a:cubicBezTo>
                    <a:pt x="5057" y="132883"/>
                    <a:pt x="4213" y="133429"/>
                    <a:pt x="3023" y="133429"/>
                  </a:cubicBezTo>
                  <a:cubicBezTo>
                    <a:pt x="2328" y="133429"/>
                    <a:pt x="1708" y="133181"/>
                    <a:pt x="1162" y="132685"/>
                  </a:cubicBezTo>
                  <a:cubicBezTo>
                    <a:pt x="617" y="132188"/>
                    <a:pt x="344" y="131544"/>
                    <a:pt x="344" y="130750"/>
                  </a:cubicBezTo>
                  <a:close/>
                </a:path>
              </a:pathLst>
            </a:custGeom>
            <a:solidFill>
              <a:srgbClr val="262626"/>
            </a:solidFill>
            <a:ln w="9525" cap="sq">
              <a:noFill/>
              <a:prstDash val="solid"/>
              <a:miter/>
            </a:ln>
          </p:spPr>
          <p:txBody>
            <a:bodyPr rtlCol="0" anchor="ctr"/>
            <a:lstStyle/>
            <a:p>
              <a:endParaRPr lang="en-NL"/>
            </a:p>
          </p:txBody>
        </p:sp>
        <p:sp>
          <p:nvSpPr>
            <p:cNvPr id="80" name="Freeform: Shape 79">
              <a:extLst>
                <a:ext uri="{FF2B5EF4-FFF2-40B4-BE49-F238E27FC236}">
                  <a16:creationId xmlns:a16="http://schemas.microsoft.com/office/drawing/2014/main" id="{604EAE8C-BCCE-2A0C-89E0-1EF2C272BF15}"/>
                </a:ext>
              </a:extLst>
            </p:cNvPr>
            <p:cNvSpPr/>
            <p:nvPr/>
          </p:nvSpPr>
          <p:spPr>
            <a:xfrm rot="-5400000">
              <a:off x="3251107" y="978284"/>
              <a:ext cx="43457" cy="61317"/>
            </a:xfrm>
            <a:custGeom>
              <a:avLst/>
              <a:gdLst>
                <a:gd name="connsiteX0" fmla="*/ 338 w 43457"/>
                <a:gd name="connsiteY0" fmla="*/ 60347 h 61317"/>
                <a:gd name="connsiteX1" fmla="*/ 338 w 43457"/>
                <a:gd name="connsiteY1" fmla="*/ 38469 h 61317"/>
                <a:gd name="connsiteX2" fmla="*/ 1529 w 43457"/>
                <a:gd name="connsiteY2" fmla="*/ 37428 h 61317"/>
                <a:gd name="connsiteX3" fmla="*/ 3166 w 43457"/>
                <a:gd name="connsiteY3" fmla="*/ 37428 h 61317"/>
                <a:gd name="connsiteX4" fmla="*/ 4208 w 43457"/>
                <a:gd name="connsiteY4" fmla="*/ 38469 h 61317"/>
                <a:gd name="connsiteX5" fmla="*/ 22068 w 43457"/>
                <a:gd name="connsiteY5" fmla="*/ 57817 h 61317"/>
                <a:gd name="connsiteX6" fmla="*/ 32708 w 43457"/>
                <a:gd name="connsiteY6" fmla="*/ 54989 h 61317"/>
                <a:gd name="connsiteX7" fmla="*/ 36950 w 43457"/>
                <a:gd name="connsiteY7" fmla="*/ 46208 h 61317"/>
                <a:gd name="connsiteX8" fmla="*/ 33601 w 43457"/>
                <a:gd name="connsiteY8" fmla="*/ 38841 h 61317"/>
                <a:gd name="connsiteX9" fmla="*/ 25788 w 43457"/>
                <a:gd name="connsiteY9" fmla="*/ 34748 h 61317"/>
                <a:gd name="connsiteX10" fmla="*/ 16858 w 43457"/>
                <a:gd name="connsiteY10" fmla="*/ 32962 h 61317"/>
                <a:gd name="connsiteX11" fmla="*/ 8673 w 43457"/>
                <a:gd name="connsiteY11" fmla="*/ 29912 h 61317"/>
                <a:gd name="connsiteX12" fmla="*/ 2645 w 43457"/>
                <a:gd name="connsiteY12" fmla="*/ 24554 h 61317"/>
                <a:gd name="connsiteX13" fmla="*/ 338 w 43457"/>
                <a:gd name="connsiteY13" fmla="*/ 16740 h 61317"/>
                <a:gd name="connsiteX14" fmla="*/ 3389 w 43457"/>
                <a:gd name="connsiteY14" fmla="*/ 7215 h 61317"/>
                <a:gd name="connsiteX15" fmla="*/ 11426 w 43457"/>
                <a:gd name="connsiteY15" fmla="*/ 1783 h 61317"/>
                <a:gd name="connsiteX16" fmla="*/ 22068 w 43457"/>
                <a:gd name="connsiteY16" fmla="*/ 72 h 61317"/>
                <a:gd name="connsiteX17" fmla="*/ 33974 w 43457"/>
                <a:gd name="connsiteY17" fmla="*/ 3792 h 61317"/>
                <a:gd name="connsiteX18" fmla="*/ 37843 w 43457"/>
                <a:gd name="connsiteY18" fmla="*/ 518 h 61317"/>
                <a:gd name="connsiteX19" fmla="*/ 38587 w 43457"/>
                <a:gd name="connsiteY19" fmla="*/ 72 h 61317"/>
                <a:gd name="connsiteX20" fmla="*/ 39480 w 43457"/>
                <a:gd name="connsiteY20" fmla="*/ 72 h 61317"/>
                <a:gd name="connsiteX21" fmla="*/ 40224 w 43457"/>
                <a:gd name="connsiteY21" fmla="*/ 444 h 61317"/>
                <a:gd name="connsiteX22" fmla="*/ 40522 w 43457"/>
                <a:gd name="connsiteY22" fmla="*/ 1262 h 61317"/>
                <a:gd name="connsiteX23" fmla="*/ 40522 w 43457"/>
                <a:gd name="connsiteY23" fmla="*/ 18675 h 61317"/>
                <a:gd name="connsiteX24" fmla="*/ 39480 w 43457"/>
                <a:gd name="connsiteY24" fmla="*/ 19866 h 61317"/>
                <a:gd name="connsiteX25" fmla="*/ 37843 w 43457"/>
                <a:gd name="connsiteY25" fmla="*/ 19866 h 61317"/>
                <a:gd name="connsiteX26" fmla="*/ 36652 w 43457"/>
                <a:gd name="connsiteY26" fmla="*/ 18675 h 61317"/>
                <a:gd name="connsiteX27" fmla="*/ 32783 w 43457"/>
                <a:gd name="connsiteY27" fmla="*/ 7438 h 61317"/>
                <a:gd name="connsiteX28" fmla="*/ 21918 w 43457"/>
                <a:gd name="connsiteY28" fmla="*/ 3197 h 61317"/>
                <a:gd name="connsiteX29" fmla="*/ 11575 w 43457"/>
                <a:gd name="connsiteY29" fmla="*/ 5429 h 61317"/>
                <a:gd name="connsiteX30" fmla="*/ 7185 w 43457"/>
                <a:gd name="connsiteY30" fmla="*/ 13020 h 61317"/>
                <a:gd name="connsiteX31" fmla="*/ 10384 w 43457"/>
                <a:gd name="connsiteY31" fmla="*/ 19122 h 61317"/>
                <a:gd name="connsiteX32" fmla="*/ 17751 w 43457"/>
                <a:gd name="connsiteY32" fmla="*/ 22545 h 61317"/>
                <a:gd name="connsiteX33" fmla="*/ 26830 w 43457"/>
                <a:gd name="connsiteY33" fmla="*/ 24331 h 61317"/>
                <a:gd name="connsiteX34" fmla="*/ 35239 w 43457"/>
                <a:gd name="connsiteY34" fmla="*/ 27828 h 61317"/>
                <a:gd name="connsiteX35" fmla="*/ 41489 w 43457"/>
                <a:gd name="connsiteY35" fmla="*/ 34079 h 61317"/>
                <a:gd name="connsiteX36" fmla="*/ 43796 w 43457"/>
                <a:gd name="connsiteY36" fmla="*/ 42636 h 61317"/>
                <a:gd name="connsiteX37" fmla="*/ 42159 w 43457"/>
                <a:gd name="connsiteY37" fmla="*/ 50970 h 61317"/>
                <a:gd name="connsiteX38" fmla="*/ 37546 w 43457"/>
                <a:gd name="connsiteY38" fmla="*/ 56849 h 61317"/>
                <a:gd name="connsiteX39" fmla="*/ 30550 w 43457"/>
                <a:gd name="connsiteY39" fmla="*/ 60272 h 61317"/>
                <a:gd name="connsiteX40" fmla="*/ 22068 w 43457"/>
                <a:gd name="connsiteY40" fmla="*/ 61389 h 61317"/>
                <a:gd name="connsiteX41" fmla="*/ 7929 w 43457"/>
                <a:gd name="connsiteY41" fmla="*/ 55733 h 61317"/>
                <a:gd name="connsiteX42" fmla="*/ 3018 w 43457"/>
                <a:gd name="connsiteY42" fmla="*/ 61091 h 61317"/>
                <a:gd name="connsiteX43" fmla="*/ 2273 w 43457"/>
                <a:gd name="connsiteY43" fmla="*/ 61389 h 61317"/>
                <a:gd name="connsiteX44" fmla="*/ 1529 w 43457"/>
                <a:gd name="connsiteY44" fmla="*/ 61389 h 61317"/>
                <a:gd name="connsiteX45" fmla="*/ 338 w 43457"/>
                <a:gd name="connsiteY45" fmla="*/ 60347 h 6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457" h="61317">
                  <a:moveTo>
                    <a:pt x="338" y="60347"/>
                  </a:moveTo>
                  <a:lnTo>
                    <a:pt x="338" y="38469"/>
                  </a:lnTo>
                  <a:cubicBezTo>
                    <a:pt x="338" y="37775"/>
                    <a:pt x="735" y="37428"/>
                    <a:pt x="1529" y="37428"/>
                  </a:cubicBezTo>
                  <a:lnTo>
                    <a:pt x="3166" y="37428"/>
                  </a:lnTo>
                  <a:cubicBezTo>
                    <a:pt x="3662" y="37428"/>
                    <a:pt x="4009" y="37775"/>
                    <a:pt x="4208" y="38469"/>
                  </a:cubicBezTo>
                  <a:cubicBezTo>
                    <a:pt x="6688" y="51368"/>
                    <a:pt x="12642" y="57817"/>
                    <a:pt x="22068" y="57817"/>
                  </a:cubicBezTo>
                  <a:cubicBezTo>
                    <a:pt x="26334" y="57817"/>
                    <a:pt x="29880" y="56874"/>
                    <a:pt x="32708" y="54989"/>
                  </a:cubicBezTo>
                  <a:cubicBezTo>
                    <a:pt x="35536" y="53104"/>
                    <a:pt x="36950" y="50177"/>
                    <a:pt x="36950" y="46208"/>
                  </a:cubicBezTo>
                  <a:cubicBezTo>
                    <a:pt x="36950" y="43330"/>
                    <a:pt x="35834" y="40875"/>
                    <a:pt x="33601" y="38841"/>
                  </a:cubicBezTo>
                  <a:cubicBezTo>
                    <a:pt x="31369" y="36807"/>
                    <a:pt x="28765" y="35443"/>
                    <a:pt x="25788" y="34748"/>
                  </a:cubicBezTo>
                  <a:lnTo>
                    <a:pt x="16858" y="32962"/>
                  </a:lnTo>
                  <a:cubicBezTo>
                    <a:pt x="13882" y="32268"/>
                    <a:pt x="11153" y="31251"/>
                    <a:pt x="8673" y="29912"/>
                  </a:cubicBezTo>
                  <a:cubicBezTo>
                    <a:pt x="6192" y="28572"/>
                    <a:pt x="4183" y="26786"/>
                    <a:pt x="2645" y="24554"/>
                  </a:cubicBezTo>
                  <a:cubicBezTo>
                    <a:pt x="1107" y="22321"/>
                    <a:pt x="338" y="19717"/>
                    <a:pt x="338" y="16740"/>
                  </a:cubicBezTo>
                  <a:cubicBezTo>
                    <a:pt x="338" y="12871"/>
                    <a:pt x="1355" y="9696"/>
                    <a:pt x="3389" y="7215"/>
                  </a:cubicBezTo>
                  <a:cubicBezTo>
                    <a:pt x="5423" y="4735"/>
                    <a:pt x="8102" y="2924"/>
                    <a:pt x="11426" y="1783"/>
                  </a:cubicBezTo>
                  <a:cubicBezTo>
                    <a:pt x="14749" y="642"/>
                    <a:pt x="18297" y="72"/>
                    <a:pt x="22068" y="72"/>
                  </a:cubicBezTo>
                  <a:cubicBezTo>
                    <a:pt x="26631" y="72"/>
                    <a:pt x="30600" y="1312"/>
                    <a:pt x="33974" y="3792"/>
                  </a:cubicBezTo>
                  <a:lnTo>
                    <a:pt x="37843" y="518"/>
                  </a:lnTo>
                  <a:cubicBezTo>
                    <a:pt x="37843" y="220"/>
                    <a:pt x="38090" y="72"/>
                    <a:pt x="38587" y="72"/>
                  </a:cubicBezTo>
                  <a:lnTo>
                    <a:pt x="39480" y="72"/>
                  </a:lnTo>
                  <a:cubicBezTo>
                    <a:pt x="39778" y="72"/>
                    <a:pt x="40026" y="196"/>
                    <a:pt x="40224" y="444"/>
                  </a:cubicBezTo>
                  <a:cubicBezTo>
                    <a:pt x="40423" y="692"/>
                    <a:pt x="40522" y="964"/>
                    <a:pt x="40522" y="1262"/>
                  </a:cubicBezTo>
                  <a:lnTo>
                    <a:pt x="40522" y="18675"/>
                  </a:lnTo>
                  <a:cubicBezTo>
                    <a:pt x="40522" y="19469"/>
                    <a:pt x="40175" y="19866"/>
                    <a:pt x="39480" y="19866"/>
                  </a:cubicBezTo>
                  <a:lnTo>
                    <a:pt x="37843" y="19866"/>
                  </a:lnTo>
                  <a:cubicBezTo>
                    <a:pt x="37049" y="19866"/>
                    <a:pt x="36652" y="19469"/>
                    <a:pt x="36652" y="18675"/>
                  </a:cubicBezTo>
                  <a:cubicBezTo>
                    <a:pt x="36652" y="14011"/>
                    <a:pt x="35363" y="10266"/>
                    <a:pt x="32783" y="7438"/>
                  </a:cubicBezTo>
                  <a:cubicBezTo>
                    <a:pt x="30203" y="4611"/>
                    <a:pt x="26581" y="3197"/>
                    <a:pt x="21918" y="3197"/>
                  </a:cubicBezTo>
                  <a:cubicBezTo>
                    <a:pt x="17949" y="3197"/>
                    <a:pt x="14502" y="3941"/>
                    <a:pt x="11575" y="5429"/>
                  </a:cubicBezTo>
                  <a:cubicBezTo>
                    <a:pt x="8648" y="6918"/>
                    <a:pt x="7185" y="9448"/>
                    <a:pt x="7185" y="13020"/>
                  </a:cubicBezTo>
                  <a:cubicBezTo>
                    <a:pt x="7185" y="15500"/>
                    <a:pt x="8251" y="17534"/>
                    <a:pt x="10384" y="19122"/>
                  </a:cubicBezTo>
                  <a:cubicBezTo>
                    <a:pt x="12517" y="20709"/>
                    <a:pt x="14972" y="21850"/>
                    <a:pt x="17751" y="22545"/>
                  </a:cubicBezTo>
                  <a:lnTo>
                    <a:pt x="26830" y="24331"/>
                  </a:lnTo>
                  <a:cubicBezTo>
                    <a:pt x="29807" y="25025"/>
                    <a:pt x="32609" y="26191"/>
                    <a:pt x="35239" y="27828"/>
                  </a:cubicBezTo>
                  <a:cubicBezTo>
                    <a:pt x="37868" y="29465"/>
                    <a:pt x="39951" y="31549"/>
                    <a:pt x="41489" y="34079"/>
                  </a:cubicBezTo>
                  <a:cubicBezTo>
                    <a:pt x="43027" y="36609"/>
                    <a:pt x="43796" y="39461"/>
                    <a:pt x="43796" y="42636"/>
                  </a:cubicBezTo>
                  <a:cubicBezTo>
                    <a:pt x="43796" y="45811"/>
                    <a:pt x="43250" y="48589"/>
                    <a:pt x="42159" y="50970"/>
                  </a:cubicBezTo>
                  <a:cubicBezTo>
                    <a:pt x="41068" y="53352"/>
                    <a:pt x="39530" y="55311"/>
                    <a:pt x="37546" y="56849"/>
                  </a:cubicBezTo>
                  <a:cubicBezTo>
                    <a:pt x="35562" y="58387"/>
                    <a:pt x="33230" y="59529"/>
                    <a:pt x="30550" y="60272"/>
                  </a:cubicBezTo>
                  <a:cubicBezTo>
                    <a:pt x="27871" y="61016"/>
                    <a:pt x="25044" y="61389"/>
                    <a:pt x="22068" y="61389"/>
                  </a:cubicBezTo>
                  <a:cubicBezTo>
                    <a:pt x="16512" y="61389"/>
                    <a:pt x="11799" y="59504"/>
                    <a:pt x="7929" y="55733"/>
                  </a:cubicBezTo>
                  <a:lnTo>
                    <a:pt x="3018" y="61091"/>
                  </a:lnTo>
                  <a:cubicBezTo>
                    <a:pt x="3018" y="61290"/>
                    <a:pt x="2769" y="61389"/>
                    <a:pt x="2273" y="61389"/>
                  </a:cubicBezTo>
                  <a:lnTo>
                    <a:pt x="1529" y="61389"/>
                  </a:lnTo>
                  <a:cubicBezTo>
                    <a:pt x="735" y="61389"/>
                    <a:pt x="338" y="61041"/>
                    <a:pt x="338" y="60347"/>
                  </a:cubicBezTo>
                  <a:close/>
                </a:path>
              </a:pathLst>
            </a:custGeom>
            <a:solidFill>
              <a:srgbClr val="262626"/>
            </a:solidFill>
            <a:ln w="9525" cap="sq">
              <a:noFill/>
              <a:prstDash val="solid"/>
              <a:miter/>
            </a:ln>
          </p:spPr>
          <p:txBody>
            <a:bodyPr rtlCol="0" anchor="ctr"/>
            <a:lstStyle/>
            <a:p>
              <a:endParaRPr lang="en-NL"/>
            </a:p>
          </p:txBody>
        </p:sp>
        <p:sp>
          <p:nvSpPr>
            <p:cNvPr id="81" name="Freeform: Shape 80">
              <a:extLst>
                <a:ext uri="{FF2B5EF4-FFF2-40B4-BE49-F238E27FC236}">
                  <a16:creationId xmlns:a16="http://schemas.microsoft.com/office/drawing/2014/main" id="{A02EE9B9-34CF-BCCD-27EF-7BCEC27563DF}"/>
                </a:ext>
              </a:extLst>
            </p:cNvPr>
            <p:cNvSpPr/>
            <p:nvPr/>
          </p:nvSpPr>
          <p:spPr>
            <a:xfrm rot="-5400000">
              <a:off x="3249991" y="925596"/>
              <a:ext cx="45095" cy="58935"/>
            </a:xfrm>
            <a:custGeom>
              <a:avLst/>
              <a:gdLst>
                <a:gd name="connsiteX0" fmla="*/ 332 w 45095"/>
                <a:gd name="connsiteY0" fmla="*/ 59002 h 58935"/>
                <a:gd name="connsiteX1" fmla="*/ 332 w 45095"/>
                <a:gd name="connsiteY1" fmla="*/ 54239 h 58935"/>
                <a:gd name="connsiteX2" fmla="*/ 7849 w 45095"/>
                <a:gd name="connsiteY2" fmla="*/ 53570 h 58935"/>
                <a:gd name="connsiteX3" fmla="*/ 10751 w 45095"/>
                <a:gd name="connsiteY3" fmla="*/ 50072 h 58935"/>
                <a:gd name="connsiteX4" fmla="*/ 10751 w 45095"/>
                <a:gd name="connsiteY4" fmla="*/ 13610 h 58935"/>
                <a:gd name="connsiteX5" fmla="*/ 9709 w 45095"/>
                <a:gd name="connsiteY5" fmla="*/ 8476 h 58935"/>
                <a:gd name="connsiteX6" fmla="*/ 6658 w 45095"/>
                <a:gd name="connsiteY6" fmla="*/ 6540 h 58935"/>
                <a:gd name="connsiteX7" fmla="*/ 332 w 45095"/>
                <a:gd name="connsiteY7" fmla="*/ 6169 h 58935"/>
                <a:gd name="connsiteX8" fmla="*/ 332 w 45095"/>
                <a:gd name="connsiteY8" fmla="*/ 1555 h 58935"/>
                <a:gd name="connsiteX9" fmla="*/ 19382 w 45095"/>
                <a:gd name="connsiteY9" fmla="*/ 66 h 58935"/>
                <a:gd name="connsiteX10" fmla="*/ 19382 w 45095"/>
                <a:gd name="connsiteY10" fmla="*/ 13163 h 58935"/>
                <a:gd name="connsiteX11" fmla="*/ 25559 w 45095"/>
                <a:gd name="connsiteY11" fmla="*/ 3713 h 58935"/>
                <a:gd name="connsiteX12" fmla="*/ 35159 w 45095"/>
                <a:gd name="connsiteY12" fmla="*/ 66 h 58935"/>
                <a:gd name="connsiteX13" fmla="*/ 42302 w 45095"/>
                <a:gd name="connsiteY13" fmla="*/ 2447 h 58935"/>
                <a:gd name="connsiteX14" fmla="*/ 45428 w 45095"/>
                <a:gd name="connsiteY14" fmla="*/ 8550 h 58935"/>
                <a:gd name="connsiteX15" fmla="*/ 43716 w 45095"/>
                <a:gd name="connsiteY15" fmla="*/ 12866 h 58935"/>
                <a:gd name="connsiteX16" fmla="*/ 39474 w 45095"/>
                <a:gd name="connsiteY16" fmla="*/ 14652 h 58935"/>
                <a:gd name="connsiteX17" fmla="*/ 35159 w 45095"/>
                <a:gd name="connsiteY17" fmla="*/ 12866 h 58935"/>
                <a:gd name="connsiteX18" fmla="*/ 33373 w 45095"/>
                <a:gd name="connsiteY18" fmla="*/ 8550 h 58935"/>
                <a:gd name="connsiteX19" fmla="*/ 36051 w 45095"/>
                <a:gd name="connsiteY19" fmla="*/ 3489 h 58935"/>
                <a:gd name="connsiteX20" fmla="*/ 35159 w 45095"/>
                <a:gd name="connsiteY20" fmla="*/ 3489 h 58935"/>
                <a:gd name="connsiteX21" fmla="*/ 26378 w 45095"/>
                <a:gd name="connsiteY21" fmla="*/ 7434 h 58935"/>
                <a:gd name="connsiteX22" fmla="*/ 21541 w 45095"/>
                <a:gd name="connsiteY22" fmla="*/ 17181 h 58935"/>
                <a:gd name="connsiteX23" fmla="*/ 20127 w 45095"/>
                <a:gd name="connsiteY23" fmla="*/ 28195 h 58935"/>
                <a:gd name="connsiteX24" fmla="*/ 20127 w 45095"/>
                <a:gd name="connsiteY24" fmla="*/ 50072 h 58935"/>
                <a:gd name="connsiteX25" fmla="*/ 33075 w 45095"/>
                <a:gd name="connsiteY25" fmla="*/ 54239 h 58935"/>
                <a:gd name="connsiteX26" fmla="*/ 33075 w 45095"/>
                <a:gd name="connsiteY26" fmla="*/ 59002 h 58935"/>
                <a:gd name="connsiteX27" fmla="*/ 332 w 45095"/>
                <a:gd name="connsiteY27" fmla="*/ 59002 h 5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095" h="58935">
                  <a:moveTo>
                    <a:pt x="332" y="59002"/>
                  </a:moveTo>
                  <a:lnTo>
                    <a:pt x="332" y="54239"/>
                  </a:lnTo>
                  <a:cubicBezTo>
                    <a:pt x="3408" y="54239"/>
                    <a:pt x="5914" y="54017"/>
                    <a:pt x="7849" y="53570"/>
                  </a:cubicBezTo>
                  <a:cubicBezTo>
                    <a:pt x="9783" y="53123"/>
                    <a:pt x="10751" y="51957"/>
                    <a:pt x="10751" y="50072"/>
                  </a:cubicBezTo>
                  <a:lnTo>
                    <a:pt x="10751" y="13610"/>
                  </a:lnTo>
                  <a:cubicBezTo>
                    <a:pt x="10751" y="11228"/>
                    <a:pt x="10403" y="9517"/>
                    <a:pt x="9709" y="8476"/>
                  </a:cubicBezTo>
                  <a:cubicBezTo>
                    <a:pt x="9015" y="7434"/>
                    <a:pt x="7997" y="6788"/>
                    <a:pt x="6658" y="6540"/>
                  </a:cubicBezTo>
                  <a:cubicBezTo>
                    <a:pt x="5319" y="6292"/>
                    <a:pt x="3210" y="6169"/>
                    <a:pt x="332" y="6169"/>
                  </a:cubicBezTo>
                  <a:lnTo>
                    <a:pt x="332" y="1555"/>
                  </a:lnTo>
                  <a:lnTo>
                    <a:pt x="19382" y="66"/>
                  </a:lnTo>
                  <a:lnTo>
                    <a:pt x="19382" y="13163"/>
                  </a:lnTo>
                  <a:cubicBezTo>
                    <a:pt x="20871" y="9294"/>
                    <a:pt x="22930" y="6144"/>
                    <a:pt x="25559" y="3713"/>
                  </a:cubicBezTo>
                  <a:cubicBezTo>
                    <a:pt x="28188" y="1282"/>
                    <a:pt x="31388" y="66"/>
                    <a:pt x="35159" y="66"/>
                  </a:cubicBezTo>
                  <a:cubicBezTo>
                    <a:pt x="37838" y="66"/>
                    <a:pt x="40219" y="860"/>
                    <a:pt x="42302" y="2447"/>
                  </a:cubicBezTo>
                  <a:cubicBezTo>
                    <a:pt x="44386" y="4035"/>
                    <a:pt x="45428" y="6069"/>
                    <a:pt x="45428" y="8550"/>
                  </a:cubicBezTo>
                  <a:cubicBezTo>
                    <a:pt x="45428" y="10236"/>
                    <a:pt x="44857" y="11675"/>
                    <a:pt x="43716" y="12866"/>
                  </a:cubicBezTo>
                  <a:cubicBezTo>
                    <a:pt x="42575" y="14056"/>
                    <a:pt x="41161" y="14652"/>
                    <a:pt x="39474" y="14652"/>
                  </a:cubicBezTo>
                  <a:cubicBezTo>
                    <a:pt x="37788" y="14652"/>
                    <a:pt x="36349" y="14056"/>
                    <a:pt x="35159" y="12866"/>
                  </a:cubicBezTo>
                  <a:cubicBezTo>
                    <a:pt x="33968" y="11675"/>
                    <a:pt x="33373" y="10236"/>
                    <a:pt x="33373" y="8550"/>
                  </a:cubicBezTo>
                  <a:cubicBezTo>
                    <a:pt x="33373" y="6169"/>
                    <a:pt x="34265" y="4482"/>
                    <a:pt x="36051" y="3489"/>
                  </a:cubicBezTo>
                  <a:lnTo>
                    <a:pt x="35159" y="3489"/>
                  </a:lnTo>
                  <a:cubicBezTo>
                    <a:pt x="31587" y="3489"/>
                    <a:pt x="28660" y="4804"/>
                    <a:pt x="26378" y="7434"/>
                  </a:cubicBezTo>
                  <a:cubicBezTo>
                    <a:pt x="24095" y="10062"/>
                    <a:pt x="22483" y="13312"/>
                    <a:pt x="21541" y="17181"/>
                  </a:cubicBezTo>
                  <a:cubicBezTo>
                    <a:pt x="20599" y="21051"/>
                    <a:pt x="20127" y="24722"/>
                    <a:pt x="20127" y="28195"/>
                  </a:cubicBezTo>
                  <a:lnTo>
                    <a:pt x="20127" y="50072"/>
                  </a:lnTo>
                  <a:cubicBezTo>
                    <a:pt x="20127" y="52851"/>
                    <a:pt x="24443" y="54239"/>
                    <a:pt x="33075" y="54239"/>
                  </a:cubicBezTo>
                  <a:lnTo>
                    <a:pt x="33075" y="59002"/>
                  </a:lnTo>
                  <a:lnTo>
                    <a:pt x="332" y="59002"/>
                  </a:lnTo>
                  <a:close/>
                </a:path>
              </a:pathLst>
            </a:custGeom>
            <a:solidFill>
              <a:srgbClr val="262626"/>
            </a:solidFill>
            <a:ln w="9525" cap="sq">
              <a:noFill/>
              <a:prstDash val="solid"/>
              <a:miter/>
            </a:ln>
          </p:spPr>
          <p:txBody>
            <a:bodyPr rtlCol="0" anchor="ctr"/>
            <a:lstStyle/>
            <a:p>
              <a:endParaRPr lang="en-NL"/>
            </a:p>
          </p:txBody>
        </p:sp>
        <p:sp>
          <p:nvSpPr>
            <p:cNvPr id="82" name="Freeform: Shape 81">
              <a:extLst>
                <a:ext uri="{FF2B5EF4-FFF2-40B4-BE49-F238E27FC236}">
                  <a16:creationId xmlns:a16="http://schemas.microsoft.com/office/drawing/2014/main" id="{954051D5-8C2D-0F99-2B5B-FAD43D2104E3}"/>
                </a:ext>
              </a:extLst>
            </p:cNvPr>
            <p:cNvSpPr/>
            <p:nvPr/>
          </p:nvSpPr>
          <p:spPr>
            <a:xfrm rot="-5400000">
              <a:off x="3252967" y="837496"/>
              <a:ext cx="31402" cy="133349"/>
            </a:xfrm>
            <a:custGeom>
              <a:avLst/>
              <a:gdLst>
                <a:gd name="connsiteX0" fmla="*/ 1517 w 31402"/>
                <a:gd name="connsiteY0" fmla="*/ 133411 h 133349"/>
                <a:gd name="connsiteX1" fmla="*/ 327 w 31402"/>
                <a:gd name="connsiteY1" fmla="*/ 132220 h 133349"/>
                <a:gd name="connsiteX2" fmla="*/ 625 w 31402"/>
                <a:gd name="connsiteY2" fmla="*/ 131328 h 133349"/>
                <a:gd name="connsiteX3" fmla="*/ 23395 w 31402"/>
                <a:gd name="connsiteY3" fmla="*/ 66736 h 133349"/>
                <a:gd name="connsiteX4" fmla="*/ 922 w 31402"/>
                <a:gd name="connsiteY4" fmla="*/ 2294 h 133349"/>
                <a:gd name="connsiteX5" fmla="*/ 327 w 31402"/>
                <a:gd name="connsiteY5" fmla="*/ 1252 h 133349"/>
                <a:gd name="connsiteX6" fmla="*/ 699 w 31402"/>
                <a:gd name="connsiteY6" fmla="*/ 433 h 133349"/>
                <a:gd name="connsiteX7" fmla="*/ 1517 w 31402"/>
                <a:gd name="connsiteY7" fmla="*/ 61 h 133349"/>
                <a:gd name="connsiteX8" fmla="*/ 2857 w 31402"/>
                <a:gd name="connsiteY8" fmla="*/ 61 h 133349"/>
                <a:gd name="connsiteX9" fmla="*/ 3452 w 31402"/>
                <a:gd name="connsiteY9" fmla="*/ 359 h 133349"/>
                <a:gd name="connsiteX10" fmla="*/ 19377 w 31402"/>
                <a:gd name="connsiteY10" fmla="*/ 18665 h 133349"/>
                <a:gd name="connsiteX11" fmla="*/ 28753 w 31402"/>
                <a:gd name="connsiteY11" fmla="*/ 41733 h 133349"/>
                <a:gd name="connsiteX12" fmla="*/ 31730 w 31402"/>
                <a:gd name="connsiteY12" fmla="*/ 66736 h 133349"/>
                <a:gd name="connsiteX13" fmla="*/ 30092 w 31402"/>
                <a:gd name="connsiteY13" fmla="*/ 85266 h 133349"/>
                <a:gd name="connsiteX14" fmla="*/ 25033 w 31402"/>
                <a:gd name="connsiteY14" fmla="*/ 103348 h 133349"/>
                <a:gd name="connsiteX15" fmla="*/ 16252 w 31402"/>
                <a:gd name="connsiteY15" fmla="*/ 119794 h 133349"/>
                <a:gd name="connsiteX16" fmla="*/ 3452 w 31402"/>
                <a:gd name="connsiteY16" fmla="*/ 133114 h 133349"/>
                <a:gd name="connsiteX17" fmla="*/ 2857 w 31402"/>
                <a:gd name="connsiteY17" fmla="*/ 133411 h 133349"/>
                <a:gd name="connsiteX18" fmla="*/ 1517 w 31402"/>
                <a:gd name="connsiteY18" fmla="*/ 133411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02" h="133349">
                  <a:moveTo>
                    <a:pt x="1517" y="133411"/>
                  </a:moveTo>
                  <a:cubicBezTo>
                    <a:pt x="724" y="133411"/>
                    <a:pt x="327" y="133014"/>
                    <a:pt x="327" y="132220"/>
                  </a:cubicBezTo>
                  <a:cubicBezTo>
                    <a:pt x="327" y="131823"/>
                    <a:pt x="426" y="131526"/>
                    <a:pt x="625" y="131328"/>
                  </a:cubicBezTo>
                  <a:cubicBezTo>
                    <a:pt x="15805" y="116544"/>
                    <a:pt x="23395" y="95014"/>
                    <a:pt x="23395" y="66736"/>
                  </a:cubicBezTo>
                  <a:cubicBezTo>
                    <a:pt x="23395" y="38459"/>
                    <a:pt x="15904" y="16978"/>
                    <a:pt x="922" y="2294"/>
                  </a:cubicBezTo>
                  <a:cubicBezTo>
                    <a:pt x="525" y="2096"/>
                    <a:pt x="327" y="1748"/>
                    <a:pt x="327" y="1252"/>
                  </a:cubicBezTo>
                  <a:cubicBezTo>
                    <a:pt x="327" y="954"/>
                    <a:pt x="451" y="682"/>
                    <a:pt x="699" y="433"/>
                  </a:cubicBezTo>
                  <a:cubicBezTo>
                    <a:pt x="947" y="185"/>
                    <a:pt x="1219" y="61"/>
                    <a:pt x="1517" y="61"/>
                  </a:cubicBezTo>
                  <a:lnTo>
                    <a:pt x="2857" y="61"/>
                  </a:lnTo>
                  <a:cubicBezTo>
                    <a:pt x="3056" y="61"/>
                    <a:pt x="3254" y="160"/>
                    <a:pt x="3452" y="359"/>
                  </a:cubicBezTo>
                  <a:cubicBezTo>
                    <a:pt x="9802" y="5320"/>
                    <a:pt x="15110" y="11422"/>
                    <a:pt x="19377" y="18665"/>
                  </a:cubicBezTo>
                  <a:cubicBezTo>
                    <a:pt x="23643" y="25908"/>
                    <a:pt x="26769" y="33597"/>
                    <a:pt x="28753" y="41733"/>
                  </a:cubicBezTo>
                  <a:cubicBezTo>
                    <a:pt x="30737" y="49869"/>
                    <a:pt x="31730" y="58204"/>
                    <a:pt x="31730" y="66736"/>
                  </a:cubicBezTo>
                  <a:cubicBezTo>
                    <a:pt x="31730" y="72987"/>
                    <a:pt x="31184" y="79164"/>
                    <a:pt x="30092" y="85266"/>
                  </a:cubicBezTo>
                  <a:cubicBezTo>
                    <a:pt x="29001" y="91368"/>
                    <a:pt x="27314" y="97395"/>
                    <a:pt x="25033" y="103348"/>
                  </a:cubicBezTo>
                  <a:cubicBezTo>
                    <a:pt x="22750" y="109301"/>
                    <a:pt x="19823" y="114783"/>
                    <a:pt x="16252" y="119794"/>
                  </a:cubicBezTo>
                  <a:cubicBezTo>
                    <a:pt x="12680" y="124804"/>
                    <a:pt x="8413" y="129244"/>
                    <a:pt x="3452" y="133114"/>
                  </a:cubicBezTo>
                  <a:cubicBezTo>
                    <a:pt x="3254" y="133312"/>
                    <a:pt x="3056" y="133411"/>
                    <a:pt x="2857" y="133411"/>
                  </a:cubicBezTo>
                  <a:lnTo>
                    <a:pt x="1517" y="133411"/>
                  </a:lnTo>
                  <a:close/>
                </a:path>
              </a:pathLst>
            </a:custGeom>
            <a:solidFill>
              <a:srgbClr val="262626"/>
            </a:solidFill>
            <a:ln w="9525" cap="sq">
              <a:noFill/>
              <a:prstDash val="solid"/>
              <a:miter/>
            </a:ln>
          </p:spPr>
          <p:txBody>
            <a:bodyPr rtlCol="0" anchor="ctr"/>
            <a:lstStyle/>
            <a:p>
              <a:endParaRPr lang="en-NL"/>
            </a:p>
          </p:txBody>
        </p:sp>
      </p:grpSp>
      <p:grpSp>
        <p:nvGrpSpPr>
          <p:cNvPr id="83" name="Graphic 2">
            <a:extLst>
              <a:ext uri="{FF2B5EF4-FFF2-40B4-BE49-F238E27FC236}">
                <a16:creationId xmlns:a16="http://schemas.microsoft.com/office/drawing/2014/main" id="{0032724A-0ECF-E30C-EF68-19C1EE1CC4BD}"/>
              </a:ext>
            </a:extLst>
          </p:cNvPr>
          <p:cNvGrpSpPr/>
          <p:nvPr/>
        </p:nvGrpSpPr>
        <p:grpSpPr>
          <a:xfrm>
            <a:off x="4152371" y="4255576"/>
            <a:ext cx="390484" cy="116151"/>
            <a:chOff x="2940243" y="402077"/>
            <a:chExt cx="390484" cy="116151"/>
          </a:xfrm>
          <a:solidFill>
            <a:srgbClr val="262626"/>
          </a:solidFill>
        </p:grpSpPr>
        <p:sp>
          <p:nvSpPr>
            <p:cNvPr id="84" name="Freeform: Shape 83">
              <a:extLst>
                <a:ext uri="{FF2B5EF4-FFF2-40B4-BE49-F238E27FC236}">
                  <a16:creationId xmlns:a16="http://schemas.microsoft.com/office/drawing/2014/main" id="{31E2DAEE-3C3E-68F6-EADC-D2730CDD5ECC}"/>
                </a:ext>
              </a:extLst>
            </p:cNvPr>
            <p:cNvSpPr/>
            <p:nvPr/>
          </p:nvSpPr>
          <p:spPr>
            <a:xfrm>
              <a:off x="2940243" y="449768"/>
              <a:ext cx="64293" cy="64293"/>
            </a:xfrm>
            <a:custGeom>
              <a:avLst/>
              <a:gdLst>
                <a:gd name="connsiteX0" fmla="*/ 346 w 64293"/>
                <a:gd name="connsiteY0" fmla="*/ 61649 h 64293"/>
                <a:gd name="connsiteX1" fmla="*/ 941 w 64293"/>
                <a:gd name="connsiteY1" fmla="*/ 59715 h 64293"/>
                <a:gd name="connsiteX2" fmla="*/ 28623 w 64293"/>
                <a:gd name="connsiteY2" fmla="*/ 32181 h 64293"/>
                <a:gd name="connsiteX3" fmla="*/ 941 w 64293"/>
                <a:gd name="connsiteY3" fmla="*/ 4499 h 64293"/>
                <a:gd name="connsiteX4" fmla="*/ 346 w 64293"/>
                <a:gd name="connsiteY4" fmla="*/ 2713 h 64293"/>
                <a:gd name="connsiteX5" fmla="*/ 1090 w 64293"/>
                <a:gd name="connsiteY5" fmla="*/ 853 h 64293"/>
                <a:gd name="connsiteX6" fmla="*/ 3025 w 64293"/>
                <a:gd name="connsiteY6" fmla="*/ 34 h 64293"/>
                <a:gd name="connsiteX7" fmla="*/ 4960 w 64293"/>
                <a:gd name="connsiteY7" fmla="*/ 927 h 64293"/>
                <a:gd name="connsiteX8" fmla="*/ 32641 w 64293"/>
                <a:gd name="connsiteY8" fmla="*/ 28460 h 64293"/>
                <a:gd name="connsiteX9" fmla="*/ 60026 w 64293"/>
                <a:gd name="connsiteY9" fmla="*/ 927 h 64293"/>
                <a:gd name="connsiteX10" fmla="*/ 61960 w 64293"/>
                <a:gd name="connsiteY10" fmla="*/ 34 h 64293"/>
                <a:gd name="connsiteX11" fmla="*/ 63896 w 64293"/>
                <a:gd name="connsiteY11" fmla="*/ 779 h 64293"/>
                <a:gd name="connsiteX12" fmla="*/ 64640 w 64293"/>
                <a:gd name="connsiteY12" fmla="*/ 2713 h 64293"/>
                <a:gd name="connsiteX13" fmla="*/ 64044 w 64293"/>
                <a:gd name="connsiteY13" fmla="*/ 4499 h 64293"/>
                <a:gd name="connsiteX14" fmla="*/ 36363 w 64293"/>
                <a:gd name="connsiteY14" fmla="*/ 32181 h 64293"/>
                <a:gd name="connsiteX15" fmla="*/ 64044 w 64293"/>
                <a:gd name="connsiteY15" fmla="*/ 59715 h 64293"/>
                <a:gd name="connsiteX16" fmla="*/ 64640 w 64293"/>
                <a:gd name="connsiteY16" fmla="*/ 61649 h 64293"/>
                <a:gd name="connsiteX17" fmla="*/ 63896 w 64293"/>
                <a:gd name="connsiteY17" fmla="*/ 63584 h 64293"/>
                <a:gd name="connsiteX18" fmla="*/ 61960 w 64293"/>
                <a:gd name="connsiteY18" fmla="*/ 64328 h 64293"/>
                <a:gd name="connsiteX19" fmla="*/ 60026 w 64293"/>
                <a:gd name="connsiteY19" fmla="*/ 63435 h 64293"/>
                <a:gd name="connsiteX20" fmla="*/ 32641 w 64293"/>
                <a:gd name="connsiteY20" fmla="*/ 35902 h 64293"/>
                <a:gd name="connsiteX21" fmla="*/ 4960 w 64293"/>
                <a:gd name="connsiteY21" fmla="*/ 63435 h 64293"/>
                <a:gd name="connsiteX22" fmla="*/ 3025 w 64293"/>
                <a:gd name="connsiteY22" fmla="*/ 64328 h 64293"/>
                <a:gd name="connsiteX23" fmla="*/ 1090 w 64293"/>
                <a:gd name="connsiteY23" fmla="*/ 63510 h 64293"/>
                <a:gd name="connsiteX24" fmla="*/ 346 w 64293"/>
                <a:gd name="connsiteY24" fmla="*/ 61649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93" h="64293">
                  <a:moveTo>
                    <a:pt x="346" y="61649"/>
                  </a:moveTo>
                  <a:cubicBezTo>
                    <a:pt x="346" y="60955"/>
                    <a:pt x="544" y="60310"/>
                    <a:pt x="941" y="59715"/>
                  </a:cubicBezTo>
                  <a:lnTo>
                    <a:pt x="28623" y="32181"/>
                  </a:lnTo>
                  <a:lnTo>
                    <a:pt x="941" y="4499"/>
                  </a:lnTo>
                  <a:cubicBezTo>
                    <a:pt x="544" y="4003"/>
                    <a:pt x="346" y="3408"/>
                    <a:pt x="346" y="2713"/>
                  </a:cubicBezTo>
                  <a:cubicBezTo>
                    <a:pt x="346" y="2019"/>
                    <a:pt x="594" y="1399"/>
                    <a:pt x="1090" y="853"/>
                  </a:cubicBezTo>
                  <a:cubicBezTo>
                    <a:pt x="1586" y="307"/>
                    <a:pt x="2232" y="34"/>
                    <a:pt x="3025" y="34"/>
                  </a:cubicBezTo>
                  <a:cubicBezTo>
                    <a:pt x="3620" y="34"/>
                    <a:pt x="4265" y="332"/>
                    <a:pt x="4960" y="927"/>
                  </a:cubicBezTo>
                  <a:lnTo>
                    <a:pt x="32641" y="28460"/>
                  </a:lnTo>
                  <a:lnTo>
                    <a:pt x="60026" y="927"/>
                  </a:lnTo>
                  <a:cubicBezTo>
                    <a:pt x="60820" y="332"/>
                    <a:pt x="61464" y="34"/>
                    <a:pt x="61960" y="34"/>
                  </a:cubicBezTo>
                  <a:cubicBezTo>
                    <a:pt x="62754" y="34"/>
                    <a:pt x="63399" y="283"/>
                    <a:pt x="63896" y="779"/>
                  </a:cubicBezTo>
                  <a:cubicBezTo>
                    <a:pt x="64392" y="1275"/>
                    <a:pt x="64640" y="1920"/>
                    <a:pt x="64640" y="2713"/>
                  </a:cubicBezTo>
                  <a:cubicBezTo>
                    <a:pt x="64640" y="3408"/>
                    <a:pt x="64441" y="4003"/>
                    <a:pt x="64044" y="4499"/>
                  </a:cubicBezTo>
                  <a:lnTo>
                    <a:pt x="36363" y="32181"/>
                  </a:lnTo>
                  <a:lnTo>
                    <a:pt x="64044" y="59715"/>
                  </a:lnTo>
                  <a:cubicBezTo>
                    <a:pt x="64441" y="60310"/>
                    <a:pt x="64640" y="60955"/>
                    <a:pt x="64640" y="61649"/>
                  </a:cubicBezTo>
                  <a:cubicBezTo>
                    <a:pt x="64640" y="62443"/>
                    <a:pt x="64392" y="63088"/>
                    <a:pt x="63896" y="63584"/>
                  </a:cubicBezTo>
                  <a:cubicBezTo>
                    <a:pt x="63399" y="64080"/>
                    <a:pt x="62754" y="64328"/>
                    <a:pt x="61960" y="64328"/>
                  </a:cubicBezTo>
                  <a:cubicBezTo>
                    <a:pt x="61365" y="64328"/>
                    <a:pt x="60720" y="64030"/>
                    <a:pt x="60026" y="63435"/>
                  </a:cubicBezTo>
                  <a:lnTo>
                    <a:pt x="32641" y="35902"/>
                  </a:lnTo>
                  <a:lnTo>
                    <a:pt x="4960" y="63435"/>
                  </a:lnTo>
                  <a:cubicBezTo>
                    <a:pt x="4364" y="64030"/>
                    <a:pt x="3719" y="64328"/>
                    <a:pt x="3025" y="64328"/>
                  </a:cubicBezTo>
                  <a:cubicBezTo>
                    <a:pt x="2232" y="64328"/>
                    <a:pt x="1586" y="64055"/>
                    <a:pt x="1090" y="63510"/>
                  </a:cubicBezTo>
                  <a:cubicBezTo>
                    <a:pt x="594" y="62964"/>
                    <a:pt x="346" y="62344"/>
                    <a:pt x="346" y="61649"/>
                  </a:cubicBezTo>
                  <a:close/>
                </a:path>
              </a:pathLst>
            </a:custGeom>
            <a:solidFill>
              <a:srgbClr val="262626"/>
            </a:solidFill>
            <a:ln w="9525" cap="sq">
              <a:noFill/>
              <a:prstDash val="solid"/>
              <a:miter/>
            </a:ln>
          </p:spPr>
          <p:txBody>
            <a:bodyPr rtlCol="0" anchor="ctr"/>
            <a:lstStyle/>
            <a:p>
              <a:endParaRPr lang="en-NL"/>
            </a:p>
          </p:txBody>
        </p:sp>
        <p:sp>
          <p:nvSpPr>
            <p:cNvPr id="85" name="Freeform: Shape 84">
              <a:extLst>
                <a:ext uri="{FF2B5EF4-FFF2-40B4-BE49-F238E27FC236}">
                  <a16:creationId xmlns:a16="http://schemas.microsoft.com/office/drawing/2014/main" id="{5687422E-BEA7-F386-F9D5-1859A53C4B2B}"/>
                </a:ext>
              </a:extLst>
            </p:cNvPr>
            <p:cNvSpPr/>
            <p:nvPr/>
          </p:nvSpPr>
          <p:spPr>
            <a:xfrm>
              <a:off x="3038887" y="426402"/>
              <a:ext cx="44499" cy="88850"/>
            </a:xfrm>
            <a:custGeom>
              <a:avLst/>
              <a:gdLst>
                <a:gd name="connsiteX0" fmla="*/ 1090 w 44499"/>
                <a:gd name="connsiteY0" fmla="*/ 88884 h 88850"/>
                <a:gd name="connsiteX1" fmla="*/ 1090 w 44499"/>
                <a:gd name="connsiteY1" fmla="*/ 84122 h 88850"/>
                <a:gd name="connsiteX2" fmla="*/ 17759 w 44499"/>
                <a:gd name="connsiteY2" fmla="*/ 79954 h 88850"/>
                <a:gd name="connsiteX3" fmla="*/ 17759 w 44499"/>
                <a:gd name="connsiteY3" fmla="*/ 10006 h 88850"/>
                <a:gd name="connsiteX4" fmla="*/ 346 w 44499"/>
                <a:gd name="connsiteY4" fmla="*/ 13279 h 88850"/>
                <a:gd name="connsiteX5" fmla="*/ 346 w 44499"/>
                <a:gd name="connsiteY5" fmla="*/ 8667 h 88850"/>
                <a:gd name="connsiteX6" fmla="*/ 25051 w 44499"/>
                <a:gd name="connsiteY6" fmla="*/ 34 h 88850"/>
                <a:gd name="connsiteX7" fmla="*/ 26837 w 44499"/>
                <a:gd name="connsiteY7" fmla="*/ 34 h 88850"/>
                <a:gd name="connsiteX8" fmla="*/ 27730 w 44499"/>
                <a:gd name="connsiteY8" fmla="*/ 406 h 88850"/>
                <a:gd name="connsiteX9" fmla="*/ 28177 w 44499"/>
                <a:gd name="connsiteY9" fmla="*/ 1225 h 88850"/>
                <a:gd name="connsiteX10" fmla="*/ 28177 w 44499"/>
                <a:gd name="connsiteY10" fmla="*/ 79954 h 88850"/>
                <a:gd name="connsiteX11" fmla="*/ 44846 w 44499"/>
                <a:gd name="connsiteY11" fmla="*/ 84122 h 88850"/>
                <a:gd name="connsiteX12" fmla="*/ 44846 w 44499"/>
                <a:gd name="connsiteY12" fmla="*/ 88884 h 88850"/>
                <a:gd name="connsiteX13" fmla="*/ 1090 w 44499"/>
                <a:gd name="connsiteY13" fmla="*/ 8888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99" h="88850">
                  <a:moveTo>
                    <a:pt x="1090" y="88884"/>
                  </a:moveTo>
                  <a:lnTo>
                    <a:pt x="1090" y="84122"/>
                  </a:lnTo>
                  <a:cubicBezTo>
                    <a:pt x="12203" y="84122"/>
                    <a:pt x="17759" y="82733"/>
                    <a:pt x="17759" y="79954"/>
                  </a:cubicBezTo>
                  <a:lnTo>
                    <a:pt x="17759" y="10006"/>
                  </a:lnTo>
                  <a:cubicBezTo>
                    <a:pt x="13195" y="12188"/>
                    <a:pt x="7391" y="13279"/>
                    <a:pt x="346" y="13279"/>
                  </a:cubicBezTo>
                  <a:lnTo>
                    <a:pt x="346" y="8667"/>
                  </a:lnTo>
                  <a:cubicBezTo>
                    <a:pt x="11260" y="8667"/>
                    <a:pt x="19495" y="5789"/>
                    <a:pt x="25051" y="34"/>
                  </a:cubicBezTo>
                  <a:lnTo>
                    <a:pt x="26837" y="34"/>
                  </a:lnTo>
                  <a:cubicBezTo>
                    <a:pt x="27135" y="34"/>
                    <a:pt x="27432" y="158"/>
                    <a:pt x="27730" y="406"/>
                  </a:cubicBezTo>
                  <a:cubicBezTo>
                    <a:pt x="28029" y="654"/>
                    <a:pt x="28177" y="926"/>
                    <a:pt x="28177" y="1225"/>
                  </a:cubicBezTo>
                  <a:lnTo>
                    <a:pt x="28177" y="79954"/>
                  </a:lnTo>
                  <a:cubicBezTo>
                    <a:pt x="28177" y="82733"/>
                    <a:pt x="33733" y="84122"/>
                    <a:pt x="44846" y="84122"/>
                  </a:cubicBezTo>
                  <a:lnTo>
                    <a:pt x="44846" y="88884"/>
                  </a:lnTo>
                  <a:lnTo>
                    <a:pt x="1090" y="88884"/>
                  </a:lnTo>
                  <a:close/>
                </a:path>
              </a:pathLst>
            </a:custGeom>
            <a:solidFill>
              <a:srgbClr val="262626"/>
            </a:solidFill>
            <a:ln w="9525" cap="sq">
              <a:noFill/>
              <a:prstDash val="solid"/>
              <a:miter/>
            </a:ln>
          </p:spPr>
          <p:txBody>
            <a:bodyPr rtlCol="0" anchor="ctr"/>
            <a:lstStyle/>
            <a:p>
              <a:endParaRPr lang="en-NL"/>
            </a:p>
          </p:txBody>
        </p:sp>
        <p:sp>
          <p:nvSpPr>
            <p:cNvPr id="86" name="Freeform: Shape 85">
              <a:extLst>
                <a:ext uri="{FF2B5EF4-FFF2-40B4-BE49-F238E27FC236}">
                  <a16:creationId xmlns:a16="http://schemas.microsoft.com/office/drawing/2014/main" id="{85317103-72C7-7FE6-73A8-80520270B9F0}"/>
                </a:ext>
              </a:extLst>
            </p:cNvPr>
            <p:cNvSpPr/>
            <p:nvPr/>
          </p:nvSpPr>
          <p:spPr>
            <a:xfrm>
              <a:off x="3101067" y="426402"/>
              <a:ext cx="56108" cy="91826"/>
            </a:xfrm>
            <a:custGeom>
              <a:avLst/>
              <a:gdLst>
                <a:gd name="connsiteX0" fmla="*/ 28475 w 56108"/>
                <a:gd name="connsiteY0" fmla="*/ 91861 h 91826"/>
                <a:gd name="connsiteX1" fmla="*/ 6225 w 56108"/>
                <a:gd name="connsiteY1" fmla="*/ 78392 h 91826"/>
                <a:gd name="connsiteX2" fmla="*/ 346 w 56108"/>
                <a:gd name="connsiteY2" fmla="*/ 46320 h 91826"/>
                <a:gd name="connsiteX3" fmla="*/ 2430 w 56108"/>
                <a:gd name="connsiteY3" fmla="*/ 24516 h 91826"/>
                <a:gd name="connsiteX4" fmla="*/ 10839 w 56108"/>
                <a:gd name="connsiteY4" fmla="*/ 7178 h 91826"/>
                <a:gd name="connsiteX5" fmla="*/ 28475 w 56108"/>
                <a:gd name="connsiteY5" fmla="*/ 34 h 91826"/>
                <a:gd name="connsiteX6" fmla="*/ 42837 w 56108"/>
                <a:gd name="connsiteY6" fmla="*/ 4350 h 91826"/>
                <a:gd name="connsiteX7" fmla="*/ 51394 w 56108"/>
                <a:gd name="connsiteY7" fmla="*/ 15438 h 91826"/>
                <a:gd name="connsiteX8" fmla="*/ 55413 w 56108"/>
                <a:gd name="connsiteY8" fmla="*/ 30023 h 91826"/>
                <a:gd name="connsiteX9" fmla="*/ 56455 w 56108"/>
                <a:gd name="connsiteY9" fmla="*/ 46320 h 91826"/>
                <a:gd name="connsiteX10" fmla="*/ 54371 w 56108"/>
                <a:gd name="connsiteY10" fmla="*/ 67825 h 91826"/>
                <a:gd name="connsiteX11" fmla="*/ 46111 w 56108"/>
                <a:gd name="connsiteY11" fmla="*/ 84867 h 91826"/>
                <a:gd name="connsiteX12" fmla="*/ 28475 w 56108"/>
                <a:gd name="connsiteY12" fmla="*/ 91861 h 91826"/>
                <a:gd name="connsiteX13" fmla="*/ 28475 w 56108"/>
                <a:gd name="connsiteY13" fmla="*/ 88289 h 91826"/>
                <a:gd name="connsiteX14" fmla="*/ 39562 w 56108"/>
                <a:gd name="connsiteY14" fmla="*/ 80699 h 91826"/>
                <a:gd name="connsiteX15" fmla="*/ 44028 w 56108"/>
                <a:gd name="connsiteY15" fmla="*/ 63881 h 91826"/>
                <a:gd name="connsiteX16" fmla="*/ 44846 w 56108"/>
                <a:gd name="connsiteY16" fmla="*/ 44236 h 91826"/>
                <a:gd name="connsiteX17" fmla="*/ 44028 w 56108"/>
                <a:gd name="connsiteY17" fmla="*/ 25707 h 91826"/>
                <a:gd name="connsiteX18" fmla="*/ 39562 w 56108"/>
                <a:gd name="connsiteY18" fmla="*/ 10378 h 91826"/>
                <a:gd name="connsiteX19" fmla="*/ 28475 w 56108"/>
                <a:gd name="connsiteY19" fmla="*/ 3457 h 91826"/>
                <a:gd name="connsiteX20" fmla="*/ 17239 w 56108"/>
                <a:gd name="connsiteY20" fmla="*/ 10378 h 91826"/>
                <a:gd name="connsiteX21" fmla="*/ 12773 w 56108"/>
                <a:gd name="connsiteY21" fmla="*/ 25707 h 91826"/>
                <a:gd name="connsiteX22" fmla="*/ 11955 w 56108"/>
                <a:gd name="connsiteY22" fmla="*/ 44236 h 91826"/>
                <a:gd name="connsiteX23" fmla="*/ 12327 w 56108"/>
                <a:gd name="connsiteY23" fmla="*/ 58226 h 91826"/>
                <a:gd name="connsiteX24" fmla="*/ 14262 w 56108"/>
                <a:gd name="connsiteY24" fmla="*/ 71770 h 91826"/>
                <a:gd name="connsiteX25" fmla="*/ 19322 w 56108"/>
                <a:gd name="connsiteY25" fmla="*/ 83526 h 91826"/>
                <a:gd name="connsiteX26" fmla="*/ 28475 w 56108"/>
                <a:gd name="connsiteY26" fmla="*/ 88289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8" h="91826">
                  <a:moveTo>
                    <a:pt x="28475" y="91861"/>
                  </a:moveTo>
                  <a:cubicBezTo>
                    <a:pt x="17561" y="91861"/>
                    <a:pt x="10144" y="87371"/>
                    <a:pt x="6225" y="78392"/>
                  </a:cubicBezTo>
                  <a:cubicBezTo>
                    <a:pt x="2305" y="69413"/>
                    <a:pt x="346" y="58722"/>
                    <a:pt x="346" y="46320"/>
                  </a:cubicBezTo>
                  <a:cubicBezTo>
                    <a:pt x="346" y="38581"/>
                    <a:pt x="1040" y="31312"/>
                    <a:pt x="2430" y="24516"/>
                  </a:cubicBezTo>
                  <a:cubicBezTo>
                    <a:pt x="3819" y="17720"/>
                    <a:pt x="6622" y="11940"/>
                    <a:pt x="10839" y="7178"/>
                  </a:cubicBezTo>
                  <a:cubicBezTo>
                    <a:pt x="15055" y="2415"/>
                    <a:pt x="20934" y="34"/>
                    <a:pt x="28475" y="34"/>
                  </a:cubicBezTo>
                  <a:cubicBezTo>
                    <a:pt x="34328" y="34"/>
                    <a:pt x="39116" y="1472"/>
                    <a:pt x="42837" y="4350"/>
                  </a:cubicBezTo>
                  <a:cubicBezTo>
                    <a:pt x="46557" y="7227"/>
                    <a:pt x="49410" y="10924"/>
                    <a:pt x="51394" y="15438"/>
                  </a:cubicBezTo>
                  <a:cubicBezTo>
                    <a:pt x="53378" y="19952"/>
                    <a:pt x="54719" y="24814"/>
                    <a:pt x="55413" y="30023"/>
                  </a:cubicBezTo>
                  <a:cubicBezTo>
                    <a:pt x="56107" y="35233"/>
                    <a:pt x="56455" y="40665"/>
                    <a:pt x="56455" y="46320"/>
                  </a:cubicBezTo>
                  <a:cubicBezTo>
                    <a:pt x="56455" y="53960"/>
                    <a:pt x="55761" y="61128"/>
                    <a:pt x="54371" y="67825"/>
                  </a:cubicBezTo>
                  <a:cubicBezTo>
                    <a:pt x="52982" y="74523"/>
                    <a:pt x="50228" y="80203"/>
                    <a:pt x="46111" y="84867"/>
                  </a:cubicBezTo>
                  <a:cubicBezTo>
                    <a:pt x="41993" y="89529"/>
                    <a:pt x="36115" y="91861"/>
                    <a:pt x="28475" y="91861"/>
                  </a:cubicBezTo>
                  <a:close/>
                  <a:moveTo>
                    <a:pt x="28475" y="88289"/>
                  </a:moveTo>
                  <a:cubicBezTo>
                    <a:pt x="33436" y="88289"/>
                    <a:pt x="37132" y="85759"/>
                    <a:pt x="39562" y="80699"/>
                  </a:cubicBezTo>
                  <a:cubicBezTo>
                    <a:pt x="41993" y="75639"/>
                    <a:pt x="43482" y="70033"/>
                    <a:pt x="44028" y="63881"/>
                  </a:cubicBezTo>
                  <a:cubicBezTo>
                    <a:pt x="44573" y="57730"/>
                    <a:pt x="44846" y="51181"/>
                    <a:pt x="44846" y="44236"/>
                  </a:cubicBezTo>
                  <a:cubicBezTo>
                    <a:pt x="44846" y="37489"/>
                    <a:pt x="44573" y="31312"/>
                    <a:pt x="44028" y="25707"/>
                  </a:cubicBezTo>
                  <a:cubicBezTo>
                    <a:pt x="43482" y="20101"/>
                    <a:pt x="41993" y="14991"/>
                    <a:pt x="39562" y="10378"/>
                  </a:cubicBezTo>
                  <a:cubicBezTo>
                    <a:pt x="37132" y="5764"/>
                    <a:pt x="33436" y="3457"/>
                    <a:pt x="28475" y="3457"/>
                  </a:cubicBezTo>
                  <a:cubicBezTo>
                    <a:pt x="23415" y="3457"/>
                    <a:pt x="19669" y="5764"/>
                    <a:pt x="17239" y="10378"/>
                  </a:cubicBezTo>
                  <a:cubicBezTo>
                    <a:pt x="14808" y="14991"/>
                    <a:pt x="13319" y="20101"/>
                    <a:pt x="12773" y="25707"/>
                  </a:cubicBezTo>
                  <a:cubicBezTo>
                    <a:pt x="12227" y="31312"/>
                    <a:pt x="11955" y="37489"/>
                    <a:pt x="11955" y="44236"/>
                  </a:cubicBezTo>
                  <a:cubicBezTo>
                    <a:pt x="11955" y="49197"/>
                    <a:pt x="12079" y="53860"/>
                    <a:pt x="12327" y="58226"/>
                  </a:cubicBezTo>
                  <a:cubicBezTo>
                    <a:pt x="12575" y="62592"/>
                    <a:pt x="13220" y="67106"/>
                    <a:pt x="14262" y="71770"/>
                  </a:cubicBezTo>
                  <a:cubicBezTo>
                    <a:pt x="15303" y="76432"/>
                    <a:pt x="16990" y="80351"/>
                    <a:pt x="19322" y="83526"/>
                  </a:cubicBezTo>
                  <a:cubicBezTo>
                    <a:pt x="21653" y="86701"/>
                    <a:pt x="24704" y="88289"/>
                    <a:pt x="28475" y="88289"/>
                  </a:cubicBezTo>
                  <a:close/>
                </a:path>
              </a:pathLst>
            </a:custGeom>
            <a:solidFill>
              <a:srgbClr val="262626"/>
            </a:solidFill>
            <a:ln w="9525" cap="sq">
              <a:noFill/>
              <a:prstDash val="solid"/>
              <a:miter/>
            </a:ln>
          </p:spPr>
          <p:txBody>
            <a:bodyPr rtlCol="0" anchor="ctr"/>
            <a:lstStyle/>
            <a:p>
              <a:endParaRPr lang="en-NL"/>
            </a:p>
          </p:txBody>
        </p:sp>
        <p:sp>
          <p:nvSpPr>
            <p:cNvPr id="87" name="Freeform: Shape 86">
              <a:extLst>
                <a:ext uri="{FF2B5EF4-FFF2-40B4-BE49-F238E27FC236}">
                  <a16:creationId xmlns:a16="http://schemas.microsoft.com/office/drawing/2014/main" id="{A4B50B07-DBFF-D1F7-B727-0C4A98E67EC4}"/>
                </a:ext>
              </a:extLst>
            </p:cNvPr>
            <p:cNvSpPr/>
            <p:nvPr/>
          </p:nvSpPr>
          <p:spPr>
            <a:xfrm>
              <a:off x="3172326" y="439731"/>
              <a:ext cx="58192" cy="3869"/>
            </a:xfrm>
            <a:custGeom>
              <a:avLst/>
              <a:gdLst>
                <a:gd name="connsiteX0" fmla="*/ 2132 w 58192"/>
                <a:gd name="connsiteY0" fmla="*/ 3903 h 3869"/>
                <a:gd name="connsiteX1" fmla="*/ 867 w 58192"/>
                <a:gd name="connsiteY1" fmla="*/ 3308 h 3869"/>
                <a:gd name="connsiteX2" fmla="*/ 346 w 58192"/>
                <a:gd name="connsiteY2" fmla="*/ 1969 h 3869"/>
                <a:gd name="connsiteX3" fmla="*/ 867 w 58192"/>
                <a:gd name="connsiteY3" fmla="*/ 629 h 3869"/>
                <a:gd name="connsiteX4" fmla="*/ 2132 w 58192"/>
                <a:gd name="connsiteY4" fmla="*/ 34 h 3869"/>
                <a:gd name="connsiteX5" fmla="*/ 56901 w 58192"/>
                <a:gd name="connsiteY5" fmla="*/ 34 h 3869"/>
                <a:gd name="connsiteX6" fmla="*/ 58091 w 58192"/>
                <a:gd name="connsiteY6" fmla="*/ 629 h 3869"/>
                <a:gd name="connsiteX7" fmla="*/ 58538 w 58192"/>
                <a:gd name="connsiteY7" fmla="*/ 1969 h 3869"/>
                <a:gd name="connsiteX8" fmla="*/ 58091 w 58192"/>
                <a:gd name="connsiteY8" fmla="*/ 3308 h 3869"/>
                <a:gd name="connsiteX9" fmla="*/ 56901 w 58192"/>
                <a:gd name="connsiteY9" fmla="*/ 3903 h 3869"/>
                <a:gd name="connsiteX10" fmla="*/ 2132 w 58192"/>
                <a:gd name="connsiteY10" fmla="*/ 3903 h 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2" h="3869">
                  <a:moveTo>
                    <a:pt x="2132" y="3903"/>
                  </a:moveTo>
                  <a:cubicBezTo>
                    <a:pt x="1636" y="3903"/>
                    <a:pt x="1215" y="3705"/>
                    <a:pt x="867" y="3308"/>
                  </a:cubicBezTo>
                  <a:cubicBezTo>
                    <a:pt x="519" y="2911"/>
                    <a:pt x="346" y="2465"/>
                    <a:pt x="346" y="1969"/>
                  </a:cubicBezTo>
                  <a:cubicBezTo>
                    <a:pt x="346" y="1472"/>
                    <a:pt x="519" y="1026"/>
                    <a:pt x="867" y="629"/>
                  </a:cubicBezTo>
                  <a:cubicBezTo>
                    <a:pt x="1215" y="232"/>
                    <a:pt x="1636" y="34"/>
                    <a:pt x="2132" y="34"/>
                  </a:cubicBezTo>
                  <a:lnTo>
                    <a:pt x="56901" y="34"/>
                  </a:lnTo>
                  <a:cubicBezTo>
                    <a:pt x="57397" y="34"/>
                    <a:pt x="57793" y="232"/>
                    <a:pt x="58091" y="629"/>
                  </a:cubicBezTo>
                  <a:cubicBezTo>
                    <a:pt x="58389" y="1026"/>
                    <a:pt x="58538" y="1472"/>
                    <a:pt x="58538" y="1969"/>
                  </a:cubicBezTo>
                  <a:cubicBezTo>
                    <a:pt x="58538" y="2465"/>
                    <a:pt x="58389" y="2911"/>
                    <a:pt x="58091" y="3308"/>
                  </a:cubicBezTo>
                  <a:cubicBezTo>
                    <a:pt x="57793" y="3705"/>
                    <a:pt x="57397" y="3903"/>
                    <a:pt x="56901" y="3903"/>
                  </a:cubicBezTo>
                  <a:lnTo>
                    <a:pt x="2132" y="3903"/>
                  </a:lnTo>
                  <a:close/>
                </a:path>
              </a:pathLst>
            </a:custGeom>
            <a:solidFill>
              <a:srgbClr val="262626"/>
            </a:solidFill>
            <a:ln w="9525" cap="sq">
              <a:noFill/>
              <a:prstDash val="solid"/>
              <a:miter/>
            </a:ln>
          </p:spPr>
          <p:txBody>
            <a:bodyPr rtlCol="0" anchor="ctr"/>
            <a:lstStyle/>
            <a:p>
              <a:endParaRPr lang="en-NL"/>
            </a:p>
          </p:txBody>
        </p:sp>
        <p:sp>
          <p:nvSpPr>
            <p:cNvPr id="88" name="Freeform: Shape 87">
              <a:extLst>
                <a:ext uri="{FF2B5EF4-FFF2-40B4-BE49-F238E27FC236}">
                  <a16:creationId xmlns:a16="http://schemas.microsoft.com/office/drawing/2014/main" id="{0C737D8A-E7C6-D6AA-9EA2-03F827F2F09B}"/>
                </a:ext>
              </a:extLst>
            </p:cNvPr>
            <p:cNvSpPr/>
            <p:nvPr/>
          </p:nvSpPr>
          <p:spPr>
            <a:xfrm>
              <a:off x="3247449" y="402077"/>
              <a:ext cx="31700" cy="63401"/>
            </a:xfrm>
            <a:custGeom>
              <a:avLst/>
              <a:gdLst>
                <a:gd name="connsiteX0" fmla="*/ 793 w 31700"/>
                <a:gd name="connsiteY0" fmla="*/ 63435 h 63401"/>
                <a:gd name="connsiteX1" fmla="*/ 793 w 31700"/>
                <a:gd name="connsiteY1" fmla="*/ 60012 h 63401"/>
                <a:gd name="connsiteX2" fmla="*/ 12699 w 31700"/>
                <a:gd name="connsiteY2" fmla="*/ 57035 h 63401"/>
                <a:gd name="connsiteX3" fmla="*/ 12699 w 31700"/>
                <a:gd name="connsiteY3" fmla="*/ 7029 h 63401"/>
                <a:gd name="connsiteX4" fmla="*/ 346 w 31700"/>
                <a:gd name="connsiteY4" fmla="*/ 9410 h 63401"/>
                <a:gd name="connsiteX5" fmla="*/ 346 w 31700"/>
                <a:gd name="connsiteY5" fmla="*/ 6137 h 63401"/>
                <a:gd name="connsiteX6" fmla="*/ 17907 w 31700"/>
                <a:gd name="connsiteY6" fmla="*/ 34 h 63401"/>
                <a:gd name="connsiteX7" fmla="*/ 19247 w 31700"/>
                <a:gd name="connsiteY7" fmla="*/ 34 h 63401"/>
                <a:gd name="connsiteX8" fmla="*/ 19843 w 31700"/>
                <a:gd name="connsiteY8" fmla="*/ 258 h 63401"/>
                <a:gd name="connsiteX9" fmla="*/ 20140 w 31700"/>
                <a:gd name="connsiteY9" fmla="*/ 779 h 63401"/>
                <a:gd name="connsiteX10" fmla="*/ 20140 w 31700"/>
                <a:gd name="connsiteY10" fmla="*/ 57035 h 63401"/>
                <a:gd name="connsiteX11" fmla="*/ 32046 w 31700"/>
                <a:gd name="connsiteY11" fmla="*/ 60012 h 63401"/>
                <a:gd name="connsiteX12" fmla="*/ 32046 w 31700"/>
                <a:gd name="connsiteY12" fmla="*/ 63435 h 63401"/>
                <a:gd name="connsiteX13" fmla="*/ 793 w 31700"/>
                <a:gd name="connsiteY13" fmla="*/ 63435 h 6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700" h="63401">
                  <a:moveTo>
                    <a:pt x="793" y="63435"/>
                  </a:moveTo>
                  <a:lnTo>
                    <a:pt x="793" y="60012"/>
                  </a:lnTo>
                  <a:cubicBezTo>
                    <a:pt x="8730" y="60012"/>
                    <a:pt x="12699" y="59019"/>
                    <a:pt x="12699" y="57035"/>
                  </a:cubicBezTo>
                  <a:lnTo>
                    <a:pt x="12699" y="7029"/>
                  </a:lnTo>
                  <a:cubicBezTo>
                    <a:pt x="9424" y="8617"/>
                    <a:pt x="5307" y="9410"/>
                    <a:pt x="346" y="9410"/>
                  </a:cubicBezTo>
                  <a:lnTo>
                    <a:pt x="346" y="6137"/>
                  </a:lnTo>
                  <a:cubicBezTo>
                    <a:pt x="8085" y="6137"/>
                    <a:pt x="13938" y="4102"/>
                    <a:pt x="17907" y="34"/>
                  </a:cubicBezTo>
                  <a:lnTo>
                    <a:pt x="19247" y="34"/>
                  </a:lnTo>
                  <a:cubicBezTo>
                    <a:pt x="19446" y="34"/>
                    <a:pt x="19644" y="108"/>
                    <a:pt x="19843" y="258"/>
                  </a:cubicBezTo>
                  <a:cubicBezTo>
                    <a:pt x="20041" y="406"/>
                    <a:pt x="20140" y="580"/>
                    <a:pt x="20140" y="779"/>
                  </a:cubicBezTo>
                  <a:lnTo>
                    <a:pt x="20140" y="57035"/>
                  </a:lnTo>
                  <a:cubicBezTo>
                    <a:pt x="20140" y="59019"/>
                    <a:pt x="24109" y="60012"/>
                    <a:pt x="32046" y="60012"/>
                  </a:cubicBezTo>
                  <a:lnTo>
                    <a:pt x="32046" y="63435"/>
                  </a:lnTo>
                  <a:lnTo>
                    <a:pt x="793" y="63435"/>
                  </a:lnTo>
                  <a:close/>
                </a:path>
              </a:pathLst>
            </a:custGeom>
            <a:solidFill>
              <a:srgbClr val="262626"/>
            </a:solidFill>
            <a:ln w="9525" cap="sq">
              <a:noFill/>
              <a:prstDash val="solid"/>
              <a:miter/>
            </a:ln>
          </p:spPr>
          <p:txBody>
            <a:bodyPr rtlCol="0" anchor="ctr"/>
            <a:lstStyle/>
            <a:p>
              <a:endParaRPr lang="en-NL"/>
            </a:p>
          </p:txBody>
        </p:sp>
        <p:sp>
          <p:nvSpPr>
            <p:cNvPr id="89" name="Freeform: Shape 88">
              <a:extLst>
                <a:ext uri="{FF2B5EF4-FFF2-40B4-BE49-F238E27FC236}">
                  <a16:creationId xmlns:a16="http://schemas.microsoft.com/office/drawing/2014/main" id="{95B7B8BC-BF5F-365A-AA01-83558C1A05B7}"/>
                </a:ext>
              </a:extLst>
            </p:cNvPr>
            <p:cNvSpPr/>
            <p:nvPr/>
          </p:nvSpPr>
          <p:spPr>
            <a:xfrm>
              <a:off x="3291139" y="402077"/>
              <a:ext cx="39587" cy="65484"/>
            </a:xfrm>
            <a:custGeom>
              <a:avLst/>
              <a:gdLst>
                <a:gd name="connsiteX0" fmla="*/ 20140 w 39587"/>
                <a:gd name="connsiteY0" fmla="*/ 65518 h 65484"/>
                <a:gd name="connsiteX1" fmla="*/ 10242 w 39587"/>
                <a:gd name="connsiteY1" fmla="*/ 62393 h 65484"/>
                <a:gd name="connsiteX2" fmla="*/ 4141 w 39587"/>
                <a:gd name="connsiteY2" fmla="*/ 54283 h 65484"/>
                <a:gd name="connsiteX3" fmla="*/ 1164 w 39587"/>
                <a:gd name="connsiteY3" fmla="*/ 43790 h 65484"/>
                <a:gd name="connsiteX4" fmla="*/ 346 w 39587"/>
                <a:gd name="connsiteY4" fmla="*/ 32628 h 65484"/>
                <a:gd name="connsiteX5" fmla="*/ 3248 w 39587"/>
                <a:gd name="connsiteY5" fmla="*/ 17522 h 65484"/>
                <a:gd name="connsiteX6" fmla="*/ 11880 w 39587"/>
                <a:gd name="connsiteY6" fmla="*/ 5020 h 65484"/>
                <a:gd name="connsiteX7" fmla="*/ 25349 w 39587"/>
                <a:gd name="connsiteY7" fmla="*/ 34 h 65484"/>
                <a:gd name="connsiteX8" fmla="*/ 31451 w 39587"/>
                <a:gd name="connsiteY8" fmla="*/ 1225 h 65484"/>
                <a:gd name="connsiteX9" fmla="*/ 35915 w 39587"/>
                <a:gd name="connsiteY9" fmla="*/ 4797 h 65484"/>
                <a:gd name="connsiteX10" fmla="*/ 37553 w 39587"/>
                <a:gd name="connsiteY10" fmla="*/ 10601 h 65484"/>
                <a:gd name="connsiteX11" fmla="*/ 36213 w 39587"/>
                <a:gd name="connsiteY11" fmla="*/ 13876 h 65484"/>
                <a:gd name="connsiteX12" fmla="*/ 32939 w 39587"/>
                <a:gd name="connsiteY12" fmla="*/ 15215 h 65484"/>
                <a:gd name="connsiteX13" fmla="*/ 29665 w 39587"/>
                <a:gd name="connsiteY13" fmla="*/ 13876 h 65484"/>
                <a:gd name="connsiteX14" fmla="*/ 28326 w 39587"/>
                <a:gd name="connsiteY14" fmla="*/ 10601 h 65484"/>
                <a:gd name="connsiteX15" fmla="*/ 29665 w 39587"/>
                <a:gd name="connsiteY15" fmla="*/ 7476 h 65484"/>
                <a:gd name="connsiteX16" fmla="*/ 32939 w 39587"/>
                <a:gd name="connsiteY16" fmla="*/ 6137 h 65484"/>
                <a:gd name="connsiteX17" fmla="*/ 33385 w 39587"/>
                <a:gd name="connsiteY17" fmla="*/ 6137 h 65484"/>
                <a:gd name="connsiteX18" fmla="*/ 29962 w 39587"/>
                <a:gd name="connsiteY18" fmla="*/ 3532 h 65484"/>
                <a:gd name="connsiteX19" fmla="*/ 25349 w 39587"/>
                <a:gd name="connsiteY19" fmla="*/ 2713 h 65484"/>
                <a:gd name="connsiteX20" fmla="*/ 20066 w 39587"/>
                <a:gd name="connsiteY20" fmla="*/ 3978 h 65484"/>
                <a:gd name="connsiteX21" fmla="*/ 15675 w 39587"/>
                <a:gd name="connsiteY21" fmla="*/ 7402 h 65484"/>
                <a:gd name="connsiteX22" fmla="*/ 12401 w 39587"/>
                <a:gd name="connsiteY22" fmla="*/ 12090 h 65484"/>
                <a:gd name="connsiteX23" fmla="*/ 10392 w 39587"/>
                <a:gd name="connsiteY23" fmla="*/ 17969 h 65484"/>
                <a:gd name="connsiteX24" fmla="*/ 9499 w 39587"/>
                <a:gd name="connsiteY24" fmla="*/ 24219 h 65484"/>
                <a:gd name="connsiteX25" fmla="*/ 9276 w 39587"/>
                <a:gd name="connsiteY25" fmla="*/ 31437 h 65484"/>
                <a:gd name="connsiteX26" fmla="*/ 14038 w 39587"/>
                <a:gd name="connsiteY26" fmla="*/ 25037 h 65484"/>
                <a:gd name="connsiteX27" fmla="*/ 21032 w 39587"/>
                <a:gd name="connsiteY27" fmla="*/ 22507 h 65484"/>
                <a:gd name="connsiteX28" fmla="*/ 28697 w 39587"/>
                <a:gd name="connsiteY28" fmla="*/ 24219 h 65484"/>
                <a:gd name="connsiteX29" fmla="*/ 34725 w 39587"/>
                <a:gd name="connsiteY29" fmla="*/ 28981 h 65484"/>
                <a:gd name="connsiteX30" fmla="*/ 38595 w 39587"/>
                <a:gd name="connsiteY30" fmla="*/ 35977 h 65484"/>
                <a:gd name="connsiteX31" fmla="*/ 39934 w 39587"/>
                <a:gd name="connsiteY31" fmla="*/ 43939 h 65484"/>
                <a:gd name="connsiteX32" fmla="*/ 37404 w 39587"/>
                <a:gd name="connsiteY32" fmla="*/ 54506 h 65484"/>
                <a:gd name="connsiteX33" fmla="*/ 30335 w 39587"/>
                <a:gd name="connsiteY33" fmla="*/ 62542 h 65484"/>
                <a:gd name="connsiteX34" fmla="*/ 20140 w 39587"/>
                <a:gd name="connsiteY34" fmla="*/ 65518 h 65484"/>
                <a:gd name="connsiteX35" fmla="*/ 20140 w 39587"/>
                <a:gd name="connsiteY35" fmla="*/ 62542 h 65484"/>
                <a:gd name="connsiteX36" fmla="*/ 26093 w 39587"/>
                <a:gd name="connsiteY36" fmla="*/ 60831 h 65484"/>
                <a:gd name="connsiteX37" fmla="*/ 29367 w 39587"/>
                <a:gd name="connsiteY37" fmla="*/ 56366 h 65484"/>
                <a:gd name="connsiteX38" fmla="*/ 30633 w 39587"/>
                <a:gd name="connsiteY38" fmla="*/ 50785 h 65484"/>
                <a:gd name="connsiteX39" fmla="*/ 30856 w 39587"/>
                <a:gd name="connsiteY39" fmla="*/ 43939 h 65484"/>
                <a:gd name="connsiteX40" fmla="*/ 30335 w 39587"/>
                <a:gd name="connsiteY40" fmla="*/ 34637 h 65484"/>
                <a:gd name="connsiteX41" fmla="*/ 27581 w 39587"/>
                <a:gd name="connsiteY41" fmla="*/ 27939 h 65484"/>
                <a:gd name="connsiteX42" fmla="*/ 20587 w 39587"/>
                <a:gd name="connsiteY42" fmla="*/ 25037 h 65484"/>
                <a:gd name="connsiteX43" fmla="*/ 14261 w 39587"/>
                <a:gd name="connsiteY43" fmla="*/ 27642 h 65484"/>
                <a:gd name="connsiteX44" fmla="*/ 10615 w 39587"/>
                <a:gd name="connsiteY44" fmla="*/ 34265 h 65484"/>
                <a:gd name="connsiteX45" fmla="*/ 9424 w 39587"/>
                <a:gd name="connsiteY45" fmla="*/ 41855 h 65484"/>
                <a:gd name="connsiteX46" fmla="*/ 9573 w 39587"/>
                <a:gd name="connsiteY46" fmla="*/ 43790 h 65484"/>
                <a:gd name="connsiteX47" fmla="*/ 9573 w 39587"/>
                <a:gd name="connsiteY47" fmla="*/ 44013 h 65484"/>
                <a:gd name="connsiteX48" fmla="*/ 9424 w 39587"/>
                <a:gd name="connsiteY48" fmla="*/ 44237 h 65484"/>
                <a:gd name="connsiteX49" fmla="*/ 10317 w 39587"/>
                <a:gd name="connsiteY49" fmla="*/ 52571 h 65484"/>
                <a:gd name="connsiteX50" fmla="*/ 13591 w 39587"/>
                <a:gd name="connsiteY50" fmla="*/ 59641 h 65484"/>
                <a:gd name="connsiteX51" fmla="*/ 20140 w 39587"/>
                <a:gd name="connsiteY51" fmla="*/ 62542 h 6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9587" h="65484">
                  <a:moveTo>
                    <a:pt x="20140" y="65518"/>
                  </a:moveTo>
                  <a:cubicBezTo>
                    <a:pt x="16171" y="65518"/>
                    <a:pt x="12872" y="64476"/>
                    <a:pt x="10242" y="62393"/>
                  </a:cubicBezTo>
                  <a:cubicBezTo>
                    <a:pt x="7614" y="60310"/>
                    <a:pt x="5580" y="57606"/>
                    <a:pt x="4141" y="54283"/>
                  </a:cubicBezTo>
                  <a:cubicBezTo>
                    <a:pt x="2702" y="50958"/>
                    <a:pt x="1710" y="47461"/>
                    <a:pt x="1164" y="43790"/>
                  </a:cubicBezTo>
                  <a:cubicBezTo>
                    <a:pt x="618" y="40119"/>
                    <a:pt x="346" y="36399"/>
                    <a:pt x="346" y="32628"/>
                  </a:cubicBezTo>
                  <a:cubicBezTo>
                    <a:pt x="346" y="27567"/>
                    <a:pt x="1314" y="22532"/>
                    <a:pt x="3248" y="17522"/>
                  </a:cubicBezTo>
                  <a:cubicBezTo>
                    <a:pt x="5183" y="12511"/>
                    <a:pt x="8059" y="8344"/>
                    <a:pt x="11880" y="5020"/>
                  </a:cubicBezTo>
                  <a:cubicBezTo>
                    <a:pt x="15700" y="1696"/>
                    <a:pt x="20189" y="34"/>
                    <a:pt x="25349" y="34"/>
                  </a:cubicBezTo>
                  <a:cubicBezTo>
                    <a:pt x="27531" y="34"/>
                    <a:pt x="29566" y="431"/>
                    <a:pt x="31451" y="1225"/>
                  </a:cubicBezTo>
                  <a:cubicBezTo>
                    <a:pt x="33336" y="2018"/>
                    <a:pt x="34825" y="3209"/>
                    <a:pt x="35915" y="4797"/>
                  </a:cubicBezTo>
                  <a:cubicBezTo>
                    <a:pt x="37007" y="6384"/>
                    <a:pt x="37553" y="8319"/>
                    <a:pt x="37553" y="10601"/>
                  </a:cubicBezTo>
                  <a:cubicBezTo>
                    <a:pt x="37553" y="11891"/>
                    <a:pt x="37106" y="12982"/>
                    <a:pt x="36213" y="13876"/>
                  </a:cubicBezTo>
                  <a:cubicBezTo>
                    <a:pt x="35321" y="14768"/>
                    <a:pt x="34229" y="15215"/>
                    <a:pt x="32939" y="15215"/>
                  </a:cubicBezTo>
                  <a:cubicBezTo>
                    <a:pt x="31649" y="15215"/>
                    <a:pt x="30557" y="14768"/>
                    <a:pt x="29665" y="13876"/>
                  </a:cubicBezTo>
                  <a:cubicBezTo>
                    <a:pt x="28772" y="12982"/>
                    <a:pt x="28326" y="11891"/>
                    <a:pt x="28326" y="10601"/>
                  </a:cubicBezTo>
                  <a:cubicBezTo>
                    <a:pt x="28326" y="9410"/>
                    <a:pt x="28772" y="8368"/>
                    <a:pt x="29665" y="7476"/>
                  </a:cubicBezTo>
                  <a:cubicBezTo>
                    <a:pt x="30557" y="6583"/>
                    <a:pt x="31649" y="6137"/>
                    <a:pt x="32939" y="6137"/>
                  </a:cubicBezTo>
                  <a:lnTo>
                    <a:pt x="33385" y="6137"/>
                  </a:lnTo>
                  <a:cubicBezTo>
                    <a:pt x="32592" y="4946"/>
                    <a:pt x="31451" y="4077"/>
                    <a:pt x="29962" y="3532"/>
                  </a:cubicBezTo>
                  <a:cubicBezTo>
                    <a:pt x="28474" y="2986"/>
                    <a:pt x="26937" y="2713"/>
                    <a:pt x="25349" y="2713"/>
                  </a:cubicBezTo>
                  <a:cubicBezTo>
                    <a:pt x="23464" y="2713"/>
                    <a:pt x="21703" y="3135"/>
                    <a:pt x="20066" y="3978"/>
                  </a:cubicBezTo>
                  <a:cubicBezTo>
                    <a:pt x="18428" y="4821"/>
                    <a:pt x="16965" y="5962"/>
                    <a:pt x="15675" y="7402"/>
                  </a:cubicBezTo>
                  <a:cubicBezTo>
                    <a:pt x="14385" y="8840"/>
                    <a:pt x="13293" y="10403"/>
                    <a:pt x="12401" y="12090"/>
                  </a:cubicBezTo>
                  <a:cubicBezTo>
                    <a:pt x="11508" y="13777"/>
                    <a:pt x="10839" y="15736"/>
                    <a:pt x="10392" y="17969"/>
                  </a:cubicBezTo>
                  <a:cubicBezTo>
                    <a:pt x="9945" y="20200"/>
                    <a:pt x="9647" y="22284"/>
                    <a:pt x="9499" y="24219"/>
                  </a:cubicBezTo>
                  <a:cubicBezTo>
                    <a:pt x="9350" y="26153"/>
                    <a:pt x="9276" y="28559"/>
                    <a:pt x="9276" y="31437"/>
                  </a:cubicBezTo>
                  <a:cubicBezTo>
                    <a:pt x="10366" y="28858"/>
                    <a:pt x="11954" y="26724"/>
                    <a:pt x="14038" y="25037"/>
                  </a:cubicBezTo>
                  <a:cubicBezTo>
                    <a:pt x="16121" y="23350"/>
                    <a:pt x="18453" y="22507"/>
                    <a:pt x="21032" y="22507"/>
                  </a:cubicBezTo>
                  <a:cubicBezTo>
                    <a:pt x="23811" y="22507"/>
                    <a:pt x="26365" y="23078"/>
                    <a:pt x="28697" y="24219"/>
                  </a:cubicBezTo>
                  <a:cubicBezTo>
                    <a:pt x="31029" y="25360"/>
                    <a:pt x="33038" y="26948"/>
                    <a:pt x="34725" y="28981"/>
                  </a:cubicBezTo>
                  <a:cubicBezTo>
                    <a:pt x="36411" y="31015"/>
                    <a:pt x="37702" y="33347"/>
                    <a:pt x="38595" y="35977"/>
                  </a:cubicBezTo>
                  <a:cubicBezTo>
                    <a:pt x="39487" y="38605"/>
                    <a:pt x="39934" y="41259"/>
                    <a:pt x="39934" y="43939"/>
                  </a:cubicBezTo>
                  <a:cubicBezTo>
                    <a:pt x="39934" y="47609"/>
                    <a:pt x="39091" y="51132"/>
                    <a:pt x="37404" y="54506"/>
                  </a:cubicBezTo>
                  <a:cubicBezTo>
                    <a:pt x="35717" y="57878"/>
                    <a:pt x="33361" y="60558"/>
                    <a:pt x="30335" y="62542"/>
                  </a:cubicBezTo>
                  <a:cubicBezTo>
                    <a:pt x="27308" y="64526"/>
                    <a:pt x="23910" y="65518"/>
                    <a:pt x="20140" y="65518"/>
                  </a:cubicBezTo>
                  <a:close/>
                  <a:moveTo>
                    <a:pt x="20140" y="62542"/>
                  </a:moveTo>
                  <a:cubicBezTo>
                    <a:pt x="22620" y="62542"/>
                    <a:pt x="24604" y="61971"/>
                    <a:pt x="26093" y="60831"/>
                  </a:cubicBezTo>
                  <a:cubicBezTo>
                    <a:pt x="27582" y="59690"/>
                    <a:pt x="28672" y="58201"/>
                    <a:pt x="29367" y="56366"/>
                  </a:cubicBezTo>
                  <a:cubicBezTo>
                    <a:pt x="30061" y="54530"/>
                    <a:pt x="30483" y="52670"/>
                    <a:pt x="30633" y="50785"/>
                  </a:cubicBezTo>
                  <a:cubicBezTo>
                    <a:pt x="30781" y="48900"/>
                    <a:pt x="30856" y="46618"/>
                    <a:pt x="30856" y="43939"/>
                  </a:cubicBezTo>
                  <a:cubicBezTo>
                    <a:pt x="30856" y="40268"/>
                    <a:pt x="30682" y="37167"/>
                    <a:pt x="30335" y="34637"/>
                  </a:cubicBezTo>
                  <a:cubicBezTo>
                    <a:pt x="29987" y="32107"/>
                    <a:pt x="29070" y="29874"/>
                    <a:pt x="27581" y="27939"/>
                  </a:cubicBezTo>
                  <a:cubicBezTo>
                    <a:pt x="26093" y="26005"/>
                    <a:pt x="23761" y="25037"/>
                    <a:pt x="20587" y="25037"/>
                  </a:cubicBezTo>
                  <a:cubicBezTo>
                    <a:pt x="18006" y="25037"/>
                    <a:pt x="15898" y="25906"/>
                    <a:pt x="14261" y="27642"/>
                  </a:cubicBezTo>
                  <a:cubicBezTo>
                    <a:pt x="12624" y="29379"/>
                    <a:pt x="11408" y="31586"/>
                    <a:pt x="10615" y="34265"/>
                  </a:cubicBezTo>
                  <a:cubicBezTo>
                    <a:pt x="9821" y="36944"/>
                    <a:pt x="9424" y="39474"/>
                    <a:pt x="9424" y="41855"/>
                  </a:cubicBezTo>
                  <a:cubicBezTo>
                    <a:pt x="9424" y="42748"/>
                    <a:pt x="9474" y="43393"/>
                    <a:pt x="9573" y="43790"/>
                  </a:cubicBezTo>
                  <a:cubicBezTo>
                    <a:pt x="9573" y="43889"/>
                    <a:pt x="9573" y="43963"/>
                    <a:pt x="9573" y="44013"/>
                  </a:cubicBezTo>
                  <a:cubicBezTo>
                    <a:pt x="9573" y="44062"/>
                    <a:pt x="9523" y="44137"/>
                    <a:pt x="9424" y="44237"/>
                  </a:cubicBezTo>
                  <a:cubicBezTo>
                    <a:pt x="9424" y="47015"/>
                    <a:pt x="9721" y="49793"/>
                    <a:pt x="10317" y="52571"/>
                  </a:cubicBezTo>
                  <a:cubicBezTo>
                    <a:pt x="10912" y="55349"/>
                    <a:pt x="12004" y="57706"/>
                    <a:pt x="13591" y="59641"/>
                  </a:cubicBezTo>
                  <a:cubicBezTo>
                    <a:pt x="15179" y="61575"/>
                    <a:pt x="17361" y="62542"/>
                    <a:pt x="20140" y="62542"/>
                  </a:cubicBezTo>
                  <a:close/>
                </a:path>
              </a:pathLst>
            </a:custGeom>
            <a:solidFill>
              <a:srgbClr val="262626"/>
            </a:solidFill>
            <a:ln w="9525" cap="sq">
              <a:noFill/>
              <a:prstDash val="solid"/>
              <a:miter/>
            </a:ln>
          </p:spPr>
          <p:txBody>
            <a:bodyPr rtlCol="0" anchor="ctr"/>
            <a:lstStyle/>
            <a:p>
              <a:endParaRPr lang="en-NL"/>
            </a:p>
          </p:txBody>
        </p:sp>
      </p:grpSp>
      <p:grpSp>
        <p:nvGrpSpPr>
          <p:cNvPr id="90" name="Graphic 2">
            <a:extLst>
              <a:ext uri="{FF2B5EF4-FFF2-40B4-BE49-F238E27FC236}">
                <a16:creationId xmlns:a16="http://schemas.microsoft.com/office/drawing/2014/main" id="{25A251CD-62CE-3DE4-9E67-692EE28FC631}"/>
              </a:ext>
            </a:extLst>
          </p:cNvPr>
          <p:cNvGrpSpPr/>
          <p:nvPr/>
        </p:nvGrpSpPr>
        <p:grpSpPr>
          <a:xfrm>
            <a:off x="3970802" y="4456230"/>
            <a:ext cx="161925" cy="1666875"/>
            <a:chOff x="2758673" y="602731"/>
            <a:chExt cx="161925" cy="1666875"/>
          </a:xfrm>
        </p:grpSpPr>
        <p:sp>
          <p:nvSpPr>
            <p:cNvPr id="91" name="Freeform: Shape 90">
              <a:extLst>
                <a:ext uri="{FF2B5EF4-FFF2-40B4-BE49-F238E27FC236}">
                  <a16:creationId xmlns:a16="http://schemas.microsoft.com/office/drawing/2014/main" id="{0B206139-87A9-F546-CA95-F8541B6716E0}"/>
                </a:ext>
              </a:extLst>
            </p:cNvPr>
            <p:cNvSpPr/>
            <p:nvPr/>
          </p:nvSpPr>
          <p:spPr>
            <a:xfrm>
              <a:off x="2758673" y="602731"/>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92" name="Freeform: Shape 91">
              <a:extLst>
                <a:ext uri="{FF2B5EF4-FFF2-40B4-BE49-F238E27FC236}">
                  <a16:creationId xmlns:a16="http://schemas.microsoft.com/office/drawing/2014/main" id="{5281CD70-BEB6-04FE-0986-E6B11D4C82FB}"/>
                </a:ext>
              </a:extLst>
            </p:cNvPr>
            <p:cNvSpPr/>
            <p:nvPr/>
          </p:nvSpPr>
          <p:spPr>
            <a:xfrm>
              <a:off x="2758673" y="2269606"/>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93" name="Freeform: Shape 92">
              <a:extLst>
                <a:ext uri="{FF2B5EF4-FFF2-40B4-BE49-F238E27FC236}">
                  <a16:creationId xmlns:a16="http://schemas.microsoft.com/office/drawing/2014/main" id="{20CFFE93-771E-A7B9-3966-19CD429AB835}"/>
                </a:ext>
              </a:extLst>
            </p:cNvPr>
            <p:cNvSpPr/>
            <p:nvPr/>
          </p:nvSpPr>
          <p:spPr>
            <a:xfrm>
              <a:off x="27586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94" name="Freeform: Shape 93">
              <a:extLst>
                <a:ext uri="{FF2B5EF4-FFF2-40B4-BE49-F238E27FC236}">
                  <a16:creationId xmlns:a16="http://schemas.microsoft.com/office/drawing/2014/main" id="{2F7FB130-31A6-D04E-F42D-CDA0D6F0A52C}"/>
                </a:ext>
              </a:extLst>
            </p:cNvPr>
            <p:cNvSpPr/>
            <p:nvPr/>
          </p:nvSpPr>
          <p:spPr>
            <a:xfrm>
              <a:off x="292059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grpSp>
      <p:grpSp>
        <p:nvGrpSpPr>
          <p:cNvPr id="521" name="Group 520">
            <a:extLst>
              <a:ext uri="{FF2B5EF4-FFF2-40B4-BE49-F238E27FC236}">
                <a16:creationId xmlns:a16="http://schemas.microsoft.com/office/drawing/2014/main" id="{06F7245B-CAF8-8DC6-772B-4F95ECBD44A7}"/>
              </a:ext>
            </a:extLst>
          </p:cNvPr>
          <p:cNvGrpSpPr/>
          <p:nvPr/>
        </p:nvGrpSpPr>
        <p:grpSpPr>
          <a:xfrm>
            <a:off x="4721146" y="4465755"/>
            <a:ext cx="2074726" cy="2082963"/>
            <a:chOff x="3235376" y="4637516"/>
            <a:chExt cx="2074726" cy="2082963"/>
          </a:xfrm>
        </p:grpSpPr>
        <p:sp>
          <p:nvSpPr>
            <p:cNvPr id="95" name="Freeform: Shape 94">
              <a:extLst>
                <a:ext uri="{FF2B5EF4-FFF2-40B4-BE49-F238E27FC236}">
                  <a16:creationId xmlns:a16="http://schemas.microsoft.com/office/drawing/2014/main" id="{F487D5AB-A8A7-98B7-8FD5-40A91527EC4C}"/>
                </a:ext>
              </a:extLst>
            </p:cNvPr>
            <p:cNvSpPr/>
            <p:nvPr/>
          </p:nvSpPr>
          <p:spPr>
            <a:xfrm>
              <a:off x="3637556" y="4637516"/>
              <a:ext cx="1647825" cy="1647825"/>
            </a:xfrm>
            <a:custGeom>
              <a:avLst/>
              <a:gdLst>
                <a:gd name="connsiteX0" fmla="*/ 0 w 1647825"/>
                <a:gd name="connsiteY0" fmla="*/ 1647825 h 1647825"/>
                <a:gd name="connsiteX1" fmla="*/ 1647825 w 1647825"/>
                <a:gd name="connsiteY1" fmla="*/ 1647825 h 1647825"/>
                <a:gd name="connsiteX2" fmla="*/ 1647825 w 1647825"/>
                <a:gd name="connsiteY2" fmla="*/ 0 h 1647825"/>
                <a:gd name="connsiteX3" fmla="*/ 0 w 1647825"/>
                <a:gd name="connsiteY3" fmla="*/ 0 h 1647825"/>
              </a:gdLst>
              <a:ahLst/>
              <a:cxnLst>
                <a:cxn ang="0">
                  <a:pos x="connsiteX0" y="connsiteY0"/>
                </a:cxn>
                <a:cxn ang="0">
                  <a:pos x="connsiteX1" y="connsiteY1"/>
                </a:cxn>
                <a:cxn ang="0">
                  <a:pos x="connsiteX2" y="connsiteY2"/>
                </a:cxn>
                <a:cxn ang="0">
                  <a:pos x="connsiteX3" y="connsiteY3"/>
                </a:cxn>
              </a:cxnLst>
              <a:rect l="l" t="t" r="r" b="b"/>
              <a:pathLst>
                <a:path w="1647825" h="1647825">
                  <a:moveTo>
                    <a:pt x="0" y="1647825"/>
                  </a:moveTo>
                  <a:lnTo>
                    <a:pt x="1647825" y="1647825"/>
                  </a:lnTo>
                  <a:lnTo>
                    <a:pt x="1647825" y="0"/>
                  </a:lnTo>
                  <a:lnTo>
                    <a:pt x="0" y="0"/>
                  </a:lnTo>
                  <a:close/>
                </a:path>
              </a:pathLst>
            </a:custGeom>
            <a:solidFill>
              <a:srgbClr val="FFFFFF"/>
            </a:solidFill>
            <a:ln w="9525" cap="sq">
              <a:noFill/>
              <a:prstDash val="solid"/>
              <a:miter/>
            </a:ln>
          </p:spPr>
          <p:txBody>
            <a:bodyPr rtlCol="0" anchor="ctr"/>
            <a:lstStyle/>
            <a:p>
              <a:endParaRPr lang="en-NL"/>
            </a:p>
          </p:txBody>
        </p:sp>
        <p:pic>
          <p:nvPicPr>
            <p:cNvPr id="96" name="Picture 95">
              <a:extLst>
                <a:ext uri="{FF2B5EF4-FFF2-40B4-BE49-F238E27FC236}">
                  <a16:creationId xmlns:a16="http://schemas.microsoft.com/office/drawing/2014/main" id="{84E74E12-69C2-9FEE-0C5C-8A57F8C0042C}"/>
                </a:ext>
              </a:extLst>
            </p:cNvPr>
            <p:cNvPicPr>
              <a:picLocks noChangeAspect="1"/>
            </p:cNvPicPr>
            <p:nvPr/>
          </p:nvPicPr>
          <p:blipFill>
            <a:blip r:embed="rId43"/>
            <a:stretch>
              <a:fillRect/>
            </a:stretch>
          </p:blipFill>
          <p:spPr>
            <a:xfrm>
              <a:off x="3637556" y="4637516"/>
              <a:ext cx="1647825" cy="1647825"/>
            </a:xfrm>
            <a:custGeom>
              <a:avLst/>
              <a:gdLst>
                <a:gd name="connsiteX0" fmla="*/ 364 w 1647825"/>
                <a:gd name="connsiteY0" fmla="*/ -48 h 1647825"/>
                <a:gd name="connsiteX1" fmla="*/ 1648189 w 1647825"/>
                <a:gd name="connsiteY1" fmla="*/ -48 h 1647825"/>
                <a:gd name="connsiteX2" fmla="*/ 1648189 w 1647825"/>
                <a:gd name="connsiteY2" fmla="*/ 1647778 h 1647825"/>
                <a:gd name="connsiteX3" fmla="*/ 364 w 1647825"/>
                <a:gd name="connsiteY3" fmla="*/ 1647778 h 1647825"/>
              </a:gdLst>
              <a:ahLst/>
              <a:cxnLst>
                <a:cxn ang="0">
                  <a:pos x="connsiteX0" y="connsiteY0"/>
                </a:cxn>
                <a:cxn ang="0">
                  <a:pos x="connsiteX1" y="connsiteY1"/>
                </a:cxn>
                <a:cxn ang="0">
                  <a:pos x="connsiteX2" y="connsiteY2"/>
                </a:cxn>
                <a:cxn ang="0">
                  <a:pos x="connsiteX3" y="connsiteY3"/>
                </a:cxn>
              </a:cxnLst>
              <a:rect l="l" t="t" r="r" b="b"/>
              <a:pathLst>
                <a:path w="1647825" h="1647825">
                  <a:moveTo>
                    <a:pt x="364" y="-48"/>
                  </a:moveTo>
                  <a:lnTo>
                    <a:pt x="1648189" y="-48"/>
                  </a:lnTo>
                  <a:lnTo>
                    <a:pt x="1648189" y="1647778"/>
                  </a:lnTo>
                  <a:lnTo>
                    <a:pt x="364" y="1647778"/>
                  </a:lnTo>
                  <a:close/>
                </a:path>
              </a:pathLst>
            </a:custGeom>
          </p:spPr>
        </p:pic>
        <p:grpSp>
          <p:nvGrpSpPr>
            <p:cNvPr id="97" name="Graphic 2">
              <a:extLst>
                <a:ext uri="{FF2B5EF4-FFF2-40B4-BE49-F238E27FC236}">
                  <a16:creationId xmlns:a16="http://schemas.microsoft.com/office/drawing/2014/main" id="{2F705840-2C85-B707-4D2A-AB90DF92F73B}"/>
                </a:ext>
              </a:extLst>
            </p:cNvPr>
            <p:cNvGrpSpPr/>
            <p:nvPr/>
          </p:nvGrpSpPr>
          <p:grpSpPr>
            <a:xfrm>
              <a:off x="3637556" y="4637516"/>
              <a:ext cx="1647825" cy="1647825"/>
              <a:chOff x="3911198" y="612256"/>
              <a:chExt cx="1647825" cy="1647825"/>
            </a:xfrm>
          </p:grpSpPr>
          <p:sp>
            <p:nvSpPr>
              <p:cNvPr id="98" name="Freeform: Shape 97">
                <a:extLst>
                  <a:ext uri="{FF2B5EF4-FFF2-40B4-BE49-F238E27FC236}">
                    <a16:creationId xmlns:a16="http://schemas.microsoft.com/office/drawing/2014/main" id="{9384D8DF-A2A3-A142-01B6-AB38E33009AF}"/>
                  </a:ext>
                </a:extLst>
              </p:cNvPr>
              <p:cNvSpPr/>
              <p:nvPr/>
            </p:nvSpPr>
            <p:spPr>
              <a:xfrm>
                <a:off x="3911198" y="2260081"/>
                <a:ext cx="1647825" cy="9525"/>
              </a:xfrm>
              <a:custGeom>
                <a:avLst/>
                <a:gdLst>
                  <a:gd name="connsiteX0" fmla="*/ 0 w 1647825"/>
                  <a:gd name="connsiteY0" fmla="*/ 0 h 9525"/>
                  <a:gd name="connsiteX1" fmla="*/ 1647825 w 1647825"/>
                  <a:gd name="connsiteY1" fmla="*/ 0 h 9525"/>
                </a:gdLst>
                <a:ahLst/>
                <a:cxnLst>
                  <a:cxn ang="0">
                    <a:pos x="connsiteX0" y="connsiteY0"/>
                  </a:cxn>
                  <a:cxn ang="0">
                    <a:pos x="connsiteX1" y="connsiteY1"/>
                  </a:cxn>
                </a:cxnLst>
                <a:rect l="l" t="t" r="r" b="b"/>
                <a:pathLst>
                  <a:path w="1647825" h="9525">
                    <a:moveTo>
                      <a:pt x="0" y="0"/>
                    </a:moveTo>
                    <a:lnTo>
                      <a:pt x="1647825" y="0"/>
                    </a:lnTo>
                  </a:path>
                </a:pathLst>
              </a:custGeom>
              <a:ln w="12700" cap="sq">
                <a:solidFill>
                  <a:srgbClr val="262626"/>
                </a:solidFill>
                <a:prstDash val="solid"/>
                <a:round/>
              </a:ln>
            </p:spPr>
            <p:txBody>
              <a:bodyPr rtlCol="0" anchor="ctr"/>
              <a:lstStyle/>
              <a:p>
                <a:endParaRPr lang="en-NL"/>
              </a:p>
            </p:txBody>
          </p:sp>
          <p:sp>
            <p:nvSpPr>
              <p:cNvPr id="99" name="Freeform: Shape 98">
                <a:extLst>
                  <a:ext uri="{FF2B5EF4-FFF2-40B4-BE49-F238E27FC236}">
                    <a16:creationId xmlns:a16="http://schemas.microsoft.com/office/drawing/2014/main" id="{0ECEB889-944A-E47B-ED72-D61F460371CF}"/>
                  </a:ext>
                </a:extLst>
              </p:cNvPr>
              <p:cNvSpPr/>
              <p:nvPr/>
            </p:nvSpPr>
            <p:spPr>
              <a:xfrm>
                <a:off x="3911198" y="612256"/>
                <a:ext cx="1647825" cy="9525"/>
              </a:xfrm>
              <a:custGeom>
                <a:avLst/>
                <a:gdLst>
                  <a:gd name="connsiteX0" fmla="*/ 0 w 1647825"/>
                  <a:gd name="connsiteY0" fmla="*/ 0 h 9525"/>
                  <a:gd name="connsiteX1" fmla="*/ 1647825 w 1647825"/>
                  <a:gd name="connsiteY1" fmla="*/ 0 h 9525"/>
                </a:gdLst>
                <a:ahLst/>
                <a:cxnLst>
                  <a:cxn ang="0">
                    <a:pos x="connsiteX0" y="connsiteY0"/>
                  </a:cxn>
                  <a:cxn ang="0">
                    <a:pos x="connsiteX1" y="connsiteY1"/>
                  </a:cxn>
                </a:cxnLst>
                <a:rect l="l" t="t" r="r" b="b"/>
                <a:pathLst>
                  <a:path w="1647825" h="9525">
                    <a:moveTo>
                      <a:pt x="0" y="0"/>
                    </a:moveTo>
                    <a:lnTo>
                      <a:pt x="1647825" y="0"/>
                    </a:lnTo>
                  </a:path>
                </a:pathLst>
              </a:custGeom>
              <a:ln w="12700" cap="sq">
                <a:solidFill>
                  <a:srgbClr val="262626"/>
                </a:solidFill>
                <a:prstDash val="solid"/>
                <a:round/>
              </a:ln>
            </p:spPr>
            <p:txBody>
              <a:bodyPr rtlCol="0" anchor="ctr"/>
              <a:lstStyle/>
              <a:p>
                <a:endParaRPr lang="en-NL"/>
              </a:p>
            </p:txBody>
          </p:sp>
          <p:sp>
            <p:nvSpPr>
              <p:cNvPr id="100" name="Freeform: Shape 99">
                <a:extLst>
                  <a:ext uri="{FF2B5EF4-FFF2-40B4-BE49-F238E27FC236}">
                    <a16:creationId xmlns:a16="http://schemas.microsoft.com/office/drawing/2014/main" id="{DC37DD30-B1F0-44AF-FD7C-60DCF72823BD}"/>
                  </a:ext>
                </a:extLst>
              </p:cNvPr>
              <p:cNvSpPr/>
              <p:nvPr/>
            </p:nvSpPr>
            <p:spPr>
              <a:xfrm>
                <a:off x="3911607" y="2243602"/>
                <a:ext cx="9525" cy="16478"/>
              </a:xfrm>
              <a:custGeom>
                <a:avLst/>
                <a:gdLst>
                  <a:gd name="connsiteX0" fmla="*/ 0 w 9525"/>
                  <a:gd name="connsiteY0" fmla="*/ 16478 h 16478"/>
                  <a:gd name="connsiteX1" fmla="*/ 0 w 9525"/>
                  <a:gd name="connsiteY1" fmla="*/ 0 h 16478"/>
                </a:gdLst>
                <a:ahLst/>
                <a:cxnLst>
                  <a:cxn ang="0">
                    <a:pos x="connsiteX0" y="connsiteY0"/>
                  </a:cxn>
                  <a:cxn ang="0">
                    <a:pos x="connsiteX1" y="connsiteY1"/>
                  </a:cxn>
                </a:cxnLst>
                <a:rect l="l" t="t" r="r" b="b"/>
                <a:pathLst>
                  <a:path w="9525" h="16478">
                    <a:moveTo>
                      <a:pt x="0" y="16478"/>
                    </a:moveTo>
                    <a:lnTo>
                      <a:pt x="0" y="0"/>
                    </a:lnTo>
                  </a:path>
                </a:pathLst>
              </a:custGeom>
              <a:ln w="12700" cap="sq">
                <a:solidFill>
                  <a:srgbClr val="262626"/>
                </a:solidFill>
                <a:prstDash val="solid"/>
                <a:round/>
              </a:ln>
            </p:spPr>
            <p:txBody>
              <a:bodyPr rtlCol="0" anchor="ctr"/>
              <a:lstStyle/>
              <a:p>
                <a:endParaRPr lang="en-NL"/>
              </a:p>
            </p:txBody>
          </p:sp>
          <p:sp>
            <p:nvSpPr>
              <p:cNvPr id="101" name="Freeform: Shape 100">
                <a:extLst>
                  <a:ext uri="{FF2B5EF4-FFF2-40B4-BE49-F238E27FC236}">
                    <a16:creationId xmlns:a16="http://schemas.microsoft.com/office/drawing/2014/main" id="{0F8D41D5-FD9C-31A4-77B1-B2AB82985D9E}"/>
                  </a:ext>
                </a:extLst>
              </p:cNvPr>
              <p:cNvSpPr/>
              <p:nvPr/>
            </p:nvSpPr>
            <p:spPr>
              <a:xfrm>
                <a:off x="4458475" y="2243602"/>
                <a:ext cx="9525" cy="16478"/>
              </a:xfrm>
              <a:custGeom>
                <a:avLst/>
                <a:gdLst>
                  <a:gd name="connsiteX0" fmla="*/ 0 w 9525"/>
                  <a:gd name="connsiteY0" fmla="*/ 16478 h 16478"/>
                  <a:gd name="connsiteX1" fmla="*/ 0 w 9525"/>
                  <a:gd name="connsiteY1" fmla="*/ 0 h 16478"/>
                </a:gdLst>
                <a:ahLst/>
                <a:cxnLst>
                  <a:cxn ang="0">
                    <a:pos x="connsiteX0" y="connsiteY0"/>
                  </a:cxn>
                  <a:cxn ang="0">
                    <a:pos x="connsiteX1" y="connsiteY1"/>
                  </a:cxn>
                </a:cxnLst>
                <a:rect l="l" t="t" r="r" b="b"/>
                <a:pathLst>
                  <a:path w="9525" h="16478">
                    <a:moveTo>
                      <a:pt x="0" y="16478"/>
                    </a:moveTo>
                    <a:lnTo>
                      <a:pt x="0" y="0"/>
                    </a:lnTo>
                  </a:path>
                </a:pathLst>
              </a:custGeom>
              <a:ln w="12700" cap="sq">
                <a:solidFill>
                  <a:srgbClr val="262626"/>
                </a:solidFill>
                <a:prstDash val="solid"/>
                <a:round/>
              </a:ln>
            </p:spPr>
            <p:txBody>
              <a:bodyPr rtlCol="0" anchor="ctr"/>
              <a:lstStyle/>
              <a:p>
                <a:endParaRPr lang="en-NL"/>
              </a:p>
            </p:txBody>
          </p:sp>
          <p:sp>
            <p:nvSpPr>
              <p:cNvPr id="102" name="Freeform: Shape 101">
                <a:extLst>
                  <a:ext uri="{FF2B5EF4-FFF2-40B4-BE49-F238E27FC236}">
                    <a16:creationId xmlns:a16="http://schemas.microsoft.com/office/drawing/2014/main" id="{A39D0280-320E-F603-7001-165E81FBBAC9}"/>
                  </a:ext>
                </a:extLst>
              </p:cNvPr>
              <p:cNvSpPr/>
              <p:nvPr/>
            </p:nvSpPr>
            <p:spPr>
              <a:xfrm>
                <a:off x="5005334" y="2243602"/>
                <a:ext cx="9525" cy="16478"/>
              </a:xfrm>
              <a:custGeom>
                <a:avLst/>
                <a:gdLst>
                  <a:gd name="connsiteX0" fmla="*/ 0 w 9525"/>
                  <a:gd name="connsiteY0" fmla="*/ 16478 h 16478"/>
                  <a:gd name="connsiteX1" fmla="*/ 0 w 9525"/>
                  <a:gd name="connsiteY1" fmla="*/ 0 h 16478"/>
                </a:gdLst>
                <a:ahLst/>
                <a:cxnLst>
                  <a:cxn ang="0">
                    <a:pos x="connsiteX0" y="connsiteY0"/>
                  </a:cxn>
                  <a:cxn ang="0">
                    <a:pos x="connsiteX1" y="connsiteY1"/>
                  </a:cxn>
                </a:cxnLst>
                <a:rect l="l" t="t" r="r" b="b"/>
                <a:pathLst>
                  <a:path w="9525" h="16478">
                    <a:moveTo>
                      <a:pt x="0" y="16478"/>
                    </a:moveTo>
                    <a:lnTo>
                      <a:pt x="0" y="0"/>
                    </a:lnTo>
                  </a:path>
                </a:pathLst>
              </a:custGeom>
              <a:ln w="12700" cap="sq">
                <a:solidFill>
                  <a:srgbClr val="262626"/>
                </a:solidFill>
                <a:prstDash val="solid"/>
                <a:round/>
              </a:ln>
            </p:spPr>
            <p:txBody>
              <a:bodyPr rtlCol="0" anchor="ctr"/>
              <a:lstStyle/>
              <a:p>
                <a:endParaRPr lang="en-NL"/>
              </a:p>
            </p:txBody>
          </p:sp>
          <p:sp>
            <p:nvSpPr>
              <p:cNvPr id="103" name="Freeform: Shape 102">
                <a:extLst>
                  <a:ext uri="{FF2B5EF4-FFF2-40B4-BE49-F238E27FC236}">
                    <a16:creationId xmlns:a16="http://schemas.microsoft.com/office/drawing/2014/main" id="{42277A46-9B21-A574-0C4F-0C0FDFE423C2}"/>
                  </a:ext>
                </a:extLst>
              </p:cNvPr>
              <p:cNvSpPr/>
              <p:nvPr/>
            </p:nvSpPr>
            <p:spPr>
              <a:xfrm>
                <a:off x="5552193" y="2243602"/>
                <a:ext cx="9525" cy="16478"/>
              </a:xfrm>
              <a:custGeom>
                <a:avLst/>
                <a:gdLst>
                  <a:gd name="connsiteX0" fmla="*/ 0 w 9525"/>
                  <a:gd name="connsiteY0" fmla="*/ 16478 h 16478"/>
                  <a:gd name="connsiteX1" fmla="*/ 0 w 9525"/>
                  <a:gd name="connsiteY1" fmla="*/ 0 h 16478"/>
                </a:gdLst>
                <a:ahLst/>
                <a:cxnLst>
                  <a:cxn ang="0">
                    <a:pos x="connsiteX0" y="connsiteY0"/>
                  </a:cxn>
                  <a:cxn ang="0">
                    <a:pos x="connsiteX1" y="connsiteY1"/>
                  </a:cxn>
                </a:cxnLst>
                <a:rect l="l" t="t" r="r" b="b"/>
                <a:pathLst>
                  <a:path w="9525" h="16478">
                    <a:moveTo>
                      <a:pt x="0" y="16478"/>
                    </a:moveTo>
                    <a:lnTo>
                      <a:pt x="0" y="0"/>
                    </a:lnTo>
                  </a:path>
                </a:pathLst>
              </a:custGeom>
              <a:ln w="12700" cap="sq">
                <a:solidFill>
                  <a:srgbClr val="262626"/>
                </a:solidFill>
                <a:prstDash val="solid"/>
                <a:round/>
              </a:ln>
            </p:spPr>
            <p:txBody>
              <a:bodyPr rtlCol="0" anchor="ctr"/>
              <a:lstStyle/>
              <a:p>
                <a:endParaRPr lang="en-NL"/>
              </a:p>
            </p:txBody>
          </p:sp>
          <p:sp>
            <p:nvSpPr>
              <p:cNvPr id="104" name="Freeform: Shape 103">
                <a:extLst>
                  <a:ext uri="{FF2B5EF4-FFF2-40B4-BE49-F238E27FC236}">
                    <a16:creationId xmlns:a16="http://schemas.microsoft.com/office/drawing/2014/main" id="{8D271E53-1564-790F-9DAD-10B41222FDBB}"/>
                  </a:ext>
                </a:extLst>
              </p:cNvPr>
              <p:cNvSpPr/>
              <p:nvPr/>
            </p:nvSpPr>
            <p:spPr>
              <a:xfrm>
                <a:off x="3911607" y="612256"/>
                <a:ext cx="9525" cy="16478"/>
              </a:xfrm>
              <a:custGeom>
                <a:avLst/>
                <a:gdLst>
                  <a:gd name="connsiteX0" fmla="*/ 0 w 9525"/>
                  <a:gd name="connsiteY0" fmla="*/ 0 h 16478"/>
                  <a:gd name="connsiteX1" fmla="*/ 0 w 9525"/>
                  <a:gd name="connsiteY1" fmla="*/ 16478 h 16478"/>
                </a:gdLst>
                <a:ahLst/>
                <a:cxnLst>
                  <a:cxn ang="0">
                    <a:pos x="connsiteX0" y="connsiteY0"/>
                  </a:cxn>
                  <a:cxn ang="0">
                    <a:pos x="connsiteX1" y="connsiteY1"/>
                  </a:cxn>
                </a:cxnLst>
                <a:rect l="l" t="t" r="r" b="b"/>
                <a:pathLst>
                  <a:path w="9525" h="16478">
                    <a:moveTo>
                      <a:pt x="0" y="0"/>
                    </a:moveTo>
                    <a:lnTo>
                      <a:pt x="0" y="16478"/>
                    </a:lnTo>
                  </a:path>
                </a:pathLst>
              </a:custGeom>
              <a:ln w="12700" cap="sq">
                <a:solidFill>
                  <a:srgbClr val="262626"/>
                </a:solidFill>
                <a:prstDash val="solid"/>
                <a:round/>
              </a:ln>
            </p:spPr>
            <p:txBody>
              <a:bodyPr rtlCol="0" anchor="ctr"/>
              <a:lstStyle/>
              <a:p>
                <a:endParaRPr lang="en-NL"/>
              </a:p>
            </p:txBody>
          </p:sp>
          <p:sp>
            <p:nvSpPr>
              <p:cNvPr id="105" name="Freeform: Shape 104">
                <a:extLst>
                  <a:ext uri="{FF2B5EF4-FFF2-40B4-BE49-F238E27FC236}">
                    <a16:creationId xmlns:a16="http://schemas.microsoft.com/office/drawing/2014/main" id="{BF9FF9D0-BE8B-DB08-E5C9-C50EFF9DB5BE}"/>
                  </a:ext>
                </a:extLst>
              </p:cNvPr>
              <p:cNvSpPr/>
              <p:nvPr/>
            </p:nvSpPr>
            <p:spPr>
              <a:xfrm>
                <a:off x="4458475" y="612256"/>
                <a:ext cx="9525" cy="16478"/>
              </a:xfrm>
              <a:custGeom>
                <a:avLst/>
                <a:gdLst>
                  <a:gd name="connsiteX0" fmla="*/ 0 w 9525"/>
                  <a:gd name="connsiteY0" fmla="*/ 0 h 16478"/>
                  <a:gd name="connsiteX1" fmla="*/ 0 w 9525"/>
                  <a:gd name="connsiteY1" fmla="*/ 16478 h 16478"/>
                </a:gdLst>
                <a:ahLst/>
                <a:cxnLst>
                  <a:cxn ang="0">
                    <a:pos x="connsiteX0" y="connsiteY0"/>
                  </a:cxn>
                  <a:cxn ang="0">
                    <a:pos x="connsiteX1" y="connsiteY1"/>
                  </a:cxn>
                </a:cxnLst>
                <a:rect l="l" t="t" r="r" b="b"/>
                <a:pathLst>
                  <a:path w="9525" h="16478">
                    <a:moveTo>
                      <a:pt x="0" y="0"/>
                    </a:moveTo>
                    <a:lnTo>
                      <a:pt x="0" y="16478"/>
                    </a:lnTo>
                  </a:path>
                </a:pathLst>
              </a:custGeom>
              <a:ln w="12700" cap="sq">
                <a:solidFill>
                  <a:srgbClr val="262626"/>
                </a:solidFill>
                <a:prstDash val="solid"/>
                <a:round/>
              </a:ln>
            </p:spPr>
            <p:txBody>
              <a:bodyPr rtlCol="0" anchor="ctr"/>
              <a:lstStyle/>
              <a:p>
                <a:endParaRPr lang="en-NL"/>
              </a:p>
            </p:txBody>
          </p:sp>
          <p:sp>
            <p:nvSpPr>
              <p:cNvPr id="106" name="Freeform: Shape 105">
                <a:extLst>
                  <a:ext uri="{FF2B5EF4-FFF2-40B4-BE49-F238E27FC236}">
                    <a16:creationId xmlns:a16="http://schemas.microsoft.com/office/drawing/2014/main" id="{E818880B-88D5-6CEF-B763-8FE8CC387864}"/>
                  </a:ext>
                </a:extLst>
              </p:cNvPr>
              <p:cNvSpPr/>
              <p:nvPr/>
            </p:nvSpPr>
            <p:spPr>
              <a:xfrm>
                <a:off x="5005334" y="612256"/>
                <a:ext cx="9525" cy="16478"/>
              </a:xfrm>
              <a:custGeom>
                <a:avLst/>
                <a:gdLst>
                  <a:gd name="connsiteX0" fmla="*/ 0 w 9525"/>
                  <a:gd name="connsiteY0" fmla="*/ 0 h 16478"/>
                  <a:gd name="connsiteX1" fmla="*/ 0 w 9525"/>
                  <a:gd name="connsiteY1" fmla="*/ 16478 h 16478"/>
                </a:gdLst>
                <a:ahLst/>
                <a:cxnLst>
                  <a:cxn ang="0">
                    <a:pos x="connsiteX0" y="connsiteY0"/>
                  </a:cxn>
                  <a:cxn ang="0">
                    <a:pos x="connsiteX1" y="connsiteY1"/>
                  </a:cxn>
                </a:cxnLst>
                <a:rect l="l" t="t" r="r" b="b"/>
                <a:pathLst>
                  <a:path w="9525" h="16478">
                    <a:moveTo>
                      <a:pt x="0" y="0"/>
                    </a:moveTo>
                    <a:lnTo>
                      <a:pt x="0" y="16478"/>
                    </a:lnTo>
                  </a:path>
                </a:pathLst>
              </a:custGeom>
              <a:ln w="12700" cap="sq">
                <a:solidFill>
                  <a:srgbClr val="262626"/>
                </a:solidFill>
                <a:prstDash val="solid"/>
                <a:round/>
              </a:ln>
            </p:spPr>
            <p:txBody>
              <a:bodyPr rtlCol="0" anchor="ctr"/>
              <a:lstStyle/>
              <a:p>
                <a:endParaRPr lang="en-NL"/>
              </a:p>
            </p:txBody>
          </p:sp>
          <p:sp>
            <p:nvSpPr>
              <p:cNvPr id="107" name="Freeform: Shape 106">
                <a:extLst>
                  <a:ext uri="{FF2B5EF4-FFF2-40B4-BE49-F238E27FC236}">
                    <a16:creationId xmlns:a16="http://schemas.microsoft.com/office/drawing/2014/main" id="{22A220FC-B726-92A6-628D-D4F18BEF4E69}"/>
                  </a:ext>
                </a:extLst>
              </p:cNvPr>
              <p:cNvSpPr/>
              <p:nvPr/>
            </p:nvSpPr>
            <p:spPr>
              <a:xfrm>
                <a:off x="5552193" y="612256"/>
                <a:ext cx="9525" cy="16478"/>
              </a:xfrm>
              <a:custGeom>
                <a:avLst/>
                <a:gdLst>
                  <a:gd name="connsiteX0" fmla="*/ 0 w 9525"/>
                  <a:gd name="connsiteY0" fmla="*/ 0 h 16478"/>
                  <a:gd name="connsiteX1" fmla="*/ 0 w 9525"/>
                  <a:gd name="connsiteY1" fmla="*/ 16478 h 16478"/>
                </a:gdLst>
                <a:ahLst/>
                <a:cxnLst>
                  <a:cxn ang="0">
                    <a:pos x="connsiteX0" y="connsiteY0"/>
                  </a:cxn>
                  <a:cxn ang="0">
                    <a:pos x="connsiteX1" y="connsiteY1"/>
                  </a:cxn>
                </a:cxnLst>
                <a:rect l="l" t="t" r="r" b="b"/>
                <a:pathLst>
                  <a:path w="9525" h="16478">
                    <a:moveTo>
                      <a:pt x="0" y="0"/>
                    </a:moveTo>
                    <a:lnTo>
                      <a:pt x="0" y="16478"/>
                    </a:lnTo>
                  </a:path>
                </a:pathLst>
              </a:custGeom>
              <a:ln w="12700" cap="sq">
                <a:solidFill>
                  <a:srgbClr val="262626"/>
                </a:solidFill>
                <a:prstDash val="solid"/>
                <a:round/>
              </a:ln>
            </p:spPr>
            <p:txBody>
              <a:bodyPr rtlCol="0" anchor="ctr"/>
              <a:lstStyle/>
              <a:p>
                <a:endParaRPr lang="en-NL"/>
              </a:p>
            </p:txBody>
          </p:sp>
        </p:grpSp>
        <p:sp>
          <p:nvSpPr>
            <p:cNvPr id="108" name="Freeform: Shape 107">
              <a:extLst>
                <a:ext uri="{FF2B5EF4-FFF2-40B4-BE49-F238E27FC236}">
                  <a16:creationId xmlns:a16="http://schemas.microsoft.com/office/drawing/2014/main" id="{F8B5A08D-5343-88F8-2E0F-D8D7C3E65DB0}"/>
                </a:ext>
              </a:extLst>
            </p:cNvPr>
            <p:cNvSpPr/>
            <p:nvPr/>
          </p:nvSpPr>
          <p:spPr>
            <a:xfrm>
              <a:off x="3605818" y="6367738"/>
              <a:ext cx="64145" cy="104923"/>
            </a:xfrm>
            <a:custGeom>
              <a:avLst/>
              <a:gdLst>
                <a:gd name="connsiteX0" fmla="*/ 32597 w 64145"/>
                <a:gd name="connsiteY0" fmla="*/ 105141 h 104923"/>
                <a:gd name="connsiteX1" fmla="*/ 7221 w 64145"/>
                <a:gd name="connsiteY1" fmla="*/ 89738 h 104923"/>
                <a:gd name="connsiteX2" fmla="*/ 450 w 64145"/>
                <a:gd name="connsiteY2" fmla="*/ 53052 h 104923"/>
                <a:gd name="connsiteX3" fmla="*/ 2906 w 64145"/>
                <a:gd name="connsiteY3" fmla="*/ 28123 h 104923"/>
                <a:gd name="connsiteX4" fmla="*/ 12505 w 64145"/>
                <a:gd name="connsiteY4" fmla="*/ 8329 h 104923"/>
                <a:gd name="connsiteX5" fmla="*/ 32597 w 64145"/>
                <a:gd name="connsiteY5" fmla="*/ 218 h 104923"/>
                <a:gd name="connsiteX6" fmla="*/ 49117 w 64145"/>
                <a:gd name="connsiteY6" fmla="*/ 5129 h 104923"/>
                <a:gd name="connsiteX7" fmla="*/ 58865 w 64145"/>
                <a:gd name="connsiteY7" fmla="*/ 17779 h 104923"/>
                <a:gd name="connsiteX8" fmla="*/ 63405 w 64145"/>
                <a:gd name="connsiteY8" fmla="*/ 34448 h 104923"/>
                <a:gd name="connsiteX9" fmla="*/ 64595 w 64145"/>
                <a:gd name="connsiteY9" fmla="*/ 53052 h 104923"/>
                <a:gd name="connsiteX10" fmla="*/ 62214 w 64145"/>
                <a:gd name="connsiteY10" fmla="*/ 77608 h 104923"/>
                <a:gd name="connsiteX11" fmla="*/ 52763 w 64145"/>
                <a:gd name="connsiteY11" fmla="*/ 97105 h 104923"/>
                <a:gd name="connsiteX12" fmla="*/ 32597 w 64145"/>
                <a:gd name="connsiteY12" fmla="*/ 105141 h 104923"/>
                <a:gd name="connsiteX13" fmla="*/ 32597 w 64145"/>
                <a:gd name="connsiteY13" fmla="*/ 101123 h 104923"/>
                <a:gd name="connsiteX14" fmla="*/ 45247 w 64145"/>
                <a:gd name="connsiteY14" fmla="*/ 92417 h 104923"/>
                <a:gd name="connsiteX15" fmla="*/ 50382 w 64145"/>
                <a:gd name="connsiteY15" fmla="*/ 73143 h 104923"/>
                <a:gd name="connsiteX16" fmla="*/ 51349 w 64145"/>
                <a:gd name="connsiteY16" fmla="*/ 50671 h 104923"/>
                <a:gd name="connsiteX17" fmla="*/ 50382 w 64145"/>
                <a:gd name="connsiteY17" fmla="*/ 29537 h 104923"/>
                <a:gd name="connsiteX18" fmla="*/ 45321 w 64145"/>
                <a:gd name="connsiteY18" fmla="*/ 11976 h 104923"/>
                <a:gd name="connsiteX19" fmla="*/ 32597 w 64145"/>
                <a:gd name="connsiteY19" fmla="*/ 4087 h 104923"/>
                <a:gd name="connsiteX20" fmla="*/ 19797 w 64145"/>
                <a:gd name="connsiteY20" fmla="*/ 11976 h 104923"/>
                <a:gd name="connsiteX21" fmla="*/ 14663 w 64145"/>
                <a:gd name="connsiteY21" fmla="*/ 29537 h 104923"/>
                <a:gd name="connsiteX22" fmla="*/ 13696 w 64145"/>
                <a:gd name="connsiteY22" fmla="*/ 50671 h 104923"/>
                <a:gd name="connsiteX23" fmla="*/ 14142 w 64145"/>
                <a:gd name="connsiteY23" fmla="*/ 66670 h 104923"/>
                <a:gd name="connsiteX24" fmla="*/ 16375 w 64145"/>
                <a:gd name="connsiteY24" fmla="*/ 82148 h 104923"/>
                <a:gd name="connsiteX25" fmla="*/ 22104 w 64145"/>
                <a:gd name="connsiteY25" fmla="*/ 95616 h 104923"/>
                <a:gd name="connsiteX26" fmla="*/ 32597 w 64145"/>
                <a:gd name="connsiteY26" fmla="*/ 101123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597" y="105141"/>
                  </a:moveTo>
                  <a:cubicBezTo>
                    <a:pt x="20195" y="105141"/>
                    <a:pt x="11736" y="100007"/>
                    <a:pt x="7221" y="89738"/>
                  </a:cubicBezTo>
                  <a:cubicBezTo>
                    <a:pt x="2707" y="79469"/>
                    <a:pt x="450" y="67240"/>
                    <a:pt x="450" y="53052"/>
                  </a:cubicBezTo>
                  <a:cubicBezTo>
                    <a:pt x="450" y="44221"/>
                    <a:pt x="1269" y="35912"/>
                    <a:pt x="2906" y="28123"/>
                  </a:cubicBezTo>
                  <a:cubicBezTo>
                    <a:pt x="4543" y="20334"/>
                    <a:pt x="7742" y="13736"/>
                    <a:pt x="12505" y="8329"/>
                  </a:cubicBezTo>
                  <a:cubicBezTo>
                    <a:pt x="17267" y="2922"/>
                    <a:pt x="23965" y="218"/>
                    <a:pt x="32597" y="218"/>
                  </a:cubicBezTo>
                  <a:cubicBezTo>
                    <a:pt x="39344" y="218"/>
                    <a:pt x="44851" y="1855"/>
                    <a:pt x="49117" y="5129"/>
                  </a:cubicBezTo>
                  <a:cubicBezTo>
                    <a:pt x="53383" y="8403"/>
                    <a:pt x="56632" y="12620"/>
                    <a:pt x="58865" y="17779"/>
                  </a:cubicBezTo>
                  <a:cubicBezTo>
                    <a:pt x="61098" y="22939"/>
                    <a:pt x="62611" y="28495"/>
                    <a:pt x="63405" y="34448"/>
                  </a:cubicBezTo>
                  <a:cubicBezTo>
                    <a:pt x="64198" y="40401"/>
                    <a:pt x="64595" y="46602"/>
                    <a:pt x="64595" y="53052"/>
                  </a:cubicBezTo>
                  <a:cubicBezTo>
                    <a:pt x="64595" y="61783"/>
                    <a:pt x="63801" y="69968"/>
                    <a:pt x="62214" y="77608"/>
                  </a:cubicBezTo>
                  <a:cubicBezTo>
                    <a:pt x="60626" y="85249"/>
                    <a:pt x="57476" y="91747"/>
                    <a:pt x="52763" y="97105"/>
                  </a:cubicBezTo>
                  <a:cubicBezTo>
                    <a:pt x="48050" y="102463"/>
                    <a:pt x="41328" y="105141"/>
                    <a:pt x="32597" y="105141"/>
                  </a:cubicBezTo>
                  <a:close/>
                  <a:moveTo>
                    <a:pt x="32597" y="101123"/>
                  </a:moveTo>
                  <a:cubicBezTo>
                    <a:pt x="38252" y="101123"/>
                    <a:pt x="42469" y="98221"/>
                    <a:pt x="45247" y="92417"/>
                  </a:cubicBezTo>
                  <a:cubicBezTo>
                    <a:pt x="48025" y="86612"/>
                    <a:pt x="49737" y="80188"/>
                    <a:pt x="50382" y="73143"/>
                  </a:cubicBezTo>
                  <a:cubicBezTo>
                    <a:pt x="51027" y="66099"/>
                    <a:pt x="51349" y="58608"/>
                    <a:pt x="51349" y="50671"/>
                  </a:cubicBezTo>
                  <a:cubicBezTo>
                    <a:pt x="51349" y="43031"/>
                    <a:pt x="51027" y="35986"/>
                    <a:pt x="50382" y="29537"/>
                  </a:cubicBezTo>
                  <a:cubicBezTo>
                    <a:pt x="49737" y="23088"/>
                    <a:pt x="48050" y="17234"/>
                    <a:pt x="45321" y="11976"/>
                  </a:cubicBezTo>
                  <a:cubicBezTo>
                    <a:pt x="42593" y="6716"/>
                    <a:pt x="38351" y="4087"/>
                    <a:pt x="32597" y="4087"/>
                  </a:cubicBezTo>
                  <a:cubicBezTo>
                    <a:pt x="26842" y="4087"/>
                    <a:pt x="22575" y="6716"/>
                    <a:pt x="19797" y="11976"/>
                  </a:cubicBezTo>
                  <a:cubicBezTo>
                    <a:pt x="17019" y="17234"/>
                    <a:pt x="15308" y="23088"/>
                    <a:pt x="14663" y="29537"/>
                  </a:cubicBezTo>
                  <a:cubicBezTo>
                    <a:pt x="14018" y="35986"/>
                    <a:pt x="13696" y="43031"/>
                    <a:pt x="13696" y="50671"/>
                  </a:cubicBezTo>
                  <a:cubicBezTo>
                    <a:pt x="13696" y="56326"/>
                    <a:pt x="13844" y="61659"/>
                    <a:pt x="14142" y="66670"/>
                  </a:cubicBezTo>
                  <a:cubicBezTo>
                    <a:pt x="14440" y="71680"/>
                    <a:pt x="15184" y="76840"/>
                    <a:pt x="16375" y="82148"/>
                  </a:cubicBezTo>
                  <a:cubicBezTo>
                    <a:pt x="17566" y="87456"/>
                    <a:pt x="19475" y="91946"/>
                    <a:pt x="22104" y="95616"/>
                  </a:cubicBezTo>
                  <a:cubicBezTo>
                    <a:pt x="24734" y="99287"/>
                    <a:pt x="28231" y="101123"/>
                    <a:pt x="32597" y="101123"/>
                  </a:cubicBezTo>
                  <a:close/>
                </a:path>
              </a:pathLst>
            </a:custGeom>
            <a:solidFill>
              <a:srgbClr val="262626"/>
            </a:solidFill>
            <a:ln w="9525" cap="sq">
              <a:noFill/>
              <a:prstDash val="solid"/>
              <a:miter/>
            </a:ln>
          </p:spPr>
          <p:txBody>
            <a:bodyPr rtlCol="0" anchor="ctr"/>
            <a:lstStyle/>
            <a:p>
              <a:endParaRPr lang="en-NL"/>
            </a:p>
          </p:txBody>
        </p:sp>
        <p:sp>
          <p:nvSpPr>
            <p:cNvPr id="109" name="Freeform: Shape 108">
              <a:extLst>
                <a:ext uri="{FF2B5EF4-FFF2-40B4-BE49-F238E27FC236}">
                  <a16:creationId xmlns:a16="http://schemas.microsoft.com/office/drawing/2014/main" id="{B9597E98-FA25-443A-742C-D5B4DEF98B84}"/>
                </a:ext>
              </a:extLst>
            </p:cNvPr>
            <p:cNvSpPr/>
            <p:nvPr/>
          </p:nvSpPr>
          <p:spPr>
            <a:xfrm>
              <a:off x="4154324" y="6367738"/>
              <a:ext cx="60870" cy="101500"/>
            </a:xfrm>
            <a:custGeom>
              <a:avLst/>
              <a:gdLst>
                <a:gd name="connsiteX0" fmla="*/ 507 w 60870"/>
                <a:gd name="connsiteY0" fmla="*/ 101718 h 101500"/>
                <a:gd name="connsiteX1" fmla="*/ 507 w 60870"/>
                <a:gd name="connsiteY1" fmla="*/ 97551 h 101500"/>
                <a:gd name="connsiteX2" fmla="*/ 805 w 60870"/>
                <a:gd name="connsiteY2" fmla="*/ 96807 h 101500"/>
                <a:gd name="connsiteX3" fmla="*/ 24469 w 60870"/>
                <a:gd name="connsiteY3" fmla="*/ 70613 h 101500"/>
                <a:gd name="connsiteX4" fmla="*/ 33175 w 60870"/>
                <a:gd name="connsiteY4" fmla="*/ 60865 h 101500"/>
                <a:gd name="connsiteX5" fmla="*/ 39798 w 60870"/>
                <a:gd name="connsiteY5" fmla="*/ 51787 h 101500"/>
                <a:gd name="connsiteX6" fmla="*/ 45006 w 60870"/>
                <a:gd name="connsiteY6" fmla="*/ 41294 h 101500"/>
                <a:gd name="connsiteX7" fmla="*/ 46942 w 60870"/>
                <a:gd name="connsiteY7" fmla="*/ 29983 h 101500"/>
                <a:gd name="connsiteX8" fmla="*/ 44635 w 60870"/>
                <a:gd name="connsiteY8" fmla="*/ 18077 h 101500"/>
                <a:gd name="connsiteX9" fmla="*/ 37714 w 60870"/>
                <a:gd name="connsiteY9" fmla="*/ 8999 h 101500"/>
                <a:gd name="connsiteX10" fmla="*/ 26701 w 60870"/>
                <a:gd name="connsiteY10" fmla="*/ 5576 h 101500"/>
                <a:gd name="connsiteX11" fmla="*/ 14721 w 60870"/>
                <a:gd name="connsiteY11" fmla="*/ 9520 h 101500"/>
                <a:gd name="connsiteX12" fmla="*/ 7353 w 60870"/>
                <a:gd name="connsiteY12" fmla="*/ 19863 h 101500"/>
                <a:gd name="connsiteX13" fmla="*/ 8990 w 60870"/>
                <a:gd name="connsiteY13" fmla="*/ 19715 h 101500"/>
                <a:gd name="connsiteX14" fmla="*/ 14795 w 60870"/>
                <a:gd name="connsiteY14" fmla="*/ 22022 h 101500"/>
                <a:gd name="connsiteX15" fmla="*/ 17176 w 60870"/>
                <a:gd name="connsiteY15" fmla="*/ 27899 h 101500"/>
                <a:gd name="connsiteX16" fmla="*/ 14795 w 60870"/>
                <a:gd name="connsiteY16" fmla="*/ 33853 h 101500"/>
                <a:gd name="connsiteX17" fmla="*/ 8990 w 60870"/>
                <a:gd name="connsiteY17" fmla="*/ 36234 h 101500"/>
                <a:gd name="connsiteX18" fmla="*/ 2963 w 60870"/>
                <a:gd name="connsiteY18" fmla="*/ 33778 h 101500"/>
                <a:gd name="connsiteX19" fmla="*/ 507 w 60870"/>
                <a:gd name="connsiteY19" fmla="*/ 27899 h 101500"/>
                <a:gd name="connsiteX20" fmla="*/ 2665 w 60870"/>
                <a:gd name="connsiteY20" fmla="*/ 17184 h 101500"/>
                <a:gd name="connsiteX21" fmla="*/ 8916 w 60870"/>
                <a:gd name="connsiteY21" fmla="*/ 8254 h 101500"/>
                <a:gd name="connsiteX22" fmla="*/ 18069 w 60870"/>
                <a:gd name="connsiteY22" fmla="*/ 2301 h 101500"/>
                <a:gd name="connsiteX23" fmla="*/ 28933 w 60870"/>
                <a:gd name="connsiteY23" fmla="*/ 218 h 101500"/>
                <a:gd name="connsiteX24" fmla="*/ 45082 w 60870"/>
                <a:gd name="connsiteY24" fmla="*/ 3864 h 101500"/>
                <a:gd name="connsiteX25" fmla="*/ 56988 w 60870"/>
                <a:gd name="connsiteY25" fmla="*/ 14282 h 101500"/>
                <a:gd name="connsiteX26" fmla="*/ 61378 w 60870"/>
                <a:gd name="connsiteY26" fmla="*/ 29983 h 101500"/>
                <a:gd name="connsiteX27" fmla="*/ 58476 w 60870"/>
                <a:gd name="connsiteY27" fmla="*/ 42634 h 101500"/>
                <a:gd name="connsiteX28" fmla="*/ 51035 w 60870"/>
                <a:gd name="connsiteY28" fmla="*/ 53424 h 101500"/>
                <a:gd name="connsiteX29" fmla="*/ 39426 w 60870"/>
                <a:gd name="connsiteY29" fmla="*/ 64437 h 101500"/>
                <a:gd name="connsiteX30" fmla="*/ 30124 w 60870"/>
                <a:gd name="connsiteY30" fmla="*/ 72697 h 101500"/>
                <a:gd name="connsiteX31" fmla="*/ 12859 w 60870"/>
                <a:gd name="connsiteY31" fmla="*/ 89366 h 101500"/>
                <a:gd name="connsiteX32" fmla="*/ 27594 w 60870"/>
                <a:gd name="connsiteY32" fmla="*/ 89366 h 101500"/>
                <a:gd name="connsiteX33" fmla="*/ 45602 w 60870"/>
                <a:gd name="connsiteY33" fmla="*/ 89142 h 101500"/>
                <a:gd name="connsiteX34" fmla="*/ 53341 w 60870"/>
                <a:gd name="connsiteY34" fmla="*/ 88621 h 101500"/>
                <a:gd name="connsiteX35" fmla="*/ 56913 w 60870"/>
                <a:gd name="connsiteY35" fmla="*/ 74483 h 101500"/>
                <a:gd name="connsiteX36" fmla="*/ 61378 w 60870"/>
                <a:gd name="connsiteY36" fmla="*/ 74483 h 101500"/>
                <a:gd name="connsiteX37" fmla="*/ 57062 w 60870"/>
                <a:gd name="connsiteY37" fmla="*/ 101718 h 101500"/>
                <a:gd name="connsiteX38" fmla="*/ 507 w 60870"/>
                <a:gd name="connsiteY38" fmla="*/ 101718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507" y="101718"/>
                  </a:moveTo>
                  <a:lnTo>
                    <a:pt x="507" y="97551"/>
                  </a:lnTo>
                  <a:cubicBezTo>
                    <a:pt x="507" y="97353"/>
                    <a:pt x="607" y="97105"/>
                    <a:pt x="805" y="96807"/>
                  </a:cubicBezTo>
                  <a:lnTo>
                    <a:pt x="24469" y="70613"/>
                  </a:lnTo>
                  <a:cubicBezTo>
                    <a:pt x="28040" y="66744"/>
                    <a:pt x="30943" y="63494"/>
                    <a:pt x="33175" y="60865"/>
                  </a:cubicBezTo>
                  <a:cubicBezTo>
                    <a:pt x="35407" y="58236"/>
                    <a:pt x="37615" y="55210"/>
                    <a:pt x="39798" y="51787"/>
                  </a:cubicBezTo>
                  <a:cubicBezTo>
                    <a:pt x="41981" y="48364"/>
                    <a:pt x="43717" y="44866"/>
                    <a:pt x="45006" y="41294"/>
                  </a:cubicBezTo>
                  <a:cubicBezTo>
                    <a:pt x="46297" y="37723"/>
                    <a:pt x="46942" y="33952"/>
                    <a:pt x="46942" y="29983"/>
                  </a:cubicBezTo>
                  <a:cubicBezTo>
                    <a:pt x="46942" y="25816"/>
                    <a:pt x="46173" y="21847"/>
                    <a:pt x="44635" y="18077"/>
                  </a:cubicBezTo>
                  <a:cubicBezTo>
                    <a:pt x="43097" y="14307"/>
                    <a:pt x="40790" y="11280"/>
                    <a:pt x="37714" y="8999"/>
                  </a:cubicBezTo>
                  <a:cubicBezTo>
                    <a:pt x="34638" y="6717"/>
                    <a:pt x="30967" y="5576"/>
                    <a:pt x="26701" y="5576"/>
                  </a:cubicBezTo>
                  <a:cubicBezTo>
                    <a:pt x="22236" y="5576"/>
                    <a:pt x="18242" y="6890"/>
                    <a:pt x="14721" y="9520"/>
                  </a:cubicBezTo>
                  <a:cubicBezTo>
                    <a:pt x="11198" y="12149"/>
                    <a:pt x="8742" y="15597"/>
                    <a:pt x="7353" y="19863"/>
                  </a:cubicBezTo>
                  <a:cubicBezTo>
                    <a:pt x="7750" y="19764"/>
                    <a:pt x="8296" y="19715"/>
                    <a:pt x="8990" y="19715"/>
                  </a:cubicBezTo>
                  <a:cubicBezTo>
                    <a:pt x="11273" y="19715"/>
                    <a:pt x="13207" y="20484"/>
                    <a:pt x="14795" y="22022"/>
                  </a:cubicBezTo>
                  <a:cubicBezTo>
                    <a:pt x="16382" y="23559"/>
                    <a:pt x="17176" y="25518"/>
                    <a:pt x="17176" y="27899"/>
                  </a:cubicBezTo>
                  <a:cubicBezTo>
                    <a:pt x="17176" y="30281"/>
                    <a:pt x="16382" y="32265"/>
                    <a:pt x="14795" y="33853"/>
                  </a:cubicBezTo>
                  <a:cubicBezTo>
                    <a:pt x="13207" y="35440"/>
                    <a:pt x="11273" y="36234"/>
                    <a:pt x="8990" y="36234"/>
                  </a:cubicBezTo>
                  <a:cubicBezTo>
                    <a:pt x="6609" y="36234"/>
                    <a:pt x="4600" y="35415"/>
                    <a:pt x="2963" y="33778"/>
                  </a:cubicBezTo>
                  <a:cubicBezTo>
                    <a:pt x="1326" y="32141"/>
                    <a:pt x="507" y="30182"/>
                    <a:pt x="507" y="27899"/>
                  </a:cubicBezTo>
                  <a:cubicBezTo>
                    <a:pt x="507" y="24129"/>
                    <a:pt x="1227" y="20558"/>
                    <a:pt x="2665" y="17184"/>
                  </a:cubicBezTo>
                  <a:cubicBezTo>
                    <a:pt x="4104" y="13811"/>
                    <a:pt x="6187" y="10834"/>
                    <a:pt x="8916" y="8254"/>
                  </a:cubicBezTo>
                  <a:cubicBezTo>
                    <a:pt x="11645" y="5675"/>
                    <a:pt x="14696" y="3690"/>
                    <a:pt x="18069" y="2301"/>
                  </a:cubicBezTo>
                  <a:cubicBezTo>
                    <a:pt x="21442" y="912"/>
                    <a:pt x="25064" y="218"/>
                    <a:pt x="28933" y="218"/>
                  </a:cubicBezTo>
                  <a:cubicBezTo>
                    <a:pt x="34688" y="218"/>
                    <a:pt x="40071" y="1433"/>
                    <a:pt x="45082" y="3864"/>
                  </a:cubicBezTo>
                  <a:cubicBezTo>
                    <a:pt x="50092" y="6295"/>
                    <a:pt x="54061" y="9768"/>
                    <a:pt x="56988" y="14282"/>
                  </a:cubicBezTo>
                  <a:cubicBezTo>
                    <a:pt x="59915" y="18797"/>
                    <a:pt x="61378" y="24030"/>
                    <a:pt x="61378" y="29983"/>
                  </a:cubicBezTo>
                  <a:cubicBezTo>
                    <a:pt x="61378" y="34448"/>
                    <a:pt x="60410" y="38665"/>
                    <a:pt x="58476" y="42634"/>
                  </a:cubicBezTo>
                  <a:cubicBezTo>
                    <a:pt x="56541" y="46602"/>
                    <a:pt x="54061" y="50199"/>
                    <a:pt x="51035" y="53424"/>
                  </a:cubicBezTo>
                  <a:cubicBezTo>
                    <a:pt x="48008" y="56648"/>
                    <a:pt x="44139" y="60319"/>
                    <a:pt x="39426" y="64437"/>
                  </a:cubicBezTo>
                  <a:cubicBezTo>
                    <a:pt x="34713" y="68555"/>
                    <a:pt x="31612" y="71308"/>
                    <a:pt x="30124" y="72697"/>
                  </a:cubicBezTo>
                  <a:lnTo>
                    <a:pt x="12859" y="89366"/>
                  </a:lnTo>
                  <a:lnTo>
                    <a:pt x="27594" y="89366"/>
                  </a:lnTo>
                  <a:cubicBezTo>
                    <a:pt x="34737" y="89366"/>
                    <a:pt x="40740" y="89292"/>
                    <a:pt x="45602" y="89142"/>
                  </a:cubicBezTo>
                  <a:cubicBezTo>
                    <a:pt x="50464" y="88994"/>
                    <a:pt x="53044" y="88820"/>
                    <a:pt x="53341" y="88621"/>
                  </a:cubicBezTo>
                  <a:cubicBezTo>
                    <a:pt x="54531" y="87332"/>
                    <a:pt x="55722" y="82619"/>
                    <a:pt x="56913" y="74483"/>
                  </a:cubicBezTo>
                  <a:lnTo>
                    <a:pt x="61378" y="74483"/>
                  </a:lnTo>
                  <a:lnTo>
                    <a:pt x="57062" y="101718"/>
                  </a:lnTo>
                  <a:lnTo>
                    <a:pt x="507" y="101718"/>
                  </a:lnTo>
                  <a:close/>
                </a:path>
              </a:pathLst>
            </a:custGeom>
            <a:solidFill>
              <a:srgbClr val="262626"/>
            </a:solidFill>
            <a:ln w="9525" cap="sq">
              <a:noFill/>
              <a:prstDash val="solid"/>
              <a:miter/>
            </a:ln>
          </p:spPr>
          <p:txBody>
            <a:bodyPr rtlCol="0" anchor="ctr"/>
            <a:lstStyle/>
            <a:p>
              <a:endParaRPr lang="en-NL"/>
            </a:p>
          </p:txBody>
        </p:sp>
        <p:sp>
          <p:nvSpPr>
            <p:cNvPr id="110" name="Freeform: Shape 109">
              <a:extLst>
                <a:ext uri="{FF2B5EF4-FFF2-40B4-BE49-F238E27FC236}">
                  <a16:creationId xmlns:a16="http://schemas.microsoft.com/office/drawing/2014/main" id="{04CD4B8D-B901-DF1B-DC4D-B729CB50F664}"/>
                </a:ext>
              </a:extLst>
            </p:cNvPr>
            <p:cNvSpPr/>
            <p:nvPr/>
          </p:nvSpPr>
          <p:spPr>
            <a:xfrm>
              <a:off x="4697908" y="6367738"/>
              <a:ext cx="67568" cy="101500"/>
            </a:xfrm>
            <a:custGeom>
              <a:avLst/>
              <a:gdLst>
                <a:gd name="connsiteX0" fmla="*/ 565 w 67568"/>
                <a:gd name="connsiteY0" fmla="*/ 76566 h 101500"/>
                <a:gd name="connsiteX1" fmla="*/ 565 w 67568"/>
                <a:gd name="connsiteY1" fmla="*/ 71209 h 101500"/>
                <a:gd name="connsiteX2" fmla="*/ 47595 w 67568"/>
                <a:gd name="connsiteY2" fmla="*/ 962 h 101500"/>
                <a:gd name="connsiteX3" fmla="*/ 49232 w 67568"/>
                <a:gd name="connsiteY3" fmla="*/ 218 h 101500"/>
                <a:gd name="connsiteX4" fmla="*/ 51465 w 67568"/>
                <a:gd name="connsiteY4" fmla="*/ 218 h 101500"/>
                <a:gd name="connsiteX5" fmla="*/ 53101 w 67568"/>
                <a:gd name="connsiteY5" fmla="*/ 1855 h 101500"/>
                <a:gd name="connsiteX6" fmla="*/ 53101 w 67568"/>
                <a:gd name="connsiteY6" fmla="*/ 71209 h 101500"/>
                <a:gd name="connsiteX7" fmla="*/ 68133 w 67568"/>
                <a:gd name="connsiteY7" fmla="*/ 71209 h 101500"/>
                <a:gd name="connsiteX8" fmla="*/ 68133 w 67568"/>
                <a:gd name="connsiteY8" fmla="*/ 76566 h 101500"/>
                <a:gd name="connsiteX9" fmla="*/ 53101 w 67568"/>
                <a:gd name="connsiteY9" fmla="*/ 76566 h 101500"/>
                <a:gd name="connsiteX10" fmla="*/ 53101 w 67568"/>
                <a:gd name="connsiteY10" fmla="*/ 91449 h 101500"/>
                <a:gd name="connsiteX11" fmla="*/ 57566 w 67568"/>
                <a:gd name="connsiteY11" fmla="*/ 95468 h 101500"/>
                <a:gd name="connsiteX12" fmla="*/ 67984 w 67568"/>
                <a:gd name="connsiteY12" fmla="*/ 96360 h 101500"/>
                <a:gd name="connsiteX13" fmla="*/ 67984 w 67568"/>
                <a:gd name="connsiteY13" fmla="*/ 101718 h 101500"/>
                <a:gd name="connsiteX14" fmla="*/ 26015 w 67568"/>
                <a:gd name="connsiteY14" fmla="*/ 101718 h 101500"/>
                <a:gd name="connsiteX15" fmla="*/ 26015 w 67568"/>
                <a:gd name="connsiteY15" fmla="*/ 96360 h 101500"/>
                <a:gd name="connsiteX16" fmla="*/ 36284 w 67568"/>
                <a:gd name="connsiteY16" fmla="*/ 95468 h 101500"/>
                <a:gd name="connsiteX17" fmla="*/ 40749 w 67568"/>
                <a:gd name="connsiteY17" fmla="*/ 91449 h 101500"/>
                <a:gd name="connsiteX18" fmla="*/ 40749 w 67568"/>
                <a:gd name="connsiteY18" fmla="*/ 76566 h 101500"/>
                <a:gd name="connsiteX19" fmla="*/ 565 w 67568"/>
                <a:gd name="connsiteY19" fmla="*/ 76566 h 101500"/>
                <a:gd name="connsiteX20" fmla="*/ 5626 w 67568"/>
                <a:gd name="connsiteY20" fmla="*/ 71209 h 101500"/>
                <a:gd name="connsiteX21" fmla="*/ 41641 w 67568"/>
                <a:gd name="connsiteY21" fmla="*/ 71209 h 101500"/>
                <a:gd name="connsiteX22" fmla="*/ 41641 w 67568"/>
                <a:gd name="connsiteY22" fmla="*/ 17184 h 101500"/>
                <a:gd name="connsiteX23" fmla="*/ 5626 w 67568"/>
                <a:gd name="connsiteY23" fmla="*/ 7120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568" h="101500">
                  <a:moveTo>
                    <a:pt x="565" y="76566"/>
                  </a:moveTo>
                  <a:lnTo>
                    <a:pt x="565" y="71209"/>
                  </a:lnTo>
                  <a:lnTo>
                    <a:pt x="47595" y="962"/>
                  </a:lnTo>
                  <a:cubicBezTo>
                    <a:pt x="47991" y="466"/>
                    <a:pt x="48537" y="218"/>
                    <a:pt x="49232" y="218"/>
                  </a:cubicBezTo>
                  <a:lnTo>
                    <a:pt x="51465" y="218"/>
                  </a:lnTo>
                  <a:cubicBezTo>
                    <a:pt x="52555" y="218"/>
                    <a:pt x="53101" y="764"/>
                    <a:pt x="53101" y="1855"/>
                  </a:cubicBezTo>
                  <a:lnTo>
                    <a:pt x="53101" y="71209"/>
                  </a:lnTo>
                  <a:lnTo>
                    <a:pt x="68133" y="71209"/>
                  </a:lnTo>
                  <a:lnTo>
                    <a:pt x="68133" y="76566"/>
                  </a:lnTo>
                  <a:lnTo>
                    <a:pt x="53101" y="76566"/>
                  </a:lnTo>
                  <a:lnTo>
                    <a:pt x="53101" y="91449"/>
                  </a:lnTo>
                  <a:cubicBezTo>
                    <a:pt x="53101" y="93532"/>
                    <a:pt x="54589" y="94873"/>
                    <a:pt x="57566" y="95468"/>
                  </a:cubicBezTo>
                  <a:cubicBezTo>
                    <a:pt x="60543" y="96063"/>
                    <a:pt x="64015" y="96360"/>
                    <a:pt x="67984" y="96360"/>
                  </a:cubicBezTo>
                  <a:lnTo>
                    <a:pt x="67984" y="101718"/>
                  </a:lnTo>
                  <a:lnTo>
                    <a:pt x="26015" y="101718"/>
                  </a:lnTo>
                  <a:lnTo>
                    <a:pt x="26015" y="96360"/>
                  </a:lnTo>
                  <a:cubicBezTo>
                    <a:pt x="29884" y="96360"/>
                    <a:pt x="33307" y="96063"/>
                    <a:pt x="36284" y="95468"/>
                  </a:cubicBezTo>
                  <a:cubicBezTo>
                    <a:pt x="39260" y="94873"/>
                    <a:pt x="40749" y="93532"/>
                    <a:pt x="40749" y="91449"/>
                  </a:cubicBezTo>
                  <a:lnTo>
                    <a:pt x="40749" y="76566"/>
                  </a:lnTo>
                  <a:lnTo>
                    <a:pt x="565" y="76566"/>
                  </a:lnTo>
                  <a:close/>
                  <a:moveTo>
                    <a:pt x="5626" y="71209"/>
                  </a:moveTo>
                  <a:lnTo>
                    <a:pt x="41641" y="71209"/>
                  </a:lnTo>
                  <a:lnTo>
                    <a:pt x="41641" y="17184"/>
                  </a:lnTo>
                  <a:lnTo>
                    <a:pt x="5626" y="71209"/>
                  </a:lnTo>
                  <a:close/>
                </a:path>
              </a:pathLst>
            </a:custGeom>
            <a:solidFill>
              <a:srgbClr val="262626"/>
            </a:solidFill>
            <a:ln w="9525" cap="sq">
              <a:noFill/>
              <a:prstDash val="solid"/>
              <a:miter/>
            </a:ln>
          </p:spPr>
          <p:txBody>
            <a:bodyPr rtlCol="0" anchor="ctr"/>
            <a:lstStyle/>
            <a:p>
              <a:endParaRPr lang="en-NL"/>
            </a:p>
          </p:txBody>
        </p:sp>
        <p:sp>
          <p:nvSpPr>
            <p:cNvPr id="111" name="Freeform: Shape 110">
              <a:extLst>
                <a:ext uri="{FF2B5EF4-FFF2-40B4-BE49-F238E27FC236}">
                  <a16:creationId xmlns:a16="http://schemas.microsoft.com/office/drawing/2014/main" id="{03C4987A-1B77-E4C0-0702-271FA8EB623B}"/>
                </a:ext>
              </a:extLst>
            </p:cNvPr>
            <p:cNvSpPr/>
            <p:nvPr/>
          </p:nvSpPr>
          <p:spPr>
            <a:xfrm>
              <a:off x="5246851" y="6367738"/>
              <a:ext cx="63251" cy="104923"/>
            </a:xfrm>
            <a:custGeom>
              <a:avLst/>
              <a:gdLst>
                <a:gd name="connsiteX0" fmla="*/ 32322 w 63251"/>
                <a:gd name="connsiteY0" fmla="*/ 105141 h 104923"/>
                <a:gd name="connsiteX1" fmla="*/ 16621 w 63251"/>
                <a:gd name="connsiteY1" fmla="*/ 100082 h 104923"/>
                <a:gd name="connsiteX2" fmla="*/ 6798 w 63251"/>
                <a:gd name="connsiteY2" fmla="*/ 86985 h 104923"/>
                <a:gd name="connsiteX3" fmla="*/ 1961 w 63251"/>
                <a:gd name="connsiteY3" fmla="*/ 70167 h 104923"/>
                <a:gd name="connsiteX4" fmla="*/ 622 w 63251"/>
                <a:gd name="connsiteY4" fmla="*/ 52457 h 104923"/>
                <a:gd name="connsiteX5" fmla="*/ 5310 w 63251"/>
                <a:gd name="connsiteY5" fmla="*/ 28272 h 104923"/>
                <a:gd name="connsiteX6" fmla="*/ 19151 w 63251"/>
                <a:gd name="connsiteY6" fmla="*/ 8180 h 104923"/>
                <a:gd name="connsiteX7" fmla="*/ 40805 w 63251"/>
                <a:gd name="connsiteY7" fmla="*/ 218 h 104923"/>
                <a:gd name="connsiteX8" fmla="*/ 50479 w 63251"/>
                <a:gd name="connsiteY8" fmla="*/ 2152 h 104923"/>
                <a:gd name="connsiteX9" fmla="*/ 57548 w 63251"/>
                <a:gd name="connsiteY9" fmla="*/ 7957 h 104923"/>
                <a:gd name="connsiteX10" fmla="*/ 60154 w 63251"/>
                <a:gd name="connsiteY10" fmla="*/ 17184 h 104923"/>
                <a:gd name="connsiteX11" fmla="*/ 57995 w 63251"/>
                <a:gd name="connsiteY11" fmla="*/ 22467 h 104923"/>
                <a:gd name="connsiteX12" fmla="*/ 52712 w 63251"/>
                <a:gd name="connsiteY12" fmla="*/ 24626 h 104923"/>
                <a:gd name="connsiteX13" fmla="*/ 47578 w 63251"/>
                <a:gd name="connsiteY13" fmla="*/ 22467 h 104923"/>
                <a:gd name="connsiteX14" fmla="*/ 45419 w 63251"/>
                <a:gd name="connsiteY14" fmla="*/ 17184 h 104923"/>
                <a:gd name="connsiteX15" fmla="*/ 47578 w 63251"/>
                <a:gd name="connsiteY15" fmla="*/ 12050 h 104923"/>
                <a:gd name="connsiteX16" fmla="*/ 52712 w 63251"/>
                <a:gd name="connsiteY16" fmla="*/ 9891 h 104923"/>
                <a:gd name="connsiteX17" fmla="*/ 53605 w 63251"/>
                <a:gd name="connsiteY17" fmla="*/ 9891 h 104923"/>
                <a:gd name="connsiteX18" fmla="*/ 48098 w 63251"/>
                <a:gd name="connsiteY18" fmla="*/ 5873 h 104923"/>
                <a:gd name="connsiteX19" fmla="*/ 40805 w 63251"/>
                <a:gd name="connsiteY19" fmla="*/ 4534 h 104923"/>
                <a:gd name="connsiteX20" fmla="*/ 32248 w 63251"/>
                <a:gd name="connsiteY20" fmla="*/ 6543 h 104923"/>
                <a:gd name="connsiteX21" fmla="*/ 25179 w 63251"/>
                <a:gd name="connsiteY21" fmla="*/ 11976 h 104923"/>
                <a:gd name="connsiteX22" fmla="*/ 19969 w 63251"/>
                <a:gd name="connsiteY22" fmla="*/ 19565 h 104923"/>
                <a:gd name="connsiteX23" fmla="*/ 16770 w 63251"/>
                <a:gd name="connsiteY23" fmla="*/ 29016 h 104923"/>
                <a:gd name="connsiteX24" fmla="*/ 15356 w 63251"/>
                <a:gd name="connsiteY24" fmla="*/ 38913 h 104923"/>
                <a:gd name="connsiteX25" fmla="*/ 15058 w 63251"/>
                <a:gd name="connsiteY25" fmla="*/ 50521 h 104923"/>
                <a:gd name="connsiteX26" fmla="*/ 22649 w 63251"/>
                <a:gd name="connsiteY26" fmla="*/ 40252 h 104923"/>
                <a:gd name="connsiteX27" fmla="*/ 33662 w 63251"/>
                <a:gd name="connsiteY27" fmla="*/ 36234 h 104923"/>
                <a:gd name="connsiteX28" fmla="*/ 46089 w 63251"/>
                <a:gd name="connsiteY28" fmla="*/ 38987 h 104923"/>
                <a:gd name="connsiteX29" fmla="*/ 55688 w 63251"/>
                <a:gd name="connsiteY29" fmla="*/ 46652 h 104923"/>
                <a:gd name="connsiteX30" fmla="*/ 61790 w 63251"/>
                <a:gd name="connsiteY30" fmla="*/ 57815 h 104923"/>
                <a:gd name="connsiteX31" fmla="*/ 63874 w 63251"/>
                <a:gd name="connsiteY31" fmla="*/ 70465 h 104923"/>
                <a:gd name="connsiteX32" fmla="*/ 59930 w 63251"/>
                <a:gd name="connsiteY32" fmla="*/ 87431 h 104923"/>
                <a:gd name="connsiteX33" fmla="*/ 48768 w 63251"/>
                <a:gd name="connsiteY33" fmla="*/ 100305 h 104923"/>
                <a:gd name="connsiteX34" fmla="*/ 32322 w 63251"/>
                <a:gd name="connsiteY34" fmla="*/ 105141 h 104923"/>
                <a:gd name="connsiteX35" fmla="*/ 32322 w 63251"/>
                <a:gd name="connsiteY35" fmla="*/ 100230 h 104923"/>
                <a:gd name="connsiteX36" fmla="*/ 41847 w 63251"/>
                <a:gd name="connsiteY36" fmla="*/ 97551 h 104923"/>
                <a:gd name="connsiteX37" fmla="*/ 47057 w 63251"/>
                <a:gd name="connsiteY37" fmla="*/ 90407 h 104923"/>
                <a:gd name="connsiteX38" fmla="*/ 49140 w 63251"/>
                <a:gd name="connsiteY38" fmla="*/ 81478 h 104923"/>
                <a:gd name="connsiteX39" fmla="*/ 49586 w 63251"/>
                <a:gd name="connsiteY39" fmla="*/ 70465 h 104923"/>
                <a:gd name="connsiteX40" fmla="*/ 48768 w 63251"/>
                <a:gd name="connsiteY40" fmla="*/ 55731 h 104923"/>
                <a:gd name="connsiteX41" fmla="*/ 44303 w 63251"/>
                <a:gd name="connsiteY41" fmla="*/ 44941 h 104923"/>
                <a:gd name="connsiteX42" fmla="*/ 33066 w 63251"/>
                <a:gd name="connsiteY42" fmla="*/ 40252 h 104923"/>
                <a:gd name="connsiteX43" fmla="*/ 22946 w 63251"/>
                <a:gd name="connsiteY43" fmla="*/ 44420 h 104923"/>
                <a:gd name="connsiteX44" fmla="*/ 17141 w 63251"/>
                <a:gd name="connsiteY44" fmla="*/ 54987 h 104923"/>
                <a:gd name="connsiteX45" fmla="*/ 15356 w 63251"/>
                <a:gd name="connsiteY45" fmla="*/ 67190 h 104923"/>
                <a:gd name="connsiteX46" fmla="*/ 15505 w 63251"/>
                <a:gd name="connsiteY46" fmla="*/ 70316 h 104923"/>
                <a:gd name="connsiteX47" fmla="*/ 15431 w 63251"/>
                <a:gd name="connsiteY47" fmla="*/ 70613 h 104923"/>
                <a:gd name="connsiteX48" fmla="*/ 15356 w 63251"/>
                <a:gd name="connsiteY48" fmla="*/ 71060 h 104923"/>
                <a:gd name="connsiteX49" fmla="*/ 16696 w 63251"/>
                <a:gd name="connsiteY49" fmla="*/ 84306 h 104923"/>
                <a:gd name="connsiteX50" fmla="*/ 21830 w 63251"/>
                <a:gd name="connsiteY50" fmla="*/ 95616 h 104923"/>
                <a:gd name="connsiteX51" fmla="*/ 32322 w 63251"/>
                <a:gd name="connsiteY51" fmla="*/ 100230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251" h="104923">
                  <a:moveTo>
                    <a:pt x="32322" y="105141"/>
                  </a:moveTo>
                  <a:cubicBezTo>
                    <a:pt x="26071" y="105141"/>
                    <a:pt x="20838" y="103455"/>
                    <a:pt x="16621" y="100082"/>
                  </a:cubicBezTo>
                  <a:cubicBezTo>
                    <a:pt x="12404" y="96708"/>
                    <a:pt x="9130" y="92343"/>
                    <a:pt x="6798" y="86985"/>
                  </a:cubicBezTo>
                  <a:cubicBezTo>
                    <a:pt x="4467" y="81627"/>
                    <a:pt x="2854" y="76021"/>
                    <a:pt x="1961" y="70167"/>
                  </a:cubicBezTo>
                  <a:cubicBezTo>
                    <a:pt x="1069" y="64313"/>
                    <a:pt x="622" y="58410"/>
                    <a:pt x="622" y="52457"/>
                  </a:cubicBezTo>
                  <a:cubicBezTo>
                    <a:pt x="622" y="44420"/>
                    <a:pt x="2185" y="36358"/>
                    <a:pt x="5310" y="28272"/>
                  </a:cubicBezTo>
                  <a:cubicBezTo>
                    <a:pt x="8435" y="20186"/>
                    <a:pt x="13049" y="13488"/>
                    <a:pt x="19151" y="8180"/>
                  </a:cubicBezTo>
                  <a:cubicBezTo>
                    <a:pt x="25253" y="2872"/>
                    <a:pt x="32471" y="218"/>
                    <a:pt x="40805" y="218"/>
                  </a:cubicBezTo>
                  <a:cubicBezTo>
                    <a:pt x="44278" y="218"/>
                    <a:pt x="47503" y="863"/>
                    <a:pt x="50479" y="2152"/>
                  </a:cubicBezTo>
                  <a:cubicBezTo>
                    <a:pt x="53456" y="3442"/>
                    <a:pt x="55812" y="5377"/>
                    <a:pt x="57548" y="7957"/>
                  </a:cubicBezTo>
                  <a:cubicBezTo>
                    <a:pt x="59285" y="10536"/>
                    <a:pt x="60154" y="13612"/>
                    <a:pt x="60154" y="17184"/>
                  </a:cubicBezTo>
                  <a:cubicBezTo>
                    <a:pt x="60154" y="19268"/>
                    <a:pt x="59434" y="21029"/>
                    <a:pt x="57995" y="22467"/>
                  </a:cubicBezTo>
                  <a:cubicBezTo>
                    <a:pt x="56556" y="23906"/>
                    <a:pt x="54795" y="24626"/>
                    <a:pt x="52712" y="24626"/>
                  </a:cubicBezTo>
                  <a:cubicBezTo>
                    <a:pt x="50727" y="24626"/>
                    <a:pt x="49016" y="23906"/>
                    <a:pt x="47578" y="22467"/>
                  </a:cubicBezTo>
                  <a:cubicBezTo>
                    <a:pt x="46139" y="21029"/>
                    <a:pt x="45419" y="19268"/>
                    <a:pt x="45419" y="17184"/>
                  </a:cubicBezTo>
                  <a:cubicBezTo>
                    <a:pt x="45419" y="15199"/>
                    <a:pt x="46139" y="13488"/>
                    <a:pt x="47578" y="12050"/>
                  </a:cubicBezTo>
                  <a:cubicBezTo>
                    <a:pt x="49016" y="10611"/>
                    <a:pt x="50727" y="9891"/>
                    <a:pt x="52712" y="9891"/>
                  </a:cubicBezTo>
                  <a:lnTo>
                    <a:pt x="53605" y="9891"/>
                  </a:lnTo>
                  <a:cubicBezTo>
                    <a:pt x="52315" y="8106"/>
                    <a:pt x="50479" y="6766"/>
                    <a:pt x="48098" y="5873"/>
                  </a:cubicBezTo>
                  <a:cubicBezTo>
                    <a:pt x="45716" y="4980"/>
                    <a:pt x="43286" y="4534"/>
                    <a:pt x="40805" y="4534"/>
                  </a:cubicBezTo>
                  <a:cubicBezTo>
                    <a:pt x="37729" y="4534"/>
                    <a:pt x="34877" y="5204"/>
                    <a:pt x="32248" y="6543"/>
                  </a:cubicBezTo>
                  <a:cubicBezTo>
                    <a:pt x="29619" y="7883"/>
                    <a:pt x="27262" y="9693"/>
                    <a:pt x="25179" y="11976"/>
                  </a:cubicBezTo>
                  <a:cubicBezTo>
                    <a:pt x="23095" y="14257"/>
                    <a:pt x="21359" y="16787"/>
                    <a:pt x="19969" y="19565"/>
                  </a:cubicBezTo>
                  <a:cubicBezTo>
                    <a:pt x="18581" y="22343"/>
                    <a:pt x="17514" y="25493"/>
                    <a:pt x="16770" y="29016"/>
                  </a:cubicBezTo>
                  <a:cubicBezTo>
                    <a:pt x="16026" y="32538"/>
                    <a:pt x="15554" y="35837"/>
                    <a:pt x="15356" y="38913"/>
                  </a:cubicBezTo>
                  <a:cubicBezTo>
                    <a:pt x="15157" y="41989"/>
                    <a:pt x="15058" y="45859"/>
                    <a:pt x="15058" y="50521"/>
                  </a:cubicBezTo>
                  <a:cubicBezTo>
                    <a:pt x="16844" y="46354"/>
                    <a:pt x="19374" y="42931"/>
                    <a:pt x="22649" y="40252"/>
                  </a:cubicBezTo>
                  <a:cubicBezTo>
                    <a:pt x="25923" y="37573"/>
                    <a:pt x="29594" y="36234"/>
                    <a:pt x="33662" y="36234"/>
                  </a:cubicBezTo>
                  <a:cubicBezTo>
                    <a:pt x="38226" y="36234"/>
                    <a:pt x="42368" y="37152"/>
                    <a:pt x="46089" y="38987"/>
                  </a:cubicBezTo>
                  <a:cubicBezTo>
                    <a:pt x="49809" y="40823"/>
                    <a:pt x="53009" y="43378"/>
                    <a:pt x="55688" y="46652"/>
                  </a:cubicBezTo>
                  <a:cubicBezTo>
                    <a:pt x="58367" y="49926"/>
                    <a:pt x="60401" y="53647"/>
                    <a:pt x="61790" y="57815"/>
                  </a:cubicBezTo>
                  <a:cubicBezTo>
                    <a:pt x="63179" y="61981"/>
                    <a:pt x="63874" y="66198"/>
                    <a:pt x="63874" y="70465"/>
                  </a:cubicBezTo>
                  <a:cubicBezTo>
                    <a:pt x="63874" y="76418"/>
                    <a:pt x="62559" y="82073"/>
                    <a:pt x="59930" y="87431"/>
                  </a:cubicBezTo>
                  <a:cubicBezTo>
                    <a:pt x="57301" y="92788"/>
                    <a:pt x="53580" y="97080"/>
                    <a:pt x="48768" y="100305"/>
                  </a:cubicBezTo>
                  <a:cubicBezTo>
                    <a:pt x="43956" y="103529"/>
                    <a:pt x="38474" y="105141"/>
                    <a:pt x="32322" y="105141"/>
                  </a:cubicBezTo>
                  <a:close/>
                  <a:moveTo>
                    <a:pt x="32322" y="100230"/>
                  </a:moveTo>
                  <a:cubicBezTo>
                    <a:pt x="36291" y="100230"/>
                    <a:pt x="39466" y="99337"/>
                    <a:pt x="41847" y="97551"/>
                  </a:cubicBezTo>
                  <a:cubicBezTo>
                    <a:pt x="44229" y="95765"/>
                    <a:pt x="45965" y="93384"/>
                    <a:pt x="47057" y="90407"/>
                  </a:cubicBezTo>
                  <a:cubicBezTo>
                    <a:pt x="48148" y="87431"/>
                    <a:pt x="48842" y="84454"/>
                    <a:pt x="49140" y="81478"/>
                  </a:cubicBezTo>
                  <a:cubicBezTo>
                    <a:pt x="49438" y="78501"/>
                    <a:pt x="49586" y="74830"/>
                    <a:pt x="49586" y="70465"/>
                  </a:cubicBezTo>
                  <a:cubicBezTo>
                    <a:pt x="49586" y="64710"/>
                    <a:pt x="49314" y="59798"/>
                    <a:pt x="48768" y="55731"/>
                  </a:cubicBezTo>
                  <a:cubicBezTo>
                    <a:pt x="48222" y="51663"/>
                    <a:pt x="46734" y="48066"/>
                    <a:pt x="44303" y="44941"/>
                  </a:cubicBezTo>
                  <a:cubicBezTo>
                    <a:pt x="41872" y="41815"/>
                    <a:pt x="38127" y="40252"/>
                    <a:pt x="33066" y="40252"/>
                  </a:cubicBezTo>
                  <a:cubicBezTo>
                    <a:pt x="28999" y="40252"/>
                    <a:pt x="25625" y="41641"/>
                    <a:pt x="22946" y="44420"/>
                  </a:cubicBezTo>
                  <a:cubicBezTo>
                    <a:pt x="20267" y="47198"/>
                    <a:pt x="18332" y="50720"/>
                    <a:pt x="17141" y="54987"/>
                  </a:cubicBezTo>
                  <a:cubicBezTo>
                    <a:pt x="15951" y="59253"/>
                    <a:pt x="15356" y="63321"/>
                    <a:pt x="15356" y="67190"/>
                  </a:cubicBezTo>
                  <a:cubicBezTo>
                    <a:pt x="15356" y="68579"/>
                    <a:pt x="15405" y="69622"/>
                    <a:pt x="15505" y="70316"/>
                  </a:cubicBezTo>
                  <a:cubicBezTo>
                    <a:pt x="15505" y="70415"/>
                    <a:pt x="15480" y="70514"/>
                    <a:pt x="15431" y="70613"/>
                  </a:cubicBezTo>
                  <a:cubicBezTo>
                    <a:pt x="15381" y="70712"/>
                    <a:pt x="15356" y="70861"/>
                    <a:pt x="15356" y="71060"/>
                  </a:cubicBezTo>
                  <a:cubicBezTo>
                    <a:pt x="15356" y="75425"/>
                    <a:pt x="15802" y="79841"/>
                    <a:pt x="16696" y="84306"/>
                  </a:cubicBezTo>
                  <a:cubicBezTo>
                    <a:pt x="17588" y="88770"/>
                    <a:pt x="19300" y="92541"/>
                    <a:pt x="21830" y="95616"/>
                  </a:cubicBezTo>
                  <a:cubicBezTo>
                    <a:pt x="24360" y="98692"/>
                    <a:pt x="27858" y="100230"/>
                    <a:pt x="32322" y="100230"/>
                  </a:cubicBezTo>
                  <a:close/>
                </a:path>
              </a:pathLst>
            </a:custGeom>
            <a:solidFill>
              <a:srgbClr val="262626"/>
            </a:solidFill>
            <a:ln w="9525" cap="sq">
              <a:noFill/>
              <a:prstDash val="solid"/>
              <a:miter/>
            </a:ln>
          </p:spPr>
          <p:txBody>
            <a:bodyPr rtlCol="0" anchor="ctr"/>
            <a:lstStyle/>
            <a:p>
              <a:endParaRPr lang="en-NL"/>
            </a:p>
          </p:txBody>
        </p:sp>
        <p:grpSp>
          <p:nvGrpSpPr>
            <p:cNvPr id="112" name="Graphic 2">
              <a:extLst>
                <a:ext uri="{FF2B5EF4-FFF2-40B4-BE49-F238E27FC236}">
                  <a16:creationId xmlns:a16="http://schemas.microsoft.com/office/drawing/2014/main" id="{CDE7E84B-FD69-5471-0BB9-915500FAE5C9}"/>
                </a:ext>
              </a:extLst>
            </p:cNvPr>
            <p:cNvGrpSpPr/>
            <p:nvPr/>
          </p:nvGrpSpPr>
          <p:grpSpPr>
            <a:xfrm>
              <a:off x="4281056" y="6549030"/>
              <a:ext cx="348685" cy="171449"/>
              <a:chOff x="4554698" y="2523770"/>
              <a:chExt cx="348685" cy="171449"/>
            </a:xfrm>
            <a:solidFill>
              <a:srgbClr val="262626"/>
            </a:solidFill>
          </p:grpSpPr>
          <p:sp>
            <p:nvSpPr>
              <p:cNvPr id="113" name="Freeform: Shape 112">
                <a:extLst>
                  <a:ext uri="{FF2B5EF4-FFF2-40B4-BE49-F238E27FC236}">
                    <a16:creationId xmlns:a16="http://schemas.microsoft.com/office/drawing/2014/main" id="{B45C5E30-FF6A-DBD2-26AB-3D2C27E83DEB}"/>
                  </a:ext>
                </a:extLst>
              </p:cNvPr>
              <p:cNvSpPr/>
              <p:nvPr/>
            </p:nvSpPr>
            <p:spPr>
              <a:xfrm>
                <a:off x="4554698" y="2576455"/>
                <a:ext cx="101351" cy="77837"/>
              </a:xfrm>
              <a:custGeom>
                <a:avLst/>
                <a:gdLst>
                  <a:gd name="connsiteX0" fmla="*/ 18991 w 101351"/>
                  <a:gd name="connsiteY0" fmla="*/ 78076 h 77837"/>
                  <a:gd name="connsiteX1" fmla="*/ 4852 w 101351"/>
                  <a:gd name="connsiteY1" fmla="*/ 70932 h 77837"/>
                  <a:gd name="connsiteX2" fmla="*/ 537 w 101351"/>
                  <a:gd name="connsiteY2" fmla="*/ 53518 h 77837"/>
                  <a:gd name="connsiteX3" fmla="*/ 1801 w 101351"/>
                  <a:gd name="connsiteY3" fmla="*/ 40273 h 77837"/>
                  <a:gd name="connsiteX4" fmla="*/ 5522 w 101351"/>
                  <a:gd name="connsiteY4" fmla="*/ 27102 h 77837"/>
                  <a:gd name="connsiteX5" fmla="*/ 11178 w 101351"/>
                  <a:gd name="connsiteY5" fmla="*/ 14674 h 77837"/>
                  <a:gd name="connsiteX6" fmla="*/ 18247 w 101351"/>
                  <a:gd name="connsiteY6" fmla="*/ 3364 h 77837"/>
                  <a:gd name="connsiteX7" fmla="*/ 20330 w 101351"/>
                  <a:gd name="connsiteY7" fmla="*/ 2173 h 77837"/>
                  <a:gd name="connsiteX8" fmla="*/ 22042 w 101351"/>
                  <a:gd name="connsiteY8" fmla="*/ 2843 h 77837"/>
                  <a:gd name="connsiteX9" fmla="*/ 22712 w 101351"/>
                  <a:gd name="connsiteY9" fmla="*/ 4406 h 77837"/>
                  <a:gd name="connsiteX10" fmla="*/ 22116 w 101351"/>
                  <a:gd name="connsiteY10" fmla="*/ 6192 h 77837"/>
                  <a:gd name="connsiteX11" fmla="*/ 6490 w 101351"/>
                  <a:gd name="connsiteY11" fmla="*/ 45779 h 77837"/>
                  <a:gd name="connsiteX12" fmla="*/ 10136 w 101351"/>
                  <a:gd name="connsiteY12" fmla="*/ 59323 h 77837"/>
                  <a:gd name="connsiteX13" fmla="*/ 21224 w 101351"/>
                  <a:gd name="connsiteY13" fmla="*/ 64979 h 77837"/>
                  <a:gd name="connsiteX14" fmla="*/ 33204 w 101351"/>
                  <a:gd name="connsiteY14" fmla="*/ 61257 h 77837"/>
                  <a:gd name="connsiteX15" fmla="*/ 42655 w 101351"/>
                  <a:gd name="connsiteY15" fmla="*/ 51584 h 77837"/>
                  <a:gd name="connsiteX16" fmla="*/ 43696 w 101351"/>
                  <a:gd name="connsiteY16" fmla="*/ 42207 h 77837"/>
                  <a:gd name="connsiteX17" fmla="*/ 46971 w 101351"/>
                  <a:gd name="connsiteY17" fmla="*/ 30822 h 77837"/>
                  <a:gd name="connsiteX18" fmla="*/ 52329 w 101351"/>
                  <a:gd name="connsiteY18" fmla="*/ 25837 h 77837"/>
                  <a:gd name="connsiteX19" fmla="*/ 56198 w 101351"/>
                  <a:gd name="connsiteY19" fmla="*/ 30451 h 77837"/>
                  <a:gd name="connsiteX20" fmla="*/ 55081 w 101351"/>
                  <a:gd name="connsiteY20" fmla="*/ 37222 h 77837"/>
                  <a:gd name="connsiteX21" fmla="*/ 52626 w 101351"/>
                  <a:gd name="connsiteY21" fmla="*/ 44813 h 77837"/>
                  <a:gd name="connsiteX22" fmla="*/ 49204 w 101351"/>
                  <a:gd name="connsiteY22" fmla="*/ 52774 h 77837"/>
                  <a:gd name="connsiteX23" fmla="*/ 61407 w 101351"/>
                  <a:gd name="connsiteY23" fmla="*/ 64979 h 77837"/>
                  <a:gd name="connsiteX24" fmla="*/ 73388 w 101351"/>
                  <a:gd name="connsiteY24" fmla="*/ 61556 h 77837"/>
                  <a:gd name="connsiteX25" fmla="*/ 84029 w 101351"/>
                  <a:gd name="connsiteY25" fmla="*/ 52552 h 77837"/>
                  <a:gd name="connsiteX26" fmla="*/ 91247 w 101351"/>
                  <a:gd name="connsiteY26" fmla="*/ 40571 h 77837"/>
                  <a:gd name="connsiteX27" fmla="*/ 93852 w 101351"/>
                  <a:gd name="connsiteY27" fmla="*/ 28367 h 77837"/>
                  <a:gd name="connsiteX28" fmla="*/ 92215 w 101351"/>
                  <a:gd name="connsiteY28" fmla="*/ 20255 h 77837"/>
                  <a:gd name="connsiteX29" fmla="*/ 87899 w 101351"/>
                  <a:gd name="connsiteY29" fmla="*/ 14153 h 77837"/>
                  <a:gd name="connsiteX30" fmla="*/ 85219 w 101351"/>
                  <a:gd name="connsiteY30" fmla="*/ 9020 h 77837"/>
                  <a:gd name="connsiteX31" fmla="*/ 88047 w 101351"/>
                  <a:gd name="connsiteY31" fmla="*/ 2991 h 77837"/>
                  <a:gd name="connsiteX32" fmla="*/ 94149 w 101351"/>
                  <a:gd name="connsiteY32" fmla="*/ 238 h 77837"/>
                  <a:gd name="connsiteX33" fmla="*/ 100102 w 101351"/>
                  <a:gd name="connsiteY33" fmla="*/ 4033 h 77837"/>
                  <a:gd name="connsiteX34" fmla="*/ 101888 w 101351"/>
                  <a:gd name="connsiteY34" fmla="*/ 12740 h 77837"/>
                  <a:gd name="connsiteX35" fmla="*/ 98763 w 101351"/>
                  <a:gd name="connsiteY35" fmla="*/ 32460 h 77837"/>
                  <a:gd name="connsiteX36" fmla="*/ 91619 w 101351"/>
                  <a:gd name="connsiteY36" fmla="*/ 52477 h 77837"/>
                  <a:gd name="connsiteX37" fmla="*/ 77779 w 101351"/>
                  <a:gd name="connsiteY37" fmla="*/ 70634 h 77837"/>
                  <a:gd name="connsiteX38" fmla="*/ 59026 w 101351"/>
                  <a:gd name="connsiteY38" fmla="*/ 78076 h 77837"/>
                  <a:gd name="connsiteX39" fmla="*/ 48384 w 101351"/>
                  <a:gd name="connsiteY39" fmla="*/ 74057 h 77837"/>
                  <a:gd name="connsiteX40" fmla="*/ 43101 w 101351"/>
                  <a:gd name="connsiteY40" fmla="*/ 63193 h 77837"/>
                  <a:gd name="connsiteX41" fmla="*/ 32237 w 101351"/>
                  <a:gd name="connsiteY41" fmla="*/ 74057 h 77837"/>
                  <a:gd name="connsiteX42" fmla="*/ 18991 w 101351"/>
                  <a:gd name="connsiteY42" fmla="*/ 78076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351" h="77837">
                    <a:moveTo>
                      <a:pt x="18991" y="78076"/>
                    </a:moveTo>
                    <a:cubicBezTo>
                      <a:pt x="12443" y="78076"/>
                      <a:pt x="7730" y="75694"/>
                      <a:pt x="4852" y="70932"/>
                    </a:cubicBezTo>
                    <a:cubicBezTo>
                      <a:pt x="1975" y="66169"/>
                      <a:pt x="537" y="60365"/>
                      <a:pt x="537" y="53518"/>
                    </a:cubicBezTo>
                    <a:cubicBezTo>
                      <a:pt x="537" y="49054"/>
                      <a:pt x="958" y="44638"/>
                      <a:pt x="1801" y="40273"/>
                    </a:cubicBezTo>
                    <a:cubicBezTo>
                      <a:pt x="2644" y="35908"/>
                      <a:pt x="3885" y="31517"/>
                      <a:pt x="5522" y="27102"/>
                    </a:cubicBezTo>
                    <a:cubicBezTo>
                      <a:pt x="7159" y="22687"/>
                      <a:pt x="9044" y="18544"/>
                      <a:pt x="11178" y="14674"/>
                    </a:cubicBezTo>
                    <a:cubicBezTo>
                      <a:pt x="13310" y="10805"/>
                      <a:pt x="15667" y="7034"/>
                      <a:pt x="18247" y="3364"/>
                    </a:cubicBezTo>
                    <a:cubicBezTo>
                      <a:pt x="18744" y="2570"/>
                      <a:pt x="19438" y="2173"/>
                      <a:pt x="20330" y="2173"/>
                    </a:cubicBezTo>
                    <a:cubicBezTo>
                      <a:pt x="21025" y="2173"/>
                      <a:pt x="21595" y="2396"/>
                      <a:pt x="22042" y="2843"/>
                    </a:cubicBezTo>
                    <a:cubicBezTo>
                      <a:pt x="22489" y="3289"/>
                      <a:pt x="22712" y="3810"/>
                      <a:pt x="22712" y="4406"/>
                    </a:cubicBezTo>
                    <a:cubicBezTo>
                      <a:pt x="22712" y="5100"/>
                      <a:pt x="22514" y="5696"/>
                      <a:pt x="22116" y="6192"/>
                    </a:cubicBezTo>
                    <a:cubicBezTo>
                      <a:pt x="11699" y="20479"/>
                      <a:pt x="6490" y="33675"/>
                      <a:pt x="6490" y="45779"/>
                    </a:cubicBezTo>
                    <a:cubicBezTo>
                      <a:pt x="6490" y="51038"/>
                      <a:pt x="7705" y="55553"/>
                      <a:pt x="10136" y="59323"/>
                    </a:cubicBezTo>
                    <a:cubicBezTo>
                      <a:pt x="12567" y="63094"/>
                      <a:pt x="16262" y="64979"/>
                      <a:pt x="21224" y="64979"/>
                    </a:cubicBezTo>
                    <a:cubicBezTo>
                      <a:pt x="25589" y="64979"/>
                      <a:pt x="29583" y="63739"/>
                      <a:pt x="33204" y="61257"/>
                    </a:cubicBezTo>
                    <a:cubicBezTo>
                      <a:pt x="36826" y="58777"/>
                      <a:pt x="39976" y="55553"/>
                      <a:pt x="42655" y="51584"/>
                    </a:cubicBezTo>
                    <a:cubicBezTo>
                      <a:pt x="42655" y="49600"/>
                      <a:pt x="43002" y="46474"/>
                      <a:pt x="43696" y="42207"/>
                    </a:cubicBezTo>
                    <a:cubicBezTo>
                      <a:pt x="44391" y="37941"/>
                      <a:pt x="45482" y="34146"/>
                      <a:pt x="46971" y="30822"/>
                    </a:cubicBezTo>
                    <a:cubicBezTo>
                      <a:pt x="48460" y="27499"/>
                      <a:pt x="50246" y="25837"/>
                      <a:pt x="52329" y="25837"/>
                    </a:cubicBezTo>
                    <a:cubicBezTo>
                      <a:pt x="54908" y="25837"/>
                      <a:pt x="56198" y="27375"/>
                      <a:pt x="56198" y="30451"/>
                    </a:cubicBezTo>
                    <a:cubicBezTo>
                      <a:pt x="56198" y="32237"/>
                      <a:pt x="55825" y="34493"/>
                      <a:pt x="55081" y="37222"/>
                    </a:cubicBezTo>
                    <a:cubicBezTo>
                      <a:pt x="54338" y="39951"/>
                      <a:pt x="53519" y="42481"/>
                      <a:pt x="52626" y="44813"/>
                    </a:cubicBezTo>
                    <a:cubicBezTo>
                      <a:pt x="51733" y="47144"/>
                      <a:pt x="50592" y="49798"/>
                      <a:pt x="49204" y="52774"/>
                    </a:cubicBezTo>
                    <a:cubicBezTo>
                      <a:pt x="50592" y="60911"/>
                      <a:pt x="54660" y="64979"/>
                      <a:pt x="61407" y="64979"/>
                    </a:cubicBezTo>
                    <a:cubicBezTo>
                      <a:pt x="65376" y="64979"/>
                      <a:pt x="69369" y="63838"/>
                      <a:pt x="73388" y="61556"/>
                    </a:cubicBezTo>
                    <a:cubicBezTo>
                      <a:pt x="77406" y="59273"/>
                      <a:pt x="80953" y="56272"/>
                      <a:pt x="84029" y="52552"/>
                    </a:cubicBezTo>
                    <a:cubicBezTo>
                      <a:pt x="87105" y="48830"/>
                      <a:pt x="89511" y="44837"/>
                      <a:pt x="91247" y="40571"/>
                    </a:cubicBezTo>
                    <a:cubicBezTo>
                      <a:pt x="92984" y="36305"/>
                      <a:pt x="93852" y="32237"/>
                      <a:pt x="93852" y="28367"/>
                    </a:cubicBezTo>
                    <a:cubicBezTo>
                      <a:pt x="93852" y="24894"/>
                      <a:pt x="93306" y="22190"/>
                      <a:pt x="92215" y="20255"/>
                    </a:cubicBezTo>
                    <a:cubicBezTo>
                      <a:pt x="91123" y="18321"/>
                      <a:pt x="89685" y="16287"/>
                      <a:pt x="87899" y="14153"/>
                    </a:cubicBezTo>
                    <a:cubicBezTo>
                      <a:pt x="86113" y="12021"/>
                      <a:pt x="85219" y="10309"/>
                      <a:pt x="85219" y="9020"/>
                    </a:cubicBezTo>
                    <a:cubicBezTo>
                      <a:pt x="85219" y="6836"/>
                      <a:pt x="86162" y="4827"/>
                      <a:pt x="88047" y="2991"/>
                    </a:cubicBezTo>
                    <a:cubicBezTo>
                      <a:pt x="89933" y="1156"/>
                      <a:pt x="91967" y="238"/>
                      <a:pt x="94149" y="238"/>
                    </a:cubicBezTo>
                    <a:cubicBezTo>
                      <a:pt x="96927" y="238"/>
                      <a:pt x="98912" y="1503"/>
                      <a:pt x="100102" y="4033"/>
                    </a:cubicBezTo>
                    <a:cubicBezTo>
                      <a:pt x="101293" y="6564"/>
                      <a:pt x="101888" y="9466"/>
                      <a:pt x="101888" y="12740"/>
                    </a:cubicBezTo>
                    <a:cubicBezTo>
                      <a:pt x="101888" y="17899"/>
                      <a:pt x="100846" y="24473"/>
                      <a:pt x="98763" y="32460"/>
                    </a:cubicBezTo>
                    <a:cubicBezTo>
                      <a:pt x="96680" y="40446"/>
                      <a:pt x="94298" y="47119"/>
                      <a:pt x="91619" y="52477"/>
                    </a:cubicBezTo>
                    <a:cubicBezTo>
                      <a:pt x="87948" y="59621"/>
                      <a:pt x="83334" y="65673"/>
                      <a:pt x="77779" y="70634"/>
                    </a:cubicBezTo>
                    <a:cubicBezTo>
                      <a:pt x="72223" y="75595"/>
                      <a:pt x="65971" y="78076"/>
                      <a:pt x="59026" y="78076"/>
                    </a:cubicBezTo>
                    <a:cubicBezTo>
                      <a:pt x="54660" y="78076"/>
                      <a:pt x="51113" y="76737"/>
                      <a:pt x="48384" y="74057"/>
                    </a:cubicBezTo>
                    <a:cubicBezTo>
                      <a:pt x="45655" y="71378"/>
                      <a:pt x="43894" y="67756"/>
                      <a:pt x="43101" y="63193"/>
                    </a:cubicBezTo>
                    <a:cubicBezTo>
                      <a:pt x="39926" y="67756"/>
                      <a:pt x="36305" y="71378"/>
                      <a:pt x="32237" y="74057"/>
                    </a:cubicBezTo>
                    <a:cubicBezTo>
                      <a:pt x="28169" y="76737"/>
                      <a:pt x="23754" y="78076"/>
                      <a:pt x="18991" y="78076"/>
                    </a:cubicBezTo>
                    <a:close/>
                  </a:path>
                </a:pathLst>
              </a:custGeom>
              <a:solidFill>
                <a:srgbClr val="262626"/>
              </a:solidFill>
              <a:ln w="9525" cap="sq">
                <a:noFill/>
                <a:prstDash val="solid"/>
                <a:miter/>
              </a:ln>
            </p:spPr>
            <p:txBody>
              <a:bodyPr rtlCol="0" anchor="ctr"/>
              <a:lstStyle/>
              <a:p>
                <a:endParaRPr lang="en-NL"/>
              </a:p>
            </p:txBody>
          </p:sp>
          <p:sp>
            <p:nvSpPr>
              <p:cNvPr id="114" name="Freeform: Shape 113">
                <a:extLst>
                  <a:ext uri="{FF2B5EF4-FFF2-40B4-BE49-F238E27FC236}">
                    <a16:creationId xmlns:a16="http://schemas.microsoft.com/office/drawing/2014/main" id="{857A238A-50B0-208B-2F45-87D92D5C8668}"/>
                  </a:ext>
                </a:extLst>
              </p:cNvPr>
              <p:cNvSpPr/>
              <p:nvPr/>
            </p:nvSpPr>
            <p:spPr>
              <a:xfrm>
                <a:off x="4672353" y="2523770"/>
                <a:ext cx="66229" cy="171449"/>
              </a:xfrm>
              <a:custGeom>
                <a:avLst/>
                <a:gdLst>
                  <a:gd name="connsiteX0" fmla="*/ 537 w 66229"/>
                  <a:gd name="connsiteY0" fmla="*/ 168266 h 171449"/>
                  <a:gd name="connsiteX1" fmla="*/ 686 w 66229"/>
                  <a:gd name="connsiteY1" fmla="*/ 167521 h 171449"/>
                  <a:gd name="connsiteX2" fmla="*/ 60217 w 66229"/>
                  <a:gd name="connsiteY2" fmla="*/ 2322 h 171449"/>
                  <a:gd name="connsiteX3" fmla="*/ 61482 w 66229"/>
                  <a:gd name="connsiteY3" fmla="*/ 759 h 171449"/>
                  <a:gd name="connsiteX4" fmla="*/ 63342 w 66229"/>
                  <a:gd name="connsiteY4" fmla="*/ 238 h 171449"/>
                  <a:gd name="connsiteX5" fmla="*/ 65798 w 66229"/>
                  <a:gd name="connsiteY5" fmla="*/ 1132 h 171449"/>
                  <a:gd name="connsiteX6" fmla="*/ 66766 w 66229"/>
                  <a:gd name="connsiteY6" fmla="*/ 3662 h 171449"/>
                  <a:gd name="connsiteX7" fmla="*/ 66766 w 66229"/>
                  <a:gd name="connsiteY7" fmla="*/ 4406 h 171449"/>
                  <a:gd name="connsiteX8" fmla="*/ 7234 w 66229"/>
                  <a:gd name="connsiteY8" fmla="*/ 169605 h 171449"/>
                  <a:gd name="connsiteX9" fmla="*/ 3960 w 66229"/>
                  <a:gd name="connsiteY9" fmla="*/ 171688 h 171449"/>
                  <a:gd name="connsiteX10" fmla="*/ 1504 w 66229"/>
                  <a:gd name="connsiteY10" fmla="*/ 170722 h 171449"/>
                  <a:gd name="connsiteX11" fmla="*/ 537 w 66229"/>
                  <a:gd name="connsiteY11" fmla="*/ 168266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29" h="171449">
                    <a:moveTo>
                      <a:pt x="537" y="168266"/>
                    </a:moveTo>
                    <a:cubicBezTo>
                      <a:pt x="537" y="167968"/>
                      <a:pt x="586" y="167720"/>
                      <a:pt x="686" y="167521"/>
                    </a:cubicBezTo>
                    <a:lnTo>
                      <a:pt x="60217" y="2322"/>
                    </a:lnTo>
                    <a:cubicBezTo>
                      <a:pt x="60514" y="1628"/>
                      <a:pt x="60936" y="1107"/>
                      <a:pt x="61482" y="759"/>
                    </a:cubicBezTo>
                    <a:cubicBezTo>
                      <a:pt x="62028" y="412"/>
                      <a:pt x="62648" y="238"/>
                      <a:pt x="63342" y="238"/>
                    </a:cubicBezTo>
                    <a:cubicBezTo>
                      <a:pt x="64334" y="238"/>
                      <a:pt x="65153" y="536"/>
                      <a:pt x="65798" y="1132"/>
                    </a:cubicBezTo>
                    <a:cubicBezTo>
                      <a:pt x="66443" y="1727"/>
                      <a:pt x="66766" y="2570"/>
                      <a:pt x="66766" y="3662"/>
                    </a:cubicBezTo>
                    <a:lnTo>
                      <a:pt x="66766" y="4406"/>
                    </a:lnTo>
                    <a:lnTo>
                      <a:pt x="7234" y="169605"/>
                    </a:lnTo>
                    <a:cubicBezTo>
                      <a:pt x="6540" y="170994"/>
                      <a:pt x="5448" y="171688"/>
                      <a:pt x="3960" y="171688"/>
                    </a:cubicBezTo>
                    <a:cubicBezTo>
                      <a:pt x="2968" y="171688"/>
                      <a:pt x="2149" y="171366"/>
                      <a:pt x="1504" y="170722"/>
                    </a:cubicBezTo>
                    <a:cubicBezTo>
                      <a:pt x="859" y="170077"/>
                      <a:pt x="537" y="169258"/>
                      <a:pt x="537" y="168266"/>
                    </a:cubicBezTo>
                    <a:close/>
                  </a:path>
                </a:pathLst>
              </a:custGeom>
              <a:solidFill>
                <a:srgbClr val="262626"/>
              </a:solidFill>
              <a:ln w="9525" cap="sq">
                <a:noFill/>
                <a:prstDash val="solid"/>
                <a:miter/>
              </a:ln>
            </p:spPr>
            <p:txBody>
              <a:bodyPr rtlCol="0" anchor="ctr"/>
              <a:lstStyle/>
              <a:p>
                <a:endParaRPr lang="en-NL"/>
              </a:p>
            </p:txBody>
          </p:sp>
          <p:sp>
            <p:nvSpPr>
              <p:cNvPr id="115" name="Freeform: Shape 114">
                <a:extLst>
                  <a:ext uri="{FF2B5EF4-FFF2-40B4-BE49-F238E27FC236}">
                    <a16:creationId xmlns:a16="http://schemas.microsoft.com/office/drawing/2014/main" id="{6055DBAC-7B30-55A8-C748-1B4CEE875866}"/>
                  </a:ext>
                </a:extLst>
              </p:cNvPr>
              <p:cNvSpPr/>
              <p:nvPr/>
            </p:nvSpPr>
            <p:spPr>
              <a:xfrm>
                <a:off x="4748880" y="2576455"/>
                <a:ext cx="101352" cy="77837"/>
              </a:xfrm>
              <a:custGeom>
                <a:avLst/>
                <a:gdLst>
                  <a:gd name="connsiteX0" fmla="*/ 18991 w 101352"/>
                  <a:gd name="connsiteY0" fmla="*/ 78076 h 77837"/>
                  <a:gd name="connsiteX1" fmla="*/ 4853 w 101352"/>
                  <a:gd name="connsiteY1" fmla="*/ 70932 h 77837"/>
                  <a:gd name="connsiteX2" fmla="*/ 537 w 101352"/>
                  <a:gd name="connsiteY2" fmla="*/ 53518 h 77837"/>
                  <a:gd name="connsiteX3" fmla="*/ 1802 w 101352"/>
                  <a:gd name="connsiteY3" fmla="*/ 40273 h 77837"/>
                  <a:gd name="connsiteX4" fmla="*/ 5523 w 101352"/>
                  <a:gd name="connsiteY4" fmla="*/ 27102 h 77837"/>
                  <a:gd name="connsiteX5" fmla="*/ 11178 w 101352"/>
                  <a:gd name="connsiteY5" fmla="*/ 14674 h 77837"/>
                  <a:gd name="connsiteX6" fmla="*/ 18247 w 101352"/>
                  <a:gd name="connsiteY6" fmla="*/ 3364 h 77837"/>
                  <a:gd name="connsiteX7" fmla="*/ 20331 w 101352"/>
                  <a:gd name="connsiteY7" fmla="*/ 2173 h 77837"/>
                  <a:gd name="connsiteX8" fmla="*/ 22043 w 101352"/>
                  <a:gd name="connsiteY8" fmla="*/ 2843 h 77837"/>
                  <a:gd name="connsiteX9" fmla="*/ 22713 w 101352"/>
                  <a:gd name="connsiteY9" fmla="*/ 4406 h 77837"/>
                  <a:gd name="connsiteX10" fmla="*/ 22117 w 101352"/>
                  <a:gd name="connsiteY10" fmla="*/ 6192 h 77837"/>
                  <a:gd name="connsiteX11" fmla="*/ 6490 w 101352"/>
                  <a:gd name="connsiteY11" fmla="*/ 45779 h 77837"/>
                  <a:gd name="connsiteX12" fmla="*/ 10137 w 101352"/>
                  <a:gd name="connsiteY12" fmla="*/ 59323 h 77837"/>
                  <a:gd name="connsiteX13" fmla="*/ 21224 w 101352"/>
                  <a:gd name="connsiteY13" fmla="*/ 64979 h 77837"/>
                  <a:gd name="connsiteX14" fmla="*/ 33204 w 101352"/>
                  <a:gd name="connsiteY14" fmla="*/ 61257 h 77837"/>
                  <a:gd name="connsiteX15" fmla="*/ 42655 w 101352"/>
                  <a:gd name="connsiteY15" fmla="*/ 51584 h 77837"/>
                  <a:gd name="connsiteX16" fmla="*/ 43697 w 101352"/>
                  <a:gd name="connsiteY16" fmla="*/ 42207 h 77837"/>
                  <a:gd name="connsiteX17" fmla="*/ 46971 w 101352"/>
                  <a:gd name="connsiteY17" fmla="*/ 30822 h 77837"/>
                  <a:gd name="connsiteX18" fmla="*/ 52329 w 101352"/>
                  <a:gd name="connsiteY18" fmla="*/ 25837 h 77837"/>
                  <a:gd name="connsiteX19" fmla="*/ 56199 w 101352"/>
                  <a:gd name="connsiteY19" fmla="*/ 30451 h 77837"/>
                  <a:gd name="connsiteX20" fmla="*/ 55082 w 101352"/>
                  <a:gd name="connsiteY20" fmla="*/ 37222 h 77837"/>
                  <a:gd name="connsiteX21" fmla="*/ 52627 w 101352"/>
                  <a:gd name="connsiteY21" fmla="*/ 44813 h 77837"/>
                  <a:gd name="connsiteX22" fmla="*/ 49204 w 101352"/>
                  <a:gd name="connsiteY22" fmla="*/ 52774 h 77837"/>
                  <a:gd name="connsiteX23" fmla="*/ 61408 w 101352"/>
                  <a:gd name="connsiteY23" fmla="*/ 64979 h 77837"/>
                  <a:gd name="connsiteX24" fmla="*/ 73388 w 101352"/>
                  <a:gd name="connsiteY24" fmla="*/ 61556 h 77837"/>
                  <a:gd name="connsiteX25" fmla="*/ 84030 w 101352"/>
                  <a:gd name="connsiteY25" fmla="*/ 52552 h 77837"/>
                  <a:gd name="connsiteX26" fmla="*/ 91248 w 101352"/>
                  <a:gd name="connsiteY26" fmla="*/ 40571 h 77837"/>
                  <a:gd name="connsiteX27" fmla="*/ 93852 w 101352"/>
                  <a:gd name="connsiteY27" fmla="*/ 28367 h 77837"/>
                  <a:gd name="connsiteX28" fmla="*/ 92215 w 101352"/>
                  <a:gd name="connsiteY28" fmla="*/ 20255 h 77837"/>
                  <a:gd name="connsiteX29" fmla="*/ 87899 w 101352"/>
                  <a:gd name="connsiteY29" fmla="*/ 14153 h 77837"/>
                  <a:gd name="connsiteX30" fmla="*/ 85220 w 101352"/>
                  <a:gd name="connsiteY30" fmla="*/ 9020 h 77837"/>
                  <a:gd name="connsiteX31" fmla="*/ 88047 w 101352"/>
                  <a:gd name="connsiteY31" fmla="*/ 2991 h 77837"/>
                  <a:gd name="connsiteX32" fmla="*/ 94150 w 101352"/>
                  <a:gd name="connsiteY32" fmla="*/ 238 h 77837"/>
                  <a:gd name="connsiteX33" fmla="*/ 100103 w 101352"/>
                  <a:gd name="connsiteY33" fmla="*/ 4033 h 77837"/>
                  <a:gd name="connsiteX34" fmla="*/ 101889 w 101352"/>
                  <a:gd name="connsiteY34" fmla="*/ 12740 h 77837"/>
                  <a:gd name="connsiteX35" fmla="*/ 98763 w 101352"/>
                  <a:gd name="connsiteY35" fmla="*/ 32460 h 77837"/>
                  <a:gd name="connsiteX36" fmla="*/ 91619 w 101352"/>
                  <a:gd name="connsiteY36" fmla="*/ 52477 h 77837"/>
                  <a:gd name="connsiteX37" fmla="*/ 77779 w 101352"/>
                  <a:gd name="connsiteY37" fmla="*/ 70634 h 77837"/>
                  <a:gd name="connsiteX38" fmla="*/ 59027 w 101352"/>
                  <a:gd name="connsiteY38" fmla="*/ 78076 h 77837"/>
                  <a:gd name="connsiteX39" fmla="*/ 48385 w 101352"/>
                  <a:gd name="connsiteY39" fmla="*/ 74057 h 77837"/>
                  <a:gd name="connsiteX40" fmla="*/ 43102 w 101352"/>
                  <a:gd name="connsiteY40" fmla="*/ 63193 h 77837"/>
                  <a:gd name="connsiteX41" fmla="*/ 32238 w 101352"/>
                  <a:gd name="connsiteY41" fmla="*/ 74057 h 77837"/>
                  <a:gd name="connsiteX42" fmla="*/ 18991 w 101352"/>
                  <a:gd name="connsiteY42" fmla="*/ 78076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352" h="77837">
                    <a:moveTo>
                      <a:pt x="18991" y="78076"/>
                    </a:moveTo>
                    <a:cubicBezTo>
                      <a:pt x="12443" y="78076"/>
                      <a:pt x="7730" y="75694"/>
                      <a:pt x="4853" y="70932"/>
                    </a:cubicBezTo>
                    <a:cubicBezTo>
                      <a:pt x="1975" y="66169"/>
                      <a:pt x="537" y="60365"/>
                      <a:pt x="537" y="53518"/>
                    </a:cubicBezTo>
                    <a:cubicBezTo>
                      <a:pt x="537" y="49054"/>
                      <a:pt x="958" y="44638"/>
                      <a:pt x="1802" y="40273"/>
                    </a:cubicBezTo>
                    <a:cubicBezTo>
                      <a:pt x="2646" y="35908"/>
                      <a:pt x="3886" y="31517"/>
                      <a:pt x="5523" y="27102"/>
                    </a:cubicBezTo>
                    <a:cubicBezTo>
                      <a:pt x="7160" y="22687"/>
                      <a:pt x="9045" y="18544"/>
                      <a:pt x="11178" y="14674"/>
                    </a:cubicBezTo>
                    <a:cubicBezTo>
                      <a:pt x="13311" y="10805"/>
                      <a:pt x="15668" y="7034"/>
                      <a:pt x="18247" y="3364"/>
                    </a:cubicBezTo>
                    <a:cubicBezTo>
                      <a:pt x="18743" y="2570"/>
                      <a:pt x="19438" y="2173"/>
                      <a:pt x="20331" y="2173"/>
                    </a:cubicBezTo>
                    <a:cubicBezTo>
                      <a:pt x="21025" y="2173"/>
                      <a:pt x="21596" y="2396"/>
                      <a:pt x="22043" y="2843"/>
                    </a:cubicBezTo>
                    <a:cubicBezTo>
                      <a:pt x="22489" y="3289"/>
                      <a:pt x="22713" y="3810"/>
                      <a:pt x="22713" y="4406"/>
                    </a:cubicBezTo>
                    <a:cubicBezTo>
                      <a:pt x="22713" y="5100"/>
                      <a:pt x="22514" y="5696"/>
                      <a:pt x="22117" y="6192"/>
                    </a:cubicBezTo>
                    <a:cubicBezTo>
                      <a:pt x="11699" y="20479"/>
                      <a:pt x="6490" y="33675"/>
                      <a:pt x="6490" y="45779"/>
                    </a:cubicBezTo>
                    <a:cubicBezTo>
                      <a:pt x="6490" y="51038"/>
                      <a:pt x="7705" y="55553"/>
                      <a:pt x="10137" y="59323"/>
                    </a:cubicBezTo>
                    <a:cubicBezTo>
                      <a:pt x="12568" y="63094"/>
                      <a:pt x="16263" y="64979"/>
                      <a:pt x="21224" y="64979"/>
                    </a:cubicBezTo>
                    <a:cubicBezTo>
                      <a:pt x="25589" y="64979"/>
                      <a:pt x="29583" y="63739"/>
                      <a:pt x="33204" y="61257"/>
                    </a:cubicBezTo>
                    <a:cubicBezTo>
                      <a:pt x="36826" y="58777"/>
                      <a:pt x="39976" y="55553"/>
                      <a:pt x="42655" y="51584"/>
                    </a:cubicBezTo>
                    <a:cubicBezTo>
                      <a:pt x="42655" y="49600"/>
                      <a:pt x="43002" y="46474"/>
                      <a:pt x="43697" y="42207"/>
                    </a:cubicBezTo>
                    <a:cubicBezTo>
                      <a:pt x="44392" y="37941"/>
                      <a:pt x="45483" y="34146"/>
                      <a:pt x="46971" y="30822"/>
                    </a:cubicBezTo>
                    <a:cubicBezTo>
                      <a:pt x="48459" y="27499"/>
                      <a:pt x="50245" y="25837"/>
                      <a:pt x="52329" y="25837"/>
                    </a:cubicBezTo>
                    <a:cubicBezTo>
                      <a:pt x="54909" y="25837"/>
                      <a:pt x="56199" y="27375"/>
                      <a:pt x="56199" y="30451"/>
                    </a:cubicBezTo>
                    <a:cubicBezTo>
                      <a:pt x="56199" y="32237"/>
                      <a:pt x="55827" y="34493"/>
                      <a:pt x="55082" y="37222"/>
                    </a:cubicBezTo>
                    <a:cubicBezTo>
                      <a:pt x="54338" y="39951"/>
                      <a:pt x="53520" y="42481"/>
                      <a:pt x="52627" y="44813"/>
                    </a:cubicBezTo>
                    <a:cubicBezTo>
                      <a:pt x="51734" y="47144"/>
                      <a:pt x="50593" y="49798"/>
                      <a:pt x="49204" y="52774"/>
                    </a:cubicBezTo>
                    <a:cubicBezTo>
                      <a:pt x="50593" y="60911"/>
                      <a:pt x="54661" y="64979"/>
                      <a:pt x="61408" y="64979"/>
                    </a:cubicBezTo>
                    <a:cubicBezTo>
                      <a:pt x="65377" y="64979"/>
                      <a:pt x="69370" y="63838"/>
                      <a:pt x="73388" y="61556"/>
                    </a:cubicBezTo>
                    <a:cubicBezTo>
                      <a:pt x="77407" y="59273"/>
                      <a:pt x="80954" y="56272"/>
                      <a:pt x="84030" y="52552"/>
                    </a:cubicBezTo>
                    <a:cubicBezTo>
                      <a:pt x="87105" y="48830"/>
                      <a:pt x="89511" y="44837"/>
                      <a:pt x="91248" y="40571"/>
                    </a:cubicBezTo>
                    <a:cubicBezTo>
                      <a:pt x="92984" y="36305"/>
                      <a:pt x="93852" y="32237"/>
                      <a:pt x="93852" y="28367"/>
                    </a:cubicBezTo>
                    <a:cubicBezTo>
                      <a:pt x="93852" y="24894"/>
                      <a:pt x="93306" y="22190"/>
                      <a:pt x="92215" y="20255"/>
                    </a:cubicBezTo>
                    <a:cubicBezTo>
                      <a:pt x="91124" y="18321"/>
                      <a:pt x="89685" y="16287"/>
                      <a:pt x="87899" y="14153"/>
                    </a:cubicBezTo>
                    <a:cubicBezTo>
                      <a:pt x="86113" y="12021"/>
                      <a:pt x="85220" y="10309"/>
                      <a:pt x="85220" y="9020"/>
                    </a:cubicBezTo>
                    <a:cubicBezTo>
                      <a:pt x="85220" y="6836"/>
                      <a:pt x="86162" y="4827"/>
                      <a:pt x="88047" y="2991"/>
                    </a:cubicBezTo>
                    <a:cubicBezTo>
                      <a:pt x="89932" y="1156"/>
                      <a:pt x="91967" y="238"/>
                      <a:pt x="94150" y="238"/>
                    </a:cubicBezTo>
                    <a:cubicBezTo>
                      <a:pt x="96929" y="238"/>
                      <a:pt x="98913" y="1503"/>
                      <a:pt x="100103" y="4033"/>
                    </a:cubicBezTo>
                    <a:cubicBezTo>
                      <a:pt x="101294" y="6564"/>
                      <a:pt x="101889" y="9466"/>
                      <a:pt x="101889" y="12740"/>
                    </a:cubicBezTo>
                    <a:cubicBezTo>
                      <a:pt x="101889" y="17899"/>
                      <a:pt x="100847" y="24473"/>
                      <a:pt x="98763" y="32460"/>
                    </a:cubicBezTo>
                    <a:cubicBezTo>
                      <a:pt x="96680" y="40446"/>
                      <a:pt x="94299" y="47119"/>
                      <a:pt x="91619" y="52477"/>
                    </a:cubicBezTo>
                    <a:cubicBezTo>
                      <a:pt x="87948" y="59621"/>
                      <a:pt x="83334" y="65673"/>
                      <a:pt x="77779" y="70634"/>
                    </a:cubicBezTo>
                    <a:cubicBezTo>
                      <a:pt x="72222" y="75595"/>
                      <a:pt x="65972" y="78076"/>
                      <a:pt x="59027" y="78076"/>
                    </a:cubicBezTo>
                    <a:cubicBezTo>
                      <a:pt x="54661" y="78076"/>
                      <a:pt x="51114" y="76737"/>
                      <a:pt x="48385" y="74057"/>
                    </a:cubicBezTo>
                    <a:cubicBezTo>
                      <a:pt x="45657" y="71378"/>
                      <a:pt x="43896" y="67756"/>
                      <a:pt x="43102" y="63193"/>
                    </a:cubicBezTo>
                    <a:cubicBezTo>
                      <a:pt x="39927" y="67756"/>
                      <a:pt x="36305" y="71378"/>
                      <a:pt x="32238" y="74057"/>
                    </a:cubicBezTo>
                    <a:cubicBezTo>
                      <a:pt x="28169" y="76737"/>
                      <a:pt x="23754" y="78076"/>
                      <a:pt x="18991" y="78076"/>
                    </a:cubicBezTo>
                    <a:close/>
                  </a:path>
                </a:pathLst>
              </a:custGeom>
              <a:solidFill>
                <a:srgbClr val="262626"/>
              </a:solidFill>
              <a:ln w="9525" cap="sq">
                <a:noFill/>
                <a:prstDash val="solid"/>
                <a:miter/>
              </a:ln>
            </p:spPr>
            <p:txBody>
              <a:bodyPr rtlCol="0" anchor="ctr"/>
              <a:lstStyle/>
              <a:p>
                <a:endParaRPr lang="en-NL"/>
              </a:p>
            </p:txBody>
          </p:sp>
          <p:sp>
            <p:nvSpPr>
              <p:cNvPr id="116" name="Freeform: Shape 115">
                <a:extLst>
                  <a:ext uri="{FF2B5EF4-FFF2-40B4-BE49-F238E27FC236}">
                    <a16:creationId xmlns:a16="http://schemas.microsoft.com/office/drawing/2014/main" id="{83D16834-B141-B98B-A912-58EC5BA85737}"/>
                  </a:ext>
                </a:extLst>
              </p:cNvPr>
              <p:cNvSpPr/>
              <p:nvPr/>
            </p:nvSpPr>
            <p:spPr>
              <a:xfrm>
                <a:off x="4855313" y="2601303"/>
                <a:ext cx="48070" cy="78729"/>
              </a:xfrm>
              <a:custGeom>
                <a:avLst/>
                <a:gdLst>
                  <a:gd name="connsiteX0" fmla="*/ 24646 w 48070"/>
                  <a:gd name="connsiteY0" fmla="*/ 78968 h 78729"/>
                  <a:gd name="connsiteX1" fmla="*/ 5596 w 48070"/>
                  <a:gd name="connsiteY1" fmla="*/ 67434 h 78729"/>
                  <a:gd name="connsiteX2" fmla="*/ 537 w 48070"/>
                  <a:gd name="connsiteY2" fmla="*/ 39976 h 78729"/>
                  <a:gd name="connsiteX3" fmla="*/ 2322 w 48070"/>
                  <a:gd name="connsiteY3" fmla="*/ 21297 h 78729"/>
                  <a:gd name="connsiteX4" fmla="*/ 9540 w 48070"/>
                  <a:gd name="connsiteY4" fmla="*/ 6414 h 78729"/>
                  <a:gd name="connsiteX5" fmla="*/ 24646 w 48070"/>
                  <a:gd name="connsiteY5" fmla="*/ 238 h 78729"/>
                  <a:gd name="connsiteX6" fmla="*/ 36999 w 48070"/>
                  <a:gd name="connsiteY6" fmla="*/ 3959 h 78729"/>
                  <a:gd name="connsiteX7" fmla="*/ 44291 w 48070"/>
                  <a:gd name="connsiteY7" fmla="*/ 13484 h 78729"/>
                  <a:gd name="connsiteX8" fmla="*/ 47715 w 48070"/>
                  <a:gd name="connsiteY8" fmla="*/ 25985 h 78729"/>
                  <a:gd name="connsiteX9" fmla="*/ 48607 w 48070"/>
                  <a:gd name="connsiteY9" fmla="*/ 39976 h 78729"/>
                  <a:gd name="connsiteX10" fmla="*/ 46821 w 48070"/>
                  <a:gd name="connsiteY10" fmla="*/ 58356 h 78729"/>
                  <a:gd name="connsiteX11" fmla="*/ 39753 w 48070"/>
                  <a:gd name="connsiteY11" fmla="*/ 72941 h 78729"/>
                  <a:gd name="connsiteX12" fmla="*/ 24646 w 48070"/>
                  <a:gd name="connsiteY12" fmla="*/ 78968 h 78729"/>
                  <a:gd name="connsiteX13" fmla="*/ 24646 w 48070"/>
                  <a:gd name="connsiteY13" fmla="*/ 75992 h 78729"/>
                  <a:gd name="connsiteX14" fmla="*/ 34171 w 48070"/>
                  <a:gd name="connsiteY14" fmla="*/ 69443 h 78729"/>
                  <a:gd name="connsiteX15" fmla="*/ 38041 w 48070"/>
                  <a:gd name="connsiteY15" fmla="*/ 55007 h 78729"/>
                  <a:gd name="connsiteX16" fmla="*/ 38785 w 48070"/>
                  <a:gd name="connsiteY16" fmla="*/ 38190 h 78729"/>
                  <a:gd name="connsiteX17" fmla="*/ 38041 w 48070"/>
                  <a:gd name="connsiteY17" fmla="*/ 22265 h 78729"/>
                  <a:gd name="connsiteX18" fmla="*/ 34171 w 48070"/>
                  <a:gd name="connsiteY18" fmla="*/ 9094 h 78729"/>
                  <a:gd name="connsiteX19" fmla="*/ 24646 w 48070"/>
                  <a:gd name="connsiteY19" fmla="*/ 3215 h 78729"/>
                  <a:gd name="connsiteX20" fmla="*/ 15121 w 48070"/>
                  <a:gd name="connsiteY20" fmla="*/ 9168 h 78729"/>
                  <a:gd name="connsiteX21" fmla="*/ 11252 w 48070"/>
                  <a:gd name="connsiteY21" fmla="*/ 22339 h 78729"/>
                  <a:gd name="connsiteX22" fmla="*/ 10507 w 48070"/>
                  <a:gd name="connsiteY22" fmla="*/ 38190 h 78729"/>
                  <a:gd name="connsiteX23" fmla="*/ 10805 w 48070"/>
                  <a:gd name="connsiteY23" fmla="*/ 50096 h 78729"/>
                  <a:gd name="connsiteX24" fmla="*/ 12443 w 48070"/>
                  <a:gd name="connsiteY24" fmla="*/ 61778 h 78729"/>
                  <a:gd name="connsiteX25" fmla="*/ 16759 w 48070"/>
                  <a:gd name="connsiteY25" fmla="*/ 71899 h 78729"/>
                  <a:gd name="connsiteX26" fmla="*/ 24646 w 48070"/>
                  <a:gd name="connsiteY26" fmla="*/ 75992 h 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070" h="78729">
                    <a:moveTo>
                      <a:pt x="24646" y="78968"/>
                    </a:moveTo>
                    <a:cubicBezTo>
                      <a:pt x="15320" y="78968"/>
                      <a:pt x="8970" y="75124"/>
                      <a:pt x="5596" y="67434"/>
                    </a:cubicBezTo>
                    <a:cubicBezTo>
                      <a:pt x="2223" y="59745"/>
                      <a:pt x="537" y="50592"/>
                      <a:pt x="537" y="39976"/>
                    </a:cubicBezTo>
                    <a:cubicBezTo>
                      <a:pt x="537" y="33328"/>
                      <a:pt x="1132" y="27102"/>
                      <a:pt x="2322" y="21297"/>
                    </a:cubicBezTo>
                    <a:cubicBezTo>
                      <a:pt x="3513" y="15494"/>
                      <a:pt x="5919" y="10532"/>
                      <a:pt x="9540" y="6414"/>
                    </a:cubicBezTo>
                    <a:cubicBezTo>
                      <a:pt x="13162" y="2297"/>
                      <a:pt x="18197" y="238"/>
                      <a:pt x="24646" y="238"/>
                    </a:cubicBezTo>
                    <a:cubicBezTo>
                      <a:pt x="29707" y="238"/>
                      <a:pt x="33824" y="1479"/>
                      <a:pt x="36999" y="3959"/>
                    </a:cubicBezTo>
                    <a:cubicBezTo>
                      <a:pt x="40174" y="6440"/>
                      <a:pt x="42605" y="9615"/>
                      <a:pt x="44291" y="13484"/>
                    </a:cubicBezTo>
                    <a:cubicBezTo>
                      <a:pt x="45978" y="17354"/>
                      <a:pt x="47119" y="21521"/>
                      <a:pt x="47715" y="25985"/>
                    </a:cubicBezTo>
                    <a:cubicBezTo>
                      <a:pt x="48310" y="30451"/>
                      <a:pt x="48607" y="35114"/>
                      <a:pt x="48607" y="39976"/>
                    </a:cubicBezTo>
                    <a:cubicBezTo>
                      <a:pt x="48607" y="46524"/>
                      <a:pt x="48012" y="52651"/>
                      <a:pt x="46821" y="58356"/>
                    </a:cubicBezTo>
                    <a:cubicBezTo>
                      <a:pt x="45631" y="64061"/>
                      <a:pt x="43274" y="68922"/>
                      <a:pt x="39753" y="72941"/>
                    </a:cubicBezTo>
                    <a:cubicBezTo>
                      <a:pt x="36230" y="76959"/>
                      <a:pt x="31195" y="78968"/>
                      <a:pt x="24646" y="78968"/>
                    </a:cubicBezTo>
                    <a:close/>
                    <a:moveTo>
                      <a:pt x="24646" y="75992"/>
                    </a:moveTo>
                    <a:cubicBezTo>
                      <a:pt x="28912" y="75992"/>
                      <a:pt x="32088" y="73809"/>
                      <a:pt x="34171" y="69443"/>
                    </a:cubicBezTo>
                    <a:cubicBezTo>
                      <a:pt x="36254" y="65078"/>
                      <a:pt x="37545" y="60266"/>
                      <a:pt x="38041" y="55007"/>
                    </a:cubicBezTo>
                    <a:cubicBezTo>
                      <a:pt x="38537" y="49748"/>
                      <a:pt x="38785" y="44143"/>
                      <a:pt x="38785" y="38190"/>
                    </a:cubicBezTo>
                    <a:cubicBezTo>
                      <a:pt x="38785" y="32435"/>
                      <a:pt x="38537" y="27127"/>
                      <a:pt x="38041" y="22265"/>
                    </a:cubicBezTo>
                    <a:cubicBezTo>
                      <a:pt x="37545" y="17403"/>
                      <a:pt x="36254" y="13013"/>
                      <a:pt x="34171" y="9094"/>
                    </a:cubicBezTo>
                    <a:cubicBezTo>
                      <a:pt x="32088" y="5175"/>
                      <a:pt x="28912" y="3215"/>
                      <a:pt x="24646" y="3215"/>
                    </a:cubicBezTo>
                    <a:cubicBezTo>
                      <a:pt x="20380" y="3215"/>
                      <a:pt x="17204" y="5199"/>
                      <a:pt x="15121" y="9168"/>
                    </a:cubicBezTo>
                    <a:cubicBezTo>
                      <a:pt x="13038" y="13137"/>
                      <a:pt x="11748" y="17527"/>
                      <a:pt x="11252" y="22339"/>
                    </a:cubicBezTo>
                    <a:cubicBezTo>
                      <a:pt x="10756" y="27151"/>
                      <a:pt x="10507" y="32435"/>
                      <a:pt x="10507" y="38190"/>
                    </a:cubicBezTo>
                    <a:cubicBezTo>
                      <a:pt x="10507" y="42357"/>
                      <a:pt x="10606" y="46325"/>
                      <a:pt x="10805" y="50096"/>
                    </a:cubicBezTo>
                    <a:cubicBezTo>
                      <a:pt x="11004" y="53866"/>
                      <a:pt x="11549" y="57760"/>
                      <a:pt x="12443" y="61778"/>
                    </a:cubicBezTo>
                    <a:cubicBezTo>
                      <a:pt x="13335" y="65797"/>
                      <a:pt x="14774" y="69171"/>
                      <a:pt x="16759" y="71899"/>
                    </a:cubicBezTo>
                    <a:cubicBezTo>
                      <a:pt x="18743" y="74628"/>
                      <a:pt x="21372" y="75992"/>
                      <a:pt x="24646" y="75992"/>
                    </a:cubicBezTo>
                    <a:close/>
                  </a:path>
                </a:pathLst>
              </a:custGeom>
              <a:solidFill>
                <a:srgbClr val="262626"/>
              </a:solidFill>
              <a:ln w="9525" cap="sq">
                <a:noFill/>
                <a:prstDash val="solid"/>
                <a:miter/>
              </a:ln>
            </p:spPr>
            <p:txBody>
              <a:bodyPr rtlCol="0" anchor="ctr"/>
              <a:lstStyle/>
              <a:p>
                <a:endParaRPr lang="en-NL"/>
              </a:p>
            </p:txBody>
          </p:sp>
        </p:grpSp>
        <p:grpSp>
          <p:nvGrpSpPr>
            <p:cNvPr id="117" name="Graphic 2">
              <a:extLst>
                <a:ext uri="{FF2B5EF4-FFF2-40B4-BE49-F238E27FC236}">
                  <a16:creationId xmlns:a16="http://schemas.microsoft.com/office/drawing/2014/main" id="{1A39542E-6C1F-5472-36A8-01B0423F1CD3}"/>
                </a:ext>
              </a:extLst>
            </p:cNvPr>
            <p:cNvGrpSpPr/>
            <p:nvPr/>
          </p:nvGrpSpPr>
          <p:grpSpPr>
            <a:xfrm>
              <a:off x="3637556" y="4637516"/>
              <a:ext cx="1647825" cy="1647825"/>
              <a:chOff x="3911198" y="612256"/>
              <a:chExt cx="1647825" cy="1647825"/>
            </a:xfrm>
          </p:grpSpPr>
          <p:sp>
            <p:nvSpPr>
              <p:cNvPr id="118" name="Freeform: Shape 117">
                <a:extLst>
                  <a:ext uri="{FF2B5EF4-FFF2-40B4-BE49-F238E27FC236}">
                    <a16:creationId xmlns:a16="http://schemas.microsoft.com/office/drawing/2014/main" id="{77483B00-6791-4EAC-2C4D-BD73575A6DAC}"/>
                  </a:ext>
                </a:extLst>
              </p:cNvPr>
              <p:cNvSpPr/>
              <p:nvPr/>
            </p:nvSpPr>
            <p:spPr>
              <a:xfrm>
                <a:off x="3911198" y="612256"/>
                <a:ext cx="9525" cy="1647825"/>
              </a:xfrm>
              <a:custGeom>
                <a:avLst/>
                <a:gdLst>
                  <a:gd name="connsiteX0" fmla="*/ 0 w 9525"/>
                  <a:gd name="connsiteY0" fmla="*/ 1647825 h 1647825"/>
                  <a:gd name="connsiteX1" fmla="*/ 0 w 9525"/>
                  <a:gd name="connsiteY1" fmla="*/ 0 h 1647825"/>
                </a:gdLst>
                <a:ahLst/>
                <a:cxnLst>
                  <a:cxn ang="0">
                    <a:pos x="connsiteX0" y="connsiteY0"/>
                  </a:cxn>
                  <a:cxn ang="0">
                    <a:pos x="connsiteX1" y="connsiteY1"/>
                  </a:cxn>
                </a:cxnLst>
                <a:rect l="l" t="t" r="r" b="b"/>
                <a:pathLst>
                  <a:path w="9525" h="1647825">
                    <a:moveTo>
                      <a:pt x="0" y="1647825"/>
                    </a:moveTo>
                    <a:lnTo>
                      <a:pt x="0" y="0"/>
                    </a:lnTo>
                  </a:path>
                </a:pathLst>
              </a:custGeom>
              <a:ln w="12700" cap="sq">
                <a:solidFill>
                  <a:srgbClr val="262626"/>
                </a:solidFill>
                <a:prstDash val="solid"/>
                <a:round/>
              </a:ln>
            </p:spPr>
            <p:txBody>
              <a:bodyPr rtlCol="0" anchor="ctr"/>
              <a:lstStyle/>
              <a:p>
                <a:endParaRPr lang="en-NL"/>
              </a:p>
            </p:txBody>
          </p:sp>
          <p:sp>
            <p:nvSpPr>
              <p:cNvPr id="119" name="Freeform: Shape 118">
                <a:extLst>
                  <a:ext uri="{FF2B5EF4-FFF2-40B4-BE49-F238E27FC236}">
                    <a16:creationId xmlns:a16="http://schemas.microsoft.com/office/drawing/2014/main" id="{1892CA19-3897-5869-E422-0DB58150F045}"/>
                  </a:ext>
                </a:extLst>
              </p:cNvPr>
              <p:cNvSpPr/>
              <p:nvPr/>
            </p:nvSpPr>
            <p:spPr>
              <a:xfrm>
                <a:off x="5559023" y="612256"/>
                <a:ext cx="9525" cy="1647825"/>
              </a:xfrm>
              <a:custGeom>
                <a:avLst/>
                <a:gdLst>
                  <a:gd name="connsiteX0" fmla="*/ 0 w 9525"/>
                  <a:gd name="connsiteY0" fmla="*/ 1647825 h 1647825"/>
                  <a:gd name="connsiteX1" fmla="*/ 0 w 9525"/>
                  <a:gd name="connsiteY1" fmla="*/ 0 h 1647825"/>
                </a:gdLst>
                <a:ahLst/>
                <a:cxnLst>
                  <a:cxn ang="0">
                    <a:pos x="connsiteX0" y="connsiteY0"/>
                  </a:cxn>
                  <a:cxn ang="0">
                    <a:pos x="connsiteX1" y="connsiteY1"/>
                  </a:cxn>
                </a:cxnLst>
                <a:rect l="l" t="t" r="r" b="b"/>
                <a:pathLst>
                  <a:path w="9525" h="1647825">
                    <a:moveTo>
                      <a:pt x="0" y="1647825"/>
                    </a:moveTo>
                    <a:lnTo>
                      <a:pt x="0" y="0"/>
                    </a:lnTo>
                  </a:path>
                </a:pathLst>
              </a:custGeom>
              <a:ln w="12700" cap="sq">
                <a:solidFill>
                  <a:srgbClr val="262626"/>
                </a:solidFill>
                <a:prstDash val="solid"/>
                <a:round/>
              </a:ln>
            </p:spPr>
            <p:txBody>
              <a:bodyPr rtlCol="0" anchor="ctr"/>
              <a:lstStyle/>
              <a:p>
                <a:endParaRPr lang="en-NL"/>
              </a:p>
            </p:txBody>
          </p:sp>
          <p:sp>
            <p:nvSpPr>
              <p:cNvPr id="120" name="Freeform: Shape 119">
                <a:extLst>
                  <a:ext uri="{FF2B5EF4-FFF2-40B4-BE49-F238E27FC236}">
                    <a16:creationId xmlns:a16="http://schemas.microsoft.com/office/drawing/2014/main" id="{B634740E-D76A-9557-4F5D-EE2A6E43D861}"/>
                  </a:ext>
                </a:extLst>
              </p:cNvPr>
              <p:cNvSpPr/>
              <p:nvPr/>
            </p:nvSpPr>
            <p:spPr>
              <a:xfrm>
                <a:off x="3911198" y="1985170"/>
                <a:ext cx="16478" cy="9525"/>
              </a:xfrm>
              <a:custGeom>
                <a:avLst/>
                <a:gdLst>
                  <a:gd name="connsiteX0" fmla="*/ 0 w 16478"/>
                  <a:gd name="connsiteY0" fmla="*/ 0 h 9525"/>
                  <a:gd name="connsiteX1" fmla="*/ 16478 w 16478"/>
                  <a:gd name="connsiteY1" fmla="*/ 0 h 9525"/>
                </a:gdLst>
                <a:ahLst/>
                <a:cxnLst>
                  <a:cxn ang="0">
                    <a:pos x="connsiteX0" y="connsiteY0"/>
                  </a:cxn>
                  <a:cxn ang="0">
                    <a:pos x="connsiteX1" y="connsiteY1"/>
                  </a:cxn>
                </a:cxnLst>
                <a:rect l="l" t="t" r="r" b="b"/>
                <a:pathLst>
                  <a:path w="16478" h="9525">
                    <a:moveTo>
                      <a:pt x="0" y="0"/>
                    </a:moveTo>
                    <a:lnTo>
                      <a:pt x="16478" y="0"/>
                    </a:lnTo>
                  </a:path>
                </a:pathLst>
              </a:custGeom>
              <a:ln w="12700" cap="sq">
                <a:solidFill>
                  <a:srgbClr val="262626"/>
                </a:solidFill>
                <a:prstDash val="solid"/>
                <a:round/>
              </a:ln>
            </p:spPr>
            <p:txBody>
              <a:bodyPr rtlCol="0" anchor="ctr"/>
              <a:lstStyle/>
              <a:p>
                <a:endParaRPr lang="en-NL"/>
              </a:p>
            </p:txBody>
          </p:sp>
          <p:sp>
            <p:nvSpPr>
              <p:cNvPr id="121" name="Freeform: Shape 120">
                <a:extLst>
                  <a:ext uri="{FF2B5EF4-FFF2-40B4-BE49-F238E27FC236}">
                    <a16:creationId xmlns:a16="http://schemas.microsoft.com/office/drawing/2014/main" id="{27AE3FAC-59F8-BF01-90BB-B227D543F1A6}"/>
                  </a:ext>
                </a:extLst>
              </p:cNvPr>
              <p:cNvSpPr/>
              <p:nvPr/>
            </p:nvSpPr>
            <p:spPr>
              <a:xfrm>
                <a:off x="3911198" y="1436168"/>
                <a:ext cx="16478" cy="9525"/>
              </a:xfrm>
              <a:custGeom>
                <a:avLst/>
                <a:gdLst>
                  <a:gd name="connsiteX0" fmla="*/ 0 w 16478"/>
                  <a:gd name="connsiteY0" fmla="*/ 0 h 9525"/>
                  <a:gd name="connsiteX1" fmla="*/ 16478 w 16478"/>
                  <a:gd name="connsiteY1" fmla="*/ 0 h 9525"/>
                </a:gdLst>
                <a:ahLst/>
                <a:cxnLst>
                  <a:cxn ang="0">
                    <a:pos x="connsiteX0" y="connsiteY0"/>
                  </a:cxn>
                  <a:cxn ang="0">
                    <a:pos x="connsiteX1" y="connsiteY1"/>
                  </a:cxn>
                </a:cxnLst>
                <a:rect l="l" t="t" r="r" b="b"/>
                <a:pathLst>
                  <a:path w="16478" h="9525">
                    <a:moveTo>
                      <a:pt x="0" y="0"/>
                    </a:moveTo>
                    <a:lnTo>
                      <a:pt x="16478" y="0"/>
                    </a:lnTo>
                  </a:path>
                </a:pathLst>
              </a:custGeom>
              <a:ln w="12700" cap="sq">
                <a:solidFill>
                  <a:srgbClr val="262626"/>
                </a:solidFill>
                <a:prstDash val="solid"/>
                <a:round/>
              </a:ln>
            </p:spPr>
            <p:txBody>
              <a:bodyPr rtlCol="0" anchor="ctr"/>
              <a:lstStyle/>
              <a:p>
                <a:endParaRPr lang="en-NL"/>
              </a:p>
            </p:txBody>
          </p:sp>
          <p:sp>
            <p:nvSpPr>
              <p:cNvPr id="122" name="Freeform: Shape 121">
                <a:extLst>
                  <a:ext uri="{FF2B5EF4-FFF2-40B4-BE49-F238E27FC236}">
                    <a16:creationId xmlns:a16="http://schemas.microsoft.com/office/drawing/2014/main" id="{8669B9F2-EFAE-814E-6B22-231818B1C822}"/>
                  </a:ext>
                </a:extLst>
              </p:cNvPr>
              <p:cNvSpPr/>
              <p:nvPr/>
            </p:nvSpPr>
            <p:spPr>
              <a:xfrm>
                <a:off x="3911198" y="887168"/>
                <a:ext cx="16478" cy="9525"/>
              </a:xfrm>
              <a:custGeom>
                <a:avLst/>
                <a:gdLst>
                  <a:gd name="connsiteX0" fmla="*/ 0 w 16478"/>
                  <a:gd name="connsiteY0" fmla="*/ 0 h 9525"/>
                  <a:gd name="connsiteX1" fmla="*/ 16478 w 16478"/>
                  <a:gd name="connsiteY1" fmla="*/ 0 h 9525"/>
                </a:gdLst>
                <a:ahLst/>
                <a:cxnLst>
                  <a:cxn ang="0">
                    <a:pos x="connsiteX0" y="connsiteY0"/>
                  </a:cxn>
                  <a:cxn ang="0">
                    <a:pos x="connsiteX1" y="connsiteY1"/>
                  </a:cxn>
                </a:cxnLst>
                <a:rect l="l" t="t" r="r" b="b"/>
                <a:pathLst>
                  <a:path w="16478" h="9525">
                    <a:moveTo>
                      <a:pt x="0" y="0"/>
                    </a:moveTo>
                    <a:lnTo>
                      <a:pt x="16478" y="0"/>
                    </a:lnTo>
                  </a:path>
                </a:pathLst>
              </a:custGeom>
              <a:ln w="12700" cap="sq">
                <a:solidFill>
                  <a:srgbClr val="262626"/>
                </a:solidFill>
                <a:prstDash val="solid"/>
                <a:round/>
              </a:ln>
            </p:spPr>
            <p:txBody>
              <a:bodyPr rtlCol="0" anchor="ctr"/>
              <a:lstStyle/>
              <a:p>
                <a:endParaRPr lang="en-NL"/>
              </a:p>
            </p:txBody>
          </p:sp>
          <p:sp>
            <p:nvSpPr>
              <p:cNvPr id="123" name="Freeform: Shape 122">
                <a:extLst>
                  <a:ext uri="{FF2B5EF4-FFF2-40B4-BE49-F238E27FC236}">
                    <a16:creationId xmlns:a16="http://schemas.microsoft.com/office/drawing/2014/main" id="{484E8B34-0CE2-ADF9-99A6-CE455472FFC1}"/>
                  </a:ext>
                </a:extLst>
              </p:cNvPr>
              <p:cNvSpPr/>
              <p:nvPr/>
            </p:nvSpPr>
            <p:spPr>
              <a:xfrm>
                <a:off x="5542544" y="1985170"/>
                <a:ext cx="16478" cy="9525"/>
              </a:xfrm>
              <a:custGeom>
                <a:avLst/>
                <a:gdLst>
                  <a:gd name="connsiteX0" fmla="*/ 16478 w 16478"/>
                  <a:gd name="connsiteY0" fmla="*/ 0 h 9525"/>
                  <a:gd name="connsiteX1" fmla="*/ 0 w 16478"/>
                  <a:gd name="connsiteY1" fmla="*/ 0 h 9525"/>
                </a:gdLst>
                <a:ahLst/>
                <a:cxnLst>
                  <a:cxn ang="0">
                    <a:pos x="connsiteX0" y="connsiteY0"/>
                  </a:cxn>
                  <a:cxn ang="0">
                    <a:pos x="connsiteX1" y="connsiteY1"/>
                  </a:cxn>
                </a:cxnLst>
                <a:rect l="l" t="t" r="r" b="b"/>
                <a:pathLst>
                  <a:path w="16478" h="9525">
                    <a:moveTo>
                      <a:pt x="16478" y="0"/>
                    </a:moveTo>
                    <a:lnTo>
                      <a:pt x="0" y="0"/>
                    </a:lnTo>
                  </a:path>
                </a:pathLst>
              </a:custGeom>
              <a:ln w="12700" cap="sq">
                <a:solidFill>
                  <a:srgbClr val="262626"/>
                </a:solidFill>
                <a:prstDash val="solid"/>
                <a:round/>
              </a:ln>
            </p:spPr>
            <p:txBody>
              <a:bodyPr rtlCol="0" anchor="ctr"/>
              <a:lstStyle/>
              <a:p>
                <a:endParaRPr lang="en-NL"/>
              </a:p>
            </p:txBody>
          </p:sp>
          <p:sp>
            <p:nvSpPr>
              <p:cNvPr id="124" name="Freeform: Shape 123">
                <a:extLst>
                  <a:ext uri="{FF2B5EF4-FFF2-40B4-BE49-F238E27FC236}">
                    <a16:creationId xmlns:a16="http://schemas.microsoft.com/office/drawing/2014/main" id="{C7E483E2-1912-D3B2-0C5C-02579FA622CB}"/>
                  </a:ext>
                </a:extLst>
              </p:cNvPr>
              <p:cNvSpPr/>
              <p:nvPr/>
            </p:nvSpPr>
            <p:spPr>
              <a:xfrm>
                <a:off x="5542544" y="1436168"/>
                <a:ext cx="16478" cy="9525"/>
              </a:xfrm>
              <a:custGeom>
                <a:avLst/>
                <a:gdLst>
                  <a:gd name="connsiteX0" fmla="*/ 16478 w 16478"/>
                  <a:gd name="connsiteY0" fmla="*/ 0 h 9525"/>
                  <a:gd name="connsiteX1" fmla="*/ 0 w 16478"/>
                  <a:gd name="connsiteY1" fmla="*/ 0 h 9525"/>
                </a:gdLst>
                <a:ahLst/>
                <a:cxnLst>
                  <a:cxn ang="0">
                    <a:pos x="connsiteX0" y="connsiteY0"/>
                  </a:cxn>
                  <a:cxn ang="0">
                    <a:pos x="connsiteX1" y="connsiteY1"/>
                  </a:cxn>
                </a:cxnLst>
                <a:rect l="l" t="t" r="r" b="b"/>
                <a:pathLst>
                  <a:path w="16478" h="9525">
                    <a:moveTo>
                      <a:pt x="16478" y="0"/>
                    </a:moveTo>
                    <a:lnTo>
                      <a:pt x="0" y="0"/>
                    </a:lnTo>
                  </a:path>
                </a:pathLst>
              </a:custGeom>
              <a:ln w="12700" cap="sq">
                <a:solidFill>
                  <a:srgbClr val="262626"/>
                </a:solidFill>
                <a:prstDash val="solid"/>
                <a:round/>
              </a:ln>
            </p:spPr>
            <p:txBody>
              <a:bodyPr rtlCol="0" anchor="ctr"/>
              <a:lstStyle/>
              <a:p>
                <a:endParaRPr lang="en-NL"/>
              </a:p>
            </p:txBody>
          </p:sp>
          <p:sp>
            <p:nvSpPr>
              <p:cNvPr id="125" name="Freeform: Shape 124">
                <a:extLst>
                  <a:ext uri="{FF2B5EF4-FFF2-40B4-BE49-F238E27FC236}">
                    <a16:creationId xmlns:a16="http://schemas.microsoft.com/office/drawing/2014/main" id="{908543B9-E3AC-D93A-4CC5-6AD0031BE790}"/>
                  </a:ext>
                </a:extLst>
              </p:cNvPr>
              <p:cNvSpPr/>
              <p:nvPr/>
            </p:nvSpPr>
            <p:spPr>
              <a:xfrm>
                <a:off x="5542544" y="887168"/>
                <a:ext cx="16478" cy="9525"/>
              </a:xfrm>
              <a:custGeom>
                <a:avLst/>
                <a:gdLst>
                  <a:gd name="connsiteX0" fmla="*/ 16478 w 16478"/>
                  <a:gd name="connsiteY0" fmla="*/ 0 h 9525"/>
                  <a:gd name="connsiteX1" fmla="*/ 0 w 16478"/>
                  <a:gd name="connsiteY1" fmla="*/ 0 h 9525"/>
                </a:gdLst>
                <a:ahLst/>
                <a:cxnLst>
                  <a:cxn ang="0">
                    <a:pos x="connsiteX0" y="connsiteY0"/>
                  </a:cxn>
                  <a:cxn ang="0">
                    <a:pos x="connsiteX1" y="connsiteY1"/>
                  </a:cxn>
                </a:cxnLst>
                <a:rect l="l" t="t" r="r" b="b"/>
                <a:pathLst>
                  <a:path w="16478" h="9525">
                    <a:moveTo>
                      <a:pt x="16478" y="0"/>
                    </a:moveTo>
                    <a:lnTo>
                      <a:pt x="0" y="0"/>
                    </a:lnTo>
                  </a:path>
                </a:pathLst>
              </a:custGeom>
              <a:ln w="12700" cap="sq">
                <a:solidFill>
                  <a:srgbClr val="262626"/>
                </a:solidFill>
                <a:prstDash val="solid"/>
                <a:round/>
              </a:ln>
            </p:spPr>
            <p:txBody>
              <a:bodyPr rtlCol="0" anchor="ctr"/>
              <a:lstStyle/>
              <a:p>
                <a:endParaRPr lang="en-NL"/>
              </a:p>
            </p:txBody>
          </p:sp>
        </p:grpSp>
        <p:sp>
          <p:nvSpPr>
            <p:cNvPr id="126" name="Freeform: Shape 125">
              <a:extLst>
                <a:ext uri="{FF2B5EF4-FFF2-40B4-BE49-F238E27FC236}">
                  <a16:creationId xmlns:a16="http://schemas.microsoft.com/office/drawing/2014/main" id="{68C998D1-0BEB-8EAA-DF3E-A86E7D314318}"/>
                </a:ext>
              </a:extLst>
            </p:cNvPr>
            <p:cNvSpPr/>
            <p:nvPr/>
          </p:nvSpPr>
          <p:spPr>
            <a:xfrm>
              <a:off x="3456458" y="6009352"/>
              <a:ext cx="40332" cy="9376"/>
            </a:xfrm>
            <a:custGeom>
              <a:avLst/>
              <a:gdLst>
                <a:gd name="connsiteX0" fmla="*/ 444 w 40332"/>
                <a:gd name="connsiteY0" fmla="*/ 9560 h 9376"/>
                <a:gd name="connsiteX1" fmla="*/ 444 w 40332"/>
                <a:gd name="connsiteY1" fmla="*/ 183 h 9376"/>
                <a:gd name="connsiteX2" fmla="*/ 40777 w 40332"/>
                <a:gd name="connsiteY2" fmla="*/ 183 h 9376"/>
                <a:gd name="connsiteX3" fmla="*/ 40777 w 40332"/>
                <a:gd name="connsiteY3" fmla="*/ 9560 h 9376"/>
                <a:gd name="connsiteX4" fmla="*/ 444 w 40332"/>
                <a:gd name="connsiteY4" fmla="*/ 9560 h 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2" h="9376">
                  <a:moveTo>
                    <a:pt x="444" y="9560"/>
                  </a:moveTo>
                  <a:lnTo>
                    <a:pt x="444" y="183"/>
                  </a:lnTo>
                  <a:lnTo>
                    <a:pt x="40777" y="183"/>
                  </a:lnTo>
                  <a:lnTo>
                    <a:pt x="40777" y="9560"/>
                  </a:lnTo>
                  <a:lnTo>
                    <a:pt x="444" y="9560"/>
                  </a:lnTo>
                  <a:close/>
                </a:path>
              </a:pathLst>
            </a:custGeom>
            <a:solidFill>
              <a:srgbClr val="262626"/>
            </a:solidFill>
            <a:ln w="9525" cap="sq">
              <a:noFill/>
              <a:prstDash val="solid"/>
              <a:miter/>
            </a:ln>
          </p:spPr>
          <p:txBody>
            <a:bodyPr rtlCol="0" anchor="ctr"/>
            <a:lstStyle/>
            <a:p>
              <a:endParaRPr lang="en-NL"/>
            </a:p>
          </p:txBody>
        </p:sp>
        <p:sp>
          <p:nvSpPr>
            <p:cNvPr id="127" name="Freeform: Shape 126">
              <a:extLst>
                <a:ext uri="{FF2B5EF4-FFF2-40B4-BE49-F238E27FC236}">
                  <a16:creationId xmlns:a16="http://schemas.microsoft.com/office/drawing/2014/main" id="{0E150539-7E62-3695-5CA8-F04993B687B5}"/>
                </a:ext>
              </a:extLst>
            </p:cNvPr>
            <p:cNvSpPr/>
            <p:nvPr/>
          </p:nvSpPr>
          <p:spPr>
            <a:xfrm>
              <a:off x="3513063" y="5945505"/>
              <a:ext cx="60870" cy="101500"/>
            </a:xfrm>
            <a:custGeom>
              <a:avLst/>
              <a:gdLst>
                <a:gd name="connsiteX0" fmla="*/ 444 w 60870"/>
                <a:gd name="connsiteY0" fmla="*/ 101683 h 101500"/>
                <a:gd name="connsiteX1" fmla="*/ 444 w 60870"/>
                <a:gd name="connsiteY1" fmla="*/ 97516 h 101500"/>
                <a:gd name="connsiteX2" fmla="*/ 741 w 60870"/>
                <a:gd name="connsiteY2" fmla="*/ 96772 h 101500"/>
                <a:gd name="connsiteX3" fmla="*/ 24405 w 60870"/>
                <a:gd name="connsiteY3" fmla="*/ 70579 h 101500"/>
                <a:gd name="connsiteX4" fmla="*/ 33111 w 60870"/>
                <a:gd name="connsiteY4" fmla="*/ 60831 h 101500"/>
                <a:gd name="connsiteX5" fmla="*/ 39735 w 60870"/>
                <a:gd name="connsiteY5" fmla="*/ 51752 h 101500"/>
                <a:gd name="connsiteX6" fmla="*/ 44943 w 60870"/>
                <a:gd name="connsiteY6" fmla="*/ 41260 h 101500"/>
                <a:gd name="connsiteX7" fmla="*/ 46879 w 60870"/>
                <a:gd name="connsiteY7" fmla="*/ 29949 h 101500"/>
                <a:gd name="connsiteX8" fmla="*/ 44572 w 60870"/>
                <a:gd name="connsiteY8" fmla="*/ 18043 h 101500"/>
                <a:gd name="connsiteX9" fmla="*/ 37651 w 60870"/>
                <a:gd name="connsiteY9" fmla="*/ 8964 h 101500"/>
                <a:gd name="connsiteX10" fmla="*/ 26638 w 60870"/>
                <a:gd name="connsiteY10" fmla="*/ 5541 h 101500"/>
                <a:gd name="connsiteX11" fmla="*/ 14656 w 60870"/>
                <a:gd name="connsiteY11" fmla="*/ 9485 h 101500"/>
                <a:gd name="connsiteX12" fmla="*/ 7290 w 60870"/>
                <a:gd name="connsiteY12" fmla="*/ 19828 h 101500"/>
                <a:gd name="connsiteX13" fmla="*/ 8927 w 60870"/>
                <a:gd name="connsiteY13" fmla="*/ 19680 h 101500"/>
                <a:gd name="connsiteX14" fmla="*/ 14732 w 60870"/>
                <a:gd name="connsiteY14" fmla="*/ 21987 h 101500"/>
                <a:gd name="connsiteX15" fmla="*/ 17113 w 60870"/>
                <a:gd name="connsiteY15" fmla="*/ 27865 h 101500"/>
                <a:gd name="connsiteX16" fmla="*/ 14732 w 60870"/>
                <a:gd name="connsiteY16" fmla="*/ 33818 h 101500"/>
                <a:gd name="connsiteX17" fmla="*/ 8927 w 60870"/>
                <a:gd name="connsiteY17" fmla="*/ 36199 h 101500"/>
                <a:gd name="connsiteX18" fmla="*/ 2900 w 60870"/>
                <a:gd name="connsiteY18" fmla="*/ 33744 h 101500"/>
                <a:gd name="connsiteX19" fmla="*/ 444 w 60870"/>
                <a:gd name="connsiteY19" fmla="*/ 27865 h 101500"/>
                <a:gd name="connsiteX20" fmla="*/ 2602 w 60870"/>
                <a:gd name="connsiteY20" fmla="*/ 17149 h 101500"/>
                <a:gd name="connsiteX21" fmla="*/ 8853 w 60870"/>
                <a:gd name="connsiteY21" fmla="*/ 8219 h 101500"/>
                <a:gd name="connsiteX22" fmla="*/ 18005 w 60870"/>
                <a:gd name="connsiteY22" fmla="*/ 2266 h 101500"/>
                <a:gd name="connsiteX23" fmla="*/ 28870 w 60870"/>
                <a:gd name="connsiteY23" fmla="*/ 183 h 101500"/>
                <a:gd name="connsiteX24" fmla="*/ 45017 w 60870"/>
                <a:gd name="connsiteY24" fmla="*/ 3829 h 101500"/>
                <a:gd name="connsiteX25" fmla="*/ 56924 w 60870"/>
                <a:gd name="connsiteY25" fmla="*/ 14248 h 101500"/>
                <a:gd name="connsiteX26" fmla="*/ 61315 w 60870"/>
                <a:gd name="connsiteY26" fmla="*/ 29949 h 101500"/>
                <a:gd name="connsiteX27" fmla="*/ 58412 w 60870"/>
                <a:gd name="connsiteY27" fmla="*/ 42599 h 101500"/>
                <a:gd name="connsiteX28" fmla="*/ 50970 w 60870"/>
                <a:gd name="connsiteY28" fmla="*/ 53389 h 101500"/>
                <a:gd name="connsiteX29" fmla="*/ 39362 w 60870"/>
                <a:gd name="connsiteY29" fmla="*/ 64403 h 101500"/>
                <a:gd name="connsiteX30" fmla="*/ 30060 w 60870"/>
                <a:gd name="connsiteY30" fmla="*/ 72663 h 101500"/>
                <a:gd name="connsiteX31" fmla="*/ 12796 w 60870"/>
                <a:gd name="connsiteY31" fmla="*/ 89331 h 101500"/>
                <a:gd name="connsiteX32" fmla="*/ 27530 w 60870"/>
                <a:gd name="connsiteY32" fmla="*/ 89331 h 101500"/>
                <a:gd name="connsiteX33" fmla="*/ 45538 w 60870"/>
                <a:gd name="connsiteY33" fmla="*/ 89108 h 101500"/>
                <a:gd name="connsiteX34" fmla="*/ 53277 w 60870"/>
                <a:gd name="connsiteY34" fmla="*/ 88587 h 101500"/>
                <a:gd name="connsiteX35" fmla="*/ 56849 w 60870"/>
                <a:gd name="connsiteY35" fmla="*/ 74449 h 101500"/>
                <a:gd name="connsiteX36" fmla="*/ 61315 w 60870"/>
                <a:gd name="connsiteY36" fmla="*/ 74449 h 101500"/>
                <a:gd name="connsiteX37" fmla="*/ 56999 w 60870"/>
                <a:gd name="connsiteY37" fmla="*/ 101683 h 101500"/>
                <a:gd name="connsiteX38" fmla="*/ 444 w 60870"/>
                <a:gd name="connsiteY38" fmla="*/ 101683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444" y="101683"/>
                  </a:moveTo>
                  <a:lnTo>
                    <a:pt x="444" y="97516"/>
                  </a:lnTo>
                  <a:cubicBezTo>
                    <a:pt x="444" y="97318"/>
                    <a:pt x="543" y="97070"/>
                    <a:pt x="741" y="96772"/>
                  </a:cubicBezTo>
                  <a:lnTo>
                    <a:pt x="24405" y="70579"/>
                  </a:lnTo>
                  <a:cubicBezTo>
                    <a:pt x="27977" y="66709"/>
                    <a:pt x="30879" y="63460"/>
                    <a:pt x="33111" y="60831"/>
                  </a:cubicBezTo>
                  <a:cubicBezTo>
                    <a:pt x="35344" y="58201"/>
                    <a:pt x="37552" y="55175"/>
                    <a:pt x="39735" y="51752"/>
                  </a:cubicBezTo>
                  <a:cubicBezTo>
                    <a:pt x="41917" y="48329"/>
                    <a:pt x="43653" y="44832"/>
                    <a:pt x="44943" y="41260"/>
                  </a:cubicBezTo>
                  <a:cubicBezTo>
                    <a:pt x="46233" y="37688"/>
                    <a:pt x="46879" y="33918"/>
                    <a:pt x="46879" y="29949"/>
                  </a:cubicBezTo>
                  <a:cubicBezTo>
                    <a:pt x="46879" y="25781"/>
                    <a:pt x="46110" y="21813"/>
                    <a:pt x="44572" y="18043"/>
                  </a:cubicBezTo>
                  <a:cubicBezTo>
                    <a:pt x="43034" y="14272"/>
                    <a:pt x="40727" y="11246"/>
                    <a:pt x="37651" y="8964"/>
                  </a:cubicBezTo>
                  <a:cubicBezTo>
                    <a:pt x="34575" y="6682"/>
                    <a:pt x="30904" y="5541"/>
                    <a:pt x="26638" y="5541"/>
                  </a:cubicBezTo>
                  <a:cubicBezTo>
                    <a:pt x="22173" y="5541"/>
                    <a:pt x="18179" y="6856"/>
                    <a:pt x="14656" y="9485"/>
                  </a:cubicBezTo>
                  <a:cubicBezTo>
                    <a:pt x="11135" y="12114"/>
                    <a:pt x="8679" y="15562"/>
                    <a:pt x="7290" y="19828"/>
                  </a:cubicBezTo>
                  <a:cubicBezTo>
                    <a:pt x="7687" y="19729"/>
                    <a:pt x="8232" y="19680"/>
                    <a:pt x="8927" y="19680"/>
                  </a:cubicBezTo>
                  <a:cubicBezTo>
                    <a:pt x="11209" y="19680"/>
                    <a:pt x="13144" y="20449"/>
                    <a:pt x="14732" y="21987"/>
                  </a:cubicBezTo>
                  <a:cubicBezTo>
                    <a:pt x="16319" y="23524"/>
                    <a:pt x="17113" y="25483"/>
                    <a:pt x="17113" y="27865"/>
                  </a:cubicBezTo>
                  <a:cubicBezTo>
                    <a:pt x="17113" y="30246"/>
                    <a:pt x="16319" y="32230"/>
                    <a:pt x="14732" y="33818"/>
                  </a:cubicBezTo>
                  <a:cubicBezTo>
                    <a:pt x="13144" y="35405"/>
                    <a:pt x="11209" y="36199"/>
                    <a:pt x="8927" y="36199"/>
                  </a:cubicBezTo>
                  <a:cubicBezTo>
                    <a:pt x="6546" y="36199"/>
                    <a:pt x="4537" y="35381"/>
                    <a:pt x="2900" y="33744"/>
                  </a:cubicBezTo>
                  <a:cubicBezTo>
                    <a:pt x="1263" y="32106"/>
                    <a:pt x="444" y="30147"/>
                    <a:pt x="444" y="27865"/>
                  </a:cubicBezTo>
                  <a:cubicBezTo>
                    <a:pt x="444" y="24095"/>
                    <a:pt x="1163" y="20523"/>
                    <a:pt x="2602" y="17149"/>
                  </a:cubicBezTo>
                  <a:cubicBezTo>
                    <a:pt x="4040" y="13776"/>
                    <a:pt x="6124" y="10799"/>
                    <a:pt x="8853" y="8219"/>
                  </a:cubicBezTo>
                  <a:cubicBezTo>
                    <a:pt x="11581" y="5640"/>
                    <a:pt x="14632" y="3656"/>
                    <a:pt x="18005" y="2266"/>
                  </a:cubicBezTo>
                  <a:cubicBezTo>
                    <a:pt x="21379" y="878"/>
                    <a:pt x="25001" y="183"/>
                    <a:pt x="28870" y="183"/>
                  </a:cubicBezTo>
                  <a:cubicBezTo>
                    <a:pt x="34625" y="183"/>
                    <a:pt x="40007" y="1399"/>
                    <a:pt x="45017" y="3829"/>
                  </a:cubicBezTo>
                  <a:cubicBezTo>
                    <a:pt x="50028" y="6260"/>
                    <a:pt x="53997" y="9733"/>
                    <a:pt x="56924" y="14248"/>
                  </a:cubicBezTo>
                  <a:cubicBezTo>
                    <a:pt x="59851" y="18762"/>
                    <a:pt x="61315" y="23996"/>
                    <a:pt x="61315" y="29949"/>
                  </a:cubicBezTo>
                  <a:cubicBezTo>
                    <a:pt x="61315" y="34413"/>
                    <a:pt x="60347" y="38630"/>
                    <a:pt x="58412" y="42599"/>
                  </a:cubicBezTo>
                  <a:cubicBezTo>
                    <a:pt x="56478" y="46568"/>
                    <a:pt x="53997" y="50164"/>
                    <a:pt x="50970" y="53389"/>
                  </a:cubicBezTo>
                  <a:cubicBezTo>
                    <a:pt x="47945" y="56613"/>
                    <a:pt x="44075" y="60285"/>
                    <a:pt x="39362" y="64403"/>
                  </a:cubicBezTo>
                  <a:cubicBezTo>
                    <a:pt x="34649" y="68520"/>
                    <a:pt x="31549" y="71273"/>
                    <a:pt x="30060" y="72663"/>
                  </a:cubicBezTo>
                  <a:lnTo>
                    <a:pt x="12796" y="89331"/>
                  </a:lnTo>
                  <a:lnTo>
                    <a:pt x="27530" y="89331"/>
                  </a:lnTo>
                  <a:cubicBezTo>
                    <a:pt x="34674" y="89331"/>
                    <a:pt x="40677" y="89257"/>
                    <a:pt x="45538" y="89108"/>
                  </a:cubicBezTo>
                  <a:cubicBezTo>
                    <a:pt x="50401" y="88959"/>
                    <a:pt x="52980" y="88785"/>
                    <a:pt x="53277" y="88587"/>
                  </a:cubicBezTo>
                  <a:cubicBezTo>
                    <a:pt x="54468" y="87297"/>
                    <a:pt x="55659" y="82584"/>
                    <a:pt x="56849" y="74449"/>
                  </a:cubicBezTo>
                  <a:lnTo>
                    <a:pt x="61315" y="74449"/>
                  </a:lnTo>
                  <a:lnTo>
                    <a:pt x="56999" y="101683"/>
                  </a:lnTo>
                  <a:lnTo>
                    <a:pt x="444" y="101683"/>
                  </a:lnTo>
                  <a:close/>
                </a:path>
              </a:pathLst>
            </a:custGeom>
            <a:solidFill>
              <a:srgbClr val="262626"/>
            </a:solidFill>
            <a:ln w="9525" cap="sq">
              <a:noFill/>
              <a:prstDash val="solid"/>
              <a:miter/>
            </a:ln>
          </p:spPr>
          <p:txBody>
            <a:bodyPr rtlCol="0" anchor="ctr"/>
            <a:lstStyle/>
            <a:p>
              <a:endParaRPr lang="en-NL"/>
            </a:p>
          </p:txBody>
        </p:sp>
        <p:sp>
          <p:nvSpPr>
            <p:cNvPr id="128" name="Freeform: Shape 127">
              <a:extLst>
                <a:ext uri="{FF2B5EF4-FFF2-40B4-BE49-F238E27FC236}">
                  <a16:creationId xmlns:a16="http://schemas.microsoft.com/office/drawing/2014/main" id="{6F7EEC98-A571-3D0A-2430-C949535FD444}"/>
                </a:ext>
              </a:extLst>
            </p:cNvPr>
            <p:cNvSpPr/>
            <p:nvPr/>
          </p:nvSpPr>
          <p:spPr>
            <a:xfrm>
              <a:off x="3511425" y="5396503"/>
              <a:ext cx="64145" cy="104923"/>
            </a:xfrm>
            <a:custGeom>
              <a:avLst/>
              <a:gdLst>
                <a:gd name="connsiteX0" fmla="*/ 32591 w 64145"/>
                <a:gd name="connsiteY0" fmla="*/ 105049 h 104923"/>
                <a:gd name="connsiteX1" fmla="*/ 7215 w 64145"/>
                <a:gd name="connsiteY1" fmla="*/ 89645 h 104923"/>
                <a:gd name="connsiteX2" fmla="*/ 444 w 64145"/>
                <a:gd name="connsiteY2" fmla="*/ 52960 h 104923"/>
                <a:gd name="connsiteX3" fmla="*/ 2900 w 64145"/>
                <a:gd name="connsiteY3" fmla="*/ 28031 h 104923"/>
                <a:gd name="connsiteX4" fmla="*/ 12499 w 64145"/>
                <a:gd name="connsiteY4" fmla="*/ 8237 h 104923"/>
                <a:gd name="connsiteX5" fmla="*/ 32591 w 64145"/>
                <a:gd name="connsiteY5" fmla="*/ 126 h 104923"/>
                <a:gd name="connsiteX6" fmla="*/ 49111 w 64145"/>
                <a:gd name="connsiteY6" fmla="*/ 5037 h 104923"/>
                <a:gd name="connsiteX7" fmla="*/ 58859 w 64145"/>
                <a:gd name="connsiteY7" fmla="*/ 17687 h 104923"/>
                <a:gd name="connsiteX8" fmla="*/ 63399 w 64145"/>
                <a:gd name="connsiteY8" fmla="*/ 34355 h 104923"/>
                <a:gd name="connsiteX9" fmla="*/ 64589 w 64145"/>
                <a:gd name="connsiteY9" fmla="*/ 52960 h 104923"/>
                <a:gd name="connsiteX10" fmla="*/ 62208 w 64145"/>
                <a:gd name="connsiteY10" fmla="*/ 77516 h 104923"/>
                <a:gd name="connsiteX11" fmla="*/ 52757 w 64145"/>
                <a:gd name="connsiteY11" fmla="*/ 97013 h 104923"/>
                <a:gd name="connsiteX12" fmla="*/ 32591 w 64145"/>
                <a:gd name="connsiteY12" fmla="*/ 105049 h 104923"/>
                <a:gd name="connsiteX13" fmla="*/ 32591 w 64145"/>
                <a:gd name="connsiteY13" fmla="*/ 101030 h 104923"/>
                <a:gd name="connsiteX14" fmla="*/ 45241 w 64145"/>
                <a:gd name="connsiteY14" fmla="*/ 92325 h 104923"/>
                <a:gd name="connsiteX15" fmla="*/ 50376 w 64145"/>
                <a:gd name="connsiteY15" fmla="*/ 73051 h 104923"/>
                <a:gd name="connsiteX16" fmla="*/ 51343 w 64145"/>
                <a:gd name="connsiteY16" fmla="*/ 50578 h 104923"/>
                <a:gd name="connsiteX17" fmla="*/ 50376 w 64145"/>
                <a:gd name="connsiteY17" fmla="*/ 29444 h 104923"/>
                <a:gd name="connsiteX18" fmla="*/ 45315 w 64145"/>
                <a:gd name="connsiteY18" fmla="*/ 11883 h 104923"/>
                <a:gd name="connsiteX19" fmla="*/ 32591 w 64145"/>
                <a:gd name="connsiteY19" fmla="*/ 3995 h 104923"/>
                <a:gd name="connsiteX20" fmla="*/ 19791 w 64145"/>
                <a:gd name="connsiteY20" fmla="*/ 11883 h 104923"/>
                <a:gd name="connsiteX21" fmla="*/ 14657 w 64145"/>
                <a:gd name="connsiteY21" fmla="*/ 29444 h 104923"/>
                <a:gd name="connsiteX22" fmla="*/ 13690 w 64145"/>
                <a:gd name="connsiteY22" fmla="*/ 50578 h 104923"/>
                <a:gd name="connsiteX23" fmla="*/ 14136 w 64145"/>
                <a:gd name="connsiteY23" fmla="*/ 66578 h 104923"/>
                <a:gd name="connsiteX24" fmla="*/ 16369 w 64145"/>
                <a:gd name="connsiteY24" fmla="*/ 82056 h 104923"/>
                <a:gd name="connsiteX25" fmla="*/ 22098 w 64145"/>
                <a:gd name="connsiteY25" fmla="*/ 95524 h 104923"/>
                <a:gd name="connsiteX26" fmla="*/ 32591 w 64145"/>
                <a:gd name="connsiteY26" fmla="*/ 101030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591" y="105049"/>
                  </a:moveTo>
                  <a:cubicBezTo>
                    <a:pt x="20189" y="105049"/>
                    <a:pt x="11730" y="99914"/>
                    <a:pt x="7215" y="89645"/>
                  </a:cubicBezTo>
                  <a:cubicBezTo>
                    <a:pt x="2701" y="79376"/>
                    <a:pt x="444" y="67148"/>
                    <a:pt x="444" y="52960"/>
                  </a:cubicBezTo>
                  <a:cubicBezTo>
                    <a:pt x="444" y="44129"/>
                    <a:pt x="1263" y="35819"/>
                    <a:pt x="2900" y="28031"/>
                  </a:cubicBezTo>
                  <a:cubicBezTo>
                    <a:pt x="4537" y="20242"/>
                    <a:pt x="7736" y="13644"/>
                    <a:pt x="12499" y="8237"/>
                  </a:cubicBezTo>
                  <a:cubicBezTo>
                    <a:pt x="17261" y="2829"/>
                    <a:pt x="23959" y="126"/>
                    <a:pt x="32591" y="126"/>
                  </a:cubicBezTo>
                  <a:cubicBezTo>
                    <a:pt x="39338" y="126"/>
                    <a:pt x="44845" y="1763"/>
                    <a:pt x="49111" y="5037"/>
                  </a:cubicBezTo>
                  <a:cubicBezTo>
                    <a:pt x="53377" y="8311"/>
                    <a:pt x="56626" y="12527"/>
                    <a:pt x="58859" y="17687"/>
                  </a:cubicBezTo>
                  <a:cubicBezTo>
                    <a:pt x="61092" y="22846"/>
                    <a:pt x="62605" y="28402"/>
                    <a:pt x="63399" y="34355"/>
                  </a:cubicBezTo>
                  <a:cubicBezTo>
                    <a:pt x="64192" y="40309"/>
                    <a:pt x="64589" y="46510"/>
                    <a:pt x="64589" y="52960"/>
                  </a:cubicBezTo>
                  <a:cubicBezTo>
                    <a:pt x="64589" y="61691"/>
                    <a:pt x="63796" y="69876"/>
                    <a:pt x="62208" y="77516"/>
                  </a:cubicBezTo>
                  <a:cubicBezTo>
                    <a:pt x="60621" y="85156"/>
                    <a:pt x="57470" y="91655"/>
                    <a:pt x="52757" y="97013"/>
                  </a:cubicBezTo>
                  <a:cubicBezTo>
                    <a:pt x="48044" y="102370"/>
                    <a:pt x="41322" y="105049"/>
                    <a:pt x="32591" y="105049"/>
                  </a:cubicBezTo>
                  <a:close/>
                  <a:moveTo>
                    <a:pt x="32591" y="101030"/>
                  </a:moveTo>
                  <a:cubicBezTo>
                    <a:pt x="38246" y="101030"/>
                    <a:pt x="42463" y="98129"/>
                    <a:pt x="45241" y="92325"/>
                  </a:cubicBezTo>
                  <a:cubicBezTo>
                    <a:pt x="48019" y="86520"/>
                    <a:pt x="49731" y="80095"/>
                    <a:pt x="50376" y="73051"/>
                  </a:cubicBezTo>
                  <a:cubicBezTo>
                    <a:pt x="51021" y="66007"/>
                    <a:pt x="51343" y="58516"/>
                    <a:pt x="51343" y="50578"/>
                  </a:cubicBezTo>
                  <a:cubicBezTo>
                    <a:pt x="51343" y="42938"/>
                    <a:pt x="51021" y="35893"/>
                    <a:pt x="50376" y="29444"/>
                  </a:cubicBezTo>
                  <a:cubicBezTo>
                    <a:pt x="49731" y="22995"/>
                    <a:pt x="48044" y="17142"/>
                    <a:pt x="45315" y="11883"/>
                  </a:cubicBezTo>
                  <a:cubicBezTo>
                    <a:pt x="42587" y="6624"/>
                    <a:pt x="38345" y="3995"/>
                    <a:pt x="32591" y="3995"/>
                  </a:cubicBezTo>
                  <a:cubicBezTo>
                    <a:pt x="26836" y="3995"/>
                    <a:pt x="22569" y="6624"/>
                    <a:pt x="19791" y="11883"/>
                  </a:cubicBezTo>
                  <a:cubicBezTo>
                    <a:pt x="17013" y="17142"/>
                    <a:pt x="15302" y="22995"/>
                    <a:pt x="14657" y="29444"/>
                  </a:cubicBezTo>
                  <a:cubicBezTo>
                    <a:pt x="14012" y="35893"/>
                    <a:pt x="13690" y="42938"/>
                    <a:pt x="13690" y="50578"/>
                  </a:cubicBezTo>
                  <a:cubicBezTo>
                    <a:pt x="13690" y="56234"/>
                    <a:pt x="13838" y="61567"/>
                    <a:pt x="14136" y="66578"/>
                  </a:cubicBezTo>
                  <a:cubicBezTo>
                    <a:pt x="14434" y="71588"/>
                    <a:pt x="15178" y="76747"/>
                    <a:pt x="16369" y="82056"/>
                  </a:cubicBezTo>
                  <a:cubicBezTo>
                    <a:pt x="17560" y="87364"/>
                    <a:pt x="19469" y="91853"/>
                    <a:pt x="22098" y="95524"/>
                  </a:cubicBezTo>
                  <a:cubicBezTo>
                    <a:pt x="24728" y="99195"/>
                    <a:pt x="28225" y="101030"/>
                    <a:pt x="32591" y="101030"/>
                  </a:cubicBezTo>
                  <a:close/>
                </a:path>
              </a:pathLst>
            </a:custGeom>
            <a:solidFill>
              <a:srgbClr val="262626"/>
            </a:solidFill>
            <a:ln w="9525" cap="sq">
              <a:noFill/>
              <a:prstDash val="solid"/>
              <a:miter/>
            </a:ln>
          </p:spPr>
          <p:txBody>
            <a:bodyPr rtlCol="0" anchor="ctr"/>
            <a:lstStyle/>
            <a:p>
              <a:endParaRPr lang="en-NL"/>
            </a:p>
          </p:txBody>
        </p:sp>
        <p:sp>
          <p:nvSpPr>
            <p:cNvPr id="129" name="Freeform: Shape 128">
              <a:extLst>
                <a:ext uri="{FF2B5EF4-FFF2-40B4-BE49-F238E27FC236}">
                  <a16:creationId xmlns:a16="http://schemas.microsoft.com/office/drawing/2014/main" id="{4B1B0289-F15A-7EA9-8957-BB0FDB9EECEE}"/>
                </a:ext>
              </a:extLst>
            </p:cNvPr>
            <p:cNvSpPr/>
            <p:nvPr/>
          </p:nvSpPr>
          <p:spPr>
            <a:xfrm>
              <a:off x="3513063" y="4847503"/>
              <a:ext cx="60870" cy="101500"/>
            </a:xfrm>
            <a:custGeom>
              <a:avLst/>
              <a:gdLst>
                <a:gd name="connsiteX0" fmla="*/ 444 w 60870"/>
                <a:gd name="connsiteY0" fmla="*/ 101568 h 101500"/>
                <a:gd name="connsiteX1" fmla="*/ 444 w 60870"/>
                <a:gd name="connsiteY1" fmla="*/ 97401 h 101500"/>
                <a:gd name="connsiteX2" fmla="*/ 741 w 60870"/>
                <a:gd name="connsiteY2" fmla="*/ 96657 h 101500"/>
                <a:gd name="connsiteX3" fmla="*/ 24405 w 60870"/>
                <a:gd name="connsiteY3" fmla="*/ 70463 h 101500"/>
                <a:gd name="connsiteX4" fmla="*/ 33111 w 60870"/>
                <a:gd name="connsiteY4" fmla="*/ 60715 h 101500"/>
                <a:gd name="connsiteX5" fmla="*/ 39735 w 60870"/>
                <a:gd name="connsiteY5" fmla="*/ 51637 h 101500"/>
                <a:gd name="connsiteX6" fmla="*/ 44943 w 60870"/>
                <a:gd name="connsiteY6" fmla="*/ 41144 h 101500"/>
                <a:gd name="connsiteX7" fmla="*/ 46879 w 60870"/>
                <a:gd name="connsiteY7" fmla="*/ 29833 h 101500"/>
                <a:gd name="connsiteX8" fmla="*/ 44572 w 60870"/>
                <a:gd name="connsiteY8" fmla="*/ 17927 h 101500"/>
                <a:gd name="connsiteX9" fmla="*/ 37651 w 60870"/>
                <a:gd name="connsiteY9" fmla="*/ 8849 h 101500"/>
                <a:gd name="connsiteX10" fmla="*/ 26638 w 60870"/>
                <a:gd name="connsiteY10" fmla="*/ 5426 h 101500"/>
                <a:gd name="connsiteX11" fmla="*/ 14656 w 60870"/>
                <a:gd name="connsiteY11" fmla="*/ 9370 h 101500"/>
                <a:gd name="connsiteX12" fmla="*/ 7290 w 60870"/>
                <a:gd name="connsiteY12" fmla="*/ 19713 h 101500"/>
                <a:gd name="connsiteX13" fmla="*/ 8927 w 60870"/>
                <a:gd name="connsiteY13" fmla="*/ 19565 h 101500"/>
                <a:gd name="connsiteX14" fmla="*/ 14732 w 60870"/>
                <a:gd name="connsiteY14" fmla="*/ 21872 h 101500"/>
                <a:gd name="connsiteX15" fmla="*/ 17113 w 60870"/>
                <a:gd name="connsiteY15" fmla="*/ 27749 h 101500"/>
                <a:gd name="connsiteX16" fmla="*/ 14732 w 60870"/>
                <a:gd name="connsiteY16" fmla="*/ 33703 h 101500"/>
                <a:gd name="connsiteX17" fmla="*/ 8927 w 60870"/>
                <a:gd name="connsiteY17" fmla="*/ 36084 h 101500"/>
                <a:gd name="connsiteX18" fmla="*/ 2900 w 60870"/>
                <a:gd name="connsiteY18" fmla="*/ 33628 h 101500"/>
                <a:gd name="connsiteX19" fmla="*/ 444 w 60870"/>
                <a:gd name="connsiteY19" fmla="*/ 27749 h 101500"/>
                <a:gd name="connsiteX20" fmla="*/ 2602 w 60870"/>
                <a:gd name="connsiteY20" fmla="*/ 17034 h 101500"/>
                <a:gd name="connsiteX21" fmla="*/ 8853 w 60870"/>
                <a:gd name="connsiteY21" fmla="*/ 8104 h 101500"/>
                <a:gd name="connsiteX22" fmla="*/ 18005 w 60870"/>
                <a:gd name="connsiteY22" fmla="*/ 2151 h 101500"/>
                <a:gd name="connsiteX23" fmla="*/ 28870 w 60870"/>
                <a:gd name="connsiteY23" fmla="*/ 68 h 101500"/>
                <a:gd name="connsiteX24" fmla="*/ 45017 w 60870"/>
                <a:gd name="connsiteY24" fmla="*/ 3714 h 101500"/>
                <a:gd name="connsiteX25" fmla="*/ 56924 w 60870"/>
                <a:gd name="connsiteY25" fmla="*/ 14132 h 101500"/>
                <a:gd name="connsiteX26" fmla="*/ 61315 w 60870"/>
                <a:gd name="connsiteY26" fmla="*/ 29833 h 101500"/>
                <a:gd name="connsiteX27" fmla="*/ 58412 w 60870"/>
                <a:gd name="connsiteY27" fmla="*/ 42484 h 101500"/>
                <a:gd name="connsiteX28" fmla="*/ 50970 w 60870"/>
                <a:gd name="connsiteY28" fmla="*/ 53274 h 101500"/>
                <a:gd name="connsiteX29" fmla="*/ 39362 w 60870"/>
                <a:gd name="connsiteY29" fmla="*/ 64287 h 101500"/>
                <a:gd name="connsiteX30" fmla="*/ 30060 w 60870"/>
                <a:gd name="connsiteY30" fmla="*/ 72547 h 101500"/>
                <a:gd name="connsiteX31" fmla="*/ 12796 w 60870"/>
                <a:gd name="connsiteY31" fmla="*/ 89216 h 101500"/>
                <a:gd name="connsiteX32" fmla="*/ 27530 w 60870"/>
                <a:gd name="connsiteY32" fmla="*/ 89216 h 101500"/>
                <a:gd name="connsiteX33" fmla="*/ 45538 w 60870"/>
                <a:gd name="connsiteY33" fmla="*/ 88992 h 101500"/>
                <a:gd name="connsiteX34" fmla="*/ 53277 w 60870"/>
                <a:gd name="connsiteY34" fmla="*/ 88471 h 101500"/>
                <a:gd name="connsiteX35" fmla="*/ 56849 w 60870"/>
                <a:gd name="connsiteY35" fmla="*/ 74333 h 101500"/>
                <a:gd name="connsiteX36" fmla="*/ 61315 w 60870"/>
                <a:gd name="connsiteY36" fmla="*/ 74333 h 101500"/>
                <a:gd name="connsiteX37" fmla="*/ 56999 w 60870"/>
                <a:gd name="connsiteY37" fmla="*/ 101568 h 101500"/>
                <a:gd name="connsiteX38" fmla="*/ 444 w 60870"/>
                <a:gd name="connsiteY38" fmla="*/ 101568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444" y="101568"/>
                  </a:moveTo>
                  <a:lnTo>
                    <a:pt x="444" y="97401"/>
                  </a:lnTo>
                  <a:cubicBezTo>
                    <a:pt x="444" y="97203"/>
                    <a:pt x="543" y="96955"/>
                    <a:pt x="741" y="96657"/>
                  </a:cubicBezTo>
                  <a:lnTo>
                    <a:pt x="24405" y="70463"/>
                  </a:lnTo>
                  <a:cubicBezTo>
                    <a:pt x="27977" y="66594"/>
                    <a:pt x="30879" y="63344"/>
                    <a:pt x="33111" y="60715"/>
                  </a:cubicBezTo>
                  <a:cubicBezTo>
                    <a:pt x="35344" y="58086"/>
                    <a:pt x="37552" y="55060"/>
                    <a:pt x="39735" y="51637"/>
                  </a:cubicBezTo>
                  <a:cubicBezTo>
                    <a:pt x="41917" y="48214"/>
                    <a:pt x="43653" y="44716"/>
                    <a:pt x="44943" y="41144"/>
                  </a:cubicBezTo>
                  <a:cubicBezTo>
                    <a:pt x="46233" y="37573"/>
                    <a:pt x="46879" y="33802"/>
                    <a:pt x="46879" y="29833"/>
                  </a:cubicBezTo>
                  <a:cubicBezTo>
                    <a:pt x="46879" y="25666"/>
                    <a:pt x="46110" y="21697"/>
                    <a:pt x="44572" y="17927"/>
                  </a:cubicBezTo>
                  <a:cubicBezTo>
                    <a:pt x="43034" y="14157"/>
                    <a:pt x="40727" y="11130"/>
                    <a:pt x="37651" y="8849"/>
                  </a:cubicBezTo>
                  <a:cubicBezTo>
                    <a:pt x="34575" y="6567"/>
                    <a:pt x="30904" y="5426"/>
                    <a:pt x="26638" y="5426"/>
                  </a:cubicBezTo>
                  <a:cubicBezTo>
                    <a:pt x="22173" y="5426"/>
                    <a:pt x="18179" y="6740"/>
                    <a:pt x="14656" y="9370"/>
                  </a:cubicBezTo>
                  <a:cubicBezTo>
                    <a:pt x="11135" y="11999"/>
                    <a:pt x="8679" y="15447"/>
                    <a:pt x="7290" y="19713"/>
                  </a:cubicBezTo>
                  <a:cubicBezTo>
                    <a:pt x="7687" y="19614"/>
                    <a:pt x="8232" y="19565"/>
                    <a:pt x="8927" y="19565"/>
                  </a:cubicBezTo>
                  <a:cubicBezTo>
                    <a:pt x="11209" y="19565"/>
                    <a:pt x="13144" y="20334"/>
                    <a:pt x="14732" y="21872"/>
                  </a:cubicBezTo>
                  <a:cubicBezTo>
                    <a:pt x="16319" y="23409"/>
                    <a:pt x="17113" y="25368"/>
                    <a:pt x="17113" y="27749"/>
                  </a:cubicBezTo>
                  <a:cubicBezTo>
                    <a:pt x="17113" y="30131"/>
                    <a:pt x="16319" y="32115"/>
                    <a:pt x="14732" y="33703"/>
                  </a:cubicBezTo>
                  <a:cubicBezTo>
                    <a:pt x="13144" y="35290"/>
                    <a:pt x="11209" y="36084"/>
                    <a:pt x="8927" y="36084"/>
                  </a:cubicBezTo>
                  <a:cubicBezTo>
                    <a:pt x="6546" y="36084"/>
                    <a:pt x="4537" y="35265"/>
                    <a:pt x="2900" y="33628"/>
                  </a:cubicBezTo>
                  <a:cubicBezTo>
                    <a:pt x="1263" y="31991"/>
                    <a:pt x="444" y="30032"/>
                    <a:pt x="444" y="27749"/>
                  </a:cubicBezTo>
                  <a:cubicBezTo>
                    <a:pt x="444" y="23979"/>
                    <a:pt x="1163" y="20408"/>
                    <a:pt x="2602" y="17034"/>
                  </a:cubicBezTo>
                  <a:cubicBezTo>
                    <a:pt x="4040" y="13661"/>
                    <a:pt x="6124" y="10684"/>
                    <a:pt x="8853" y="8104"/>
                  </a:cubicBezTo>
                  <a:cubicBezTo>
                    <a:pt x="11581" y="5525"/>
                    <a:pt x="14632" y="3540"/>
                    <a:pt x="18005" y="2151"/>
                  </a:cubicBezTo>
                  <a:cubicBezTo>
                    <a:pt x="21379" y="762"/>
                    <a:pt x="25001" y="68"/>
                    <a:pt x="28870" y="68"/>
                  </a:cubicBezTo>
                  <a:cubicBezTo>
                    <a:pt x="34625" y="68"/>
                    <a:pt x="40007" y="1283"/>
                    <a:pt x="45017" y="3714"/>
                  </a:cubicBezTo>
                  <a:cubicBezTo>
                    <a:pt x="50028" y="6145"/>
                    <a:pt x="53997" y="9618"/>
                    <a:pt x="56924" y="14132"/>
                  </a:cubicBezTo>
                  <a:cubicBezTo>
                    <a:pt x="59851" y="18647"/>
                    <a:pt x="61315" y="23880"/>
                    <a:pt x="61315" y="29833"/>
                  </a:cubicBezTo>
                  <a:cubicBezTo>
                    <a:pt x="61315" y="34298"/>
                    <a:pt x="60347" y="38515"/>
                    <a:pt x="58412" y="42484"/>
                  </a:cubicBezTo>
                  <a:cubicBezTo>
                    <a:pt x="56478" y="46452"/>
                    <a:pt x="53997" y="50049"/>
                    <a:pt x="50970" y="53274"/>
                  </a:cubicBezTo>
                  <a:cubicBezTo>
                    <a:pt x="47945" y="56498"/>
                    <a:pt x="44075" y="60169"/>
                    <a:pt x="39362" y="64287"/>
                  </a:cubicBezTo>
                  <a:cubicBezTo>
                    <a:pt x="34649" y="68405"/>
                    <a:pt x="31549" y="71158"/>
                    <a:pt x="30060" y="72547"/>
                  </a:cubicBezTo>
                  <a:lnTo>
                    <a:pt x="12796" y="89216"/>
                  </a:lnTo>
                  <a:lnTo>
                    <a:pt x="27530" y="89216"/>
                  </a:lnTo>
                  <a:cubicBezTo>
                    <a:pt x="34674" y="89216"/>
                    <a:pt x="40677" y="89142"/>
                    <a:pt x="45538" y="88992"/>
                  </a:cubicBezTo>
                  <a:cubicBezTo>
                    <a:pt x="50401" y="88844"/>
                    <a:pt x="52980" y="88670"/>
                    <a:pt x="53277" y="88471"/>
                  </a:cubicBezTo>
                  <a:cubicBezTo>
                    <a:pt x="54468" y="87182"/>
                    <a:pt x="55659" y="82469"/>
                    <a:pt x="56849" y="74333"/>
                  </a:cubicBezTo>
                  <a:lnTo>
                    <a:pt x="61315" y="74333"/>
                  </a:lnTo>
                  <a:lnTo>
                    <a:pt x="56999" y="101568"/>
                  </a:lnTo>
                  <a:lnTo>
                    <a:pt x="444" y="101568"/>
                  </a:lnTo>
                  <a:close/>
                </a:path>
              </a:pathLst>
            </a:custGeom>
            <a:solidFill>
              <a:srgbClr val="262626"/>
            </a:solidFill>
            <a:ln w="9525" cap="sq">
              <a:noFill/>
              <a:prstDash val="solid"/>
              <a:miter/>
            </a:ln>
          </p:spPr>
          <p:txBody>
            <a:bodyPr rtlCol="0" anchor="ctr"/>
            <a:lstStyle/>
            <a:p>
              <a:endParaRPr lang="en-NL"/>
            </a:p>
          </p:txBody>
        </p:sp>
        <p:grpSp>
          <p:nvGrpSpPr>
            <p:cNvPr id="130" name="Graphic 2">
              <a:extLst>
                <a:ext uri="{FF2B5EF4-FFF2-40B4-BE49-F238E27FC236}">
                  <a16:creationId xmlns:a16="http://schemas.microsoft.com/office/drawing/2014/main" id="{8A344C36-83A8-5D0B-521F-5B3DB4612B80}"/>
                </a:ext>
              </a:extLst>
            </p:cNvPr>
            <p:cNvGrpSpPr/>
            <p:nvPr/>
          </p:nvGrpSpPr>
          <p:grpSpPr>
            <a:xfrm>
              <a:off x="3235376" y="5376620"/>
              <a:ext cx="157907" cy="171710"/>
              <a:chOff x="3509018" y="1351360"/>
              <a:chExt cx="157907" cy="171710"/>
            </a:xfrm>
            <a:solidFill>
              <a:srgbClr val="262626"/>
            </a:solidFill>
          </p:grpSpPr>
          <p:sp>
            <p:nvSpPr>
              <p:cNvPr id="131" name="Freeform: Shape 130">
                <a:extLst>
                  <a:ext uri="{FF2B5EF4-FFF2-40B4-BE49-F238E27FC236}">
                    <a16:creationId xmlns:a16="http://schemas.microsoft.com/office/drawing/2014/main" id="{E4DCBE65-1AC2-E4BA-0588-6802ABB4A11E}"/>
                  </a:ext>
                </a:extLst>
              </p:cNvPr>
              <p:cNvSpPr/>
              <p:nvPr/>
            </p:nvSpPr>
            <p:spPr>
              <a:xfrm rot="-5400000">
                <a:off x="3565499" y="1421644"/>
                <a:ext cx="90040" cy="112812"/>
              </a:xfrm>
              <a:custGeom>
                <a:avLst/>
                <a:gdLst>
                  <a:gd name="connsiteX0" fmla="*/ 48196 w 90040"/>
                  <a:gd name="connsiteY0" fmla="*/ 109527 h 112812"/>
                  <a:gd name="connsiteX1" fmla="*/ 49908 w 90040"/>
                  <a:gd name="connsiteY1" fmla="*/ 98291 h 112812"/>
                  <a:gd name="connsiteX2" fmla="*/ 54075 w 90040"/>
                  <a:gd name="connsiteY2" fmla="*/ 82590 h 112812"/>
                  <a:gd name="connsiteX3" fmla="*/ 58317 w 90040"/>
                  <a:gd name="connsiteY3" fmla="*/ 68897 h 112812"/>
                  <a:gd name="connsiteX4" fmla="*/ 58912 w 90040"/>
                  <a:gd name="connsiteY4" fmla="*/ 55949 h 112812"/>
                  <a:gd name="connsiteX5" fmla="*/ 56755 w 90040"/>
                  <a:gd name="connsiteY5" fmla="*/ 35410 h 112812"/>
                  <a:gd name="connsiteX6" fmla="*/ 48569 w 90040"/>
                  <a:gd name="connsiteY6" fmla="*/ 19486 h 112812"/>
                  <a:gd name="connsiteX7" fmla="*/ 31826 w 90040"/>
                  <a:gd name="connsiteY7" fmla="*/ 13087 h 112812"/>
                  <a:gd name="connsiteX8" fmla="*/ 20366 w 90040"/>
                  <a:gd name="connsiteY8" fmla="*/ 15542 h 112812"/>
                  <a:gd name="connsiteX9" fmla="*/ 10692 w 90040"/>
                  <a:gd name="connsiteY9" fmla="*/ 22313 h 112812"/>
                  <a:gd name="connsiteX10" fmla="*/ 5185 w 90040"/>
                  <a:gd name="connsiteY10" fmla="*/ 32137 h 112812"/>
                  <a:gd name="connsiteX11" fmla="*/ 3846 w 90040"/>
                  <a:gd name="connsiteY11" fmla="*/ 33179 h 112812"/>
                  <a:gd name="connsiteX12" fmla="*/ 1762 w 90040"/>
                  <a:gd name="connsiteY12" fmla="*/ 33179 h 112812"/>
                  <a:gd name="connsiteX13" fmla="*/ 423 w 90040"/>
                  <a:gd name="connsiteY13" fmla="*/ 31690 h 112812"/>
                  <a:gd name="connsiteX14" fmla="*/ 423 w 90040"/>
                  <a:gd name="connsiteY14" fmla="*/ 31095 h 112812"/>
                  <a:gd name="connsiteX15" fmla="*/ 7194 w 90040"/>
                  <a:gd name="connsiteY15" fmla="*/ 16212 h 112812"/>
                  <a:gd name="connsiteX16" fmla="*/ 19100 w 90040"/>
                  <a:gd name="connsiteY16" fmla="*/ 4604 h 112812"/>
                  <a:gd name="connsiteX17" fmla="*/ 34058 w 90040"/>
                  <a:gd name="connsiteY17" fmla="*/ 138 h 112812"/>
                  <a:gd name="connsiteX18" fmla="*/ 47974 w 90040"/>
                  <a:gd name="connsiteY18" fmla="*/ 5570 h 112812"/>
                  <a:gd name="connsiteX19" fmla="*/ 57350 w 90040"/>
                  <a:gd name="connsiteY19" fmla="*/ 19411 h 112812"/>
                  <a:gd name="connsiteX20" fmla="*/ 62410 w 90040"/>
                  <a:gd name="connsiteY20" fmla="*/ 36304 h 112812"/>
                  <a:gd name="connsiteX21" fmla="*/ 63973 w 90040"/>
                  <a:gd name="connsiteY21" fmla="*/ 52377 h 112812"/>
                  <a:gd name="connsiteX22" fmla="*/ 83320 w 90040"/>
                  <a:gd name="connsiteY22" fmla="*/ 8026 h 112812"/>
                  <a:gd name="connsiteX23" fmla="*/ 85851 w 90040"/>
                  <a:gd name="connsiteY23" fmla="*/ 2520 h 112812"/>
                  <a:gd name="connsiteX24" fmla="*/ 87041 w 90040"/>
                  <a:gd name="connsiteY24" fmla="*/ 1924 h 112812"/>
                  <a:gd name="connsiteX25" fmla="*/ 89124 w 90040"/>
                  <a:gd name="connsiteY25" fmla="*/ 1924 h 112812"/>
                  <a:gd name="connsiteX26" fmla="*/ 90464 w 90040"/>
                  <a:gd name="connsiteY26" fmla="*/ 3562 h 112812"/>
                  <a:gd name="connsiteX27" fmla="*/ 90166 w 90040"/>
                  <a:gd name="connsiteY27" fmla="*/ 4604 h 112812"/>
                  <a:gd name="connsiteX28" fmla="*/ 87637 w 90040"/>
                  <a:gd name="connsiteY28" fmla="*/ 9961 h 112812"/>
                  <a:gd name="connsiteX29" fmla="*/ 73944 w 90040"/>
                  <a:gd name="connsiteY29" fmla="*/ 39950 h 112812"/>
                  <a:gd name="connsiteX30" fmla="*/ 63229 w 90040"/>
                  <a:gd name="connsiteY30" fmla="*/ 69343 h 112812"/>
                  <a:gd name="connsiteX31" fmla="*/ 60698 w 90040"/>
                  <a:gd name="connsiteY31" fmla="*/ 85194 h 112812"/>
                  <a:gd name="connsiteX32" fmla="*/ 56085 w 90040"/>
                  <a:gd name="connsiteY32" fmla="*/ 103871 h 112812"/>
                  <a:gd name="connsiteX33" fmla="*/ 50727 w 90040"/>
                  <a:gd name="connsiteY33" fmla="*/ 112950 h 112812"/>
                  <a:gd name="connsiteX34" fmla="*/ 48196 w 90040"/>
                  <a:gd name="connsiteY34" fmla="*/ 109527 h 11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040" h="112812">
                    <a:moveTo>
                      <a:pt x="48196" y="109527"/>
                    </a:moveTo>
                    <a:cubicBezTo>
                      <a:pt x="48196" y="106947"/>
                      <a:pt x="48767" y="103202"/>
                      <a:pt x="49908" y="98291"/>
                    </a:cubicBezTo>
                    <a:cubicBezTo>
                      <a:pt x="51049" y="93379"/>
                      <a:pt x="52438" y="88146"/>
                      <a:pt x="54075" y="82590"/>
                    </a:cubicBezTo>
                    <a:cubicBezTo>
                      <a:pt x="55712" y="77033"/>
                      <a:pt x="57126" y="72469"/>
                      <a:pt x="58317" y="68897"/>
                    </a:cubicBezTo>
                    <a:cubicBezTo>
                      <a:pt x="58714" y="63142"/>
                      <a:pt x="58912" y="58826"/>
                      <a:pt x="58912" y="55949"/>
                    </a:cubicBezTo>
                    <a:cubicBezTo>
                      <a:pt x="58912" y="48607"/>
                      <a:pt x="58193" y="41760"/>
                      <a:pt x="56755" y="35410"/>
                    </a:cubicBezTo>
                    <a:cubicBezTo>
                      <a:pt x="55316" y="29060"/>
                      <a:pt x="52587" y="23753"/>
                      <a:pt x="48569" y="19486"/>
                    </a:cubicBezTo>
                    <a:cubicBezTo>
                      <a:pt x="44551" y="15220"/>
                      <a:pt x="38970" y="13087"/>
                      <a:pt x="31826" y="13087"/>
                    </a:cubicBezTo>
                    <a:cubicBezTo>
                      <a:pt x="27956" y="13087"/>
                      <a:pt x="24136" y="13905"/>
                      <a:pt x="20366" y="15542"/>
                    </a:cubicBezTo>
                    <a:cubicBezTo>
                      <a:pt x="16596" y="17179"/>
                      <a:pt x="13371" y="19436"/>
                      <a:pt x="10692" y="22313"/>
                    </a:cubicBezTo>
                    <a:cubicBezTo>
                      <a:pt x="8013" y="25191"/>
                      <a:pt x="6178" y="28466"/>
                      <a:pt x="5185" y="32137"/>
                    </a:cubicBezTo>
                    <a:cubicBezTo>
                      <a:pt x="4887" y="32831"/>
                      <a:pt x="4441" y="33179"/>
                      <a:pt x="3846" y="33179"/>
                    </a:cubicBezTo>
                    <a:lnTo>
                      <a:pt x="1762" y="33179"/>
                    </a:lnTo>
                    <a:cubicBezTo>
                      <a:pt x="869" y="33179"/>
                      <a:pt x="423" y="32682"/>
                      <a:pt x="423" y="31690"/>
                    </a:cubicBezTo>
                    <a:lnTo>
                      <a:pt x="423" y="31095"/>
                    </a:lnTo>
                    <a:cubicBezTo>
                      <a:pt x="1713" y="25935"/>
                      <a:pt x="3970" y="20974"/>
                      <a:pt x="7194" y="16212"/>
                    </a:cubicBezTo>
                    <a:cubicBezTo>
                      <a:pt x="10419" y="11449"/>
                      <a:pt x="14388" y="7580"/>
                      <a:pt x="19100" y="4604"/>
                    </a:cubicBezTo>
                    <a:cubicBezTo>
                      <a:pt x="23813" y="1627"/>
                      <a:pt x="28799" y="138"/>
                      <a:pt x="34058" y="138"/>
                    </a:cubicBezTo>
                    <a:cubicBezTo>
                      <a:pt x="39416" y="138"/>
                      <a:pt x="44054" y="1949"/>
                      <a:pt x="47974" y="5570"/>
                    </a:cubicBezTo>
                    <a:cubicBezTo>
                      <a:pt x="51893" y="9192"/>
                      <a:pt x="55018" y="13806"/>
                      <a:pt x="57350" y="19411"/>
                    </a:cubicBezTo>
                    <a:cubicBezTo>
                      <a:pt x="59682" y="25018"/>
                      <a:pt x="61368" y="30649"/>
                      <a:pt x="62410" y="36304"/>
                    </a:cubicBezTo>
                    <a:cubicBezTo>
                      <a:pt x="63452" y="41959"/>
                      <a:pt x="63973" y="47317"/>
                      <a:pt x="63973" y="52377"/>
                    </a:cubicBezTo>
                    <a:cubicBezTo>
                      <a:pt x="69727" y="36700"/>
                      <a:pt x="76176" y="21916"/>
                      <a:pt x="83320" y="8026"/>
                    </a:cubicBezTo>
                    <a:lnTo>
                      <a:pt x="85851" y="2520"/>
                    </a:lnTo>
                    <a:cubicBezTo>
                      <a:pt x="86248" y="2122"/>
                      <a:pt x="86644" y="1924"/>
                      <a:pt x="87041" y="1924"/>
                    </a:cubicBezTo>
                    <a:lnTo>
                      <a:pt x="89124" y="1924"/>
                    </a:lnTo>
                    <a:cubicBezTo>
                      <a:pt x="90017" y="1924"/>
                      <a:pt x="90464" y="2470"/>
                      <a:pt x="90464" y="3562"/>
                    </a:cubicBezTo>
                    <a:cubicBezTo>
                      <a:pt x="90464" y="3760"/>
                      <a:pt x="90365" y="4107"/>
                      <a:pt x="90166" y="4604"/>
                    </a:cubicBezTo>
                    <a:lnTo>
                      <a:pt x="87637" y="9961"/>
                    </a:lnTo>
                    <a:cubicBezTo>
                      <a:pt x="82675" y="19784"/>
                      <a:pt x="78111" y="29780"/>
                      <a:pt x="73944" y="39950"/>
                    </a:cubicBezTo>
                    <a:cubicBezTo>
                      <a:pt x="69777" y="50120"/>
                      <a:pt x="66205" y="59918"/>
                      <a:pt x="63229" y="69343"/>
                    </a:cubicBezTo>
                    <a:cubicBezTo>
                      <a:pt x="62832" y="73213"/>
                      <a:pt x="61988" y="78496"/>
                      <a:pt x="60698" y="85194"/>
                    </a:cubicBezTo>
                    <a:cubicBezTo>
                      <a:pt x="59408" y="91891"/>
                      <a:pt x="57871" y="98117"/>
                      <a:pt x="56085" y="103871"/>
                    </a:cubicBezTo>
                    <a:cubicBezTo>
                      <a:pt x="54299" y="109626"/>
                      <a:pt x="52513" y="112653"/>
                      <a:pt x="50727" y="112950"/>
                    </a:cubicBezTo>
                    <a:cubicBezTo>
                      <a:pt x="49040" y="112950"/>
                      <a:pt x="48196" y="111809"/>
                      <a:pt x="48196" y="109527"/>
                    </a:cubicBezTo>
                    <a:close/>
                  </a:path>
                </a:pathLst>
              </a:custGeom>
              <a:solidFill>
                <a:srgbClr val="262626"/>
              </a:solidFill>
              <a:ln w="9525" cap="sq">
                <a:noFill/>
                <a:prstDash val="solid"/>
                <a:miter/>
              </a:ln>
            </p:spPr>
            <p:txBody>
              <a:bodyPr rtlCol="0" anchor="ctr"/>
              <a:lstStyle/>
              <a:p>
                <a:endParaRPr lang="en-NL"/>
              </a:p>
            </p:txBody>
          </p:sp>
          <p:sp>
            <p:nvSpPr>
              <p:cNvPr id="132" name="Freeform: Shape 131">
                <a:extLst>
                  <a:ext uri="{FF2B5EF4-FFF2-40B4-BE49-F238E27FC236}">
                    <a16:creationId xmlns:a16="http://schemas.microsoft.com/office/drawing/2014/main" id="{59217865-F497-1120-B680-AA2A7BDE2B5B}"/>
                  </a:ext>
                </a:extLst>
              </p:cNvPr>
              <p:cNvSpPr/>
              <p:nvPr/>
            </p:nvSpPr>
            <p:spPr>
              <a:xfrm rot="-5400000">
                <a:off x="3534617" y="1325761"/>
                <a:ext cx="71586" cy="122783"/>
              </a:xfrm>
              <a:custGeom>
                <a:avLst/>
                <a:gdLst>
                  <a:gd name="connsiteX0" fmla="*/ 21245 w 71586"/>
                  <a:gd name="connsiteY0" fmla="*/ 122917 h 122783"/>
                  <a:gd name="connsiteX1" fmla="*/ 8669 w 71586"/>
                  <a:gd name="connsiteY1" fmla="*/ 117187 h 122783"/>
                  <a:gd name="connsiteX2" fmla="*/ 2195 w 71586"/>
                  <a:gd name="connsiteY2" fmla="*/ 103420 h 122783"/>
                  <a:gd name="connsiteX3" fmla="*/ 409 w 71586"/>
                  <a:gd name="connsiteY3" fmla="*/ 87644 h 122783"/>
                  <a:gd name="connsiteX4" fmla="*/ 409 w 71586"/>
                  <a:gd name="connsiteY4" fmla="*/ 87347 h 122783"/>
                  <a:gd name="connsiteX5" fmla="*/ 2046 w 71586"/>
                  <a:gd name="connsiteY5" fmla="*/ 69636 h 122783"/>
                  <a:gd name="connsiteX6" fmla="*/ 6809 w 71586"/>
                  <a:gd name="connsiteY6" fmla="*/ 51256 h 122783"/>
                  <a:gd name="connsiteX7" fmla="*/ 13506 w 71586"/>
                  <a:gd name="connsiteY7" fmla="*/ 34959 h 122783"/>
                  <a:gd name="connsiteX8" fmla="*/ 19980 w 71586"/>
                  <a:gd name="connsiteY8" fmla="*/ 23723 h 122783"/>
                  <a:gd name="connsiteX9" fmla="*/ 28835 w 71586"/>
                  <a:gd name="connsiteY9" fmla="*/ 12113 h 122783"/>
                  <a:gd name="connsiteX10" fmla="*/ 39402 w 71586"/>
                  <a:gd name="connsiteY10" fmla="*/ 3408 h 122783"/>
                  <a:gd name="connsiteX11" fmla="*/ 50862 w 71586"/>
                  <a:gd name="connsiteY11" fmla="*/ 133 h 122783"/>
                  <a:gd name="connsiteX12" fmla="*/ 51011 w 71586"/>
                  <a:gd name="connsiteY12" fmla="*/ 133 h 122783"/>
                  <a:gd name="connsiteX13" fmla="*/ 61354 w 71586"/>
                  <a:gd name="connsiteY13" fmla="*/ 3556 h 122783"/>
                  <a:gd name="connsiteX14" fmla="*/ 67754 w 71586"/>
                  <a:gd name="connsiteY14" fmla="*/ 12337 h 122783"/>
                  <a:gd name="connsiteX15" fmla="*/ 71028 w 71586"/>
                  <a:gd name="connsiteY15" fmla="*/ 23797 h 122783"/>
                  <a:gd name="connsiteX16" fmla="*/ 71995 w 71586"/>
                  <a:gd name="connsiteY16" fmla="*/ 35406 h 122783"/>
                  <a:gd name="connsiteX17" fmla="*/ 68423 w 71586"/>
                  <a:gd name="connsiteY17" fmla="*/ 61897 h 122783"/>
                  <a:gd name="connsiteX18" fmla="*/ 58750 w 71586"/>
                  <a:gd name="connsiteY18" fmla="*/ 88091 h 122783"/>
                  <a:gd name="connsiteX19" fmla="*/ 52201 w 71586"/>
                  <a:gd name="connsiteY19" fmla="*/ 99327 h 122783"/>
                  <a:gd name="connsiteX20" fmla="*/ 43420 w 71586"/>
                  <a:gd name="connsiteY20" fmla="*/ 110861 h 122783"/>
                  <a:gd name="connsiteX21" fmla="*/ 33003 w 71586"/>
                  <a:gd name="connsiteY21" fmla="*/ 119419 h 122783"/>
                  <a:gd name="connsiteX22" fmla="*/ 21394 w 71586"/>
                  <a:gd name="connsiteY22" fmla="*/ 122917 h 122783"/>
                  <a:gd name="connsiteX23" fmla="*/ 21245 w 71586"/>
                  <a:gd name="connsiteY23" fmla="*/ 122917 h 122783"/>
                  <a:gd name="connsiteX24" fmla="*/ 21542 w 71586"/>
                  <a:gd name="connsiteY24" fmla="*/ 118452 h 122783"/>
                  <a:gd name="connsiteX25" fmla="*/ 32407 w 71586"/>
                  <a:gd name="connsiteY25" fmla="*/ 112350 h 122783"/>
                  <a:gd name="connsiteX26" fmla="*/ 41560 w 71586"/>
                  <a:gd name="connsiteY26" fmla="*/ 97616 h 122783"/>
                  <a:gd name="connsiteX27" fmla="*/ 48481 w 71586"/>
                  <a:gd name="connsiteY27" fmla="*/ 79831 h 122783"/>
                  <a:gd name="connsiteX28" fmla="*/ 52945 w 71586"/>
                  <a:gd name="connsiteY28" fmla="*/ 64427 h 122783"/>
                  <a:gd name="connsiteX29" fmla="*/ 17970 w 71586"/>
                  <a:gd name="connsiteY29" fmla="*/ 64427 h 122783"/>
                  <a:gd name="connsiteX30" fmla="*/ 13729 w 71586"/>
                  <a:gd name="connsiteY30" fmla="*/ 82956 h 122783"/>
                  <a:gd name="connsiteX31" fmla="*/ 12167 w 71586"/>
                  <a:gd name="connsiteY31" fmla="*/ 98359 h 122783"/>
                  <a:gd name="connsiteX32" fmla="*/ 21542 w 71586"/>
                  <a:gd name="connsiteY32" fmla="*/ 118452 h 122783"/>
                  <a:gd name="connsiteX33" fmla="*/ 19310 w 71586"/>
                  <a:gd name="connsiteY33" fmla="*/ 58325 h 122783"/>
                  <a:gd name="connsiteX34" fmla="*/ 54434 w 71586"/>
                  <a:gd name="connsiteY34" fmla="*/ 58325 h 122783"/>
                  <a:gd name="connsiteX35" fmla="*/ 57336 w 71586"/>
                  <a:gd name="connsiteY35" fmla="*/ 45823 h 122783"/>
                  <a:gd name="connsiteX36" fmla="*/ 59196 w 71586"/>
                  <a:gd name="connsiteY36" fmla="*/ 35108 h 122783"/>
                  <a:gd name="connsiteX37" fmla="*/ 59940 w 71586"/>
                  <a:gd name="connsiteY37" fmla="*/ 24690 h 122783"/>
                  <a:gd name="connsiteX38" fmla="*/ 50862 w 71586"/>
                  <a:gd name="connsiteY38" fmla="*/ 4598 h 122783"/>
                  <a:gd name="connsiteX39" fmla="*/ 32035 w 71586"/>
                  <a:gd name="connsiteY39" fmla="*/ 22085 h 122783"/>
                  <a:gd name="connsiteX40" fmla="*/ 19310 w 71586"/>
                  <a:gd name="connsiteY40" fmla="*/ 58325 h 1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586" h="122783">
                    <a:moveTo>
                      <a:pt x="21245" y="122917"/>
                    </a:moveTo>
                    <a:cubicBezTo>
                      <a:pt x="15987" y="122917"/>
                      <a:pt x="11795" y="121007"/>
                      <a:pt x="8669" y="117187"/>
                    </a:cubicBezTo>
                    <a:cubicBezTo>
                      <a:pt x="5544" y="113366"/>
                      <a:pt x="3386" y="108778"/>
                      <a:pt x="2195" y="103420"/>
                    </a:cubicBezTo>
                    <a:cubicBezTo>
                      <a:pt x="1004" y="98062"/>
                      <a:pt x="409" y="92803"/>
                      <a:pt x="409" y="87644"/>
                    </a:cubicBezTo>
                    <a:lnTo>
                      <a:pt x="409" y="87347"/>
                    </a:lnTo>
                    <a:cubicBezTo>
                      <a:pt x="409" y="81692"/>
                      <a:pt x="955" y="75788"/>
                      <a:pt x="2046" y="69636"/>
                    </a:cubicBezTo>
                    <a:cubicBezTo>
                      <a:pt x="3137" y="63485"/>
                      <a:pt x="4725" y="57358"/>
                      <a:pt x="6809" y="51256"/>
                    </a:cubicBezTo>
                    <a:cubicBezTo>
                      <a:pt x="8892" y="45154"/>
                      <a:pt x="11125" y="39722"/>
                      <a:pt x="13506" y="34959"/>
                    </a:cubicBezTo>
                    <a:cubicBezTo>
                      <a:pt x="15193" y="31585"/>
                      <a:pt x="17351" y="27840"/>
                      <a:pt x="19980" y="23723"/>
                    </a:cubicBezTo>
                    <a:cubicBezTo>
                      <a:pt x="22609" y="19605"/>
                      <a:pt x="25561" y="15736"/>
                      <a:pt x="28835" y="12113"/>
                    </a:cubicBezTo>
                    <a:cubicBezTo>
                      <a:pt x="32110" y="8492"/>
                      <a:pt x="35632" y="5590"/>
                      <a:pt x="39402" y="3408"/>
                    </a:cubicBezTo>
                    <a:cubicBezTo>
                      <a:pt x="43172" y="1224"/>
                      <a:pt x="46992" y="133"/>
                      <a:pt x="50862" y="133"/>
                    </a:cubicBezTo>
                    <a:lnTo>
                      <a:pt x="51011" y="133"/>
                    </a:lnTo>
                    <a:cubicBezTo>
                      <a:pt x="55178" y="133"/>
                      <a:pt x="58625" y="1274"/>
                      <a:pt x="61354" y="3556"/>
                    </a:cubicBezTo>
                    <a:cubicBezTo>
                      <a:pt x="64082" y="5838"/>
                      <a:pt x="66216" y="8765"/>
                      <a:pt x="67754" y="12337"/>
                    </a:cubicBezTo>
                    <a:cubicBezTo>
                      <a:pt x="69292" y="15909"/>
                      <a:pt x="70383" y="19729"/>
                      <a:pt x="71028" y="23797"/>
                    </a:cubicBezTo>
                    <a:cubicBezTo>
                      <a:pt x="71673" y="27865"/>
                      <a:pt x="71995" y="31734"/>
                      <a:pt x="71995" y="35406"/>
                    </a:cubicBezTo>
                    <a:cubicBezTo>
                      <a:pt x="71995" y="44037"/>
                      <a:pt x="70805" y="52868"/>
                      <a:pt x="68423" y="61897"/>
                    </a:cubicBezTo>
                    <a:cubicBezTo>
                      <a:pt x="66042" y="70926"/>
                      <a:pt x="62818" y="79657"/>
                      <a:pt x="58750" y="88091"/>
                    </a:cubicBezTo>
                    <a:cubicBezTo>
                      <a:pt x="57162" y="91266"/>
                      <a:pt x="54979" y="95011"/>
                      <a:pt x="52201" y="99327"/>
                    </a:cubicBezTo>
                    <a:cubicBezTo>
                      <a:pt x="49423" y="103643"/>
                      <a:pt x="46496" y="107488"/>
                      <a:pt x="43420" y="110861"/>
                    </a:cubicBezTo>
                    <a:cubicBezTo>
                      <a:pt x="40344" y="114235"/>
                      <a:pt x="36872" y="117088"/>
                      <a:pt x="33003" y="119419"/>
                    </a:cubicBezTo>
                    <a:cubicBezTo>
                      <a:pt x="29133" y="121751"/>
                      <a:pt x="25263" y="122917"/>
                      <a:pt x="21394" y="122917"/>
                    </a:cubicBezTo>
                    <a:lnTo>
                      <a:pt x="21245" y="122917"/>
                    </a:lnTo>
                    <a:close/>
                    <a:moveTo>
                      <a:pt x="21542" y="118452"/>
                    </a:moveTo>
                    <a:cubicBezTo>
                      <a:pt x="25313" y="118452"/>
                      <a:pt x="28935" y="116418"/>
                      <a:pt x="32407" y="112350"/>
                    </a:cubicBezTo>
                    <a:cubicBezTo>
                      <a:pt x="35880" y="108282"/>
                      <a:pt x="38930" y="103371"/>
                      <a:pt x="41560" y="97616"/>
                    </a:cubicBezTo>
                    <a:cubicBezTo>
                      <a:pt x="44190" y="91861"/>
                      <a:pt x="46496" y="85933"/>
                      <a:pt x="48481" y="79831"/>
                    </a:cubicBezTo>
                    <a:cubicBezTo>
                      <a:pt x="50465" y="73729"/>
                      <a:pt x="51953" y="68594"/>
                      <a:pt x="52945" y="64427"/>
                    </a:cubicBezTo>
                    <a:lnTo>
                      <a:pt x="17970" y="64427"/>
                    </a:lnTo>
                    <a:cubicBezTo>
                      <a:pt x="16185" y="71570"/>
                      <a:pt x="14771" y="77746"/>
                      <a:pt x="13729" y="82956"/>
                    </a:cubicBezTo>
                    <a:cubicBezTo>
                      <a:pt x="12687" y="88165"/>
                      <a:pt x="12167" y="93300"/>
                      <a:pt x="12167" y="98359"/>
                    </a:cubicBezTo>
                    <a:cubicBezTo>
                      <a:pt x="12167" y="111754"/>
                      <a:pt x="15292" y="118452"/>
                      <a:pt x="21542" y="118452"/>
                    </a:cubicBezTo>
                    <a:close/>
                    <a:moveTo>
                      <a:pt x="19310" y="58325"/>
                    </a:moveTo>
                    <a:lnTo>
                      <a:pt x="54434" y="58325"/>
                    </a:lnTo>
                    <a:cubicBezTo>
                      <a:pt x="55625" y="53364"/>
                      <a:pt x="56592" y="49197"/>
                      <a:pt x="57336" y="45823"/>
                    </a:cubicBezTo>
                    <a:cubicBezTo>
                      <a:pt x="58080" y="42451"/>
                      <a:pt x="58700" y="38879"/>
                      <a:pt x="59196" y="35108"/>
                    </a:cubicBezTo>
                    <a:cubicBezTo>
                      <a:pt x="59692" y="31338"/>
                      <a:pt x="59940" y="27865"/>
                      <a:pt x="59940" y="24690"/>
                    </a:cubicBezTo>
                    <a:cubicBezTo>
                      <a:pt x="59940" y="11295"/>
                      <a:pt x="56914" y="4598"/>
                      <a:pt x="50862" y="4598"/>
                    </a:cubicBezTo>
                    <a:cubicBezTo>
                      <a:pt x="43619" y="4598"/>
                      <a:pt x="37343" y="10428"/>
                      <a:pt x="32035" y="22085"/>
                    </a:cubicBezTo>
                    <a:cubicBezTo>
                      <a:pt x="26727" y="33744"/>
                      <a:pt x="22485" y="45823"/>
                      <a:pt x="19310" y="58325"/>
                    </a:cubicBezTo>
                    <a:close/>
                  </a:path>
                </a:pathLst>
              </a:custGeom>
              <a:solidFill>
                <a:srgbClr val="262626"/>
              </a:solidFill>
              <a:ln w="9525" cap="sq">
                <a:noFill/>
                <a:prstDash val="solid"/>
                <a:miter/>
              </a:ln>
            </p:spPr>
            <p:txBody>
              <a:bodyPr rtlCol="0" anchor="ctr"/>
              <a:lstStyle/>
              <a:p>
                <a:endParaRPr lang="en-NL"/>
              </a:p>
            </p:txBody>
          </p:sp>
        </p:grpSp>
      </p:grpSp>
      <p:grpSp>
        <p:nvGrpSpPr>
          <p:cNvPr id="133" name="Graphic 2">
            <a:extLst>
              <a:ext uri="{FF2B5EF4-FFF2-40B4-BE49-F238E27FC236}">
                <a16:creationId xmlns:a16="http://schemas.microsoft.com/office/drawing/2014/main" id="{ADF079C7-2BAA-FEED-5E4B-9C88E2604268}"/>
              </a:ext>
            </a:extLst>
          </p:cNvPr>
          <p:cNvGrpSpPr/>
          <p:nvPr/>
        </p:nvGrpSpPr>
        <p:grpSpPr>
          <a:xfrm>
            <a:off x="6894977" y="4456230"/>
            <a:ext cx="161925" cy="1666875"/>
            <a:chOff x="5682848" y="602731"/>
            <a:chExt cx="161925" cy="1666875"/>
          </a:xfrm>
        </p:grpSpPr>
        <p:sp>
          <p:nvSpPr>
            <p:cNvPr id="134" name="Freeform: Shape 133">
              <a:extLst>
                <a:ext uri="{FF2B5EF4-FFF2-40B4-BE49-F238E27FC236}">
                  <a16:creationId xmlns:a16="http://schemas.microsoft.com/office/drawing/2014/main" id="{DCEA30D3-F22B-D2A5-600C-04A1C0DA26E3}"/>
                </a:ext>
              </a:extLst>
            </p:cNvPr>
            <p:cNvSpPr/>
            <p:nvPr/>
          </p:nvSpPr>
          <p:spPr>
            <a:xfrm>
              <a:off x="5682848" y="2269606"/>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135" name="Freeform: Shape 134">
              <a:extLst>
                <a:ext uri="{FF2B5EF4-FFF2-40B4-BE49-F238E27FC236}">
                  <a16:creationId xmlns:a16="http://schemas.microsoft.com/office/drawing/2014/main" id="{2B342E0B-B3A4-0A6B-9287-A646B754CA08}"/>
                </a:ext>
              </a:extLst>
            </p:cNvPr>
            <p:cNvSpPr/>
            <p:nvPr/>
          </p:nvSpPr>
          <p:spPr>
            <a:xfrm>
              <a:off x="5682848" y="602731"/>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136" name="Freeform: Shape 135">
              <a:extLst>
                <a:ext uri="{FF2B5EF4-FFF2-40B4-BE49-F238E27FC236}">
                  <a16:creationId xmlns:a16="http://schemas.microsoft.com/office/drawing/2014/main" id="{57E87EA8-3B2C-D38C-6B8A-44B20CE4A05E}"/>
                </a:ext>
              </a:extLst>
            </p:cNvPr>
            <p:cNvSpPr/>
            <p:nvPr/>
          </p:nvSpPr>
          <p:spPr>
            <a:xfrm>
              <a:off x="568284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137" name="Freeform: Shape 136">
              <a:extLst>
                <a:ext uri="{FF2B5EF4-FFF2-40B4-BE49-F238E27FC236}">
                  <a16:creationId xmlns:a16="http://schemas.microsoft.com/office/drawing/2014/main" id="{00FBB199-FE69-02C4-CE1C-E4B65EC4328A}"/>
                </a:ext>
              </a:extLst>
            </p:cNvPr>
            <p:cNvSpPr/>
            <p:nvPr/>
          </p:nvSpPr>
          <p:spPr>
            <a:xfrm>
              <a:off x="58447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grpSp>
      <p:pic>
        <p:nvPicPr>
          <p:cNvPr id="138" name="Picture 137">
            <a:extLst>
              <a:ext uri="{FF2B5EF4-FFF2-40B4-BE49-F238E27FC236}">
                <a16:creationId xmlns:a16="http://schemas.microsoft.com/office/drawing/2014/main" id="{C0C56A5B-B531-E802-9F71-B8D048DA5552}"/>
              </a:ext>
            </a:extLst>
          </p:cNvPr>
          <p:cNvPicPr>
            <a:picLocks noChangeAspect="1"/>
          </p:cNvPicPr>
          <p:nvPr/>
        </p:nvPicPr>
        <p:blipFill>
          <a:blip r:embed="rId42"/>
          <a:stretch>
            <a:fillRect/>
          </a:stretch>
        </p:blipFill>
        <p:spPr>
          <a:xfrm>
            <a:off x="6894977" y="4456230"/>
            <a:ext cx="161925" cy="1666875"/>
          </a:xfrm>
          <a:custGeom>
            <a:avLst/>
            <a:gdLst>
              <a:gd name="connsiteX0" fmla="*/ 628 w 161925"/>
              <a:gd name="connsiteY0" fmla="*/ -50 h 1666875"/>
              <a:gd name="connsiteX1" fmla="*/ 162553 w 161925"/>
              <a:gd name="connsiteY1" fmla="*/ -50 h 1666875"/>
              <a:gd name="connsiteX2" fmla="*/ 162553 w 161925"/>
              <a:gd name="connsiteY2" fmla="*/ 1666826 h 1666875"/>
              <a:gd name="connsiteX3" fmla="*/ 628 w 161925"/>
              <a:gd name="connsiteY3" fmla="*/ 1666826 h 1666875"/>
            </a:gdLst>
            <a:ahLst/>
            <a:cxnLst>
              <a:cxn ang="0">
                <a:pos x="connsiteX0" y="connsiteY0"/>
              </a:cxn>
              <a:cxn ang="0">
                <a:pos x="connsiteX1" y="connsiteY1"/>
              </a:cxn>
              <a:cxn ang="0">
                <a:pos x="connsiteX2" y="connsiteY2"/>
              </a:cxn>
              <a:cxn ang="0">
                <a:pos x="connsiteX3" y="connsiteY3"/>
              </a:cxn>
            </a:cxnLst>
            <a:rect l="l" t="t" r="r" b="b"/>
            <a:pathLst>
              <a:path w="161925" h="1666875">
                <a:moveTo>
                  <a:pt x="628" y="-50"/>
                </a:moveTo>
                <a:lnTo>
                  <a:pt x="162553" y="-50"/>
                </a:lnTo>
                <a:lnTo>
                  <a:pt x="162553" y="1666826"/>
                </a:lnTo>
                <a:lnTo>
                  <a:pt x="628" y="1666826"/>
                </a:lnTo>
                <a:close/>
              </a:path>
            </a:pathLst>
          </a:custGeom>
        </p:spPr>
      </p:pic>
      <p:grpSp>
        <p:nvGrpSpPr>
          <p:cNvPr id="139" name="Graphic 2">
            <a:extLst>
              <a:ext uri="{FF2B5EF4-FFF2-40B4-BE49-F238E27FC236}">
                <a16:creationId xmlns:a16="http://schemas.microsoft.com/office/drawing/2014/main" id="{F9FDD68A-FDF2-E3DE-DC48-8619B0ACD629}"/>
              </a:ext>
            </a:extLst>
          </p:cNvPr>
          <p:cNvGrpSpPr/>
          <p:nvPr/>
        </p:nvGrpSpPr>
        <p:grpSpPr>
          <a:xfrm>
            <a:off x="7040232" y="4456230"/>
            <a:ext cx="16668" cy="1666875"/>
            <a:chOff x="5828104" y="602731"/>
            <a:chExt cx="16668" cy="1666875"/>
          </a:xfrm>
        </p:grpSpPr>
        <p:sp>
          <p:nvSpPr>
            <p:cNvPr id="140" name="Freeform: Shape 139">
              <a:extLst>
                <a:ext uri="{FF2B5EF4-FFF2-40B4-BE49-F238E27FC236}">
                  <a16:creationId xmlns:a16="http://schemas.microsoft.com/office/drawing/2014/main" id="{F1DDACC0-1607-332E-9C23-EDB2943990FA}"/>
                </a:ext>
              </a:extLst>
            </p:cNvPr>
            <p:cNvSpPr/>
            <p:nvPr/>
          </p:nvSpPr>
          <p:spPr>
            <a:xfrm>
              <a:off x="58447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141" name="Freeform: Shape 140">
              <a:extLst>
                <a:ext uri="{FF2B5EF4-FFF2-40B4-BE49-F238E27FC236}">
                  <a16:creationId xmlns:a16="http://schemas.microsoft.com/office/drawing/2014/main" id="{BE59BE62-75F7-1958-8B01-E33E521A6612}"/>
                </a:ext>
              </a:extLst>
            </p:cNvPr>
            <p:cNvSpPr/>
            <p:nvPr/>
          </p:nvSpPr>
          <p:spPr>
            <a:xfrm>
              <a:off x="5828104" y="2269606"/>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142" name="Freeform: Shape 141">
              <a:extLst>
                <a:ext uri="{FF2B5EF4-FFF2-40B4-BE49-F238E27FC236}">
                  <a16:creationId xmlns:a16="http://schemas.microsoft.com/office/drawing/2014/main" id="{370558F6-8436-F924-3FA7-3163E896BE7A}"/>
                </a:ext>
              </a:extLst>
            </p:cNvPr>
            <p:cNvSpPr/>
            <p:nvPr/>
          </p:nvSpPr>
          <p:spPr>
            <a:xfrm>
              <a:off x="5828104" y="1936231"/>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143" name="Freeform: Shape 142">
              <a:extLst>
                <a:ext uri="{FF2B5EF4-FFF2-40B4-BE49-F238E27FC236}">
                  <a16:creationId xmlns:a16="http://schemas.microsoft.com/office/drawing/2014/main" id="{6D703FA8-4B95-A76B-D2F6-AC5346468816}"/>
                </a:ext>
              </a:extLst>
            </p:cNvPr>
            <p:cNvSpPr/>
            <p:nvPr/>
          </p:nvSpPr>
          <p:spPr>
            <a:xfrm>
              <a:off x="5828104" y="1602856"/>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144" name="Freeform: Shape 143">
              <a:extLst>
                <a:ext uri="{FF2B5EF4-FFF2-40B4-BE49-F238E27FC236}">
                  <a16:creationId xmlns:a16="http://schemas.microsoft.com/office/drawing/2014/main" id="{7BAFEFE7-1EAF-9FCC-1B02-468151459B54}"/>
                </a:ext>
              </a:extLst>
            </p:cNvPr>
            <p:cNvSpPr/>
            <p:nvPr/>
          </p:nvSpPr>
          <p:spPr>
            <a:xfrm>
              <a:off x="5828104" y="1269481"/>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145" name="Freeform: Shape 144">
              <a:extLst>
                <a:ext uri="{FF2B5EF4-FFF2-40B4-BE49-F238E27FC236}">
                  <a16:creationId xmlns:a16="http://schemas.microsoft.com/office/drawing/2014/main" id="{FFC12CC6-305F-F1C3-8432-AF95C4F9546B}"/>
                </a:ext>
              </a:extLst>
            </p:cNvPr>
            <p:cNvSpPr/>
            <p:nvPr/>
          </p:nvSpPr>
          <p:spPr>
            <a:xfrm>
              <a:off x="5828104" y="936106"/>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146" name="Freeform: Shape 145">
              <a:extLst>
                <a:ext uri="{FF2B5EF4-FFF2-40B4-BE49-F238E27FC236}">
                  <a16:creationId xmlns:a16="http://schemas.microsoft.com/office/drawing/2014/main" id="{1FEA0FD6-613A-8283-7692-B87201E7E578}"/>
                </a:ext>
              </a:extLst>
            </p:cNvPr>
            <p:cNvSpPr/>
            <p:nvPr/>
          </p:nvSpPr>
          <p:spPr>
            <a:xfrm>
              <a:off x="5828104" y="602731"/>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grpSp>
      <p:sp>
        <p:nvSpPr>
          <p:cNvPr id="147" name="Freeform: Shape 146">
            <a:extLst>
              <a:ext uri="{FF2B5EF4-FFF2-40B4-BE49-F238E27FC236}">
                <a16:creationId xmlns:a16="http://schemas.microsoft.com/office/drawing/2014/main" id="{AF6EA6CE-8D4B-9E90-BED8-D0487530A988}"/>
              </a:ext>
            </a:extLst>
          </p:cNvPr>
          <p:cNvSpPr/>
          <p:nvPr/>
        </p:nvSpPr>
        <p:spPr>
          <a:xfrm>
            <a:off x="7114946" y="6067171"/>
            <a:ext cx="56107" cy="91826"/>
          </a:xfrm>
          <a:custGeom>
            <a:avLst/>
            <a:gdLst>
              <a:gd name="connsiteX0" fmla="*/ 28787 w 56107"/>
              <a:gd name="connsiteY0" fmla="*/ 92040 h 91826"/>
              <a:gd name="connsiteX1" fmla="*/ 6537 w 56107"/>
              <a:gd name="connsiteY1" fmla="*/ 78571 h 91826"/>
              <a:gd name="connsiteX2" fmla="*/ 659 w 56107"/>
              <a:gd name="connsiteY2" fmla="*/ 46499 h 91826"/>
              <a:gd name="connsiteX3" fmla="*/ 2742 w 56107"/>
              <a:gd name="connsiteY3" fmla="*/ 24695 h 91826"/>
              <a:gd name="connsiteX4" fmla="*/ 11150 w 56107"/>
              <a:gd name="connsiteY4" fmla="*/ 7357 h 91826"/>
              <a:gd name="connsiteX5" fmla="*/ 28787 w 56107"/>
              <a:gd name="connsiteY5" fmla="*/ 213 h 91826"/>
              <a:gd name="connsiteX6" fmla="*/ 43149 w 56107"/>
              <a:gd name="connsiteY6" fmla="*/ 4529 h 91826"/>
              <a:gd name="connsiteX7" fmla="*/ 51706 w 56107"/>
              <a:gd name="connsiteY7" fmla="*/ 15617 h 91826"/>
              <a:gd name="connsiteX8" fmla="*/ 55724 w 56107"/>
              <a:gd name="connsiteY8" fmla="*/ 30202 h 91826"/>
              <a:gd name="connsiteX9" fmla="*/ 56767 w 56107"/>
              <a:gd name="connsiteY9" fmla="*/ 46499 h 91826"/>
              <a:gd name="connsiteX10" fmla="*/ 54683 w 56107"/>
              <a:gd name="connsiteY10" fmla="*/ 68004 h 91826"/>
              <a:gd name="connsiteX11" fmla="*/ 46423 w 56107"/>
              <a:gd name="connsiteY11" fmla="*/ 85046 h 91826"/>
              <a:gd name="connsiteX12" fmla="*/ 28787 w 56107"/>
              <a:gd name="connsiteY12" fmla="*/ 92040 h 91826"/>
              <a:gd name="connsiteX13" fmla="*/ 28787 w 56107"/>
              <a:gd name="connsiteY13" fmla="*/ 88468 h 91826"/>
              <a:gd name="connsiteX14" fmla="*/ 39875 w 56107"/>
              <a:gd name="connsiteY14" fmla="*/ 80878 h 91826"/>
              <a:gd name="connsiteX15" fmla="*/ 44339 w 56107"/>
              <a:gd name="connsiteY15" fmla="*/ 64060 h 91826"/>
              <a:gd name="connsiteX16" fmla="*/ 45158 w 56107"/>
              <a:gd name="connsiteY16" fmla="*/ 44415 h 91826"/>
              <a:gd name="connsiteX17" fmla="*/ 44339 w 56107"/>
              <a:gd name="connsiteY17" fmla="*/ 25886 h 91826"/>
              <a:gd name="connsiteX18" fmla="*/ 39875 w 56107"/>
              <a:gd name="connsiteY18" fmla="*/ 10557 h 91826"/>
              <a:gd name="connsiteX19" fmla="*/ 28787 w 56107"/>
              <a:gd name="connsiteY19" fmla="*/ 3636 h 91826"/>
              <a:gd name="connsiteX20" fmla="*/ 17550 w 56107"/>
              <a:gd name="connsiteY20" fmla="*/ 10557 h 91826"/>
              <a:gd name="connsiteX21" fmla="*/ 13086 w 56107"/>
              <a:gd name="connsiteY21" fmla="*/ 25886 h 91826"/>
              <a:gd name="connsiteX22" fmla="*/ 12267 w 56107"/>
              <a:gd name="connsiteY22" fmla="*/ 44415 h 91826"/>
              <a:gd name="connsiteX23" fmla="*/ 12639 w 56107"/>
              <a:gd name="connsiteY23" fmla="*/ 58405 h 91826"/>
              <a:gd name="connsiteX24" fmla="*/ 14574 w 56107"/>
              <a:gd name="connsiteY24" fmla="*/ 71949 h 91826"/>
              <a:gd name="connsiteX25" fmla="*/ 19634 w 56107"/>
              <a:gd name="connsiteY25" fmla="*/ 83705 h 91826"/>
              <a:gd name="connsiteX26" fmla="*/ 28787 w 56107"/>
              <a:gd name="connsiteY26" fmla="*/ 88468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787" y="92040"/>
                </a:moveTo>
                <a:cubicBezTo>
                  <a:pt x="17872" y="92040"/>
                  <a:pt x="10456" y="87550"/>
                  <a:pt x="6537" y="78571"/>
                </a:cubicBezTo>
                <a:cubicBezTo>
                  <a:pt x="2618" y="69592"/>
                  <a:pt x="659" y="58901"/>
                  <a:pt x="659" y="46499"/>
                </a:cubicBezTo>
                <a:cubicBezTo>
                  <a:pt x="659" y="38759"/>
                  <a:pt x="1353" y="31491"/>
                  <a:pt x="2742" y="24695"/>
                </a:cubicBezTo>
                <a:cubicBezTo>
                  <a:pt x="4131" y="17899"/>
                  <a:pt x="6934" y="12119"/>
                  <a:pt x="11150" y="7357"/>
                </a:cubicBezTo>
                <a:cubicBezTo>
                  <a:pt x="15367" y="2594"/>
                  <a:pt x="21246" y="213"/>
                  <a:pt x="28787" y="213"/>
                </a:cubicBezTo>
                <a:cubicBezTo>
                  <a:pt x="34641" y="213"/>
                  <a:pt x="39428" y="1652"/>
                  <a:pt x="43149" y="4529"/>
                </a:cubicBezTo>
                <a:cubicBezTo>
                  <a:pt x="46870" y="7407"/>
                  <a:pt x="49722" y="11103"/>
                  <a:pt x="51706" y="15617"/>
                </a:cubicBezTo>
                <a:cubicBezTo>
                  <a:pt x="53691" y="20131"/>
                  <a:pt x="55030" y="24993"/>
                  <a:pt x="55724" y="30202"/>
                </a:cubicBezTo>
                <a:cubicBezTo>
                  <a:pt x="56419" y="35411"/>
                  <a:pt x="56767" y="40844"/>
                  <a:pt x="56767" y="46499"/>
                </a:cubicBezTo>
                <a:cubicBezTo>
                  <a:pt x="56767" y="54138"/>
                  <a:pt x="56072" y="61307"/>
                  <a:pt x="54683" y="68004"/>
                </a:cubicBezTo>
                <a:cubicBezTo>
                  <a:pt x="53294" y="74702"/>
                  <a:pt x="50541" y="80382"/>
                  <a:pt x="46423" y="85046"/>
                </a:cubicBezTo>
                <a:cubicBezTo>
                  <a:pt x="42305" y="89708"/>
                  <a:pt x="36427" y="92040"/>
                  <a:pt x="28787" y="92040"/>
                </a:cubicBezTo>
                <a:close/>
                <a:moveTo>
                  <a:pt x="28787" y="88468"/>
                </a:moveTo>
                <a:cubicBezTo>
                  <a:pt x="33747" y="88468"/>
                  <a:pt x="37443" y="85938"/>
                  <a:pt x="39875" y="80878"/>
                </a:cubicBezTo>
                <a:cubicBezTo>
                  <a:pt x="42306" y="75818"/>
                  <a:pt x="43794" y="70212"/>
                  <a:pt x="44339" y="64060"/>
                </a:cubicBezTo>
                <a:cubicBezTo>
                  <a:pt x="44885" y="57909"/>
                  <a:pt x="45158" y="51360"/>
                  <a:pt x="45158" y="44415"/>
                </a:cubicBezTo>
                <a:cubicBezTo>
                  <a:pt x="45158" y="37668"/>
                  <a:pt x="44885" y="31491"/>
                  <a:pt x="44339" y="25886"/>
                </a:cubicBezTo>
                <a:cubicBezTo>
                  <a:pt x="43794" y="20280"/>
                  <a:pt x="42306" y="15170"/>
                  <a:pt x="39875" y="10557"/>
                </a:cubicBezTo>
                <a:cubicBezTo>
                  <a:pt x="37443" y="5943"/>
                  <a:pt x="33747" y="3636"/>
                  <a:pt x="28787" y="3636"/>
                </a:cubicBezTo>
                <a:cubicBezTo>
                  <a:pt x="23726" y="3636"/>
                  <a:pt x="19981" y="5943"/>
                  <a:pt x="17550" y="10557"/>
                </a:cubicBezTo>
                <a:cubicBezTo>
                  <a:pt x="15119" y="15170"/>
                  <a:pt x="13631" y="20280"/>
                  <a:pt x="13086" y="25886"/>
                </a:cubicBezTo>
                <a:cubicBezTo>
                  <a:pt x="12540" y="31491"/>
                  <a:pt x="12267" y="37668"/>
                  <a:pt x="12267" y="44415"/>
                </a:cubicBezTo>
                <a:cubicBezTo>
                  <a:pt x="12267" y="49376"/>
                  <a:pt x="12391" y="54039"/>
                  <a:pt x="12639" y="58405"/>
                </a:cubicBezTo>
                <a:cubicBezTo>
                  <a:pt x="12887" y="62771"/>
                  <a:pt x="13532" y="67285"/>
                  <a:pt x="14574" y="71949"/>
                </a:cubicBezTo>
                <a:cubicBezTo>
                  <a:pt x="15616" y="76611"/>
                  <a:pt x="17303" y="80530"/>
                  <a:pt x="19634" y="83705"/>
                </a:cubicBezTo>
                <a:cubicBezTo>
                  <a:pt x="21965" y="86880"/>
                  <a:pt x="25016" y="88468"/>
                  <a:pt x="28787" y="88468"/>
                </a:cubicBezTo>
                <a:close/>
              </a:path>
            </a:pathLst>
          </a:custGeom>
          <a:solidFill>
            <a:srgbClr val="262626"/>
          </a:solidFill>
          <a:ln w="9525" cap="sq">
            <a:noFill/>
            <a:prstDash val="solid"/>
            <a:miter/>
          </a:ln>
        </p:spPr>
        <p:txBody>
          <a:bodyPr rtlCol="0" anchor="ctr"/>
          <a:lstStyle/>
          <a:p>
            <a:endParaRPr lang="en-NL"/>
          </a:p>
        </p:txBody>
      </p:sp>
      <p:grpSp>
        <p:nvGrpSpPr>
          <p:cNvPr id="148" name="Graphic 2">
            <a:extLst>
              <a:ext uri="{FF2B5EF4-FFF2-40B4-BE49-F238E27FC236}">
                <a16:creationId xmlns:a16="http://schemas.microsoft.com/office/drawing/2014/main" id="{6972C710-D140-B840-A798-1FD297F850BE}"/>
              </a:ext>
            </a:extLst>
          </p:cNvPr>
          <p:cNvGrpSpPr/>
          <p:nvPr/>
        </p:nvGrpSpPr>
        <p:grpSpPr>
          <a:xfrm>
            <a:off x="7114945" y="5733796"/>
            <a:ext cx="161448" cy="91826"/>
            <a:chOff x="5902817" y="1880298"/>
            <a:chExt cx="161448" cy="91826"/>
          </a:xfrm>
          <a:solidFill>
            <a:srgbClr val="262626"/>
          </a:solidFill>
        </p:grpSpPr>
        <p:sp>
          <p:nvSpPr>
            <p:cNvPr id="149" name="Freeform: Shape 148">
              <a:extLst>
                <a:ext uri="{FF2B5EF4-FFF2-40B4-BE49-F238E27FC236}">
                  <a16:creationId xmlns:a16="http://schemas.microsoft.com/office/drawing/2014/main" id="{0C4B4015-DBEB-1A41-9A5E-80CEDFE9CC3A}"/>
                </a:ext>
              </a:extLst>
            </p:cNvPr>
            <p:cNvSpPr/>
            <p:nvPr/>
          </p:nvSpPr>
          <p:spPr>
            <a:xfrm>
              <a:off x="5902817" y="1880298"/>
              <a:ext cx="56107" cy="91826"/>
            </a:xfrm>
            <a:custGeom>
              <a:avLst/>
              <a:gdLst>
                <a:gd name="connsiteX0" fmla="*/ 28787 w 56107"/>
                <a:gd name="connsiteY0" fmla="*/ 92005 h 91826"/>
                <a:gd name="connsiteX1" fmla="*/ 6537 w 56107"/>
                <a:gd name="connsiteY1" fmla="*/ 78536 h 91826"/>
                <a:gd name="connsiteX2" fmla="*/ 659 w 56107"/>
                <a:gd name="connsiteY2" fmla="*/ 46464 h 91826"/>
                <a:gd name="connsiteX3" fmla="*/ 2742 w 56107"/>
                <a:gd name="connsiteY3" fmla="*/ 24660 h 91826"/>
                <a:gd name="connsiteX4" fmla="*/ 11150 w 56107"/>
                <a:gd name="connsiteY4" fmla="*/ 7322 h 91826"/>
                <a:gd name="connsiteX5" fmla="*/ 28787 w 56107"/>
                <a:gd name="connsiteY5" fmla="*/ 178 h 91826"/>
                <a:gd name="connsiteX6" fmla="*/ 43149 w 56107"/>
                <a:gd name="connsiteY6" fmla="*/ 4494 h 91826"/>
                <a:gd name="connsiteX7" fmla="*/ 51706 w 56107"/>
                <a:gd name="connsiteY7" fmla="*/ 15582 h 91826"/>
                <a:gd name="connsiteX8" fmla="*/ 55724 w 56107"/>
                <a:gd name="connsiteY8" fmla="*/ 30167 h 91826"/>
                <a:gd name="connsiteX9" fmla="*/ 56767 w 56107"/>
                <a:gd name="connsiteY9" fmla="*/ 46464 h 91826"/>
                <a:gd name="connsiteX10" fmla="*/ 54683 w 56107"/>
                <a:gd name="connsiteY10" fmla="*/ 67969 h 91826"/>
                <a:gd name="connsiteX11" fmla="*/ 46423 w 56107"/>
                <a:gd name="connsiteY11" fmla="*/ 85011 h 91826"/>
                <a:gd name="connsiteX12" fmla="*/ 28787 w 56107"/>
                <a:gd name="connsiteY12" fmla="*/ 92005 h 91826"/>
                <a:gd name="connsiteX13" fmla="*/ 28787 w 56107"/>
                <a:gd name="connsiteY13" fmla="*/ 88433 h 91826"/>
                <a:gd name="connsiteX14" fmla="*/ 39875 w 56107"/>
                <a:gd name="connsiteY14" fmla="*/ 80843 h 91826"/>
                <a:gd name="connsiteX15" fmla="*/ 44339 w 56107"/>
                <a:gd name="connsiteY15" fmla="*/ 64025 h 91826"/>
                <a:gd name="connsiteX16" fmla="*/ 45158 w 56107"/>
                <a:gd name="connsiteY16" fmla="*/ 44380 h 91826"/>
                <a:gd name="connsiteX17" fmla="*/ 44339 w 56107"/>
                <a:gd name="connsiteY17" fmla="*/ 25851 h 91826"/>
                <a:gd name="connsiteX18" fmla="*/ 39875 w 56107"/>
                <a:gd name="connsiteY18" fmla="*/ 10522 h 91826"/>
                <a:gd name="connsiteX19" fmla="*/ 28787 w 56107"/>
                <a:gd name="connsiteY19" fmla="*/ 3601 h 91826"/>
                <a:gd name="connsiteX20" fmla="*/ 17550 w 56107"/>
                <a:gd name="connsiteY20" fmla="*/ 10522 h 91826"/>
                <a:gd name="connsiteX21" fmla="*/ 13086 w 56107"/>
                <a:gd name="connsiteY21" fmla="*/ 25851 h 91826"/>
                <a:gd name="connsiteX22" fmla="*/ 12267 w 56107"/>
                <a:gd name="connsiteY22" fmla="*/ 44380 h 91826"/>
                <a:gd name="connsiteX23" fmla="*/ 12639 w 56107"/>
                <a:gd name="connsiteY23" fmla="*/ 58370 h 91826"/>
                <a:gd name="connsiteX24" fmla="*/ 14574 w 56107"/>
                <a:gd name="connsiteY24" fmla="*/ 71914 h 91826"/>
                <a:gd name="connsiteX25" fmla="*/ 19634 w 56107"/>
                <a:gd name="connsiteY25" fmla="*/ 83670 h 91826"/>
                <a:gd name="connsiteX26" fmla="*/ 28787 w 56107"/>
                <a:gd name="connsiteY26" fmla="*/ 88433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787" y="92005"/>
                  </a:moveTo>
                  <a:cubicBezTo>
                    <a:pt x="17872" y="92005"/>
                    <a:pt x="10456" y="87515"/>
                    <a:pt x="6537" y="78536"/>
                  </a:cubicBezTo>
                  <a:cubicBezTo>
                    <a:pt x="2618" y="69557"/>
                    <a:pt x="659" y="58866"/>
                    <a:pt x="659" y="46464"/>
                  </a:cubicBezTo>
                  <a:cubicBezTo>
                    <a:pt x="659" y="38724"/>
                    <a:pt x="1353" y="31456"/>
                    <a:pt x="2742" y="24660"/>
                  </a:cubicBezTo>
                  <a:cubicBezTo>
                    <a:pt x="4131" y="17864"/>
                    <a:pt x="6934" y="12084"/>
                    <a:pt x="11150" y="7322"/>
                  </a:cubicBezTo>
                  <a:cubicBezTo>
                    <a:pt x="15367" y="2559"/>
                    <a:pt x="21246" y="178"/>
                    <a:pt x="28787" y="178"/>
                  </a:cubicBezTo>
                  <a:cubicBezTo>
                    <a:pt x="34641" y="178"/>
                    <a:pt x="39428" y="1617"/>
                    <a:pt x="43149" y="4494"/>
                  </a:cubicBezTo>
                  <a:cubicBezTo>
                    <a:pt x="46870" y="7372"/>
                    <a:pt x="49722" y="11068"/>
                    <a:pt x="51706" y="15582"/>
                  </a:cubicBezTo>
                  <a:cubicBezTo>
                    <a:pt x="53691" y="20096"/>
                    <a:pt x="55030" y="24958"/>
                    <a:pt x="55724" y="30167"/>
                  </a:cubicBezTo>
                  <a:cubicBezTo>
                    <a:pt x="56419" y="35376"/>
                    <a:pt x="56767" y="40809"/>
                    <a:pt x="56767" y="46464"/>
                  </a:cubicBezTo>
                  <a:cubicBezTo>
                    <a:pt x="56767" y="54103"/>
                    <a:pt x="56072" y="61272"/>
                    <a:pt x="54683" y="67969"/>
                  </a:cubicBezTo>
                  <a:cubicBezTo>
                    <a:pt x="53294" y="74667"/>
                    <a:pt x="50541" y="80347"/>
                    <a:pt x="46423" y="85011"/>
                  </a:cubicBezTo>
                  <a:cubicBezTo>
                    <a:pt x="42305" y="89673"/>
                    <a:pt x="36427" y="92005"/>
                    <a:pt x="28787" y="92005"/>
                  </a:cubicBezTo>
                  <a:close/>
                  <a:moveTo>
                    <a:pt x="28787" y="88433"/>
                  </a:moveTo>
                  <a:cubicBezTo>
                    <a:pt x="33747" y="88433"/>
                    <a:pt x="37443" y="85903"/>
                    <a:pt x="39875" y="80843"/>
                  </a:cubicBezTo>
                  <a:cubicBezTo>
                    <a:pt x="42306" y="75783"/>
                    <a:pt x="43794" y="70177"/>
                    <a:pt x="44339" y="64025"/>
                  </a:cubicBezTo>
                  <a:cubicBezTo>
                    <a:pt x="44885" y="57874"/>
                    <a:pt x="45158" y="51325"/>
                    <a:pt x="45158" y="44380"/>
                  </a:cubicBezTo>
                  <a:cubicBezTo>
                    <a:pt x="45158" y="37633"/>
                    <a:pt x="44885" y="31456"/>
                    <a:pt x="44339" y="25851"/>
                  </a:cubicBezTo>
                  <a:cubicBezTo>
                    <a:pt x="43794" y="20245"/>
                    <a:pt x="42306" y="15135"/>
                    <a:pt x="39875" y="10522"/>
                  </a:cubicBezTo>
                  <a:cubicBezTo>
                    <a:pt x="37443" y="5908"/>
                    <a:pt x="33747" y="3601"/>
                    <a:pt x="28787" y="3601"/>
                  </a:cubicBezTo>
                  <a:cubicBezTo>
                    <a:pt x="23726" y="3601"/>
                    <a:pt x="19981" y="5908"/>
                    <a:pt x="17550" y="10522"/>
                  </a:cubicBezTo>
                  <a:cubicBezTo>
                    <a:pt x="15119" y="15135"/>
                    <a:pt x="13631" y="20245"/>
                    <a:pt x="13086" y="25851"/>
                  </a:cubicBezTo>
                  <a:cubicBezTo>
                    <a:pt x="12540" y="31456"/>
                    <a:pt x="12267" y="37633"/>
                    <a:pt x="12267" y="44380"/>
                  </a:cubicBezTo>
                  <a:cubicBezTo>
                    <a:pt x="12267" y="49341"/>
                    <a:pt x="12391" y="54004"/>
                    <a:pt x="12639" y="58370"/>
                  </a:cubicBezTo>
                  <a:cubicBezTo>
                    <a:pt x="12887" y="62736"/>
                    <a:pt x="13532" y="67250"/>
                    <a:pt x="14574" y="71914"/>
                  </a:cubicBezTo>
                  <a:cubicBezTo>
                    <a:pt x="15616" y="76576"/>
                    <a:pt x="17303" y="80495"/>
                    <a:pt x="19634" y="83670"/>
                  </a:cubicBezTo>
                  <a:cubicBezTo>
                    <a:pt x="21965" y="86845"/>
                    <a:pt x="25016" y="88433"/>
                    <a:pt x="28787" y="88433"/>
                  </a:cubicBezTo>
                  <a:close/>
                </a:path>
              </a:pathLst>
            </a:custGeom>
            <a:solidFill>
              <a:srgbClr val="262626"/>
            </a:solidFill>
            <a:ln w="9525" cap="sq">
              <a:noFill/>
              <a:prstDash val="solid"/>
              <a:miter/>
            </a:ln>
          </p:spPr>
          <p:txBody>
            <a:bodyPr rtlCol="0" anchor="ctr"/>
            <a:lstStyle/>
            <a:p>
              <a:endParaRPr lang="en-NL"/>
            </a:p>
          </p:txBody>
        </p:sp>
        <p:sp>
          <p:nvSpPr>
            <p:cNvPr id="150" name="Freeform: Shape 149">
              <a:extLst>
                <a:ext uri="{FF2B5EF4-FFF2-40B4-BE49-F238E27FC236}">
                  <a16:creationId xmlns:a16="http://schemas.microsoft.com/office/drawing/2014/main" id="{B62497F4-B18A-0723-2F6E-4C6EB62CE077}"/>
                </a:ext>
              </a:extLst>
            </p:cNvPr>
            <p:cNvSpPr/>
            <p:nvPr/>
          </p:nvSpPr>
          <p:spPr>
            <a:xfrm>
              <a:off x="5977350" y="1954563"/>
              <a:ext cx="14734" cy="14584"/>
            </a:xfrm>
            <a:custGeom>
              <a:avLst/>
              <a:gdLst>
                <a:gd name="connsiteX0" fmla="*/ 659 w 14734"/>
                <a:gd name="connsiteY0" fmla="*/ 7470 h 14584"/>
                <a:gd name="connsiteX1" fmla="*/ 2891 w 14734"/>
                <a:gd name="connsiteY1" fmla="*/ 2261 h 14584"/>
                <a:gd name="connsiteX2" fmla="*/ 8099 w 14734"/>
                <a:gd name="connsiteY2" fmla="*/ 178 h 14584"/>
                <a:gd name="connsiteX3" fmla="*/ 11671 w 14734"/>
                <a:gd name="connsiteY3" fmla="*/ 1146 h 14584"/>
                <a:gd name="connsiteX4" fmla="*/ 14425 w 14734"/>
                <a:gd name="connsiteY4" fmla="*/ 3824 h 14584"/>
                <a:gd name="connsiteX5" fmla="*/ 15393 w 14734"/>
                <a:gd name="connsiteY5" fmla="*/ 7470 h 14584"/>
                <a:gd name="connsiteX6" fmla="*/ 13234 w 14734"/>
                <a:gd name="connsiteY6" fmla="*/ 12531 h 14584"/>
                <a:gd name="connsiteX7" fmla="*/ 8099 w 14734"/>
                <a:gd name="connsiteY7" fmla="*/ 14763 h 14584"/>
                <a:gd name="connsiteX8" fmla="*/ 2891 w 14734"/>
                <a:gd name="connsiteY8" fmla="*/ 12531 h 14584"/>
                <a:gd name="connsiteX9" fmla="*/ 659 w 14734"/>
                <a:gd name="connsiteY9" fmla="*/ 7470 h 1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4" h="14584">
                  <a:moveTo>
                    <a:pt x="659" y="7470"/>
                  </a:moveTo>
                  <a:cubicBezTo>
                    <a:pt x="659" y="5387"/>
                    <a:pt x="1403" y="3651"/>
                    <a:pt x="2891" y="2261"/>
                  </a:cubicBezTo>
                  <a:cubicBezTo>
                    <a:pt x="4379" y="872"/>
                    <a:pt x="6115" y="178"/>
                    <a:pt x="8099" y="178"/>
                  </a:cubicBezTo>
                  <a:cubicBezTo>
                    <a:pt x="9290" y="178"/>
                    <a:pt x="10481" y="501"/>
                    <a:pt x="11671" y="1146"/>
                  </a:cubicBezTo>
                  <a:cubicBezTo>
                    <a:pt x="12862" y="1790"/>
                    <a:pt x="13780" y="2683"/>
                    <a:pt x="14425" y="3824"/>
                  </a:cubicBezTo>
                  <a:cubicBezTo>
                    <a:pt x="15070" y="4965"/>
                    <a:pt x="15393" y="6181"/>
                    <a:pt x="15393" y="7470"/>
                  </a:cubicBezTo>
                  <a:cubicBezTo>
                    <a:pt x="15393" y="9356"/>
                    <a:pt x="14673" y="11043"/>
                    <a:pt x="13234" y="12531"/>
                  </a:cubicBezTo>
                  <a:cubicBezTo>
                    <a:pt x="11795" y="14019"/>
                    <a:pt x="10084" y="14763"/>
                    <a:pt x="8099" y="14763"/>
                  </a:cubicBezTo>
                  <a:cubicBezTo>
                    <a:pt x="6115" y="14763"/>
                    <a:pt x="4379" y="14019"/>
                    <a:pt x="2891" y="12531"/>
                  </a:cubicBezTo>
                  <a:cubicBezTo>
                    <a:pt x="1403" y="11043"/>
                    <a:pt x="659" y="9356"/>
                    <a:pt x="659" y="7470"/>
                  </a:cubicBezTo>
                  <a:close/>
                </a:path>
              </a:pathLst>
            </a:custGeom>
            <a:solidFill>
              <a:srgbClr val="262626"/>
            </a:solidFill>
            <a:ln w="9525" cap="sq">
              <a:noFill/>
              <a:prstDash val="solid"/>
              <a:miter/>
            </a:ln>
          </p:spPr>
          <p:txBody>
            <a:bodyPr rtlCol="0" anchor="ctr"/>
            <a:lstStyle/>
            <a:p>
              <a:endParaRPr lang="en-NL"/>
            </a:p>
          </p:txBody>
        </p:sp>
        <p:sp>
          <p:nvSpPr>
            <p:cNvPr id="151" name="Freeform: Shape 150">
              <a:extLst>
                <a:ext uri="{FF2B5EF4-FFF2-40B4-BE49-F238E27FC236}">
                  <a16:creationId xmlns:a16="http://schemas.microsoft.com/office/drawing/2014/main" id="{5824E693-2637-8B5B-9959-4EFB755F7B7F}"/>
                </a:ext>
              </a:extLst>
            </p:cNvPr>
            <p:cNvSpPr/>
            <p:nvPr/>
          </p:nvSpPr>
          <p:spPr>
            <a:xfrm>
              <a:off x="6010986" y="1880298"/>
              <a:ext cx="53279" cy="88850"/>
            </a:xfrm>
            <a:custGeom>
              <a:avLst/>
              <a:gdLst>
                <a:gd name="connsiteX0" fmla="*/ 659 w 53279"/>
                <a:gd name="connsiteY0" fmla="*/ 89028 h 88850"/>
                <a:gd name="connsiteX1" fmla="*/ 659 w 53279"/>
                <a:gd name="connsiteY1" fmla="*/ 85456 h 88850"/>
                <a:gd name="connsiteX2" fmla="*/ 807 w 53279"/>
                <a:gd name="connsiteY2" fmla="*/ 84712 h 88850"/>
                <a:gd name="connsiteX3" fmla="*/ 21643 w 53279"/>
                <a:gd name="connsiteY3" fmla="*/ 61793 h 88850"/>
                <a:gd name="connsiteX4" fmla="*/ 29158 w 53279"/>
                <a:gd name="connsiteY4" fmla="*/ 53309 h 88850"/>
                <a:gd name="connsiteX5" fmla="*/ 34963 w 53279"/>
                <a:gd name="connsiteY5" fmla="*/ 45347 h 88850"/>
                <a:gd name="connsiteX6" fmla="*/ 39502 w 53279"/>
                <a:gd name="connsiteY6" fmla="*/ 36195 h 88850"/>
                <a:gd name="connsiteX7" fmla="*/ 41140 w 53279"/>
                <a:gd name="connsiteY7" fmla="*/ 26372 h 88850"/>
                <a:gd name="connsiteX8" fmla="*/ 39130 w 53279"/>
                <a:gd name="connsiteY8" fmla="*/ 15880 h 88850"/>
                <a:gd name="connsiteX9" fmla="*/ 33103 w 53279"/>
                <a:gd name="connsiteY9" fmla="*/ 7917 h 88850"/>
                <a:gd name="connsiteX10" fmla="*/ 23429 w 53279"/>
                <a:gd name="connsiteY10" fmla="*/ 4941 h 88850"/>
                <a:gd name="connsiteX11" fmla="*/ 13011 w 53279"/>
                <a:gd name="connsiteY11" fmla="*/ 8438 h 88850"/>
                <a:gd name="connsiteX12" fmla="*/ 6462 w 53279"/>
                <a:gd name="connsiteY12" fmla="*/ 17442 h 88850"/>
                <a:gd name="connsiteX13" fmla="*/ 7951 w 53279"/>
                <a:gd name="connsiteY13" fmla="*/ 17293 h 88850"/>
                <a:gd name="connsiteX14" fmla="*/ 13085 w 53279"/>
                <a:gd name="connsiteY14" fmla="*/ 19302 h 88850"/>
                <a:gd name="connsiteX15" fmla="*/ 15243 w 53279"/>
                <a:gd name="connsiteY15" fmla="*/ 24437 h 88850"/>
                <a:gd name="connsiteX16" fmla="*/ 13085 w 53279"/>
                <a:gd name="connsiteY16" fmla="*/ 29646 h 88850"/>
                <a:gd name="connsiteX17" fmla="*/ 7951 w 53279"/>
                <a:gd name="connsiteY17" fmla="*/ 31730 h 88850"/>
                <a:gd name="connsiteX18" fmla="*/ 2742 w 53279"/>
                <a:gd name="connsiteY18" fmla="*/ 29572 h 88850"/>
                <a:gd name="connsiteX19" fmla="*/ 659 w 53279"/>
                <a:gd name="connsiteY19" fmla="*/ 24437 h 88850"/>
                <a:gd name="connsiteX20" fmla="*/ 2519 w 53279"/>
                <a:gd name="connsiteY20" fmla="*/ 15135 h 88850"/>
                <a:gd name="connsiteX21" fmla="*/ 7951 w 53279"/>
                <a:gd name="connsiteY21" fmla="*/ 7322 h 88850"/>
                <a:gd name="connsiteX22" fmla="*/ 15987 w 53279"/>
                <a:gd name="connsiteY22" fmla="*/ 2038 h 88850"/>
                <a:gd name="connsiteX23" fmla="*/ 25364 w 53279"/>
                <a:gd name="connsiteY23" fmla="*/ 178 h 88850"/>
                <a:gd name="connsiteX24" fmla="*/ 39651 w 53279"/>
                <a:gd name="connsiteY24" fmla="*/ 3453 h 88850"/>
                <a:gd name="connsiteX25" fmla="*/ 50069 w 53279"/>
                <a:gd name="connsiteY25" fmla="*/ 12605 h 88850"/>
                <a:gd name="connsiteX26" fmla="*/ 53939 w 53279"/>
                <a:gd name="connsiteY26" fmla="*/ 26372 h 88850"/>
                <a:gd name="connsiteX27" fmla="*/ 51334 w 53279"/>
                <a:gd name="connsiteY27" fmla="*/ 37386 h 88850"/>
                <a:gd name="connsiteX28" fmla="*/ 44786 w 53279"/>
                <a:gd name="connsiteY28" fmla="*/ 46836 h 88850"/>
                <a:gd name="connsiteX29" fmla="*/ 34666 w 53279"/>
                <a:gd name="connsiteY29" fmla="*/ 56510 h 88850"/>
                <a:gd name="connsiteX30" fmla="*/ 26554 w 53279"/>
                <a:gd name="connsiteY30" fmla="*/ 63728 h 88850"/>
                <a:gd name="connsiteX31" fmla="*/ 11374 w 53279"/>
                <a:gd name="connsiteY31" fmla="*/ 78164 h 88850"/>
                <a:gd name="connsiteX32" fmla="*/ 24173 w 53279"/>
                <a:gd name="connsiteY32" fmla="*/ 78164 h 88850"/>
                <a:gd name="connsiteX33" fmla="*/ 40023 w 53279"/>
                <a:gd name="connsiteY33" fmla="*/ 78015 h 88850"/>
                <a:gd name="connsiteX34" fmla="*/ 46795 w 53279"/>
                <a:gd name="connsiteY34" fmla="*/ 77569 h 88850"/>
                <a:gd name="connsiteX35" fmla="*/ 49920 w 53279"/>
                <a:gd name="connsiteY35" fmla="*/ 65216 h 88850"/>
                <a:gd name="connsiteX36" fmla="*/ 53939 w 53279"/>
                <a:gd name="connsiteY36" fmla="*/ 65216 h 88850"/>
                <a:gd name="connsiteX37" fmla="*/ 50069 w 53279"/>
                <a:gd name="connsiteY37" fmla="*/ 89028 h 88850"/>
                <a:gd name="connsiteX38" fmla="*/ 659 w 53279"/>
                <a:gd name="connsiteY38" fmla="*/ 89028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279" h="88850">
                  <a:moveTo>
                    <a:pt x="659" y="89028"/>
                  </a:moveTo>
                  <a:lnTo>
                    <a:pt x="659" y="85456"/>
                  </a:lnTo>
                  <a:cubicBezTo>
                    <a:pt x="659" y="85258"/>
                    <a:pt x="708" y="85010"/>
                    <a:pt x="807" y="84712"/>
                  </a:cubicBezTo>
                  <a:lnTo>
                    <a:pt x="21643" y="61793"/>
                  </a:lnTo>
                  <a:cubicBezTo>
                    <a:pt x="24719" y="58420"/>
                    <a:pt x="27224" y="55592"/>
                    <a:pt x="29158" y="53309"/>
                  </a:cubicBezTo>
                  <a:cubicBezTo>
                    <a:pt x="31093" y="51028"/>
                    <a:pt x="33028" y="48374"/>
                    <a:pt x="34963" y="45347"/>
                  </a:cubicBezTo>
                  <a:cubicBezTo>
                    <a:pt x="36897" y="42321"/>
                    <a:pt x="38411" y="39270"/>
                    <a:pt x="39502" y="36195"/>
                  </a:cubicBezTo>
                  <a:cubicBezTo>
                    <a:pt x="40594" y="33119"/>
                    <a:pt x="41140" y="29845"/>
                    <a:pt x="41140" y="26372"/>
                  </a:cubicBezTo>
                  <a:cubicBezTo>
                    <a:pt x="41140" y="22701"/>
                    <a:pt x="40470" y="19204"/>
                    <a:pt x="39130" y="15880"/>
                  </a:cubicBezTo>
                  <a:cubicBezTo>
                    <a:pt x="37791" y="12556"/>
                    <a:pt x="35782" y="9901"/>
                    <a:pt x="33103" y="7917"/>
                  </a:cubicBezTo>
                  <a:cubicBezTo>
                    <a:pt x="30423" y="5933"/>
                    <a:pt x="27199" y="4941"/>
                    <a:pt x="23429" y="4941"/>
                  </a:cubicBezTo>
                  <a:cubicBezTo>
                    <a:pt x="19559" y="4941"/>
                    <a:pt x="16086" y="6106"/>
                    <a:pt x="13011" y="8438"/>
                  </a:cubicBezTo>
                  <a:cubicBezTo>
                    <a:pt x="9935" y="10770"/>
                    <a:pt x="7753" y="13771"/>
                    <a:pt x="6462" y="17442"/>
                  </a:cubicBezTo>
                  <a:cubicBezTo>
                    <a:pt x="6859" y="17343"/>
                    <a:pt x="7356" y="17293"/>
                    <a:pt x="7951" y="17293"/>
                  </a:cubicBezTo>
                  <a:cubicBezTo>
                    <a:pt x="9935" y="17293"/>
                    <a:pt x="11647" y="17963"/>
                    <a:pt x="13085" y="19302"/>
                  </a:cubicBezTo>
                  <a:cubicBezTo>
                    <a:pt x="14524" y="20642"/>
                    <a:pt x="15243" y="22354"/>
                    <a:pt x="15243" y="24437"/>
                  </a:cubicBezTo>
                  <a:cubicBezTo>
                    <a:pt x="15243" y="26521"/>
                    <a:pt x="14524" y="28257"/>
                    <a:pt x="13085" y="29646"/>
                  </a:cubicBezTo>
                  <a:cubicBezTo>
                    <a:pt x="11647" y="31035"/>
                    <a:pt x="9935" y="31730"/>
                    <a:pt x="7951" y="31730"/>
                  </a:cubicBezTo>
                  <a:cubicBezTo>
                    <a:pt x="5868" y="31730"/>
                    <a:pt x="4131" y="31010"/>
                    <a:pt x="2742" y="29572"/>
                  </a:cubicBezTo>
                  <a:cubicBezTo>
                    <a:pt x="1353" y="28133"/>
                    <a:pt x="659" y="26422"/>
                    <a:pt x="659" y="24437"/>
                  </a:cubicBezTo>
                  <a:cubicBezTo>
                    <a:pt x="659" y="21163"/>
                    <a:pt x="1279" y="18062"/>
                    <a:pt x="2519" y="15135"/>
                  </a:cubicBezTo>
                  <a:cubicBezTo>
                    <a:pt x="3759" y="12208"/>
                    <a:pt x="5570" y="9604"/>
                    <a:pt x="7951" y="7322"/>
                  </a:cubicBezTo>
                  <a:cubicBezTo>
                    <a:pt x="10332" y="5040"/>
                    <a:pt x="13011" y="3278"/>
                    <a:pt x="15987" y="2038"/>
                  </a:cubicBezTo>
                  <a:cubicBezTo>
                    <a:pt x="18964" y="798"/>
                    <a:pt x="22090" y="178"/>
                    <a:pt x="25364" y="178"/>
                  </a:cubicBezTo>
                  <a:cubicBezTo>
                    <a:pt x="30523" y="178"/>
                    <a:pt x="35286" y="1270"/>
                    <a:pt x="39651" y="3453"/>
                  </a:cubicBezTo>
                  <a:cubicBezTo>
                    <a:pt x="44016" y="5635"/>
                    <a:pt x="47489" y="8686"/>
                    <a:pt x="50069" y="12605"/>
                  </a:cubicBezTo>
                  <a:cubicBezTo>
                    <a:pt x="52649" y="16525"/>
                    <a:pt x="53939" y="21113"/>
                    <a:pt x="53939" y="26372"/>
                  </a:cubicBezTo>
                  <a:cubicBezTo>
                    <a:pt x="53939" y="30241"/>
                    <a:pt x="53071" y="33913"/>
                    <a:pt x="51334" y="37386"/>
                  </a:cubicBezTo>
                  <a:cubicBezTo>
                    <a:pt x="49598" y="40858"/>
                    <a:pt x="47415" y="44008"/>
                    <a:pt x="44786" y="46836"/>
                  </a:cubicBezTo>
                  <a:cubicBezTo>
                    <a:pt x="42156" y="49664"/>
                    <a:pt x="38783" y="52888"/>
                    <a:pt x="34666" y="56510"/>
                  </a:cubicBezTo>
                  <a:cubicBezTo>
                    <a:pt x="30548" y="60131"/>
                    <a:pt x="27844" y="62537"/>
                    <a:pt x="26554" y="63728"/>
                  </a:cubicBezTo>
                  <a:lnTo>
                    <a:pt x="11374" y="78164"/>
                  </a:lnTo>
                  <a:lnTo>
                    <a:pt x="24173" y="78164"/>
                  </a:lnTo>
                  <a:cubicBezTo>
                    <a:pt x="30523" y="78164"/>
                    <a:pt x="35807" y="78114"/>
                    <a:pt x="40023" y="78015"/>
                  </a:cubicBezTo>
                  <a:cubicBezTo>
                    <a:pt x="44240" y="77916"/>
                    <a:pt x="46497" y="77767"/>
                    <a:pt x="46795" y="77569"/>
                  </a:cubicBezTo>
                  <a:cubicBezTo>
                    <a:pt x="47787" y="76477"/>
                    <a:pt x="48829" y="72359"/>
                    <a:pt x="49920" y="65216"/>
                  </a:cubicBezTo>
                  <a:lnTo>
                    <a:pt x="53939" y="65216"/>
                  </a:lnTo>
                  <a:lnTo>
                    <a:pt x="50069" y="89028"/>
                  </a:lnTo>
                  <a:lnTo>
                    <a:pt x="659" y="89028"/>
                  </a:lnTo>
                  <a:close/>
                </a:path>
              </a:pathLst>
            </a:custGeom>
            <a:solidFill>
              <a:srgbClr val="262626"/>
            </a:solidFill>
            <a:ln w="9525" cap="sq">
              <a:noFill/>
              <a:prstDash val="solid"/>
              <a:miter/>
            </a:ln>
          </p:spPr>
          <p:txBody>
            <a:bodyPr rtlCol="0" anchor="ctr"/>
            <a:lstStyle/>
            <a:p>
              <a:endParaRPr lang="en-NL"/>
            </a:p>
          </p:txBody>
        </p:sp>
      </p:grpSp>
      <p:grpSp>
        <p:nvGrpSpPr>
          <p:cNvPr id="152" name="Graphic 2">
            <a:extLst>
              <a:ext uri="{FF2B5EF4-FFF2-40B4-BE49-F238E27FC236}">
                <a16:creationId xmlns:a16="http://schemas.microsoft.com/office/drawing/2014/main" id="{4A4A3F0A-55A8-9D85-4750-5F98E6967CA0}"/>
              </a:ext>
            </a:extLst>
          </p:cNvPr>
          <p:cNvGrpSpPr/>
          <p:nvPr/>
        </p:nvGrpSpPr>
        <p:grpSpPr>
          <a:xfrm>
            <a:off x="7114945" y="5400421"/>
            <a:ext cx="164276" cy="91826"/>
            <a:chOff x="5902817" y="1546923"/>
            <a:chExt cx="164276" cy="91826"/>
          </a:xfrm>
          <a:solidFill>
            <a:srgbClr val="262626"/>
          </a:solidFill>
        </p:grpSpPr>
        <p:sp>
          <p:nvSpPr>
            <p:cNvPr id="153" name="Freeform: Shape 152">
              <a:extLst>
                <a:ext uri="{FF2B5EF4-FFF2-40B4-BE49-F238E27FC236}">
                  <a16:creationId xmlns:a16="http://schemas.microsoft.com/office/drawing/2014/main" id="{C5E42851-CEA1-EACA-D6F2-6CD37DCB9DBD}"/>
                </a:ext>
              </a:extLst>
            </p:cNvPr>
            <p:cNvSpPr/>
            <p:nvPr/>
          </p:nvSpPr>
          <p:spPr>
            <a:xfrm>
              <a:off x="5902817" y="1546923"/>
              <a:ext cx="56107" cy="91826"/>
            </a:xfrm>
            <a:custGeom>
              <a:avLst/>
              <a:gdLst>
                <a:gd name="connsiteX0" fmla="*/ 28787 w 56107"/>
                <a:gd name="connsiteY0" fmla="*/ 91970 h 91826"/>
                <a:gd name="connsiteX1" fmla="*/ 6537 w 56107"/>
                <a:gd name="connsiteY1" fmla="*/ 78501 h 91826"/>
                <a:gd name="connsiteX2" fmla="*/ 659 w 56107"/>
                <a:gd name="connsiteY2" fmla="*/ 46429 h 91826"/>
                <a:gd name="connsiteX3" fmla="*/ 2742 w 56107"/>
                <a:gd name="connsiteY3" fmla="*/ 24625 h 91826"/>
                <a:gd name="connsiteX4" fmla="*/ 11150 w 56107"/>
                <a:gd name="connsiteY4" fmla="*/ 7287 h 91826"/>
                <a:gd name="connsiteX5" fmla="*/ 28787 w 56107"/>
                <a:gd name="connsiteY5" fmla="*/ 143 h 91826"/>
                <a:gd name="connsiteX6" fmla="*/ 43149 w 56107"/>
                <a:gd name="connsiteY6" fmla="*/ 4459 h 91826"/>
                <a:gd name="connsiteX7" fmla="*/ 51706 w 56107"/>
                <a:gd name="connsiteY7" fmla="*/ 15547 h 91826"/>
                <a:gd name="connsiteX8" fmla="*/ 55724 w 56107"/>
                <a:gd name="connsiteY8" fmla="*/ 30132 h 91826"/>
                <a:gd name="connsiteX9" fmla="*/ 56767 w 56107"/>
                <a:gd name="connsiteY9" fmla="*/ 46429 h 91826"/>
                <a:gd name="connsiteX10" fmla="*/ 54683 w 56107"/>
                <a:gd name="connsiteY10" fmla="*/ 67934 h 91826"/>
                <a:gd name="connsiteX11" fmla="*/ 46423 w 56107"/>
                <a:gd name="connsiteY11" fmla="*/ 84976 h 91826"/>
                <a:gd name="connsiteX12" fmla="*/ 28787 w 56107"/>
                <a:gd name="connsiteY12" fmla="*/ 91970 h 91826"/>
                <a:gd name="connsiteX13" fmla="*/ 28787 w 56107"/>
                <a:gd name="connsiteY13" fmla="*/ 88398 h 91826"/>
                <a:gd name="connsiteX14" fmla="*/ 39875 w 56107"/>
                <a:gd name="connsiteY14" fmla="*/ 80808 h 91826"/>
                <a:gd name="connsiteX15" fmla="*/ 44339 w 56107"/>
                <a:gd name="connsiteY15" fmla="*/ 63990 h 91826"/>
                <a:gd name="connsiteX16" fmla="*/ 45158 w 56107"/>
                <a:gd name="connsiteY16" fmla="*/ 44345 h 91826"/>
                <a:gd name="connsiteX17" fmla="*/ 44339 w 56107"/>
                <a:gd name="connsiteY17" fmla="*/ 25816 h 91826"/>
                <a:gd name="connsiteX18" fmla="*/ 39875 w 56107"/>
                <a:gd name="connsiteY18" fmla="*/ 10487 h 91826"/>
                <a:gd name="connsiteX19" fmla="*/ 28787 w 56107"/>
                <a:gd name="connsiteY19" fmla="*/ 3566 h 91826"/>
                <a:gd name="connsiteX20" fmla="*/ 17550 w 56107"/>
                <a:gd name="connsiteY20" fmla="*/ 10487 h 91826"/>
                <a:gd name="connsiteX21" fmla="*/ 13086 w 56107"/>
                <a:gd name="connsiteY21" fmla="*/ 25816 h 91826"/>
                <a:gd name="connsiteX22" fmla="*/ 12267 w 56107"/>
                <a:gd name="connsiteY22" fmla="*/ 44345 h 91826"/>
                <a:gd name="connsiteX23" fmla="*/ 12639 w 56107"/>
                <a:gd name="connsiteY23" fmla="*/ 58335 h 91826"/>
                <a:gd name="connsiteX24" fmla="*/ 14574 w 56107"/>
                <a:gd name="connsiteY24" fmla="*/ 71879 h 91826"/>
                <a:gd name="connsiteX25" fmla="*/ 19634 w 56107"/>
                <a:gd name="connsiteY25" fmla="*/ 83635 h 91826"/>
                <a:gd name="connsiteX26" fmla="*/ 28787 w 56107"/>
                <a:gd name="connsiteY26" fmla="*/ 88398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787" y="91970"/>
                  </a:moveTo>
                  <a:cubicBezTo>
                    <a:pt x="17872" y="91970"/>
                    <a:pt x="10456" y="87480"/>
                    <a:pt x="6537" y="78501"/>
                  </a:cubicBezTo>
                  <a:cubicBezTo>
                    <a:pt x="2618" y="69522"/>
                    <a:pt x="659" y="58831"/>
                    <a:pt x="659" y="46429"/>
                  </a:cubicBezTo>
                  <a:cubicBezTo>
                    <a:pt x="659" y="38689"/>
                    <a:pt x="1353" y="31421"/>
                    <a:pt x="2742" y="24625"/>
                  </a:cubicBezTo>
                  <a:cubicBezTo>
                    <a:pt x="4131" y="17829"/>
                    <a:pt x="6934" y="12049"/>
                    <a:pt x="11150" y="7287"/>
                  </a:cubicBezTo>
                  <a:cubicBezTo>
                    <a:pt x="15367" y="2524"/>
                    <a:pt x="21246" y="143"/>
                    <a:pt x="28787" y="143"/>
                  </a:cubicBezTo>
                  <a:cubicBezTo>
                    <a:pt x="34641" y="143"/>
                    <a:pt x="39428" y="1582"/>
                    <a:pt x="43149" y="4459"/>
                  </a:cubicBezTo>
                  <a:cubicBezTo>
                    <a:pt x="46870" y="7337"/>
                    <a:pt x="49722" y="11033"/>
                    <a:pt x="51706" y="15547"/>
                  </a:cubicBezTo>
                  <a:cubicBezTo>
                    <a:pt x="53691" y="20061"/>
                    <a:pt x="55030" y="24923"/>
                    <a:pt x="55724" y="30132"/>
                  </a:cubicBezTo>
                  <a:cubicBezTo>
                    <a:pt x="56419" y="35341"/>
                    <a:pt x="56767" y="40774"/>
                    <a:pt x="56767" y="46429"/>
                  </a:cubicBezTo>
                  <a:cubicBezTo>
                    <a:pt x="56767" y="54068"/>
                    <a:pt x="56072" y="61237"/>
                    <a:pt x="54683" y="67934"/>
                  </a:cubicBezTo>
                  <a:cubicBezTo>
                    <a:pt x="53294" y="74632"/>
                    <a:pt x="50541" y="80312"/>
                    <a:pt x="46423" y="84976"/>
                  </a:cubicBezTo>
                  <a:cubicBezTo>
                    <a:pt x="42305" y="89638"/>
                    <a:pt x="36427" y="91970"/>
                    <a:pt x="28787" y="91970"/>
                  </a:cubicBezTo>
                  <a:close/>
                  <a:moveTo>
                    <a:pt x="28787" y="88398"/>
                  </a:moveTo>
                  <a:cubicBezTo>
                    <a:pt x="33747" y="88398"/>
                    <a:pt x="37443" y="85868"/>
                    <a:pt x="39875" y="80808"/>
                  </a:cubicBezTo>
                  <a:cubicBezTo>
                    <a:pt x="42306" y="75748"/>
                    <a:pt x="43794" y="70142"/>
                    <a:pt x="44339" y="63990"/>
                  </a:cubicBezTo>
                  <a:cubicBezTo>
                    <a:pt x="44885" y="57839"/>
                    <a:pt x="45158" y="51290"/>
                    <a:pt x="45158" y="44345"/>
                  </a:cubicBezTo>
                  <a:cubicBezTo>
                    <a:pt x="45158" y="37598"/>
                    <a:pt x="44885" y="31421"/>
                    <a:pt x="44339" y="25816"/>
                  </a:cubicBezTo>
                  <a:cubicBezTo>
                    <a:pt x="43794" y="20210"/>
                    <a:pt x="42306" y="15100"/>
                    <a:pt x="39875" y="10487"/>
                  </a:cubicBezTo>
                  <a:cubicBezTo>
                    <a:pt x="37443" y="5873"/>
                    <a:pt x="33747" y="3566"/>
                    <a:pt x="28787" y="3566"/>
                  </a:cubicBezTo>
                  <a:cubicBezTo>
                    <a:pt x="23726" y="3566"/>
                    <a:pt x="19981" y="5873"/>
                    <a:pt x="17550" y="10487"/>
                  </a:cubicBezTo>
                  <a:cubicBezTo>
                    <a:pt x="15119" y="15100"/>
                    <a:pt x="13631" y="20210"/>
                    <a:pt x="13086" y="25816"/>
                  </a:cubicBezTo>
                  <a:cubicBezTo>
                    <a:pt x="12540" y="31421"/>
                    <a:pt x="12267" y="37598"/>
                    <a:pt x="12267" y="44345"/>
                  </a:cubicBezTo>
                  <a:cubicBezTo>
                    <a:pt x="12267" y="49306"/>
                    <a:pt x="12391" y="53969"/>
                    <a:pt x="12639" y="58335"/>
                  </a:cubicBezTo>
                  <a:cubicBezTo>
                    <a:pt x="12887" y="62701"/>
                    <a:pt x="13532" y="67215"/>
                    <a:pt x="14574" y="71879"/>
                  </a:cubicBezTo>
                  <a:cubicBezTo>
                    <a:pt x="15616" y="76541"/>
                    <a:pt x="17303" y="80460"/>
                    <a:pt x="19634" y="83635"/>
                  </a:cubicBezTo>
                  <a:cubicBezTo>
                    <a:pt x="21965" y="86810"/>
                    <a:pt x="25016" y="88398"/>
                    <a:pt x="28787" y="88398"/>
                  </a:cubicBezTo>
                  <a:close/>
                </a:path>
              </a:pathLst>
            </a:custGeom>
            <a:solidFill>
              <a:srgbClr val="262626"/>
            </a:solidFill>
            <a:ln w="9525" cap="sq">
              <a:noFill/>
              <a:prstDash val="solid"/>
              <a:miter/>
            </a:ln>
          </p:spPr>
          <p:txBody>
            <a:bodyPr rtlCol="0" anchor="ctr"/>
            <a:lstStyle/>
            <a:p>
              <a:endParaRPr lang="en-NL"/>
            </a:p>
          </p:txBody>
        </p:sp>
        <p:sp>
          <p:nvSpPr>
            <p:cNvPr id="154" name="Freeform: Shape 153">
              <a:extLst>
                <a:ext uri="{FF2B5EF4-FFF2-40B4-BE49-F238E27FC236}">
                  <a16:creationId xmlns:a16="http://schemas.microsoft.com/office/drawing/2014/main" id="{8194850B-155A-B71D-A146-2F36E56B3061}"/>
                </a:ext>
              </a:extLst>
            </p:cNvPr>
            <p:cNvSpPr/>
            <p:nvPr/>
          </p:nvSpPr>
          <p:spPr>
            <a:xfrm>
              <a:off x="5977350" y="1621188"/>
              <a:ext cx="14734" cy="14584"/>
            </a:xfrm>
            <a:custGeom>
              <a:avLst/>
              <a:gdLst>
                <a:gd name="connsiteX0" fmla="*/ 659 w 14734"/>
                <a:gd name="connsiteY0" fmla="*/ 7435 h 14584"/>
                <a:gd name="connsiteX1" fmla="*/ 2891 w 14734"/>
                <a:gd name="connsiteY1" fmla="*/ 2226 h 14584"/>
                <a:gd name="connsiteX2" fmla="*/ 8099 w 14734"/>
                <a:gd name="connsiteY2" fmla="*/ 143 h 14584"/>
                <a:gd name="connsiteX3" fmla="*/ 11671 w 14734"/>
                <a:gd name="connsiteY3" fmla="*/ 1111 h 14584"/>
                <a:gd name="connsiteX4" fmla="*/ 14425 w 14734"/>
                <a:gd name="connsiteY4" fmla="*/ 3789 h 14584"/>
                <a:gd name="connsiteX5" fmla="*/ 15393 w 14734"/>
                <a:gd name="connsiteY5" fmla="*/ 7435 h 14584"/>
                <a:gd name="connsiteX6" fmla="*/ 13234 w 14734"/>
                <a:gd name="connsiteY6" fmla="*/ 12496 h 14584"/>
                <a:gd name="connsiteX7" fmla="*/ 8099 w 14734"/>
                <a:gd name="connsiteY7" fmla="*/ 14728 h 14584"/>
                <a:gd name="connsiteX8" fmla="*/ 2891 w 14734"/>
                <a:gd name="connsiteY8" fmla="*/ 12496 h 14584"/>
                <a:gd name="connsiteX9" fmla="*/ 659 w 14734"/>
                <a:gd name="connsiteY9" fmla="*/ 7435 h 1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4" h="14584">
                  <a:moveTo>
                    <a:pt x="659" y="7435"/>
                  </a:moveTo>
                  <a:cubicBezTo>
                    <a:pt x="659" y="5352"/>
                    <a:pt x="1403" y="3616"/>
                    <a:pt x="2891" y="2226"/>
                  </a:cubicBezTo>
                  <a:cubicBezTo>
                    <a:pt x="4379" y="837"/>
                    <a:pt x="6115" y="143"/>
                    <a:pt x="8099" y="143"/>
                  </a:cubicBezTo>
                  <a:cubicBezTo>
                    <a:pt x="9290" y="143"/>
                    <a:pt x="10481" y="466"/>
                    <a:pt x="11671" y="1111"/>
                  </a:cubicBezTo>
                  <a:cubicBezTo>
                    <a:pt x="12862" y="1755"/>
                    <a:pt x="13780" y="2648"/>
                    <a:pt x="14425" y="3789"/>
                  </a:cubicBezTo>
                  <a:cubicBezTo>
                    <a:pt x="15070" y="4930"/>
                    <a:pt x="15393" y="6146"/>
                    <a:pt x="15393" y="7435"/>
                  </a:cubicBezTo>
                  <a:cubicBezTo>
                    <a:pt x="15393" y="9321"/>
                    <a:pt x="14673" y="11008"/>
                    <a:pt x="13234" y="12496"/>
                  </a:cubicBezTo>
                  <a:cubicBezTo>
                    <a:pt x="11795" y="13984"/>
                    <a:pt x="10084" y="14728"/>
                    <a:pt x="8099" y="14728"/>
                  </a:cubicBezTo>
                  <a:cubicBezTo>
                    <a:pt x="6115" y="14728"/>
                    <a:pt x="4379" y="13984"/>
                    <a:pt x="2891" y="12496"/>
                  </a:cubicBezTo>
                  <a:cubicBezTo>
                    <a:pt x="1403" y="11008"/>
                    <a:pt x="659" y="9321"/>
                    <a:pt x="659" y="7435"/>
                  </a:cubicBezTo>
                  <a:close/>
                </a:path>
              </a:pathLst>
            </a:custGeom>
            <a:solidFill>
              <a:srgbClr val="262626"/>
            </a:solidFill>
            <a:ln w="9525" cap="sq">
              <a:noFill/>
              <a:prstDash val="solid"/>
              <a:miter/>
            </a:ln>
          </p:spPr>
          <p:txBody>
            <a:bodyPr rtlCol="0" anchor="ctr"/>
            <a:lstStyle/>
            <a:p>
              <a:endParaRPr lang="en-NL"/>
            </a:p>
          </p:txBody>
        </p:sp>
        <p:sp>
          <p:nvSpPr>
            <p:cNvPr id="155" name="Freeform: Shape 154">
              <a:extLst>
                <a:ext uri="{FF2B5EF4-FFF2-40B4-BE49-F238E27FC236}">
                  <a16:creationId xmlns:a16="http://schemas.microsoft.com/office/drawing/2014/main" id="{67E5FFA0-3B05-22C3-AC30-E0CD80F2E495}"/>
                </a:ext>
              </a:extLst>
            </p:cNvPr>
            <p:cNvSpPr/>
            <p:nvPr/>
          </p:nvSpPr>
          <p:spPr>
            <a:xfrm>
              <a:off x="6008009" y="1546923"/>
              <a:ext cx="59084" cy="88850"/>
            </a:xfrm>
            <a:custGeom>
              <a:avLst/>
              <a:gdLst>
                <a:gd name="connsiteX0" fmla="*/ 659 w 59084"/>
                <a:gd name="connsiteY0" fmla="*/ 66967 h 88850"/>
                <a:gd name="connsiteX1" fmla="*/ 659 w 59084"/>
                <a:gd name="connsiteY1" fmla="*/ 62354 h 88850"/>
                <a:gd name="connsiteX2" fmla="*/ 41884 w 59084"/>
                <a:gd name="connsiteY2" fmla="*/ 887 h 88850"/>
                <a:gd name="connsiteX3" fmla="*/ 43223 w 59084"/>
                <a:gd name="connsiteY3" fmla="*/ 143 h 88850"/>
                <a:gd name="connsiteX4" fmla="*/ 45157 w 59084"/>
                <a:gd name="connsiteY4" fmla="*/ 143 h 88850"/>
                <a:gd name="connsiteX5" fmla="*/ 46646 w 59084"/>
                <a:gd name="connsiteY5" fmla="*/ 1632 h 88850"/>
                <a:gd name="connsiteX6" fmla="*/ 46646 w 59084"/>
                <a:gd name="connsiteY6" fmla="*/ 62354 h 88850"/>
                <a:gd name="connsiteX7" fmla="*/ 59743 w 59084"/>
                <a:gd name="connsiteY7" fmla="*/ 62354 h 88850"/>
                <a:gd name="connsiteX8" fmla="*/ 59743 w 59084"/>
                <a:gd name="connsiteY8" fmla="*/ 66967 h 88850"/>
                <a:gd name="connsiteX9" fmla="*/ 46646 w 59084"/>
                <a:gd name="connsiteY9" fmla="*/ 66967 h 88850"/>
                <a:gd name="connsiteX10" fmla="*/ 46646 w 59084"/>
                <a:gd name="connsiteY10" fmla="*/ 80063 h 88850"/>
                <a:gd name="connsiteX11" fmla="*/ 50590 w 59084"/>
                <a:gd name="connsiteY11" fmla="*/ 83487 h 88850"/>
                <a:gd name="connsiteX12" fmla="*/ 59594 w 59084"/>
                <a:gd name="connsiteY12" fmla="*/ 84231 h 88850"/>
                <a:gd name="connsiteX13" fmla="*/ 59594 w 59084"/>
                <a:gd name="connsiteY13" fmla="*/ 88993 h 88850"/>
                <a:gd name="connsiteX14" fmla="*/ 22982 w 59084"/>
                <a:gd name="connsiteY14" fmla="*/ 88993 h 88850"/>
                <a:gd name="connsiteX15" fmla="*/ 22982 w 59084"/>
                <a:gd name="connsiteY15" fmla="*/ 84231 h 88850"/>
                <a:gd name="connsiteX16" fmla="*/ 31986 w 59084"/>
                <a:gd name="connsiteY16" fmla="*/ 83487 h 88850"/>
                <a:gd name="connsiteX17" fmla="*/ 35931 w 59084"/>
                <a:gd name="connsiteY17" fmla="*/ 80063 h 88850"/>
                <a:gd name="connsiteX18" fmla="*/ 35931 w 59084"/>
                <a:gd name="connsiteY18" fmla="*/ 66967 h 88850"/>
                <a:gd name="connsiteX19" fmla="*/ 659 w 59084"/>
                <a:gd name="connsiteY19" fmla="*/ 66967 h 88850"/>
                <a:gd name="connsiteX20" fmla="*/ 5123 w 59084"/>
                <a:gd name="connsiteY20" fmla="*/ 62354 h 88850"/>
                <a:gd name="connsiteX21" fmla="*/ 36674 w 59084"/>
                <a:gd name="connsiteY21" fmla="*/ 62354 h 88850"/>
                <a:gd name="connsiteX22" fmla="*/ 36674 w 59084"/>
                <a:gd name="connsiteY22" fmla="*/ 15026 h 88850"/>
                <a:gd name="connsiteX23" fmla="*/ 5123 w 59084"/>
                <a:gd name="connsiteY23" fmla="*/ 6235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84" h="88850">
                  <a:moveTo>
                    <a:pt x="659" y="66967"/>
                  </a:moveTo>
                  <a:lnTo>
                    <a:pt x="659" y="62354"/>
                  </a:lnTo>
                  <a:lnTo>
                    <a:pt x="41884" y="887"/>
                  </a:lnTo>
                  <a:cubicBezTo>
                    <a:pt x="42182" y="391"/>
                    <a:pt x="42628" y="143"/>
                    <a:pt x="43223" y="143"/>
                  </a:cubicBezTo>
                  <a:lnTo>
                    <a:pt x="45157" y="143"/>
                  </a:lnTo>
                  <a:cubicBezTo>
                    <a:pt x="46150" y="143"/>
                    <a:pt x="46646" y="639"/>
                    <a:pt x="46646" y="1632"/>
                  </a:cubicBezTo>
                  <a:lnTo>
                    <a:pt x="46646" y="62354"/>
                  </a:lnTo>
                  <a:lnTo>
                    <a:pt x="59743" y="62354"/>
                  </a:lnTo>
                  <a:lnTo>
                    <a:pt x="59743" y="66967"/>
                  </a:lnTo>
                  <a:lnTo>
                    <a:pt x="46646" y="66967"/>
                  </a:lnTo>
                  <a:lnTo>
                    <a:pt x="46646" y="80063"/>
                  </a:lnTo>
                  <a:cubicBezTo>
                    <a:pt x="46646" y="81850"/>
                    <a:pt x="47961" y="82991"/>
                    <a:pt x="50590" y="83487"/>
                  </a:cubicBezTo>
                  <a:cubicBezTo>
                    <a:pt x="53219" y="83983"/>
                    <a:pt x="56221" y="84231"/>
                    <a:pt x="59594" y="84231"/>
                  </a:cubicBezTo>
                  <a:lnTo>
                    <a:pt x="59594" y="88993"/>
                  </a:lnTo>
                  <a:lnTo>
                    <a:pt x="22982" y="88993"/>
                  </a:lnTo>
                  <a:lnTo>
                    <a:pt x="22982" y="84231"/>
                  </a:lnTo>
                  <a:cubicBezTo>
                    <a:pt x="26356" y="84231"/>
                    <a:pt x="29357" y="83983"/>
                    <a:pt x="31986" y="83487"/>
                  </a:cubicBezTo>
                  <a:cubicBezTo>
                    <a:pt x="34616" y="82991"/>
                    <a:pt x="35931" y="81850"/>
                    <a:pt x="35931" y="80063"/>
                  </a:cubicBezTo>
                  <a:lnTo>
                    <a:pt x="35931" y="66967"/>
                  </a:lnTo>
                  <a:lnTo>
                    <a:pt x="659" y="66967"/>
                  </a:lnTo>
                  <a:close/>
                  <a:moveTo>
                    <a:pt x="5123" y="62354"/>
                  </a:moveTo>
                  <a:lnTo>
                    <a:pt x="36674" y="62354"/>
                  </a:lnTo>
                  <a:lnTo>
                    <a:pt x="36674" y="15026"/>
                  </a:lnTo>
                  <a:lnTo>
                    <a:pt x="5123" y="62354"/>
                  </a:lnTo>
                  <a:close/>
                </a:path>
              </a:pathLst>
            </a:custGeom>
            <a:solidFill>
              <a:srgbClr val="262626"/>
            </a:solidFill>
            <a:ln w="9525" cap="sq">
              <a:noFill/>
              <a:prstDash val="solid"/>
              <a:miter/>
            </a:ln>
          </p:spPr>
          <p:txBody>
            <a:bodyPr rtlCol="0" anchor="ctr"/>
            <a:lstStyle/>
            <a:p>
              <a:endParaRPr lang="en-NL"/>
            </a:p>
          </p:txBody>
        </p:sp>
      </p:grpSp>
      <p:grpSp>
        <p:nvGrpSpPr>
          <p:cNvPr id="156" name="Graphic 2">
            <a:extLst>
              <a:ext uri="{FF2B5EF4-FFF2-40B4-BE49-F238E27FC236}">
                <a16:creationId xmlns:a16="http://schemas.microsoft.com/office/drawing/2014/main" id="{DA212A3A-4D83-7FF9-CE48-E1A9DBA3CF46}"/>
              </a:ext>
            </a:extLst>
          </p:cNvPr>
          <p:cNvGrpSpPr/>
          <p:nvPr/>
        </p:nvGrpSpPr>
        <p:grpSpPr>
          <a:xfrm>
            <a:off x="7114945" y="5067046"/>
            <a:ext cx="162490" cy="91826"/>
            <a:chOff x="5902817" y="1213548"/>
            <a:chExt cx="162490" cy="91826"/>
          </a:xfrm>
          <a:solidFill>
            <a:srgbClr val="262626"/>
          </a:solidFill>
        </p:grpSpPr>
        <p:sp>
          <p:nvSpPr>
            <p:cNvPr id="157" name="Freeform: Shape 156">
              <a:extLst>
                <a:ext uri="{FF2B5EF4-FFF2-40B4-BE49-F238E27FC236}">
                  <a16:creationId xmlns:a16="http://schemas.microsoft.com/office/drawing/2014/main" id="{0F891636-7CB0-6927-1949-8BD6E5B1BF9E}"/>
                </a:ext>
              </a:extLst>
            </p:cNvPr>
            <p:cNvSpPr/>
            <p:nvPr/>
          </p:nvSpPr>
          <p:spPr>
            <a:xfrm>
              <a:off x="5902817" y="1213548"/>
              <a:ext cx="56107" cy="91826"/>
            </a:xfrm>
            <a:custGeom>
              <a:avLst/>
              <a:gdLst>
                <a:gd name="connsiteX0" fmla="*/ 28787 w 56107"/>
                <a:gd name="connsiteY0" fmla="*/ 91935 h 91826"/>
                <a:gd name="connsiteX1" fmla="*/ 6537 w 56107"/>
                <a:gd name="connsiteY1" fmla="*/ 78466 h 91826"/>
                <a:gd name="connsiteX2" fmla="*/ 659 w 56107"/>
                <a:gd name="connsiteY2" fmla="*/ 46394 h 91826"/>
                <a:gd name="connsiteX3" fmla="*/ 2742 w 56107"/>
                <a:gd name="connsiteY3" fmla="*/ 24590 h 91826"/>
                <a:gd name="connsiteX4" fmla="*/ 11150 w 56107"/>
                <a:gd name="connsiteY4" fmla="*/ 7252 h 91826"/>
                <a:gd name="connsiteX5" fmla="*/ 28787 w 56107"/>
                <a:gd name="connsiteY5" fmla="*/ 108 h 91826"/>
                <a:gd name="connsiteX6" fmla="*/ 43149 w 56107"/>
                <a:gd name="connsiteY6" fmla="*/ 4424 h 91826"/>
                <a:gd name="connsiteX7" fmla="*/ 51706 w 56107"/>
                <a:gd name="connsiteY7" fmla="*/ 15512 h 91826"/>
                <a:gd name="connsiteX8" fmla="*/ 55724 w 56107"/>
                <a:gd name="connsiteY8" fmla="*/ 30097 h 91826"/>
                <a:gd name="connsiteX9" fmla="*/ 56767 w 56107"/>
                <a:gd name="connsiteY9" fmla="*/ 46394 h 91826"/>
                <a:gd name="connsiteX10" fmla="*/ 54683 w 56107"/>
                <a:gd name="connsiteY10" fmla="*/ 67899 h 91826"/>
                <a:gd name="connsiteX11" fmla="*/ 46423 w 56107"/>
                <a:gd name="connsiteY11" fmla="*/ 84941 h 91826"/>
                <a:gd name="connsiteX12" fmla="*/ 28787 w 56107"/>
                <a:gd name="connsiteY12" fmla="*/ 91935 h 91826"/>
                <a:gd name="connsiteX13" fmla="*/ 28787 w 56107"/>
                <a:gd name="connsiteY13" fmla="*/ 88363 h 91826"/>
                <a:gd name="connsiteX14" fmla="*/ 39875 w 56107"/>
                <a:gd name="connsiteY14" fmla="*/ 80773 h 91826"/>
                <a:gd name="connsiteX15" fmla="*/ 44339 w 56107"/>
                <a:gd name="connsiteY15" fmla="*/ 63955 h 91826"/>
                <a:gd name="connsiteX16" fmla="*/ 45158 w 56107"/>
                <a:gd name="connsiteY16" fmla="*/ 44310 h 91826"/>
                <a:gd name="connsiteX17" fmla="*/ 44339 w 56107"/>
                <a:gd name="connsiteY17" fmla="*/ 25781 h 91826"/>
                <a:gd name="connsiteX18" fmla="*/ 39875 w 56107"/>
                <a:gd name="connsiteY18" fmla="*/ 10452 h 91826"/>
                <a:gd name="connsiteX19" fmla="*/ 28787 w 56107"/>
                <a:gd name="connsiteY19" fmla="*/ 3531 h 91826"/>
                <a:gd name="connsiteX20" fmla="*/ 17550 w 56107"/>
                <a:gd name="connsiteY20" fmla="*/ 10452 h 91826"/>
                <a:gd name="connsiteX21" fmla="*/ 13086 w 56107"/>
                <a:gd name="connsiteY21" fmla="*/ 25781 h 91826"/>
                <a:gd name="connsiteX22" fmla="*/ 12267 w 56107"/>
                <a:gd name="connsiteY22" fmla="*/ 44310 h 91826"/>
                <a:gd name="connsiteX23" fmla="*/ 12639 w 56107"/>
                <a:gd name="connsiteY23" fmla="*/ 58300 h 91826"/>
                <a:gd name="connsiteX24" fmla="*/ 14574 w 56107"/>
                <a:gd name="connsiteY24" fmla="*/ 71844 h 91826"/>
                <a:gd name="connsiteX25" fmla="*/ 19634 w 56107"/>
                <a:gd name="connsiteY25" fmla="*/ 83600 h 91826"/>
                <a:gd name="connsiteX26" fmla="*/ 28787 w 56107"/>
                <a:gd name="connsiteY26" fmla="*/ 88363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787" y="91935"/>
                  </a:moveTo>
                  <a:cubicBezTo>
                    <a:pt x="17872" y="91935"/>
                    <a:pt x="10456" y="87445"/>
                    <a:pt x="6537" y="78466"/>
                  </a:cubicBezTo>
                  <a:cubicBezTo>
                    <a:pt x="2618" y="69487"/>
                    <a:pt x="659" y="58796"/>
                    <a:pt x="659" y="46394"/>
                  </a:cubicBezTo>
                  <a:cubicBezTo>
                    <a:pt x="659" y="38654"/>
                    <a:pt x="1353" y="31386"/>
                    <a:pt x="2742" y="24590"/>
                  </a:cubicBezTo>
                  <a:cubicBezTo>
                    <a:pt x="4131" y="17794"/>
                    <a:pt x="6934" y="12014"/>
                    <a:pt x="11150" y="7252"/>
                  </a:cubicBezTo>
                  <a:cubicBezTo>
                    <a:pt x="15367" y="2489"/>
                    <a:pt x="21246" y="108"/>
                    <a:pt x="28787" y="108"/>
                  </a:cubicBezTo>
                  <a:cubicBezTo>
                    <a:pt x="34641" y="108"/>
                    <a:pt x="39428" y="1547"/>
                    <a:pt x="43149" y="4424"/>
                  </a:cubicBezTo>
                  <a:cubicBezTo>
                    <a:pt x="46870" y="7302"/>
                    <a:pt x="49722" y="10998"/>
                    <a:pt x="51706" y="15512"/>
                  </a:cubicBezTo>
                  <a:cubicBezTo>
                    <a:pt x="53691" y="20026"/>
                    <a:pt x="55030" y="24888"/>
                    <a:pt x="55724" y="30097"/>
                  </a:cubicBezTo>
                  <a:cubicBezTo>
                    <a:pt x="56419" y="35306"/>
                    <a:pt x="56767" y="40739"/>
                    <a:pt x="56767" y="46394"/>
                  </a:cubicBezTo>
                  <a:cubicBezTo>
                    <a:pt x="56767" y="54033"/>
                    <a:pt x="56072" y="61202"/>
                    <a:pt x="54683" y="67899"/>
                  </a:cubicBezTo>
                  <a:cubicBezTo>
                    <a:pt x="53294" y="74597"/>
                    <a:pt x="50541" y="80277"/>
                    <a:pt x="46423" y="84941"/>
                  </a:cubicBezTo>
                  <a:cubicBezTo>
                    <a:pt x="42305" y="89603"/>
                    <a:pt x="36427" y="91935"/>
                    <a:pt x="28787" y="91935"/>
                  </a:cubicBezTo>
                  <a:close/>
                  <a:moveTo>
                    <a:pt x="28787" y="88363"/>
                  </a:moveTo>
                  <a:cubicBezTo>
                    <a:pt x="33747" y="88363"/>
                    <a:pt x="37443" y="85833"/>
                    <a:pt x="39875" y="80773"/>
                  </a:cubicBezTo>
                  <a:cubicBezTo>
                    <a:pt x="42306" y="75713"/>
                    <a:pt x="43794" y="70107"/>
                    <a:pt x="44339" y="63955"/>
                  </a:cubicBezTo>
                  <a:cubicBezTo>
                    <a:pt x="44885" y="57804"/>
                    <a:pt x="45158" y="51255"/>
                    <a:pt x="45158" y="44310"/>
                  </a:cubicBezTo>
                  <a:cubicBezTo>
                    <a:pt x="45158" y="37563"/>
                    <a:pt x="44885" y="31386"/>
                    <a:pt x="44339" y="25781"/>
                  </a:cubicBezTo>
                  <a:cubicBezTo>
                    <a:pt x="43794" y="20175"/>
                    <a:pt x="42306" y="15065"/>
                    <a:pt x="39875" y="10452"/>
                  </a:cubicBezTo>
                  <a:cubicBezTo>
                    <a:pt x="37443" y="5838"/>
                    <a:pt x="33747" y="3531"/>
                    <a:pt x="28787" y="3531"/>
                  </a:cubicBezTo>
                  <a:cubicBezTo>
                    <a:pt x="23726" y="3531"/>
                    <a:pt x="19981" y="5838"/>
                    <a:pt x="17550" y="10452"/>
                  </a:cubicBezTo>
                  <a:cubicBezTo>
                    <a:pt x="15119" y="15065"/>
                    <a:pt x="13631" y="20175"/>
                    <a:pt x="13086" y="25781"/>
                  </a:cubicBezTo>
                  <a:cubicBezTo>
                    <a:pt x="12540" y="31386"/>
                    <a:pt x="12267" y="37563"/>
                    <a:pt x="12267" y="44310"/>
                  </a:cubicBezTo>
                  <a:cubicBezTo>
                    <a:pt x="12267" y="49271"/>
                    <a:pt x="12391" y="53934"/>
                    <a:pt x="12639" y="58300"/>
                  </a:cubicBezTo>
                  <a:cubicBezTo>
                    <a:pt x="12887" y="62666"/>
                    <a:pt x="13532" y="67180"/>
                    <a:pt x="14574" y="71844"/>
                  </a:cubicBezTo>
                  <a:cubicBezTo>
                    <a:pt x="15616" y="76506"/>
                    <a:pt x="17303" y="80425"/>
                    <a:pt x="19634" y="83600"/>
                  </a:cubicBezTo>
                  <a:cubicBezTo>
                    <a:pt x="21965" y="86775"/>
                    <a:pt x="25016" y="88363"/>
                    <a:pt x="28787" y="88363"/>
                  </a:cubicBezTo>
                  <a:close/>
                </a:path>
              </a:pathLst>
            </a:custGeom>
            <a:solidFill>
              <a:srgbClr val="262626"/>
            </a:solidFill>
            <a:ln w="9525" cap="sq">
              <a:noFill/>
              <a:prstDash val="solid"/>
              <a:miter/>
            </a:ln>
          </p:spPr>
          <p:txBody>
            <a:bodyPr rtlCol="0" anchor="ctr"/>
            <a:lstStyle/>
            <a:p>
              <a:endParaRPr lang="en-NL"/>
            </a:p>
          </p:txBody>
        </p:sp>
        <p:sp>
          <p:nvSpPr>
            <p:cNvPr id="158" name="Freeform: Shape 157">
              <a:extLst>
                <a:ext uri="{FF2B5EF4-FFF2-40B4-BE49-F238E27FC236}">
                  <a16:creationId xmlns:a16="http://schemas.microsoft.com/office/drawing/2014/main" id="{D0DA3F82-25B5-F575-7359-90F75DD1CEC7}"/>
                </a:ext>
              </a:extLst>
            </p:cNvPr>
            <p:cNvSpPr/>
            <p:nvPr/>
          </p:nvSpPr>
          <p:spPr>
            <a:xfrm>
              <a:off x="5977350" y="1287813"/>
              <a:ext cx="14734" cy="14584"/>
            </a:xfrm>
            <a:custGeom>
              <a:avLst/>
              <a:gdLst>
                <a:gd name="connsiteX0" fmla="*/ 659 w 14734"/>
                <a:gd name="connsiteY0" fmla="*/ 7400 h 14584"/>
                <a:gd name="connsiteX1" fmla="*/ 2891 w 14734"/>
                <a:gd name="connsiteY1" fmla="*/ 2191 h 14584"/>
                <a:gd name="connsiteX2" fmla="*/ 8099 w 14734"/>
                <a:gd name="connsiteY2" fmla="*/ 108 h 14584"/>
                <a:gd name="connsiteX3" fmla="*/ 11671 w 14734"/>
                <a:gd name="connsiteY3" fmla="*/ 1076 h 14584"/>
                <a:gd name="connsiteX4" fmla="*/ 14425 w 14734"/>
                <a:gd name="connsiteY4" fmla="*/ 3754 h 14584"/>
                <a:gd name="connsiteX5" fmla="*/ 15393 w 14734"/>
                <a:gd name="connsiteY5" fmla="*/ 7400 h 14584"/>
                <a:gd name="connsiteX6" fmla="*/ 13234 w 14734"/>
                <a:gd name="connsiteY6" fmla="*/ 12461 h 14584"/>
                <a:gd name="connsiteX7" fmla="*/ 8099 w 14734"/>
                <a:gd name="connsiteY7" fmla="*/ 14693 h 14584"/>
                <a:gd name="connsiteX8" fmla="*/ 2891 w 14734"/>
                <a:gd name="connsiteY8" fmla="*/ 12461 h 14584"/>
                <a:gd name="connsiteX9" fmla="*/ 659 w 14734"/>
                <a:gd name="connsiteY9" fmla="*/ 7400 h 1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4" h="14584">
                  <a:moveTo>
                    <a:pt x="659" y="7400"/>
                  </a:moveTo>
                  <a:cubicBezTo>
                    <a:pt x="659" y="5317"/>
                    <a:pt x="1403" y="3581"/>
                    <a:pt x="2891" y="2191"/>
                  </a:cubicBezTo>
                  <a:cubicBezTo>
                    <a:pt x="4379" y="802"/>
                    <a:pt x="6115" y="108"/>
                    <a:pt x="8099" y="108"/>
                  </a:cubicBezTo>
                  <a:cubicBezTo>
                    <a:pt x="9290" y="108"/>
                    <a:pt x="10481" y="431"/>
                    <a:pt x="11671" y="1076"/>
                  </a:cubicBezTo>
                  <a:cubicBezTo>
                    <a:pt x="12862" y="1720"/>
                    <a:pt x="13780" y="2613"/>
                    <a:pt x="14425" y="3754"/>
                  </a:cubicBezTo>
                  <a:cubicBezTo>
                    <a:pt x="15070" y="4895"/>
                    <a:pt x="15393" y="6111"/>
                    <a:pt x="15393" y="7400"/>
                  </a:cubicBezTo>
                  <a:cubicBezTo>
                    <a:pt x="15393" y="9286"/>
                    <a:pt x="14673" y="10973"/>
                    <a:pt x="13234" y="12461"/>
                  </a:cubicBezTo>
                  <a:cubicBezTo>
                    <a:pt x="11795" y="13949"/>
                    <a:pt x="10084" y="14693"/>
                    <a:pt x="8099" y="14693"/>
                  </a:cubicBezTo>
                  <a:cubicBezTo>
                    <a:pt x="6115" y="14693"/>
                    <a:pt x="4379" y="13949"/>
                    <a:pt x="2891" y="12461"/>
                  </a:cubicBezTo>
                  <a:cubicBezTo>
                    <a:pt x="1403" y="10973"/>
                    <a:pt x="659" y="9286"/>
                    <a:pt x="659" y="7400"/>
                  </a:cubicBezTo>
                  <a:close/>
                </a:path>
              </a:pathLst>
            </a:custGeom>
            <a:solidFill>
              <a:srgbClr val="262626"/>
            </a:solidFill>
            <a:ln w="9525" cap="sq">
              <a:noFill/>
              <a:prstDash val="solid"/>
              <a:miter/>
            </a:ln>
          </p:spPr>
          <p:txBody>
            <a:bodyPr rtlCol="0" anchor="ctr"/>
            <a:lstStyle/>
            <a:p>
              <a:endParaRPr lang="en-NL"/>
            </a:p>
          </p:txBody>
        </p:sp>
        <p:sp>
          <p:nvSpPr>
            <p:cNvPr id="159" name="Freeform: Shape 158">
              <a:extLst>
                <a:ext uri="{FF2B5EF4-FFF2-40B4-BE49-F238E27FC236}">
                  <a16:creationId xmlns:a16="http://schemas.microsoft.com/office/drawing/2014/main" id="{3B2766A6-3884-BF76-AA96-7E4DB811F370}"/>
                </a:ext>
              </a:extLst>
            </p:cNvPr>
            <p:cNvSpPr/>
            <p:nvPr/>
          </p:nvSpPr>
          <p:spPr>
            <a:xfrm>
              <a:off x="6009944" y="1213548"/>
              <a:ext cx="55364" cy="91826"/>
            </a:xfrm>
            <a:custGeom>
              <a:avLst/>
              <a:gdLst>
                <a:gd name="connsiteX0" fmla="*/ 28340 w 55364"/>
                <a:gd name="connsiteY0" fmla="*/ 91935 h 91826"/>
                <a:gd name="connsiteX1" fmla="*/ 14499 w 55364"/>
                <a:gd name="connsiteY1" fmla="*/ 87545 h 91826"/>
                <a:gd name="connsiteX2" fmla="*/ 5942 w 55364"/>
                <a:gd name="connsiteY2" fmla="*/ 76159 h 91826"/>
                <a:gd name="connsiteX3" fmla="*/ 1775 w 55364"/>
                <a:gd name="connsiteY3" fmla="*/ 61425 h 91826"/>
                <a:gd name="connsiteX4" fmla="*/ 659 w 55364"/>
                <a:gd name="connsiteY4" fmla="*/ 45798 h 91826"/>
                <a:gd name="connsiteX5" fmla="*/ 4751 w 55364"/>
                <a:gd name="connsiteY5" fmla="*/ 24664 h 91826"/>
                <a:gd name="connsiteX6" fmla="*/ 16806 w 55364"/>
                <a:gd name="connsiteY6" fmla="*/ 7103 h 91826"/>
                <a:gd name="connsiteX7" fmla="*/ 35633 w 55364"/>
                <a:gd name="connsiteY7" fmla="*/ 108 h 91826"/>
                <a:gd name="connsiteX8" fmla="*/ 44191 w 55364"/>
                <a:gd name="connsiteY8" fmla="*/ 1820 h 91826"/>
                <a:gd name="connsiteX9" fmla="*/ 50367 w 55364"/>
                <a:gd name="connsiteY9" fmla="*/ 6880 h 91826"/>
                <a:gd name="connsiteX10" fmla="*/ 52599 w 55364"/>
                <a:gd name="connsiteY10" fmla="*/ 14991 h 91826"/>
                <a:gd name="connsiteX11" fmla="*/ 50739 w 55364"/>
                <a:gd name="connsiteY11" fmla="*/ 19679 h 91826"/>
                <a:gd name="connsiteX12" fmla="*/ 46199 w 55364"/>
                <a:gd name="connsiteY12" fmla="*/ 21539 h 91826"/>
                <a:gd name="connsiteX13" fmla="*/ 41661 w 55364"/>
                <a:gd name="connsiteY13" fmla="*/ 19605 h 91826"/>
                <a:gd name="connsiteX14" fmla="*/ 39801 w 55364"/>
                <a:gd name="connsiteY14" fmla="*/ 14991 h 91826"/>
                <a:gd name="connsiteX15" fmla="*/ 41661 w 55364"/>
                <a:gd name="connsiteY15" fmla="*/ 10601 h 91826"/>
                <a:gd name="connsiteX16" fmla="*/ 46199 w 55364"/>
                <a:gd name="connsiteY16" fmla="*/ 8741 h 91826"/>
                <a:gd name="connsiteX17" fmla="*/ 46944 w 55364"/>
                <a:gd name="connsiteY17" fmla="*/ 8741 h 91826"/>
                <a:gd name="connsiteX18" fmla="*/ 42107 w 55364"/>
                <a:gd name="connsiteY18" fmla="*/ 5094 h 91826"/>
                <a:gd name="connsiteX19" fmla="*/ 35633 w 55364"/>
                <a:gd name="connsiteY19" fmla="*/ 3978 h 91826"/>
                <a:gd name="connsiteX20" fmla="*/ 28192 w 55364"/>
                <a:gd name="connsiteY20" fmla="*/ 5764 h 91826"/>
                <a:gd name="connsiteX21" fmla="*/ 22090 w 55364"/>
                <a:gd name="connsiteY21" fmla="*/ 10526 h 91826"/>
                <a:gd name="connsiteX22" fmla="*/ 17550 w 55364"/>
                <a:gd name="connsiteY22" fmla="*/ 17075 h 91826"/>
                <a:gd name="connsiteX23" fmla="*/ 14722 w 55364"/>
                <a:gd name="connsiteY23" fmla="*/ 25335 h 91826"/>
                <a:gd name="connsiteX24" fmla="*/ 13457 w 55364"/>
                <a:gd name="connsiteY24" fmla="*/ 34041 h 91826"/>
                <a:gd name="connsiteX25" fmla="*/ 13160 w 55364"/>
                <a:gd name="connsiteY25" fmla="*/ 44161 h 91826"/>
                <a:gd name="connsiteX26" fmla="*/ 19857 w 55364"/>
                <a:gd name="connsiteY26" fmla="*/ 35157 h 91826"/>
                <a:gd name="connsiteX27" fmla="*/ 29531 w 55364"/>
                <a:gd name="connsiteY27" fmla="*/ 31660 h 91826"/>
                <a:gd name="connsiteX28" fmla="*/ 40321 w 55364"/>
                <a:gd name="connsiteY28" fmla="*/ 34115 h 91826"/>
                <a:gd name="connsiteX29" fmla="*/ 48730 w 55364"/>
                <a:gd name="connsiteY29" fmla="*/ 40813 h 91826"/>
                <a:gd name="connsiteX30" fmla="*/ 54162 w 55364"/>
                <a:gd name="connsiteY30" fmla="*/ 50561 h 91826"/>
                <a:gd name="connsiteX31" fmla="*/ 56023 w 55364"/>
                <a:gd name="connsiteY31" fmla="*/ 61574 h 91826"/>
                <a:gd name="connsiteX32" fmla="*/ 52525 w 55364"/>
                <a:gd name="connsiteY32" fmla="*/ 76532 h 91826"/>
                <a:gd name="connsiteX33" fmla="*/ 42702 w 55364"/>
                <a:gd name="connsiteY33" fmla="*/ 87768 h 91826"/>
                <a:gd name="connsiteX34" fmla="*/ 28340 w 55364"/>
                <a:gd name="connsiteY34" fmla="*/ 91935 h 91826"/>
                <a:gd name="connsiteX35" fmla="*/ 28340 w 55364"/>
                <a:gd name="connsiteY35" fmla="*/ 87619 h 91826"/>
                <a:gd name="connsiteX36" fmla="*/ 36674 w 55364"/>
                <a:gd name="connsiteY36" fmla="*/ 85312 h 91826"/>
                <a:gd name="connsiteX37" fmla="*/ 41214 w 55364"/>
                <a:gd name="connsiteY37" fmla="*/ 79136 h 91826"/>
                <a:gd name="connsiteX38" fmla="*/ 43000 w 55364"/>
                <a:gd name="connsiteY38" fmla="*/ 71323 h 91826"/>
                <a:gd name="connsiteX39" fmla="*/ 43372 w 55364"/>
                <a:gd name="connsiteY39" fmla="*/ 61574 h 91826"/>
                <a:gd name="connsiteX40" fmla="*/ 42628 w 55364"/>
                <a:gd name="connsiteY40" fmla="*/ 48701 h 91826"/>
                <a:gd name="connsiteX41" fmla="*/ 38759 w 55364"/>
                <a:gd name="connsiteY41" fmla="*/ 39324 h 91826"/>
                <a:gd name="connsiteX42" fmla="*/ 28935 w 55364"/>
                <a:gd name="connsiteY42" fmla="*/ 35231 h 91826"/>
                <a:gd name="connsiteX43" fmla="*/ 20080 w 55364"/>
                <a:gd name="connsiteY43" fmla="*/ 38878 h 91826"/>
                <a:gd name="connsiteX44" fmla="*/ 15020 w 55364"/>
                <a:gd name="connsiteY44" fmla="*/ 48105 h 91826"/>
                <a:gd name="connsiteX45" fmla="*/ 13457 w 55364"/>
                <a:gd name="connsiteY45" fmla="*/ 58747 h 91826"/>
                <a:gd name="connsiteX46" fmla="*/ 13607 w 55364"/>
                <a:gd name="connsiteY46" fmla="*/ 61425 h 91826"/>
                <a:gd name="connsiteX47" fmla="*/ 13532 w 55364"/>
                <a:gd name="connsiteY47" fmla="*/ 61798 h 91826"/>
                <a:gd name="connsiteX48" fmla="*/ 13457 w 55364"/>
                <a:gd name="connsiteY48" fmla="*/ 62169 h 91826"/>
                <a:gd name="connsiteX49" fmla="*/ 14648 w 55364"/>
                <a:gd name="connsiteY49" fmla="*/ 73704 h 91826"/>
                <a:gd name="connsiteX50" fmla="*/ 19113 w 55364"/>
                <a:gd name="connsiteY50" fmla="*/ 83600 h 91826"/>
                <a:gd name="connsiteX51" fmla="*/ 28340 w 55364"/>
                <a:gd name="connsiteY51" fmla="*/ 87619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64" h="91826">
                  <a:moveTo>
                    <a:pt x="28340" y="91935"/>
                  </a:moveTo>
                  <a:cubicBezTo>
                    <a:pt x="22784" y="91935"/>
                    <a:pt x="18170" y="90471"/>
                    <a:pt x="14499" y="87545"/>
                  </a:cubicBezTo>
                  <a:cubicBezTo>
                    <a:pt x="10828" y="84618"/>
                    <a:pt x="7976" y="80823"/>
                    <a:pt x="5942" y="76159"/>
                  </a:cubicBezTo>
                  <a:cubicBezTo>
                    <a:pt x="3908" y="71496"/>
                    <a:pt x="2519" y="66585"/>
                    <a:pt x="1775" y="61425"/>
                  </a:cubicBezTo>
                  <a:cubicBezTo>
                    <a:pt x="1031" y="56266"/>
                    <a:pt x="659" y="51057"/>
                    <a:pt x="659" y="45798"/>
                  </a:cubicBezTo>
                  <a:cubicBezTo>
                    <a:pt x="659" y="38754"/>
                    <a:pt x="2023" y="31709"/>
                    <a:pt x="4751" y="24664"/>
                  </a:cubicBezTo>
                  <a:cubicBezTo>
                    <a:pt x="7480" y="17620"/>
                    <a:pt x="11498" y="11767"/>
                    <a:pt x="16806" y="7103"/>
                  </a:cubicBezTo>
                  <a:cubicBezTo>
                    <a:pt x="22115" y="2440"/>
                    <a:pt x="28390" y="108"/>
                    <a:pt x="35633" y="108"/>
                  </a:cubicBezTo>
                  <a:cubicBezTo>
                    <a:pt x="38709" y="108"/>
                    <a:pt x="41561" y="679"/>
                    <a:pt x="44191" y="1820"/>
                  </a:cubicBezTo>
                  <a:cubicBezTo>
                    <a:pt x="46821" y="2961"/>
                    <a:pt x="48879" y="4648"/>
                    <a:pt x="50367" y="6880"/>
                  </a:cubicBezTo>
                  <a:cubicBezTo>
                    <a:pt x="51855" y="9112"/>
                    <a:pt x="52599" y="11816"/>
                    <a:pt x="52599" y="14991"/>
                  </a:cubicBezTo>
                  <a:cubicBezTo>
                    <a:pt x="52599" y="16876"/>
                    <a:pt x="51979" y="18439"/>
                    <a:pt x="50739" y="19679"/>
                  </a:cubicBezTo>
                  <a:cubicBezTo>
                    <a:pt x="49499" y="20919"/>
                    <a:pt x="47985" y="21539"/>
                    <a:pt x="46199" y="21539"/>
                  </a:cubicBezTo>
                  <a:cubicBezTo>
                    <a:pt x="44414" y="21539"/>
                    <a:pt x="42901" y="20894"/>
                    <a:pt x="41661" y="19605"/>
                  </a:cubicBezTo>
                  <a:cubicBezTo>
                    <a:pt x="40421" y="18315"/>
                    <a:pt x="39801" y="16777"/>
                    <a:pt x="39801" y="14991"/>
                  </a:cubicBezTo>
                  <a:cubicBezTo>
                    <a:pt x="39801" y="13304"/>
                    <a:pt x="40421" y="11841"/>
                    <a:pt x="41661" y="10601"/>
                  </a:cubicBezTo>
                  <a:cubicBezTo>
                    <a:pt x="42901" y="9361"/>
                    <a:pt x="44414" y="8741"/>
                    <a:pt x="46199" y="8741"/>
                  </a:cubicBezTo>
                  <a:lnTo>
                    <a:pt x="46944" y="8741"/>
                  </a:lnTo>
                  <a:cubicBezTo>
                    <a:pt x="45754" y="7053"/>
                    <a:pt x="44141" y="5838"/>
                    <a:pt x="42107" y="5094"/>
                  </a:cubicBezTo>
                  <a:cubicBezTo>
                    <a:pt x="40073" y="4350"/>
                    <a:pt x="37915" y="3978"/>
                    <a:pt x="35633" y="3978"/>
                  </a:cubicBezTo>
                  <a:cubicBezTo>
                    <a:pt x="32954" y="3978"/>
                    <a:pt x="30474" y="4573"/>
                    <a:pt x="28192" y="5764"/>
                  </a:cubicBezTo>
                  <a:cubicBezTo>
                    <a:pt x="25909" y="6955"/>
                    <a:pt x="23876" y="8542"/>
                    <a:pt x="22090" y="10526"/>
                  </a:cubicBezTo>
                  <a:cubicBezTo>
                    <a:pt x="20304" y="12511"/>
                    <a:pt x="18790" y="14694"/>
                    <a:pt x="17550" y="17075"/>
                  </a:cubicBezTo>
                  <a:cubicBezTo>
                    <a:pt x="16310" y="19456"/>
                    <a:pt x="15367" y="22210"/>
                    <a:pt x="14722" y="25335"/>
                  </a:cubicBezTo>
                  <a:cubicBezTo>
                    <a:pt x="14077" y="28460"/>
                    <a:pt x="13656" y="31362"/>
                    <a:pt x="13457" y="34041"/>
                  </a:cubicBezTo>
                  <a:cubicBezTo>
                    <a:pt x="13259" y="36720"/>
                    <a:pt x="13160" y="40093"/>
                    <a:pt x="13160" y="44161"/>
                  </a:cubicBezTo>
                  <a:cubicBezTo>
                    <a:pt x="14748" y="40490"/>
                    <a:pt x="16980" y="37489"/>
                    <a:pt x="19857" y="35157"/>
                  </a:cubicBezTo>
                  <a:cubicBezTo>
                    <a:pt x="22735" y="32825"/>
                    <a:pt x="25959" y="31660"/>
                    <a:pt x="29531" y="31660"/>
                  </a:cubicBezTo>
                  <a:cubicBezTo>
                    <a:pt x="33500" y="31660"/>
                    <a:pt x="37096" y="32478"/>
                    <a:pt x="40321" y="34115"/>
                  </a:cubicBezTo>
                  <a:cubicBezTo>
                    <a:pt x="43546" y="35752"/>
                    <a:pt x="46349" y="37985"/>
                    <a:pt x="48730" y="40813"/>
                  </a:cubicBezTo>
                  <a:cubicBezTo>
                    <a:pt x="51112" y="43641"/>
                    <a:pt x="52922" y="46890"/>
                    <a:pt x="54162" y="50561"/>
                  </a:cubicBezTo>
                  <a:cubicBezTo>
                    <a:pt x="55403" y="54232"/>
                    <a:pt x="56023" y="57903"/>
                    <a:pt x="56023" y="61574"/>
                  </a:cubicBezTo>
                  <a:cubicBezTo>
                    <a:pt x="56023" y="66833"/>
                    <a:pt x="54857" y="71819"/>
                    <a:pt x="52525" y="76532"/>
                  </a:cubicBezTo>
                  <a:cubicBezTo>
                    <a:pt x="50193" y="81244"/>
                    <a:pt x="46919" y="84989"/>
                    <a:pt x="42702" y="87768"/>
                  </a:cubicBezTo>
                  <a:cubicBezTo>
                    <a:pt x="38485" y="90546"/>
                    <a:pt x="33698" y="91935"/>
                    <a:pt x="28340" y="91935"/>
                  </a:cubicBezTo>
                  <a:close/>
                  <a:moveTo>
                    <a:pt x="28340" y="87619"/>
                  </a:moveTo>
                  <a:cubicBezTo>
                    <a:pt x="31813" y="87619"/>
                    <a:pt x="34591" y="86850"/>
                    <a:pt x="36674" y="85312"/>
                  </a:cubicBezTo>
                  <a:cubicBezTo>
                    <a:pt x="38759" y="83774"/>
                    <a:pt x="40272" y="81715"/>
                    <a:pt x="41214" y="79136"/>
                  </a:cubicBezTo>
                  <a:cubicBezTo>
                    <a:pt x="42156" y="76556"/>
                    <a:pt x="42751" y="73952"/>
                    <a:pt x="43000" y="71323"/>
                  </a:cubicBezTo>
                  <a:cubicBezTo>
                    <a:pt x="43249" y="68693"/>
                    <a:pt x="43372" y="65443"/>
                    <a:pt x="43372" y="61574"/>
                  </a:cubicBezTo>
                  <a:cubicBezTo>
                    <a:pt x="43372" y="56514"/>
                    <a:pt x="43124" y="52223"/>
                    <a:pt x="42628" y="48701"/>
                  </a:cubicBezTo>
                  <a:cubicBezTo>
                    <a:pt x="42131" y="45178"/>
                    <a:pt x="40842" y="42053"/>
                    <a:pt x="38759" y="39324"/>
                  </a:cubicBezTo>
                  <a:cubicBezTo>
                    <a:pt x="36675" y="36596"/>
                    <a:pt x="33401" y="35231"/>
                    <a:pt x="28935" y="35231"/>
                  </a:cubicBezTo>
                  <a:cubicBezTo>
                    <a:pt x="25364" y="35231"/>
                    <a:pt x="22412" y="36447"/>
                    <a:pt x="20080" y="38878"/>
                  </a:cubicBezTo>
                  <a:cubicBezTo>
                    <a:pt x="17749" y="41308"/>
                    <a:pt x="16062" y="44384"/>
                    <a:pt x="15020" y="48105"/>
                  </a:cubicBezTo>
                  <a:cubicBezTo>
                    <a:pt x="13978" y="51826"/>
                    <a:pt x="13457" y="55373"/>
                    <a:pt x="13457" y="58747"/>
                  </a:cubicBezTo>
                  <a:cubicBezTo>
                    <a:pt x="13457" y="59937"/>
                    <a:pt x="13507" y="60830"/>
                    <a:pt x="13607" y="61425"/>
                  </a:cubicBezTo>
                  <a:cubicBezTo>
                    <a:pt x="13607" y="61624"/>
                    <a:pt x="13582" y="61748"/>
                    <a:pt x="13532" y="61798"/>
                  </a:cubicBezTo>
                  <a:cubicBezTo>
                    <a:pt x="13482" y="61847"/>
                    <a:pt x="13457" y="61971"/>
                    <a:pt x="13457" y="62169"/>
                  </a:cubicBezTo>
                  <a:cubicBezTo>
                    <a:pt x="13457" y="65940"/>
                    <a:pt x="13854" y="69785"/>
                    <a:pt x="14648" y="73704"/>
                  </a:cubicBezTo>
                  <a:cubicBezTo>
                    <a:pt x="15441" y="77623"/>
                    <a:pt x="16930" y="80922"/>
                    <a:pt x="19113" y="83600"/>
                  </a:cubicBezTo>
                  <a:cubicBezTo>
                    <a:pt x="21295" y="86279"/>
                    <a:pt x="24371" y="87619"/>
                    <a:pt x="28340" y="87619"/>
                  </a:cubicBezTo>
                  <a:close/>
                </a:path>
              </a:pathLst>
            </a:custGeom>
            <a:solidFill>
              <a:srgbClr val="262626"/>
            </a:solidFill>
            <a:ln w="9525" cap="sq">
              <a:noFill/>
              <a:prstDash val="solid"/>
              <a:miter/>
            </a:ln>
          </p:spPr>
          <p:txBody>
            <a:bodyPr rtlCol="0" anchor="ctr"/>
            <a:lstStyle/>
            <a:p>
              <a:endParaRPr lang="en-NL"/>
            </a:p>
          </p:txBody>
        </p:sp>
      </p:grpSp>
      <p:grpSp>
        <p:nvGrpSpPr>
          <p:cNvPr id="160" name="Graphic 2">
            <a:extLst>
              <a:ext uri="{FF2B5EF4-FFF2-40B4-BE49-F238E27FC236}">
                <a16:creationId xmlns:a16="http://schemas.microsoft.com/office/drawing/2014/main" id="{C19C2E8A-EFBE-A6BF-7BED-553951564E2F}"/>
              </a:ext>
            </a:extLst>
          </p:cNvPr>
          <p:cNvGrpSpPr/>
          <p:nvPr/>
        </p:nvGrpSpPr>
        <p:grpSpPr>
          <a:xfrm>
            <a:off x="7114945" y="4733671"/>
            <a:ext cx="162490" cy="91826"/>
            <a:chOff x="5902817" y="880173"/>
            <a:chExt cx="162490" cy="91826"/>
          </a:xfrm>
          <a:solidFill>
            <a:srgbClr val="262626"/>
          </a:solidFill>
        </p:grpSpPr>
        <p:sp>
          <p:nvSpPr>
            <p:cNvPr id="161" name="Freeform: Shape 160">
              <a:extLst>
                <a:ext uri="{FF2B5EF4-FFF2-40B4-BE49-F238E27FC236}">
                  <a16:creationId xmlns:a16="http://schemas.microsoft.com/office/drawing/2014/main" id="{3AFEE42B-9C96-AD86-9A4F-D648F1639FED}"/>
                </a:ext>
              </a:extLst>
            </p:cNvPr>
            <p:cNvSpPr/>
            <p:nvPr/>
          </p:nvSpPr>
          <p:spPr>
            <a:xfrm>
              <a:off x="5902817" y="880173"/>
              <a:ext cx="56107" cy="91826"/>
            </a:xfrm>
            <a:custGeom>
              <a:avLst/>
              <a:gdLst>
                <a:gd name="connsiteX0" fmla="*/ 28787 w 56107"/>
                <a:gd name="connsiteY0" fmla="*/ 91900 h 91826"/>
                <a:gd name="connsiteX1" fmla="*/ 6537 w 56107"/>
                <a:gd name="connsiteY1" fmla="*/ 78431 h 91826"/>
                <a:gd name="connsiteX2" fmla="*/ 659 w 56107"/>
                <a:gd name="connsiteY2" fmla="*/ 46359 h 91826"/>
                <a:gd name="connsiteX3" fmla="*/ 2742 w 56107"/>
                <a:gd name="connsiteY3" fmla="*/ 24555 h 91826"/>
                <a:gd name="connsiteX4" fmla="*/ 11150 w 56107"/>
                <a:gd name="connsiteY4" fmla="*/ 7217 h 91826"/>
                <a:gd name="connsiteX5" fmla="*/ 28787 w 56107"/>
                <a:gd name="connsiteY5" fmla="*/ 73 h 91826"/>
                <a:gd name="connsiteX6" fmla="*/ 43149 w 56107"/>
                <a:gd name="connsiteY6" fmla="*/ 4389 h 91826"/>
                <a:gd name="connsiteX7" fmla="*/ 51706 w 56107"/>
                <a:gd name="connsiteY7" fmla="*/ 15477 h 91826"/>
                <a:gd name="connsiteX8" fmla="*/ 55724 w 56107"/>
                <a:gd name="connsiteY8" fmla="*/ 30062 h 91826"/>
                <a:gd name="connsiteX9" fmla="*/ 56767 w 56107"/>
                <a:gd name="connsiteY9" fmla="*/ 46359 h 91826"/>
                <a:gd name="connsiteX10" fmla="*/ 54683 w 56107"/>
                <a:gd name="connsiteY10" fmla="*/ 67864 h 91826"/>
                <a:gd name="connsiteX11" fmla="*/ 46423 w 56107"/>
                <a:gd name="connsiteY11" fmla="*/ 84906 h 91826"/>
                <a:gd name="connsiteX12" fmla="*/ 28787 w 56107"/>
                <a:gd name="connsiteY12" fmla="*/ 91900 h 91826"/>
                <a:gd name="connsiteX13" fmla="*/ 28787 w 56107"/>
                <a:gd name="connsiteY13" fmla="*/ 88328 h 91826"/>
                <a:gd name="connsiteX14" fmla="*/ 39875 w 56107"/>
                <a:gd name="connsiteY14" fmla="*/ 80738 h 91826"/>
                <a:gd name="connsiteX15" fmla="*/ 44339 w 56107"/>
                <a:gd name="connsiteY15" fmla="*/ 63920 h 91826"/>
                <a:gd name="connsiteX16" fmla="*/ 45158 w 56107"/>
                <a:gd name="connsiteY16" fmla="*/ 44275 h 91826"/>
                <a:gd name="connsiteX17" fmla="*/ 44339 w 56107"/>
                <a:gd name="connsiteY17" fmla="*/ 25746 h 91826"/>
                <a:gd name="connsiteX18" fmla="*/ 39875 w 56107"/>
                <a:gd name="connsiteY18" fmla="*/ 10417 h 91826"/>
                <a:gd name="connsiteX19" fmla="*/ 28787 w 56107"/>
                <a:gd name="connsiteY19" fmla="*/ 3496 h 91826"/>
                <a:gd name="connsiteX20" fmla="*/ 17550 w 56107"/>
                <a:gd name="connsiteY20" fmla="*/ 10417 h 91826"/>
                <a:gd name="connsiteX21" fmla="*/ 13086 w 56107"/>
                <a:gd name="connsiteY21" fmla="*/ 25746 h 91826"/>
                <a:gd name="connsiteX22" fmla="*/ 12267 w 56107"/>
                <a:gd name="connsiteY22" fmla="*/ 44275 h 91826"/>
                <a:gd name="connsiteX23" fmla="*/ 12639 w 56107"/>
                <a:gd name="connsiteY23" fmla="*/ 58265 h 91826"/>
                <a:gd name="connsiteX24" fmla="*/ 14574 w 56107"/>
                <a:gd name="connsiteY24" fmla="*/ 71809 h 91826"/>
                <a:gd name="connsiteX25" fmla="*/ 19634 w 56107"/>
                <a:gd name="connsiteY25" fmla="*/ 83565 h 91826"/>
                <a:gd name="connsiteX26" fmla="*/ 28787 w 56107"/>
                <a:gd name="connsiteY26" fmla="*/ 88328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8787" y="91900"/>
                  </a:moveTo>
                  <a:cubicBezTo>
                    <a:pt x="17872" y="91900"/>
                    <a:pt x="10456" y="87410"/>
                    <a:pt x="6537" y="78431"/>
                  </a:cubicBezTo>
                  <a:cubicBezTo>
                    <a:pt x="2618" y="69452"/>
                    <a:pt x="659" y="58761"/>
                    <a:pt x="659" y="46359"/>
                  </a:cubicBezTo>
                  <a:cubicBezTo>
                    <a:pt x="659" y="38619"/>
                    <a:pt x="1353" y="31351"/>
                    <a:pt x="2742" y="24555"/>
                  </a:cubicBezTo>
                  <a:cubicBezTo>
                    <a:pt x="4131" y="17759"/>
                    <a:pt x="6934" y="11979"/>
                    <a:pt x="11150" y="7217"/>
                  </a:cubicBezTo>
                  <a:cubicBezTo>
                    <a:pt x="15367" y="2454"/>
                    <a:pt x="21246" y="73"/>
                    <a:pt x="28787" y="73"/>
                  </a:cubicBezTo>
                  <a:cubicBezTo>
                    <a:pt x="34641" y="73"/>
                    <a:pt x="39428" y="1512"/>
                    <a:pt x="43149" y="4389"/>
                  </a:cubicBezTo>
                  <a:cubicBezTo>
                    <a:pt x="46870" y="7267"/>
                    <a:pt x="49722" y="10963"/>
                    <a:pt x="51706" y="15477"/>
                  </a:cubicBezTo>
                  <a:cubicBezTo>
                    <a:pt x="53691" y="19991"/>
                    <a:pt x="55030" y="24853"/>
                    <a:pt x="55724" y="30062"/>
                  </a:cubicBezTo>
                  <a:cubicBezTo>
                    <a:pt x="56419" y="35271"/>
                    <a:pt x="56767" y="40704"/>
                    <a:pt x="56767" y="46359"/>
                  </a:cubicBezTo>
                  <a:cubicBezTo>
                    <a:pt x="56767" y="53998"/>
                    <a:pt x="56072" y="61167"/>
                    <a:pt x="54683" y="67864"/>
                  </a:cubicBezTo>
                  <a:cubicBezTo>
                    <a:pt x="53294" y="74562"/>
                    <a:pt x="50541" y="80242"/>
                    <a:pt x="46423" y="84906"/>
                  </a:cubicBezTo>
                  <a:cubicBezTo>
                    <a:pt x="42305" y="89568"/>
                    <a:pt x="36427" y="91900"/>
                    <a:pt x="28787" y="91900"/>
                  </a:cubicBezTo>
                  <a:close/>
                  <a:moveTo>
                    <a:pt x="28787" y="88328"/>
                  </a:moveTo>
                  <a:cubicBezTo>
                    <a:pt x="33747" y="88328"/>
                    <a:pt x="37443" y="85798"/>
                    <a:pt x="39875" y="80738"/>
                  </a:cubicBezTo>
                  <a:cubicBezTo>
                    <a:pt x="42306" y="75678"/>
                    <a:pt x="43794" y="70072"/>
                    <a:pt x="44339" y="63920"/>
                  </a:cubicBezTo>
                  <a:cubicBezTo>
                    <a:pt x="44885" y="57769"/>
                    <a:pt x="45158" y="51220"/>
                    <a:pt x="45158" y="44275"/>
                  </a:cubicBezTo>
                  <a:cubicBezTo>
                    <a:pt x="45158" y="37528"/>
                    <a:pt x="44885" y="31351"/>
                    <a:pt x="44339" y="25746"/>
                  </a:cubicBezTo>
                  <a:cubicBezTo>
                    <a:pt x="43794" y="20140"/>
                    <a:pt x="42306" y="15030"/>
                    <a:pt x="39875" y="10417"/>
                  </a:cubicBezTo>
                  <a:cubicBezTo>
                    <a:pt x="37443" y="5803"/>
                    <a:pt x="33747" y="3496"/>
                    <a:pt x="28787" y="3496"/>
                  </a:cubicBezTo>
                  <a:cubicBezTo>
                    <a:pt x="23726" y="3496"/>
                    <a:pt x="19981" y="5803"/>
                    <a:pt x="17550" y="10417"/>
                  </a:cubicBezTo>
                  <a:cubicBezTo>
                    <a:pt x="15119" y="15030"/>
                    <a:pt x="13631" y="20140"/>
                    <a:pt x="13086" y="25746"/>
                  </a:cubicBezTo>
                  <a:cubicBezTo>
                    <a:pt x="12540" y="31351"/>
                    <a:pt x="12267" y="37528"/>
                    <a:pt x="12267" y="44275"/>
                  </a:cubicBezTo>
                  <a:cubicBezTo>
                    <a:pt x="12267" y="49236"/>
                    <a:pt x="12391" y="53899"/>
                    <a:pt x="12639" y="58265"/>
                  </a:cubicBezTo>
                  <a:cubicBezTo>
                    <a:pt x="12887" y="62631"/>
                    <a:pt x="13532" y="67145"/>
                    <a:pt x="14574" y="71809"/>
                  </a:cubicBezTo>
                  <a:cubicBezTo>
                    <a:pt x="15616" y="76471"/>
                    <a:pt x="17303" y="80390"/>
                    <a:pt x="19634" y="83565"/>
                  </a:cubicBezTo>
                  <a:cubicBezTo>
                    <a:pt x="21965" y="86740"/>
                    <a:pt x="25016" y="88328"/>
                    <a:pt x="28787" y="88328"/>
                  </a:cubicBezTo>
                  <a:close/>
                </a:path>
              </a:pathLst>
            </a:custGeom>
            <a:solidFill>
              <a:srgbClr val="262626"/>
            </a:solidFill>
            <a:ln w="9525" cap="sq">
              <a:noFill/>
              <a:prstDash val="solid"/>
              <a:miter/>
            </a:ln>
          </p:spPr>
          <p:txBody>
            <a:bodyPr rtlCol="0" anchor="ctr"/>
            <a:lstStyle/>
            <a:p>
              <a:endParaRPr lang="en-NL"/>
            </a:p>
          </p:txBody>
        </p:sp>
        <p:sp>
          <p:nvSpPr>
            <p:cNvPr id="162" name="Freeform: Shape 161">
              <a:extLst>
                <a:ext uri="{FF2B5EF4-FFF2-40B4-BE49-F238E27FC236}">
                  <a16:creationId xmlns:a16="http://schemas.microsoft.com/office/drawing/2014/main" id="{5287E29F-D50F-F54D-A118-EA489C2B9044}"/>
                </a:ext>
              </a:extLst>
            </p:cNvPr>
            <p:cNvSpPr/>
            <p:nvPr/>
          </p:nvSpPr>
          <p:spPr>
            <a:xfrm>
              <a:off x="5977350" y="954438"/>
              <a:ext cx="14734" cy="14584"/>
            </a:xfrm>
            <a:custGeom>
              <a:avLst/>
              <a:gdLst>
                <a:gd name="connsiteX0" fmla="*/ 659 w 14734"/>
                <a:gd name="connsiteY0" fmla="*/ 7365 h 14584"/>
                <a:gd name="connsiteX1" fmla="*/ 2891 w 14734"/>
                <a:gd name="connsiteY1" fmla="*/ 2156 h 14584"/>
                <a:gd name="connsiteX2" fmla="*/ 8099 w 14734"/>
                <a:gd name="connsiteY2" fmla="*/ 73 h 14584"/>
                <a:gd name="connsiteX3" fmla="*/ 11671 w 14734"/>
                <a:gd name="connsiteY3" fmla="*/ 1041 h 14584"/>
                <a:gd name="connsiteX4" fmla="*/ 14425 w 14734"/>
                <a:gd name="connsiteY4" fmla="*/ 3719 h 14584"/>
                <a:gd name="connsiteX5" fmla="*/ 15393 w 14734"/>
                <a:gd name="connsiteY5" fmla="*/ 7365 h 14584"/>
                <a:gd name="connsiteX6" fmla="*/ 13234 w 14734"/>
                <a:gd name="connsiteY6" fmla="*/ 12426 h 14584"/>
                <a:gd name="connsiteX7" fmla="*/ 8099 w 14734"/>
                <a:gd name="connsiteY7" fmla="*/ 14658 h 14584"/>
                <a:gd name="connsiteX8" fmla="*/ 2891 w 14734"/>
                <a:gd name="connsiteY8" fmla="*/ 12426 h 14584"/>
                <a:gd name="connsiteX9" fmla="*/ 659 w 14734"/>
                <a:gd name="connsiteY9" fmla="*/ 7365 h 1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34" h="14584">
                  <a:moveTo>
                    <a:pt x="659" y="7365"/>
                  </a:moveTo>
                  <a:cubicBezTo>
                    <a:pt x="659" y="5282"/>
                    <a:pt x="1403" y="3546"/>
                    <a:pt x="2891" y="2156"/>
                  </a:cubicBezTo>
                  <a:cubicBezTo>
                    <a:pt x="4379" y="767"/>
                    <a:pt x="6115" y="73"/>
                    <a:pt x="8099" y="73"/>
                  </a:cubicBezTo>
                  <a:cubicBezTo>
                    <a:pt x="9290" y="73"/>
                    <a:pt x="10481" y="396"/>
                    <a:pt x="11671" y="1041"/>
                  </a:cubicBezTo>
                  <a:cubicBezTo>
                    <a:pt x="12862" y="1685"/>
                    <a:pt x="13780" y="2578"/>
                    <a:pt x="14425" y="3719"/>
                  </a:cubicBezTo>
                  <a:cubicBezTo>
                    <a:pt x="15070" y="4860"/>
                    <a:pt x="15393" y="6076"/>
                    <a:pt x="15393" y="7365"/>
                  </a:cubicBezTo>
                  <a:cubicBezTo>
                    <a:pt x="15393" y="9251"/>
                    <a:pt x="14673" y="10938"/>
                    <a:pt x="13234" y="12426"/>
                  </a:cubicBezTo>
                  <a:cubicBezTo>
                    <a:pt x="11795" y="13914"/>
                    <a:pt x="10084" y="14658"/>
                    <a:pt x="8099" y="14658"/>
                  </a:cubicBezTo>
                  <a:cubicBezTo>
                    <a:pt x="6115" y="14658"/>
                    <a:pt x="4379" y="13914"/>
                    <a:pt x="2891" y="12426"/>
                  </a:cubicBezTo>
                  <a:cubicBezTo>
                    <a:pt x="1403" y="10938"/>
                    <a:pt x="659" y="9251"/>
                    <a:pt x="659" y="7365"/>
                  </a:cubicBezTo>
                  <a:close/>
                </a:path>
              </a:pathLst>
            </a:custGeom>
            <a:solidFill>
              <a:srgbClr val="262626"/>
            </a:solidFill>
            <a:ln w="9525" cap="sq">
              <a:noFill/>
              <a:prstDash val="solid"/>
              <a:miter/>
            </a:ln>
          </p:spPr>
          <p:txBody>
            <a:bodyPr rtlCol="0" anchor="ctr"/>
            <a:lstStyle/>
            <a:p>
              <a:endParaRPr lang="en-NL"/>
            </a:p>
          </p:txBody>
        </p:sp>
        <p:sp>
          <p:nvSpPr>
            <p:cNvPr id="163" name="Freeform: Shape 162">
              <a:extLst>
                <a:ext uri="{FF2B5EF4-FFF2-40B4-BE49-F238E27FC236}">
                  <a16:creationId xmlns:a16="http://schemas.microsoft.com/office/drawing/2014/main" id="{F7C30971-D30A-E360-D9AE-C15FC0D0883D}"/>
                </a:ext>
              </a:extLst>
            </p:cNvPr>
            <p:cNvSpPr/>
            <p:nvPr/>
          </p:nvSpPr>
          <p:spPr>
            <a:xfrm>
              <a:off x="6009944" y="880173"/>
              <a:ext cx="55364" cy="91826"/>
            </a:xfrm>
            <a:custGeom>
              <a:avLst/>
              <a:gdLst>
                <a:gd name="connsiteX0" fmla="*/ 659 w 55364"/>
                <a:gd name="connsiteY0" fmla="*/ 68683 h 91826"/>
                <a:gd name="connsiteX1" fmla="*/ 5942 w 55364"/>
                <a:gd name="connsiteY1" fmla="*/ 54470 h 91826"/>
                <a:gd name="connsiteX2" fmla="*/ 19410 w 55364"/>
                <a:gd name="connsiteY2" fmla="*/ 44275 h 91826"/>
                <a:gd name="connsiteX3" fmla="*/ 14499 w 55364"/>
                <a:gd name="connsiteY3" fmla="*/ 41001 h 91826"/>
                <a:gd name="connsiteX4" fmla="*/ 7058 w 55364"/>
                <a:gd name="connsiteY4" fmla="*/ 33039 h 91826"/>
                <a:gd name="connsiteX5" fmla="*/ 4230 w 55364"/>
                <a:gd name="connsiteY5" fmla="*/ 22695 h 91826"/>
                <a:gd name="connsiteX6" fmla="*/ 7578 w 55364"/>
                <a:gd name="connsiteY6" fmla="*/ 11161 h 91826"/>
                <a:gd name="connsiteX7" fmla="*/ 16508 w 55364"/>
                <a:gd name="connsiteY7" fmla="*/ 3050 h 91826"/>
                <a:gd name="connsiteX8" fmla="*/ 28340 w 55364"/>
                <a:gd name="connsiteY8" fmla="*/ 73 h 91826"/>
                <a:gd name="connsiteX9" fmla="*/ 39801 w 55364"/>
                <a:gd name="connsiteY9" fmla="*/ 2529 h 91826"/>
                <a:gd name="connsiteX10" fmla="*/ 48805 w 55364"/>
                <a:gd name="connsiteY10" fmla="*/ 9449 h 91826"/>
                <a:gd name="connsiteX11" fmla="*/ 52302 w 55364"/>
                <a:gd name="connsiteY11" fmla="*/ 20165 h 91826"/>
                <a:gd name="connsiteX12" fmla="*/ 50218 w 55364"/>
                <a:gd name="connsiteY12" fmla="*/ 28425 h 91826"/>
                <a:gd name="connsiteX13" fmla="*/ 44488 w 55364"/>
                <a:gd name="connsiteY13" fmla="*/ 35271 h 91826"/>
                <a:gd name="connsiteX14" fmla="*/ 36674 w 55364"/>
                <a:gd name="connsiteY14" fmla="*/ 40554 h 91826"/>
                <a:gd name="connsiteX15" fmla="*/ 44265 w 55364"/>
                <a:gd name="connsiteY15" fmla="*/ 45465 h 91826"/>
                <a:gd name="connsiteX16" fmla="*/ 52748 w 55364"/>
                <a:gd name="connsiteY16" fmla="*/ 54470 h 91826"/>
                <a:gd name="connsiteX17" fmla="*/ 56023 w 55364"/>
                <a:gd name="connsiteY17" fmla="*/ 66301 h 91826"/>
                <a:gd name="connsiteX18" fmla="*/ 52078 w 55364"/>
                <a:gd name="connsiteY18" fmla="*/ 79398 h 91826"/>
                <a:gd name="connsiteX19" fmla="*/ 41809 w 55364"/>
                <a:gd name="connsiteY19" fmla="*/ 88626 h 91826"/>
                <a:gd name="connsiteX20" fmla="*/ 28340 w 55364"/>
                <a:gd name="connsiteY20" fmla="*/ 91900 h 91826"/>
                <a:gd name="connsiteX21" fmla="*/ 15020 w 55364"/>
                <a:gd name="connsiteY21" fmla="*/ 89073 h 91826"/>
                <a:gd name="connsiteX22" fmla="*/ 4602 w 55364"/>
                <a:gd name="connsiteY22" fmla="*/ 80961 h 91826"/>
                <a:gd name="connsiteX23" fmla="*/ 659 w 55364"/>
                <a:gd name="connsiteY23" fmla="*/ 68683 h 91826"/>
                <a:gd name="connsiteX24" fmla="*/ 7802 w 55364"/>
                <a:gd name="connsiteY24" fmla="*/ 68683 h 91826"/>
                <a:gd name="connsiteX25" fmla="*/ 10705 w 55364"/>
                <a:gd name="connsiteY25" fmla="*/ 78283 h 91826"/>
                <a:gd name="connsiteX26" fmla="*/ 18369 w 55364"/>
                <a:gd name="connsiteY26" fmla="*/ 85128 h 91826"/>
                <a:gd name="connsiteX27" fmla="*/ 28340 w 55364"/>
                <a:gd name="connsiteY27" fmla="*/ 87584 h 91826"/>
                <a:gd name="connsiteX28" fmla="*/ 42405 w 55364"/>
                <a:gd name="connsiteY28" fmla="*/ 83045 h 91826"/>
                <a:gd name="connsiteX29" fmla="*/ 48730 w 55364"/>
                <a:gd name="connsiteY29" fmla="*/ 71064 h 91826"/>
                <a:gd name="connsiteX30" fmla="*/ 47688 w 55364"/>
                <a:gd name="connsiteY30" fmla="*/ 66004 h 91826"/>
                <a:gd name="connsiteX31" fmla="*/ 44860 w 55364"/>
                <a:gd name="connsiteY31" fmla="*/ 61464 h 91826"/>
                <a:gd name="connsiteX32" fmla="*/ 40842 w 55364"/>
                <a:gd name="connsiteY32" fmla="*/ 58116 h 91826"/>
                <a:gd name="connsiteX33" fmla="*/ 22982 w 55364"/>
                <a:gd name="connsiteY33" fmla="*/ 46507 h 91826"/>
                <a:gd name="connsiteX34" fmla="*/ 15318 w 55364"/>
                <a:gd name="connsiteY34" fmla="*/ 52163 h 91826"/>
                <a:gd name="connsiteX35" fmla="*/ 9811 w 55364"/>
                <a:gd name="connsiteY35" fmla="*/ 59753 h 91826"/>
                <a:gd name="connsiteX36" fmla="*/ 7802 w 55364"/>
                <a:gd name="connsiteY36" fmla="*/ 68683 h 91826"/>
                <a:gd name="connsiteX37" fmla="*/ 17029 w 55364"/>
                <a:gd name="connsiteY37" fmla="*/ 27904 h 91826"/>
                <a:gd name="connsiteX38" fmla="*/ 33103 w 55364"/>
                <a:gd name="connsiteY38" fmla="*/ 38322 h 91826"/>
                <a:gd name="connsiteX39" fmla="*/ 42330 w 55364"/>
                <a:gd name="connsiteY39" fmla="*/ 30508 h 91826"/>
                <a:gd name="connsiteX40" fmla="*/ 45902 w 55364"/>
                <a:gd name="connsiteY40" fmla="*/ 20165 h 91826"/>
                <a:gd name="connsiteX41" fmla="*/ 43372 w 55364"/>
                <a:gd name="connsiteY41" fmla="*/ 11831 h 91826"/>
                <a:gd name="connsiteX42" fmla="*/ 36824 w 55364"/>
                <a:gd name="connsiteY42" fmla="*/ 6026 h 91826"/>
                <a:gd name="connsiteX43" fmla="*/ 28192 w 55364"/>
                <a:gd name="connsiteY43" fmla="*/ 3943 h 91826"/>
                <a:gd name="connsiteX44" fmla="*/ 20080 w 55364"/>
                <a:gd name="connsiteY44" fmla="*/ 5505 h 91826"/>
                <a:gd name="connsiteX45" fmla="*/ 13309 w 55364"/>
                <a:gd name="connsiteY45" fmla="*/ 10193 h 91826"/>
                <a:gd name="connsiteX46" fmla="*/ 10630 w 55364"/>
                <a:gd name="connsiteY46" fmla="*/ 17486 h 91826"/>
                <a:gd name="connsiteX47" fmla="*/ 17029 w 55364"/>
                <a:gd name="connsiteY47" fmla="*/ 27904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64" h="91826">
                  <a:moveTo>
                    <a:pt x="659" y="68683"/>
                  </a:moveTo>
                  <a:cubicBezTo>
                    <a:pt x="659" y="63325"/>
                    <a:pt x="2420" y="58588"/>
                    <a:pt x="5942" y="54470"/>
                  </a:cubicBezTo>
                  <a:cubicBezTo>
                    <a:pt x="9464" y="50352"/>
                    <a:pt x="13954" y="46954"/>
                    <a:pt x="19410" y="44275"/>
                  </a:cubicBezTo>
                  <a:lnTo>
                    <a:pt x="14499" y="41001"/>
                  </a:lnTo>
                  <a:cubicBezTo>
                    <a:pt x="11424" y="39017"/>
                    <a:pt x="8943" y="36363"/>
                    <a:pt x="7058" y="33039"/>
                  </a:cubicBezTo>
                  <a:cubicBezTo>
                    <a:pt x="5173" y="29715"/>
                    <a:pt x="4230" y="26267"/>
                    <a:pt x="4230" y="22695"/>
                  </a:cubicBezTo>
                  <a:cubicBezTo>
                    <a:pt x="4230" y="18428"/>
                    <a:pt x="5347" y="14584"/>
                    <a:pt x="7578" y="11161"/>
                  </a:cubicBezTo>
                  <a:cubicBezTo>
                    <a:pt x="9811" y="7738"/>
                    <a:pt x="12788" y="5034"/>
                    <a:pt x="16508" y="3050"/>
                  </a:cubicBezTo>
                  <a:cubicBezTo>
                    <a:pt x="20230" y="1065"/>
                    <a:pt x="24173" y="73"/>
                    <a:pt x="28340" y="73"/>
                  </a:cubicBezTo>
                  <a:cubicBezTo>
                    <a:pt x="32309" y="73"/>
                    <a:pt x="36129" y="891"/>
                    <a:pt x="39801" y="2529"/>
                  </a:cubicBezTo>
                  <a:cubicBezTo>
                    <a:pt x="43472" y="4166"/>
                    <a:pt x="46473" y="6473"/>
                    <a:pt x="48805" y="9449"/>
                  </a:cubicBezTo>
                  <a:cubicBezTo>
                    <a:pt x="51136" y="12426"/>
                    <a:pt x="52302" y="15998"/>
                    <a:pt x="52302" y="20165"/>
                  </a:cubicBezTo>
                  <a:cubicBezTo>
                    <a:pt x="52302" y="23141"/>
                    <a:pt x="51608" y="25895"/>
                    <a:pt x="50218" y="28425"/>
                  </a:cubicBezTo>
                  <a:cubicBezTo>
                    <a:pt x="48829" y="30955"/>
                    <a:pt x="46920" y="33237"/>
                    <a:pt x="44488" y="35271"/>
                  </a:cubicBezTo>
                  <a:cubicBezTo>
                    <a:pt x="42057" y="37305"/>
                    <a:pt x="39453" y="39066"/>
                    <a:pt x="36674" y="40554"/>
                  </a:cubicBezTo>
                  <a:lnTo>
                    <a:pt x="44265" y="45465"/>
                  </a:lnTo>
                  <a:cubicBezTo>
                    <a:pt x="47738" y="47748"/>
                    <a:pt x="50566" y="50749"/>
                    <a:pt x="52748" y="54470"/>
                  </a:cubicBezTo>
                  <a:cubicBezTo>
                    <a:pt x="54931" y="58191"/>
                    <a:pt x="56023" y="62134"/>
                    <a:pt x="56023" y="66301"/>
                  </a:cubicBezTo>
                  <a:cubicBezTo>
                    <a:pt x="56023" y="71064"/>
                    <a:pt x="54708" y="75429"/>
                    <a:pt x="52078" y="79398"/>
                  </a:cubicBezTo>
                  <a:cubicBezTo>
                    <a:pt x="49449" y="83367"/>
                    <a:pt x="46026" y="86443"/>
                    <a:pt x="41809" y="88626"/>
                  </a:cubicBezTo>
                  <a:cubicBezTo>
                    <a:pt x="37593" y="90808"/>
                    <a:pt x="33103" y="91900"/>
                    <a:pt x="28340" y="91900"/>
                  </a:cubicBezTo>
                  <a:cubicBezTo>
                    <a:pt x="23777" y="91900"/>
                    <a:pt x="19336" y="90957"/>
                    <a:pt x="15020" y="89073"/>
                  </a:cubicBezTo>
                  <a:cubicBezTo>
                    <a:pt x="10705" y="87187"/>
                    <a:pt x="7232" y="84484"/>
                    <a:pt x="4602" y="80961"/>
                  </a:cubicBezTo>
                  <a:cubicBezTo>
                    <a:pt x="1973" y="77439"/>
                    <a:pt x="659" y="73346"/>
                    <a:pt x="659" y="68683"/>
                  </a:cubicBezTo>
                  <a:close/>
                  <a:moveTo>
                    <a:pt x="7802" y="68683"/>
                  </a:moveTo>
                  <a:cubicBezTo>
                    <a:pt x="7802" y="72155"/>
                    <a:pt x="8770" y="75355"/>
                    <a:pt x="10705" y="78283"/>
                  </a:cubicBezTo>
                  <a:cubicBezTo>
                    <a:pt x="12639" y="81210"/>
                    <a:pt x="15195" y="83491"/>
                    <a:pt x="18369" y="85128"/>
                  </a:cubicBezTo>
                  <a:cubicBezTo>
                    <a:pt x="21544" y="86765"/>
                    <a:pt x="24868" y="87584"/>
                    <a:pt x="28340" y="87584"/>
                  </a:cubicBezTo>
                  <a:cubicBezTo>
                    <a:pt x="33500" y="87584"/>
                    <a:pt x="38188" y="86071"/>
                    <a:pt x="42405" y="83045"/>
                  </a:cubicBezTo>
                  <a:cubicBezTo>
                    <a:pt x="46621" y="80019"/>
                    <a:pt x="48730" y="76025"/>
                    <a:pt x="48730" y="71064"/>
                  </a:cubicBezTo>
                  <a:cubicBezTo>
                    <a:pt x="48730" y="69377"/>
                    <a:pt x="48383" y="67691"/>
                    <a:pt x="47688" y="66004"/>
                  </a:cubicBezTo>
                  <a:cubicBezTo>
                    <a:pt x="46994" y="64318"/>
                    <a:pt x="46051" y="62804"/>
                    <a:pt x="44860" y="61464"/>
                  </a:cubicBezTo>
                  <a:cubicBezTo>
                    <a:pt x="43670" y="60125"/>
                    <a:pt x="42330" y="59009"/>
                    <a:pt x="40842" y="58116"/>
                  </a:cubicBezTo>
                  <a:lnTo>
                    <a:pt x="22982" y="46507"/>
                  </a:lnTo>
                  <a:cubicBezTo>
                    <a:pt x="20204" y="47996"/>
                    <a:pt x="17649" y="49881"/>
                    <a:pt x="15318" y="52163"/>
                  </a:cubicBezTo>
                  <a:cubicBezTo>
                    <a:pt x="12987" y="54445"/>
                    <a:pt x="11151" y="56975"/>
                    <a:pt x="9811" y="59753"/>
                  </a:cubicBezTo>
                  <a:cubicBezTo>
                    <a:pt x="8472" y="62531"/>
                    <a:pt x="7802" y="65508"/>
                    <a:pt x="7802" y="68683"/>
                  </a:cubicBezTo>
                  <a:close/>
                  <a:moveTo>
                    <a:pt x="17029" y="27904"/>
                  </a:moveTo>
                  <a:lnTo>
                    <a:pt x="33103" y="38322"/>
                  </a:lnTo>
                  <a:cubicBezTo>
                    <a:pt x="36874" y="36238"/>
                    <a:pt x="39949" y="33634"/>
                    <a:pt x="42330" y="30508"/>
                  </a:cubicBezTo>
                  <a:cubicBezTo>
                    <a:pt x="44712" y="27383"/>
                    <a:pt x="45902" y="23935"/>
                    <a:pt x="45902" y="20165"/>
                  </a:cubicBezTo>
                  <a:cubicBezTo>
                    <a:pt x="45902" y="17089"/>
                    <a:pt x="45059" y="14311"/>
                    <a:pt x="43372" y="11831"/>
                  </a:cubicBezTo>
                  <a:cubicBezTo>
                    <a:pt x="41686" y="9350"/>
                    <a:pt x="39502" y="7416"/>
                    <a:pt x="36824" y="6026"/>
                  </a:cubicBezTo>
                  <a:cubicBezTo>
                    <a:pt x="34145" y="4637"/>
                    <a:pt x="31267" y="3943"/>
                    <a:pt x="28192" y="3943"/>
                  </a:cubicBezTo>
                  <a:cubicBezTo>
                    <a:pt x="25512" y="3943"/>
                    <a:pt x="22809" y="4464"/>
                    <a:pt x="20080" y="5505"/>
                  </a:cubicBezTo>
                  <a:cubicBezTo>
                    <a:pt x="17352" y="6547"/>
                    <a:pt x="15095" y="8110"/>
                    <a:pt x="13309" y="10193"/>
                  </a:cubicBezTo>
                  <a:cubicBezTo>
                    <a:pt x="11523" y="12277"/>
                    <a:pt x="10630" y="14707"/>
                    <a:pt x="10630" y="17486"/>
                  </a:cubicBezTo>
                  <a:cubicBezTo>
                    <a:pt x="10630" y="21653"/>
                    <a:pt x="12763" y="25126"/>
                    <a:pt x="17029" y="27904"/>
                  </a:cubicBezTo>
                  <a:close/>
                </a:path>
              </a:pathLst>
            </a:custGeom>
            <a:solidFill>
              <a:srgbClr val="262626"/>
            </a:solidFill>
            <a:ln w="9525" cap="sq">
              <a:noFill/>
              <a:prstDash val="solid"/>
              <a:miter/>
            </a:ln>
          </p:spPr>
          <p:txBody>
            <a:bodyPr rtlCol="0" anchor="ctr"/>
            <a:lstStyle/>
            <a:p>
              <a:endParaRPr lang="en-NL"/>
            </a:p>
          </p:txBody>
        </p:sp>
      </p:grpSp>
      <p:sp>
        <p:nvSpPr>
          <p:cNvPr id="164" name="Freeform: Shape 163">
            <a:extLst>
              <a:ext uri="{FF2B5EF4-FFF2-40B4-BE49-F238E27FC236}">
                <a16:creationId xmlns:a16="http://schemas.microsoft.com/office/drawing/2014/main" id="{D6DF2B1A-D884-56F1-4DB2-449E5AAF4133}"/>
              </a:ext>
            </a:extLst>
          </p:cNvPr>
          <p:cNvSpPr/>
          <p:nvPr/>
        </p:nvSpPr>
        <p:spPr>
          <a:xfrm>
            <a:off x="7121345" y="4400296"/>
            <a:ext cx="44498" cy="88850"/>
          </a:xfrm>
          <a:custGeom>
            <a:avLst/>
            <a:gdLst>
              <a:gd name="connsiteX0" fmla="*/ 1402 w 44498"/>
              <a:gd name="connsiteY0" fmla="*/ 88888 h 88850"/>
              <a:gd name="connsiteX1" fmla="*/ 1402 w 44498"/>
              <a:gd name="connsiteY1" fmla="*/ 84126 h 88850"/>
              <a:gd name="connsiteX2" fmla="*/ 18071 w 44498"/>
              <a:gd name="connsiteY2" fmla="*/ 79958 h 88850"/>
              <a:gd name="connsiteX3" fmla="*/ 18071 w 44498"/>
              <a:gd name="connsiteY3" fmla="*/ 10010 h 88850"/>
              <a:gd name="connsiteX4" fmla="*/ 659 w 44498"/>
              <a:gd name="connsiteY4" fmla="*/ 13283 h 88850"/>
              <a:gd name="connsiteX5" fmla="*/ 659 w 44498"/>
              <a:gd name="connsiteY5" fmla="*/ 8671 h 88850"/>
              <a:gd name="connsiteX6" fmla="*/ 25364 w 44498"/>
              <a:gd name="connsiteY6" fmla="*/ 38 h 88850"/>
              <a:gd name="connsiteX7" fmla="*/ 27149 w 44498"/>
              <a:gd name="connsiteY7" fmla="*/ 38 h 88850"/>
              <a:gd name="connsiteX8" fmla="*/ 28043 w 44498"/>
              <a:gd name="connsiteY8" fmla="*/ 410 h 88850"/>
              <a:gd name="connsiteX9" fmla="*/ 28489 w 44498"/>
              <a:gd name="connsiteY9" fmla="*/ 1229 h 88850"/>
              <a:gd name="connsiteX10" fmla="*/ 28489 w 44498"/>
              <a:gd name="connsiteY10" fmla="*/ 79958 h 88850"/>
              <a:gd name="connsiteX11" fmla="*/ 45157 w 44498"/>
              <a:gd name="connsiteY11" fmla="*/ 84126 h 88850"/>
              <a:gd name="connsiteX12" fmla="*/ 45157 w 44498"/>
              <a:gd name="connsiteY12" fmla="*/ 88888 h 88850"/>
              <a:gd name="connsiteX13" fmla="*/ 1402 w 44498"/>
              <a:gd name="connsiteY13" fmla="*/ 88888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98" h="88850">
                <a:moveTo>
                  <a:pt x="1402" y="88888"/>
                </a:moveTo>
                <a:lnTo>
                  <a:pt x="1402" y="84126"/>
                </a:lnTo>
                <a:cubicBezTo>
                  <a:pt x="12515" y="84126"/>
                  <a:pt x="18071" y="82737"/>
                  <a:pt x="18071" y="79958"/>
                </a:cubicBezTo>
                <a:lnTo>
                  <a:pt x="18071" y="10010"/>
                </a:lnTo>
                <a:cubicBezTo>
                  <a:pt x="13507" y="12192"/>
                  <a:pt x="7703" y="13283"/>
                  <a:pt x="659" y="13283"/>
                </a:cubicBezTo>
                <a:lnTo>
                  <a:pt x="659" y="8671"/>
                </a:lnTo>
                <a:cubicBezTo>
                  <a:pt x="11572" y="8671"/>
                  <a:pt x="19807" y="5793"/>
                  <a:pt x="25364" y="38"/>
                </a:cubicBezTo>
                <a:lnTo>
                  <a:pt x="27149" y="38"/>
                </a:lnTo>
                <a:cubicBezTo>
                  <a:pt x="27447" y="38"/>
                  <a:pt x="27745" y="162"/>
                  <a:pt x="28043" y="410"/>
                </a:cubicBezTo>
                <a:cubicBezTo>
                  <a:pt x="28340" y="658"/>
                  <a:pt x="28489" y="931"/>
                  <a:pt x="28489" y="1229"/>
                </a:cubicBezTo>
                <a:lnTo>
                  <a:pt x="28489" y="79958"/>
                </a:lnTo>
                <a:cubicBezTo>
                  <a:pt x="28489" y="82737"/>
                  <a:pt x="34045" y="84126"/>
                  <a:pt x="45157" y="84126"/>
                </a:cubicBezTo>
                <a:lnTo>
                  <a:pt x="45157" y="88888"/>
                </a:lnTo>
                <a:lnTo>
                  <a:pt x="1402" y="88888"/>
                </a:lnTo>
                <a:close/>
              </a:path>
            </a:pathLst>
          </a:custGeom>
          <a:solidFill>
            <a:srgbClr val="262626"/>
          </a:solidFill>
          <a:ln w="9525" cap="sq">
            <a:noFill/>
            <a:prstDash val="solid"/>
            <a:miter/>
          </a:ln>
        </p:spPr>
        <p:txBody>
          <a:bodyPr rtlCol="0" anchor="ctr"/>
          <a:lstStyle/>
          <a:p>
            <a:endParaRPr lang="en-NL"/>
          </a:p>
        </p:txBody>
      </p:sp>
      <p:grpSp>
        <p:nvGrpSpPr>
          <p:cNvPr id="165" name="Graphic 2">
            <a:extLst>
              <a:ext uri="{FF2B5EF4-FFF2-40B4-BE49-F238E27FC236}">
                <a16:creationId xmlns:a16="http://schemas.microsoft.com/office/drawing/2014/main" id="{BDCDEF93-5053-0A0F-4258-C3F84C82D123}"/>
              </a:ext>
            </a:extLst>
          </p:cNvPr>
          <p:cNvGrpSpPr/>
          <p:nvPr/>
        </p:nvGrpSpPr>
        <p:grpSpPr>
          <a:xfrm>
            <a:off x="7325136" y="5206703"/>
            <a:ext cx="146511" cy="162002"/>
            <a:chOff x="6113007" y="1353205"/>
            <a:chExt cx="146511" cy="162002"/>
          </a:xfrm>
          <a:solidFill>
            <a:srgbClr val="262626"/>
          </a:solidFill>
        </p:grpSpPr>
        <p:sp>
          <p:nvSpPr>
            <p:cNvPr id="166" name="Freeform: Shape 165">
              <a:extLst>
                <a:ext uri="{FF2B5EF4-FFF2-40B4-BE49-F238E27FC236}">
                  <a16:creationId xmlns:a16="http://schemas.microsoft.com/office/drawing/2014/main" id="{F7724A60-9C45-A7B5-39C9-F66FFF74F703}"/>
                </a:ext>
              </a:extLst>
            </p:cNvPr>
            <p:cNvSpPr/>
            <p:nvPr/>
          </p:nvSpPr>
          <p:spPr>
            <a:xfrm rot="-5400000">
              <a:off x="6190165" y="1445854"/>
              <a:ext cx="5357" cy="133349"/>
            </a:xfrm>
            <a:custGeom>
              <a:avLst/>
              <a:gdLst>
                <a:gd name="connsiteX0" fmla="*/ 698 w 5357"/>
                <a:gd name="connsiteY0" fmla="*/ 131094 h 133349"/>
                <a:gd name="connsiteX1" fmla="*/ 698 w 5357"/>
                <a:gd name="connsiteY1" fmla="*/ 2506 h 133349"/>
                <a:gd name="connsiteX2" fmla="*/ 1441 w 5357"/>
                <a:gd name="connsiteY2" fmla="*/ 795 h 133349"/>
                <a:gd name="connsiteX3" fmla="*/ 3376 w 5357"/>
                <a:gd name="connsiteY3" fmla="*/ 125 h 133349"/>
                <a:gd name="connsiteX4" fmla="*/ 5162 w 5357"/>
                <a:gd name="connsiteY4" fmla="*/ 795 h 133349"/>
                <a:gd name="connsiteX5" fmla="*/ 6055 w 5357"/>
                <a:gd name="connsiteY5" fmla="*/ 2506 h 133349"/>
                <a:gd name="connsiteX6" fmla="*/ 6055 w 5357"/>
                <a:gd name="connsiteY6" fmla="*/ 131094 h 133349"/>
                <a:gd name="connsiteX7" fmla="*/ 5162 w 5357"/>
                <a:gd name="connsiteY7" fmla="*/ 132805 h 133349"/>
                <a:gd name="connsiteX8" fmla="*/ 3376 w 5357"/>
                <a:gd name="connsiteY8" fmla="*/ 133475 h 133349"/>
                <a:gd name="connsiteX9" fmla="*/ 1441 w 5357"/>
                <a:gd name="connsiteY9" fmla="*/ 132805 h 133349"/>
                <a:gd name="connsiteX10" fmla="*/ 698 w 5357"/>
                <a:gd name="connsiteY10" fmla="*/ 131094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7" h="133349">
                  <a:moveTo>
                    <a:pt x="698" y="131094"/>
                  </a:moveTo>
                  <a:lnTo>
                    <a:pt x="698" y="2506"/>
                  </a:lnTo>
                  <a:cubicBezTo>
                    <a:pt x="698" y="1812"/>
                    <a:pt x="946" y="1242"/>
                    <a:pt x="1441" y="795"/>
                  </a:cubicBezTo>
                  <a:cubicBezTo>
                    <a:pt x="1937" y="348"/>
                    <a:pt x="2582" y="125"/>
                    <a:pt x="3376" y="125"/>
                  </a:cubicBezTo>
                  <a:cubicBezTo>
                    <a:pt x="3972" y="125"/>
                    <a:pt x="4567" y="348"/>
                    <a:pt x="5162" y="795"/>
                  </a:cubicBezTo>
                  <a:cubicBezTo>
                    <a:pt x="5758" y="1242"/>
                    <a:pt x="6055" y="1812"/>
                    <a:pt x="6055" y="2506"/>
                  </a:cubicBezTo>
                  <a:lnTo>
                    <a:pt x="6055" y="131094"/>
                  </a:lnTo>
                  <a:cubicBezTo>
                    <a:pt x="6055" y="131788"/>
                    <a:pt x="5758" y="132359"/>
                    <a:pt x="5162" y="132805"/>
                  </a:cubicBezTo>
                  <a:cubicBezTo>
                    <a:pt x="4567" y="133252"/>
                    <a:pt x="3972" y="133475"/>
                    <a:pt x="3376" y="133475"/>
                  </a:cubicBezTo>
                  <a:cubicBezTo>
                    <a:pt x="2582" y="133475"/>
                    <a:pt x="1937" y="133252"/>
                    <a:pt x="1441" y="132805"/>
                  </a:cubicBezTo>
                  <a:cubicBezTo>
                    <a:pt x="946" y="132359"/>
                    <a:pt x="698" y="131788"/>
                    <a:pt x="698" y="131094"/>
                  </a:cubicBezTo>
                  <a:close/>
                </a:path>
              </a:pathLst>
            </a:custGeom>
            <a:solidFill>
              <a:srgbClr val="262626"/>
            </a:solidFill>
            <a:ln w="9525" cap="sq">
              <a:noFill/>
              <a:prstDash val="solid"/>
              <a:miter/>
            </a:ln>
          </p:spPr>
          <p:txBody>
            <a:bodyPr rtlCol="0" anchor="ctr"/>
            <a:lstStyle/>
            <a:p>
              <a:endParaRPr lang="en-NL"/>
            </a:p>
          </p:txBody>
        </p:sp>
        <p:sp>
          <p:nvSpPr>
            <p:cNvPr id="167" name="Freeform: Shape 166">
              <a:extLst>
                <a:ext uri="{FF2B5EF4-FFF2-40B4-BE49-F238E27FC236}">
                  <a16:creationId xmlns:a16="http://schemas.microsoft.com/office/drawing/2014/main" id="{025ACDD2-F682-FDE0-9B45-FFCB8A63CA41}"/>
                </a:ext>
              </a:extLst>
            </p:cNvPr>
            <p:cNvSpPr/>
            <p:nvPr/>
          </p:nvSpPr>
          <p:spPr>
            <a:xfrm rot="-5400000">
              <a:off x="6155860" y="1415270"/>
              <a:ext cx="49559" cy="94059"/>
            </a:xfrm>
            <a:custGeom>
              <a:avLst/>
              <a:gdLst>
                <a:gd name="connsiteX0" fmla="*/ 17806 w 49559"/>
                <a:gd name="connsiteY0" fmla="*/ 94180 h 94059"/>
                <a:gd name="connsiteX1" fmla="*/ 5231 w 49559"/>
                <a:gd name="connsiteY1" fmla="*/ 87855 h 94059"/>
                <a:gd name="connsiteX2" fmla="*/ 691 w 49559"/>
                <a:gd name="connsiteY2" fmla="*/ 73046 h 94059"/>
                <a:gd name="connsiteX3" fmla="*/ 1361 w 49559"/>
                <a:gd name="connsiteY3" fmla="*/ 68209 h 94059"/>
                <a:gd name="connsiteX4" fmla="*/ 2030 w 49559"/>
                <a:gd name="connsiteY4" fmla="*/ 63819 h 94059"/>
                <a:gd name="connsiteX5" fmla="*/ 14830 w 49559"/>
                <a:gd name="connsiteY5" fmla="*/ 12027 h 94059"/>
                <a:gd name="connsiteX6" fmla="*/ 15574 w 49559"/>
                <a:gd name="connsiteY6" fmla="*/ 8455 h 94059"/>
                <a:gd name="connsiteX7" fmla="*/ 6793 w 49559"/>
                <a:gd name="connsiteY7" fmla="*/ 6223 h 94059"/>
                <a:gd name="connsiteX8" fmla="*/ 5602 w 49559"/>
                <a:gd name="connsiteY8" fmla="*/ 4585 h 94059"/>
                <a:gd name="connsiteX9" fmla="*/ 5826 w 49559"/>
                <a:gd name="connsiteY9" fmla="*/ 3320 h 94059"/>
                <a:gd name="connsiteX10" fmla="*/ 6421 w 49559"/>
                <a:gd name="connsiteY10" fmla="*/ 2055 h 94059"/>
                <a:gd name="connsiteX11" fmla="*/ 7388 w 49559"/>
                <a:gd name="connsiteY11" fmla="*/ 1609 h 94059"/>
                <a:gd name="connsiteX12" fmla="*/ 25397 w 49559"/>
                <a:gd name="connsiteY12" fmla="*/ 121 h 94059"/>
                <a:gd name="connsiteX13" fmla="*/ 27033 w 49559"/>
                <a:gd name="connsiteY13" fmla="*/ 1907 h 94059"/>
                <a:gd name="connsiteX14" fmla="*/ 17211 w 49559"/>
                <a:gd name="connsiteY14" fmla="*/ 41197 h 94059"/>
                <a:gd name="connsiteX15" fmla="*/ 32391 w 49559"/>
                <a:gd name="connsiteY15" fmla="*/ 33756 h 94059"/>
                <a:gd name="connsiteX16" fmla="*/ 42140 w 49559"/>
                <a:gd name="connsiteY16" fmla="*/ 36732 h 94059"/>
                <a:gd name="connsiteX17" fmla="*/ 48242 w 49559"/>
                <a:gd name="connsiteY17" fmla="*/ 44621 h 94059"/>
                <a:gd name="connsiteX18" fmla="*/ 50251 w 49559"/>
                <a:gd name="connsiteY18" fmla="*/ 55038 h 94059"/>
                <a:gd name="connsiteX19" fmla="*/ 47721 w 49559"/>
                <a:gd name="connsiteY19" fmla="*/ 68359 h 94059"/>
                <a:gd name="connsiteX20" fmla="*/ 40800 w 49559"/>
                <a:gd name="connsiteY20" fmla="*/ 81158 h 94059"/>
                <a:gd name="connsiteX21" fmla="*/ 30457 w 49559"/>
                <a:gd name="connsiteY21" fmla="*/ 90608 h 94059"/>
                <a:gd name="connsiteX22" fmla="*/ 17806 w 49559"/>
                <a:gd name="connsiteY22" fmla="*/ 94180 h 94059"/>
                <a:gd name="connsiteX23" fmla="*/ 18104 w 49559"/>
                <a:gd name="connsiteY23" fmla="*/ 90608 h 94059"/>
                <a:gd name="connsiteX24" fmla="*/ 26588 w 49559"/>
                <a:gd name="connsiteY24" fmla="*/ 86814 h 94059"/>
                <a:gd name="connsiteX25" fmla="*/ 32986 w 49559"/>
                <a:gd name="connsiteY25" fmla="*/ 78255 h 94059"/>
                <a:gd name="connsiteX26" fmla="*/ 37973 w 49559"/>
                <a:gd name="connsiteY26" fmla="*/ 63745 h 94059"/>
                <a:gd name="connsiteX27" fmla="*/ 40280 w 49559"/>
                <a:gd name="connsiteY27" fmla="*/ 49234 h 94059"/>
                <a:gd name="connsiteX28" fmla="*/ 38344 w 49559"/>
                <a:gd name="connsiteY28" fmla="*/ 40825 h 94059"/>
                <a:gd name="connsiteX29" fmla="*/ 32094 w 49559"/>
                <a:gd name="connsiteY29" fmla="*/ 37179 h 94059"/>
                <a:gd name="connsiteX30" fmla="*/ 22792 w 49559"/>
                <a:gd name="connsiteY30" fmla="*/ 40751 h 94059"/>
                <a:gd name="connsiteX31" fmla="*/ 15127 w 49559"/>
                <a:gd name="connsiteY31" fmla="*/ 49234 h 94059"/>
                <a:gd name="connsiteX32" fmla="*/ 11407 w 49559"/>
                <a:gd name="connsiteY32" fmla="*/ 64266 h 94059"/>
                <a:gd name="connsiteX33" fmla="*/ 9174 w 49559"/>
                <a:gd name="connsiteY33" fmla="*/ 77809 h 94059"/>
                <a:gd name="connsiteX34" fmla="*/ 11332 w 49559"/>
                <a:gd name="connsiteY34" fmla="*/ 86664 h 94059"/>
                <a:gd name="connsiteX35" fmla="*/ 18104 w 49559"/>
                <a:gd name="connsiteY35" fmla="*/ 90608 h 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9559" h="94059">
                  <a:moveTo>
                    <a:pt x="17806" y="94180"/>
                  </a:moveTo>
                  <a:cubicBezTo>
                    <a:pt x="12448" y="94180"/>
                    <a:pt x="8256" y="92071"/>
                    <a:pt x="5231" y="87855"/>
                  </a:cubicBezTo>
                  <a:cubicBezTo>
                    <a:pt x="2204" y="83638"/>
                    <a:pt x="691" y="78702"/>
                    <a:pt x="691" y="73046"/>
                  </a:cubicBezTo>
                  <a:cubicBezTo>
                    <a:pt x="691" y="72253"/>
                    <a:pt x="914" y="70640"/>
                    <a:pt x="1361" y="68209"/>
                  </a:cubicBezTo>
                  <a:cubicBezTo>
                    <a:pt x="1807" y="65779"/>
                    <a:pt x="2030" y="64315"/>
                    <a:pt x="2030" y="63819"/>
                  </a:cubicBezTo>
                  <a:lnTo>
                    <a:pt x="14830" y="12027"/>
                  </a:lnTo>
                  <a:cubicBezTo>
                    <a:pt x="15227" y="10539"/>
                    <a:pt x="15475" y="9348"/>
                    <a:pt x="15574" y="8455"/>
                  </a:cubicBezTo>
                  <a:cubicBezTo>
                    <a:pt x="15574" y="6967"/>
                    <a:pt x="12647" y="6223"/>
                    <a:pt x="6793" y="6223"/>
                  </a:cubicBezTo>
                  <a:cubicBezTo>
                    <a:pt x="5999" y="6223"/>
                    <a:pt x="5602" y="5677"/>
                    <a:pt x="5602" y="4585"/>
                  </a:cubicBezTo>
                  <a:cubicBezTo>
                    <a:pt x="5602" y="4288"/>
                    <a:pt x="5677" y="3866"/>
                    <a:pt x="5826" y="3320"/>
                  </a:cubicBezTo>
                  <a:cubicBezTo>
                    <a:pt x="5975" y="2775"/>
                    <a:pt x="6173" y="2353"/>
                    <a:pt x="6421" y="2055"/>
                  </a:cubicBezTo>
                  <a:cubicBezTo>
                    <a:pt x="6669" y="1758"/>
                    <a:pt x="6991" y="1609"/>
                    <a:pt x="7388" y="1609"/>
                  </a:cubicBezTo>
                  <a:lnTo>
                    <a:pt x="25397" y="121"/>
                  </a:lnTo>
                  <a:cubicBezTo>
                    <a:pt x="26488" y="121"/>
                    <a:pt x="27033" y="716"/>
                    <a:pt x="27033" y="1907"/>
                  </a:cubicBezTo>
                  <a:lnTo>
                    <a:pt x="17211" y="41197"/>
                  </a:lnTo>
                  <a:cubicBezTo>
                    <a:pt x="22172" y="36236"/>
                    <a:pt x="27232" y="33756"/>
                    <a:pt x="32391" y="33756"/>
                  </a:cubicBezTo>
                  <a:cubicBezTo>
                    <a:pt x="36162" y="33756"/>
                    <a:pt x="39411" y="34748"/>
                    <a:pt x="42140" y="36732"/>
                  </a:cubicBezTo>
                  <a:cubicBezTo>
                    <a:pt x="44869" y="38717"/>
                    <a:pt x="46902" y="41346"/>
                    <a:pt x="48242" y="44621"/>
                  </a:cubicBezTo>
                  <a:cubicBezTo>
                    <a:pt x="49581" y="47895"/>
                    <a:pt x="50251" y="51367"/>
                    <a:pt x="50251" y="55038"/>
                  </a:cubicBezTo>
                  <a:cubicBezTo>
                    <a:pt x="50251" y="59305"/>
                    <a:pt x="49407" y="63745"/>
                    <a:pt x="47721" y="68359"/>
                  </a:cubicBezTo>
                  <a:cubicBezTo>
                    <a:pt x="46034" y="72972"/>
                    <a:pt x="43727" y="77238"/>
                    <a:pt x="40800" y="81158"/>
                  </a:cubicBezTo>
                  <a:cubicBezTo>
                    <a:pt x="37873" y="85077"/>
                    <a:pt x="34425" y="88227"/>
                    <a:pt x="30457" y="90608"/>
                  </a:cubicBezTo>
                  <a:cubicBezTo>
                    <a:pt x="26488" y="92990"/>
                    <a:pt x="22271" y="94180"/>
                    <a:pt x="17806" y="94180"/>
                  </a:cubicBezTo>
                  <a:close/>
                  <a:moveTo>
                    <a:pt x="18104" y="90608"/>
                  </a:moveTo>
                  <a:cubicBezTo>
                    <a:pt x="21081" y="90608"/>
                    <a:pt x="23908" y="89344"/>
                    <a:pt x="26588" y="86814"/>
                  </a:cubicBezTo>
                  <a:cubicBezTo>
                    <a:pt x="29266" y="84283"/>
                    <a:pt x="31399" y="81430"/>
                    <a:pt x="32986" y="78255"/>
                  </a:cubicBezTo>
                  <a:cubicBezTo>
                    <a:pt x="34773" y="74684"/>
                    <a:pt x="36435" y="69847"/>
                    <a:pt x="37973" y="63745"/>
                  </a:cubicBezTo>
                  <a:cubicBezTo>
                    <a:pt x="39511" y="57643"/>
                    <a:pt x="40280" y="52806"/>
                    <a:pt x="40280" y="49234"/>
                  </a:cubicBezTo>
                  <a:cubicBezTo>
                    <a:pt x="40280" y="46059"/>
                    <a:pt x="39635" y="43256"/>
                    <a:pt x="38344" y="40825"/>
                  </a:cubicBezTo>
                  <a:cubicBezTo>
                    <a:pt x="37055" y="38394"/>
                    <a:pt x="34971" y="37179"/>
                    <a:pt x="32094" y="37179"/>
                  </a:cubicBezTo>
                  <a:cubicBezTo>
                    <a:pt x="28820" y="37179"/>
                    <a:pt x="25719" y="38370"/>
                    <a:pt x="22792" y="40751"/>
                  </a:cubicBezTo>
                  <a:cubicBezTo>
                    <a:pt x="19865" y="43132"/>
                    <a:pt x="17310" y="45960"/>
                    <a:pt x="15127" y="49234"/>
                  </a:cubicBezTo>
                  <a:lnTo>
                    <a:pt x="11407" y="64266"/>
                  </a:lnTo>
                  <a:cubicBezTo>
                    <a:pt x="10018" y="69921"/>
                    <a:pt x="9274" y="74436"/>
                    <a:pt x="9174" y="77809"/>
                  </a:cubicBezTo>
                  <a:cubicBezTo>
                    <a:pt x="9174" y="81083"/>
                    <a:pt x="9893" y="84035"/>
                    <a:pt x="11332" y="86664"/>
                  </a:cubicBezTo>
                  <a:cubicBezTo>
                    <a:pt x="12771" y="89294"/>
                    <a:pt x="15028" y="90608"/>
                    <a:pt x="18104" y="90608"/>
                  </a:cubicBezTo>
                  <a:close/>
                </a:path>
              </a:pathLst>
            </a:custGeom>
            <a:solidFill>
              <a:srgbClr val="262626"/>
            </a:solidFill>
            <a:ln w="9525" cap="sq">
              <a:noFill/>
              <a:prstDash val="solid"/>
              <a:miter/>
            </a:ln>
          </p:spPr>
          <p:txBody>
            <a:bodyPr rtlCol="0" anchor="ctr"/>
            <a:lstStyle/>
            <a:p>
              <a:endParaRPr lang="en-NL"/>
            </a:p>
          </p:txBody>
        </p:sp>
        <p:sp>
          <p:nvSpPr>
            <p:cNvPr id="168" name="Freeform: Shape 167">
              <a:extLst>
                <a:ext uri="{FF2B5EF4-FFF2-40B4-BE49-F238E27FC236}">
                  <a16:creationId xmlns:a16="http://schemas.microsoft.com/office/drawing/2014/main" id="{FA3AF240-46D7-F772-AA60-CA6EC1669AF0}"/>
                </a:ext>
              </a:extLst>
            </p:cNvPr>
            <p:cNvSpPr/>
            <p:nvPr/>
          </p:nvSpPr>
          <p:spPr>
            <a:xfrm rot="-5400000">
              <a:off x="6190165" y="1348889"/>
              <a:ext cx="5357" cy="133349"/>
            </a:xfrm>
            <a:custGeom>
              <a:avLst/>
              <a:gdLst>
                <a:gd name="connsiteX0" fmla="*/ 687 w 5357"/>
                <a:gd name="connsiteY0" fmla="*/ 131083 h 133349"/>
                <a:gd name="connsiteX1" fmla="*/ 687 w 5357"/>
                <a:gd name="connsiteY1" fmla="*/ 2496 h 133349"/>
                <a:gd name="connsiteX2" fmla="*/ 1431 w 5357"/>
                <a:gd name="connsiteY2" fmla="*/ 785 h 133349"/>
                <a:gd name="connsiteX3" fmla="*/ 3366 w 5357"/>
                <a:gd name="connsiteY3" fmla="*/ 115 h 133349"/>
                <a:gd name="connsiteX4" fmla="*/ 5152 w 5357"/>
                <a:gd name="connsiteY4" fmla="*/ 785 h 133349"/>
                <a:gd name="connsiteX5" fmla="*/ 6045 w 5357"/>
                <a:gd name="connsiteY5" fmla="*/ 2496 h 133349"/>
                <a:gd name="connsiteX6" fmla="*/ 6045 w 5357"/>
                <a:gd name="connsiteY6" fmla="*/ 131083 h 133349"/>
                <a:gd name="connsiteX7" fmla="*/ 5152 w 5357"/>
                <a:gd name="connsiteY7" fmla="*/ 132795 h 133349"/>
                <a:gd name="connsiteX8" fmla="*/ 3366 w 5357"/>
                <a:gd name="connsiteY8" fmla="*/ 133465 h 133349"/>
                <a:gd name="connsiteX9" fmla="*/ 1431 w 5357"/>
                <a:gd name="connsiteY9" fmla="*/ 132795 h 133349"/>
                <a:gd name="connsiteX10" fmla="*/ 687 w 5357"/>
                <a:gd name="connsiteY10" fmla="*/ 131083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7" h="133349">
                  <a:moveTo>
                    <a:pt x="687" y="131083"/>
                  </a:moveTo>
                  <a:lnTo>
                    <a:pt x="687" y="2496"/>
                  </a:lnTo>
                  <a:cubicBezTo>
                    <a:pt x="687" y="1802"/>
                    <a:pt x="935" y="1232"/>
                    <a:pt x="1431" y="785"/>
                  </a:cubicBezTo>
                  <a:cubicBezTo>
                    <a:pt x="1927" y="338"/>
                    <a:pt x="2572" y="115"/>
                    <a:pt x="3366" y="115"/>
                  </a:cubicBezTo>
                  <a:cubicBezTo>
                    <a:pt x="3961" y="115"/>
                    <a:pt x="4557" y="338"/>
                    <a:pt x="5152" y="785"/>
                  </a:cubicBezTo>
                  <a:cubicBezTo>
                    <a:pt x="5747" y="1232"/>
                    <a:pt x="6045" y="1802"/>
                    <a:pt x="6045" y="2496"/>
                  </a:cubicBezTo>
                  <a:lnTo>
                    <a:pt x="6045" y="131083"/>
                  </a:lnTo>
                  <a:cubicBezTo>
                    <a:pt x="6045" y="131778"/>
                    <a:pt x="5747" y="132348"/>
                    <a:pt x="5152" y="132795"/>
                  </a:cubicBezTo>
                  <a:cubicBezTo>
                    <a:pt x="4557" y="133242"/>
                    <a:pt x="3961" y="133465"/>
                    <a:pt x="3366" y="133465"/>
                  </a:cubicBezTo>
                  <a:cubicBezTo>
                    <a:pt x="2572" y="133465"/>
                    <a:pt x="1927" y="133242"/>
                    <a:pt x="1431" y="132795"/>
                  </a:cubicBezTo>
                  <a:cubicBezTo>
                    <a:pt x="935" y="132348"/>
                    <a:pt x="687" y="131778"/>
                    <a:pt x="687" y="131083"/>
                  </a:cubicBezTo>
                  <a:close/>
                </a:path>
              </a:pathLst>
            </a:custGeom>
            <a:solidFill>
              <a:srgbClr val="262626"/>
            </a:solidFill>
            <a:ln w="9525" cap="sq">
              <a:noFill/>
              <a:prstDash val="solid"/>
              <a:miter/>
            </a:ln>
          </p:spPr>
          <p:txBody>
            <a:bodyPr rtlCol="0" anchor="ctr"/>
            <a:lstStyle/>
            <a:p>
              <a:endParaRPr lang="en-NL"/>
            </a:p>
          </p:txBody>
        </p:sp>
        <p:sp>
          <p:nvSpPr>
            <p:cNvPr id="169" name="Freeform: Shape 168">
              <a:extLst>
                <a:ext uri="{FF2B5EF4-FFF2-40B4-BE49-F238E27FC236}">
                  <a16:creationId xmlns:a16="http://schemas.microsoft.com/office/drawing/2014/main" id="{1FDECDD3-DE11-AF9D-956E-5392E48759A2}"/>
                </a:ext>
              </a:extLst>
            </p:cNvPr>
            <p:cNvSpPr/>
            <p:nvPr/>
          </p:nvSpPr>
          <p:spPr>
            <a:xfrm rot="-5400000">
              <a:off x="6125657" y="1340555"/>
              <a:ext cx="38100" cy="63400"/>
            </a:xfrm>
            <a:custGeom>
              <a:avLst/>
              <a:gdLst>
                <a:gd name="connsiteX0" fmla="*/ 678 w 38100"/>
                <a:gd name="connsiteY0" fmla="*/ 63516 h 63400"/>
                <a:gd name="connsiteX1" fmla="*/ 678 w 38100"/>
                <a:gd name="connsiteY1" fmla="*/ 60986 h 63400"/>
                <a:gd name="connsiteX2" fmla="*/ 826 w 38100"/>
                <a:gd name="connsiteY2" fmla="*/ 60390 h 63400"/>
                <a:gd name="connsiteX3" fmla="*/ 15709 w 38100"/>
                <a:gd name="connsiteY3" fmla="*/ 44019 h 63400"/>
                <a:gd name="connsiteX4" fmla="*/ 21067 w 38100"/>
                <a:gd name="connsiteY4" fmla="*/ 37991 h 63400"/>
                <a:gd name="connsiteX5" fmla="*/ 25234 w 38100"/>
                <a:gd name="connsiteY5" fmla="*/ 32336 h 63400"/>
                <a:gd name="connsiteX6" fmla="*/ 28509 w 38100"/>
                <a:gd name="connsiteY6" fmla="*/ 25788 h 63400"/>
                <a:gd name="connsiteX7" fmla="*/ 29700 w 38100"/>
                <a:gd name="connsiteY7" fmla="*/ 18719 h 63400"/>
                <a:gd name="connsiteX8" fmla="*/ 28211 w 38100"/>
                <a:gd name="connsiteY8" fmla="*/ 11277 h 63400"/>
                <a:gd name="connsiteX9" fmla="*/ 23895 w 38100"/>
                <a:gd name="connsiteY9" fmla="*/ 5547 h 63400"/>
                <a:gd name="connsiteX10" fmla="*/ 17049 w 38100"/>
                <a:gd name="connsiteY10" fmla="*/ 3389 h 63400"/>
                <a:gd name="connsiteX11" fmla="*/ 9533 w 38100"/>
                <a:gd name="connsiteY11" fmla="*/ 5919 h 63400"/>
                <a:gd name="connsiteX12" fmla="*/ 4845 w 38100"/>
                <a:gd name="connsiteY12" fmla="*/ 12319 h 63400"/>
                <a:gd name="connsiteX13" fmla="*/ 5887 w 38100"/>
                <a:gd name="connsiteY13" fmla="*/ 12319 h 63400"/>
                <a:gd name="connsiteX14" fmla="*/ 9607 w 38100"/>
                <a:gd name="connsiteY14" fmla="*/ 13732 h 63400"/>
                <a:gd name="connsiteX15" fmla="*/ 11096 w 38100"/>
                <a:gd name="connsiteY15" fmla="*/ 17379 h 63400"/>
                <a:gd name="connsiteX16" fmla="*/ 9607 w 38100"/>
                <a:gd name="connsiteY16" fmla="*/ 21100 h 63400"/>
                <a:gd name="connsiteX17" fmla="*/ 5887 w 38100"/>
                <a:gd name="connsiteY17" fmla="*/ 22588 h 63400"/>
                <a:gd name="connsiteX18" fmla="*/ 2167 w 38100"/>
                <a:gd name="connsiteY18" fmla="*/ 21025 h 63400"/>
                <a:gd name="connsiteX19" fmla="*/ 678 w 38100"/>
                <a:gd name="connsiteY19" fmla="*/ 17379 h 63400"/>
                <a:gd name="connsiteX20" fmla="*/ 2017 w 38100"/>
                <a:gd name="connsiteY20" fmla="*/ 10681 h 63400"/>
                <a:gd name="connsiteX21" fmla="*/ 5887 w 38100"/>
                <a:gd name="connsiteY21" fmla="*/ 5101 h 63400"/>
                <a:gd name="connsiteX22" fmla="*/ 11616 w 38100"/>
                <a:gd name="connsiteY22" fmla="*/ 1380 h 63400"/>
                <a:gd name="connsiteX23" fmla="*/ 18389 w 38100"/>
                <a:gd name="connsiteY23" fmla="*/ 115 h 63400"/>
                <a:gd name="connsiteX24" fmla="*/ 28583 w 38100"/>
                <a:gd name="connsiteY24" fmla="*/ 2421 h 63400"/>
                <a:gd name="connsiteX25" fmla="*/ 36024 w 38100"/>
                <a:gd name="connsiteY25" fmla="*/ 8895 h 63400"/>
                <a:gd name="connsiteX26" fmla="*/ 38778 w 38100"/>
                <a:gd name="connsiteY26" fmla="*/ 18719 h 63400"/>
                <a:gd name="connsiteX27" fmla="*/ 36918 w 38100"/>
                <a:gd name="connsiteY27" fmla="*/ 26606 h 63400"/>
                <a:gd name="connsiteX28" fmla="*/ 32229 w 38100"/>
                <a:gd name="connsiteY28" fmla="*/ 33378 h 63400"/>
                <a:gd name="connsiteX29" fmla="*/ 25011 w 38100"/>
                <a:gd name="connsiteY29" fmla="*/ 40298 h 63400"/>
                <a:gd name="connsiteX30" fmla="*/ 19132 w 38100"/>
                <a:gd name="connsiteY30" fmla="*/ 45359 h 63400"/>
                <a:gd name="connsiteX31" fmla="*/ 8417 w 38100"/>
                <a:gd name="connsiteY31" fmla="*/ 55776 h 63400"/>
                <a:gd name="connsiteX32" fmla="*/ 17495 w 38100"/>
                <a:gd name="connsiteY32" fmla="*/ 55776 h 63400"/>
                <a:gd name="connsiteX33" fmla="*/ 28880 w 38100"/>
                <a:gd name="connsiteY33" fmla="*/ 55702 h 63400"/>
                <a:gd name="connsiteX34" fmla="*/ 33569 w 38100"/>
                <a:gd name="connsiteY34" fmla="*/ 55330 h 63400"/>
                <a:gd name="connsiteX35" fmla="*/ 35950 w 38100"/>
                <a:gd name="connsiteY35" fmla="*/ 46550 h 63400"/>
                <a:gd name="connsiteX36" fmla="*/ 38778 w 38100"/>
                <a:gd name="connsiteY36" fmla="*/ 46550 h 63400"/>
                <a:gd name="connsiteX37" fmla="*/ 35950 w 38100"/>
                <a:gd name="connsiteY37" fmla="*/ 63516 h 63400"/>
                <a:gd name="connsiteX38" fmla="*/ 678 w 38100"/>
                <a:gd name="connsiteY38" fmla="*/ 63516 h 6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100" h="63400">
                  <a:moveTo>
                    <a:pt x="678" y="63516"/>
                  </a:moveTo>
                  <a:lnTo>
                    <a:pt x="678" y="60986"/>
                  </a:lnTo>
                  <a:cubicBezTo>
                    <a:pt x="678" y="60787"/>
                    <a:pt x="727" y="60589"/>
                    <a:pt x="826" y="60390"/>
                  </a:cubicBezTo>
                  <a:lnTo>
                    <a:pt x="15709" y="44019"/>
                  </a:lnTo>
                  <a:cubicBezTo>
                    <a:pt x="17892" y="41638"/>
                    <a:pt x="19678" y="39628"/>
                    <a:pt x="21067" y="37991"/>
                  </a:cubicBezTo>
                  <a:cubicBezTo>
                    <a:pt x="22456" y="36354"/>
                    <a:pt x="23845" y="34469"/>
                    <a:pt x="25234" y="32336"/>
                  </a:cubicBezTo>
                  <a:cubicBezTo>
                    <a:pt x="26624" y="30203"/>
                    <a:pt x="27715" y="28020"/>
                    <a:pt x="28509" y="25788"/>
                  </a:cubicBezTo>
                  <a:cubicBezTo>
                    <a:pt x="29303" y="23555"/>
                    <a:pt x="29700" y="21199"/>
                    <a:pt x="29700" y="18719"/>
                  </a:cubicBezTo>
                  <a:cubicBezTo>
                    <a:pt x="29700" y="16138"/>
                    <a:pt x="29203" y="13658"/>
                    <a:pt x="28211" y="11277"/>
                  </a:cubicBezTo>
                  <a:cubicBezTo>
                    <a:pt x="27219" y="8895"/>
                    <a:pt x="25780" y="6986"/>
                    <a:pt x="23895" y="5547"/>
                  </a:cubicBezTo>
                  <a:cubicBezTo>
                    <a:pt x="22010" y="4108"/>
                    <a:pt x="19728" y="3389"/>
                    <a:pt x="17049" y="3389"/>
                  </a:cubicBezTo>
                  <a:cubicBezTo>
                    <a:pt x="14271" y="3389"/>
                    <a:pt x="11766" y="4232"/>
                    <a:pt x="9533" y="5919"/>
                  </a:cubicBezTo>
                  <a:cubicBezTo>
                    <a:pt x="7301" y="7606"/>
                    <a:pt x="5738" y="9739"/>
                    <a:pt x="4845" y="12319"/>
                  </a:cubicBezTo>
                  <a:cubicBezTo>
                    <a:pt x="5143" y="12319"/>
                    <a:pt x="5490" y="12319"/>
                    <a:pt x="5887" y="12319"/>
                  </a:cubicBezTo>
                  <a:cubicBezTo>
                    <a:pt x="7375" y="12319"/>
                    <a:pt x="8616" y="12790"/>
                    <a:pt x="9607" y="13732"/>
                  </a:cubicBezTo>
                  <a:cubicBezTo>
                    <a:pt x="10600" y="14675"/>
                    <a:pt x="11096" y="15891"/>
                    <a:pt x="11096" y="17379"/>
                  </a:cubicBezTo>
                  <a:cubicBezTo>
                    <a:pt x="11096" y="18867"/>
                    <a:pt x="10600" y="20107"/>
                    <a:pt x="9607" y="21100"/>
                  </a:cubicBezTo>
                  <a:cubicBezTo>
                    <a:pt x="8616" y="22092"/>
                    <a:pt x="7375" y="22588"/>
                    <a:pt x="5887" y="22588"/>
                  </a:cubicBezTo>
                  <a:cubicBezTo>
                    <a:pt x="4399" y="22588"/>
                    <a:pt x="3158" y="22067"/>
                    <a:pt x="2167" y="21025"/>
                  </a:cubicBezTo>
                  <a:cubicBezTo>
                    <a:pt x="1174" y="19983"/>
                    <a:pt x="678" y="18768"/>
                    <a:pt x="678" y="17379"/>
                  </a:cubicBezTo>
                  <a:cubicBezTo>
                    <a:pt x="678" y="14998"/>
                    <a:pt x="1124" y="12765"/>
                    <a:pt x="2017" y="10681"/>
                  </a:cubicBezTo>
                  <a:cubicBezTo>
                    <a:pt x="2910" y="8598"/>
                    <a:pt x="4200" y="6738"/>
                    <a:pt x="5887" y="5101"/>
                  </a:cubicBezTo>
                  <a:cubicBezTo>
                    <a:pt x="7574" y="3464"/>
                    <a:pt x="9483" y="2223"/>
                    <a:pt x="11616" y="1380"/>
                  </a:cubicBezTo>
                  <a:cubicBezTo>
                    <a:pt x="13750" y="537"/>
                    <a:pt x="16007" y="115"/>
                    <a:pt x="18389" y="115"/>
                  </a:cubicBezTo>
                  <a:cubicBezTo>
                    <a:pt x="22060" y="115"/>
                    <a:pt x="25458" y="884"/>
                    <a:pt x="28583" y="2421"/>
                  </a:cubicBezTo>
                  <a:cubicBezTo>
                    <a:pt x="31709" y="3959"/>
                    <a:pt x="34189" y="6117"/>
                    <a:pt x="36024" y="8895"/>
                  </a:cubicBezTo>
                  <a:cubicBezTo>
                    <a:pt x="37860" y="11674"/>
                    <a:pt x="38778" y="14948"/>
                    <a:pt x="38778" y="18719"/>
                  </a:cubicBezTo>
                  <a:cubicBezTo>
                    <a:pt x="38778" y="21497"/>
                    <a:pt x="38158" y="24126"/>
                    <a:pt x="36918" y="26606"/>
                  </a:cubicBezTo>
                  <a:cubicBezTo>
                    <a:pt x="35677" y="29086"/>
                    <a:pt x="34115" y="31344"/>
                    <a:pt x="32229" y="33378"/>
                  </a:cubicBezTo>
                  <a:cubicBezTo>
                    <a:pt x="30344" y="35412"/>
                    <a:pt x="27938" y="37719"/>
                    <a:pt x="25011" y="40298"/>
                  </a:cubicBezTo>
                  <a:cubicBezTo>
                    <a:pt x="22085" y="42878"/>
                    <a:pt x="20125" y="44565"/>
                    <a:pt x="19132" y="45359"/>
                  </a:cubicBezTo>
                  <a:lnTo>
                    <a:pt x="8417" y="55776"/>
                  </a:lnTo>
                  <a:lnTo>
                    <a:pt x="17495" y="55776"/>
                  </a:lnTo>
                  <a:cubicBezTo>
                    <a:pt x="22060" y="55776"/>
                    <a:pt x="25855" y="55752"/>
                    <a:pt x="28880" y="55702"/>
                  </a:cubicBezTo>
                  <a:cubicBezTo>
                    <a:pt x="31907" y="55653"/>
                    <a:pt x="33470" y="55529"/>
                    <a:pt x="33569" y="55330"/>
                  </a:cubicBezTo>
                  <a:cubicBezTo>
                    <a:pt x="34362" y="54536"/>
                    <a:pt x="35156" y="51609"/>
                    <a:pt x="35950" y="46550"/>
                  </a:cubicBezTo>
                  <a:lnTo>
                    <a:pt x="38778" y="46550"/>
                  </a:lnTo>
                  <a:lnTo>
                    <a:pt x="35950" y="63516"/>
                  </a:lnTo>
                  <a:lnTo>
                    <a:pt x="678" y="63516"/>
                  </a:lnTo>
                  <a:close/>
                </a:path>
              </a:pathLst>
            </a:custGeom>
            <a:solidFill>
              <a:srgbClr val="262626"/>
            </a:solidFill>
            <a:ln w="9525" cap="sq">
              <a:noFill/>
              <a:prstDash val="solid"/>
              <a:miter/>
            </a:ln>
          </p:spPr>
          <p:txBody>
            <a:bodyPr rtlCol="0" anchor="ctr"/>
            <a:lstStyle/>
            <a:p>
              <a:endParaRPr lang="en-NL"/>
            </a:p>
          </p:txBody>
        </p:sp>
      </p:grpSp>
      <p:grpSp>
        <p:nvGrpSpPr>
          <p:cNvPr id="170" name="Graphic 2">
            <a:extLst>
              <a:ext uri="{FF2B5EF4-FFF2-40B4-BE49-F238E27FC236}">
                <a16:creationId xmlns:a16="http://schemas.microsoft.com/office/drawing/2014/main" id="{D02A3CEF-9DB6-4CC8-C235-F5EB6998A0CF}"/>
              </a:ext>
            </a:extLst>
          </p:cNvPr>
          <p:cNvGrpSpPr/>
          <p:nvPr/>
        </p:nvGrpSpPr>
        <p:grpSpPr>
          <a:xfrm>
            <a:off x="6894977" y="4456230"/>
            <a:ext cx="161925" cy="1666875"/>
            <a:chOff x="5682848" y="602731"/>
            <a:chExt cx="161925" cy="1666875"/>
          </a:xfrm>
        </p:grpSpPr>
        <p:sp>
          <p:nvSpPr>
            <p:cNvPr id="171" name="Freeform: Shape 170">
              <a:extLst>
                <a:ext uri="{FF2B5EF4-FFF2-40B4-BE49-F238E27FC236}">
                  <a16:creationId xmlns:a16="http://schemas.microsoft.com/office/drawing/2014/main" id="{710134B7-096D-B339-CB9C-0265D855825C}"/>
                </a:ext>
              </a:extLst>
            </p:cNvPr>
            <p:cNvSpPr/>
            <p:nvPr/>
          </p:nvSpPr>
          <p:spPr>
            <a:xfrm>
              <a:off x="5682848" y="602731"/>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172" name="Freeform: Shape 171">
              <a:extLst>
                <a:ext uri="{FF2B5EF4-FFF2-40B4-BE49-F238E27FC236}">
                  <a16:creationId xmlns:a16="http://schemas.microsoft.com/office/drawing/2014/main" id="{C3470F41-F910-52DE-6215-B570B45CE2B0}"/>
                </a:ext>
              </a:extLst>
            </p:cNvPr>
            <p:cNvSpPr/>
            <p:nvPr/>
          </p:nvSpPr>
          <p:spPr>
            <a:xfrm>
              <a:off x="5682848" y="2269606"/>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173" name="Freeform: Shape 172">
              <a:extLst>
                <a:ext uri="{FF2B5EF4-FFF2-40B4-BE49-F238E27FC236}">
                  <a16:creationId xmlns:a16="http://schemas.microsoft.com/office/drawing/2014/main" id="{18AFCDD9-612B-A16D-B875-546E40BDDD24}"/>
                </a:ext>
              </a:extLst>
            </p:cNvPr>
            <p:cNvSpPr/>
            <p:nvPr/>
          </p:nvSpPr>
          <p:spPr>
            <a:xfrm>
              <a:off x="568284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174" name="Freeform: Shape 173">
              <a:extLst>
                <a:ext uri="{FF2B5EF4-FFF2-40B4-BE49-F238E27FC236}">
                  <a16:creationId xmlns:a16="http://schemas.microsoft.com/office/drawing/2014/main" id="{886F45C9-7009-2A9E-924B-D031842ED08A}"/>
                </a:ext>
              </a:extLst>
            </p:cNvPr>
            <p:cNvSpPr/>
            <p:nvPr/>
          </p:nvSpPr>
          <p:spPr>
            <a:xfrm>
              <a:off x="58447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grpSp>
      <p:sp>
        <p:nvSpPr>
          <p:cNvPr id="175" name="Freeform: Shape 174">
            <a:extLst>
              <a:ext uri="{FF2B5EF4-FFF2-40B4-BE49-F238E27FC236}">
                <a16:creationId xmlns:a16="http://schemas.microsoft.com/office/drawing/2014/main" id="{B86FD948-17DF-4142-B985-D3AA3BDF2C72}"/>
              </a:ext>
            </a:extLst>
          </p:cNvPr>
          <p:cNvSpPr/>
          <p:nvPr/>
        </p:nvSpPr>
        <p:spPr>
          <a:xfrm>
            <a:off x="8020342" y="4442885"/>
            <a:ext cx="1657350" cy="1657350"/>
          </a:xfrm>
          <a:custGeom>
            <a:avLst/>
            <a:gdLst>
              <a:gd name="connsiteX0" fmla="*/ 0 w 1657350"/>
              <a:gd name="connsiteY0" fmla="*/ 1657350 h 1657350"/>
              <a:gd name="connsiteX1" fmla="*/ 1657350 w 1657350"/>
              <a:gd name="connsiteY1" fmla="*/ 1657350 h 1657350"/>
              <a:gd name="connsiteX2" fmla="*/ 1657350 w 1657350"/>
              <a:gd name="connsiteY2" fmla="*/ 0 h 1657350"/>
              <a:gd name="connsiteX3" fmla="*/ 0 w 1657350"/>
              <a:gd name="connsiteY3" fmla="*/ 0 h 1657350"/>
            </a:gdLst>
            <a:ahLst/>
            <a:cxnLst>
              <a:cxn ang="0">
                <a:pos x="connsiteX0" y="connsiteY0"/>
              </a:cxn>
              <a:cxn ang="0">
                <a:pos x="connsiteX1" y="connsiteY1"/>
              </a:cxn>
              <a:cxn ang="0">
                <a:pos x="connsiteX2" y="connsiteY2"/>
              </a:cxn>
              <a:cxn ang="0">
                <a:pos x="connsiteX3" y="connsiteY3"/>
              </a:cxn>
            </a:cxnLst>
            <a:rect l="l" t="t" r="r" b="b"/>
            <a:pathLst>
              <a:path w="1657350" h="1657350">
                <a:moveTo>
                  <a:pt x="0" y="1657350"/>
                </a:moveTo>
                <a:lnTo>
                  <a:pt x="1657350" y="1657350"/>
                </a:lnTo>
                <a:lnTo>
                  <a:pt x="1657350" y="0"/>
                </a:lnTo>
                <a:lnTo>
                  <a:pt x="0" y="0"/>
                </a:lnTo>
                <a:close/>
              </a:path>
            </a:pathLst>
          </a:custGeom>
          <a:solidFill>
            <a:srgbClr val="FFFFFF"/>
          </a:solidFill>
          <a:ln w="9525" cap="sq">
            <a:noFill/>
            <a:prstDash val="solid"/>
            <a:miter/>
          </a:ln>
        </p:spPr>
        <p:txBody>
          <a:bodyPr rtlCol="0" anchor="ctr"/>
          <a:lstStyle/>
          <a:p>
            <a:endParaRPr lang="en-NL"/>
          </a:p>
        </p:txBody>
      </p:sp>
      <p:pic>
        <p:nvPicPr>
          <p:cNvPr id="176" name="Picture 175">
            <a:extLst>
              <a:ext uri="{FF2B5EF4-FFF2-40B4-BE49-F238E27FC236}">
                <a16:creationId xmlns:a16="http://schemas.microsoft.com/office/drawing/2014/main" id="{9A0C014B-E3F2-1392-1005-1AA74E30B60F}"/>
              </a:ext>
            </a:extLst>
          </p:cNvPr>
          <p:cNvPicPr>
            <a:picLocks noChangeAspect="1"/>
          </p:cNvPicPr>
          <p:nvPr/>
        </p:nvPicPr>
        <p:blipFill>
          <a:blip r:embed="rId44"/>
          <a:stretch>
            <a:fillRect/>
          </a:stretch>
        </p:blipFill>
        <p:spPr>
          <a:xfrm>
            <a:off x="8020342" y="4442885"/>
            <a:ext cx="1657350" cy="1657350"/>
          </a:xfrm>
          <a:custGeom>
            <a:avLst/>
            <a:gdLst>
              <a:gd name="connsiteX0" fmla="*/ 670 w 1657350"/>
              <a:gd name="connsiteY0" fmla="*/ -49 h 1657350"/>
              <a:gd name="connsiteX1" fmla="*/ 1658020 w 1657350"/>
              <a:gd name="connsiteY1" fmla="*/ -49 h 1657350"/>
              <a:gd name="connsiteX2" fmla="*/ 1658020 w 1657350"/>
              <a:gd name="connsiteY2" fmla="*/ 1657302 h 1657350"/>
              <a:gd name="connsiteX3" fmla="*/ 670 w 1657350"/>
              <a:gd name="connsiteY3" fmla="*/ 1657302 h 1657350"/>
            </a:gdLst>
            <a:ahLst/>
            <a:cxnLst>
              <a:cxn ang="0">
                <a:pos x="connsiteX0" y="connsiteY0"/>
              </a:cxn>
              <a:cxn ang="0">
                <a:pos x="connsiteX1" y="connsiteY1"/>
              </a:cxn>
              <a:cxn ang="0">
                <a:pos x="connsiteX2" y="connsiteY2"/>
              </a:cxn>
              <a:cxn ang="0">
                <a:pos x="connsiteX3" y="connsiteY3"/>
              </a:cxn>
            </a:cxnLst>
            <a:rect l="l" t="t" r="r" b="b"/>
            <a:pathLst>
              <a:path w="1657350" h="1657350">
                <a:moveTo>
                  <a:pt x="670" y="-49"/>
                </a:moveTo>
                <a:lnTo>
                  <a:pt x="1658020" y="-49"/>
                </a:lnTo>
                <a:lnTo>
                  <a:pt x="1658020" y="1657302"/>
                </a:lnTo>
                <a:lnTo>
                  <a:pt x="670" y="1657302"/>
                </a:lnTo>
                <a:close/>
              </a:path>
            </a:pathLst>
          </a:custGeom>
        </p:spPr>
      </p:pic>
      <p:grpSp>
        <p:nvGrpSpPr>
          <p:cNvPr id="177" name="Graphic 2">
            <a:extLst>
              <a:ext uri="{FF2B5EF4-FFF2-40B4-BE49-F238E27FC236}">
                <a16:creationId xmlns:a16="http://schemas.microsoft.com/office/drawing/2014/main" id="{55EEBA7F-349E-3A84-FA82-39110A2243A5}"/>
              </a:ext>
            </a:extLst>
          </p:cNvPr>
          <p:cNvGrpSpPr/>
          <p:nvPr/>
        </p:nvGrpSpPr>
        <p:grpSpPr>
          <a:xfrm>
            <a:off x="8020342" y="4442885"/>
            <a:ext cx="1657350" cy="1657350"/>
            <a:chOff x="6835373" y="607493"/>
            <a:chExt cx="1657350" cy="1657350"/>
          </a:xfrm>
        </p:grpSpPr>
        <p:sp>
          <p:nvSpPr>
            <p:cNvPr id="178" name="Freeform: Shape 177">
              <a:extLst>
                <a:ext uri="{FF2B5EF4-FFF2-40B4-BE49-F238E27FC236}">
                  <a16:creationId xmlns:a16="http://schemas.microsoft.com/office/drawing/2014/main" id="{751A74A8-C366-3665-A96B-11B222567711}"/>
                </a:ext>
              </a:extLst>
            </p:cNvPr>
            <p:cNvSpPr/>
            <p:nvPr/>
          </p:nvSpPr>
          <p:spPr>
            <a:xfrm>
              <a:off x="6835373" y="2264843"/>
              <a:ext cx="1657350" cy="9525"/>
            </a:xfrm>
            <a:custGeom>
              <a:avLst/>
              <a:gdLst>
                <a:gd name="connsiteX0" fmla="*/ 0 w 1657350"/>
                <a:gd name="connsiteY0" fmla="*/ 0 h 9525"/>
                <a:gd name="connsiteX1" fmla="*/ 1657350 w 1657350"/>
                <a:gd name="connsiteY1" fmla="*/ 0 h 9525"/>
              </a:gdLst>
              <a:ahLst/>
              <a:cxnLst>
                <a:cxn ang="0">
                  <a:pos x="connsiteX0" y="connsiteY0"/>
                </a:cxn>
                <a:cxn ang="0">
                  <a:pos x="connsiteX1" y="connsiteY1"/>
                </a:cxn>
              </a:cxnLst>
              <a:rect l="l" t="t" r="r" b="b"/>
              <a:pathLst>
                <a:path w="1657350" h="9525">
                  <a:moveTo>
                    <a:pt x="0" y="0"/>
                  </a:moveTo>
                  <a:lnTo>
                    <a:pt x="1657350" y="0"/>
                  </a:lnTo>
                </a:path>
              </a:pathLst>
            </a:custGeom>
            <a:ln w="12700" cap="sq">
              <a:solidFill>
                <a:srgbClr val="262626"/>
              </a:solidFill>
              <a:prstDash val="solid"/>
              <a:round/>
            </a:ln>
          </p:spPr>
          <p:txBody>
            <a:bodyPr rtlCol="0" anchor="ctr"/>
            <a:lstStyle/>
            <a:p>
              <a:endParaRPr lang="en-NL"/>
            </a:p>
          </p:txBody>
        </p:sp>
        <p:sp>
          <p:nvSpPr>
            <p:cNvPr id="179" name="Freeform: Shape 178">
              <a:extLst>
                <a:ext uri="{FF2B5EF4-FFF2-40B4-BE49-F238E27FC236}">
                  <a16:creationId xmlns:a16="http://schemas.microsoft.com/office/drawing/2014/main" id="{114A457D-7444-A417-4A4B-D2B0DFCF66F7}"/>
                </a:ext>
              </a:extLst>
            </p:cNvPr>
            <p:cNvSpPr/>
            <p:nvPr/>
          </p:nvSpPr>
          <p:spPr>
            <a:xfrm>
              <a:off x="6835373" y="607493"/>
              <a:ext cx="1657350" cy="9525"/>
            </a:xfrm>
            <a:custGeom>
              <a:avLst/>
              <a:gdLst>
                <a:gd name="connsiteX0" fmla="*/ 0 w 1657350"/>
                <a:gd name="connsiteY0" fmla="*/ 0 h 9525"/>
                <a:gd name="connsiteX1" fmla="*/ 1657350 w 1657350"/>
                <a:gd name="connsiteY1" fmla="*/ 0 h 9525"/>
              </a:gdLst>
              <a:ahLst/>
              <a:cxnLst>
                <a:cxn ang="0">
                  <a:pos x="connsiteX0" y="connsiteY0"/>
                </a:cxn>
                <a:cxn ang="0">
                  <a:pos x="connsiteX1" y="connsiteY1"/>
                </a:cxn>
              </a:cxnLst>
              <a:rect l="l" t="t" r="r" b="b"/>
              <a:pathLst>
                <a:path w="1657350" h="9525">
                  <a:moveTo>
                    <a:pt x="0" y="0"/>
                  </a:moveTo>
                  <a:lnTo>
                    <a:pt x="1657350" y="0"/>
                  </a:lnTo>
                </a:path>
              </a:pathLst>
            </a:custGeom>
            <a:ln w="12700" cap="sq">
              <a:solidFill>
                <a:srgbClr val="262626"/>
              </a:solidFill>
              <a:prstDash val="solid"/>
              <a:round/>
            </a:ln>
          </p:spPr>
          <p:txBody>
            <a:bodyPr rtlCol="0" anchor="ctr"/>
            <a:lstStyle/>
            <a:p>
              <a:endParaRPr lang="en-NL"/>
            </a:p>
          </p:txBody>
        </p:sp>
        <p:sp>
          <p:nvSpPr>
            <p:cNvPr id="180" name="Freeform: Shape 179">
              <a:extLst>
                <a:ext uri="{FF2B5EF4-FFF2-40B4-BE49-F238E27FC236}">
                  <a16:creationId xmlns:a16="http://schemas.microsoft.com/office/drawing/2014/main" id="{4BB23487-E1B3-E08B-7593-28F5907E9E27}"/>
                </a:ext>
              </a:extLst>
            </p:cNvPr>
            <p:cNvSpPr/>
            <p:nvPr/>
          </p:nvSpPr>
          <p:spPr>
            <a:xfrm>
              <a:off x="6835782"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81" name="Freeform: Shape 180">
              <a:extLst>
                <a:ext uri="{FF2B5EF4-FFF2-40B4-BE49-F238E27FC236}">
                  <a16:creationId xmlns:a16="http://schemas.microsoft.com/office/drawing/2014/main" id="{BEA96FF0-701F-7C22-C8CD-F5885456D18F}"/>
                </a:ext>
              </a:extLst>
            </p:cNvPr>
            <p:cNvSpPr/>
            <p:nvPr/>
          </p:nvSpPr>
          <p:spPr>
            <a:xfrm>
              <a:off x="7385813"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82" name="Freeform: Shape 181">
              <a:extLst>
                <a:ext uri="{FF2B5EF4-FFF2-40B4-BE49-F238E27FC236}">
                  <a16:creationId xmlns:a16="http://schemas.microsoft.com/office/drawing/2014/main" id="{ACA4817A-E697-FADB-B05A-8AC971FB5EAB}"/>
                </a:ext>
              </a:extLst>
            </p:cNvPr>
            <p:cNvSpPr/>
            <p:nvPr/>
          </p:nvSpPr>
          <p:spPr>
            <a:xfrm>
              <a:off x="7935834"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83" name="Freeform: Shape 182">
              <a:extLst>
                <a:ext uri="{FF2B5EF4-FFF2-40B4-BE49-F238E27FC236}">
                  <a16:creationId xmlns:a16="http://schemas.microsoft.com/office/drawing/2014/main" id="{9E0F8B55-DE0C-BD9D-8488-97A911E6EA8A}"/>
                </a:ext>
              </a:extLst>
            </p:cNvPr>
            <p:cNvSpPr/>
            <p:nvPr/>
          </p:nvSpPr>
          <p:spPr>
            <a:xfrm>
              <a:off x="8485855" y="2248270"/>
              <a:ext cx="9525" cy="16573"/>
            </a:xfrm>
            <a:custGeom>
              <a:avLst/>
              <a:gdLst>
                <a:gd name="connsiteX0" fmla="*/ 0 w 9525"/>
                <a:gd name="connsiteY0" fmla="*/ 16574 h 16573"/>
                <a:gd name="connsiteX1" fmla="*/ 0 w 9525"/>
                <a:gd name="connsiteY1" fmla="*/ 0 h 16573"/>
              </a:gdLst>
              <a:ahLst/>
              <a:cxnLst>
                <a:cxn ang="0">
                  <a:pos x="connsiteX0" y="connsiteY0"/>
                </a:cxn>
                <a:cxn ang="0">
                  <a:pos x="connsiteX1" y="connsiteY1"/>
                </a:cxn>
              </a:cxnLst>
              <a:rect l="l" t="t" r="r" b="b"/>
              <a:pathLst>
                <a:path w="9525" h="16573">
                  <a:moveTo>
                    <a:pt x="0" y="16574"/>
                  </a:moveTo>
                  <a:lnTo>
                    <a:pt x="0" y="0"/>
                  </a:lnTo>
                </a:path>
              </a:pathLst>
            </a:custGeom>
            <a:ln w="12700" cap="sq">
              <a:solidFill>
                <a:srgbClr val="262626"/>
              </a:solidFill>
              <a:prstDash val="solid"/>
              <a:round/>
            </a:ln>
          </p:spPr>
          <p:txBody>
            <a:bodyPr rtlCol="0" anchor="ctr"/>
            <a:lstStyle/>
            <a:p>
              <a:endParaRPr lang="en-NL"/>
            </a:p>
          </p:txBody>
        </p:sp>
        <p:sp>
          <p:nvSpPr>
            <p:cNvPr id="184" name="Freeform: Shape 183">
              <a:extLst>
                <a:ext uri="{FF2B5EF4-FFF2-40B4-BE49-F238E27FC236}">
                  <a16:creationId xmlns:a16="http://schemas.microsoft.com/office/drawing/2014/main" id="{4F34AD67-1D4C-D477-4816-BA8C9E2FFF7B}"/>
                </a:ext>
              </a:extLst>
            </p:cNvPr>
            <p:cNvSpPr/>
            <p:nvPr/>
          </p:nvSpPr>
          <p:spPr>
            <a:xfrm>
              <a:off x="6835782"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sp>
          <p:nvSpPr>
            <p:cNvPr id="185" name="Freeform: Shape 184">
              <a:extLst>
                <a:ext uri="{FF2B5EF4-FFF2-40B4-BE49-F238E27FC236}">
                  <a16:creationId xmlns:a16="http://schemas.microsoft.com/office/drawing/2014/main" id="{5D87DFBF-78F1-90B7-AB58-BFF6D93E835D}"/>
                </a:ext>
              </a:extLst>
            </p:cNvPr>
            <p:cNvSpPr/>
            <p:nvPr/>
          </p:nvSpPr>
          <p:spPr>
            <a:xfrm>
              <a:off x="7385813"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sp>
          <p:nvSpPr>
            <p:cNvPr id="186" name="Freeform: Shape 185">
              <a:extLst>
                <a:ext uri="{FF2B5EF4-FFF2-40B4-BE49-F238E27FC236}">
                  <a16:creationId xmlns:a16="http://schemas.microsoft.com/office/drawing/2014/main" id="{D3C5D7D9-F75F-5BD6-C807-8184659F770A}"/>
                </a:ext>
              </a:extLst>
            </p:cNvPr>
            <p:cNvSpPr/>
            <p:nvPr/>
          </p:nvSpPr>
          <p:spPr>
            <a:xfrm>
              <a:off x="7935834"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sp>
          <p:nvSpPr>
            <p:cNvPr id="187" name="Freeform: Shape 186">
              <a:extLst>
                <a:ext uri="{FF2B5EF4-FFF2-40B4-BE49-F238E27FC236}">
                  <a16:creationId xmlns:a16="http://schemas.microsoft.com/office/drawing/2014/main" id="{82B1BC8C-5C7A-F7A5-DC34-244BF60BDC9B}"/>
                </a:ext>
              </a:extLst>
            </p:cNvPr>
            <p:cNvSpPr/>
            <p:nvPr/>
          </p:nvSpPr>
          <p:spPr>
            <a:xfrm>
              <a:off x="8485855" y="607493"/>
              <a:ext cx="9525" cy="16573"/>
            </a:xfrm>
            <a:custGeom>
              <a:avLst/>
              <a:gdLst>
                <a:gd name="connsiteX0" fmla="*/ 0 w 9525"/>
                <a:gd name="connsiteY0" fmla="*/ 0 h 16573"/>
                <a:gd name="connsiteX1" fmla="*/ 0 w 9525"/>
                <a:gd name="connsiteY1" fmla="*/ 16574 h 16573"/>
              </a:gdLst>
              <a:ahLst/>
              <a:cxnLst>
                <a:cxn ang="0">
                  <a:pos x="connsiteX0" y="connsiteY0"/>
                </a:cxn>
                <a:cxn ang="0">
                  <a:pos x="connsiteX1" y="connsiteY1"/>
                </a:cxn>
              </a:cxnLst>
              <a:rect l="l" t="t" r="r" b="b"/>
              <a:pathLst>
                <a:path w="9525" h="16573">
                  <a:moveTo>
                    <a:pt x="0" y="0"/>
                  </a:moveTo>
                  <a:lnTo>
                    <a:pt x="0" y="16574"/>
                  </a:lnTo>
                </a:path>
              </a:pathLst>
            </a:custGeom>
            <a:ln w="12700" cap="sq">
              <a:solidFill>
                <a:srgbClr val="262626"/>
              </a:solidFill>
              <a:prstDash val="solid"/>
              <a:round/>
            </a:ln>
          </p:spPr>
          <p:txBody>
            <a:bodyPr rtlCol="0" anchor="ctr"/>
            <a:lstStyle/>
            <a:p>
              <a:endParaRPr lang="en-NL"/>
            </a:p>
          </p:txBody>
        </p:sp>
      </p:grpSp>
      <p:sp>
        <p:nvSpPr>
          <p:cNvPr id="188" name="Freeform: Shape 187">
            <a:extLst>
              <a:ext uri="{FF2B5EF4-FFF2-40B4-BE49-F238E27FC236}">
                <a16:creationId xmlns:a16="http://schemas.microsoft.com/office/drawing/2014/main" id="{56462900-F919-07D6-CD56-CDFEBBE089AD}"/>
              </a:ext>
            </a:extLst>
          </p:cNvPr>
          <p:cNvSpPr/>
          <p:nvPr/>
        </p:nvSpPr>
        <p:spPr>
          <a:xfrm>
            <a:off x="7988605" y="6182634"/>
            <a:ext cx="64145" cy="104923"/>
          </a:xfrm>
          <a:custGeom>
            <a:avLst/>
            <a:gdLst>
              <a:gd name="connsiteX0" fmla="*/ 32904 w 64145"/>
              <a:gd name="connsiteY0" fmla="*/ 105142 h 104923"/>
              <a:gd name="connsiteX1" fmla="*/ 7528 w 64145"/>
              <a:gd name="connsiteY1" fmla="*/ 89738 h 104923"/>
              <a:gd name="connsiteX2" fmla="*/ 757 w 64145"/>
              <a:gd name="connsiteY2" fmla="*/ 53053 h 104923"/>
              <a:gd name="connsiteX3" fmla="*/ 3213 w 64145"/>
              <a:gd name="connsiteY3" fmla="*/ 28124 h 104923"/>
              <a:gd name="connsiteX4" fmla="*/ 12812 w 64145"/>
              <a:gd name="connsiteY4" fmla="*/ 8330 h 104923"/>
              <a:gd name="connsiteX5" fmla="*/ 32904 w 64145"/>
              <a:gd name="connsiteY5" fmla="*/ 218 h 104923"/>
              <a:gd name="connsiteX6" fmla="*/ 49424 w 64145"/>
              <a:gd name="connsiteY6" fmla="*/ 5129 h 104923"/>
              <a:gd name="connsiteX7" fmla="*/ 59172 w 64145"/>
              <a:gd name="connsiteY7" fmla="*/ 17780 h 104923"/>
              <a:gd name="connsiteX8" fmla="*/ 63712 w 64145"/>
              <a:gd name="connsiteY8" fmla="*/ 34448 h 104923"/>
              <a:gd name="connsiteX9" fmla="*/ 64902 w 64145"/>
              <a:gd name="connsiteY9" fmla="*/ 53053 h 104923"/>
              <a:gd name="connsiteX10" fmla="*/ 62521 w 64145"/>
              <a:gd name="connsiteY10" fmla="*/ 77609 h 104923"/>
              <a:gd name="connsiteX11" fmla="*/ 53070 w 64145"/>
              <a:gd name="connsiteY11" fmla="*/ 97106 h 104923"/>
              <a:gd name="connsiteX12" fmla="*/ 32904 w 64145"/>
              <a:gd name="connsiteY12" fmla="*/ 105142 h 104923"/>
              <a:gd name="connsiteX13" fmla="*/ 32904 w 64145"/>
              <a:gd name="connsiteY13" fmla="*/ 101123 h 104923"/>
              <a:gd name="connsiteX14" fmla="*/ 45554 w 64145"/>
              <a:gd name="connsiteY14" fmla="*/ 92418 h 104923"/>
              <a:gd name="connsiteX15" fmla="*/ 50689 w 64145"/>
              <a:gd name="connsiteY15" fmla="*/ 73144 h 104923"/>
              <a:gd name="connsiteX16" fmla="*/ 51656 w 64145"/>
              <a:gd name="connsiteY16" fmla="*/ 50671 h 104923"/>
              <a:gd name="connsiteX17" fmla="*/ 50689 w 64145"/>
              <a:gd name="connsiteY17" fmla="*/ 29537 h 104923"/>
              <a:gd name="connsiteX18" fmla="*/ 45628 w 64145"/>
              <a:gd name="connsiteY18" fmla="*/ 11976 h 104923"/>
              <a:gd name="connsiteX19" fmla="*/ 32904 w 64145"/>
              <a:gd name="connsiteY19" fmla="*/ 4087 h 104923"/>
              <a:gd name="connsiteX20" fmla="*/ 20104 w 64145"/>
              <a:gd name="connsiteY20" fmla="*/ 11976 h 104923"/>
              <a:gd name="connsiteX21" fmla="*/ 14970 w 64145"/>
              <a:gd name="connsiteY21" fmla="*/ 29537 h 104923"/>
              <a:gd name="connsiteX22" fmla="*/ 14003 w 64145"/>
              <a:gd name="connsiteY22" fmla="*/ 50671 h 104923"/>
              <a:gd name="connsiteX23" fmla="*/ 14449 w 64145"/>
              <a:gd name="connsiteY23" fmla="*/ 66670 h 104923"/>
              <a:gd name="connsiteX24" fmla="*/ 16682 w 64145"/>
              <a:gd name="connsiteY24" fmla="*/ 82149 h 104923"/>
              <a:gd name="connsiteX25" fmla="*/ 22411 w 64145"/>
              <a:gd name="connsiteY25" fmla="*/ 95617 h 104923"/>
              <a:gd name="connsiteX26" fmla="*/ 32904 w 64145"/>
              <a:gd name="connsiteY26" fmla="*/ 101123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904" y="105142"/>
                </a:moveTo>
                <a:cubicBezTo>
                  <a:pt x="20502" y="105142"/>
                  <a:pt x="12043" y="100007"/>
                  <a:pt x="7528" y="89738"/>
                </a:cubicBezTo>
                <a:cubicBezTo>
                  <a:pt x="3014" y="79469"/>
                  <a:pt x="757" y="67240"/>
                  <a:pt x="757" y="53053"/>
                </a:cubicBezTo>
                <a:cubicBezTo>
                  <a:pt x="757" y="44222"/>
                  <a:pt x="1576" y="35912"/>
                  <a:pt x="3213" y="28124"/>
                </a:cubicBezTo>
                <a:cubicBezTo>
                  <a:pt x="4850" y="20335"/>
                  <a:pt x="8049" y="13737"/>
                  <a:pt x="12812" y="8330"/>
                </a:cubicBezTo>
                <a:cubicBezTo>
                  <a:pt x="17574" y="2922"/>
                  <a:pt x="24272" y="218"/>
                  <a:pt x="32904" y="218"/>
                </a:cubicBezTo>
                <a:cubicBezTo>
                  <a:pt x="39651" y="218"/>
                  <a:pt x="45158" y="1855"/>
                  <a:pt x="49424" y="5129"/>
                </a:cubicBezTo>
                <a:cubicBezTo>
                  <a:pt x="53690" y="8403"/>
                  <a:pt x="56939" y="12620"/>
                  <a:pt x="59172" y="17780"/>
                </a:cubicBezTo>
                <a:cubicBezTo>
                  <a:pt x="61405" y="22939"/>
                  <a:pt x="62918" y="28495"/>
                  <a:pt x="63712" y="34448"/>
                </a:cubicBezTo>
                <a:cubicBezTo>
                  <a:pt x="64505" y="40401"/>
                  <a:pt x="64902" y="46603"/>
                  <a:pt x="64902" y="53053"/>
                </a:cubicBezTo>
                <a:cubicBezTo>
                  <a:pt x="64902" y="61784"/>
                  <a:pt x="64108" y="69969"/>
                  <a:pt x="62521" y="77609"/>
                </a:cubicBezTo>
                <a:cubicBezTo>
                  <a:pt x="60933" y="85249"/>
                  <a:pt x="57783" y="91748"/>
                  <a:pt x="53070" y="97106"/>
                </a:cubicBezTo>
                <a:cubicBezTo>
                  <a:pt x="48357" y="102464"/>
                  <a:pt x="41635" y="105142"/>
                  <a:pt x="32904" y="105142"/>
                </a:cubicBezTo>
                <a:close/>
                <a:moveTo>
                  <a:pt x="32904" y="101123"/>
                </a:moveTo>
                <a:cubicBezTo>
                  <a:pt x="38559" y="101123"/>
                  <a:pt x="42776" y="98221"/>
                  <a:pt x="45554" y="92418"/>
                </a:cubicBezTo>
                <a:cubicBezTo>
                  <a:pt x="48332" y="86613"/>
                  <a:pt x="50044" y="80188"/>
                  <a:pt x="50689" y="73144"/>
                </a:cubicBezTo>
                <a:cubicBezTo>
                  <a:pt x="51334" y="66100"/>
                  <a:pt x="51656" y="58609"/>
                  <a:pt x="51656" y="50671"/>
                </a:cubicBezTo>
                <a:cubicBezTo>
                  <a:pt x="51656" y="43031"/>
                  <a:pt x="51334" y="35986"/>
                  <a:pt x="50689" y="29537"/>
                </a:cubicBezTo>
                <a:cubicBezTo>
                  <a:pt x="50044" y="23088"/>
                  <a:pt x="48357" y="17234"/>
                  <a:pt x="45628" y="11976"/>
                </a:cubicBezTo>
                <a:cubicBezTo>
                  <a:pt x="42900" y="6717"/>
                  <a:pt x="38658" y="4087"/>
                  <a:pt x="32904" y="4087"/>
                </a:cubicBezTo>
                <a:cubicBezTo>
                  <a:pt x="27149" y="4087"/>
                  <a:pt x="22882" y="6717"/>
                  <a:pt x="20104" y="11976"/>
                </a:cubicBezTo>
                <a:cubicBezTo>
                  <a:pt x="17326" y="17234"/>
                  <a:pt x="15615" y="23088"/>
                  <a:pt x="14970" y="29537"/>
                </a:cubicBezTo>
                <a:cubicBezTo>
                  <a:pt x="14325" y="35986"/>
                  <a:pt x="14003" y="43031"/>
                  <a:pt x="14003" y="50671"/>
                </a:cubicBezTo>
                <a:cubicBezTo>
                  <a:pt x="14003" y="56327"/>
                  <a:pt x="14151" y="61660"/>
                  <a:pt x="14449" y="66670"/>
                </a:cubicBezTo>
                <a:cubicBezTo>
                  <a:pt x="14747" y="71681"/>
                  <a:pt x="15491" y="76840"/>
                  <a:pt x="16682" y="82149"/>
                </a:cubicBezTo>
                <a:cubicBezTo>
                  <a:pt x="17873" y="87457"/>
                  <a:pt x="19782" y="91946"/>
                  <a:pt x="22411" y="95617"/>
                </a:cubicBezTo>
                <a:cubicBezTo>
                  <a:pt x="25041" y="99288"/>
                  <a:pt x="28538" y="101123"/>
                  <a:pt x="32904" y="101123"/>
                </a:cubicBezTo>
                <a:close/>
              </a:path>
            </a:pathLst>
          </a:custGeom>
          <a:solidFill>
            <a:srgbClr val="262626"/>
          </a:solidFill>
          <a:ln w="9525" cap="sq">
            <a:noFill/>
            <a:prstDash val="solid"/>
            <a:miter/>
          </a:ln>
        </p:spPr>
        <p:txBody>
          <a:bodyPr rtlCol="0" anchor="ctr"/>
          <a:lstStyle/>
          <a:p>
            <a:endParaRPr lang="en-NL"/>
          </a:p>
        </p:txBody>
      </p:sp>
      <p:sp>
        <p:nvSpPr>
          <p:cNvPr id="189" name="Freeform: Shape 188">
            <a:extLst>
              <a:ext uri="{FF2B5EF4-FFF2-40B4-BE49-F238E27FC236}">
                <a16:creationId xmlns:a16="http://schemas.microsoft.com/office/drawing/2014/main" id="{4ADE490F-889A-448E-160E-6930626E9113}"/>
              </a:ext>
            </a:extLst>
          </p:cNvPr>
          <p:cNvSpPr/>
          <p:nvPr/>
        </p:nvSpPr>
        <p:spPr>
          <a:xfrm>
            <a:off x="8540272" y="6182633"/>
            <a:ext cx="60870" cy="101500"/>
          </a:xfrm>
          <a:custGeom>
            <a:avLst/>
            <a:gdLst>
              <a:gd name="connsiteX0" fmla="*/ 815 w 60870"/>
              <a:gd name="connsiteY0" fmla="*/ 101719 h 101500"/>
              <a:gd name="connsiteX1" fmla="*/ 815 w 60870"/>
              <a:gd name="connsiteY1" fmla="*/ 97551 h 101500"/>
              <a:gd name="connsiteX2" fmla="*/ 1112 w 60870"/>
              <a:gd name="connsiteY2" fmla="*/ 96808 h 101500"/>
              <a:gd name="connsiteX3" fmla="*/ 24776 w 60870"/>
              <a:gd name="connsiteY3" fmla="*/ 70614 h 101500"/>
              <a:gd name="connsiteX4" fmla="*/ 33483 w 60870"/>
              <a:gd name="connsiteY4" fmla="*/ 60866 h 101500"/>
              <a:gd name="connsiteX5" fmla="*/ 40105 w 60870"/>
              <a:gd name="connsiteY5" fmla="*/ 51788 h 101500"/>
              <a:gd name="connsiteX6" fmla="*/ 45314 w 60870"/>
              <a:gd name="connsiteY6" fmla="*/ 41295 h 101500"/>
              <a:gd name="connsiteX7" fmla="*/ 47249 w 60870"/>
              <a:gd name="connsiteY7" fmla="*/ 29984 h 101500"/>
              <a:gd name="connsiteX8" fmla="*/ 44942 w 60870"/>
              <a:gd name="connsiteY8" fmla="*/ 18078 h 101500"/>
              <a:gd name="connsiteX9" fmla="*/ 38021 w 60870"/>
              <a:gd name="connsiteY9" fmla="*/ 8999 h 101500"/>
              <a:gd name="connsiteX10" fmla="*/ 27009 w 60870"/>
              <a:gd name="connsiteY10" fmla="*/ 5576 h 101500"/>
              <a:gd name="connsiteX11" fmla="*/ 15028 w 60870"/>
              <a:gd name="connsiteY11" fmla="*/ 9520 h 101500"/>
              <a:gd name="connsiteX12" fmla="*/ 7660 w 60870"/>
              <a:gd name="connsiteY12" fmla="*/ 19864 h 101500"/>
              <a:gd name="connsiteX13" fmla="*/ 9298 w 60870"/>
              <a:gd name="connsiteY13" fmla="*/ 19715 h 101500"/>
              <a:gd name="connsiteX14" fmla="*/ 15102 w 60870"/>
              <a:gd name="connsiteY14" fmla="*/ 22022 h 101500"/>
              <a:gd name="connsiteX15" fmla="*/ 17484 w 60870"/>
              <a:gd name="connsiteY15" fmla="*/ 27900 h 101500"/>
              <a:gd name="connsiteX16" fmla="*/ 15102 w 60870"/>
              <a:gd name="connsiteY16" fmla="*/ 33853 h 101500"/>
              <a:gd name="connsiteX17" fmla="*/ 9298 w 60870"/>
              <a:gd name="connsiteY17" fmla="*/ 36234 h 101500"/>
              <a:gd name="connsiteX18" fmla="*/ 3270 w 60870"/>
              <a:gd name="connsiteY18" fmla="*/ 33779 h 101500"/>
              <a:gd name="connsiteX19" fmla="*/ 815 w 60870"/>
              <a:gd name="connsiteY19" fmla="*/ 27900 h 101500"/>
              <a:gd name="connsiteX20" fmla="*/ 2972 w 60870"/>
              <a:gd name="connsiteY20" fmla="*/ 17184 h 101500"/>
              <a:gd name="connsiteX21" fmla="*/ 9223 w 60870"/>
              <a:gd name="connsiteY21" fmla="*/ 8255 h 101500"/>
              <a:gd name="connsiteX22" fmla="*/ 18376 w 60870"/>
              <a:gd name="connsiteY22" fmla="*/ 2301 h 101500"/>
              <a:gd name="connsiteX23" fmla="*/ 29240 w 60870"/>
              <a:gd name="connsiteY23" fmla="*/ 218 h 101500"/>
              <a:gd name="connsiteX24" fmla="*/ 45389 w 60870"/>
              <a:gd name="connsiteY24" fmla="*/ 3865 h 101500"/>
              <a:gd name="connsiteX25" fmla="*/ 57295 w 60870"/>
              <a:gd name="connsiteY25" fmla="*/ 14283 h 101500"/>
              <a:gd name="connsiteX26" fmla="*/ 61685 w 60870"/>
              <a:gd name="connsiteY26" fmla="*/ 29984 h 101500"/>
              <a:gd name="connsiteX27" fmla="*/ 58783 w 60870"/>
              <a:gd name="connsiteY27" fmla="*/ 42634 h 101500"/>
              <a:gd name="connsiteX28" fmla="*/ 51342 w 60870"/>
              <a:gd name="connsiteY28" fmla="*/ 53424 h 101500"/>
              <a:gd name="connsiteX29" fmla="*/ 39733 w 60870"/>
              <a:gd name="connsiteY29" fmla="*/ 64438 h 101500"/>
              <a:gd name="connsiteX30" fmla="*/ 30431 w 60870"/>
              <a:gd name="connsiteY30" fmla="*/ 72698 h 101500"/>
              <a:gd name="connsiteX31" fmla="*/ 13167 w 60870"/>
              <a:gd name="connsiteY31" fmla="*/ 89367 h 101500"/>
              <a:gd name="connsiteX32" fmla="*/ 27901 w 60870"/>
              <a:gd name="connsiteY32" fmla="*/ 89367 h 101500"/>
              <a:gd name="connsiteX33" fmla="*/ 45909 w 60870"/>
              <a:gd name="connsiteY33" fmla="*/ 89143 h 101500"/>
              <a:gd name="connsiteX34" fmla="*/ 53648 w 60870"/>
              <a:gd name="connsiteY34" fmla="*/ 88622 h 101500"/>
              <a:gd name="connsiteX35" fmla="*/ 57220 w 60870"/>
              <a:gd name="connsiteY35" fmla="*/ 74484 h 101500"/>
              <a:gd name="connsiteX36" fmla="*/ 61685 w 60870"/>
              <a:gd name="connsiteY36" fmla="*/ 74484 h 101500"/>
              <a:gd name="connsiteX37" fmla="*/ 57369 w 60870"/>
              <a:gd name="connsiteY37" fmla="*/ 101719 h 101500"/>
              <a:gd name="connsiteX38" fmla="*/ 815 w 60870"/>
              <a:gd name="connsiteY38" fmla="*/ 10171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815" y="101719"/>
                </a:moveTo>
                <a:lnTo>
                  <a:pt x="815" y="97551"/>
                </a:lnTo>
                <a:cubicBezTo>
                  <a:pt x="815" y="97353"/>
                  <a:pt x="914" y="97106"/>
                  <a:pt x="1112" y="96808"/>
                </a:cubicBezTo>
                <a:lnTo>
                  <a:pt x="24776" y="70614"/>
                </a:lnTo>
                <a:cubicBezTo>
                  <a:pt x="28348" y="66744"/>
                  <a:pt x="31250" y="63495"/>
                  <a:pt x="33483" y="60866"/>
                </a:cubicBezTo>
                <a:cubicBezTo>
                  <a:pt x="35715" y="58236"/>
                  <a:pt x="37922" y="55210"/>
                  <a:pt x="40105" y="51788"/>
                </a:cubicBezTo>
                <a:cubicBezTo>
                  <a:pt x="42288" y="48364"/>
                  <a:pt x="44024" y="44867"/>
                  <a:pt x="45314" y="41295"/>
                </a:cubicBezTo>
                <a:cubicBezTo>
                  <a:pt x="46604" y="37723"/>
                  <a:pt x="47249" y="33953"/>
                  <a:pt x="47249" y="29984"/>
                </a:cubicBezTo>
                <a:cubicBezTo>
                  <a:pt x="47249" y="25817"/>
                  <a:pt x="46480" y="21848"/>
                  <a:pt x="44942" y="18078"/>
                </a:cubicBezTo>
                <a:cubicBezTo>
                  <a:pt x="43404" y="14307"/>
                  <a:pt x="41097" y="11281"/>
                  <a:pt x="38021" y="8999"/>
                </a:cubicBezTo>
                <a:cubicBezTo>
                  <a:pt x="34945" y="6717"/>
                  <a:pt x="31274" y="5576"/>
                  <a:pt x="27009" y="5576"/>
                </a:cubicBezTo>
                <a:cubicBezTo>
                  <a:pt x="22543" y="5576"/>
                  <a:pt x="18550" y="6891"/>
                  <a:pt x="15028" y="9520"/>
                </a:cubicBezTo>
                <a:cubicBezTo>
                  <a:pt x="11506" y="12149"/>
                  <a:pt x="9050" y="15597"/>
                  <a:pt x="7660" y="19864"/>
                </a:cubicBezTo>
                <a:cubicBezTo>
                  <a:pt x="8057" y="19765"/>
                  <a:pt x="8603" y="19715"/>
                  <a:pt x="9298" y="19715"/>
                </a:cubicBezTo>
                <a:cubicBezTo>
                  <a:pt x="11580" y="19715"/>
                  <a:pt x="13515" y="20484"/>
                  <a:pt x="15102" y="22022"/>
                </a:cubicBezTo>
                <a:cubicBezTo>
                  <a:pt x="16690" y="23559"/>
                  <a:pt x="17484" y="25519"/>
                  <a:pt x="17484" y="27900"/>
                </a:cubicBezTo>
                <a:cubicBezTo>
                  <a:pt x="17484" y="30281"/>
                  <a:pt x="16690" y="32266"/>
                  <a:pt x="15102" y="33853"/>
                </a:cubicBezTo>
                <a:cubicBezTo>
                  <a:pt x="13515" y="35441"/>
                  <a:pt x="11580" y="36234"/>
                  <a:pt x="9298" y="36234"/>
                </a:cubicBezTo>
                <a:cubicBezTo>
                  <a:pt x="6917" y="36234"/>
                  <a:pt x="4907" y="35416"/>
                  <a:pt x="3270" y="33779"/>
                </a:cubicBezTo>
                <a:cubicBezTo>
                  <a:pt x="1633" y="32142"/>
                  <a:pt x="815" y="30182"/>
                  <a:pt x="815" y="27900"/>
                </a:cubicBezTo>
                <a:cubicBezTo>
                  <a:pt x="815" y="24130"/>
                  <a:pt x="1534" y="20558"/>
                  <a:pt x="2972" y="17184"/>
                </a:cubicBezTo>
                <a:cubicBezTo>
                  <a:pt x="4411" y="13811"/>
                  <a:pt x="6495" y="10835"/>
                  <a:pt x="9223" y="8255"/>
                </a:cubicBezTo>
                <a:cubicBezTo>
                  <a:pt x="11952" y="5675"/>
                  <a:pt x="15003" y="3691"/>
                  <a:pt x="18376" y="2301"/>
                </a:cubicBezTo>
                <a:cubicBezTo>
                  <a:pt x="21750" y="913"/>
                  <a:pt x="25371" y="218"/>
                  <a:pt x="29240" y="218"/>
                </a:cubicBezTo>
                <a:cubicBezTo>
                  <a:pt x="34995" y="218"/>
                  <a:pt x="40378" y="1434"/>
                  <a:pt x="45389" y="3865"/>
                </a:cubicBezTo>
                <a:cubicBezTo>
                  <a:pt x="50399" y="6295"/>
                  <a:pt x="54368" y="9768"/>
                  <a:pt x="57295" y="14283"/>
                </a:cubicBezTo>
                <a:cubicBezTo>
                  <a:pt x="60222" y="18797"/>
                  <a:pt x="61685" y="24031"/>
                  <a:pt x="61685" y="29984"/>
                </a:cubicBezTo>
                <a:cubicBezTo>
                  <a:pt x="61685" y="34449"/>
                  <a:pt x="60718" y="38665"/>
                  <a:pt x="58783" y="42634"/>
                </a:cubicBezTo>
                <a:cubicBezTo>
                  <a:pt x="56848" y="46603"/>
                  <a:pt x="54368" y="50200"/>
                  <a:pt x="51342" y="53424"/>
                </a:cubicBezTo>
                <a:cubicBezTo>
                  <a:pt x="48316" y="56649"/>
                  <a:pt x="44446" y="60320"/>
                  <a:pt x="39733" y="64438"/>
                </a:cubicBezTo>
                <a:cubicBezTo>
                  <a:pt x="35020" y="68555"/>
                  <a:pt x="31919" y="71308"/>
                  <a:pt x="30431" y="72698"/>
                </a:cubicBezTo>
                <a:lnTo>
                  <a:pt x="13167" y="89367"/>
                </a:lnTo>
                <a:lnTo>
                  <a:pt x="27901" y="89367"/>
                </a:lnTo>
                <a:cubicBezTo>
                  <a:pt x="35045" y="89367"/>
                  <a:pt x="41047" y="89292"/>
                  <a:pt x="45909" y="89143"/>
                </a:cubicBezTo>
                <a:cubicBezTo>
                  <a:pt x="50771" y="88994"/>
                  <a:pt x="53351" y="88821"/>
                  <a:pt x="53648" y="88622"/>
                </a:cubicBezTo>
                <a:cubicBezTo>
                  <a:pt x="54839" y="87332"/>
                  <a:pt x="56029" y="82619"/>
                  <a:pt x="57220" y="74484"/>
                </a:cubicBezTo>
                <a:lnTo>
                  <a:pt x="61685" y="74484"/>
                </a:lnTo>
                <a:lnTo>
                  <a:pt x="57369" y="101719"/>
                </a:lnTo>
                <a:lnTo>
                  <a:pt x="815" y="101719"/>
                </a:lnTo>
                <a:close/>
              </a:path>
            </a:pathLst>
          </a:custGeom>
          <a:solidFill>
            <a:srgbClr val="262626"/>
          </a:solidFill>
          <a:ln w="9525" cap="sq">
            <a:noFill/>
            <a:prstDash val="solid"/>
            <a:miter/>
          </a:ln>
        </p:spPr>
        <p:txBody>
          <a:bodyPr rtlCol="0" anchor="ctr"/>
          <a:lstStyle/>
          <a:p>
            <a:endParaRPr lang="en-NL"/>
          </a:p>
        </p:txBody>
      </p:sp>
      <p:sp>
        <p:nvSpPr>
          <p:cNvPr id="190" name="Freeform: Shape 189">
            <a:extLst>
              <a:ext uri="{FF2B5EF4-FFF2-40B4-BE49-F238E27FC236}">
                <a16:creationId xmlns:a16="http://schemas.microsoft.com/office/drawing/2014/main" id="{0D82C0A1-2D23-5109-6FBD-3785B8D97A36}"/>
              </a:ext>
            </a:extLst>
          </p:cNvPr>
          <p:cNvSpPr/>
          <p:nvPr/>
        </p:nvSpPr>
        <p:spPr>
          <a:xfrm>
            <a:off x="9087019" y="6182633"/>
            <a:ext cx="67568" cy="101500"/>
          </a:xfrm>
          <a:custGeom>
            <a:avLst/>
            <a:gdLst>
              <a:gd name="connsiteX0" fmla="*/ 873 w 67568"/>
              <a:gd name="connsiteY0" fmla="*/ 76567 h 101500"/>
              <a:gd name="connsiteX1" fmla="*/ 873 w 67568"/>
              <a:gd name="connsiteY1" fmla="*/ 71209 h 101500"/>
              <a:gd name="connsiteX2" fmla="*/ 47902 w 67568"/>
              <a:gd name="connsiteY2" fmla="*/ 962 h 101500"/>
              <a:gd name="connsiteX3" fmla="*/ 49540 w 67568"/>
              <a:gd name="connsiteY3" fmla="*/ 218 h 101500"/>
              <a:gd name="connsiteX4" fmla="*/ 51772 w 67568"/>
              <a:gd name="connsiteY4" fmla="*/ 218 h 101500"/>
              <a:gd name="connsiteX5" fmla="*/ 53409 w 67568"/>
              <a:gd name="connsiteY5" fmla="*/ 1856 h 101500"/>
              <a:gd name="connsiteX6" fmla="*/ 53409 w 67568"/>
              <a:gd name="connsiteY6" fmla="*/ 71209 h 101500"/>
              <a:gd name="connsiteX7" fmla="*/ 68441 w 67568"/>
              <a:gd name="connsiteY7" fmla="*/ 71209 h 101500"/>
              <a:gd name="connsiteX8" fmla="*/ 68441 w 67568"/>
              <a:gd name="connsiteY8" fmla="*/ 76567 h 101500"/>
              <a:gd name="connsiteX9" fmla="*/ 53409 w 67568"/>
              <a:gd name="connsiteY9" fmla="*/ 76567 h 101500"/>
              <a:gd name="connsiteX10" fmla="*/ 53409 w 67568"/>
              <a:gd name="connsiteY10" fmla="*/ 91450 h 101500"/>
              <a:gd name="connsiteX11" fmla="*/ 57874 w 67568"/>
              <a:gd name="connsiteY11" fmla="*/ 95468 h 101500"/>
              <a:gd name="connsiteX12" fmla="*/ 68291 w 67568"/>
              <a:gd name="connsiteY12" fmla="*/ 96361 h 101500"/>
              <a:gd name="connsiteX13" fmla="*/ 68291 w 67568"/>
              <a:gd name="connsiteY13" fmla="*/ 101719 h 101500"/>
              <a:gd name="connsiteX14" fmla="*/ 26322 w 67568"/>
              <a:gd name="connsiteY14" fmla="*/ 101719 h 101500"/>
              <a:gd name="connsiteX15" fmla="*/ 26322 w 67568"/>
              <a:gd name="connsiteY15" fmla="*/ 96361 h 101500"/>
              <a:gd name="connsiteX16" fmla="*/ 36591 w 67568"/>
              <a:gd name="connsiteY16" fmla="*/ 95468 h 101500"/>
              <a:gd name="connsiteX17" fmla="*/ 41057 w 67568"/>
              <a:gd name="connsiteY17" fmla="*/ 91450 h 101500"/>
              <a:gd name="connsiteX18" fmla="*/ 41057 w 67568"/>
              <a:gd name="connsiteY18" fmla="*/ 76567 h 101500"/>
              <a:gd name="connsiteX19" fmla="*/ 873 w 67568"/>
              <a:gd name="connsiteY19" fmla="*/ 76567 h 101500"/>
              <a:gd name="connsiteX20" fmla="*/ 5933 w 67568"/>
              <a:gd name="connsiteY20" fmla="*/ 71209 h 101500"/>
              <a:gd name="connsiteX21" fmla="*/ 41949 w 67568"/>
              <a:gd name="connsiteY21" fmla="*/ 71209 h 101500"/>
              <a:gd name="connsiteX22" fmla="*/ 41949 w 67568"/>
              <a:gd name="connsiteY22" fmla="*/ 17184 h 101500"/>
              <a:gd name="connsiteX23" fmla="*/ 5933 w 67568"/>
              <a:gd name="connsiteY23" fmla="*/ 7120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568" h="101500">
                <a:moveTo>
                  <a:pt x="873" y="76567"/>
                </a:moveTo>
                <a:lnTo>
                  <a:pt x="873" y="71209"/>
                </a:lnTo>
                <a:lnTo>
                  <a:pt x="47902" y="962"/>
                </a:lnTo>
                <a:cubicBezTo>
                  <a:pt x="48299" y="466"/>
                  <a:pt x="48845" y="218"/>
                  <a:pt x="49540" y="218"/>
                </a:cubicBezTo>
                <a:lnTo>
                  <a:pt x="51772" y="218"/>
                </a:lnTo>
                <a:cubicBezTo>
                  <a:pt x="52863" y="218"/>
                  <a:pt x="53409" y="764"/>
                  <a:pt x="53409" y="1856"/>
                </a:cubicBezTo>
                <a:lnTo>
                  <a:pt x="53409" y="71209"/>
                </a:lnTo>
                <a:lnTo>
                  <a:pt x="68441" y="71209"/>
                </a:lnTo>
                <a:lnTo>
                  <a:pt x="68441" y="76567"/>
                </a:lnTo>
                <a:lnTo>
                  <a:pt x="53409" y="76567"/>
                </a:lnTo>
                <a:lnTo>
                  <a:pt x="53409" y="91450"/>
                </a:lnTo>
                <a:cubicBezTo>
                  <a:pt x="53409" y="93533"/>
                  <a:pt x="54897" y="94873"/>
                  <a:pt x="57874" y="95468"/>
                </a:cubicBezTo>
                <a:cubicBezTo>
                  <a:pt x="60850" y="96064"/>
                  <a:pt x="64323" y="96361"/>
                  <a:pt x="68291" y="96361"/>
                </a:cubicBezTo>
                <a:lnTo>
                  <a:pt x="68291" y="101719"/>
                </a:lnTo>
                <a:lnTo>
                  <a:pt x="26322" y="101719"/>
                </a:lnTo>
                <a:lnTo>
                  <a:pt x="26322" y="96361"/>
                </a:lnTo>
                <a:cubicBezTo>
                  <a:pt x="30192" y="96361"/>
                  <a:pt x="33615" y="96064"/>
                  <a:pt x="36591" y="95468"/>
                </a:cubicBezTo>
                <a:cubicBezTo>
                  <a:pt x="39568" y="94873"/>
                  <a:pt x="41057" y="93533"/>
                  <a:pt x="41057" y="91450"/>
                </a:cubicBezTo>
                <a:lnTo>
                  <a:pt x="41057" y="76567"/>
                </a:lnTo>
                <a:lnTo>
                  <a:pt x="873" y="76567"/>
                </a:lnTo>
                <a:close/>
                <a:moveTo>
                  <a:pt x="5933" y="71209"/>
                </a:moveTo>
                <a:lnTo>
                  <a:pt x="41949" y="71209"/>
                </a:lnTo>
                <a:lnTo>
                  <a:pt x="41949" y="17184"/>
                </a:lnTo>
                <a:lnTo>
                  <a:pt x="5933" y="71209"/>
                </a:lnTo>
                <a:close/>
              </a:path>
            </a:pathLst>
          </a:custGeom>
          <a:solidFill>
            <a:srgbClr val="262626"/>
          </a:solidFill>
          <a:ln w="9525" cap="sq">
            <a:noFill/>
            <a:prstDash val="solid"/>
            <a:miter/>
          </a:ln>
        </p:spPr>
        <p:txBody>
          <a:bodyPr rtlCol="0" anchor="ctr"/>
          <a:lstStyle/>
          <a:p>
            <a:endParaRPr lang="en-NL"/>
          </a:p>
        </p:txBody>
      </p:sp>
      <p:sp>
        <p:nvSpPr>
          <p:cNvPr id="191" name="Freeform: Shape 190">
            <a:extLst>
              <a:ext uri="{FF2B5EF4-FFF2-40B4-BE49-F238E27FC236}">
                <a16:creationId xmlns:a16="http://schemas.microsoft.com/office/drawing/2014/main" id="{B7368BF0-DF12-E01B-0439-BCB35C23D1F2}"/>
              </a:ext>
            </a:extLst>
          </p:cNvPr>
          <p:cNvSpPr/>
          <p:nvPr/>
        </p:nvSpPr>
        <p:spPr>
          <a:xfrm>
            <a:off x="9639125" y="6182634"/>
            <a:ext cx="63251" cy="104923"/>
          </a:xfrm>
          <a:custGeom>
            <a:avLst/>
            <a:gdLst>
              <a:gd name="connsiteX0" fmla="*/ 32630 w 63251"/>
              <a:gd name="connsiteY0" fmla="*/ 105142 h 104923"/>
              <a:gd name="connsiteX1" fmla="*/ 16929 w 63251"/>
              <a:gd name="connsiteY1" fmla="*/ 100082 h 104923"/>
              <a:gd name="connsiteX2" fmla="*/ 7106 w 63251"/>
              <a:gd name="connsiteY2" fmla="*/ 86985 h 104923"/>
              <a:gd name="connsiteX3" fmla="*/ 2269 w 63251"/>
              <a:gd name="connsiteY3" fmla="*/ 70167 h 104923"/>
              <a:gd name="connsiteX4" fmla="*/ 930 w 63251"/>
              <a:gd name="connsiteY4" fmla="*/ 52457 h 104923"/>
              <a:gd name="connsiteX5" fmla="*/ 5618 w 63251"/>
              <a:gd name="connsiteY5" fmla="*/ 28272 h 104923"/>
              <a:gd name="connsiteX6" fmla="*/ 19459 w 63251"/>
              <a:gd name="connsiteY6" fmla="*/ 8180 h 104923"/>
              <a:gd name="connsiteX7" fmla="*/ 41113 w 63251"/>
              <a:gd name="connsiteY7" fmla="*/ 218 h 104923"/>
              <a:gd name="connsiteX8" fmla="*/ 50787 w 63251"/>
              <a:gd name="connsiteY8" fmla="*/ 2153 h 104923"/>
              <a:gd name="connsiteX9" fmla="*/ 57856 w 63251"/>
              <a:gd name="connsiteY9" fmla="*/ 7957 h 104923"/>
              <a:gd name="connsiteX10" fmla="*/ 60462 w 63251"/>
              <a:gd name="connsiteY10" fmla="*/ 17184 h 104923"/>
              <a:gd name="connsiteX11" fmla="*/ 58303 w 63251"/>
              <a:gd name="connsiteY11" fmla="*/ 22468 h 104923"/>
              <a:gd name="connsiteX12" fmla="*/ 53020 w 63251"/>
              <a:gd name="connsiteY12" fmla="*/ 24626 h 104923"/>
              <a:gd name="connsiteX13" fmla="*/ 47886 w 63251"/>
              <a:gd name="connsiteY13" fmla="*/ 22468 h 104923"/>
              <a:gd name="connsiteX14" fmla="*/ 45727 w 63251"/>
              <a:gd name="connsiteY14" fmla="*/ 17184 h 104923"/>
              <a:gd name="connsiteX15" fmla="*/ 47886 w 63251"/>
              <a:gd name="connsiteY15" fmla="*/ 12050 h 104923"/>
              <a:gd name="connsiteX16" fmla="*/ 53020 w 63251"/>
              <a:gd name="connsiteY16" fmla="*/ 9892 h 104923"/>
              <a:gd name="connsiteX17" fmla="*/ 53913 w 63251"/>
              <a:gd name="connsiteY17" fmla="*/ 9892 h 104923"/>
              <a:gd name="connsiteX18" fmla="*/ 48406 w 63251"/>
              <a:gd name="connsiteY18" fmla="*/ 5873 h 104923"/>
              <a:gd name="connsiteX19" fmla="*/ 41113 w 63251"/>
              <a:gd name="connsiteY19" fmla="*/ 4534 h 104923"/>
              <a:gd name="connsiteX20" fmla="*/ 32556 w 63251"/>
              <a:gd name="connsiteY20" fmla="*/ 6544 h 104923"/>
              <a:gd name="connsiteX21" fmla="*/ 25487 w 63251"/>
              <a:gd name="connsiteY21" fmla="*/ 11976 h 104923"/>
              <a:gd name="connsiteX22" fmla="*/ 20277 w 63251"/>
              <a:gd name="connsiteY22" fmla="*/ 19566 h 104923"/>
              <a:gd name="connsiteX23" fmla="*/ 17078 w 63251"/>
              <a:gd name="connsiteY23" fmla="*/ 29016 h 104923"/>
              <a:gd name="connsiteX24" fmla="*/ 15664 w 63251"/>
              <a:gd name="connsiteY24" fmla="*/ 38914 h 104923"/>
              <a:gd name="connsiteX25" fmla="*/ 15366 w 63251"/>
              <a:gd name="connsiteY25" fmla="*/ 50522 h 104923"/>
              <a:gd name="connsiteX26" fmla="*/ 22957 w 63251"/>
              <a:gd name="connsiteY26" fmla="*/ 40253 h 104923"/>
              <a:gd name="connsiteX27" fmla="*/ 33970 w 63251"/>
              <a:gd name="connsiteY27" fmla="*/ 36234 h 104923"/>
              <a:gd name="connsiteX28" fmla="*/ 46397 w 63251"/>
              <a:gd name="connsiteY28" fmla="*/ 38988 h 104923"/>
              <a:gd name="connsiteX29" fmla="*/ 55996 w 63251"/>
              <a:gd name="connsiteY29" fmla="*/ 46653 h 104923"/>
              <a:gd name="connsiteX30" fmla="*/ 62098 w 63251"/>
              <a:gd name="connsiteY30" fmla="*/ 57815 h 104923"/>
              <a:gd name="connsiteX31" fmla="*/ 64182 w 63251"/>
              <a:gd name="connsiteY31" fmla="*/ 70465 h 104923"/>
              <a:gd name="connsiteX32" fmla="*/ 60238 w 63251"/>
              <a:gd name="connsiteY32" fmla="*/ 87431 h 104923"/>
              <a:gd name="connsiteX33" fmla="*/ 49076 w 63251"/>
              <a:gd name="connsiteY33" fmla="*/ 100305 h 104923"/>
              <a:gd name="connsiteX34" fmla="*/ 32630 w 63251"/>
              <a:gd name="connsiteY34" fmla="*/ 105142 h 104923"/>
              <a:gd name="connsiteX35" fmla="*/ 32630 w 63251"/>
              <a:gd name="connsiteY35" fmla="*/ 100231 h 104923"/>
              <a:gd name="connsiteX36" fmla="*/ 42155 w 63251"/>
              <a:gd name="connsiteY36" fmla="*/ 97551 h 104923"/>
              <a:gd name="connsiteX37" fmla="*/ 47365 w 63251"/>
              <a:gd name="connsiteY37" fmla="*/ 90408 h 104923"/>
              <a:gd name="connsiteX38" fmla="*/ 49448 w 63251"/>
              <a:gd name="connsiteY38" fmla="*/ 81478 h 104923"/>
              <a:gd name="connsiteX39" fmla="*/ 49894 w 63251"/>
              <a:gd name="connsiteY39" fmla="*/ 70465 h 104923"/>
              <a:gd name="connsiteX40" fmla="*/ 49076 w 63251"/>
              <a:gd name="connsiteY40" fmla="*/ 55731 h 104923"/>
              <a:gd name="connsiteX41" fmla="*/ 44611 w 63251"/>
              <a:gd name="connsiteY41" fmla="*/ 44941 h 104923"/>
              <a:gd name="connsiteX42" fmla="*/ 33374 w 63251"/>
              <a:gd name="connsiteY42" fmla="*/ 40253 h 104923"/>
              <a:gd name="connsiteX43" fmla="*/ 23254 w 63251"/>
              <a:gd name="connsiteY43" fmla="*/ 44420 h 104923"/>
              <a:gd name="connsiteX44" fmla="*/ 17449 w 63251"/>
              <a:gd name="connsiteY44" fmla="*/ 54987 h 104923"/>
              <a:gd name="connsiteX45" fmla="*/ 15664 w 63251"/>
              <a:gd name="connsiteY45" fmla="*/ 67191 h 104923"/>
              <a:gd name="connsiteX46" fmla="*/ 15813 w 63251"/>
              <a:gd name="connsiteY46" fmla="*/ 70317 h 104923"/>
              <a:gd name="connsiteX47" fmla="*/ 15739 w 63251"/>
              <a:gd name="connsiteY47" fmla="*/ 70614 h 104923"/>
              <a:gd name="connsiteX48" fmla="*/ 15664 w 63251"/>
              <a:gd name="connsiteY48" fmla="*/ 71061 h 104923"/>
              <a:gd name="connsiteX49" fmla="*/ 17004 w 63251"/>
              <a:gd name="connsiteY49" fmla="*/ 84306 h 104923"/>
              <a:gd name="connsiteX50" fmla="*/ 22138 w 63251"/>
              <a:gd name="connsiteY50" fmla="*/ 95617 h 104923"/>
              <a:gd name="connsiteX51" fmla="*/ 32630 w 63251"/>
              <a:gd name="connsiteY51" fmla="*/ 100231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251" h="104923">
                <a:moveTo>
                  <a:pt x="32630" y="105142"/>
                </a:moveTo>
                <a:cubicBezTo>
                  <a:pt x="26379" y="105142"/>
                  <a:pt x="21146" y="103455"/>
                  <a:pt x="16929" y="100082"/>
                </a:cubicBezTo>
                <a:cubicBezTo>
                  <a:pt x="12712" y="96709"/>
                  <a:pt x="9438" y="92343"/>
                  <a:pt x="7106" y="86985"/>
                </a:cubicBezTo>
                <a:cubicBezTo>
                  <a:pt x="4775" y="81628"/>
                  <a:pt x="3162" y="76021"/>
                  <a:pt x="2269" y="70167"/>
                </a:cubicBezTo>
                <a:cubicBezTo>
                  <a:pt x="1377" y="64314"/>
                  <a:pt x="930" y="58410"/>
                  <a:pt x="930" y="52457"/>
                </a:cubicBezTo>
                <a:cubicBezTo>
                  <a:pt x="930" y="44420"/>
                  <a:pt x="2493" y="36358"/>
                  <a:pt x="5618" y="28272"/>
                </a:cubicBezTo>
                <a:cubicBezTo>
                  <a:pt x="8743" y="20186"/>
                  <a:pt x="13357" y="13489"/>
                  <a:pt x="19459" y="8180"/>
                </a:cubicBezTo>
                <a:cubicBezTo>
                  <a:pt x="25561" y="2872"/>
                  <a:pt x="32779" y="218"/>
                  <a:pt x="41113" y="218"/>
                </a:cubicBezTo>
                <a:cubicBezTo>
                  <a:pt x="44586" y="218"/>
                  <a:pt x="47811" y="863"/>
                  <a:pt x="50787" y="2153"/>
                </a:cubicBezTo>
                <a:cubicBezTo>
                  <a:pt x="53764" y="3443"/>
                  <a:pt x="56120" y="5377"/>
                  <a:pt x="57856" y="7957"/>
                </a:cubicBezTo>
                <a:cubicBezTo>
                  <a:pt x="59593" y="10537"/>
                  <a:pt x="60462" y="13612"/>
                  <a:pt x="60462" y="17184"/>
                </a:cubicBezTo>
                <a:cubicBezTo>
                  <a:pt x="60462" y="19268"/>
                  <a:pt x="59742" y="21030"/>
                  <a:pt x="58303" y="22468"/>
                </a:cubicBezTo>
                <a:cubicBezTo>
                  <a:pt x="56864" y="23907"/>
                  <a:pt x="55103" y="24626"/>
                  <a:pt x="53020" y="24626"/>
                </a:cubicBezTo>
                <a:cubicBezTo>
                  <a:pt x="51035" y="24626"/>
                  <a:pt x="49324" y="23907"/>
                  <a:pt x="47886" y="22468"/>
                </a:cubicBezTo>
                <a:cubicBezTo>
                  <a:pt x="46447" y="21030"/>
                  <a:pt x="45727" y="19268"/>
                  <a:pt x="45727" y="17184"/>
                </a:cubicBezTo>
                <a:cubicBezTo>
                  <a:pt x="45727" y="15200"/>
                  <a:pt x="46447" y="13489"/>
                  <a:pt x="47886" y="12050"/>
                </a:cubicBezTo>
                <a:cubicBezTo>
                  <a:pt x="49324" y="10611"/>
                  <a:pt x="51035" y="9892"/>
                  <a:pt x="53020" y="9892"/>
                </a:cubicBezTo>
                <a:lnTo>
                  <a:pt x="53913" y="9892"/>
                </a:lnTo>
                <a:cubicBezTo>
                  <a:pt x="52623" y="8106"/>
                  <a:pt x="50787" y="6767"/>
                  <a:pt x="48406" y="5873"/>
                </a:cubicBezTo>
                <a:cubicBezTo>
                  <a:pt x="46024" y="4981"/>
                  <a:pt x="43594" y="4534"/>
                  <a:pt x="41113" y="4534"/>
                </a:cubicBezTo>
                <a:cubicBezTo>
                  <a:pt x="38037" y="4534"/>
                  <a:pt x="35185" y="5204"/>
                  <a:pt x="32556" y="6544"/>
                </a:cubicBezTo>
                <a:cubicBezTo>
                  <a:pt x="29927" y="7883"/>
                  <a:pt x="27570" y="9694"/>
                  <a:pt x="25487" y="11976"/>
                </a:cubicBezTo>
                <a:cubicBezTo>
                  <a:pt x="23403" y="14258"/>
                  <a:pt x="21667" y="16787"/>
                  <a:pt x="20277" y="19566"/>
                </a:cubicBezTo>
                <a:cubicBezTo>
                  <a:pt x="18889" y="22344"/>
                  <a:pt x="17822" y="25494"/>
                  <a:pt x="17078" y="29016"/>
                </a:cubicBezTo>
                <a:cubicBezTo>
                  <a:pt x="16334" y="32539"/>
                  <a:pt x="15862" y="35838"/>
                  <a:pt x="15664" y="38914"/>
                </a:cubicBezTo>
                <a:cubicBezTo>
                  <a:pt x="15465" y="41990"/>
                  <a:pt x="15366" y="45859"/>
                  <a:pt x="15366" y="50522"/>
                </a:cubicBezTo>
                <a:cubicBezTo>
                  <a:pt x="17152" y="46355"/>
                  <a:pt x="19682" y="42932"/>
                  <a:pt x="22957" y="40253"/>
                </a:cubicBezTo>
                <a:cubicBezTo>
                  <a:pt x="26231" y="37574"/>
                  <a:pt x="29902" y="36234"/>
                  <a:pt x="33970" y="36234"/>
                </a:cubicBezTo>
                <a:cubicBezTo>
                  <a:pt x="38534" y="36234"/>
                  <a:pt x="42676" y="37152"/>
                  <a:pt x="46397" y="38988"/>
                </a:cubicBezTo>
                <a:cubicBezTo>
                  <a:pt x="50117" y="40824"/>
                  <a:pt x="53317" y="43379"/>
                  <a:pt x="55996" y="46653"/>
                </a:cubicBezTo>
                <a:cubicBezTo>
                  <a:pt x="58675" y="49927"/>
                  <a:pt x="60709" y="53648"/>
                  <a:pt x="62098" y="57815"/>
                </a:cubicBezTo>
                <a:cubicBezTo>
                  <a:pt x="63487" y="61982"/>
                  <a:pt x="64182" y="66199"/>
                  <a:pt x="64182" y="70465"/>
                </a:cubicBezTo>
                <a:cubicBezTo>
                  <a:pt x="64182" y="76418"/>
                  <a:pt x="62867" y="82073"/>
                  <a:pt x="60238" y="87431"/>
                </a:cubicBezTo>
                <a:cubicBezTo>
                  <a:pt x="57609" y="92789"/>
                  <a:pt x="53888" y="97081"/>
                  <a:pt x="49076" y="100305"/>
                </a:cubicBezTo>
                <a:cubicBezTo>
                  <a:pt x="44264" y="103529"/>
                  <a:pt x="38782" y="105142"/>
                  <a:pt x="32630" y="105142"/>
                </a:cubicBezTo>
                <a:close/>
                <a:moveTo>
                  <a:pt x="32630" y="100231"/>
                </a:moveTo>
                <a:cubicBezTo>
                  <a:pt x="36599" y="100231"/>
                  <a:pt x="39774" y="99337"/>
                  <a:pt x="42155" y="97551"/>
                </a:cubicBezTo>
                <a:cubicBezTo>
                  <a:pt x="44537" y="95766"/>
                  <a:pt x="46273" y="93384"/>
                  <a:pt x="47365" y="90408"/>
                </a:cubicBezTo>
                <a:cubicBezTo>
                  <a:pt x="48456" y="87431"/>
                  <a:pt x="49150" y="84455"/>
                  <a:pt x="49448" y="81478"/>
                </a:cubicBezTo>
                <a:cubicBezTo>
                  <a:pt x="49746" y="78501"/>
                  <a:pt x="49894" y="74831"/>
                  <a:pt x="49894" y="70465"/>
                </a:cubicBezTo>
                <a:cubicBezTo>
                  <a:pt x="49894" y="64710"/>
                  <a:pt x="49622" y="59799"/>
                  <a:pt x="49076" y="55731"/>
                </a:cubicBezTo>
                <a:cubicBezTo>
                  <a:pt x="48530" y="51663"/>
                  <a:pt x="47042" y="48067"/>
                  <a:pt x="44611" y="44941"/>
                </a:cubicBezTo>
                <a:cubicBezTo>
                  <a:pt x="42180" y="41816"/>
                  <a:pt x="38435" y="40253"/>
                  <a:pt x="33374" y="40253"/>
                </a:cubicBezTo>
                <a:cubicBezTo>
                  <a:pt x="29307" y="40253"/>
                  <a:pt x="25933" y="41642"/>
                  <a:pt x="23254" y="44420"/>
                </a:cubicBezTo>
                <a:cubicBezTo>
                  <a:pt x="20575" y="47198"/>
                  <a:pt x="18640" y="50721"/>
                  <a:pt x="17449" y="54987"/>
                </a:cubicBezTo>
                <a:cubicBezTo>
                  <a:pt x="16259" y="59254"/>
                  <a:pt x="15664" y="63321"/>
                  <a:pt x="15664" y="67191"/>
                </a:cubicBezTo>
                <a:cubicBezTo>
                  <a:pt x="15664" y="68580"/>
                  <a:pt x="15713" y="69622"/>
                  <a:pt x="15813" y="70317"/>
                </a:cubicBezTo>
                <a:cubicBezTo>
                  <a:pt x="15813" y="70416"/>
                  <a:pt x="15788" y="70515"/>
                  <a:pt x="15739" y="70614"/>
                </a:cubicBezTo>
                <a:cubicBezTo>
                  <a:pt x="15689" y="70713"/>
                  <a:pt x="15664" y="70861"/>
                  <a:pt x="15664" y="71061"/>
                </a:cubicBezTo>
                <a:cubicBezTo>
                  <a:pt x="15664" y="75426"/>
                  <a:pt x="16110" y="79842"/>
                  <a:pt x="17004" y="84306"/>
                </a:cubicBezTo>
                <a:cubicBezTo>
                  <a:pt x="17896" y="88770"/>
                  <a:pt x="19608" y="92541"/>
                  <a:pt x="22138" y="95617"/>
                </a:cubicBezTo>
                <a:cubicBezTo>
                  <a:pt x="24668" y="98693"/>
                  <a:pt x="28166" y="100231"/>
                  <a:pt x="32630" y="100231"/>
                </a:cubicBezTo>
                <a:close/>
              </a:path>
            </a:pathLst>
          </a:custGeom>
          <a:solidFill>
            <a:srgbClr val="262626"/>
          </a:solidFill>
          <a:ln w="9525" cap="sq">
            <a:noFill/>
            <a:prstDash val="solid"/>
            <a:miter/>
          </a:ln>
        </p:spPr>
        <p:txBody>
          <a:bodyPr rtlCol="0" anchor="ctr"/>
          <a:lstStyle/>
          <a:p>
            <a:endParaRPr lang="en-NL"/>
          </a:p>
        </p:txBody>
      </p:sp>
      <p:grpSp>
        <p:nvGrpSpPr>
          <p:cNvPr id="192" name="Graphic 2">
            <a:extLst>
              <a:ext uri="{FF2B5EF4-FFF2-40B4-BE49-F238E27FC236}">
                <a16:creationId xmlns:a16="http://schemas.microsoft.com/office/drawing/2014/main" id="{13964C54-BE0F-279D-524A-71A0DAD51D9C}"/>
              </a:ext>
            </a:extLst>
          </p:cNvPr>
          <p:cNvGrpSpPr/>
          <p:nvPr/>
        </p:nvGrpSpPr>
        <p:grpSpPr>
          <a:xfrm>
            <a:off x="8668605" y="6363925"/>
            <a:ext cx="348685" cy="171449"/>
            <a:chOff x="7483635" y="2528532"/>
            <a:chExt cx="348685" cy="171449"/>
          </a:xfrm>
          <a:solidFill>
            <a:srgbClr val="262626"/>
          </a:solidFill>
        </p:grpSpPr>
        <p:sp>
          <p:nvSpPr>
            <p:cNvPr id="193" name="Freeform: Shape 192">
              <a:extLst>
                <a:ext uri="{FF2B5EF4-FFF2-40B4-BE49-F238E27FC236}">
                  <a16:creationId xmlns:a16="http://schemas.microsoft.com/office/drawing/2014/main" id="{3679EF99-7655-9EE5-37EE-EE6720664175}"/>
                </a:ext>
              </a:extLst>
            </p:cNvPr>
            <p:cNvSpPr/>
            <p:nvPr/>
          </p:nvSpPr>
          <p:spPr>
            <a:xfrm>
              <a:off x="7483635" y="2581218"/>
              <a:ext cx="101351" cy="77837"/>
            </a:xfrm>
            <a:custGeom>
              <a:avLst/>
              <a:gdLst>
                <a:gd name="connsiteX0" fmla="*/ 19299 w 101351"/>
                <a:gd name="connsiteY0" fmla="*/ 78076 h 77837"/>
                <a:gd name="connsiteX1" fmla="*/ 5160 w 101351"/>
                <a:gd name="connsiteY1" fmla="*/ 70932 h 77837"/>
                <a:gd name="connsiteX2" fmla="*/ 844 w 101351"/>
                <a:gd name="connsiteY2" fmla="*/ 53519 h 77837"/>
                <a:gd name="connsiteX3" fmla="*/ 2109 w 101351"/>
                <a:gd name="connsiteY3" fmla="*/ 40273 h 77837"/>
                <a:gd name="connsiteX4" fmla="*/ 5829 w 101351"/>
                <a:gd name="connsiteY4" fmla="*/ 27102 h 77837"/>
                <a:gd name="connsiteX5" fmla="*/ 11485 w 101351"/>
                <a:gd name="connsiteY5" fmla="*/ 14675 h 77837"/>
                <a:gd name="connsiteX6" fmla="*/ 18555 w 101351"/>
                <a:gd name="connsiteY6" fmla="*/ 3364 h 77837"/>
                <a:gd name="connsiteX7" fmla="*/ 20638 w 101351"/>
                <a:gd name="connsiteY7" fmla="*/ 2173 h 77837"/>
                <a:gd name="connsiteX8" fmla="*/ 22350 w 101351"/>
                <a:gd name="connsiteY8" fmla="*/ 2843 h 77837"/>
                <a:gd name="connsiteX9" fmla="*/ 23019 w 101351"/>
                <a:gd name="connsiteY9" fmla="*/ 4406 h 77837"/>
                <a:gd name="connsiteX10" fmla="*/ 22424 w 101351"/>
                <a:gd name="connsiteY10" fmla="*/ 6192 h 77837"/>
                <a:gd name="connsiteX11" fmla="*/ 6797 w 101351"/>
                <a:gd name="connsiteY11" fmla="*/ 45780 h 77837"/>
                <a:gd name="connsiteX12" fmla="*/ 10443 w 101351"/>
                <a:gd name="connsiteY12" fmla="*/ 59323 h 77837"/>
                <a:gd name="connsiteX13" fmla="*/ 21531 w 101351"/>
                <a:gd name="connsiteY13" fmla="*/ 64979 h 77837"/>
                <a:gd name="connsiteX14" fmla="*/ 33512 w 101351"/>
                <a:gd name="connsiteY14" fmla="*/ 61258 h 77837"/>
                <a:gd name="connsiteX15" fmla="*/ 42963 w 101351"/>
                <a:gd name="connsiteY15" fmla="*/ 51584 h 77837"/>
                <a:gd name="connsiteX16" fmla="*/ 44004 w 101351"/>
                <a:gd name="connsiteY16" fmla="*/ 42208 h 77837"/>
                <a:gd name="connsiteX17" fmla="*/ 47278 w 101351"/>
                <a:gd name="connsiteY17" fmla="*/ 30823 h 77837"/>
                <a:gd name="connsiteX18" fmla="*/ 52636 w 101351"/>
                <a:gd name="connsiteY18" fmla="*/ 25837 h 77837"/>
                <a:gd name="connsiteX19" fmla="*/ 56505 w 101351"/>
                <a:gd name="connsiteY19" fmla="*/ 30451 h 77837"/>
                <a:gd name="connsiteX20" fmla="*/ 55389 w 101351"/>
                <a:gd name="connsiteY20" fmla="*/ 37223 h 77837"/>
                <a:gd name="connsiteX21" fmla="*/ 52933 w 101351"/>
                <a:gd name="connsiteY21" fmla="*/ 44813 h 77837"/>
                <a:gd name="connsiteX22" fmla="*/ 49511 w 101351"/>
                <a:gd name="connsiteY22" fmla="*/ 52775 h 77837"/>
                <a:gd name="connsiteX23" fmla="*/ 61714 w 101351"/>
                <a:gd name="connsiteY23" fmla="*/ 64979 h 77837"/>
                <a:gd name="connsiteX24" fmla="*/ 73695 w 101351"/>
                <a:gd name="connsiteY24" fmla="*/ 61556 h 77837"/>
                <a:gd name="connsiteX25" fmla="*/ 84336 w 101351"/>
                <a:gd name="connsiteY25" fmla="*/ 52552 h 77837"/>
                <a:gd name="connsiteX26" fmla="*/ 91554 w 101351"/>
                <a:gd name="connsiteY26" fmla="*/ 40572 h 77837"/>
                <a:gd name="connsiteX27" fmla="*/ 94159 w 101351"/>
                <a:gd name="connsiteY27" fmla="*/ 28367 h 77837"/>
                <a:gd name="connsiteX28" fmla="*/ 92522 w 101351"/>
                <a:gd name="connsiteY28" fmla="*/ 20256 h 77837"/>
                <a:gd name="connsiteX29" fmla="*/ 88206 w 101351"/>
                <a:gd name="connsiteY29" fmla="*/ 14154 h 77837"/>
                <a:gd name="connsiteX30" fmla="*/ 85527 w 101351"/>
                <a:gd name="connsiteY30" fmla="*/ 9020 h 77837"/>
                <a:gd name="connsiteX31" fmla="*/ 88355 w 101351"/>
                <a:gd name="connsiteY31" fmla="*/ 2992 h 77837"/>
                <a:gd name="connsiteX32" fmla="*/ 94457 w 101351"/>
                <a:gd name="connsiteY32" fmla="*/ 239 h 77837"/>
                <a:gd name="connsiteX33" fmla="*/ 100410 w 101351"/>
                <a:gd name="connsiteY33" fmla="*/ 4034 h 77837"/>
                <a:gd name="connsiteX34" fmla="*/ 102196 w 101351"/>
                <a:gd name="connsiteY34" fmla="*/ 12740 h 77837"/>
                <a:gd name="connsiteX35" fmla="*/ 99071 w 101351"/>
                <a:gd name="connsiteY35" fmla="*/ 32460 h 77837"/>
                <a:gd name="connsiteX36" fmla="*/ 91927 w 101351"/>
                <a:gd name="connsiteY36" fmla="*/ 52478 h 77837"/>
                <a:gd name="connsiteX37" fmla="*/ 78086 w 101351"/>
                <a:gd name="connsiteY37" fmla="*/ 70634 h 77837"/>
                <a:gd name="connsiteX38" fmla="*/ 59333 w 101351"/>
                <a:gd name="connsiteY38" fmla="*/ 78076 h 77837"/>
                <a:gd name="connsiteX39" fmla="*/ 48692 w 101351"/>
                <a:gd name="connsiteY39" fmla="*/ 74058 h 77837"/>
                <a:gd name="connsiteX40" fmla="*/ 43408 w 101351"/>
                <a:gd name="connsiteY40" fmla="*/ 63193 h 77837"/>
                <a:gd name="connsiteX41" fmla="*/ 32544 w 101351"/>
                <a:gd name="connsiteY41" fmla="*/ 74058 h 77837"/>
                <a:gd name="connsiteX42" fmla="*/ 19299 w 101351"/>
                <a:gd name="connsiteY42" fmla="*/ 78076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351" h="77837">
                  <a:moveTo>
                    <a:pt x="19299" y="78076"/>
                  </a:moveTo>
                  <a:cubicBezTo>
                    <a:pt x="12750" y="78076"/>
                    <a:pt x="8037" y="75695"/>
                    <a:pt x="5160" y="70932"/>
                  </a:cubicBezTo>
                  <a:cubicBezTo>
                    <a:pt x="2282" y="66170"/>
                    <a:pt x="844" y="60365"/>
                    <a:pt x="844" y="53519"/>
                  </a:cubicBezTo>
                  <a:cubicBezTo>
                    <a:pt x="844" y="49055"/>
                    <a:pt x="1266" y="44639"/>
                    <a:pt x="2109" y="40273"/>
                  </a:cubicBezTo>
                  <a:cubicBezTo>
                    <a:pt x="2952" y="35908"/>
                    <a:pt x="4192" y="31517"/>
                    <a:pt x="5829" y="27102"/>
                  </a:cubicBezTo>
                  <a:cubicBezTo>
                    <a:pt x="7467" y="22687"/>
                    <a:pt x="9352" y="18545"/>
                    <a:pt x="11485" y="14675"/>
                  </a:cubicBezTo>
                  <a:cubicBezTo>
                    <a:pt x="13618" y="10805"/>
                    <a:pt x="15974" y="7035"/>
                    <a:pt x="18555" y="3364"/>
                  </a:cubicBezTo>
                  <a:cubicBezTo>
                    <a:pt x="19051" y="2570"/>
                    <a:pt x="19745" y="2173"/>
                    <a:pt x="20638" y="2173"/>
                  </a:cubicBezTo>
                  <a:cubicBezTo>
                    <a:pt x="21332" y="2173"/>
                    <a:pt x="21903" y="2397"/>
                    <a:pt x="22350" y="2843"/>
                  </a:cubicBezTo>
                  <a:cubicBezTo>
                    <a:pt x="22796" y="3289"/>
                    <a:pt x="23019" y="3810"/>
                    <a:pt x="23019" y="4406"/>
                  </a:cubicBezTo>
                  <a:cubicBezTo>
                    <a:pt x="23019" y="5101"/>
                    <a:pt x="22821" y="5696"/>
                    <a:pt x="22424" y="6192"/>
                  </a:cubicBezTo>
                  <a:cubicBezTo>
                    <a:pt x="12006" y="20480"/>
                    <a:pt x="6797" y="33675"/>
                    <a:pt x="6797" y="45780"/>
                  </a:cubicBezTo>
                  <a:cubicBezTo>
                    <a:pt x="6797" y="51039"/>
                    <a:pt x="8013" y="55553"/>
                    <a:pt x="10443" y="59323"/>
                  </a:cubicBezTo>
                  <a:cubicBezTo>
                    <a:pt x="12874" y="63094"/>
                    <a:pt x="16570" y="64979"/>
                    <a:pt x="21531" y="64979"/>
                  </a:cubicBezTo>
                  <a:cubicBezTo>
                    <a:pt x="25897" y="64979"/>
                    <a:pt x="29890" y="63739"/>
                    <a:pt x="33512" y="61258"/>
                  </a:cubicBezTo>
                  <a:cubicBezTo>
                    <a:pt x="37133" y="58778"/>
                    <a:pt x="40283" y="55553"/>
                    <a:pt x="42963" y="51584"/>
                  </a:cubicBezTo>
                  <a:cubicBezTo>
                    <a:pt x="42963" y="49600"/>
                    <a:pt x="43309" y="46474"/>
                    <a:pt x="44004" y="42208"/>
                  </a:cubicBezTo>
                  <a:cubicBezTo>
                    <a:pt x="44698" y="37942"/>
                    <a:pt x="45790" y="34147"/>
                    <a:pt x="47278" y="30823"/>
                  </a:cubicBezTo>
                  <a:cubicBezTo>
                    <a:pt x="48767" y="27499"/>
                    <a:pt x="50553" y="25837"/>
                    <a:pt x="52636" y="25837"/>
                  </a:cubicBezTo>
                  <a:cubicBezTo>
                    <a:pt x="55216" y="25837"/>
                    <a:pt x="56505" y="27375"/>
                    <a:pt x="56505" y="30451"/>
                  </a:cubicBezTo>
                  <a:cubicBezTo>
                    <a:pt x="56505" y="32237"/>
                    <a:pt x="56133" y="34494"/>
                    <a:pt x="55389" y="37223"/>
                  </a:cubicBezTo>
                  <a:cubicBezTo>
                    <a:pt x="54645" y="39951"/>
                    <a:pt x="53827" y="42481"/>
                    <a:pt x="52933" y="44813"/>
                  </a:cubicBezTo>
                  <a:cubicBezTo>
                    <a:pt x="52041" y="47145"/>
                    <a:pt x="50900" y="49798"/>
                    <a:pt x="49511" y="52775"/>
                  </a:cubicBezTo>
                  <a:cubicBezTo>
                    <a:pt x="50900" y="60911"/>
                    <a:pt x="54968" y="64979"/>
                    <a:pt x="61714" y="64979"/>
                  </a:cubicBezTo>
                  <a:cubicBezTo>
                    <a:pt x="65684" y="64979"/>
                    <a:pt x="69676" y="63838"/>
                    <a:pt x="73695" y="61556"/>
                  </a:cubicBezTo>
                  <a:cubicBezTo>
                    <a:pt x="77714" y="59274"/>
                    <a:pt x="81261" y="56273"/>
                    <a:pt x="84336" y="52552"/>
                  </a:cubicBezTo>
                  <a:cubicBezTo>
                    <a:pt x="87412" y="48831"/>
                    <a:pt x="89818" y="44838"/>
                    <a:pt x="91554" y="40572"/>
                  </a:cubicBezTo>
                  <a:cubicBezTo>
                    <a:pt x="93291" y="36305"/>
                    <a:pt x="94159" y="32237"/>
                    <a:pt x="94159" y="28367"/>
                  </a:cubicBezTo>
                  <a:cubicBezTo>
                    <a:pt x="94159" y="24894"/>
                    <a:pt x="93614" y="22191"/>
                    <a:pt x="92522" y="20256"/>
                  </a:cubicBezTo>
                  <a:cubicBezTo>
                    <a:pt x="91431" y="18321"/>
                    <a:pt x="89992" y="16288"/>
                    <a:pt x="88206" y="14154"/>
                  </a:cubicBezTo>
                  <a:cubicBezTo>
                    <a:pt x="86420" y="12021"/>
                    <a:pt x="85527" y="10310"/>
                    <a:pt x="85527" y="9020"/>
                  </a:cubicBezTo>
                  <a:cubicBezTo>
                    <a:pt x="85527" y="6837"/>
                    <a:pt x="86470" y="4827"/>
                    <a:pt x="88355" y="2992"/>
                  </a:cubicBezTo>
                  <a:cubicBezTo>
                    <a:pt x="90240" y="1156"/>
                    <a:pt x="92274" y="239"/>
                    <a:pt x="94457" y="239"/>
                  </a:cubicBezTo>
                  <a:cubicBezTo>
                    <a:pt x="97235" y="239"/>
                    <a:pt x="99219" y="1504"/>
                    <a:pt x="100410" y="4034"/>
                  </a:cubicBezTo>
                  <a:cubicBezTo>
                    <a:pt x="101600" y="6564"/>
                    <a:pt x="102196" y="9466"/>
                    <a:pt x="102196" y="12740"/>
                  </a:cubicBezTo>
                  <a:cubicBezTo>
                    <a:pt x="102196" y="17900"/>
                    <a:pt x="101154" y="24473"/>
                    <a:pt x="99071" y="32460"/>
                  </a:cubicBezTo>
                  <a:cubicBezTo>
                    <a:pt x="96987" y="40447"/>
                    <a:pt x="94606" y="47120"/>
                    <a:pt x="91927" y="52478"/>
                  </a:cubicBezTo>
                  <a:cubicBezTo>
                    <a:pt x="88256" y="59622"/>
                    <a:pt x="83642" y="65674"/>
                    <a:pt x="78086" y="70634"/>
                  </a:cubicBezTo>
                  <a:cubicBezTo>
                    <a:pt x="72530" y="75596"/>
                    <a:pt x="66279" y="78076"/>
                    <a:pt x="59333" y="78076"/>
                  </a:cubicBezTo>
                  <a:cubicBezTo>
                    <a:pt x="54968" y="78076"/>
                    <a:pt x="51421" y="76737"/>
                    <a:pt x="48692" y="74058"/>
                  </a:cubicBezTo>
                  <a:cubicBezTo>
                    <a:pt x="45963" y="71378"/>
                    <a:pt x="44202" y="67757"/>
                    <a:pt x="43408" y="63193"/>
                  </a:cubicBezTo>
                  <a:cubicBezTo>
                    <a:pt x="40234" y="67757"/>
                    <a:pt x="36612" y="71378"/>
                    <a:pt x="32544" y="74058"/>
                  </a:cubicBezTo>
                  <a:cubicBezTo>
                    <a:pt x="28476" y="76737"/>
                    <a:pt x="24061" y="78076"/>
                    <a:pt x="19299" y="78076"/>
                  </a:cubicBezTo>
                  <a:close/>
                </a:path>
              </a:pathLst>
            </a:custGeom>
            <a:solidFill>
              <a:srgbClr val="262626"/>
            </a:solidFill>
            <a:ln w="9525" cap="sq">
              <a:noFill/>
              <a:prstDash val="solid"/>
              <a:miter/>
            </a:ln>
          </p:spPr>
          <p:txBody>
            <a:bodyPr rtlCol="0" anchor="ctr"/>
            <a:lstStyle/>
            <a:p>
              <a:endParaRPr lang="en-NL"/>
            </a:p>
          </p:txBody>
        </p:sp>
        <p:sp>
          <p:nvSpPr>
            <p:cNvPr id="194" name="Freeform: Shape 193">
              <a:extLst>
                <a:ext uri="{FF2B5EF4-FFF2-40B4-BE49-F238E27FC236}">
                  <a16:creationId xmlns:a16="http://schemas.microsoft.com/office/drawing/2014/main" id="{C2DB2ECE-44FB-38C4-A271-A860E8A0C9E7}"/>
                </a:ext>
              </a:extLst>
            </p:cNvPr>
            <p:cNvSpPr/>
            <p:nvPr/>
          </p:nvSpPr>
          <p:spPr>
            <a:xfrm>
              <a:off x="7601290" y="2528532"/>
              <a:ext cx="66229" cy="171449"/>
            </a:xfrm>
            <a:custGeom>
              <a:avLst/>
              <a:gdLst>
                <a:gd name="connsiteX0" fmla="*/ 844 w 66229"/>
                <a:gd name="connsiteY0" fmla="*/ 168267 h 171449"/>
                <a:gd name="connsiteX1" fmla="*/ 994 w 66229"/>
                <a:gd name="connsiteY1" fmla="*/ 167522 h 171449"/>
                <a:gd name="connsiteX2" fmla="*/ 60525 w 66229"/>
                <a:gd name="connsiteY2" fmla="*/ 2323 h 171449"/>
                <a:gd name="connsiteX3" fmla="*/ 61790 w 66229"/>
                <a:gd name="connsiteY3" fmla="*/ 760 h 171449"/>
                <a:gd name="connsiteX4" fmla="*/ 63650 w 66229"/>
                <a:gd name="connsiteY4" fmla="*/ 239 h 171449"/>
                <a:gd name="connsiteX5" fmla="*/ 66105 w 66229"/>
                <a:gd name="connsiteY5" fmla="*/ 1132 h 171449"/>
                <a:gd name="connsiteX6" fmla="*/ 67073 w 66229"/>
                <a:gd name="connsiteY6" fmla="*/ 3662 h 171449"/>
                <a:gd name="connsiteX7" fmla="*/ 67073 w 66229"/>
                <a:gd name="connsiteY7" fmla="*/ 4406 h 171449"/>
                <a:gd name="connsiteX8" fmla="*/ 7542 w 66229"/>
                <a:gd name="connsiteY8" fmla="*/ 169606 h 171449"/>
                <a:gd name="connsiteX9" fmla="*/ 4267 w 66229"/>
                <a:gd name="connsiteY9" fmla="*/ 171689 h 171449"/>
                <a:gd name="connsiteX10" fmla="*/ 1812 w 66229"/>
                <a:gd name="connsiteY10" fmla="*/ 170722 h 171449"/>
                <a:gd name="connsiteX11" fmla="*/ 844 w 66229"/>
                <a:gd name="connsiteY11" fmla="*/ 168267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29" h="171449">
                  <a:moveTo>
                    <a:pt x="844" y="168267"/>
                  </a:moveTo>
                  <a:cubicBezTo>
                    <a:pt x="844" y="167968"/>
                    <a:pt x="894" y="167721"/>
                    <a:pt x="994" y="167522"/>
                  </a:cubicBezTo>
                  <a:lnTo>
                    <a:pt x="60525" y="2323"/>
                  </a:lnTo>
                  <a:cubicBezTo>
                    <a:pt x="60822" y="1628"/>
                    <a:pt x="61244" y="1107"/>
                    <a:pt x="61790" y="760"/>
                  </a:cubicBezTo>
                  <a:cubicBezTo>
                    <a:pt x="62335" y="413"/>
                    <a:pt x="62955" y="239"/>
                    <a:pt x="63650" y="239"/>
                  </a:cubicBezTo>
                  <a:cubicBezTo>
                    <a:pt x="64642" y="239"/>
                    <a:pt x="65460" y="537"/>
                    <a:pt x="66105" y="1132"/>
                  </a:cubicBezTo>
                  <a:cubicBezTo>
                    <a:pt x="66751" y="1727"/>
                    <a:pt x="67073" y="2571"/>
                    <a:pt x="67073" y="3662"/>
                  </a:cubicBezTo>
                  <a:lnTo>
                    <a:pt x="67073" y="4406"/>
                  </a:lnTo>
                  <a:lnTo>
                    <a:pt x="7542" y="169606"/>
                  </a:lnTo>
                  <a:cubicBezTo>
                    <a:pt x="6847" y="170995"/>
                    <a:pt x="5756" y="171689"/>
                    <a:pt x="4267" y="171689"/>
                  </a:cubicBezTo>
                  <a:cubicBezTo>
                    <a:pt x="3275" y="171689"/>
                    <a:pt x="2457" y="171367"/>
                    <a:pt x="1812" y="170722"/>
                  </a:cubicBezTo>
                  <a:cubicBezTo>
                    <a:pt x="1167" y="170077"/>
                    <a:pt x="844" y="169258"/>
                    <a:pt x="844" y="168267"/>
                  </a:cubicBezTo>
                  <a:close/>
                </a:path>
              </a:pathLst>
            </a:custGeom>
            <a:solidFill>
              <a:srgbClr val="262626"/>
            </a:solidFill>
            <a:ln w="9525" cap="sq">
              <a:noFill/>
              <a:prstDash val="solid"/>
              <a:miter/>
            </a:ln>
          </p:spPr>
          <p:txBody>
            <a:bodyPr rtlCol="0" anchor="ctr"/>
            <a:lstStyle/>
            <a:p>
              <a:endParaRPr lang="en-NL"/>
            </a:p>
          </p:txBody>
        </p:sp>
        <p:sp>
          <p:nvSpPr>
            <p:cNvPr id="195" name="Freeform: Shape 194">
              <a:extLst>
                <a:ext uri="{FF2B5EF4-FFF2-40B4-BE49-F238E27FC236}">
                  <a16:creationId xmlns:a16="http://schemas.microsoft.com/office/drawing/2014/main" id="{E0A4937B-E478-863F-6130-74E3E2A3A1EE}"/>
                </a:ext>
              </a:extLst>
            </p:cNvPr>
            <p:cNvSpPr/>
            <p:nvPr/>
          </p:nvSpPr>
          <p:spPr>
            <a:xfrm>
              <a:off x="7677818" y="2581218"/>
              <a:ext cx="101352" cy="77837"/>
            </a:xfrm>
            <a:custGeom>
              <a:avLst/>
              <a:gdLst>
                <a:gd name="connsiteX0" fmla="*/ 19299 w 101352"/>
                <a:gd name="connsiteY0" fmla="*/ 78076 h 77837"/>
                <a:gd name="connsiteX1" fmla="*/ 5161 w 101352"/>
                <a:gd name="connsiteY1" fmla="*/ 70932 h 77837"/>
                <a:gd name="connsiteX2" fmla="*/ 844 w 101352"/>
                <a:gd name="connsiteY2" fmla="*/ 53519 h 77837"/>
                <a:gd name="connsiteX3" fmla="*/ 2110 w 101352"/>
                <a:gd name="connsiteY3" fmla="*/ 40273 h 77837"/>
                <a:gd name="connsiteX4" fmla="*/ 5830 w 101352"/>
                <a:gd name="connsiteY4" fmla="*/ 27102 h 77837"/>
                <a:gd name="connsiteX5" fmla="*/ 11485 w 101352"/>
                <a:gd name="connsiteY5" fmla="*/ 14675 h 77837"/>
                <a:gd name="connsiteX6" fmla="*/ 18555 w 101352"/>
                <a:gd name="connsiteY6" fmla="*/ 3364 h 77837"/>
                <a:gd name="connsiteX7" fmla="*/ 20639 w 101352"/>
                <a:gd name="connsiteY7" fmla="*/ 2173 h 77837"/>
                <a:gd name="connsiteX8" fmla="*/ 22350 w 101352"/>
                <a:gd name="connsiteY8" fmla="*/ 2843 h 77837"/>
                <a:gd name="connsiteX9" fmla="*/ 23020 w 101352"/>
                <a:gd name="connsiteY9" fmla="*/ 4406 h 77837"/>
                <a:gd name="connsiteX10" fmla="*/ 22425 w 101352"/>
                <a:gd name="connsiteY10" fmla="*/ 6192 h 77837"/>
                <a:gd name="connsiteX11" fmla="*/ 6797 w 101352"/>
                <a:gd name="connsiteY11" fmla="*/ 45780 h 77837"/>
                <a:gd name="connsiteX12" fmla="*/ 10444 w 101352"/>
                <a:gd name="connsiteY12" fmla="*/ 59323 h 77837"/>
                <a:gd name="connsiteX13" fmla="*/ 21531 w 101352"/>
                <a:gd name="connsiteY13" fmla="*/ 64979 h 77837"/>
                <a:gd name="connsiteX14" fmla="*/ 33512 w 101352"/>
                <a:gd name="connsiteY14" fmla="*/ 61258 h 77837"/>
                <a:gd name="connsiteX15" fmla="*/ 42963 w 101352"/>
                <a:gd name="connsiteY15" fmla="*/ 51584 h 77837"/>
                <a:gd name="connsiteX16" fmla="*/ 44005 w 101352"/>
                <a:gd name="connsiteY16" fmla="*/ 42208 h 77837"/>
                <a:gd name="connsiteX17" fmla="*/ 47278 w 101352"/>
                <a:gd name="connsiteY17" fmla="*/ 30823 h 77837"/>
                <a:gd name="connsiteX18" fmla="*/ 52636 w 101352"/>
                <a:gd name="connsiteY18" fmla="*/ 25837 h 77837"/>
                <a:gd name="connsiteX19" fmla="*/ 56506 w 101352"/>
                <a:gd name="connsiteY19" fmla="*/ 30451 h 77837"/>
                <a:gd name="connsiteX20" fmla="*/ 55390 w 101352"/>
                <a:gd name="connsiteY20" fmla="*/ 37223 h 77837"/>
                <a:gd name="connsiteX21" fmla="*/ 52934 w 101352"/>
                <a:gd name="connsiteY21" fmla="*/ 44813 h 77837"/>
                <a:gd name="connsiteX22" fmla="*/ 49511 w 101352"/>
                <a:gd name="connsiteY22" fmla="*/ 52775 h 77837"/>
                <a:gd name="connsiteX23" fmla="*/ 61715 w 101352"/>
                <a:gd name="connsiteY23" fmla="*/ 64979 h 77837"/>
                <a:gd name="connsiteX24" fmla="*/ 73696 w 101352"/>
                <a:gd name="connsiteY24" fmla="*/ 61556 h 77837"/>
                <a:gd name="connsiteX25" fmla="*/ 84337 w 101352"/>
                <a:gd name="connsiteY25" fmla="*/ 52552 h 77837"/>
                <a:gd name="connsiteX26" fmla="*/ 91555 w 101352"/>
                <a:gd name="connsiteY26" fmla="*/ 40572 h 77837"/>
                <a:gd name="connsiteX27" fmla="*/ 94159 w 101352"/>
                <a:gd name="connsiteY27" fmla="*/ 28367 h 77837"/>
                <a:gd name="connsiteX28" fmla="*/ 92522 w 101352"/>
                <a:gd name="connsiteY28" fmla="*/ 20256 h 77837"/>
                <a:gd name="connsiteX29" fmla="*/ 88206 w 101352"/>
                <a:gd name="connsiteY29" fmla="*/ 14154 h 77837"/>
                <a:gd name="connsiteX30" fmla="*/ 85528 w 101352"/>
                <a:gd name="connsiteY30" fmla="*/ 9020 h 77837"/>
                <a:gd name="connsiteX31" fmla="*/ 88355 w 101352"/>
                <a:gd name="connsiteY31" fmla="*/ 2992 h 77837"/>
                <a:gd name="connsiteX32" fmla="*/ 94458 w 101352"/>
                <a:gd name="connsiteY32" fmla="*/ 239 h 77837"/>
                <a:gd name="connsiteX33" fmla="*/ 100411 w 101352"/>
                <a:gd name="connsiteY33" fmla="*/ 4034 h 77837"/>
                <a:gd name="connsiteX34" fmla="*/ 102197 w 101352"/>
                <a:gd name="connsiteY34" fmla="*/ 12740 h 77837"/>
                <a:gd name="connsiteX35" fmla="*/ 99071 w 101352"/>
                <a:gd name="connsiteY35" fmla="*/ 32460 h 77837"/>
                <a:gd name="connsiteX36" fmla="*/ 91927 w 101352"/>
                <a:gd name="connsiteY36" fmla="*/ 52478 h 77837"/>
                <a:gd name="connsiteX37" fmla="*/ 78086 w 101352"/>
                <a:gd name="connsiteY37" fmla="*/ 70634 h 77837"/>
                <a:gd name="connsiteX38" fmla="*/ 59334 w 101352"/>
                <a:gd name="connsiteY38" fmla="*/ 78076 h 77837"/>
                <a:gd name="connsiteX39" fmla="*/ 48693 w 101352"/>
                <a:gd name="connsiteY39" fmla="*/ 74058 h 77837"/>
                <a:gd name="connsiteX40" fmla="*/ 43409 w 101352"/>
                <a:gd name="connsiteY40" fmla="*/ 63193 h 77837"/>
                <a:gd name="connsiteX41" fmla="*/ 32545 w 101352"/>
                <a:gd name="connsiteY41" fmla="*/ 74058 h 77837"/>
                <a:gd name="connsiteX42" fmla="*/ 19299 w 101352"/>
                <a:gd name="connsiteY42" fmla="*/ 78076 h 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352" h="77837">
                  <a:moveTo>
                    <a:pt x="19299" y="78076"/>
                  </a:moveTo>
                  <a:cubicBezTo>
                    <a:pt x="12751" y="78076"/>
                    <a:pt x="8038" y="75695"/>
                    <a:pt x="5161" y="70932"/>
                  </a:cubicBezTo>
                  <a:cubicBezTo>
                    <a:pt x="2283" y="66170"/>
                    <a:pt x="844" y="60365"/>
                    <a:pt x="844" y="53519"/>
                  </a:cubicBezTo>
                  <a:cubicBezTo>
                    <a:pt x="844" y="49055"/>
                    <a:pt x="1266" y="44639"/>
                    <a:pt x="2110" y="40273"/>
                  </a:cubicBezTo>
                  <a:cubicBezTo>
                    <a:pt x="2953" y="35908"/>
                    <a:pt x="4193" y="31517"/>
                    <a:pt x="5830" y="27102"/>
                  </a:cubicBezTo>
                  <a:cubicBezTo>
                    <a:pt x="7467" y="22687"/>
                    <a:pt x="9352" y="18545"/>
                    <a:pt x="11485" y="14675"/>
                  </a:cubicBezTo>
                  <a:cubicBezTo>
                    <a:pt x="13619" y="10805"/>
                    <a:pt x="15975" y="7035"/>
                    <a:pt x="18555" y="3364"/>
                  </a:cubicBezTo>
                  <a:cubicBezTo>
                    <a:pt x="19051" y="2570"/>
                    <a:pt x="19745" y="2173"/>
                    <a:pt x="20639" y="2173"/>
                  </a:cubicBezTo>
                  <a:cubicBezTo>
                    <a:pt x="21333" y="2173"/>
                    <a:pt x="21903" y="2397"/>
                    <a:pt x="22350" y="2843"/>
                  </a:cubicBezTo>
                  <a:cubicBezTo>
                    <a:pt x="22797" y="3289"/>
                    <a:pt x="23020" y="3810"/>
                    <a:pt x="23020" y="4406"/>
                  </a:cubicBezTo>
                  <a:cubicBezTo>
                    <a:pt x="23020" y="5101"/>
                    <a:pt x="22822" y="5696"/>
                    <a:pt x="22425" y="6192"/>
                  </a:cubicBezTo>
                  <a:cubicBezTo>
                    <a:pt x="12006" y="20480"/>
                    <a:pt x="6797" y="33675"/>
                    <a:pt x="6797" y="45780"/>
                  </a:cubicBezTo>
                  <a:cubicBezTo>
                    <a:pt x="6797" y="51039"/>
                    <a:pt x="8013" y="55553"/>
                    <a:pt x="10444" y="59323"/>
                  </a:cubicBezTo>
                  <a:cubicBezTo>
                    <a:pt x="12875" y="63094"/>
                    <a:pt x="16571" y="64979"/>
                    <a:pt x="21531" y="64979"/>
                  </a:cubicBezTo>
                  <a:cubicBezTo>
                    <a:pt x="25897" y="64979"/>
                    <a:pt x="29890" y="63739"/>
                    <a:pt x="33512" y="61258"/>
                  </a:cubicBezTo>
                  <a:cubicBezTo>
                    <a:pt x="37133" y="58778"/>
                    <a:pt x="40284" y="55553"/>
                    <a:pt x="42963" y="51584"/>
                  </a:cubicBezTo>
                  <a:cubicBezTo>
                    <a:pt x="42963" y="49600"/>
                    <a:pt x="43310" y="46474"/>
                    <a:pt x="44005" y="42208"/>
                  </a:cubicBezTo>
                  <a:cubicBezTo>
                    <a:pt x="44699" y="37942"/>
                    <a:pt x="45791" y="34147"/>
                    <a:pt x="47278" y="30823"/>
                  </a:cubicBezTo>
                  <a:cubicBezTo>
                    <a:pt x="48767" y="27499"/>
                    <a:pt x="50553" y="25837"/>
                    <a:pt x="52636" y="25837"/>
                  </a:cubicBezTo>
                  <a:cubicBezTo>
                    <a:pt x="55216" y="25837"/>
                    <a:pt x="56506" y="27375"/>
                    <a:pt x="56506" y="30451"/>
                  </a:cubicBezTo>
                  <a:cubicBezTo>
                    <a:pt x="56506" y="32237"/>
                    <a:pt x="56134" y="34494"/>
                    <a:pt x="55390" y="37223"/>
                  </a:cubicBezTo>
                  <a:cubicBezTo>
                    <a:pt x="54646" y="39951"/>
                    <a:pt x="53827" y="42481"/>
                    <a:pt x="52934" y="44813"/>
                  </a:cubicBezTo>
                  <a:cubicBezTo>
                    <a:pt x="52042" y="47145"/>
                    <a:pt x="50900" y="49798"/>
                    <a:pt x="49511" y="52775"/>
                  </a:cubicBezTo>
                  <a:cubicBezTo>
                    <a:pt x="50900" y="60911"/>
                    <a:pt x="54969" y="64979"/>
                    <a:pt x="61715" y="64979"/>
                  </a:cubicBezTo>
                  <a:cubicBezTo>
                    <a:pt x="65684" y="64979"/>
                    <a:pt x="69678" y="63838"/>
                    <a:pt x="73696" y="61556"/>
                  </a:cubicBezTo>
                  <a:cubicBezTo>
                    <a:pt x="77714" y="59274"/>
                    <a:pt x="81261" y="56273"/>
                    <a:pt x="84337" y="52552"/>
                  </a:cubicBezTo>
                  <a:cubicBezTo>
                    <a:pt x="87413" y="48831"/>
                    <a:pt x="89819" y="44838"/>
                    <a:pt x="91555" y="40572"/>
                  </a:cubicBezTo>
                  <a:cubicBezTo>
                    <a:pt x="93292" y="36305"/>
                    <a:pt x="94159" y="32237"/>
                    <a:pt x="94159" y="28367"/>
                  </a:cubicBezTo>
                  <a:cubicBezTo>
                    <a:pt x="94159" y="24894"/>
                    <a:pt x="93614" y="22191"/>
                    <a:pt x="92522" y="20256"/>
                  </a:cubicBezTo>
                  <a:cubicBezTo>
                    <a:pt x="91432" y="18321"/>
                    <a:pt x="89992" y="16288"/>
                    <a:pt x="88206" y="14154"/>
                  </a:cubicBezTo>
                  <a:cubicBezTo>
                    <a:pt x="86420" y="12021"/>
                    <a:pt x="85528" y="10310"/>
                    <a:pt x="85528" y="9020"/>
                  </a:cubicBezTo>
                  <a:cubicBezTo>
                    <a:pt x="85528" y="6837"/>
                    <a:pt x="86470" y="4827"/>
                    <a:pt x="88355" y="2992"/>
                  </a:cubicBezTo>
                  <a:cubicBezTo>
                    <a:pt x="90240" y="1156"/>
                    <a:pt x="92274" y="239"/>
                    <a:pt x="94458" y="239"/>
                  </a:cubicBezTo>
                  <a:cubicBezTo>
                    <a:pt x="97236" y="239"/>
                    <a:pt x="99220" y="1504"/>
                    <a:pt x="100411" y="4034"/>
                  </a:cubicBezTo>
                  <a:cubicBezTo>
                    <a:pt x="101601" y="6564"/>
                    <a:pt x="102197" y="9466"/>
                    <a:pt x="102197" y="12740"/>
                  </a:cubicBezTo>
                  <a:cubicBezTo>
                    <a:pt x="102197" y="17900"/>
                    <a:pt x="101155" y="24473"/>
                    <a:pt x="99071" y="32460"/>
                  </a:cubicBezTo>
                  <a:cubicBezTo>
                    <a:pt x="96987" y="40447"/>
                    <a:pt x="94606" y="47120"/>
                    <a:pt x="91927" y="52478"/>
                  </a:cubicBezTo>
                  <a:cubicBezTo>
                    <a:pt x="88256" y="59622"/>
                    <a:pt x="83642" y="65674"/>
                    <a:pt x="78086" y="70634"/>
                  </a:cubicBezTo>
                  <a:cubicBezTo>
                    <a:pt x="72530" y="75596"/>
                    <a:pt x="66279" y="78076"/>
                    <a:pt x="59334" y="78076"/>
                  </a:cubicBezTo>
                  <a:cubicBezTo>
                    <a:pt x="54969" y="78076"/>
                    <a:pt x="51421" y="76737"/>
                    <a:pt x="48693" y="74058"/>
                  </a:cubicBezTo>
                  <a:cubicBezTo>
                    <a:pt x="45964" y="71378"/>
                    <a:pt x="44203" y="67757"/>
                    <a:pt x="43409" y="63193"/>
                  </a:cubicBezTo>
                  <a:cubicBezTo>
                    <a:pt x="40234" y="67757"/>
                    <a:pt x="36613" y="71378"/>
                    <a:pt x="32545" y="74058"/>
                  </a:cubicBezTo>
                  <a:cubicBezTo>
                    <a:pt x="28477" y="76737"/>
                    <a:pt x="24061" y="78076"/>
                    <a:pt x="19299" y="78076"/>
                  </a:cubicBezTo>
                  <a:close/>
                </a:path>
              </a:pathLst>
            </a:custGeom>
            <a:solidFill>
              <a:srgbClr val="262626"/>
            </a:solidFill>
            <a:ln w="9525" cap="sq">
              <a:noFill/>
              <a:prstDash val="solid"/>
              <a:miter/>
            </a:ln>
          </p:spPr>
          <p:txBody>
            <a:bodyPr rtlCol="0" anchor="ctr"/>
            <a:lstStyle/>
            <a:p>
              <a:endParaRPr lang="en-NL"/>
            </a:p>
          </p:txBody>
        </p:sp>
        <p:sp>
          <p:nvSpPr>
            <p:cNvPr id="196" name="Freeform: Shape 195">
              <a:extLst>
                <a:ext uri="{FF2B5EF4-FFF2-40B4-BE49-F238E27FC236}">
                  <a16:creationId xmlns:a16="http://schemas.microsoft.com/office/drawing/2014/main" id="{6AC83119-CD44-FC31-7E5F-45CFD74A4B37}"/>
                </a:ext>
              </a:extLst>
            </p:cNvPr>
            <p:cNvSpPr/>
            <p:nvPr/>
          </p:nvSpPr>
          <p:spPr>
            <a:xfrm>
              <a:off x="7784250" y="2606066"/>
              <a:ext cx="48070" cy="78729"/>
            </a:xfrm>
            <a:custGeom>
              <a:avLst/>
              <a:gdLst>
                <a:gd name="connsiteX0" fmla="*/ 24954 w 48070"/>
                <a:gd name="connsiteY0" fmla="*/ 78969 h 78729"/>
                <a:gd name="connsiteX1" fmla="*/ 5904 w 48070"/>
                <a:gd name="connsiteY1" fmla="*/ 67435 h 78729"/>
                <a:gd name="connsiteX2" fmla="*/ 844 w 48070"/>
                <a:gd name="connsiteY2" fmla="*/ 39976 h 78729"/>
                <a:gd name="connsiteX3" fmla="*/ 2630 w 48070"/>
                <a:gd name="connsiteY3" fmla="*/ 21298 h 78729"/>
                <a:gd name="connsiteX4" fmla="*/ 9848 w 48070"/>
                <a:gd name="connsiteY4" fmla="*/ 6415 h 78729"/>
                <a:gd name="connsiteX5" fmla="*/ 24954 w 48070"/>
                <a:gd name="connsiteY5" fmla="*/ 239 h 78729"/>
                <a:gd name="connsiteX6" fmla="*/ 37307 w 48070"/>
                <a:gd name="connsiteY6" fmla="*/ 3959 h 78729"/>
                <a:gd name="connsiteX7" fmla="*/ 44599 w 48070"/>
                <a:gd name="connsiteY7" fmla="*/ 13484 h 78729"/>
                <a:gd name="connsiteX8" fmla="*/ 48022 w 48070"/>
                <a:gd name="connsiteY8" fmla="*/ 25986 h 78729"/>
                <a:gd name="connsiteX9" fmla="*/ 48915 w 48070"/>
                <a:gd name="connsiteY9" fmla="*/ 39976 h 78729"/>
                <a:gd name="connsiteX10" fmla="*/ 47129 w 48070"/>
                <a:gd name="connsiteY10" fmla="*/ 58357 h 78729"/>
                <a:gd name="connsiteX11" fmla="*/ 40060 w 48070"/>
                <a:gd name="connsiteY11" fmla="*/ 72941 h 78729"/>
                <a:gd name="connsiteX12" fmla="*/ 24954 w 48070"/>
                <a:gd name="connsiteY12" fmla="*/ 78969 h 78729"/>
                <a:gd name="connsiteX13" fmla="*/ 24954 w 48070"/>
                <a:gd name="connsiteY13" fmla="*/ 75992 h 78729"/>
                <a:gd name="connsiteX14" fmla="*/ 34479 w 48070"/>
                <a:gd name="connsiteY14" fmla="*/ 69444 h 78729"/>
                <a:gd name="connsiteX15" fmla="*/ 38349 w 48070"/>
                <a:gd name="connsiteY15" fmla="*/ 55008 h 78729"/>
                <a:gd name="connsiteX16" fmla="*/ 39093 w 48070"/>
                <a:gd name="connsiteY16" fmla="*/ 38190 h 78729"/>
                <a:gd name="connsiteX17" fmla="*/ 38349 w 48070"/>
                <a:gd name="connsiteY17" fmla="*/ 22265 h 78729"/>
                <a:gd name="connsiteX18" fmla="*/ 34479 w 48070"/>
                <a:gd name="connsiteY18" fmla="*/ 9094 h 78729"/>
                <a:gd name="connsiteX19" fmla="*/ 24954 w 48070"/>
                <a:gd name="connsiteY19" fmla="*/ 3215 h 78729"/>
                <a:gd name="connsiteX20" fmla="*/ 15429 w 48070"/>
                <a:gd name="connsiteY20" fmla="*/ 9169 h 78729"/>
                <a:gd name="connsiteX21" fmla="*/ 11560 w 48070"/>
                <a:gd name="connsiteY21" fmla="*/ 22340 h 78729"/>
                <a:gd name="connsiteX22" fmla="*/ 10815 w 48070"/>
                <a:gd name="connsiteY22" fmla="*/ 38190 h 78729"/>
                <a:gd name="connsiteX23" fmla="*/ 11113 w 48070"/>
                <a:gd name="connsiteY23" fmla="*/ 50097 h 78729"/>
                <a:gd name="connsiteX24" fmla="*/ 12750 w 48070"/>
                <a:gd name="connsiteY24" fmla="*/ 61779 h 78729"/>
                <a:gd name="connsiteX25" fmla="*/ 17066 w 48070"/>
                <a:gd name="connsiteY25" fmla="*/ 71899 h 78729"/>
                <a:gd name="connsiteX26" fmla="*/ 24954 w 48070"/>
                <a:gd name="connsiteY26" fmla="*/ 75992 h 7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070" h="78729">
                  <a:moveTo>
                    <a:pt x="24954" y="78969"/>
                  </a:moveTo>
                  <a:cubicBezTo>
                    <a:pt x="15628" y="78969"/>
                    <a:pt x="9277" y="75124"/>
                    <a:pt x="5904" y="67435"/>
                  </a:cubicBezTo>
                  <a:cubicBezTo>
                    <a:pt x="2531" y="59745"/>
                    <a:pt x="844" y="50593"/>
                    <a:pt x="844" y="39976"/>
                  </a:cubicBezTo>
                  <a:cubicBezTo>
                    <a:pt x="844" y="33329"/>
                    <a:pt x="1439" y="27102"/>
                    <a:pt x="2630" y="21298"/>
                  </a:cubicBezTo>
                  <a:cubicBezTo>
                    <a:pt x="3821" y="15494"/>
                    <a:pt x="6227" y="10533"/>
                    <a:pt x="9848" y="6415"/>
                  </a:cubicBezTo>
                  <a:cubicBezTo>
                    <a:pt x="13469" y="2298"/>
                    <a:pt x="18504" y="239"/>
                    <a:pt x="24954" y="239"/>
                  </a:cubicBezTo>
                  <a:cubicBezTo>
                    <a:pt x="30014" y="239"/>
                    <a:pt x="34132" y="1479"/>
                    <a:pt x="37307" y="3959"/>
                  </a:cubicBezTo>
                  <a:cubicBezTo>
                    <a:pt x="40481" y="6441"/>
                    <a:pt x="42912" y="9615"/>
                    <a:pt x="44599" y="13484"/>
                  </a:cubicBezTo>
                  <a:cubicBezTo>
                    <a:pt x="46286" y="17354"/>
                    <a:pt x="47427" y="21522"/>
                    <a:pt x="48022" y="25986"/>
                  </a:cubicBezTo>
                  <a:cubicBezTo>
                    <a:pt x="48618" y="30451"/>
                    <a:pt x="48915" y="35115"/>
                    <a:pt x="48915" y="39976"/>
                  </a:cubicBezTo>
                  <a:cubicBezTo>
                    <a:pt x="48915" y="46525"/>
                    <a:pt x="48319" y="52651"/>
                    <a:pt x="47129" y="58357"/>
                  </a:cubicBezTo>
                  <a:cubicBezTo>
                    <a:pt x="45938" y="64061"/>
                    <a:pt x="43582" y="68923"/>
                    <a:pt x="40060" y="72941"/>
                  </a:cubicBezTo>
                  <a:cubicBezTo>
                    <a:pt x="36538" y="76960"/>
                    <a:pt x="31502" y="78969"/>
                    <a:pt x="24954" y="78969"/>
                  </a:cubicBezTo>
                  <a:close/>
                  <a:moveTo>
                    <a:pt x="24954" y="75992"/>
                  </a:moveTo>
                  <a:cubicBezTo>
                    <a:pt x="29220" y="75992"/>
                    <a:pt x="32396" y="73809"/>
                    <a:pt x="34479" y="69444"/>
                  </a:cubicBezTo>
                  <a:cubicBezTo>
                    <a:pt x="36562" y="65078"/>
                    <a:pt x="37852" y="60266"/>
                    <a:pt x="38349" y="55008"/>
                  </a:cubicBezTo>
                  <a:cubicBezTo>
                    <a:pt x="38845" y="49749"/>
                    <a:pt x="39093" y="44143"/>
                    <a:pt x="39093" y="38190"/>
                  </a:cubicBezTo>
                  <a:cubicBezTo>
                    <a:pt x="39093" y="32435"/>
                    <a:pt x="38845" y="27127"/>
                    <a:pt x="38349" y="22265"/>
                  </a:cubicBezTo>
                  <a:cubicBezTo>
                    <a:pt x="37852" y="17404"/>
                    <a:pt x="36562" y="13014"/>
                    <a:pt x="34479" y="9094"/>
                  </a:cubicBezTo>
                  <a:cubicBezTo>
                    <a:pt x="32396" y="5175"/>
                    <a:pt x="29220" y="3215"/>
                    <a:pt x="24954" y="3215"/>
                  </a:cubicBezTo>
                  <a:cubicBezTo>
                    <a:pt x="20687" y="3215"/>
                    <a:pt x="17512" y="5200"/>
                    <a:pt x="15429" y="9169"/>
                  </a:cubicBezTo>
                  <a:cubicBezTo>
                    <a:pt x="13346" y="13138"/>
                    <a:pt x="12056" y="17528"/>
                    <a:pt x="11560" y="22340"/>
                  </a:cubicBezTo>
                  <a:cubicBezTo>
                    <a:pt x="11063" y="27152"/>
                    <a:pt x="10815" y="32435"/>
                    <a:pt x="10815" y="38190"/>
                  </a:cubicBezTo>
                  <a:cubicBezTo>
                    <a:pt x="10815" y="42358"/>
                    <a:pt x="10914" y="46326"/>
                    <a:pt x="11113" y="50097"/>
                  </a:cubicBezTo>
                  <a:cubicBezTo>
                    <a:pt x="11311" y="53867"/>
                    <a:pt x="11857" y="57760"/>
                    <a:pt x="12750" y="61779"/>
                  </a:cubicBezTo>
                  <a:cubicBezTo>
                    <a:pt x="13643" y="65798"/>
                    <a:pt x="15082" y="69171"/>
                    <a:pt x="17066" y="71899"/>
                  </a:cubicBezTo>
                  <a:cubicBezTo>
                    <a:pt x="19050" y="74628"/>
                    <a:pt x="21680" y="75992"/>
                    <a:pt x="24954" y="75992"/>
                  </a:cubicBezTo>
                  <a:close/>
                </a:path>
              </a:pathLst>
            </a:custGeom>
            <a:solidFill>
              <a:srgbClr val="262626"/>
            </a:solidFill>
            <a:ln w="9525" cap="sq">
              <a:noFill/>
              <a:prstDash val="solid"/>
              <a:miter/>
            </a:ln>
          </p:spPr>
          <p:txBody>
            <a:bodyPr rtlCol="0" anchor="ctr"/>
            <a:lstStyle/>
            <a:p>
              <a:endParaRPr lang="en-NL"/>
            </a:p>
          </p:txBody>
        </p:sp>
      </p:grpSp>
      <p:grpSp>
        <p:nvGrpSpPr>
          <p:cNvPr id="197" name="Graphic 2">
            <a:extLst>
              <a:ext uri="{FF2B5EF4-FFF2-40B4-BE49-F238E27FC236}">
                <a16:creationId xmlns:a16="http://schemas.microsoft.com/office/drawing/2014/main" id="{B04E6025-C90B-B77A-1F9B-943FE79D5E64}"/>
              </a:ext>
            </a:extLst>
          </p:cNvPr>
          <p:cNvGrpSpPr/>
          <p:nvPr/>
        </p:nvGrpSpPr>
        <p:grpSpPr>
          <a:xfrm>
            <a:off x="8020342" y="4442885"/>
            <a:ext cx="1657350" cy="1657350"/>
            <a:chOff x="6835373" y="607493"/>
            <a:chExt cx="1657350" cy="1657350"/>
          </a:xfrm>
        </p:grpSpPr>
        <p:sp>
          <p:nvSpPr>
            <p:cNvPr id="198" name="Freeform: Shape 197">
              <a:extLst>
                <a:ext uri="{FF2B5EF4-FFF2-40B4-BE49-F238E27FC236}">
                  <a16:creationId xmlns:a16="http://schemas.microsoft.com/office/drawing/2014/main" id="{52246EEB-4E5E-3622-5E4C-1C5E34181FD6}"/>
                </a:ext>
              </a:extLst>
            </p:cNvPr>
            <p:cNvSpPr/>
            <p:nvPr/>
          </p:nvSpPr>
          <p:spPr>
            <a:xfrm>
              <a:off x="6835373" y="607493"/>
              <a:ext cx="9525" cy="1657350"/>
            </a:xfrm>
            <a:custGeom>
              <a:avLst/>
              <a:gdLst>
                <a:gd name="connsiteX0" fmla="*/ 0 w 9525"/>
                <a:gd name="connsiteY0" fmla="*/ 1657350 h 1657350"/>
                <a:gd name="connsiteX1" fmla="*/ 0 w 9525"/>
                <a:gd name="connsiteY1" fmla="*/ 0 h 1657350"/>
              </a:gdLst>
              <a:ahLst/>
              <a:cxnLst>
                <a:cxn ang="0">
                  <a:pos x="connsiteX0" y="connsiteY0"/>
                </a:cxn>
                <a:cxn ang="0">
                  <a:pos x="connsiteX1" y="connsiteY1"/>
                </a:cxn>
              </a:cxnLst>
              <a:rect l="l" t="t" r="r" b="b"/>
              <a:pathLst>
                <a:path w="9525" h="1657350">
                  <a:moveTo>
                    <a:pt x="0" y="1657350"/>
                  </a:moveTo>
                  <a:lnTo>
                    <a:pt x="0" y="0"/>
                  </a:lnTo>
                </a:path>
              </a:pathLst>
            </a:custGeom>
            <a:ln w="12700" cap="sq">
              <a:solidFill>
                <a:srgbClr val="262626"/>
              </a:solidFill>
              <a:prstDash val="solid"/>
              <a:round/>
            </a:ln>
          </p:spPr>
          <p:txBody>
            <a:bodyPr rtlCol="0" anchor="ctr"/>
            <a:lstStyle/>
            <a:p>
              <a:endParaRPr lang="en-NL"/>
            </a:p>
          </p:txBody>
        </p:sp>
        <p:sp>
          <p:nvSpPr>
            <p:cNvPr id="199" name="Freeform: Shape 198">
              <a:extLst>
                <a:ext uri="{FF2B5EF4-FFF2-40B4-BE49-F238E27FC236}">
                  <a16:creationId xmlns:a16="http://schemas.microsoft.com/office/drawing/2014/main" id="{4FB85FFA-D546-3C43-E198-0073652EA983}"/>
                </a:ext>
              </a:extLst>
            </p:cNvPr>
            <p:cNvSpPr/>
            <p:nvPr/>
          </p:nvSpPr>
          <p:spPr>
            <a:xfrm>
              <a:off x="8492723" y="607493"/>
              <a:ext cx="9525" cy="1657350"/>
            </a:xfrm>
            <a:custGeom>
              <a:avLst/>
              <a:gdLst>
                <a:gd name="connsiteX0" fmla="*/ 0 w 9525"/>
                <a:gd name="connsiteY0" fmla="*/ 1657350 h 1657350"/>
                <a:gd name="connsiteX1" fmla="*/ 0 w 9525"/>
                <a:gd name="connsiteY1" fmla="*/ 0 h 1657350"/>
              </a:gdLst>
              <a:ahLst/>
              <a:cxnLst>
                <a:cxn ang="0">
                  <a:pos x="connsiteX0" y="connsiteY0"/>
                </a:cxn>
                <a:cxn ang="0">
                  <a:pos x="connsiteX1" y="connsiteY1"/>
                </a:cxn>
              </a:cxnLst>
              <a:rect l="l" t="t" r="r" b="b"/>
              <a:pathLst>
                <a:path w="9525" h="1657350">
                  <a:moveTo>
                    <a:pt x="0" y="1657350"/>
                  </a:moveTo>
                  <a:lnTo>
                    <a:pt x="0" y="0"/>
                  </a:lnTo>
                </a:path>
              </a:pathLst>
            </a:custGeom>
            <a:ln w="12700" cap="sq">
              <a:solidFill>
                <a:srgbClr val="262626"/>
              </a:solidFill>
              <a:prstDash val="solid"/>
              <a:round/>
            </a:ln>
          </p:spPr>
          <p:txBody>
            <a:bodyPr rtlCol="0" anchor="ctr"/>
            <a:lstStyle/>
            <a:p>
              <a:endParaRPr lang="en-NL"/>
            </a:p>
          </p:txBody>
        </p:sp>
        <p:sp>
          <p:nvSpPr>
            <p:cNvPr id="200" name="Freeform: Shape 199">
              <a:extLst>
                <a:ext uri="{FF2B5EF4-FFF2-40B4-BE49-F238E27FC236}">
                  <a16:creationId xmlns:a16="http://schemas.microsoft.com/office/drawing/2014/main" id="{886E2DBB-0B27-0057-C64C-B826D88D0F3E}"/>
                </a:ext>
              </a:extLst>
            </p:cNvPr>
            <p:cNvSpPr/>
            <p:nvPr/>
          </p:nvSpPr>
          <p:spPr>
            <a:xfrm>
              <a:off x="6835373" y="1988342"/>
              <a:ext cx="16573" cy="9525"/>
            </a:xfrm>
            <a:custGeom>
              <a:avLst/>
              <a:gdLst>
                <a:gd name="connsiteX0" fmla="*/ 0 w 16573"/>
                <a:gd name="connsiteY0" fmla="*/ 0 h 9525"/>
                <a:gd name="connsiteX1" fmla="*/ 16573 w 16573"/>
                <a:gd name="connsiteY1" fmla="*/ 0 h 9525"/>
              </a:gdLst>
              <a:ahLst/>
              <a:cxnLst>
                <a:cxn ang="0">
                  <a:pos x="connsiteX0" y="connsiteY0"/>
                </a:cxn>
                <a:cxn ang="0">
                  <a:pos x="connsiteX1" y="connsiteY1"/>
                </a:cxn>
              </a:cxnLst>
              <a:rect l="l" t="t" r="r" b="b"/>
              <a:pathLst>
                <a:path w="16573" h="9525">
                  <a:moveTo>
                    <a:pt x="0" y="0"/>
                  </a:moveTo>
                  <a:lnTo>
                    <a:pt x="16573" y="0"/>
                  </a:lnTo>
                </a:path>
              </a:pathLst>
            </a:custGeom>
            <a:ln w="12700" cap="sq">
              <a:solidFill>
                <a:srgbClr val="262626"/>
              </a:solidFill>
              <a:prstDash val="solid"/>
              <a:round/>
            </a:ln>
          </p:spPr>
          <p:txBody>
            <a:bodyPr rtlCol="0" anchor="ctr"/>
            <a:lstStyle/>
            <a:p>
              <a:endParaRPr lang="en-NL"/>
            </a:p>
          </p:txBody>
        </p:sp>
        <p:sp>
          <p:nvSpPr>
            <p:cNvPr id="201" name="Freeform: Shape 200">
              <a:extLst>
                <a:ext uri="{FF2B5EF4-FFF2-40B4-BE49-F238E27FC236}">
                  <a16:creationId xmlns:a16="http://schemas.microsoft.com/office/drawing/2014/main" id="{13FFB666-DAD4-4CB7-1CCB-561CDC785BEE}"/>
                </a:ext>
              </a:extLst>
            </p:cNvPr>
            <p:cNvSpPr/>
            <p:nvPr/>
          </p:nvSpPr>
          <p:spPr>
            <a:xfrm>
              <a:off x="6835373" y="1436168"/>
              <a:ext cx="16573" cy="9525"/>
            </a:xfrm>
            <a:custGeom>
              <a:avLst/>
              <a:gdLst>
                <a:gd name="connsiteX0" fmla="*/ 0 w 16573"/>
                <a:gd name="connsiteY0" fmla="*/ 0 h 9525"/>
                <a:gd name="connsiteX1" fmla="*/ 16573 w 16573"/>
                <a:gd name="connsiteY1" fmla="*/ 0 h 9525"/>
              </a:gdLst>
              <a:ahLst/>
              <a:cxnLst>
                <a:cxn ang="0">
                  <a:pos x="connsiteX0" y="connsiteY0"/>
                </a:cxn>
                <a:cxn ang="0">
                  <a:pos x="connsiteX1" y="connsiteY1"/>
                </a:cxn>
              </a:cxnLst>
              <a:rect l="l" t="t" r="r" b="b"/>
              <a:pathLst>
                <a:path w="16573" h="9525">
                  <a:moveTo>
                    <a:pt x="0" y="0"/>
                  </a:moveTo>
                  <a:lnTo>
                    <a:pt x="16573" y="0"/>
                  </a:lnTo>
                </a:path>
              </a:pathLst>
            </a:custGeom>
            <a:ln w="12700" cap="sq">
              <a:solidFill>
                <a:srgbClr val="262626"/>
              </a:solidFill>
              <a:prstDash val="solid"/>
              <a:round/>
            </a:ln>
          </p:spPr>
          <p:txBody>
            <a:bodyPr rtlCol="0" anchor="ctr"/>
            <a:lstStyle/>
            <a:p>
              <a:endParaRPr lang="en-NL"/>
            </a:p>
          </p:txBody>
        </p:sp>
        <p:sp>
          <p:nvSpPr>
            <p:cNvPr id="202" name="Freeform: Shape 201">
              <a:extLst>
                <a:ext uri="{FF2B5EF4-FFF2-40B4-BE49-F238E27FC236}">
                  <a16:creationId xmlns:a16="http://schemas.microsoft.com/office/drawing/2014/main" id="{B093E000-CC35-5C99-8F41-1E27C5189628}"/>
                </a:ext>
              </a:extLst>
            </p:cNvPr>
            <p:cNvSpPr/>
            <p:nvPr/>
          </p:nvSpPr>
          <p:spPr>
            <a:xfrm>
              <a:off x="6835373" y="883994"/>
              <a:ext cx="16573" cy="9525"/>
            </a:xfrm>
            <a:custGeom>
              <a:avLst/>
              <a:gdLst>
                <a:gd name="connsiteX0" fmla="*/ 0 w 16573"/>
                <a:gd name="connsiteY0" fmla="*/ 0 h 9525"/>
                <a:gd name="connsiteX1" fmla="*/ 16573 w 16573"/>
                <a:gd name="connsiteY1" fmla="*/ 0 h 9525"/>
              </a:gdLst>
              <a:ahLst/>
              <a:cxnLst>
                <a:cxn ang="0">
                  <a:pos x="connsiteX0" y="connsiteY0"/>
                </a:cxn>
                <a:cxn ang="0">
                  <a:pos x="connsiteX1" y="connsiteY1"/>
                </a:cxn>
              </a:cxnLst>
              <a:rect l="l" t="t" r="r" b="b"/>
              <a:pathLst>
                <a:path w="16573" h="9525">
                  <a:moveTo>
                    <a:pt x="0" y="0"/>
                  </a:moveTo>
                  <a:lnTo>
                    <a:pt x="16573" y="0"/>
                  </a:lnTo>
                </a:path>
              </a:pathLst>
            </a:custGeom>
            <a:ln w="12700" cap="sq">
              <a:solidFill>
                <a:srgbClr val="262626"/>
              </a:solidFill>
              <a:prstDash val="solid"/>
              <a:round/>
            </a:ln>
          </p:spPr>
          <p:txBody>
            <a:bodyPr rtlCol="0" anchor="ctr"/>
            <a:lstStyle/>
            <a:p>
              <a:endParaRPr lang="en-NL"/>
            </a:p>
          </p:txBody>
        </p:sp>
        <p:sp>
          <p:nvSpPr>
            <p:cNvPr id="203" name="Freeform: Shape 202">
              <a:extLst>
                <a:ext uri="{FF2B5EF4-FFF2-40B4-BE49-F238E27FC236}">
                  <a16:creationId xmlns:a16="http://schemas.microsoft.com/office/drawing/2014/main" id="{9BCDB9C1-2FED-412E-A554-12F6DC7C492A}"/>
                </a:ext>
              </a:extLst>
            </p:cNvPr>
            <p:cNvSpPr/>
            <p:nvPr/>
          </p:nvSpPr>
          <p:spPr>
            <a:xfrm>
              <a:off x="8476149" y="1988342"/>
              <a:ext cx="16573" cy="9525"/>
            </a:xfrm>
            <a:custGeom>
              <a:avLst/>
              <a:gdLst>
                <a:gd name="connsiteX0" fmla="*/ 16574 w 16573"/>
                <a:gd name="connsiteY0" fmla="*/ 0 h 9525"/>
                <a:gd name="connsiteX1" fmla="*/ 0 w 16573"/>
                <a:gd name="connsiteY1" fmla="*/ 0 h 9525"/>
              </a:gdLst>
              <a:ahLst/>
              <a:cxnLst>
                <a:cxn ang="0">
                  <a:pos x="connsiteX0" y="connsiteY0"/>
                </a:cxn>
                <a:cxn ang="0">
                  <a:pos x="connsiteX1" y="connsiteY1"/>
                </a:cxn>
              </a:cxnLst>
              <a:rect l="l" t="t" r="r" b="b"/>
              <a:pathLst>
                <a:path w="16573" h="9525">
                  <a:moveTo>
                    <a:pt x="16574" y="0"/>
                  </a:moveTo>
                  <a:lnTo>
                    <a:pt x="0" y="0"/>
                  </a:lnTo>
                </a:path>
              </a:pathLst>
            </a:custGeom>
            <a:ln w="12700" cap="sq">
              <a:solidFill>
                <a:srgbClr val="262626"/>
              </a:solidFill>
              <a:prstDash val="solid"/>
              <a:round/>
            </a:ln>
          </p:spPr>
          <p:txBody>
            <a:bodyPr rtlCol="0" anchor="ctr"/>
            <a:lstStyle/>
            <a:p>
              <a:endParaRPr lang="en-NL"/>
            </a:p>
          </p:txBody>
        </p:sp>
        <p:sp>
          <p:nvSpPr>
            <p:cNvPr id="204" name="Freeform: Shape 203">
              <a:extLst>
                <a:ext uri="{FF2B5EF4-FFF2-40B4-BE49-F238E27FC236}">
                  <a16:creationId xmlns:a16="http://schemas.microsoft.com/office/drawing/2014/main" id="{C6A417F3-5F2C-D60E-B76C-068E970A4503}"/>
                </a:ext>
              </a:extLst>
            </p:cNvPr>
            <p:cNvSpPr/>
            <p:nvPr/>
          </p:nvSpPr>
          <p:spPr>
            <a:xfrm>
              <a:off x="8476149" y="1436168"/>
              <a:ext cx="16573" cy="9525"/>
            </a:xfrm>
            <a:custGeom>
              <a:avLst/>
              <a:gdLst>
                <a:gd name="connsiteX0" fmla="*/ 16574 w 16573"/>
                <a:gd name="connsiteY0" fmla="*/ 0 h 9525"/>
                <a:gd name="connsiteX1" fmla="*/ 0 w 16573"/>
                <a:gd name="connsiteY1" fmla="*/ 0 h 9525"/>
              </a:gdLst>
              <a:ahLst/>
              <a:cxnLst>
                <a:cxn ang="0">
                  <a:pos x="connsiteX0" y="connsiteY0"/>
                </a:cxn>
                <a:cxn ang="0">
                  <a:pos x="connsiteX1" y="connsiteY1"/>
                </a:cxn>
              </a:cxnLst>
              <a:rect l="l" t="t" r="r" b="b"/>
              <a:pathLst>
                <a:path w="16573" h="9525">
                  <a:moveTo>
                    <a:pt x="16574" y="0"/>
                  </a:moveTo>
                  <a:lnTo>
                    <a:pt x="0" y="0"/>
                  </a:lnTo>
                </a:path>
              </a:pathLst>
            </a:custGeom>
            <a:ln w="12700" cap="sq">
              <a:solidFill>
                <a:srgbClr val="262626"/>
              </a:solidFill>
              <a:prstDash val="solid"/>
              <a:round/>
            </a:ln>
          </p:spPr>
          <p:txBody>
            <a:bodyPr rtlCol="0" anchor="ctr"/>
            <a:lstStyle/>
            <a:p>
              <a:endParaRPr lang="en-NL"/>
            </a:p>
          </p:txBody>
        </p:sp>
        <p:sp>
          <p:nvSpPr>
            <p:cNvPr id="205" name="Freeform: Shape 204">
              <a:extLst>
                <a:ext uri="{FF2B5EF4-FFF2-40B4-BE49-F238E27FC236}">
                  <a16:creationId xmlns:a16="http://schemas.microsoft.com/office/drawing/2014/main" id="{2BE7342D-8833-FEA0-E1EA-0283CF2140B3}"/>
                </a:ext>
              </a:extLst>
            </p:cNvPr>
            <p:cNvSpPr/>
            <p:nvPr/>
          </p:nvSpPr>
          <p:spPr>
            <a:xfrm>
              <a:off x="8476149" y="883994"/>
              <a:ext cx="16573" cy="9525"/>
            </a:xfrm>
            <a:custGeom>
              <a:avLst/>
              <a:gdLst>
                <a:gd name="connsiteX0" fmla="*/ 16574 w 16573"/>
                <a:gd name="connsiteY0" fmla="*/ 0 h 9525"/>
                <a:gd name="connsiteX1" fmla="*/ 0 w 16573"/>
                <a:gd name="connsiteY1" fmla="*/ 0 h 9525"/>
              </a:gdLst>
              <a:ahLst/>
              <a:cxnLst>
                <a:cxn ang="0">
                  <a:pos x="connsiteX0" y="connsiteY0"/>
                </a:cxn>
                <a:cxn ang="0">
                  <a:pos x="connsiteX1" y="connsiteY1"/>
                </a:cxn>
              </a:cxnLst>
              <a:rect l="l" t="t" r="r" b="b"/>
              <a:pathLst>
                <a:path w="16573" h="9525">
                  <a:moveTo>
                    <a:pt x="16574" y="0"/>
                  </a:moveTo>
                  <a:lnTo>
                    <a:pt x="0" y="0"/>
                  </a:lnTo>
                </a:path>
              </a:pathLst>
            </a:custGeom>
            <a:ln w="12700" cap="sq">
              <a:solidFill>
                <a:srgbClr val="262626"/>
              </a:solidFill>
              <a:prstDash val="solid"/>
              <a:round/>
            </a:ln>
          </p:spPr>
          <p:txBody>
            <a:bodyPr rtlCol="0" anchor="ctr"/>
            <a:lstStyle/>
            <a:p>
              <a:endParaRPr lang="en-NL"/>
            </a:p>
          </p:txBody>
        </p:sp>
      </p:grpSp>
      <p:sp>
        <p:nvSpPr>
          <p:cNvPr id="206" name="Freeform: Shape 205">
            <a:extLst>
              <a:ext uri="{FF2B5EF4-FFF2-40B4-BE49-F238E27FC236}">
                <a16:creationId xmlns:a16="http://schemas.microsoft.com/office/drawing/2014/main" id="{F11C3F0A-C835-5546-5072-5EC4122DD706}"/>
              </a:ext>
            </a:extLst>
          </p:cNvPr>
          <p:cNvSpPr/>
          <p:nvPr/>
        </p:nvSpPr>
        <p:spPr>
          <a:xfrm>
            <a:off x="7839244" y="5822656"/>
            <a:ext cx="40332" cy="9376"/>
          </a:xfrm>
          <a:custGeom>
            <a:avLst/>
            <a:gdLst>
              <a:gd name="connsiteX0" fmla="*/ 751 w 40332"/>
              <a:gd name="connsiteY0" fmla="*/ 9560 h 9376"/>
              <a:gd name="connsiteX1" fmla="*/ 751 w 40332"/>
              <a:gd name="connsiteY1" fmla="*/ 183 h 9376"/>
              <a:gd name="connsiteX2" fmla="*/ 41084 w 40332"/>
              <a:gd name="connsiteY2" fmla="*/ 183 h 9376"/>
              <a:gd name="connsiteX3" fmla="*/ 41084 w 40332"/>
              <a:gd name="connsiteY3" fmla="*/ 9560 h 9376"/>
              <a:gd name="connsiteX4" fmla="*/ 751 w 40332"/>
              <a:gd name="connsiteY4" fmla="*/ 9560 h 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2" h="9376">
                <a:moveTo>
                  <a:pt x="751" y="9560"/>
                </a:moveTo>
                <a:lnTo>
                  <a:pt x="751" y="183"/>
                </a:lnTo>
                <a:lnTo>
                  <a:pt x="41084" y="183"/>
                </a:lnTo>
                <a:lnTo>
                  <a:pt x="41084" y="9560"/>
                </a:lnTo>
                <a:lnTo>
                  <a:pt x="751" y="9560"/>
                </a:lnTo>
                <a:close/>
              </a:path>
            </a:pathLst>
          </a:custGeom>
          <a:solidFill>
            <a:srgbClr val="262626"/>
          </a:solidFill>
          <a:ln w="9525" cap="sq">
            <a:noFill/>
            <a:prstDash val="solid"/>
            <a:miter/>
          </a:ln>
        </p:spPr>
        <p:txBody>
          <a:bodyPr rtlCol="0" anchor="ctr"/>
          <a:lstStyle/>
          <a:p>
            <a:endParaRPr lang="en-NL"/>
          </a:p>
        </p:txBody>
      </p:sp>
      <p:sp>
        <p:nvSpPr>
          <p:cNvPr id="207" name="Freeform: Shape 206">
            <a:extLst>
              <a:ext uri="{FF2B5EF4-FFF2-40B4-BE49-F238E27FC236}">
                <a16:creationId xmlns:a16="http://schemas.microsoft.com/office/drawing/2014/main" id="{5CEDF2FD-9ABC-EC96-864B-4F15AFDA481B}"/>
              </a:ext>
            </a:extLst>
          </p:cNvPr>
          <p:cNvSpPr/>
          <p:nvPr/>
        </p:nvSpPr>
        <p:spPr>
          <a:xfrm>
            <a:off x="7895849" y="5758809"/>
            <a:ext cx="60870" cy="101500"/>
          </a:xfrm>
          <a:custGeom>
            <a:avLst/>
            <a:gdLst>
              <a:gd name="connsiteX0" fmla="*/ 751 w 60870"/>
              <a:gd name="connsiteY0" fmla="*/ 101684 h 101500"/>
              <a:gd name="connsiteX1" fmla="*/ 751 w 60870"/>
              <a:gd name="connsiteY1" fmla="*/ 97517 h 101500"/>
              <a:gd name="connsiteX2" fmla="*/ 1048 w 60870"/>
              <a:gd name="connsiteY2" fmla="*/ 96773 h 101500"/>
              <a:gd name="connsiteX3" fmla="*/ 24712 w 60870"/>
              <a:gd name="connsiteY3" fmla="*/ 70579 h 101500"/>
              <a:gd name="connsiteX4" fmla="*/ 33418 w 60870"/>
              <a:gd name="connsiteY4" fmla="*/ 60831 h 101500"/>
              <a:gd name="connsiteX5" fmla="*/ 40042 w 60870"/>
              <a:gd name="connsiteY5" fmla="*/ 51753 h 101500"/>
              <a:gd name="connsiteX6" fmla="*/ 45250 w 60870"/>
              <a:gd name="connsiteY6" fmla="*/ 41260 h 101500"/>
              <a:gd name="connsiteX7" fmla="*/ 47186 w 60870"/>
              <a:gd name="connsiteY7" fmla="*/ 29949 h 101500"/>
              <a:gd name="connsiteX8" fmla="*/ 44879 w 60870"/>
              <a:gd name="connsiteY8" fmla="*/ 18043 h 101500"/>
              <a:gd name="connsiteX9" fmla="*/ 37958 w 60870"/>
              <a:gd name="connsiteY9" fmla="*/ 8965 h 101500"/>
              <a:gd name="connsiteX10" fmla="*/ 26945 w 60870"/>
              <a:gd name="connsiteY10" fmla="*/ 5541 h 101500"/>
              <a:gd name="connsiteX11" fmla="*/ 14963 w 60870"/>
              <a:gd name="connsiteY11" fmla="*/ 9486 h 101500"/>
              <a:gd name="connsiteX12" fmla="*/ 7597 w 60870"/>
              <a:gd name="connsiteY12" fmla="*/ 19829 h 101500"/>
              <a:gd name="connsiteX13" fmla="*/ 9234 w 60870"/>
              <a:gd name="connsiteY13" fmla="*/ 19680 h 101500"/>
              <a:gd name="connsiteX14" fmla="*/ 15039 w 60870"/>
              <a:gd name="connsiteY14" fmla="*/ 21987 h 101500"/>
              <a:gd name="connsiteX15" fmla="*/ 17420 w 60870"/>
              <a:gd name="connsiteY15" fmla="*/ 27865 h 101500"/>
              <a:gd name="connsiteX16" fmla="*/ 15039 w 60870"/>
              <a:gd name="connsiteY16" fmla="*/ 33818 h 101500"/>
              <a:gd name="connsiteX17" fmla="*/ 9234 w 60870"/>
              <a:gd name="connsiteY17" fmla="*/ 36199 h 101500"/>
              <a:gd name="connsiteX18" fmla="*/ 3207 w 60870"/>
              <a:gd name="connsiteY18" fmla="*/ 33744 h 101500"/>
              <a:gd name="connsiteX19" fmla="*/ 751 w 60870"/>
              <a:gd name="connsiteY19" fmla="*/ 27865 h 101500"/>
              <a:gd name="connsiteX20" fmla="*/ 2909 w 60870"/>
              <a:gd name="connsiteY20" fmla="*/ 17149 h 101500"/>
              <a:gd name="connsiteX21" fmla="*/ 9160 w 60870"/>
              <a:gd name="connsiteY21" fmla="*/ 8220 h 101500"/>
              <a:gd name="connsiteX22" fmla="*/ 18312 w 60870"/>
              <a:gd name="connsiteY22" fmla="*/ 2267 h 101500"/>
              <a:gd name="connsiteX23" fmla="*/ 29177 w 60870"/>
              <a:gd name="connsiteY23" fmla="*/ 183 h 101500"/>
              <a:gd name="connsiteX24" fmla="*/ 45324 w 60870"/>
              <a:gd name="connsiteY24" fmla="*/ 3830 h 101500"/>
              <a:gd name="connsiteX25" fmla="*/ 57231 w 60870"/>
              <a:gd name="connsiteY25" fmla="*/ 14248 h 101500"/>
              <a:gd name="connsiteX26" fmla="*/ 61622 w 60870"/>
              <a:gd name="connsiteY26" fmla="*/ 29949 h 101500"/>
              <a:gd name="connsiteX27" fmla="*/ 58719 w 60870"/>
              <a:gd name="connsiteY27" fmla="*/ 42599 h 101500"/>
              <a:gd name="connsiteX28" fmla="*/ 51277 w 60870"/>
              <a:gd name="connsiteY28" fmla="*/ 53389 h 101500"/>
              <a:gd name="connsiteX29" fmla="*/ 39669 w 60870"/>
              <a:gd name="connsiteY29" fmla="*/ 64403 h 101500"/>
              <a:gd name="connsiteX30" fmla="*/ 30367 w 60870"/>
              <a:gd name="connsiteY30" fmla="*/ 72663 h 101500"/>
              <a:gd name="connsiteX31" fmla="*/ 13103 w 60870"/>
              <a:gd name="connsiteY31" fmla="*/ 89332 h 101500"/>
              <a:gd name="connsiteX32" fmla="*/ 27837 w 60870"/>
              <a:gd name="connsiteY32" fmla="*/ 89332 h 101500"/>
              <a:gd name="connsiteX33" fmla="*/ 45845 w 60870"/>
              <a:gd name="connsiteY33" fmla="*/ 89108 h 101500"/>
              <a:gd name="connsiteX34" fmla="*/ 53584 w 60870"/>
              <a:gd name="connsiteY34" fmla="*/ 88587 h 101500"/>
              <a:gd name="connsiteX35" fmla="*/ 57156 w 60870"/>
              <a:gd name="connsiteY35" fmla="*/ 74449 h 101500"/>
              <a:gd name="connsiteX36" fmla="*/ 61622 w 60870"/>
              <a:gd name="connsiteY36" fmla="*/ 74449 h 101500"/>
              <a:gd name="connsiteX37" fmla="*/ 57306 w 60870"/>
              <a:gd name="connsiteY37" fmla="*/ 101684 h 101500"/>
              <a:gd name="connsiteX38" fmla="*/ 751 w 60870"/>
              <a:gd name="connsiteY38" fmla="*/ 101684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751" y="101684"/>
                </a:moveTo>
                <a:lnTo>
                  <a:pt x="751" y="97517"/>
                </a:lnTo>
                <a:cubicBezTo>
                  <a:pt x="751" y="97318"/>
                  <a:pt x="850" y="97071"/>
                  <a:pt x="1048" y="96773"/>
                </a:cubicBezTo>
                <a:lnTo>
                  <a:pt x="24712" y="70579"/>
                </a:lnTo>
                <a:cubicBezTo>
                  <a:pt x="28284" y="66709"/>
                  <a:pt x="31186" y="63460"/>
                  <a:pt x="33418" y="60831"/>
                </a:cubicBezTo>
                <a:cubicBezTo>
                  <a:pt x="35651" y="58202"/>
                  <a:pt x="37859" y="55175"/>
                  <a:pt x="40042" y="51753"/>
                </a:cubicBezTo>
                <a:cubicBezTo>
                  <a:pt x="42224" y="48329"/>
                  <a:pt x="43960" y="44832"/>
                  <a:pt x="45250" y="41260"/>
                </a:cubicBezTo>
                <a:cubicBezTo>
                  <a:pt x="46540" y="37688"/>
                  <a:pt x="47186" y="33918"/>
                  <a:pt x="47186" y="29949"/>
                </a:cubicBezTo>
                <a:cubicBezTo>
                  <a:pt x="47186" y="25782"/>
                  <a:pt x="46417" y="21813"/>
                  <a:pt x="44879" y="18043"/>
                </a:cubicBezTo>
                <a:cubicBezTo>
                  <a:pt x="43341" y="14272"/>
                  <a:pt x="41034" y="11246"/>
                  <a:pt x="37958" y="8965"/>
                </a:cubicBezTo>
                <a:cubicBezTo>
                  <a:pt x="34882" y="6682"/>
                  <a:pt x="31211" y="5541"/>
                  <a:pt x="26945" y="5541"/>
                </a:cubicBezTo>
                <a:cubicBezTo>
                  <a:pt x="22480" y="5541"/>
                  <a:pt x="18486" y="6856"/>
                  <a:pt x="14963" y="9486"/>
                </a:cubicBezTo>
                <a:cubicBezTo>
                  <a:pt x="11442" y="12114"/>
                  <a:pt x="8986" y="15562"/>
                  <a:pt x="7597" y="19829"/>
                </a:cubicBezTo>
                <a:cubicBezTo>
                  <a:pt x="7994" y="19730"/>
                  <a:pt x="8539" y="19680"/>
                  <a:pt x="9234" y="19680"/>
                </a:cubicBezTo>
                <a:cubicBezTo>
                  <a:pt x="11516" y="19680"/>
                  <a:pt x="13451" y="20449"/>
                  <a:pt x="15039" y="21987"/>
                </a:cubicBezTo>
                <a:cubicBezTo>
                  <a:pt x="16626" y="23524"/>
                  <a:pt x="17420" y="25484"/>
                  <a:pt x="17420" y="27865"/>
                </a:cubicBezTo>
                <a:cubicBezTo>
                  <a:pt x="17420" y="30246"/>
                  <a:pt x="16626" y="32231"/>
                  <a:pt x="15039" y="33818"/>
                </a:cubicBezTo>
                <a:cubicBezTo>
                  <a:pt x="13451" y="35406"/>
                  <a:pt x="11516" y="36199"/>
                  <a:pt x="9234" y="36199"/>
                </a:cubicBezTo>
                <a:cubicBezTo>
                  <a:pt x="6853" y="36199"/>
                  <a:pt x="4844" y="35381"/>
                  <a:pt x="3207" y="33744"/>
                </a:cubicBezTo>
                <a:cubicBezTo>
                  <a:pt x="1570" y="32107"/>
                  <a:pt x="751" y="30147"/>
                  <a:pt x="751" y="27865"/>
                </a:cubicBezTo>
                <a:cubicBezTo>
                  <a:pt x="751" y="24095"/>
                  <a:pt x="1470" y="20523"/>
                  <a:pt x="2909" y="17149"/>
                </a:cubicBezTo>
                <a:cubicBezTo>
                  <a:pt x="4347" y="13776"/>
                  <a:pt x="6431" y="10800"/>
                  <a:pt x="9160" y="8220"/>
                </a:cubicBezTo>
                <a:cubicBezTo>
                  <a:pt x="11888" y="5640"/>
                  <a:pt x="14939" y="3656"/>
                  <a:pt x="18312" y="2267"/>
                </a:cubicBezTo>
                <a:cubicBezTo>
                  <a:pt x="21686" y="878"/>
                  <a:pt x="25308" y="183"/>
                  <a:pt x="29177" y="183"/>
                </a:cubicBezTo>
                <a:cubicBezTo>
                  <a:pt x="34932" y="183"/>
                  <a:pt x="40314" y="1399"/>
                  <a:pt x="45324" y="3830"/>
                </a:cubicBezTo>
                <a:cubicBezTo>
                  <a:pt x="50335" y="6260"/>
                  <a:pt x="54304" y="9733"/>
                  <a:pt x="57231" y="14248"/>
                </a:cubicBezTo>
                <a:cubicBezTo>
                  <a:pt x="60158" y="18762"/>
                  <a:pt x="61622" y="23996"/>
                  <a:pt x="61622" y="29949"/>
                </a:cubicBezTo>
                <a:cubicBezTo>
                  <a:pt x="61622" y="34414"/>
                  <a:pt x="60654" y="38630"/>
                  <a:pt x="58719" y="42599"/>
                </a:cubicBezTo>
                <a:cubicBezTo>
                  <a:pt x="56785" y="46568"/>
                  <a:pt x="54304" y="50165"/>
                  <a:pt x="51277" y="53389"/>
                </a:cubicBezTo>
                <a:cubicBezTo>
                  <a:pt x="48252" y="56614"/>
                  <a:pt x="44382" y="60285"/>
                  <a:pt x="39669" y="64403"/>
                </a:cubicBezTo>
                <a:cubicBezTo>
                  <a:pt x="34956" y="68520"/>
                  <a:pt x="31856" y="71274"/>
                  <a:pt x="30367" y="72663"/>
                </a:cubicBezTo>
                <a:lnTo>
                  <a:pt x="13103" y="89332"/>
                </a:lnTo>
                <a:lnTo>
                  <a:pt x="27837" y="89332"/>
                </a:lnTo>
                <a:cubicBezTo>
                  <a:pt x="34981" y="89332"/>
                  <a:pt x="40984" y="89257"/>
                  <a:pt x="45845" y="89108"/>
                </a:cubicBezTo>
                <a:cubicBezTo>
                  <a:pt x="50708" y="88959"/>
                  <a:pt x="53287" y="88786"/>
                  <a:pt x="53584" y="88587"/>
                </a:cubicBezTo>
                <a:cubicBezTo>
                  <a:pt x="54775" y="87297"/>
                  <a:pt x="55966" y="82585"/>
                  <a:pt x="57156" y="74449"/>
                </a:cubicBezTo>
                <a:lnTo>
                  <a:pt x="61622" y="74449"/>
                </a:lnTo>
                <a:lnTo>
                  <a:pt x="57306" y="101684"/>
                </a:lnTo>
                <a:lnTo>
                  <a:pt x="751" y="101684"/>
                </a:lnTo>
                <a:close/>
              </a:path>
            </a:pathLst>
          </a:custGeom>
          <a:solidFill>
            <a:srgbClr val="262626"/>
          </a:solidFill>
          <a:ln w="9525" cap="sq">
            <a:noFill/>
            <a:prstDash val="solid"/>
            <a:miter/>
          </a:ln>
        </p:spPr>
        <p:txBody>
          <a:bodyPr rtlCol="0" anchor="ctr"/>
          <a:lstStyle/>
          <a:p>
            <a:endParaRPr lang="en-NL"/>
          </a:p>
        </p:txBody>
      </p:sp>
      <p:sp>
        <p:nvSpPr>
          <p:cNvPr id="208" name="Freeform: Shape 207">
            <a:extLst>
              <a:ext uri="{FF2B5EF4-FFF2-40B4-BE49-F238E27FC236}">
                <a16:creationId xmlns:a16="http://schemas.microsoft.com/office/drawing/2014/main" id="{202C7395-F4F1-D914-1D9D-BACE7BF9D2F3}"/>
              </a:ext>
            </a:extLst>
          </p:cNvPr>
          <p:cNvSpPr/>
          <p:nvPr/>
        </p:nvSpPr>
        <p:spPr>
          <a:xfrm>
            <a:off x="7894212" y="5206636"/>
            <a:ext cx="64145" cy="104923"/>
          </a:xfrm>
          <a:custGeom>
            <a:avLst/>
            <a:gdLst>
              <a:gd name="connsiteX0" fmla="*/ 32898 w 64145"/>
              <a:gd name="connsiteY0" fmla="*/ 105049 h 104923"/>
              <a:gd name="connsiteX1" fmla="*/ 7522 w 64145"/>
              <a:gd name="connsiteY1" fmla="*/ 89645 h 104923"/>
              <a:gd name="connsiteX2" fmla="*/ 751 w 64145"/>
              <a:gd name="connsiteY2" fmla="*/ 52960 h 104923"/>
              <a:gd name="connsiteX3" fmla="*/ 3207 w 64145"/>
              <a:gd name="connsiteY3" fmla="*/ 28031 h 104923"/>
              <a:gd name="connsiteX4" fmla="*/ 12806 w 64145"/>
              <a:gd name="connsiteY4" fmla="*/ 8237 h 104923"/>
              <a:gd name="connsiteX5" fmla="*/ 32898 w 64145"/>
              <a:gd name="connsiteY5" fmla="*/ 126 h 104923"/>
              <a:gd name="connsiteX6" fmla="*/ 49418 w 64145"/>
              <a:gd name="connsiteY6" fmla="*/ 5037 h 104923"/>
              <a:gd name="connsiteX7" fmla="*/ 59166 w 64145"/>
              <a:gd name="connsiteY7" fmla="*/ 17687 h 104923"/>
              <a:gd name="connsiteX8" fmla="*/ 63706 w 64145"/>
              <a:gd name="connsiteY8" fmla="*/ 34355 h 104923"/>
              <a:gd name="connsiteX9" fmla="*/ 64896 w 64145"/>
              <a:gd name="connsiteY9" fmla="*/ 52960 h 104923"/>
              <a:gd name="connsiteX10" fmla="*/ 62515 w 64145"/>
              <a:gd name="connsiteY10" fmla="*/ 77516 h 104923"/>
              <a:gd name="connsiteX11" fmla="*/ 53064 w 64145"/>
              <a:gd name="connsiteY11" fmla="*/ 97013 h 104923"/>
              <a:gd name="connsiteX12" fmla="*/ 32898 w 64145"/>
              <a:gd name="connsiteY12" fmla="*/ 105049 h 104923"/>
              <a:gd name="connsiteX13" fmla="*/ 32898 w 64145"/>
              <a:gd name="connsiteY13" fmla="*/ 101030 h 104923"/>
              <a:gd name="connsiteX14" fmla="*/ 45548 w 64145"/>
              <a:gd name="connsiteY14" fmla="*/ 92325 h 104923"/>
              <a:gd name="connsiteX15" fmla="*/ 50683 w 64145"/>
              <a:gd name="connsiteY15" fmla="*/ 73051 h 104923"/>
              <a:gd name="connsiteX16" fmla="*/ 51650 w 64145"/>
              <a:gd name="connsiteY16" fmla="*/ 50578 h 104923"/>
              <a:gd name="connsiteX17" fmla="*/ 50683 w 64145"/>
              <a:gd name="connsiteY17" fmla="*/ 29444 h 104923"/>
              <a:gd name="connsiteX18" fmla="*/ 45622 w 64145"/>
              <a:gd name="connsiteY18" fmla="*/ 11883 h 104923"/>
              <a:gd name="connsiteX19" fmla="*/ 32898 w 64145"/>
              <a:gd name="connsiteY19" fmla="*/ 3995 h 104923"/>
              <a:gd name="connsiteX20" fmla="*/ 20098 w 64145"/>
              <a:gd name="connsiteY20" fmla="*/ 11883 h 104923"/>
              <a:gd name="connsiteX21" fmla="*/ 14964 w 64145"/>
              <a:gd name="connsiteY21" fmla="*/ 29444 h 104923"/>
              <a:gd name="connsiteX22" fmla="*/ 13997 w 64145"/>
              <a:gd name="connsiteY22" fmla="*/ 50578 h 104923"/>
              <a:gd name="connsiteX23" fmla="*/ 14443 w 64145"/>
              <a:gd name="connsiteY23" fmla="*/ 66578 h 104923"/>
              <a:gd name="connsiteX24" fmla="*/ 16676 w 64145"/>
              <a:gd name="connsiteY24" fmla="*/ 82056 h 104923"/>
              <a:gd name="connsiteX25" fmla="*/ 22405 w 64145"/>
              <a:gd name="connsiteY25" fmla="*/ 95524 h 104923"/>
              <a:gd name="connsiteX26" fmla="*/ 32898 w 64145"/>
              <a:gd name="connsiteY26" fmla="*/ 101030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898" y="105049"/>
                </a:moveTo>
                <a:cubicBezTo>
                  <a:pt x="20496" y="105049"/>
                  <a:pt x="12037" y="99914"/>
                  <a:pt x="7522" y="89645"/>
                </a:cubicBezTo>
                <a:cubicBezTo>
                  <a:pt x="3008" y="79376"/>
                  <a:pt x="751" y="67148"/>
                  <a:pt x="751" y="52960"/>
                </a:cubicBezTo>
                <a:cubicBezTo>
                  <a:pt x="751" y="44129"/>
                  <a:pt x="1570" y="35819"/>
                  <a:pt x="3207" y="28031"/>
                </a:cubicBezTo>
                <a:cubicBezTo>
                  <a:pt x="4844" y="20242"/>
                  <a:pt x="8043" y="13644"/>
                  <a:pt x="12806" y="8237"/>
                </a:cubicBezTo>
                <a:cubicBezTo>
                  <a:pt x="17568" y="2829"/>
                  <a:pt x="24266" y="126"/>
                  <a:pt x="32898" y="126"/>
                </a:cubicBezTo>
                <a:cubicBezTo>
                  <a:pt x="39645" y="126"/>
                  <a:pt x="45152" y="1763"/>
                  <a:pt x="49418" y="5037"/>
                </a:cubicBezTo>
                <a:cubicBezTo>
                  <a:pt x="53684" y="8311"/>
                  <a:pt x="56933" y="12527"/>
                  <a:pt x="59166" y="17687"/>
                </a:cubicBezTo>
                <a:cubicBezTo>
                  <a:pt x="61399" y="22846"/>
                  <a:pt x="62912" y="28402"/>
                  <a:pt x="63706" y="34355"/>
                </a:cubicBezTo>
                <a:cubicBezTo>
                  <a:pt x="64499" y="40309"/>
                  <a:pt x="64896" y="46510"/>
                  <a:pt x="64896" y="52960"/>
                </a:cubicBezTo>
                <a:cubicBezTo>
                  <a:pt x="64896" y="61691"/>
                  <a:pt x="64103" y="69876"/>
                  <a:pt x="62515" y="77516"/>
                </a:cubicBezTo>
                <a:cubicBezTo>
                  <a:pt x="60928" y="85156"/>
                  <a:pt x="57777" y="91655"/>
                  <a:pt x="53064" y="97013"/>
                </a:cubicBezTo>
                <a:cubicBezTo>
                  <a:pt x="48351" y="102370"/>
                  <a:pt x="41629" y="105049"/>
                  <a:pt x="32898" y="105049"/>
                </a:cubicBezTo>
                <a:close/>
                <a:moveTo>
                  <a:pt x="32898" y="101030"/>
                </a:moveTo>
                <a:cubicBezTo>
                  <a:pt x="38553" y="101030"/>
                  <a:pt x="42770" y="98129"/>
                  <a:pt x="45548" y="92325"/>
                </a:cubicBezTo>
                <a:cubicBezTo>
                  <a:pt x="48326" y="86520"/>
                  <a:pt x="50038" y="80095"/>
                  <a:pt x="50683" y="73051"/>
                </a:cubicBezTo>
                <a:cubicBezTo>
                  <a:pt x="51328" y="66007"/>
                  <a:pt x="51650" y="58516"/>
                  <a:pt x="51650" y="50578"/>
                </a:cubicBezTo>
                <a:cubicBezTo>
                  <a:pt x="51650" y="42938"/>
                  <a:pt x="51328" y="35893"/>
                  <a:pt x="50683" y="29444"/>
                </a:cubicBezTo>
                <a:cubicBezTo>
                  <a:pt x="50038" y="22995"/>
                  <a:pt x="48351" y="17142"/>
                  <a:pt x="45622" y="11883"/>
                </a:cubicBezTo>
                <a:cubicBezTo>
                  <a:pt x="42894" y="6624"/>
                  <a:pt x="38652" y="3995"/>
                  <a:pt x="32898" y="3995"/>
                </a:cubicBezTo>
                <a:cubicBezTo>
                  <a:pt x="27143" y="3995"/>
                  <a:pt x="22876" y="6624"/>
                  <a:pt x="20098" y="11883"/>
                </a:cubicBezTo>
                <a:cubicBezTo>
                  <a:pt x="17320" y="17142"/>
                  <a:pt x="15609" y="22995"/>
                  <a:pt x="14964" y="29444"/>
                </a:cubicBezTo>
                <a:cubicBezTo>
                  <a:pt x="14319" y="35893"/>
                  <a:pt x="13997" y="42938"/>
                  <a:pt x="13997" y="50578"/>
                </a:cubicBezTo>
                <a:cubicBezTo>
                  <a:pt x="13997" y="56234"/>
                  <a:pt x="14145" y="61567"/>
                  <a:pt x="14443" y="66578"/>
                </a:cubicBezTo>
                <a:cubicBezTo>
                  <a:pt x="14741" y="71588"/>
                  <a:pt x="15485" y="76747"/>
                  <a:pt x="16676" y="82056"/>
                </a:cubicBezTo>
                <a:cubicBezTo>
                  <a:pt x="17867" y="87364"/>
                  <a:pt x="19776" y="91853"/>
                  <a:pt x="22405" y="95524"/>
                </a:cubicBezTo>
                <a:cubicBezTo>
                  <a:pt x="25035" y="99195"/>
                  <a:pt x="28532" y="101030"/>
                  <a:pt x="32898" y="101030"/>
                </a:cubicBezTo>
                <a:close/>
              </a:path>
            </a:pathLst>
          </a:custGeom>
          <a:solidFill>
            <a:srgbClr val="262626"/>
          </a:solidFill>
          <a:ln w="9525" cap="sq">
            <a:noFill/>
            <a:prstDash val="solid"/>
            <a:miter/>
          </a:ln>
        </p:spPr>
        <p:txBody>
          <a:bodyPr rtlCol="0" anchor="ctr"/>
          <a:lstStyle/>
          <a:p>
            <a:endParaRPr lang="en-NL"/>
          </a:p>
        </p:txBody>
      </p:sp>
      <p:sp>
        <p:nvSpPr>
          <p:cNvPr id="209" name="Freeform: Shape 208">
            <a:extLst>
              <a:ext uri="{FF2B5EF4-FFF2-40B4-BE49-F238E27FC236}">
                <a16:creationId xmlns:a16="http://schemas.microsoft.com/office/drawing/2014/main" id="{CA0A4037-AC36-DDC2-773B-E15ABE09E821}"/>
              </a:ext>
            </a:extLst>
          </p:cNvPr>
          <p:cNvSpPr/>
          <p:nvPr/>
        </p:nvSpPr>
        <p:spPr>
          <a:xfrm>
            <a:off x="7895849" y="4654461"/>
            <a:ext cx="60870" cy="101500"/>
          </a:xfrm>
          <a:custGeom>
            <a:avLst/>
            <a:gdLst>
              <a:gd name="connsiteX0" fmla="*/ 751 w 60870"/>
              <a:gd name="connsiteY0" fmla="*/ 101568 h 101500"/>
              <a:gd name="connsiteX1" fmla="*/ 751 w 60870"/>
              <a:gd name="connsiteY1" fmla="*/ 97401 h 101500"/>
              <a:gd name="connsiteX2" fmla="*/ 1048 w 60870"/>
              <a:gd name="connsiteY2" fmla="*/ 96657 h 101500"/>
              <a:gd name="connsiteX3" fmla="*/ 24712 w 60870"/>
              <a:gd name="connsiteY3" fmla="*/ 70463 h 101500"/>
              <a:gd name="connsiteX4" fmla="*/ 33418 w 60870"/>
              <a:gd name="connsiteY4" fmla="*/ 60715 h 101500"/>
              <a:gd name="connsiteX5" fmla="*/ 40042 w 60870"/>
              <a:gd name="connsiteY5" fmla="*/ 51637 h 101500"/>
              <a:gd name="connsiteX6" fmla="*/ 45250 w 60870"/>
              <a:gd name="connsiteY6" fmla="*/ 41144 h 101500"/>
              <a:gd name="connsiteX7" fmla="*/ 47186 w 60870"/>
              <a:gd name="connsiteY7" fmla="*/ 29833 h 101500"/>
              <a:gd name="connsiteX8" fmla="*/ 44879 w 60870"/>
              <a:gd name="connsiteY8" fmla="*/ 17927 h 101500"/>
              <a:gd name="connsiteX9" fmla="*/ 37958 w 60870"/>
              <a:gd name="connsiteY9" fmla="*/ 8849 h 101500"/>
              <a:gd name="connsiteX10" fmla="*/ 26945 w 60870"/>
              <a:gd name="connsiteY10" fmla="*/ 5425 h 101500"/>
              <a:gd name="connsiteX11" fmla="*/ 14963 w 60870"/>
              <a:gd name="connsiteY11" fmla="*/ 9370 h 101500"/>
              <a:gd name="connsiteX12" fmla="*/ 7597 w 60870"/>
              <a:gd name="connsiteY12" fmla="*/ 19713 h 101500"/>
              <a:gd name="connsiteX13" fmla="*/ 9234 w 60870"/>
              <a:gd name="connsiteY13" fmla="*/ 19564 h 101500"/>
              <a:gd name="connsiteX14" fmla="*/ 15039 w 60870"/>
              <a:gd name="connsiteY14" fmla="*/ 21871 h 101500"/>
              <a:gd name="connsiteX15" fmla="*/ 17420 w 60870"/>
              <a:gd name="connsiteY15" fmla="*/ 27749 h 101500"/>
              <a:gd name="connsiteX16" fmla="*/ 15039 w 60870"/>
              <a:gd name="connsiteY16" fmla="*/ 33702 h 101500"/>
              <a:gd name="connsiteX17" fmla="*/ 9234 w 60870"/>
              <a:gd name="connsiteY17" fmla="*/ 36083 h 101500"/>
              <a:gd name="connsiteX18" fmla="*/ 3207 w 60870"/>
              <a:gd name="connsiteY18" fmla="*/ 33628 h 101500"/>
              <a:gd name="connsiteX19" fmla="*/ 751 w 60870"/>
              <a:gd name="connsiteY19" fmla="*/ 27749 h 101500"/>
              <a:gd name="connsiteX20" fmla="*/ 2909 w 60870"/>
              <a:gd name="connsiteY20" fmla="*/ 17033 h 101500"/>
              <a:gd name="connsiteX21" fmla="*/ 9160 w 60870"/>
              <a:gd name="connsiteY21" fmla="*/ 8104 h 101500"/>
              <a:gd name="connsiteX22" fmla="*/ 18312 w 60870"/>
              <a:gd name="connsiteY22" fmla="*/ 2151 h 101500"/>
              <a:gd name="connsiteX23" fmla="*/ 29177 w 60870"/>
              <a:gd name="connsiteY23" fmla="*/ 68 h 101500"/>
              <a:gd name="connsiteX24" fmla="*/ 45324 w 60870"/>
              <a:gd name="connsiteY24" fmla="*/ 3714 h 101500"/>
              <a:gd name="connsiteX25" fmla="*/ 57231 w 60870"/>
              <a:gd name="connsiteY25" fmla="*/ 14132 h 101500"/>
              <a:gd name="connsiteX26" fmla="*/ 61622 w 60870"/>
              <a:gd name="connsiteY26" fmla="*/ 29833 h 101500"/>
              <a:gd name="connsiteX27" fmla="*/ 58719 w 60870"/>
              <a:gd name="connsiteY27" fmla="*/ 42483 h 101500"/>
              <a:gd name="connsiteX28" fmla="*/ 51277 w 60870"/>
              <a:gd name="connsiteY28" fmla="*/ 53273 h 101500"/>
              <a:gd name="connsiteX29" fmla="*/ 39669 w 60870"/>
              <a:gd name="connsiteY29" fmla="*/ 64287 h 101500"/>
              <a:gd name="connsiteX30" fmla="*/ 30367 w 60870"/>
              <a:gd name="connsiteY30" fmla="*/ 72547 h 101500"/>
              <a:gd name="connsiteX31" fmla="*/ 13103 w 60870"/>
              <a:gd name="connsiteY31" fmla="*/ 89216 h 101500"/>
              <a:gd name="connsiteX32" fmla="*/ 27837 w 60870"/>
              <a:gd name="connsiteY32" fmla="*/ 89216 h 101500"/>
              <a:gd name="connsiteX33" fmla="*/ 45845 w 60870"/>
              <a:gd name="connsiteY33" fmla="*/ 88992 h 101500"/>
              <a:gd name="connsiteX34" fmla="*/ 53584 w 60870"/>
              <a:gd name="connsiteY34" fmla="*/ 88471 h 101500"/>
              <a:gd name="connsiteX35" fmla="*/ 57156 w 60870"/>
              <a:gd name="connsiteY35" fmla="*/ 74333 h 101500"/>
              <a:gd name="connsiteX36" fmla="*/ 61622 w 60870"/>
              <a:gd name="connsiteY36" fmla="*/ 74333 h 101500"/>
              <a:gd name="connsiteX37" fmla="*/ 57306 w 60870"/>
              <a:gd name="connsiteY37" fmla="*/ 101568 h 101500"/>
              <a:gd name="connsiteX38" fmla="*/ 751 w 60870"/>
              <a:gd name="connsiteY38" fmla="*/ 101568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751" y="101568"/>
                </a:moveTo>
                <a:lnTo>
                  <a:pt x="751" y="97401"/>
                </a:lnTo>
                <a:cubicBezTo>
                  <a:pt x="751" y="97203"/>
                  <a:pt x="850" y="96955"/>
                  <a:pt x="1048" y="96657"/>
                </a:cubicBezTo>
                <a:lnTo>
                  <a:pt x="24712" y="70463"/>
                </a:lnTo>
                <a:cubicBezTo>
                  <a:pt x="28284" y="66593"/>
                  <a:pt x="31186" y="63344"/>
                  <a:pt x="33418" y="60715"/>
                </a:cubicBezTo>
                <a:cubicBezTo>
                  <a:pt x="35651" y="58086"/>
                  <a:pt x="37859" y="55059"/>
                  <a:pt x="40042" y="51637"/>
                </a:cubicBezTo>
                <a:cubicBezTo>
                  <a:pt x="42224" y="48214"/>
                  <a:pt x="43960" y="44716"/>
                  <a:pt x="45250" y="41144"/>
                </a:cubicBezTo>
                <a:cubicBezTo>
                  <a:pt x="46540" y="37572"/>
                  <a:pt x="47186" y="33802"/>
                  <a:pt x="47186" y="29833"/>
                </a:cubicBezTo>
                <a:cubicBezTo>
                  <a:pt x="47186" y="25666"/>
                  <a:pt x="46417" y="21697"/>
                  <a:pt x="44879" y="17927"/>
                </a:cubicBezTo>
                <a:cubicBezTo>
                  <a:pt x="43341" y="14156"/>
                  <a:pt x="41034" y="11130"/>
                  <a:pt x="37958" y="8849"/>
                </a:cubicBezTo>
                <a:cubicBezTo>
                  <a:pt x="34882" y="6566"/>
                  <a:pt x="31211" y="5425"/>
                  <a:pt x="26945" y="5425"/>
                </a:cubicBezTo>
                <a:cubicBezTo>
                  <a:pt x="22480" y="5425"/>
                  <a:pt x="18486" y="6740"/>
                  <a:pt x="14963" y="9370"/>
                </a:cubicBezTo>
                <a:cubicBezTo>
                  <a:pt x="11442" y="11999"/>
                  <a:pt x="8986" y="15446"/>
                  <a:pt x="7597" y="19713"/>
                </a:cubicBezTo>
                <a:cubicBezTo>
                  <a:pt x="7994" y="19614"/>
                  <a:pt x="8539" y="19564"/>
                  <a:pt x="9234" y="19564"/>
                </a:cubicBezTo>
                <a:cubicBezTo>
                  <a:pt x="11516" y="19564"/>
                  <a:pt x="13451" y="20333"/>
                  <a:pt x="15039" y="21871"/>
                </a:cubicBezTo>
                <a:cubicBezTo>
                  <a:pt x="16626" y="23409"/>
                  <a:pt x="17420" y="25368"/>
                  <a:pt x="17420" y="27749"/>
                </a:cubicBezTo>
                <a:cubicBezTo>
                  <a:pt x="17420" y="30130"/>
                  <a:pt x="16626" y="32115"/>
                  <a:pt x="15039" y="33702"/>
                </a:cubicBezTo>
                <a:cubicBezTo>
                  <a:pt x="13451" y="35290"/>
                  <a:pt x="11516" y="36083"/>
                  <a:pt x="9234" y="36083"/>
                </a:cubicBezTo>
                <a:cubicBezTo>
                  <a:pt x="6853" y="36083"/>
                  <a:pt x="4844" y="35265"/>
                  <a:pt x="3207" y="33628"/>
                </a:cubicBezTo>
                <a:cubicBezTo>
                  <a:pt x="1570" y="31991"/>
                  <a:pt x="751" y="30031"/>
                  <a:pt x="751" y="27749"/>
                </a:cubicBezTo>
                <a:cubicBezTo>
                  <a:pt x="751" y="23979"/>
                  <a:pt x="1470" y="20407"/>
                  <a:pt x="2909" y="17033"/>
                </a:cubicBezTo>
                <a:cubicBezTo>
                  <a:pt x="4347" y="13660"/>
                  <a:pt x="6431" y="10684"/>
                  <a:pt x="9160" y="8104"/>
                </a:cubicBezTo>
                <a:cubicBezTo>
                  <a:pt x="11888" y="5524"/>
                  <a:pt x="14939" y="3540"/>
                  <a:pt x="18312" y="2151"/>
                </a:cubicBezTo>
                <a:cubicBezTo>
                  <a:pt x="21686" y="762"/>
                  <a:pt x="25308" y="68"/>
                  <a:pt x="29177" y="68"/>
                </a:cubicBezTo>
                <a:cubicBezTo>
                  <a:pt x="34932" y="68"/>
                  <a:pt x="40314" y="1283"/>
                  <a:pt x="45324" y="3714"/>
                </a:cubicBezTo>
                <a:cubicBezTo>
                  <a:pt x="50335" y="6144"/>
                  <a:pt x="54304" y="9617"/>
                  <a:pt x="57231" y="14132"/>
                </a:cubicBezTo>
                <a:cubicBezTo>
                  <a:pt x="60158" y="18646"/>
                  <a:pt x="61622" y="23880"/>
                  <a:pt x="61622" y="29833"/>
                </a:cubicBezTo>
                <a:cubicBezTo>
                  <a:pt x="61622" y="34298"/>
                  <a:pt x="60654" y="38515"/>
                  <a:pt x="58719" y="42483"/>
                </a:cubicBezTo>
                <a:cubicBezTo>
                  <a:pt x="56785" y="46452"/>
                  <a:pt x="54304" y="50049"/>
                  <a:pt x="51277" y="53273"/>
                </a:cubicBezTo>
                <a:cubicBezTo>
                  <a:pt x="48252" y="56498"/>
                  <a:pt x="44382" y="60169"/>
                  <a:pt x="39669" y="64287"/>
                </a:cubicBezTo>
                <a:cubicBezTo>
                  <a:pt x="34956" y="68404"/>
                  <a:pt x="31856" y="71158"/>
                  <a:pt x="30367" y="72547"/>
                </a:cubicBezTo>
                <a:lnTo>
                  <a:pt x="13103" y="89216"/>
                </a:lnTo>
                <a:lnTo>
                  <a:pt x="27837" y="89216"/>
                </a:lnTo>
                <a:cubicBezTo>
                  <a:pt x="34981" y="89216"/>
                  <a:pt x="40984" y="89141"/>
                  <a:pt x="45845" y="88992"/>
                </a:cubicBezTo>
                <a:cubicBezTo>
                  <a:pt x="50708" y="88843"/>
                  <a:pt x="53287" y="88670"/>
                  <a:pt x="53584" y="88471"/>
                </a:cubicBezTo>
                <a:cubicBezTo>
                  <a:pt x="54775" y="87181"/>
                  <a:pt x="55966" y="82469"/>
                  <a:pt x="57156" y="74333"/>
                </a:cubicBezTo>
                <a:lnTo>
                  <a:pt x="61622" y="74333"/>
                </a:lnTo>
                <a:lnTo>
                  <a:pt x="57306" y="101568"/>
                </a:lnTo>
                <a:lnTo>
                  <a:pt x="751" y="101568"/>
                </a:lnTo>
                <a:close/>
              </a:path>
            </a:pathLst>
          </a:custGeom>
          <a:solidFill>
            <a:srgbClr val="262626"/>
          </a:solidFill>
          <a:ln w="9525" cap="sq">
            <a:noFill/>
            <a:prstDash val="solid"/>
            <a:miter/>
          </a:ln>
        </p:spPr>
        <p:txBody>
          <a:bodyPr rtlCol="0" anchor="ctr"/>
          <a:lstStyle/>
          <a:p>
            <a:endParaRPr lang="en-NL"/>
          </a:p>
        </p:txBody>
      </p:sp>
      <p:grpSp>
        <p:nvGrpSpPr>
          <p:cNvPr id="210" name="Graphic 2">
            <a:extLst>
              <a:ext uri="{FF2B5EF4-FFF2-40B4-BE49-F238E27FC236}">
                <a16:creationId xmlns:a16="http://schemas.microsoft.com/office/drawing/2014/main" id="{9C497AB0-780B-1E7E-B582-704F08A36CF5}"/>
              </a:ext>
            </a:extLst>
          </p:cNvPr>
          <p:cNvGrpSpPr/>
          <p:nvPr/>
        </p:nvGrpSpPr>
        <p:grpSpPr>
          <a:xfrm>
            <a:off x="7618163" y="5186752"/>
            <a:ext cx="157907" cy="171710"/>
            <a:chOff x="6433193" y="1351360"/>
            <a:chExt cx="157907" cy="171710"/>
          </a:xfrm>
          <a:solidFill>
            <a:srgbClr val="262626"/>
          </a:solidFill>
        </p:grpSpPr>
        <p:sp>
          <p:nvSpPr>
            <p:cNvPr id="211" name="Freeform: Shape 210">
              <a:extLst>
                <a:ext uri="{FF2B5EF4-FFF2-40B4-BE49-F238E27FC236}">
                  <a16:creationId xmlns:a16="http://schemas.microsoft.com/office/drawing/2014/main" id="{A3346C9A-FBB7-62FE-D4D1-2BD718616F4E}"/>
                </a:ext>
              </a:extLst>
            </p:cNvPr>
            <p:cNvSpPr/>
            <p:nvPr/>
          </p:nvSpPr>
          <p:spPr>
            <a:xfrm rot="-5400000">
              <a:off x="6489674" y="1421644"/>
              <a:ext cx="90040" cy="112812"/>
            </a:xfrm>
            <a:custGeom>
              <a:avLst/>
              <a:gdLst>
                <a:gd name="connsiteX0" fmla="*/ 48503 w 90040"/>
                <a:gd name="connsiteY0" fmla="*/ 109527 h 112812"/>
                <a:gd name="connsiteX1" fmla="*/ 50215 w 90040"/>
                <a:gd name="connsiteY1" fmla="*/ 98291 h 112812"/>
                <a:gd name="connsiteX2" fmla="*/ 54382 w 90040"/>
                <a:gd name="connsiteY2" fmla="*/ 82590 h 112812"/>
                <a:gd name="connsiteX3" fmla="*/ 58624 w 90040"/>
                <a:gd name="connsiteY3" fmla="*/ 68897 h 112812"/>
                <a:gd name="connsiteX4" fmla="*/ 59219 w 90040"/>
                <a:gd name="connsiteY4" fmla="*/ 55949 h 112812"/>
                <a:gd name="connsiteX5" fmla="*/ 57062 w 90040"/>
                <a:gd name="connsiteY5" fmla="*/ 35410 h 112812"/>
                <a:gd name="connsiteX6" fmla="*/ 48876 w 90040"/>
                <a:gd name="connsiteY6" fmla="*/ 19486 h 112812"/>
                <a:gd name="connsiteX7" fmla="*/ 32133 w 90040"/>
                <a:gd name="connsiteY7" fmla="*/ 13087 h 112812"/>
                <a:gd name="connsiteX8" fmla="*/ 20673 w 90040"/>
                <a:gd name="connsiteY8" fmla="*/ 15542 h 112812"/>
                <a:gd name="connsiteX9" fmla="*/ 10999 w 90040"/>
                <a:gd name="connsiteY9" fmla="*/ 22313 h 112812"/>
                <a:gd name="connsiteX10" fmla="*/ 5492 w 90040"/>
                <a:gd name="connsiteY10" fmla="*/ 32137 h 112812"/>
                <a:gd name="connsiteX11" fmla="*/ 4153 w 90040"/>
                <a:gd name="connsiteY11" fmla="*/ 33179 h 112812"/>
                <a:gd name="connsiteX12" fmla="*/ 2069 w 90040"/>
                <a:gd name="connsiteY12" fmla="*/ 33179 h 112812"/>
                <a:gd name="connsiteX13" fmla="*/ 730 w 90040"/>
                <a:gd name="connsiteY13" fmla="*/ 31690 h 112812"/>
                <a:gd name="connsiteX14" fmla="*/ 730 w 90040"/>
                <a:gd name="connsiteY14" fmla="*/ 31095 h 112812"/>
                <a:gd name="connsiteX15" fmla="*/ 7501 w 90040"/>
                <a:gd name="connsiteY15" fmla="*/ 16212 h 112812"/>
                <a:gd name="connsiteX16" fmla="*/ 19407 w 90040"/>
                <a:gd name="connsiteY16" fmla="*/ 4604 h 112812"/>
                <a:gd name="connsiteX17" fmla="*/ 34365 w 90040"/>
                <a:gd name="connsiteY17" fmla="*/ 138 h 112812"/>
                <a:gd name="connsiteX18" fmla="*/ 48281 w 90040"/>
                <a:gd name="connsiteY18" fmla="*/ 5570 h 112812"/>
                <a:gd name="connsiteX19" fmla="*/ 57657 w 90040"/>
                <a:gd name="connsiteY19" fmla="*/ 19411 h 112812"/>
                <a:gd name="connsiteX20" fmla="*/ 62717 w 90040"/>
                <a:gd name="connsiteY20" fmla="*/ 36304 h 112812"/>
                <a:gd name="connsiteX21" fmla="*/ 64280 w 90040"/>
                <a:gd name="connsiteY21" fmla="*/ 52377 h 112812"/>
                <a:gd name="connsiteX22" fmla="*/ 83627 w 90040"/>
                <a:gd name="connsiteY22" fmla="*/ 8026 h 112812"/>
                <a:gd name="connsiteX23" fmla="*/ 86158 w 90040"/>
                <a:gd name="connsiteY23" fmla="*/ 2520 h 112812"/>
                <a:gd name="connsiteX24" fmla="*/ 87348 w 90040"/>
                <a:gd name="connsiteY24" fmla="*/ 1924 h 112812"/>
                <a:gd name="connsiteX25" fmla="*/ 89431 w 90040"/>
                <a:gd name="connsiteY25" fmla="*/ 1924 h 112812"/>
                <a:gd name="connsiteX26" fmla="*/ 90771 w 90040"/>
                <a:gd name="connsiteY26" fmla="*/ 3562 h 112812"/>
                <a:gd name="connsiteX27" fmla="*/ 90473 w 90040"/>
                <a:gd name="connsiteY27" fmla="*/ 4604 h 112812"/>
                <a:gd name="connsiteX28" fmla="*/ 87944 w 90040"/>
                <a:gd name="connsiteY28" fmla="*/ 9961 h 112812"/>
                <a:gd name="connsiteX29" fmla="*/ 74251 w 90040"/>
                <a:gd name="connsiteY29" fmla="*/ 39950 h 112812"/>
                <a:gd name="connsiteX30" fmla="*/ 63536 w 90040"/>
                <a:gd name="connsiteY30" fmla="*/ 69343 h 112812"/>
                <a:gd name="connsiteX31" fmla="*/ 61005 w 90040"/>
                <a:gd name="connsiteY31" fmla="*/ 85194 h 112812"/>
                <a:gd name="connsiteX32" fmla="*/ 56392 w 90040"/>
                <a:gd name="connsiteY32" fmla="*/ 103871 h 112812"/>
                <a:gd name="connsiteX33" fmla="*/ 51034 w 90040"/>
                <a:gd name="connsiteY33" fmla="*/ 112950 h 112812"/>
                <a:gd name="connsiteX34" fmla="*/ 48503 w 90040"/>
                <a:gd name="connsiteY34" fmla="*/ 109527 h 11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040" h="112812">
                  <a:moveTo>
                    <a:pt x="48503" y="109527"/>
                  </a:moveTo>
                  <a:cubicBezTo>
                    <a:pt x="48503" y="106947"/>
                    <a:pt x="49074" y="103202"/>
                    <a:pt x="50215" y="98291"/>
                  </a:cubicBezTo>
                  <a:cubicBezTo>
                    <a:pt x="51356" y="93379"/>
                    <a:pt x="52745" y="88146"/>
                    <a:pt x="54382" y="82590"/>
                  </a:cubicBezTo>
                  <a:cubicBezTo>
                    <a:pt x="56019" y="77033"/>
                    <a:pt x="57433" y="72469"/>
                    <a:pt x="58624" y="68897"/>
                  </a:cubicBezTo>
                  <a:cubicBezTo>
                    <a:pt x="59021" y="63142"/>
                    <a:pt x="59219" y="58826"/>
                    <a:pt x="59219" y="55949"/>
                  </a:cubicBezTo>
                  <a:cubicBezTo>
                    <a:pt x="59219" y="48607"/>
                    <a:pt x="58500" y="41760"/>
                    <a:pt x="57062" y="35410"/>
                  </a:cubicBezTo>
                  <a:cubicBezTo>
                    <a:pt x="55623" y="29060"/>
                    <a:pt x="52894" y="23753"/>
                    <a:pt x="48876" y="19486"/>
                  </a:cubicBezTo>
                  <a:cubicBezTo>
                    <a:pt x="44858" y="15220"/>
                    <a:pt x="39277" y="13087"/>
                    <a:pt x="32133" y="13087"/>
                  </a:cubicBezTo>
                  <a:cubicBezTo>
                    <a:pt x="28263" y="13087"/>
                    <a:pt x="24443" y="13905"/>
                    <a:pt x="20673" y="15542"/>
                  </a:cubicBezTo>
                  <a:cubicBezTo>
                    <a:pt x="16903" y="17179"/>
                    <a:pt x="13678" y="19436"/>
                    <a:pt x="10999" y="22313"/>
                  </a:cubicBezTo>
                  <a:cubicBezTo>
                    <a:pt x="8320" y="25191"/>
                    <a:pt x="6485" y="28466"/>
                    <a:pt x="5492" y="32137"/>
                  </a:cubicBezTo>
                  <a:cubicBezTo>
                    <a:pt x="5194" y="32831"/>
                    <a:pt x="4748" y="33179"/>
                    <a:pt x="4153" y="33179"/>
                  </a:cubicBezTo>
                  <a:lnTo>
                    <a:pt x="2069" y="33179"/>
                  </a:lnTo>
                  <a:cubicBezTo>
                    <a:pt x="1176" y="33179"/>
                    <a:pt x="730" y="32682"/>
                    <a:pt x="730" y="31690"/>
                  </a:cubicBezTo>
                  <a:lnTo>
                    <a:pt x="730" y="31095"/>
                  </a:lnTo>
                  <a:cubicBezTo>
                    <a:pt x="2020" y="25935"/>
                    <a:pt x="4277" y="20974"/>
                    <a:pt x="7501" y="16212"/>
                  </a:cubicBezTo>
                  <a:cubicBezTo>
                    <a:pt x="10726" y="11449"/>
                    <a:pt x="14695" y="7580"/>
                    <a:pt x="19407" y="4604"/>
                  </a:cubicBezTo>
                  <a:cubicBezTo>
                    <a:pt x="24120" y="1627"/>
                    <a:pt x="29106" y="138"/>
                    <a:pt x="34365" y="138"/>
                  </a:cubicBezTo>
                  <a:cubicBezTo>
                    <a:pt x="39723" y="138"/>
                    <a:pt x="44361" y="1949"/>
                    <a:pt x="48281" y="5570"/>
                  </a:cubicBezTo>
                  <a:cubicBezTo>
                    <a:pt x="52200" y="9192"/>
                    <a:pt x="55325" y="13806"/>
                    <a:pt x="57657" y="19411"/>
                  </a:cubicBezTo>
                  <a:cubicBezTo>
                    <a:pt x="59989" y="25018"/>
                    <a:pt x="61675" y="30649"/>
                    <a:pt x="62717" y="36304"/>
                  </a:cubicBezTo>
                  <a:cubicBezTo>
                    <a:pt x="63759" y="41959"/>
                    <a:pt x="64280" y="47317"/>
                    <a:pt x="64280" y="52377"/>
                  </a:cubicBezTo>
                  <a:cubicBezTo>
                    <a:pt x="70034" y="36700"/>
                    <a:pt x="76483" y="21916"/>
                    <a:pt x="83627" y="8026"/>
                  </a:cubicBezTo>
                  <a:lnTo>
                    <a:pt x="86158" y="2520"/>
                  </a:lnTo>
                  <a:cubicBezTo>
                    <a:pt x="86555" y="2122"/>
                    <a:pt x="86951" y="1924"/>
                    <a:pt x="87348" y="1924"/>
                  </a:cubicBezTo>
                  <a:lnTo>
                    <a:pt x="89431" y="1924"/>
                  </a:lnTo>
                  <a:cubicBezTo>
                    <a:pt x="90324" y="1924"/>
                    <a:pt x="90771" y="2470"/>
                    <a:pt x="90771" y="3562"/>
                  </a:cubicBezTo>
                  <a:cubicBezTo>
                    <a:pt x="90771" y="3760"/>
                    <a:pt x="90672" y="4107"/>
                    <a:pt x="90473" y="4604"/>
                  </a:cubicBezTo>
                  <a:lnTo>
                    <a:pt x="87944" y="9961"/>
                  </a:lnTo>
                  <a:cubicBezTo>
                    <a:pt x="82982" y="19784"/>
                    <a:pt x="78418" y="29780"/>
                    <a:pt x="74251" y="39950"/>
                  </a:cubicBezTo>
                  <a:cubicBezTo>
                    <a:pt x="70084" y="50120"/>
                    <a:pt x="66512" y="59918"/>
                    <a:pt x="63536" y="69343"/>
                  </a:cubicBezTo>
                  <a:cubicBezTo>
                    <a:pt x="63139" y="73213"/>
                    <a:pt x="62295" y="78496"/>
                    <a:pt x="61005" y="85194"/>
                  </a:cubicBezTo>
                  <a:cubicBezTo>
                    <a:pt x="59715" y="91891"/>
                    <a:pt x="58178" y="98117"/>
                    <a:pt x="56392" y="103871"/>
                  </a:cubicBezTo>
                  <a:cubicBezTo>
                    <a:pt x="54606" y="109626"/>
                    <a:pt x="52820" y="112653"/>
                    <a:pt x="51034" y="112950"/>
                  </a:cubicBezTo>
                  <a:cubicBezTo>
                    <a:pt x="49347" y="112950"/>
                    <a:pt x="48503" y="111809"/>
                    <a:pt x="48503" y="109527"/>
                  </a:cubicBezTo>
                  <a:close/>
                </a:path>
              </a:pathLst>
            </a:custGeom>
            <a:solidFill>
              <a:srgbClr val="262626"/>
            </a:solidFill>
            <a:ln w="9525" cap="sq">
              <a:noFill/>
              <a:prstDash val="solid"/>
              <a:miter/>
            </a:ln>
          </p:spPr>
          <p:txBody>
            <a:bodyPr rtlCol="0" anchor="ctr"/>
            <a:lstStyle/>
            <a:p>
              <a:endParaRPr lang="en-NL"/>
            </a:p>
          </p:txBody>
        </p:sp>
        <p:sp>
          <p:nvSpPr>
            <p:cNvPr id="212" name="Freeform: Shape 211">
              <a:extLst>
                <a:ext uri="{FF2B5EF4-FFF2-40B4-BE49-F238E27FC236}">
                  <a16:creationId xmlns:a16="http://schemas.microsoft.com/office/drawing/2014/main" id="{C33BB15B-1305-0D89-76EE-6242771FC008}"/>
                </a:ext>
              </a:extLst>
            </p:cNvPr>
            <p:cNvSpPr/>
            <p:nvPr/>
          </p:nvSpPr>
          <p:spPr>
            <a:xfrm rot="-5400000">
              <a:off x="6458792" y="1325761"/>
              <a:ext cx="71586" cy="122783"/>
            </a:xfrm>
            <a:custGeom>
              <a:avLst/>
              <a:gdLst>
                <a:gd name="connsiteX0" fmla="*/ 21552 w 71586"/>
                <a:gd name="connsiteY0" fmla="*/ 122917 h 122783"/>
                <a:gd name="connsiteX1" fmla="*/ 8976 w 71586"/>
                <a:gd name="connsiteY1" fmla="*/ 117187 h 122783"/>
                <a:gd name="connsiteX2" fmla="*/ 2502 w 71586"/>
                <a:gd name="connsiteY2" fmla="*/ 103420 h 122783"/>
                <a:gd name="connsiteX3" fmla="*/ 716 w 71586"/>
                <a:gd name="connsiteY3" fmla="*/ 87644 h 122783"/>
                <a:gd name="connsiteX4" fmla="*/ 716 w 71586"/>
                <a:gd name="connsiteY4" fmla="*/ 87347 h 122783"/>
                <a:gd name="connsiteX5" fmla="*/ 2353 w 71586"/>
                <a:gd name="connsiteY5" fmla="*/ 69636 h 122783"/>
                <a:gd name="connsiteX6" fmla="*/ 7116 w 71586"/>
                <a:gd name="connsiteY6" fmla="*/ 51256 h 122783"/>
                <a:gd name="connsiteX7" fmla="*/ 13813 w 71586"/>
                <a:gd name="connsiteY7" fmla="*/ 34959 h 122783"/>
                <a:gd name="connsiteX8" fmla="*/ 20287 w 71586"/>
                <a:gd name="connsiteY8" fmla="*/ 23723 h 122783"/>
                <a:gd name="connsiteX9" fmla="*/ 29142 w 71586"/>
                <a:gd name="connsiteY9" fmla="*/ 12113 h 122783"/>
                <a:gd name="connsiteX10" fmla="*/ 39709 w 71586"/>
                <a:gd name="connsiteY10" fmla="*/ 3408 h 122783"/>
                <a:gd name="connsiteX11" fmla="*/ 51169 w 71586"/>
                <a:gd name="connsiteY11" fmla="*/ 133 h 122783"/>
                <a:gd name="connsiteX12" fmla="*/ 51318 w 71586"/>
                <a:gd name="connsiteY12" fmla="*/ 133 h 122783"/>
                <a:gd name="connsiteX13" fmla="*/ 61661 w 71586"/>
                <a:gd name="connsiteY13" fmla="*/ 3556 h 122783"/>
                <a:gd name="connsiteX14" fmla="*/ 68061 w 71586"/>
                <a:gd name="connsiteY14" fmla="*/ 12337 h 122783"/>
                <a:gd name="connsiteX15" fmla="*/ 71335 w 71586"/>
                <a:gd name="connsiteY15" fmla="*/ 23797 h 122783"/>
                <a:gd name="connsiteX16" fmla="*/ 72302 w 71586"/>
                <a:gd name="connsiteY16" fmla="*/ 35406 h 122783"/>
                <a:gd name="connsiteX17" fmla="*/ 68730 w 71586"/>
                <a:gd name="connsiteY17" fmla="*/ 61897 h 122783"/>
                <a:gd name="connsiteX18" fmla="*/ 59057 w 71586"/>
                <a:gd name="connsiteY18" fmla="*/ 88091 h 122783"/>
                <a:gd name="connsiteX19" fmla="*/ 52508 w 71586"/>
                <a:gd name="connsiteY19" fmla="*/ 99327 h 122783"/>
                <a:gd name="connsiteX20" fmla="*/ 43727 w 71586"/>
                <a:gd name="connsiteY20" fmla="*/ 110861 h 122783"/>
                <a:gd name="connsiteX21" fmla="*/ 33310 w 71586"/>
                <a:gd name="connsiteY21" fmla="*/ 119419 h 122783"/>
                <a:gd name="connsiteX22" fmla="*/ 21701 w 71586"/>
                <a:gd name="connsiteY22" fmla="*/ 122917 h 122783"/>
                <a:gd name="connsiteX23" fmla="*/ 21552 w 71586"/>
                <a:gd name="connsiteY23" fmla="*/ 122917 h 122783"/>
                <a:gd name="connsiteX24" fmla="*/ 21849 w 71586"/>
                <a:gd name="connsiteY24" fmla="*/ 118452 h 122783"/>
                <a:gd name="connsiteX25" fmla="*/ 32714 w 71586"/>
                <a:gd name="connsiteY25" fmla="*/ 112350 h 122783"/>
                <a:gd name="connsiteX26" fmla="*/ 41867 w 71586"/>
                <a:gd name="connsiteY26" fmla="*/ 97616 h 122783"/>
                <a:gd name="connsiteX27" fmla="*/ 48788 w 71586"/>
                <a:gd name="connsiteY27" fmla="*/ 79831 h 122783"/>
                <a:gd name="connsiteX28" fmla="*/ 53252 w 71586"/>
                <a:gd name="connsiteY28" fmla="*/ 64427 h 122783"/>
                <a:gd name="connsiteX29" fmla="*/ 18277 w 71586"/>
                <a:gd name="connsiteY29" fmla="*/ 64427 h 122783"/>
                <a:gd name="connsiteX30" fmla="*/ 14036 w 71586"/>
                <a:gd name="connsiteY30" fmla="*/ 82956 h 122783"/>
                <a:gd name="connsiteX31" fmla="*/ 12474 w 71586"/>
                <a:gd name="connsiteY31" fmla="*/ 98359 h 122783"/>
                <a:gd name="connsiteX32" fmla="*/ 21849 w 71586"/>
                <a:gd name="connsiteY32" fmla="*/ 118452 h 122783"/>
                <a:gd name="connsiteX33" fmla="*/ 19617 w 71586"/>
                <a:gd name="connsiteY33" fmla="*/ 58325 h 122783"/>
                <a:gd name="connsiteX34" fmla="*/ 54741 w 71586"/>
                <a:gd name="connsiteY34" fmla="*/ 58325 h 122783"/>
                <a:gd name="connsiteX35" fmla="*/ 57643 w 71586"/>
                <a:gd name="connsiteY35" fmla="*/ 45823 h 122783"/>
                <a:gd name="connsiteX36" fmla="*/ 59503 w 71586"/>
                <a:gd name="connsiteY36" fmla="*/ 35108 h 122783"/>
                <a:gd name="connsiteX37" fmla="*/ 60247 w 71586"/>
                <a:gd name="connsiteY37" fmla="*/ 24690 h 122783"/>
                <a:gd name="connsiteX38" fmla="*/ 51169 w 71586"/>
                <a:gd name="connsiteY38" fmla="*/ 4598 h 122783"/>
                <a:gd name="connsiteX39" fmla="*/ 32342 w 71586"/>
                <a:gd name="connsiteY39" fmla="*/ 22085 h 122783"/>
                <a:gd name="connsiteX40" fmla="*/ 19617 w 71586"/>
                <a:gd name="connsiteY40" fmla="*/ 58325 h 1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1586" h="122783">
                  <a:moveTo>
                    <a:pt x="21552" y="122917"/>
                  </a:moveTo>
                  <a:cubicBezTo>
                    <a:pt x="16294" y="122917"/>
                    <a:pt x="12102" y="121007"/>
                    <a:pt x="8976" y="117187"/>
                  </a:cubicBezTo>
                  <a:cubicBezTo>
                    <a:pt x="5851" y="113366"/>
                    <a:pt x="3693" y="108778"/>
                    <a:pt x="2502" y="103420"/>
                  </a:cubicBezTo>
                  <a:cubicBezTo>
                    <a:pt x="1311" y="98062"/>
                    <a:pt x="716" y="92803"/>
                    <a:pt x="716" y="87644"/>
                  </a:cubicBezTo>
                  <a:lnTo>
                    <a:pt x="716" y="87347"/>
                  </a:lnTo>
                  <a:cubicBezTo>
                    <a:pt x="716" y="81692"/>
                    <a:pt x="1262" y="75788"/>
                    <a:pt x="2353" y="69636"/>
                  </a:cubicBezTo>
                  <a:cubicBezTo>
                    <a:pt x="3444" y="63485"/>
                    <a:pt x="5032" y="57358"/>
                    <a:pt x="7116" y="51256"/>
                  </a:cubicBezTo>
                  <a:cubicBezTo>
                    <a:pt x="9199" y="45154"/>
                    <a:pt x="11432" y="39722"/>
                    <a:pt x="13813" y="34959"/>
                  </a:cubicBezTo>
                  <a:cubicBezTo>
                    <a:pt x="15500" y="31585"/>
                    <a:pt x="17658" y="27840"/>
                    <a:pt x="20287" y="23723"/>
                  </a:cubicBezTo>
                  <a:cubicBezTo>
                    <a:pt x="22916" y="19605"/>
                    <a:pt x="25868" y="15736"/>
                    <a:pt x="29142" y="12113"/>
                  </a:cubicBezTo>
                  <a:cubicBezTo>
                    <a:pt x="32417" y="8492"/>
                    <a:pt x="35939" y="5590"/>
                    <a:pt x="39709" y="3408"/>
                  </a:cubicBezTo>
                  <a:cubicBezTo>
                    <a:pt x="43479" y="1224"/>
                    <a:pt x="47299" y="133"/>
                    <a:pt x="51169" y="133"/>
                  </a:cubicBezTo>
                  <a:lnTo>
                    <a:pt x="51318" y="133"/>
                  </a:lnTo>
                  <a:cubicBezTo>
                    <a:pt x="55485" y="133"/>
                    <a:pt x="58932" y="1274"/>
                    <a:pt x="61661" y="3556"/>
                  </a:cubicBezTo>
                  <a:cubicBezTo>
                    <a:pt x="64389" y="5838"/>
                    <a:pt x="66523" y="8765"/>
                    <a:pt x="68061" y="12337"/>
                  </a:cubicBezTo>
                  <a:cubicBezTo>
                    <a:pt x="69599" y="15909"/>
                    <a:pt x="70690" y="19729"/>
                    <a:pt x="71335" y="23797"/>
                  </a:cubicBezTo>
                  <a:cubicBezTo>
                    <a:pt x="71980" y="27865"/>
                    <a:pt x="72302" y="31734"/>
                    <a:pt x="72302" y="35406"/>
                  </a:cubicBezTo>
                  <a:cubicBezTo>
                    <a:pt x="72302" y="44037"/>
                    <a:pt x="71112" y="52868"/>
                    <a:pt x="68730" y="61897"/>
                  </a:cubicBezTo>
                  <a:cubicBezTo>
                    <a:pt x="66349" y="70926"/>
                    <a:pt x="63125" y="79657"/>
                    <a:pt x="59057" y="88091"/>
                  </a:cubicBezTo>
                  <a:cubicBezTo>
                    <a:pt x="57469" y="91266"/>
                    <a:pt x="55286" y="95011"/>
                    <a:pt x="52508" y="99327"/>
                  </a:cubicBezTo>
                  <a:cubicBezTo>
                    <a:pt x="49730" y="103643"/>
                    <a:pt x="46803" y="107488"/>
                    <a:pt x="43727" y="110861"/>
                  </a:cubicBezTo>
                  <a:cubicBezTo>
                    <a:pt x="40651" y="114235"/>
                    <a:pt x="37179" y="117088"/>
                    <a:pt x="33310" y="119419"/>
                  </a:cubicBezTo>
                  <a:cubicBezTo>
                    <a:pt x="29440" y="121751"/>
                    <a:pt x="25570" y="122917"/>
                    <a:pt x="21701" y="122917"/>
                  </a:cubicBezTo>
                  <a:lnTo>
                    <a:pt x="21552" y="122917"/>
                  </a:lnTo>
                  <a:close/>
                  <a:moveTo>
                    <a:pt x="21849" y="118452"/>
                  </a:moveTo>
                  <a:cubicBezTo>
                    <a:pt x="25620" y="118452"/>
                    <a:pt x="29242" y="116418"/>
                    <a:pt x="32714" y="112350"/>
                  </a:cubicBezTo>
                  <a:cubicBezTo>
                    <a:pt x="36187" y="108282"/>
                    <a:pt x="39237" y="103371"/>
                    <a:pt x="41867" y="97616"/>
                  </a:cubicBezTo>
                  <a:cubicBezTo>
                    <a:pt x="44497" y="91861"/>
                    <a:pt x="46803" y="85933"/>
                    <a:pt x="48788" y="79831"/>
                  </a:cubicBezTo>
                  <a:cubicBezTo>
                    <a:pt x="50772" y="73729"/>
                    <a:pt x="52260" y="68594"/>
                    <a:pt x="53252" y="64427"/>
                  </a:cubicBezTo>
                  <a:lnTo>
                    <a:pt x="18277" y="64427"/>
                  </a:lnTo>
                  <a:cubicBezTo>
                    <a:pt x="16492" y="71570"/>
                    <a:pt x="15078" y="77746"/>
                    <a:pt x="14036" y="82956"/>
                  </a:cubicBezTo>
                  <a:cubicBezTo>
                    <a:pt x="12994" y="88165"/>
                    <a:pt x="12474" y="93300"/>
                    <a:pt x="12474" y="98359"/>
                  </a:cubicBezTo>
                  <a:cubicBezTo>
                    <a:pt x="12474" y="111754"/>
                    <a:pt x="15599" y="118452"/>
                    <a:pt x="21849" y="118452"/>
                  </a:cubicBezTo>
                  <a:close/>
                  <a:moveTo>
                    <a:pt x="19617" y="58325"/>
                  </a:moveTo>
                  <a:lnTo>
                    <a:pt x="54741" y="58325"/>
                  </a:lnTo>
                  <a:cubicBezTo>
                    <a:pt x="55932" y="53364"/>
                    <a:pt x="56899" y="49197"/>
                    <a:pt x="57643" y="45823"/>
                  </a:cubicBezTo>
                  <a:cubicBezTo>
                    <a:pt x="58387" y="42451"/>
                    <a:pt x="59007" y="38879"/>
                    <a:pt x="59503" y="35108"/>
                  </a:cubicBezTo>
                  <a:cubicBezTo>
                    <a:pt x="59999" y="31338"/>
                    <a:pt x="60247" y="27865"/>
                    <a:pt x="60247" y="24690"/>
                  </a:cubicBezTo>
                  <a:cubicBezTo>
                    <a:pt x="60247" y="11295"/>
                    <a:pt x="57221" y="4598"/>
                    <a:pt x="51169" y="4598"/>
                  </a:cubicBezTo>
                  <a:cubicBezTo>
                    <a:pt x="43926" y="4598"/>
                    <a:pt x="37650" y="10428"/>
                    <a:pt x="32342" y="22085"/>
                  </a:cubicBezTo>
                  <a:cubicBezTo>
                    <a:pt x="27034" y="33744"/>
                    <a:pt x="22792" y="45823"/>
                    <a:pt x="19617" y="58325"/>
                  </a:cubicBezTo>
                  <a:close/>
                </a:path>
              </a:pathLst>
            </a:custGeom>
            <a:solidFill>
              <a:srgbClr val="262626"/>
            </a:solidFill>
            <a:ln w="9525" cap="sq">
              <a:noFill/>
              <a:prstDash val="solid"/>
              <a:miter/>
            </a:ln>
          </p:spPr>
          <p:txBody>
            <a:bodyPr rtlCol="0" anchor="ctr"/>
            <a:lstStyle/>
            <a:p>
              <a:endParaRPr lang="en-NL"/>
            </a:p>
          </p:txBody>
        </p:sp>
      </p:grpSp>
      <p:grpSp>
        <p:nvGrpSpPr>
          <p:cNvPr id="213" name="Graphic 2">
            <a:extLst>
              <a:ext uri="{FF2B5EF4-FFF2-40B4-BE49-F238E27FC236}">
                <a16:creationId xmlns:a16="http://schemas.microsoft.com/office/drawing/2014/main" id="{F24DD3F7-F195-0782-1896-56A2BE888387}"/>
              </a:ext>
            </a:extLst>
          </p:cNvPr>
          <p:cNvGrpSpPr/>
          <p:nvPr/>
        </p:nvGrpSpPr>
        <p:grpSpPr>
          <a:xfrm>
            <a:off x="9801518" y="4438124"/>
            <a:ext cx="161925" cy="1666875"/>
            <a:chOff x="8616548" y="602731"/>
            <a:chExt cx="161925" cy="1666875"/>
          </a:xfrm>
        </p:grpSpPr>
        <p:sp>
          <p:nvSpPr>
            <p:cNvPr id="214" name="Freeform: Shape 213">
              <a:extLst>
                <a:ext uri="{FF2B5EF4-FFF2-40B4-BE49-F238E27FC236}">
                  <a16:creationId xmlns:a16="http://schemas.microsoft.com/office/drawing/2014/main" id="{E45A1173-6427-56B5-FE81-CAEB29831619}"/>
                </a:ext>
              </a:extLst>
            </p:cNvPr>
            <p:cNvSpPr/>
            <p:nvPr/>
          </p:nvSpPr>
          <p:spPr>
            <a:xfrm>
              <a:off x="8616548" y="2269606"/>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215" name="Freeform: Shape 214">
              <a:extLst>
                <a:ext uri="{FF2B5EF4-FFF2-40B4-BE49-F238E27FC236}">
                  <a16:creationId xmlns:a16="http://schemas.microsoft.com/office/drawing/2014/main" id="{C70E11FB-B392-353C-805C-0E4B21416129}"/>
                </a:ext>
              </a:extLst>
            </p:cNvPr>
            <p:cNvSpPr/>
            <p:nvPr/>
          </p:nvSpPr>
          <p:spPr>
            <a:xfrm>
              <a:off x="8616548" y="602731"/>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216" name="Freeform: Shape 215">
              <a:extLst>
                <a:ext uri="{FF2B5EF4-FFF2-40B4-BE49-F238E27FC236}">
                  <a16:creationId xmlns:a16="http://schemas.microsoft.com/office/drawing/2014/main" id="{FC4DFFD3-150F-389E-8649-9A86EA28EFF8}"/>
                </a:ext>
              </a:extLst>
            </p:cNvPr>
            <p:cNvSpPr/>
            <p:nvPr/>
          </p:nvSpPr>
          <p:spPr>
            <a:xfrm>
              <a:off x="861654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217" name="Freeform: Shape 216">
              <a:extLst>
                <a:ext uri="{FF2B5EF4-FFF2-40B4-BE49-F238E27FC236}">
                  <a16:creationId xmlns:a16="http://schemas.microsoft.com/office/drawing/2014/main" id="{A3908A19-E00F-3E95-1ECD-F5CDCD201B54}"/>
                </a:ext>
              </a:extLst>
            </p:cNvPr>
            <p:cNvSpPr/>
            <p:nvPr/>
          </p:nvSpPr>
          <p:spPr>
            <a:xfrm>
              <a:off x="87784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grpSp>
      <p:pic>
        <p:nvPicPr>
          <p:cNvPr id="218" name="Picture 217">
            <a:extLst>
              <a:ext uri="{FF2B5EF4-FFF2-40B4-BE49-F238E27FC236}">
                <a16:creationId xmlns:a16="http://schemas.microsoft.com/office/drawing/2014/main" id="{E97D56D8-B1E1-A0FD-AE01-B64B162FCAF9}"/>
              </a:ext>
            </a:extLst>
          </p:cNvPr>
          <p:cNvPicPr>
            <a:picLocks noChangeAspect="1"/>
          </p:cNvPicPr>
          <p:nvPr/>
        </p:nvPicPr>
        <p:blipFill>
          <a:blip r:embed="rId42"/>
          <a:stretch>
            <a:fillRect/>
          </a:stretch>
        </p:blipFill>
        <p:spPr>
          <a:xfrm>
            <a:off x="9801518" y="4438124"/>
            <a:ext cx="161925" cy="1666875"/>
          </a:xfrm>
          <a:custGeom>
            <a:avLst/>
            <a:gdLst>
              <a:gd name="connsiteX0" fmla="*/ 936 w 161925"/>
              <a:gd name="connsiteY0" fmla="*/ -50 h 1666875"/>
              <a:gd name="connsiteX1" fmla="*/ 162861 w 161925"/>
              <a:gd name="connsiteY1" fmla="*/ -50 h 1666875"/>
              <a:gd name="connsiteX2" fmla="*/ 162861 w 161925"/>
              <a:gd name="connsiteY2" fmla="*/ 1666826 h 1666875"/>
              <a:gd name="connsiteX3" fmla="*/ 936 w 161925"/>
              <a:gd name="connsiteY3" fmla="*/ 1666826 h 1666875"/>
            </a:gdLst>
            <a:ahLst/>
            <a:cxnLst>
              <a:cxn ang="0">
                <a:pos x="connsiteX0" y="connsiteY0"/>
              </a:cxn>
              <a:cxn ang="0">
                <a:pos x="connsiteX1" y="connsiteY1"/>
              </a:cxn>
              <a:cxn ang="0">
                <a:pos x="connsiteX2" y="connsiteY2"/>
              </a:cxn>
              <a:cxn ang="0">
                <a:pos x="connsiteX3" y="connsiteY3"/>
              </a:cxn>
            </a:cxnLst>
            <a:rect l="l" t="t" r="r" b="b"/>
            <a:pathLst>
              <a:path w="161925" h="1666875">
                <a:moveTo>
                  <a:pt x="936" y="-50"/>
                </a:moveTo>
                <a:lnTo>
                  <a:pt x="162861" y="-50"/>
                </a:lnTo>
                <a:lnTo>
                  <a:pt x="162861" y="1666826"/>
                </a:lnTo>
                <a:lnTo>
                  <a:pt x="936" y="1666826"/>
                </a:lnTo>
                <a:close/>
              </a:path>
            </a:pathLst>
          </a:custGeom>
        </p:spPr>
      </p:pic>
      <p:grpSp>
        <p:nvGrpSpPr>
          <p:cNvPr id="219" name="Graphic 2">
            <a:extLst>
              <a:ext uri="{FF2B5EF4-FFF2-40B4-BE49-F238E27FC236}">
                <a16:creationId xmlns:a16="http://schemas.microsoft.com/office/drawing/2014/main" id="{E6A55CCC-D10A-DB11-AA13-4876A4C8F883}"/>
              </a:ext>
            </a:extLst>
          </p:cNvPr>
          <p:cNvGrpSpPr/>
          <p:nvPr/>
        </p:nvGrpSpPr>
        <p:grpSpPr>
          <a:xfrm>
            <a:off x="9946773" y="4438124"/>
            <a:ext cx="16668" cy="1666875"/>
            <a:chOff x="8761804" y="602731"/>
            <a:chExt cx="16668" cy="1666875"/>
          </a:xfrm>
        </p:grpSpPr>
        <p:sp>
          <p:nvSpPr>
            <p:cNvPr id="220" name="Freeform: Shape 219">
              <a:extLst>
                <a:ext uri="{FF2B5EF4-FFF2-40B4-BE49-F238E27FC236}">
                  <a16:creationId xmlns:a16="http://schemas.microsoft.com/office/drawing/2014/main" id="{50B56B62-EA72-AB78-9EE5-BA82D60E3A6E}"/>
                </a:ext>
              </a:extLst>
            </p:cNvPr>
            <p:cNvSpPr/>
            <p:nvPr/>
          </p:nvSpPr>
          <p:spPr>
            <a:xfrm>
              <a:off x="87784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221" name="Freeform: Shape 220">
              <a:extLst>
                <a:ext uri="{FF2B5EF4-FFF2-40B4-BE49-F238E27FC236}">
                  <a16:creationId xmlns:a16="http://schemas.microsoft.com/office/drawing/2014/main" id="{E6B9CD8D-76DD-62FF-FA20-D028E1ED67CF}"/>
                </a:ext>
              </a:extLst>
            </p:cNvPr>
            <p:cNvSpPr/>
            <p:nvPr/>
          </p:nvSpPr>
          <p:spPr>
            <a:xfrm>
              <a:off x="8761804" y="2269606"/>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222" name="Freeform: Shape 221">
              <a:extLst>
                <a:ext uri="{FF2B5EF4-FFF2-40B4-BE49-F238E27FC236}">
                  <a16:creationId xmlns:a16="http://schemas.microsoft.com/office/drawing/2014/main" id="{A5D1D6EF-C9F9-C299-F334-E52E4E5B4960}"/>
                </a:ext>
              </a:extLst>
            </p:cNvPr>
            <p:cNvSpPr/>
            <p:nvPr/>
          </p:nvSpPr>
          <p:spPr>
            <a:xfrm>
              <a:off x="8761804" y="1825607"/>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223" name="Freeform: Shape 222">
              <a:extLst>
                <a:ext uri="{FF2B5EF4-FFF2-40B4-BE49-F238E27FC236}">
                  <a16:creationId xmlns:a16="http://schemas.microsoft.com/office/drawing/2014/main" id="{7459FF3F-4319-7E55-7798-9F941C79C712}"/>
                </a:ext>
              </a:extLst>
            </p:cNvPr>
            <p:cNvSpPr/>
            <p:nvPr/>
          </p:nvSpPr>
          <p:spPr>
            <a:xfrm>
              <a:off x="8761804" y="1381599"/>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sp>
          <p:nvSpPr>
            <p:cNvPr id="224" name="Freeform: Shape 223">
              <a:extLst>
                <a:ext uri="{FF2B5EF4-FFF2-40B4-BE49-F238E27FC236}">
                  <a16:creationId xmlns:a16="http://schemas.microsoft.com/office/drawing/2014/main" id="{DC27C16A-6CC1-4925-62C6-65F66D2D4174}"/>
                </a:ext>
              </a:extLst>
            </p:cNvPr>
            <p:cNvSpPr/>
            <p:nvPr/>
          </p:nvSpPr>
          <p:spPr>
            <a:xfrm>
              <a:off x="8761804" y="937599"/>
              <a:ext cx="16668" cy="9525"/>
            </a:xfrm>
            <a:custGeom>
              <a:avLst/>
              <a:gdLst>
                <a:gd name="connsiteX0" fmla="*/ 16669 w 16668"/>
                <a:gd name="connsiteY0" fmla="*/ 0 h 9525"/>
                <a:gd name="connsiteX1" fmla="*/ 0 w 16668"/>
                <a:gd name="connsiteY1" fmla="*/ 0 h 9525"/>
              </a:gdLst>
              <a:ahLst/>
              <a:cxnLst>
                <a:cxn ang="0">
                  <a:pos x="connsiteX0" y="connsiteY0"/>
                </a:cxn>
                <a:cxn ang="0">
                  <a:pos x="connsiteX1" y="connsiteY1"/>
                </a:cxn>
              </a:cxnLst>
              <a:rect l="l" t="t" r="r" b="b"/>
              <a:pathLst>
                <a:path w="16668" h="9525">
                  <a:moveTo>
                    <a:pt x="16669" y="0"/>
                  </a:moveTo>
                  <a:lnTo>
                    <a:pt x="0" y="0"/>
                  </a:lnTo>
                </a:path>
              </a:pathLst>
            </a:custGeom>
            <a:ln w="6350" cap="sq">
              <a:solidFill>
                <a:srgbClr val="262626"/>
              </a:solidFill>
              <a:prstDash val="solid"/>
              <a:round/>
            </a:ln>
          </p:spPr>
          <p:txBody>
            <a:bodyPr rtlCol="0" anchor="ctr"/>
            <a:lstStyle/>
            <a:p>
              <a:endParaRPr lang="en-NL"/>
            </a:p>
          </p:txBody>
        </p:sp>
      </p:grpSp>
      <p:sp>
        <p:nvSpPr>
          <p:cNvPr id="225" name="Freeform: Shape 224">
            <a:extLst>
              <a:ext uri="{FF2B5EF4-FFF2-40B4-BE49-F238E27FC236}">
                <a16:creationId xmlns:a16="http://schemas.microsoft.com/office/drawing/2014/main" id="{62B09FEB-10FF-4F57-A2B5-B09A58973706}"/>
              </a:ext>
            </a:extLst>
          </p:cNvPr>
          <p:cNvSpPr/>
          <p:nvPr/>
        </p:nvSpPr>
        <p:spPr>
          <a:xfrm>
            <a:off x="10021487" y="6049065"/>
            <a:ext cx="56107" cy="91826"/>
          </a:xfrm>
          <a:custGeom>
            <a:avLst/>
            <a:gdLst>
              <a:gd name="connsiteX0" fmla="*/ 29095 w 56107"/>
              <a:gd name="connsiteY0" fmla="*/ 92040 h 91826"/>
              <a:gd name="connsiteX1" fmla="*/ 6845 w 56107"/>
              <a:gd name="connsiteY1" fmla="*/ 78571 h 91826"/>
              <a:gd name="connsiteX2" fmla="*/ 967 w 56107"/>
              <a:gd name="connsiteY2" fmla="*/ 46499 h 91826"/>
              <a:gd name="connsiteX3" fmla="*/ 3050 w 56107"/>
              <a:gd name="connsiteY3" fmla="*/ 24695 h 91826"/>
              <a:gd name="connsiteX4" fmla="*/ 11458 w 56107"/>
              <a:gd name="connsiteY4" fmla="*/ 7357 h 91826"/>
              <a:gd name="connsiteX5" fmla="*/ 29095 w 56107"/>
              <a:gd name="connsiteY5" fmla="*/ 213 h 91826"/>
              <a:gd name="connsiteX6" fmla="*/ 43457 w 56107"/>
              <a:gd name="connsiteY6" fmla="*/ 4529 h 91826"/>
              <a:gd name="connsiteX7" fmla="*/ 52014 w 56107"/>
              <a:gd name="connsiteY7" fmla="*/ 15617 h 91826"/>
              <a:gd name="connsiteX8" fmla="*/ 56032 w 56107"/>
              <a:gd name="connsiteY8" fmla="*/ 30202 h 91826"/>
              <a:gd name="connsiteX9" fmla="*/ 57075 w 56107"/>
              <a:gd name="connsiteY9" fmla="*/ 46499 h 91826"/>
              <a:gd name="connsiteX10" fmla="*/ 54991 w 56107"/>
              <a:gd name="connsiteY10" fmla="*/ 68004 h 91826"/>
              <a:gd name="connsiteX11" fmla="*/ 46731 w 56107"/>
              <a:gd name="connsiteY11" fmla="*/ 85046 h 91826"/>
              <a:gd name="connsiteX12" fmla="*/ 29095 w 56107"/>
              <a:gd name="connsiteY12" fmla="*/ 92040 h 91826"/>
              <a:gd name="connsiteX13" fmla="*/ 29095 w 56107"/>
              <a:gd name="connsiteY13" fmla="*/ 88468 h 91826"/>
              <a:gd name="connsiteX14" fmla="*/ 40183 w 56107"/>
              <a:gd name="connsiteY14" fmla="*/ 80878 h 91826"/>
              <a:gd name="connsiteX15" fmla="*/ 44647 w 56107"/>
              <a:gd name="connsiteY15" fmla="*/ 64060 h 91826"/>
              <a:gd name="connsiteX16" fmla="*/ 45466 w 56107"/>
              <a:gd name="connsiteY16" fmla="*/ 44415 h 91826"/>
              <a:gd name="connsiteX17" fmla="*/ 44647 w 56107"/>
              <a:gd name="connsiteY17" fmla="*/ 25886 h 91826"/>
              <a:gd name="connsiteX18" fmla="*/ 40183 w 56107"/>
              <a:gd name="connsiteY18" fmla="*/ 10557 h 91826"/>
              <a:gd name="connsiteX19" fmla="*/ 29095 w 56107"/>
              <a:gd name="connsiteY19" fmla="*/ 3636 h 91826"/>
              <a:gd name="connsiteX20" fmla="*/ 17858 w 56107"/>
              <a:gd name="connsiteY20" fmla="*/ 10557 h 91826"/>
              <a:gd name="connsiteX21" fmla="*/ 13394 w 56107"/>
              <a:gd name="connsiteY21" fmla="*/ 25886 h 91826"/>
              <a:gd name="connsiteX22" fmla="*/ 12575 w 56107"/>
              <a:gd name="connsiteY22" fmla="*/ 44415 h 91826"/>
              <a:gd name="connsiteX23" fmla="*/ 12947 w 56107"/>
              <a:gd name="connsiteY23" fmla="*/ 58405 h 91826"/>
              <a:gd name="connsiteX24" fmla="*/ 14882 w 56107"/>
              <a:gd name="connsiteY24" fmla="*/ 71949 h 91826"/>
              <a:gd name="connsiteX25" fmla="*/ 19942 w 56107"/>
              <a:gd name="connsiteY25" fmla="*/ 83705 h 91826"/>
              <a:gd name="connsiteX26" fmla="*/ 29095 w 56107"/>
              <a:gd name="connsiteY26" fmla="*/ 88468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7" h="91826">
                <a:moveTo>
                  <a:pt x="29095" y="92040"/>
                </a:moveTo>
                <a:cubicBezTo>
                  <a:pt x="18180" y="92040"/>
                  <a:pt x="10764" y="87550"/>
                  <a:pt x="6845" y="78571"/>
                </a:cubicBezTo>
                <a:cubicBezTo>
                  <a:pt x="2926" y="69592"/>
                  <a:pt x="967" y="58901"/>
                  <a:pt x="967" y="46499"/>
                </a:cubicBezTo>
                <a:cubicBezTo>
                  <a:pt x="967" y="38759"/>
                  <a:pt x="1661" y="31491"/>
                  <a:pt x="3050" y="24695"/>
                </a:cubicBezTo>
                <a:cubicBezTo>
                  <a:pt x="4439" y="17899"/>
                  <a:pt x="7242" y="12119"/>
                  <a:pt x="11458" y="7357"/>
                </a:cubicBezTo>
                <a:cubicBezTo>
                  <a:pt x="15675" y="2594"/>
                  <a:pt x="21554" y="213"/>
                  <a:pt x="29095" y="213"/>
                </a:cubicBezTo>
                <a:cubicBezTo>
                  <a:pt x="34949" y="213"/>
                  <a:pt x="39736" y="1652"/>
                  <a:pt x="43457" y="4529"/>
                </a:cubicBezTo>
                <a:cubicBezTo>
                  <a:pt x="47178" y="7407"/>
                  <a:pt x="50030" y="11103"/>
                  <a:pt x="52014" y="15617"/>
                </a:cubicBezTo>
                <a:cubicBezTo>
                  <a:pt x="53999" y="20131"/>
                  <a:pt x="55338" y="24993"/>
                  <a:pt x="56032" y="30202"/>
                </a:cubicBezTo>
                <a:cubicBezTo>
                  <a:pt x="56727" y="35411"/>
                  <a:pt x="57075" y="40844"/>
                  <a:pt x="57075" y="46499"/>
                </a:cubicBezTo>
                <a:cubicBezTo>
                  <a:pt x="57075" y="54138"/>
                  <a:pt x="56380" y="61307"/>
                  <a:pt x="54991" y="68004"/>
                </a:cubicBezTo>
                <a:cubicBezTo>
                  <a:pt x="53602" y="74702"/>
                  <a:pt x="50849" y="80382"/>
                  <a:pt x="46731" y="85046"/>
                </a:cubicBezTo>
                <a:cubicBezTo>
                  <a:pt x="42613" y="89708"/>
                  <a:pt x="36735" y="92040"/>
                  <a:pt x="29095" y="92040"/>
                </a:cubicBezTo>
                <a:close/>
                <a:moveTo>
                  <a:pt x="29095" y="88468"/>
                </a:moveTo>
                <a:cubicBezTo>
                  <a:pt x="34055" y="88468"/>
                  <a:pt x="37751" y="85938"/>
                  <a:pt x="40183" y="80878"/>
                </a:cubicBezTo>
                <a:cubicBezTo>
                  <a:pt x="42614" y="75818"/>
                  <a:pt x="44102" y="70212"/>
                  <a:pt x="44647" y="64060"/>
                </a:cubicBezTo>
                <a:cubicBezTo>
                  <a:pt x="45193" y="57909"/>
                  <a:pt x="45466" y="51360"/>
                  <a:pt x="45466" y="44415"/>
                </a:cubicBezTo>
                <a:cubicBezTo>
                  <a:pt x="45466" y="37668"/>
                  <a:pt x="45193" y="31491"/>
                  <a:pt x="44647" y="25886"/>
                </a:cubicBezTo>
                <a:cubicBezTo>
                  <a:pt x="44102" y="20280"/>
                  <a:pt x="42614" y="15170"/>
                  <a:pt x="40183" y="10557"/>
                </a:cubicBezTo>
                <a:cubicBezTo>
                  <a:pt x="37751" y="5943"/>
                  <a:pt x="34055" y="3636"/>
                  <a:pt x="29095" y="3636"/>
                </a:cubicBezTo>
                <a:cubicBezTo>
                  <a:pt x="24034" y="3636"/>
                  <a:pt x="20289" y="5943"/>
                  <a:pt x="17858" y="10557"/>
                </a:cubicBezTo>
                <a:cubicBezTo>
                  <a:pt x="15427" y="15170"/>
                  <a:pt x="13939" y="20280"/>
                  <a:pt x="13394" y="25886"/>
                </a:cubicBezTo>
                <a:cubicBezTo>
                  <a:pt x="12848" y="31491"/>
                  <a:pt x="12575" y="37668"/>
                  <a:pt x="12575" y="44415"/>
                </a:cubicBezTo>
                <a:cubicBezTo>
                  <a:pt x="12575" y="49376"/>
                  <a:pt x="12699" y="54039"/>
                  <a:pt x="12947" y="58405"/>
                </a:cubicBezTo>
                <a:cubicBezTo>
                  <a:pt x="13195" y="62771"/>
                  <a:pt x="13840" y="67285"/>
                  <a:pt x="14882" y="71949"/>
                </a:cubicBezTo>
                <a:cubicBezTo>
                  <a:pt x="15924" y="76611"/>
                  <a:pt x="17611" y="80530"/>
                  <a:pt x="19942" y="83705"/>
                </a:cubicBezTo>
                <a:cubicBezTo>
                  <a:pt x="22273" y="86880"/>
                  <a:pt x="25324" y="88468"/>
                  <a:pt x="29095" y="88468"/>
                </a:cubicBezTo>
                <a:close/>
              </a:path>
            </a:pathLst>
          </a:custGeom>
          <a:solidFill>
            <a:srgbClr val="262626"/>
          </a:solidFill>
          <a:ln w="9525" cap="sq">
            <a:noFill/>
            <a:prstDash val="solid"/>
            <a:miter/>
          </a:ln>
        </p:spPr>
        <p:txBody>
          <a:bodyPr rtlCol="0" anchor="ctr"/>
          <a:lstStyle/>
          <a:p>
            <a:endParaRPr lang="en-NL"/>
          </a:p>
        </p:txBody>
      </p:sp>
      <p:sp>
        <p:nvSpPr>
          <p:cNvPr id="226" name="Freeform: Shape 225">
            <a:extLst>
              <a:ext uri="{FF2B5EF4-FFF2-40B4-BE49-F238E27FC236}">
                <a16:creationId xmlns:a16="http://schemas.microsoft.com/office/drawing/2014/main" id="{5278AFC9-EE14-CB95-BB57-734A308142EA}"/>
              </a:ext>
            </a:extLst>
          </p:cNvPr>
          <p:cNvSpPr/>
          <p:nvPr/>
        </p:nvSpPr>
        <p:spPr>
          <a:xfrm>
            <a:off x="10022974" y="5605066"/>
            <a:ext cx="53280" cy="88850"/>
          </a:xfrm>
          <a:custGeom>
            <a:avLst/>
            <a:gdLst>
              <a:gd name="connsiteX0" fmla="*/ 967 w 53280"/>
              <a:gd name="connsiteY0" fmla="*/ 89017 h 88850"/>
              <a:gd name="connsiteX1" fmla="*/ 967 w 53280"/>
              <a:gd name="connsiteY1" fmla="*/ 85445 h 88850"/>
              <a:gd name="connsiteX2" fmla="*/ 1116 w 53280"/>
              <a:gd name="connsiteY2" fmla="*/ 84701 h 88850"/>
              <a:gd name="connsiteX3" fmla="*/ 21951 w 53280"/>
              <a:gd name="connsiteY3" fmla="*/ 61782 h 88850"/>
              <a:gd name="connsiteX4" fmla="*/ 29467 w 53280"/>
              <a:gd name="connsiteY4" fmla="*/ 53298 h 88850"/>
              <a:gd name="connsiteX5" fmla="*/ 35272 w 53280"/>
              <a:gd name="connsiteY5" fmla="*/ 45336 h 88850"/>
              <a:gd name="connsiteX6" fmla="*/ 39810 w 53280"/>
              <a:gd name="connsiteY6" fmla="*/ 36183 h 88850"/>
              <a:gd name="connsiteX7" fmla="*/ 41448 w 53280"/>
              <a:gd name="connsiteY7" fmla="*/ 26360 h 88850"/>
              <a:gd name="connsiteX8" fmla="*/ 39439 w 53280"/>
              <a:gd name="connsiteY8" fmla="*/ 15868 h 88850"/>
              <a:gd name="connsiteX9" fmla="*/ 33412 w 53280"/>
              <a:gd name="connsiteY9" fmla="*/ 7905 h 88850"/>
              <a:gd name="connsiteX10" fmla="*/ 23738 w 53280"/>
              <a:gd name="connsiteY10" fmla="*/ 4929 h 88850"/>
              <a:gd name="connsiteX11" fmla="*/ 13320 w 53280"/>
              <a:gd name="connsiteY11" fmla="*/ 8426 h 88850"/>
              <a:gd name="connsiteX12" fmla="*/ 6771 w 53280"/>
              <a:gd name="connsiteY12" fmla="*/ 17430 h 88850"/>
              <a:gd name="connsiteX13" fmla="*/ 8260 w 53280"/>
              <a:gd name="connsiteY13" fmla="*/ 17282 h 88850"/>
              <a:gd name="connsiteX14" fmla="*/ 13394 w 53280"/>
              <a:gd name="connsiteY14" fmla="*/ 19291 h 88850"/>
              <a:gd name="connsiteX15" fmla="*/ 15552 w 53280"/>
              <a:gd name="connsiteY15" fmla="*/ 24426 h 88850"/>
              <a:gd name="connsiteX16" fmla="*/ 13394 w 53280"/>
              <a:gd name="connsiteY16" fmla="*/ 29635 h 88850"/>
              <a:gd name="connsiteX17" fmla="*/ 8260 w 53280"/>
              <a:gd name="connsiteY17" fmla="*/ 31718 h 88850"/>
              <a:gd name="connsiteX18" fmla="*/ 3051 w 53280"/>
              <a:gd name="connsiteY18" fmla="*/ 29561 h 88850"/>
              <a:gd name="connsiteX19" fmla="*/ 967 w 53280"/>
              <a:gd name="connsiteY19" fmla="*/ 24426 h 88850"/>
              <a:gd name="connsiteX20" fmla="*/ 2827 w 53280"/>
              <a:gd name="connsiteY20" fmla="*/ 15123 h 88850"/>
              <a:gd name="connsiteX21" fmla="*/ 8260 w 53280"/>
              <a:gd name="connsiteY21" fmla="*/ 7310 h 88850"/>
              <a:gd name="connsiteX22" fmla="*/ 16296 w 53280"/>
              <a:gd name="connsiteY22" fmla="*/ 2027 h 88850"/>
              <a:gd name="connsiteX23" fmla="*/ 25672 w 53280"/>
              <a:gd name="connsiteY23" fmla="*/ 166 h 88850"/>
              <a:gd name="connsiteX24" fmla="*/ 39960 w 53280"/>
              <a:gd name="connsiteY24" fmla="*/ 3441 h 88850"/>
              <a:gd name="connsiteX25" fmla="*/ 50377 w 53280"/>
              <a:gd name="connsiteY25" fmla="*/ 12594 h 88850"/>
              <a:gd name="connsiteX26" fmla="*/ 54247 w 53280"/>
              <a:gd name="connsiteY26" fmla="*/ 26360 h 88850"/>
              <a:gd name="connsiteX27" fmla="*/ 51642 w 53280"/>
              <a:gd name="connsiteY27" fmla="*/ 37374 h 88850"/>
              <a:gd name="connsiteX28" fmla="*/ 45094 w 53280"/>
              <a:gd name="connsiteY28" fmla="*/ 46825 h 88850"/>
              <a:gd name="connsiteX29" fmla="*/ 34974 w 53280"/>
              <a:gd name="connsiteY29" fmla="*/ 56498 h 88850"/>
              <a:gd name="connsiteX30" fmla="*/ 26863 w 53280"/>
              <a:gd name="connsiteY30" fmla="*/ 63716 h 88850"/>
              <a:gd name="connsiteX31" fmla="*/ 11682 w 53280"/>
              <a:gd name="connsiteY31" fmla="*/ 78152 h 88850"/>
              <a:gd name="connsiteX32" fmla="*/ 24482 w 53280"/>
              <a:gd name="connsiteY32" fmla="*/ 78152 h 88850"/>
              <a:gd name="connsiteX33" fmla="*/ 40331 w 53280"/>
              <a:gd name="connsiteY33" fmla="*/ 78004 h 88850"/>
              <a:gd name="connsiteX34" fmla="*/ 47104 w 53280"/>
              <a:gd name="connsiteY34" fmla="*/ 77557 h 88850"/>
              <a:gd name="connsiteX35" fmla="*/ 50229 w 53280"/>
              <a:gd name="connsiteY35" fmla="*/ 65204 h 88850"/>
              <a:gd name="connsiteX36" fmla="*/ 54247 w 53280"/>
              <a:gd name="connsiteY36" fmla="*/ 65204 h 88850"/>
              <a:gd name="connsiteX37" fmla="*/ 50377 w 53280"/>
              <a:gd name="connsiteY37" fmla="*/ 89017 h 88850"/>
              <a:gd name="connsiteX38" fmla="*/ 967 w 53280"/>
              <a:gd name="connsiteY38" fmla="*/ 89017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3280" h="88850">
                <a:moveTo>
                  <a:pt x="967" y="89017"/>
                </a:moveTo>
                <a:lnTo>
                  <a:pt x="967" y="85445"/>
                </a:lnTo>
                <a:cubicBezTo>
                  <a:pt x="967" y="85247"/>
                  <a:pt x="1016" y="84999"/>
                  <a:pt x="1116" y="84701"/>
                </a:cubicBezTo>
                <a:lnTo>
                  <a:pt x="21951" y="61782"/>
                </a:lnTo>
                <a:cubicBezTo>
                  <a:pt x="25027" y="58408"/>
                  <a:pt x="27532" y="55580"/>
                  <a:pt x="29467" y="53298"/>
                </a:cubicBezTo>
                <a:cubicBezTo>
                  <a:pt x="31402" y="51016"/>
                  <a:pt x="33337" y="48362"/>
                  <a:pt x="35272" y="45336"/>
                </a:cubicBezTo>
                <a:cubicBezTo>
                  <a:pt x="37207" y="42309"/>
                  <a:pt x="38720" y="39259"/>
                  <a:pt x="39810" y="36183"/>
                </a:cubicBezTo>
                <a:cubicBezTo>
                  <a:pt x="40902" y="33107"/>
                  <a:pt x="41448" y="29833"/>
                  <a:pt x="41448" y="26360"/>
                </a:cubicBezTo>
                <a:cubicBezTo>
                  <a:pt x="41448" y="22689"/>
                  <a:pt x="40778" y="19192"/>
                  <a:pt x="39439" y="15868"/>
                </a:cubicBezTo>
                <a:cubicBezTo>
                  <a:pt x="38099" y="12544"/>
                  <a:pt x="36090" y="9890"/>
                  <a:pt x="33412" y="7905"/>
                </a:cubicBezTo>
                <a:cubicBezTo>
                  <a:pt x="30732" y="5921"/>
                  <a:pt x="27508" y="4929"/>
                  <a:pt x="23738" y="4929"/>
                </a:cubicBezTo>
                <a:cubicBezTo>
                  <a:pt x="19868" y="4929"/>
                  <a:pt x="16395" y="6095"/>
                  <a:pt x="13320" y="8426"/>
                </a:cubicBezTo>
                <a:cubicBezTo>
                  <a:pt x="10244" y="10758"/>
                  <a:pt x="8061" y="13760"/>
                  <a:pt x="6771" y="17430"/>
                </a:cubicBezTo>
                <a:cubicBezTo>
                  <a:pt x="7168" y="17331"/>
                  <a:pt x="7664" y="17282"/>
                  <a:pt x="8260" y="17282"/>
                </a:cubicBezTo>
                <a:cubicBezTo>
                  <a:pt x="10244" y="17282"/>
                  <a:pt x="11955" y="17951"/>
                  <a:pt x="13394" y="19291"/>
                </a:cubicBezTo>
                <a:cubicBezTo>
                  <a:pt x="14833" y="20631"/>
                  <a:pt x="15552" y="22342"/>
                  <a:pt x="15552" y="24426"/>
                </a:cubicBezTo>
                <a:cubicBezTo>
                  <a:pt x="15552" y="26509"/>
                  <a:pt x="14833" y="28245"/>
                  <a:pt x="13394" y="29635"/>
                </a:cubicBezTo>
                <a:cubicBezTo>
                  <a:pt x="11955" y="31024"/>
                  <a:pt x="10244" y="31718"/>
                  <a:pt x="8260" y="31718"/>
                </a:cubicBezTo>
                <a:cubicBezTo>
                  <a:pt x="6176" y="31718"/>
                  <a:pt x="4439" y="30999"/>
                  <a:pt x="3051" y="29561"/>
                </a:cubicBezTo>
                <a:cubicBezTo>
                  <a:pt x="1661" y="28122"/>
                  <a:pt x="967" y="26410"/>
                  <a:pt x="967" y="24426"/>
                </a:cubicBezTo>
                <a:cubicBezTo>
                  <a:pt x="967" y="21152"/>
                  <a:pt x="1587" y="18051"/>
                  <a:pt x="2827" y="15123"/>
                </a:cubicBezTo>
                <a:cubicBezTo>
                  <a:pt x="4068" y="12197"/>
                  <a:pt x="5879" y="9592"/>
                  <a:pt x="8260" y="7310"/>
                </a:cubicBezTo>
                <a:cubicBezTo>
                  <a:pt x="10641" y="5028"/>
                  <a:pt x="13320" y="3267"/>
                  <a:pt x="16296" y="2027"/>
                </a:cubicBezTo>
                <a:cubicBezTo>
                  <a:pt x="19272" y="786"/>
                  <a:pt x="22398" y="166"/>
                  <a:pt x="25672" y="166"/>
                </a:cubicBezTo>
                <a:cubicBezTo>
                  <a:pt x="30832" y="166"/>
                  <a:pt x="35594" y="1258"/>
                  <a:pt x="39960" y="3441"/>
                </a:cubicBezTo>
                <a:cubicBezTo>
                  <a:pt x="44326" y="5624"/>
                  <a:pt x="47798" y="8674"/>
                  <a:pt x="50377" y="12594"/>
                </a:cubicBezTo>
                <a:cubicBezTo>
                  <a:pt x="52958" y="16513"/>
                  <a:pt x="54247" y="21102"/>
                  <a:pt x="54247" y="26360"/>
                </a:cubicBezTo>
                <a:cubicBezTo>
                  <a:pt x="54247" y="30230"/>
                  <a:pt x="53379" y="33901"/>
                  <a:pt x="51642" y="37374"/>
                </a:cubicBezTo>
                <a:cubicBezTo>
                  <a:pt x="49906" y="40846"/>
                  <a:pt x="47724" y="43996"/>
                  <a:pt x="45094" y="46825"/>
                </a:cubicBezTo>
                <a:cubicBezTo>
                  <a:pt x="42465" y="49652"/>
                  <a:pt x="39092" y="52877"/>
                  <a:pt x="34974" y="56498"/>
                </a:cubicBezTo>
                <a:cubicBezTo>
                  <a:pt x="30856" y="60120"/>
                  <a:pt x="28153" y="62526"/>
                  <a:pt x="26863" y="63716"/>
                </a:cubicBezTo>
                <a:lnTo>
                  <a:pt x="11682" y="78152"/>
                </a:lnTo>
                <a:lnTo>
                  <a:pt x="24482" y="78152"/>
                </a:lnTo>
                <a:cubicBezTo>
                  <a:pt x="30832" y="78152"/>
                  <a:pt x="36115" y="78103"/>
                  <a:pt x="40331" y="78004"/>
                </a:cubicBezTo>
                <a:cubicBezTo>
                  <a:pt x="44548" y="77905"/>
                  <a:pt x="46806" y="77756"/>
                  <a:pt x="47104" y="77557"/>
                </a:cubicBezTo>
                <a:cubicBezTo>
                  <a:pt x="48096" y="76465"/>
                  <a:pt x="49137" y="72348"/>
                  <a:pt x="50229" y="65204"/>
                </a:cubicBezTo>
                <a:lnTo>
                  <a:pt x="54247" y="65204"/>
                </a:lnTo>
                <a:lnTo>
                  <a:pt x="50377" y="89017"/>
                </a:lnTo>
                <a:lnTo>
                  <a:pt x="967" y="89017"/>
                </a:lnTo>
                <a:close/>
              </a:path>
            </a:pathLst>
          </a:custGeom>
          <a:solidFill>
            <a:srgbClr val="262626"/>
          </a:solidFill>
          <a:ln w="9525" cap="sq">
            <a:noFill/>
            <a:prstDash val="solid"/>
            <a:miter/>
          </a:ln>
        </p:spPr>
        <p:txBody>
          <a:bodyPr rtlCol="0" anchor="ctr"/>
          <a:lstStyle/>
          <a:p>
            <a:endParaRPr lang="en-NL"/>
          </a:p>
        </p:txBody>
      </p:sp>
      <p:sp>
        <p:nvSpPr>
          <p:cNvPr id="227" name="Freeform: Shape 226">
            <a:extLst>
              <a:ext uri="{FF2B5EF4-FFF2-40B4-BE49-F238E27FC236}">
                <a16:creationId xmlns:a16="http://schemas.microsoft.com/office/drawing/2014/main" id="{36D8A229-0F22-0401-2DAD-FBEBFA254F99}"/>
              </a:ext>
            </a:extLst>
          </p:cNvPr>
          <p:cNvSpPr/>
          <p:nvPr/>
        </p:nvSpPr>
        <p:spPr>
          <a:xfrm>
            <a:off x="10019998" y="5161059"/>
            <a:ext cx="59085" cy="88850"/>
          </a:xfrm>
          <a:custGeom>
            <a:avLst/>
            <a:gdLst>
              <a:gd name="connsiteX0" fmla="*/ 967 w 59085"/>
              <a:gd name="connsiteY0" fmla="*/ 66943 h 88850"/>
              <a:gd name="connsiteX1" fmla="*/ 967 w 59085"/>
              <a:gd name="connsiteY1" fmla="*/ 62330 h 88850"/>
              <a:gd name="connsiteX2" fmla="*/ 42193 w 59085"/>
              <a:gd name="connsiteY2" fmla="*/ 864 h 88850"/>
              <a:gd name="connsiteX3" fmla="*/ 43532 w 59085"/>
              <a:gd name="connsiteY3" fmla="*/ 120 h 88850"/>
              <a:gd name="connsiteX4" fmla="*/ 45466 w 59085"/>
              <a:gd name="connsiteY4" fmla="*/ 120 h 88850"/>
              <a:gd name="connsiteX5" fmla="*/ 46955 w 59085"/>
              <a:gd name="connsiteY5" fmla="*/ 1609 h 88850"/>
              <a:gd name="connsiteX6" fmla="*/ 46955 w 59085"/>
              <a:gd name="connsiteY6" fmla="*/ 62330 h 88850"/>
              <a:gd name="connsiteX7" fmla="*/ 60052 w 59085"/>
              <a:gd name="connsiteY7" fmla="*/ 62330 h 88850"/>
              <a:gd name="connsiteX8" fmla="*/ 60052 w 59085"/>
              <a:gd name="connsiteY8" fmla="*/ 66943 h 88850"/>
              <a:gd name="connsiteX9" fmla="*/ 46955 w 59085"/>
              <a:gd name="connsiteY9" fmla="*/ 66943 h 88850"/>
              <a:gd name="connsiteX10" fmla="*/ 46955 w 59085"/>
              <a:gd name="connsiteY10" fmla="*/ 80040 h 88850"/>
              <a:gd name="connsiteX11" fmla="*/ 50899 w 59085"/>
              <a:gd name="connsiteY11" fmla="*/ 83464 h 88850"/>
              <a:gd name="connsiteX12" fmla="*/ 59902 w 59085"/>
              <a:gd name="connsiteY12" fmla="*/ 84207 h 88850"/>
              <a:gd name="connsiteX13" fmla="*/ 59902 w 59085"/>
              <a:gd name="connsiteY13" fmla="*/ 88970 h 88850"/>
              <a:gd name="connsiteX14" fmla="*/ 23291 w 59085"/>
              <a:gd name="connsiteY14" fmla="*/ 88970 h 88850"/>
              <a:gd name="connsiteX15" fmla="*/ 23291 w 59085"/>
              <a:gd name="connsiteY15" fmla="*/ 84207 h 88850"/>
              <a:gd name="connsiteX16" fmla="*/ 32295 w 59085"/>
              <a:gd name="connsiteY16" fmla="*/ 83464 h 88850"/>
              <a:gd name="connsiteX17" fmla="*/ 36240 w 59085"/>
              <a:gd name="connsiteY17" fmla="*/ 80040 h 88850"/>
              <a:gd name="connsiteX18" fmla="*/ 36240 w 59085"/>
              <a:gd name="connsiteY18" fmla="*/ 66943 h 88850"/>
              <a:gd name="connsiteX19" fmla="*/ 967 w 59085"/>
              <a:gd name="connsiteY19" fmla="*/ 66943 h 88850"/>
              <a:gd name="connsiteX20" fmla="*/ 5432 w 59085"/>
              <a:gd name="connsiteY20" fmla="*/ 62330 h 88850"/>
              <a:gd name="connsiteX21" fmla="*/ 36983 w 59085"/>
              <a:gd name="connsiteY21" fmla="*/ 62330 h 88850"/>
              <a:gd name="connsiteX22" fmla="*/ 36983 w 59085"/>
              <a:gd name="connsiteY22" fmla="*/ 15003 h 88850"/>
              <a:gd name="connsiteX23" fmla="*/ 5432 w 59085"/>
              <a:gd name="connsiteY23" fmla="*/ 62330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085" h="88850">
                <a:moveTo>
                  <a:pt x="967" y="66943"/>
                </a:moveTo>
                <a:lnTo>
                  <a:pt x="967" y="62330"/>
                </a:lnTo>
                <a:lnTo>
                  <a:pt x="42193" y="864"/>
                </a:lnTo>
                <a:cubicBezTo>
                  <a:pt x="42490" y="368"/>
                  <a:pt x="42936" y="120"/>
                  <a:pt x="43532" y="120"/>
                </a:cubicBezTo>
                <a:lnTo>
                  <a:pt x="45466" y="120"/>
                </a:lnTo>
                <a:cubicBezTo>
                  <a:pt x="46459" y="120"/>
                  <a:pt x="46955" y="616"/>
                  <a:pt x="46955" y="1609"/>
                </a:cubicBezTo>
                <a:lnTo>
                  <a:pt x="46955" y="62330"/>
                </a:lnTo>
                <a:lnTo>
                  <a:pt x="60052" y="62330"/>
                </a:lnTo>
                <a:lnTo>
                  <a:pt x="60052" y="66943"/>
                </a:lnTo>
                <a:lnTo>
                  <a:pt x="46955" y="66943"/>
                </a:lnTo>
                <a:lnTo>
                  <a:pt x="46955" y="80040"/>
                </a:lnTo>
                <a:cubicBezTo>
                  <a:pt x="46955" y="81826"/>
                  <a:pt x="48270" y="82968"/>
                  <a:pt x="50899" y="83464"/>
                </a:cubicBezTo>
                <a:cubicBezTo>
                  <a:pt x="53528" y="83959"/>
                  <a:pt x="56529" y="84207"/>
                  <a:pt x="59902" y="84207"/>
                </a:cubicBezTo>
                <a:lnTo>
                  <a:pt x="59902" y="88970"/>
                </a:lnTo>
                <a:lnTo>
                  <a:pt x="23291" y="88970"/>
                </a:lnTo>
                <a:lnTo>
                  <a:pt x="23291" y="84207"/>
                </a:lnTo>
                <a:cubicBezTo>
                  <a:pt x="26664" y="84207"/>
                  <a:pt x="29666" y="83959"/>
                  <a:pt x="32295" y="83464"/>
                </a:cubicBezTo>
                <a:cubicBezTo>
                  <a:pt x="34925" y="82968"/>
                  <a:pt x="36240" y="81826"/>
                  <a:pt x="36240" y="80040"/>
                </a:cubicBezTo>
                <a:lnTo>
                  <a:pt x="36240" y="66943"/>
                </a:lnTo>
                <a:lnTo>
                  <a:pt x="967" y="66943"/>
                </a:lnTo>
                <a:close/>
                <a:moveTo>
                  <a:pt x="5432" y="62330"/>
                </a:moveTo>
                <a:lnTo>
                  <a:pt x="36983" y="62330"/>
                </a:lnTo>
                <a:lnTo>
                  <a:pt x="36983" y="15003"/>
                </a:lnTo>
                <a:lnTo>
                  <a:pt x="5432" y="62330"/>
                </a:lnTo>
                <a:close/>
              </a:path>
            </a:pathLst>
          </a:custGeom>
          <a:solidFill>
            <a:srgbClr val="262626"/>
          </a:solidFill>
          <a:ln w="9525" cap="sq">
            <a:noFill/>
            <a:prstDash val="solid"/>
            <a:miter/>
          </a:ln>
        </p:spPr>
        <p:txBody>
          <a:bodyPr rtlCol="0" anchor="ctr"/>
          <a:lstStyle/>
          <a:p>
            <a:endParaRPr lang="en-NL"/>
          </a:p>
        </p:txBody>
      </p:sp>
      <p:sp>
        <p:nvSpPr>
          <p:cNvPr id="228" name="Freeform: Shape 227">
            <a:extLst>
              <a:ext uri="{FF2B5EF4-FFF2-40B4-BE49-F238E27FC236}">
                <a16:creationId xmlns:a16="http://schemas.microsoft.com/office/drawing/2014/main" id="{045D56F1-2AD4-AA97-430C-054278AFDAB0}"/>
              </a:ext>
            </a:extLst>
          </p:cNvPr>
          <p:cNvSpPr/>
          <p:nvPr/>
        </p:nvSpPr>
        <p:spPr>
          <a:xfrm>
            <a:off x="10021934" y="4717058"/>
            <a:ext cx="55363" cy="91826"/>
          </a:xfrm>
          <a:custGeom>
            <a:avLst/>
            <a:gdLst>
              <a:gd name="connsiteX0" fmla="*/ 28648 w 55363"/>
              <a:gd name="connsiteY0" fmla="*/ 91900 h 91826"/>
              <a:gd name="connsiteX1" fmla="*/ 14807 w 55363"/>
              <a:gd name="connsiteY1" fmla="*/ 87510 h 91826"/>
              <a:gd name="connsiteX2" fmla="*/ 6249 w 55363"/>
              <a:gd name="connsiteY2" fmla="*/ 76125 h 91826"/>
              <a:gd name="connsiteX3" fmla="*/ 2082 w 55363"/>
              <a:gd name="connsiteY3" fmla="*/ 61390 h 91826"/>
              <a:gd name="connsiteX4" fmla="*/ 967 w 55363"/>
              <a:gd name="connsiteY4" fmla="*/ 45764 h 91826"/>
              <a:gd name="connsiteX5" fmla="*/ 5058 w 55363"/>
              <a:gd name="connsiteY5" fmla="*/ 24630 h 91826"/>
              <a:gd name="connsiteX6" fmla="*/ 17114 w 55363"/>
              <a:gd name="connsiteY6" fmla="*/ 7068 h 91826"/>
              <a:gd name="connsiteX7" fmla="*/ 35940 w 55363"/>
              <a:gd name="connsiteY7" fmla="*/ 73 h 91826"/>
              <a:gd name="connsiteX8" fmla="*/ 44499 w 55363"/>
              <a:gd name="connsiteY8" fmla="*/ 1785 h 91826"/>
              <a:gd name="connsiteX9" fmla="*/ 50675 w 55363"/>
              <a:gd name="connsiteY9" fmla="*/ 6845 h 91826"/>
              <a:gd name="connsiteX10" fmla="*/ 52907 w 55363"/>
              <a:gd name="connsiteY10" fmla="*/ 14956 h 91826"/>
              <a:gd name="connsiteX11" fmla="*/ 51047 w 55363"/>
              <a:gd name="connsiteY11" fmla="*/ 19644 h 91826"/>
              <a:gd name="connsiteX12" fmla="*/ 46507 w 55363"/>
              <a:gd name="connsiteY12" fmla="*/ 21504 h 91826"/>
              <a:gd name="connsiteX13" fmla="*/ 41968 w 55363"/>
              <a:gd name="connsiteY13" fmla="*/ 19570 h 91826"/>
              <a:gd name="connsiteX14" fmla="*/ 40108 w 55363"/>
              <a:gd name="connsiteY14" fmla="*/ 14956 h 91826"/>
              <a:gd name="connsiteX15" fmla="*/ 41968 w 55363"/>
              <a:gd name="connsiteY15" fmla="*/ 10566 h 91826"/>
              <a:gd name="connsiteX16" fmla="*/ 46507 w 55363"/>
              <a:gd name="connsiteY16" fmla="*/ 8706 h 91826"/>
              <a:gd name="connsiteX17" fmla="*/ 47251 w 55363"/>
              <a:gd name="connsiteY17" fmla="*/ 8706 h 91826"/>
              <a:gd name="connsiteX18" fmla="*/ 42415 w 55363"/>
              <a:gd name="connsiteY18" fmla="*/ 5059 h 91826"/>
              <a:gd name="connsiteX19" fmla="*/ 35940 w 55363"/>
              <a:gd name="connsiteY19" fmla="*/ 3943 h 91826"/>
              <a:gd name="connsiteX20" fmla="*/ 28500 w 55363"/>
              <a:gd name="connsiteY20" fmla="*/ 5729 h 91826"/>
              <a:gd name="connsiteX21" fmla="*/ 22398 w 55363"/>
              <a:gd name="connsiteY21" fmla="*/ 10492 h 91826"/>
              <a:gd name="connsiteX22" fmla="*/ 17858 w 55363"/>
              <a:gd name="connsiteY22" fmla="*/ 17040 h 91826"/>
              <a:gd name="connsiteX23" fmla="*/ 15030 w 55363"/>
              <a:gd name="connsiteY23" fmla="*/ 25300 h 91826"/>
              <a:gd name="connsiteX24" fmla="*/ 13765 w 55363"/>
              <a:gd name="connsiteY24" fmla="*/ 34006 h 91826"/>
              <a:gd name="connsiteX25" fmla="*/ 13467 w 55363"/>
              <a:gd name="connsiteY25" fmla="*/ 44126 h 91826"/>
              <a:gd name="connsiteX26" fmla="*/ 20165 w 55363"/>
              <a:gd name="connsiteY26" fmla="*/ 35122 h 91826"/>
              <a:gd name="connsiteX27" fmla="*/ 29839 w 55363"/>
              <a:gd name="connsiteY27" fmla="*/ 31625 h 91826"/>
              <a:gd name="connsiteX28" fmla="*/ 40629 w 55363"/>
              <a:gd name="connsiteY28" fmla="*/ 34080 h 91826"/>
              <a:gd name="connsiteX29" fmla="*/ 49037 w 55363"/>
              <a:gd name="connsiteY29" fmla="*/ 40778 h 91826"/>
              <a:gd name="connsiteX30" fmla="*/ 54469 w 55363"/>
              <a:gd name="connsiteY30" fmla="*/ 50526 h 91826"/>
              <a:gd name="connsiteX31" fmla="*/ 56330 w 55363"/>
              <a:gd name="connsiteY31" fmla="*/ 61539 h 91826"/>
              <a:gd name="connsiteX32" fmla="*/ 52833 w 55363"/>
              <a:gd name="connsiteY32" fmla="*/ 76497 h 91826"/>
              <a:gd name="connsiteX33" fmla="*/ 43010 w 55363"/>
              <a:gd name="connsiteY33" fmla="*/ 87733 h 91826"/>
              <a:gd name="connsiteX34" fmla="*/ 28648 w 55363"/>
              <a:gd name="connsiteY34" fmla="*/ 91900 h 91826"/>
              <a:gd name="connsiteX35" fmla="*/ 28648 w 55363"/>
              <a:gd name="connsiteY35" fmla="*/ 87584 h 91826"/>
              <a:gd name="connsiteX36" fmla="*/ 36982 w 55363"/>
              <a:gd name="connsiteY36" fmla="*/ 85277 h 91826"/>
              <a:gd name="connsiteX37" fmla="*/ 41522 w 55363"/>
              <a:gd name="connsiteY37" fmla="*/ 79101 h 91826"/>
              <a:gd name="connsiteX38" fmla="*/ 43308 w 55363"/>
              <a:gd name="connsiteY38" fmla="*/ 71288 h 91826"/>
              <a:gd name="connsiteX39" fmla="*/ 43680 w 55363"/>
              <a:gd name="connsiteY39" fmla="*/ 61539 h 91826"/>
              <a:gd name="connsiteX40" fmla="*/ 42936 w 55363"/>
              <a:gd name="connsiteY40" fmla="*/ 48666 h 91826"/>
              <a:gd name="connsiteX41" fmla="*/ 39067 w 55363"/>
              <a:gd name="connsiteY41" fmla="*/ 39289 h 91826"/>
              <a:gd name="connsiteX42" fmla="*/ 29243 w 55363"/>
              <a:gd name="connsiteY42" fmla="*/ 35197 h 91826"/>
              <a:gd name="connsiteX43" fmla="*/ 20388 w 55363"/>
              <a:gd name="connsiteY43" fmla="*/ 38843 h 91826"/>
              <a:gd name="connsiteX44" fmla="*/ 15328 w 55363"/>
              <a:gd name="connsiteY44" fmla="*/ 48071 h 91826"/>
              <a:gd name="connsiteX45" fmla="*/ 13765 w 55363"/>
              <a:gd name="connsiteY45" fmla="*/ 58712 h 91826"/>
              <a:gd name="connsiteX46" fmla="*/ 13914 w 55363"/>
              <a:gd name="connsiteY46" fmla="*/ 61390 h 91826"/>
              <a:gd name="connsiteX47" fmla="*/ 13840 w 55363"/>
              <a:gd name="connsiteY47" fmla="*/ 61763 h 91826"/>
              <a:gd name="connsiteX48" fmla="*/ 13765 w 55363"/>
              <a:gd name="connsiteY48" fmla="*/ 62134 h 91826"/>
              <a:gd name="connsiteX49" fmla="*/ 14956 w 55363"/>
              <a:gd name="connsiteY49" fmla="*/ 73669 h 91826"/>
              <a:gd name="connsiteX50" fmla="*/ 19420 w 55363"/>
              <a:gd name="connsiteY50" fmla="*/ 83566 h 91826"/>
              <a:gd name="connsiteX51" fmla="*/ 28648 w 55363"/>
              <a:gd name="connsiteY51" fmla="*/ 87584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63" h="91826">
                <a:moveTo>
                  <a:pt x="28648" y="91900"/>
                </a:moveTo>
                <a:cubicBezTo>
                  <a:pt x="23092" y="91900"/>
                  <a:pt x="18478" y="90437"/>
                  <a:pt x="14807" y="87510"/>
                </a:cubicBezTo>
                <a:cubicBezTo>
                  <a:pt x="11136" y="84583"/>
                  <a:pt x="8284" y="80788"/>
                  <a:pt x="6249" y="76125"/>
                </a:cubicBezTo>
                <a:cubicBezTo>
                  <a:pt x="4215" y="71461"/>
                  <a:pt x="2826" y="66550"/>
                  <a:pt x="2082" y="61390"/>
                </a:cubicBezTo>
                <a:cubicBezTo>
                  <a:pt x="1338" y="56231"/>
                  <a:pt x="967" y="51022"/>
                  <a:pt x="967" y="45764"/>
                </a:cubicBezTo>
                <a:cubicBezTo>
                  <a:pt x="967" y="38719"/>
                  <a:pt x="2331" y="31674"/>
                  <a:pt x="5058" y="24630"/>
                </a:cubicBezTo>
                <a:cubicBezTo>
                  <a:pt x="7787" y="17586"/>
                  <a:pt x="11806" y="11732"/>
                  <a:pt x="17114" y="7068"/>
                </a:cubicBezTo>
                <a:cubicBezTo>
                  <a:pt x="22422" y="2405"/>
                  <a:pt x="28698" y="73"/>
                  <a:pt x="35940" y="73"/>
                </a:cubicBezTo>
                <a:cubicBezTo>
                  <a:pt x="39016" y="73"/>
                  <a:pt x="41869" y="644"/>
                  <a:pt x="44499" y="1785"/>
                </a:cubicBezTo>
                <a:cubicBezTo>
                  <a:pt x="47128" y="2926"/>
                  <a:pt x="49186" y="4613"/>
                  <a:pt x="50675" y="6845"/>
                </a:cubicBezTo>
                <a:cubicBezTo>
                  <a:pt x="52163" y="9077"/>
                  <a:pt x="52907" y="11781"/>
                  <a:pt x="52907" y="14956"/>
                </a:cubicBezTo>
                <a:cubicBezTo>
                  <a:pt x="52907" y="16841"/>
                  <a:pt x="52287" y="18404"/>
                  <a:pt x="51047" y="19644"/>
                </a:cubicBezTo>
                <a:cubicBezTo>
                  <a:pt x="49806" y="20884"/>
                  <a:pt x="48293" y="21504"/>
                  <a:pt x="46507" y="21504"/>
                </a:cubicBezTo>
                <a:cubicBezTo>
                  <a:pt x="44722" y="21504"/>
                  <a:pt x="43209" y="20860"/>
                  <a:pt x="41968" y="19570"/>
                </a:cubicBezTo>
                <a:cubicBezTo>
                  <a:pt x="40728" y="18280"/>
                  <a:pt x="40108" y="16742"/>
                  <a:pt x="40108" y="14956"/>
                </a:cubicBezTo>
                <a:cubicBezTo>
                  <a:pt x="40108" y="13269"/>
                  <a:pt x="40728" y="11806"/>
                  <a:pt x="41968" y="10566"/>
                </a:cubicBezTo>
                <a:cubicBezTo>
                  <a:pt x="43209" y="9326"/>
                  <a:pt x="44722" y="8706"/>
                  <a:pt x="46507" y="8706"/>
                </a:cubicBezTo>
                <a:lnTo>
                  <a:pt x="47251" y="8706"/>
                </a:lnTo>
                <a:cubicBezTo>
                  <a:pt x="46061" y="7018"/>
                  <a:pt x="44448" y="5803"/>
                  <a:pt x="42415" y="5059"/>
                </a:cubicBezTo>
                <a:cubicBezTo>
                  <a:pt x="40381" y="4315"/>
                  <a:pt x="38223" y="3943"/>
                  <a:pt x="35940" y="3943"/>
                </a:cubicBezTo>
                <a:cubicBezTo>
                  <a:pt x="33262" y="3943"/>
                  <a:pt x="30782" y="4538"/>
                  <a:pt x="28500" y="5729"/>
                </a:cubicBezTo>
                <a:cubicBezTo>
                  <a:pt x="26217" y="6920"/>
                  <a:pt x="24183" y="8507"/>
                  <a:pt x="22398" y="10492"/>
                </a:cubicBezTo>
                <a:cubicBezTo>
                  <a:pt x="20612" y="12476"/>
                  <a:pt x="19098" y="14659"/>
                  <a:pt x="17858" y="17040"/>
                </a:cubicBezTo>
                <a:cubicBezTo>
                  <a:pt x="16618" y="19421"/>
                  <a:pt x="15675" y="22175"/>
                  <a:pt x="15030" y="25300"/>
                </a:cubicBezTo>
                <a:cubicBezTo>
                  <a:pt x="14386" y="28425"/>
                  <a:pt x="13964" y="31327"/>
                  <a:pt x="13765" y="34006"/>
                </a:cubicBezTo>
                <a:cubicBezTo>
                  <a:pt x="13567" y="36685"/>
                  <a:pt x="13467" y="40058"/>
                  <a:pt x="13467" y="44126"/>
                </a:cubicBezTo>
                <a:cubicBezTo>
                  <a:pt x="15055" y="40455"/>
                  <a:pt x="17287" y="37454"/>
                  <a:pt x="20165" y="35122"/>
                </a:cubicBezTo>
                <a:cubicBezTo>
                  <a:pt x="23042" y="32791"/>
                  <a:pt x="26267" y="31625"/>
                  <a:pt x="29839" y="31625"/>
                </a:cubicBezTo>
                <a:cubicBezTo>
                  <a:pt x="33808" y="31625"/>
                  <a:pt x="37404" y="32443"/>
                  <a:pt x="40629" y="34080"/>
                </a:cubicBezTo>
                <a:cubicBezTo>
                  <a:pt x="43853" y="35717"/>
                  <a:pt x="46656" y="37950"/>
                  <a:pt x="49037" y="40778"/>
                </a:cubicBezTo>
                <a:cubicBezTo>
                  <a:pt x="51419" y="43606"/>
                  <a:pt x="53229" y="46855"/>
                  <a:pt x="54469" y="50526"/>
                </a:cubicBezTo>
                <a:cubicBezTo>
                  <a:pt x="55710" y="54197"/>
                  <a:pt x="56330" y="57868"/>
                  <a:pt x="56330" y="61539"/>
                </a:cubicBezTo>
                <a:cubicBezTo>
                  <a:pt x="56330" y="66798"/>
                  <a:pt x="55164" y="71784"/>
                  <a:pt x="52833" y="76497"/>
                </a:cubicBezTo>
                <a:cubicBezTo>
                  <a:pt x="50501" y="81209"/>
                  <a:pt x="47227" y="84955"/>
                  <a:pt x="43010" y="87733"/>
                </a:cubicBezTo>
                <a:cubicBezTo>
                  <a:pt x="38793" y="90511"/>
                  <a:pt x="34006" y="91900"/>
                  <a:pt x="28648" y="91900"/>
                </a:cubicBezTo>
                <a:close/>
                <a:moveTo>
                  <a:pt x="28648" y="87584"/>
                </a:moveTo>
                <a:cubicBezTo>
                  <a:pt x="32121" y="87584"/>
                  <a:pt x="34899" y="86815"/>
                  <a:pt x="36982" y="85277"/>
                </a:cubicBezTo>
                <a:cubicBezTo>
                  <a:pt x="39066" y="83739"/>
                  <a:pt x="40579" y="81681"/>
                  <a:pt x="41522" y="79101"/>
                </a:cubicBezTo>
                <a:cubicBezTo>
                  <a:pt x="42464" y="76521"/>
                  <a:pt x="43060" y="73917"/>
                  <a:pt x="43308" y="71288"/>
                </a:cubicBezTo>
                <a:cubicBezTo>
                  <a:pt x="43556" y="68658"/>
                  <a:pt x="43680" y="65409"/>
                  <a:pt x="43680" y="61539"/>
                </a:cubicBezTo>
                <a:cubicBezTo>
                  <a:pt x="43680" y="56479"/>
                  <a:pt x="43432" y="52188"/>
                  <a:pt x="42936" y="48666"/>
                </a:cubicBezTo>
                <a:cubicBezTo>
                  <a:pt x="42440" y="45144"/>
                  <a:pt x="41150" y="42018"/>
                  <a:pt x="39067" y="39289"/>
                </a:cubicBezTo>
                <a:cubicBezTo>
                  <a:pt x="36982" y="36561"/>
                  <a:pt x="33708" y="35197"/>
                  <a:pt x="29243" y="35197"/>
                </a:cubicBezTo>
                <a:cubicBezTo>
                  <a:pt x="25672" y="35197"/>
                  <a:pt x="22720" y="36412"/>
                  <a:pt x="20388" y="38843"/>
                </a:cubicBezTo>
                <a:cubicBezTo>
                  <a:pt x="18056" y="41274"/>
                  <a:pt x="16370" y="44349"/>
                  <a:pt x="15328" y="48071"/>
                </a:cubicBezTo>
                <a:cubicBezTo>
                  <a:pt x="14286" y="51791"/>
                  <a:pt x="13765" y="55338"/>
                  <a:pt x="13765" y="58712"/>
                </a:cubicBezTo>
                <a:cubicBezTo>
                  <a:pt x="13765" y="59903"/>
                  <a:pt x="13815" y="60795"/>
                  <a:pt x="13914" y="61390"/>
                </a:cubicBezTo>
                <a:cubicBezTo>
                  <a:pt x="13914" y="61589"/>
                  <a:pt x="13889" y="61713"/>
                  <a:pt x="13840" y="61763"/>
                </a:cubicBezTo>
                <a:cubicBezTo>
                  <a:pt x="13790" y="61812"/>
                  <a:pt x="13765" y="61936"/>
                  <a:pt x="13765" y="62134"/>
                </a:cubicBezTo>
                <a:cubicBezTo>
                  <a:pt x="13765" y="65905"/>
                  <a:pt x="14162" y="69750"/>
                  <a:pt x="14956" y="73669"/>
                </a:cubicBezTo>
                <a:cubicBezTo>
                  <a:pt x="15750" y="77588"/>
                  <a:pt x="17238" y="80887"/>
                  <a:pt x="19420" y="83566"/>
                </a:cubicBezTo>
                <a:cubicBezTo>
                  <a:pt x="21603" y="86245"/>
                  <a:pt x="24679" y="87584"/>
                  <a:pt x="28648" y="87584"/>
                </a:cubicBezTo>
                <a:close/>
              </a:path>
            </a:pathLst>
          </a:custGeom>
          <a:solidFill>
            <a:srgbClr val="262626"/>
          </a:solidFill>
          <a:ln w="9525" cap="sq">
            <a:noFill/>
            <a:prstDash val="solid"/>
            <a:miter/>
          </a:ln>
        </p:spPr>
        <p:txBody>
          <a:bodyPr rtlCol="0" anchor="ctr"/>
          <a:lstStyle/>
          <a:p>
            <a:endParaRPr lang="en-NL"/>
          </a:p>
        </p:txBody>
      </p:sp>
      <p:grpSp>
        <p:nvGrpSpPr>
          <p:cNvPr id="229" name="Graphic 2">
            <a:extLst>
              <a:ext uri="{FF2B5EF4-FFF2-40B4-BE49-F238E27FC236}">
                <a16:creationId xmlns:a16="http://schemas.microsoft.com/office/drawing/2014/main" id="{71BF0030-043C-F40E-E5F2-366D99A9EF70}"/>
              </a:ext>
            </a:extLst>
          </p:cNvPr>
          <p:cNvGrpSpPr/>
          <p:nvPr/>
        </p:nvGrpSpPr>
        <p:grpSpPr>
          <a:xfrm>
            <a:off x="10138159" y="4723862"/>
            <a:ext cx="139041" cy="1104981"/>
            <a:chOff x="8953189" y="888469"/>
            <a:chExt cx="139041" cy="1104981"/>
          </a:xfrm>
          <a:solidFill>
            <a:srgbClr val="262626"/>
          </a:solidFill>
        </p:grpSpPr>
        <p:sp>
          <p:nvSpPr>
            <p:cNvPr id="230" name="Freeform: Shape 229">
              <a:extLst>
                <a:ext uri="{FF2B5EF4-FFF2-40B4-BE49-F238E27FC236}">
                  <a16:creationId xmlns:a16="http://schemas.microsoft.com/office/drawing/2014/main" id="{60DED3AF-40AB-770A-50D4-671AC549FB4E}"/>
                </a:ext>
              </a:extLst>
            </p:cNvPr>
            <p:cNvSpPr/>
            <p:nvPr/>
          </p:nvSpPr>
          <p:spPr>
            <a:xfrm rot="-5400000">
              <a:off x="8951254" y="1891504"/>
              <a:ext cx="112811" cy="91082"/>
            </a:xfrm>
            <a:custGeom>
              <a:avLst/>
              <a:gdLst>
                <a:gd name="connsiteX0" fmla="*/ 2377 w 112811"/>
                <a:gd name="connsiteY0" fmla="*/ 91254 h 91082"/>
                <a:gd name="connsiteX1" fmla="*/ 1038 w 112811"/>
                <a:gd name="connsiteY1" fmla="*/ 89468 h 91082"/>
                <a:gd name="connsiteX2" fmla="*/ 1335 w 112811"/>
                <a:gd name="connsiteY2" fmla="*/ 88352 h 91082"/>
                <a:gd name="connsiteX3" fmla="*/ 1856 w 112811"/>
                <a:gd name="connsiteY3" fmla="*/ 87012 h 91082"/>
                <a:gd name="connsiteX4" fmla="*/ 2824 w 112811"/>
                <a:gd name="connsiteY4" fmla="*/ 86491 h 91082"/>
                <a:gd name="connsiteX5" fmla="*/ 17557 w 112811"/>
                <a:gd name="connsiteY5" fmla="*/ 78455 h 91082"/>
                <a:gd name="connsiteX6" fmla="*/ 35714 w 112811"/>
                <a:gd name="connsiteY6" fmla="*/ 5529 h 91082"/>
                <a:gd name="connsiteX7" fmla="*/ 23957 w 112811"/>
                <a:gd name="connsiteY7" fmla="*/ 4785 h 91082"/>
                <a:gd name="connsiteX8" fmla="*/ 22766 w 112811"/>
                <a:gd name="connsiteY8" fmla="*/ 3147 h 91082"/>
                <a:gd name="connsiteX9" fmla="*/ 22990 w 112811"/>
                <a:gd name="connsiteY9" fmla="*/ 1882 h 91082"/>
                <a:gd name="connsiteX10" fmla="*/ 23510 w 112811"/>
                <a:gd name="connsiteY10" fmla="*/ 617 h 91082"/>
                <a:gd name="connsiteX11" fmla="*/ 24403 w 112811"/>
                <a:gd name="connsiteY11" fmla="*/ 171 h 91082"/>
                <a:gd name="connsiteX12" fmla="*/ 47472 w 112811"/>
                <a:gd name="connsiteY12" fmla="*/ 171 h 91082"/>
                <a:gd name="connsiteX13" fmla="*/ 48663 w 112811"/>
                <a:gd name="connsiteY13" fmla="*/ 1064 h 91082"/>
                <a:gd name="connsiteX14" fmla="*/ 78279 w 112811"/>
                <a:gd name="connsiteY14" fmla="*/ 71460 h 91082"/>
                <a:gd name="connsiteX15" fmla="*/ 93013 w 112811"/>
                <a:gd name="connsiteY15" fmla="*/ 12524 h 91082"/>
                <a:gd name="connsiteX16" fmla="*/ 93311 w 112811"/>
                <a:gd name="connsiteY16" fmla="*/ 10441 h 91082"/>
                <a:gd name="connsiteX17" fmla="*/ 83041 w 112811"/>
                <a:gd name="connsiteY17" fmla="*/ 4785 h 91082"/>
                <a:gd name="connsiteX18" fmla="*/ 81702 w 112811"/>
                <a:gd name="connsiteY18" fmla="*/ 3147 h 91082"/>
                <a:gd name="connsiteX19" fmla="*/ 82446 w 112811"/>
                <a:gd name="connsiteY19" fmla="*/ 766 h 91082"/>
                <a:gd name="connsiteX20" fmla="*/ 84083 w 112811"/>
                <a:gd name="connsiteY20" fmla="*/ 171 h 91082"/>
                <a:gd name="connsiteX21" fmla="*/ 112510 w 112811"/>
                <a:gd name="connsiteY21" fmla="*/ 171 h 91082"/>
                <a:gd name="connsiteX22" fmla="*/ 113849 w 112811"/>
                <a:gd name="connsiteY22" fmla="*/ 1957 h 91082"/>
                <a:gd name="connsiteX23" fmla="*/ 113626 w 112811"/>
                <a:gd name="connsiteY23" fmla="*/ 3073 h 91082"/>
                <a:gd name="connsiteX24" fmla="*/ 113031 w 112811"/>
                <a:gd name="connsiteY24" fmla="*/ 4338 h 91082"/>
                <a:gd name="connsiteX25" fmla="*/ 112212 w 112811"/>
                <a:gd name="connsiteY25" fmla="*/ 4785 h 91082"/>
                <a:gd name="connsiteX26" fmla="*/ 97329 w 112811"/>
                <a:gd name="connsiteY26" fmla="*/ 12970 h 91082"/>
                <a:gd name="connsiteX27" fmla="*/ 78130 w 112811"/>
                <a:gd name="connsiteY27" fmla="*/ 90063 h 91082"/>
                <a:gd name="connsiteX28" fmla="*/ 76791 w 112811"/>
                <a:gd name="connsiteY28" fmla="*/ 91254 h 91082"/>
                <a:gd name="connsiteX29" fmla="*/ 75154 w 112811"/>
                <a:gd name="connsiteY29" fmla="*/ 91254 h 91082"/>
                <a:gd name="connsiteX30" fmla="*/ 73963 w 112811"/>
                <a:gd name="connsiteY30" fmla="*/ 90361 h 91082"/>
                <a:gd name="connsiteX31" fmla="*/ 40030 w 112811"/>
                <a:gd name="connsiteY31" fmla="*/ 9696 h 91082"/>
                <a:gd name="connsiteX32" fmla="*/ 39733 w 112811"/>
                <a:gd name="connsiteY32" fmla="*/ 8803 h 91082"/>
                <a:gd name="connsiteX33" fmla="*/ 39435 w 112811"/>
                <a:gd name="connsiteY33" fmla="*/ 8357 h 91082"/>
                <a:gd name="connsiteX34" fmla="*/ 21874 w 112811"/>
                <a:gd name="connsiteY34" fmla="*/ 79050 h 91082"/>
                <a:gd name="connsiteX35" fmla="*/ 21650 w 112811"/>
                <a:gd name="connsiteY35" fmla="*/ 79794 h 91082"/>
                <a:gd name="connsiteX36" fmla="*/ 21427 w 112811"/>
                <a:gd name="connsiteY36" fmla="*/ 80985 h 91082"/>
                <a:gd name="connsiteX37" fmla="*/ 24403 w 112811"/>
                <a:gd name="connsiteY37" fmla="*/ 85450 h 91082"/>
                <a:gd name="connsiteX38" fmla="*/ 31844 w 112811"/>
                <a:gd name="connsiteY38" fmla="*/ 86491 h 91082"/>
                <a:gd name="connsiteX39" fmla="*/ 33185 w 112811"/>
                <a:gd name="connsiteY39" fmla="*/ 88277 h 91082"/>
                <a:gd name="connsiteX40" fmla="*/ 32440 w 112811"/>
                <a:gd name="connsiteY40" fmla="*/ 90734 h 91082"/>
                <a:gd name="connsiteX41" fmla="*/ 30952 w 112811"/>
                <a:gd name="connsiteY41" fmla="*/ 91254 h 91082"/>
                <a:gd name="connsiteX42" fmla="*/ 2377 w 112811"/>
                <a:gd name="connsiteY42" fmla="*/ 91254 h 9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811" h="91082">
                  <a:moveTo>
                    <a:pt x="2377" y="91254"/>
                  </a:moveTo>
                  <a:cubicBezTo>
                    <a:pt x="1484" y="91254"/>
                    <a:pt x="1038" y="90658"/>
                    <a:pt x="1038" y="89468"/>
                  </a:cubicBezTo>
                  <a:cubicBezTo>
                    <a:pt x="1137" y="89270"/>
                    <a:pt x="1236" y="88898"/>
                    <a:pt x="1335" y="88352"/>
                  </a:cubicBezTo>
                  <a:cubicBezTo>
                    <a:pt x="1434" y="87806"/>
                    <a:pt x="1607" y="87360"/>
                    <a:pt x="1856" y="87012"/>
                  </a:cubicBezTo>
                  <a:cubicBezTo>
                    <a:pt x="2104" y="86664"/>
                    <a:pt x="2426" y="86491"/>
                    <a:pt x="2824" y="86491"/>
                  </a:cubicBezTo>
                  <a:cubicBezTo>
                    <a:pt x="11257" y="86491"/>
                    <a:pt x="16168" y="83813"/>
                    <a:pt x="17557" y="78455"/>
                  </a:cubicBezTo>
                  <a:lnTo>
                    <a:pt x="35714" y="5529"/>
                  </a:lnTo>
                  <a:cubicBezTo>
                    <a:pt x="33234" y="5033"/>
                    <a:pt x="29315" y="4785"/>
                    <a:pt x="23957" y="4785"/>
                  </a:cubicBezTo>
                  <a:cubicBezTo>
                    <a:pt x="23163" y="4785"/>
                    <a:pt x="22766" y="4239"/>
                    <a:pt x="22766" y="3147"/>
                  </a:cubicBezTo>
                  <a:cubicBezTo>
                    <a:pt x="22766" y="2850"/>
                    <a:pt x="22840" y="2428"/>
                    <a:pt x="22990" y="1882"/>
                  </a:cubicBezTo>
                  <a:cubicBezTo>
                    <a:pt x="23139" y="1337"/>
                    <a:pt x="23312" y="915"/>
                    <a:pt x="23510" y="617"/>
                  </a:cubicBezTo>
                  <a:cubicBezTo>
                    <a:pt x="23709" y="320"/>
                    <a:pt x="24006" y="171"/>
                    <a:pt x="24403" y="171"/>
                  </a:cubicBezTo>
                  <a:lnTo>
                    <a:pt x="47472" y="171"/>
                  </a:lnTo>
                  <a:cubicBezTo>
                    <a:pt x="48067" y="171"/>
                    <a:pt x="48464" y="469"/>
                    <a:pt x="48663" y="1064"/>
                  </a:cubicBezTo>
                  <a:lnTo>
                    <a:pt x="78279" y="71460"/>
                  </a:lnTo>
                  <a:lnTo>
                    <a:pt x="93013" y="12524"/>
                  </a:lnTo>
                  <a:cubicBezTo>
                    <a:pt x="93212" y="11532"/>
                    <a:pt x="93311" y="10838"/>
                    <a:pt x="93311" y="10441"/>
                  </a:cubicBezTo>
                  <a:cubicBezTo>
                    <a:pt x="93311" y="6670"/>
                    <a:pt x="89888" y="4785"/>
                    <a:pt x="83041" y="4785"/>
                  </a:cubicBezTo>
                  <a:cubicBezTo>
                    <a:pt x="82149" y="4785"/>
                    <a:pt x="81702" y="4239"/>
                    <a:pt x="81702" y="3147"/>
                  </a:cubicBezTo>
                  <a:cubicBezTo>
                    <a:pt x="82000" y="1957"/>
                    <a:pt x="82248" y="1163"/>
                    <a:pt x="82446" y="766"/>
                  </a:cubicBezTo>
                  <a:cubicBezTo>
                    <a:pt x="82645" y="369"/>
                    <a:pt x="83191" y="171"/>
                    <a:pt x="84083" y="171"/>
                  </a:cubicBezTo>
                  <a:lnTo>
                    <a:pt x="112510" y="171"/>
                  </a:lnTo>
                  <a:cubicBezTo>
                    <a:pt x="113402" y="171"/>
                    <a:pt x="113849" y="766"/>
                    <a:pt x="113849" y="1957"/>
                  </a:cubicBezTo>
                  <a:cubicBezTo>
                    <a:pt x="113849" y="2155"/>
                    <a:pt x="113775" y="2528"/>
                    <a:pt x="113626" y="3073"/>
                  </a:cubicBezTo>
                  <a:cubicBezTo>
                    <a:pt x="113476" y="3619"/>
                    <a:pt x="113278" y="4041"/>
                    <a:pt x="113031" y="4338"/>
                  </a:cubicBezTo>
                  <a:cubicBezTo>
                    <a:pt x="112782" y="4636"/>
                    <a:pt x="112510" y="4785"/>
                    <a:pt x="112212" y="4785"/>
                  </a:cubicBezTo>
                  <a:cubicBezTo>
                    <a:pt x="103679" y="4785"/>
                    <a:pt x="98718" y="7513"/>
                    <a:pt x="97329" y="12970"/>
                  </a:cubicBezTo>
                  <a:lnTo>
                    <a:pt x="78130" y="90063"/>
                  </a:lnTo>
                  <a:cubicBezTo>
                    <a:pt x="77832" y="90856"/>
                    <a:pt x="77386" y="91254"/>
                    <a:pt x="76791" y="91254"/>
                  </a:cubicBezTo>
                  <a:lnTo>
                    <a:pt x="75154" y="91254"/>
                  </a:lnTo>
                  <a:cubicBezTo>
                    <a:pt x="74558" y="91254"/>
                    <a:pt x="74162" y="90956"/>
                    <a:pt x="73963" y="90361"/>
                  </a:cubicBezTo>
                  <a:lnTo>
                    <a:pt x="40030" y="9696"/>
                  </a:lnTo>
                  <a:lnTo>
                    <a:pt x="39733" y="8803"/>
                  </a:lnTo>
                  <a:cubicBezTo>
                    <a:pt x="39534" y="8604"/>
                    <a:pt x="39435" y="8456"/>
                    <a:pt x="39435" y="8357"/>
                  </a:cubicBezTo>
                  <a:lnTo>
                    <a:pt x="21874" y="79050"/>
                  </a:lnTo>
                  <a:cubicBezTo>
                    <a:pt x="21774" y="79248"/>
                    <a:pt x="21699" y="79496"/>
                    <a:pt x="21650" y="79794"/>
                  </a:cubicBezTo>
                  <a:cubicBezTo>
                    <a:pt x="21600" y="80092"/>
                    <a:pt x="21526" y="80488"/>
                    <a:pt x="21427" y="80985"/>
                  </a:cubicBezTo>
                  <a:cubicBezTo>
                    <a:pt x="21427" y="83267"/>
                    <a:pt x="22419" y="84756"/>
                    <a:pt x="24403" y="85450"/>
                  </a:cubicBezTo>
                  <a:cubicBezTo>
                    <a:pt x="26387" y="86144"/>
                    <a:pt x="28868" y="86491"/>
                    <a:pt x="31844" y="86491"/>
                  </a:cubicBezTo>
                  <a:cubicBezTo>
                    <a:pt x="32738" y="86491"/>
                    <a:pt x="33185" y="87086"/>
                    <a:pt x="33185" y="88277"/>
                  </a:cubicBezTo>
                  <a:cubicBezTo>
                    <a:pt x="32886" y="89568"/>
                    <a:pt x="32639" y="90386"/>
                    <a:pt x="32440" y="90734"/>
                  </a:cubicBezTo>
                  <a:cubicBezTo>
                    <a:pt x="32242" y="91080"/>
                    <a:pt x="31745" y="91254"/>
                    <a:pt x="30952" y="91254"/>
                  </a:cubicBezTo>
                  <a:lnTo>
                    <a:pt x="2377" y="91254"/>
                  </a:lnTo>
                  <a:close/>
                </a:path>
              </a:pathLst>
            </a:custGeom>
            <a:solidFill>
              <a:srgbClr val="262626"/>
            </a:solidFill>
            <a:ln w="9525" cap="sq">
              <a:noFill/>
              <a:prstDash val="solid"/>
              <a:miter/>
            </a:ln>
          </p:spPr>
          <p:txBody>
            <a:bodyPr rtlCol="0" anchor="ctr"/>
            <a:lstStyle/>
            <a:p>
              <a:endParaRPr lang="en-NL"/>
            </a:p>
          </p:txBody>
        </p:sp>
        <p:sp>
          <p:nvSpPr>
            <p:cNvPr id="231" name="Freeform: Shape 230">
              <a:extLst>
                <a:ext uri="{FF2B5EF4-FFF2-40B4-BE49-F238E27FC236}">
                  <a16:creationId xmlns:a16="http://schemas.microsoft.com/office/drawing/2014/main" id="{89989995-1426-6AF3-B85C-728393F0D0C8}"/>
                </a:ext>
              </a:extLst>
            </p:cNvPr>
            <p:cNvSpPr/>
            <p:nvPr/>
          </p:nvSpPr>
          <p:spPr>
            <a:xfrm rot="-5400000">
              <a:off x="9025109" y="1837110"/>
              <a:ext cx="56256" cy="43159"/>
            </a:xfrm>
            <a:custGeom>
              <a:avLst/>
              <a:gdLst>
                <a:gd name="connsiteX0" fmla="*/ 11303 w 56256"/>
                <a:gd name="connsiteY0" fmla="*/ 43317 h 43159"/>
                <a:gd name="connsiteX1" fmla="*/ 3415 w 56256"/>
                <a:gd name="connsiteY1" fmla="*/ 39373 h 43159"/>
                <a:gd name="connsiteX2" fmla="*/ 1034 w 56256"/>
                <a:gd name="connsiteY2" fmla="*/ 29774 h 43159"/>
                <a:gd name="connsiteX3" fmla="*/ 1704 w 56256"/>
                <a:gd name="connsiteY3" fmla="*/ 22333 h 43159"/>
                <a:gd name="connsiteX4" fmla="*/ 3787 w 56256"/>
                <a:gd name="connsiteY4" fmla="*/ 15041 h 43159"/>
                <a:gd name="connsiteX5" fmla="*/ 6912 w 56256"/>
                <a:gd name="connsiteY5" fmla="*/ 8120 h 43159"/>
                <a:gd name="connsiteX6" fmla="*/ 10856 w 56256"/>
                <a:gd name="connsiteY6" fmla="*/ 1794 h 43159"/>
                <a:gd name="connsiteX7" fmla="*/ 12047 w 56256"/>
                <a:gd name="connsiteY7" fmla="*/ 1199 h 43159"/>
                <a:gd name="connsiteX8" fmla="*/ 13015 w 56256"/>
                <a:gd name="connsiteY8" fmla="*/ 1571 h 43159"/>
                <a:gd name="connsiteX9" fmla="*/ 13386 w 56256"/>
                <a:gd name="connsiteY9" fmla="*/ 2389 h 43159"/>
                <a:gd name="connsiteX10" fmla="*/ 13089 w 56256"/>
                <a:gd name="connsiteY10" fmla="*/ 3432 h 43159"/>
                <a:gd name="connsiteX11" fmla="*/ 4308 w 56256"/>
                <a:gd name="connsiteY11" fmla="*/ 25458 h 43159"/>
                <a:gd name="connsiteX12" fmla="*/ 6317 w 56256"/>
                <a:gd name="connsiteY12" fmla="*/ 32900 h 43159"/>
                <a:gd name="connsiteX13" fmla="*/ 12494 w 56256"/>
                <a:gd name="connsiteY13" fmla="*/ 36025 h 43159"/>
                <a:gd name="connsiteX14" fmla="*/ 19116 w 56256"/>
                <a:gd name="connsiteY14" fmla="*/ 33941 h 43159"/>
                <a:gd name="connsiteX15" fmla="*/ 24400 w 56256"/>
                <a:gd name="connsiteY15" fmla="*/ 28583 h 43159"/>
                <a:gd name="connsiteX16" fmla="*/ 24995 w 56256"/>
                <a:gd name="connsiteY16" fmla="*/ 23449 h 43159"/>
                <a:gd name="connsiteX17" fmla="*/ 26856 w 56256"/>
                <a:gd name="connsiteY17" fmla="*/ 17124 h 43159"/>
                <a:gd name="connsiteX18" fmla="*/ 29758 w 56256"/>
                <a:gd name="connsiteY18" fmla="*/ 14296 h 43159"/>
                <a:gd name="connsiteX19" fmla="*/ 31990 w 56256"/>
                <a:gd name="connsiteY19" fmla="*/ 16975 h 43159"/>
                <a:gd name="connsiteX20" fmla="*/ 31320 w 56256"/>
                <a:gd name="connsiteY20" fmla="*/ 20696 h 43159"/>
                <a:gd name="connsiteX21" fmla="*/ 29906 w 56256"/>
                <a:gd name="connsiteY21" fmla="*/ 24863 h 43159"/>
                <a:gd name="connsiteX22" fmla="*/ 28120 w 56256"/>
                <a:gd name="connsiteY22" fmla="*/ 29328 h 43159"/>
                <a:gd name="connsiteX23" fmla="*/ 34818 w 56256"/>
                <a:gd name="connsiteY23" fmla="*/ 36025 h 43159"/>
                <a:gd name="connsiteX24" fmla="*/ 41440 w 56256"/>
                <a:gd name="connsiteY24" fmla="*/ 34165 h 43159"/>
                <a:gd name="connsiteX25" fmla="*/ 47393 w 56256"/>
                <a:gd name="connsiteY25" fmla="*/ 29179 h 43159"/>
                <a:gd name="connsiteX26" fmla="*/ 51412 w 56256"/>
                <a:gd name="connsiteY26" fmla="*/ 22482 h 43159"/>
                <a:gd name="connsiteX27" fmla="*/ 52826 w 56256"/>
                <a:gd name="connsiteY27" fmla="*/ 15784 h 43159"/>
                <a:gd name="connsiteX28" fmla="*/ 51933 w 56256"/>
                <a:gd name="connsiteY28" fmla="*/ 11245 h 43159"/>
                <a:gd name="connsiteX29" fmla="*/ 49552 w 56256"/>
                <a:gd name="connsiteY29" fmla="*/ 7897 h 43159"/>
                <a:gd name="connsiteX30" fmla="*/ 48064 w 56256"/>
                <a:gd name="connsiteY30" fmla="*/ 5069 h 43159"/>
                <a:gd name="connsiteX31" fmla="*/ 49626 w 56256"/>
                <a:gd name="connsiteY31" fmla="*/ 1646 h 43159"/>
                <a:gd name="connsiteX32" fmla="*/ 52975 w 56256"/>
                <a:gd name="connsiteY32" fmla="*/ 158 h 43159"/>
                <a:gd name="connsiteX33" fmla="*/ 56323 w 56256"/>
                <a:gd name="connsiteY33" fmla="*/ 2241 h 43159"/>
                <a:gd name="connsiteX34" fmla="*/ 57291 w 56256"/>
                <a:gd name="connsiteY34" fmla="*/ 7003 h 43159"/>
                <a:gd name="connsiteX35" fmla="*/ 55579 w 56256"/>
                <a:gd name="connsiteY35" fmla="*/ 18017 h 43159"/>
                <a:gd name="connsiteX36" fmla="*/ 51636 w 56256"/>
                <a:gd name="connsiteY36" fmla="*/ 29179 h 43159"/>
                <a:gd name="connsiteX37" fmla="*/ 43897 w 56256"/>
                <a:gd name="connsiteY37" fmla="*/ 39225 h 43159"/>
                <a:gd name="connsiteX38" fmla="*/ 33478 w 56256"/>
                <a:gd name="connsiteY38" fmla="*/ 43317 h 43159"/>
                <a:gd name="connsiteX39" fmla="*/ 27599 w 56256"/>
                <a:gd name="connsiteY39" fmla="*/ 41085 h 43159"/>
                <a:gd name="connsiteX40" fmla="*/ 24697 w 56256"/>
                <a:gd name="connsiteY40" fmla="*/ 35132 h 43159"/>
                <a:gd name="connsiteX41" fmla="*/ 18595 w 56256"/>
                <a:gd name="connsiteY41" fmla="*/ 41085 h 43159"/>
                <a:gd name="connsiteX42" fmla="*/ 11303 w 56256"/>
                <a:gd name="connsiteY42" fmla="*/ 43317 h 4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6256" h="43159">
                  <a:moveTo>
                    <a:pt x="11303" y="43317"/>
                  </a:moveTo>
                  <a:cubicBezTo>
                    <a:pt x="7632" y="43317"/>
                    <a:pt x="5003" y="42003"/>
                    <a:pt x="3415" y="39373"/>
                  </a:cubicBezTo>
                  <a:cubicBezTo>
                    <a:pt x="1828" y="36744"/>
                    <a:pt x="1034" y="33545"/>
                    <a:pt x="1034" y="29774"/>
                  </a:cubicBezTo>
                  <a:cubicBezTo>
                    <a:pt x="1034" y="27194"/>
                    <a:pt x="1257" y="24714"/>
                    <a:pt x="1704" y="22333"/>
                  </a:cubicBezTo>
                  <a:cubicBezTo>
                    <a:pt x="2151" y="19952"/>
                    <a:pt x="2845" y="17521"/>
                    <a:pt x="3787" y="15041"/>
                  </a:cubicBezTo>
                  <a:cubicBezTo>
                    <a:pt x="4730" y="12559"/>
                    <a:pt x="5772" y="10252"/>
                    <a:pt x="6912" y="8120"/>
                  </a:cubicBezTo>
                  <a:cubicBezTo>
                    <a:pt x="8053" y="5987"/>
                    <a:pt x="9368" y="3878"/>
                    <a:pt x="10856" y="1794"/>
                  </a:cubicBezTo>
                  <a:cubicBezTo>
                    <a:pt x="11155" y="1397"/>
                    <a:pt x="11551" y="1199"/>
                    <a:pt x="12047" y="1199"/>
                  </a:cubicBezTo>
                  <a:cubicBezTo>
                    <a:pt x="12444" y="1199"/>
                    <a:pt x="12766" y="1323"/>
                    <a:pt x="13015" y="1571"/>
                  </a:cubicBezTo>
                  <a:cubicBezTo>
                    <a:pt x="13262" y="1820"/>
                    <a:pt x="13386" y="2092"/>
                    <a:pt x="13386" y="2389"/>
                  </a:cubicBezTo>
                  <a:cubicBezTo>
                    <a:pt x="13386" y="2787"/>
                    <a:pt x="13287" y="3133"/>
                    <a:pt x="13089" y="3432"/>
                  </a:cubicBezTo>
                  <a:cubicBezTo>
                    <a:pt x="7235" y="11369"/>
                    <a:pt x="4308" y="18712"/>
                    <a:pt x="4308" y="25458"/>
                  </a:cubicBezTo>
                  <a:cubicBezTo>
                    <a:pt x="4308" y="28336"/>
                    <a:pt x="4978" y="30816"/>
                    <a:pt x="6317" y="32900"/>
                  </a:cubicBezTo>
                  <a:cubicBezTo>
                    <a:pt x="7657" y="34983"/>
                    <a:pt x="9715" y="36025"/>
                    <a:pt x="12494" y="36025"/>
                  </a:cubicBezTo>
                  <a:cubicBezTo>
                    <a:pt x="14875" y="36025"/>
                    <a:pt x="17083" y="35331"/>
                    <a:pt x="19116" y="33941"/>
                  </a:cubicBezTo>
                  <a:cubicBezTo>
                    <a:pt x="21150" y="32552"/>
                    <a:pt x="22911" y="30766"/>
                    <a:pt x="24400" y="28583"/>
                  </a:cubicBezTo>
                  <a:cubicBezTo>
                    <a:pt x="24400" y="27493"/>
                    <a:pt x="24598" y="25781"/>
                    <a:pt x="24995" y="23449"/>
                  </a:cubicBezTo>
                  <a:cubicBezTo>
                    <a:pt x="25392" y="21118"/>
                    <a:pt x="26013" y="19009"/>
                    <a:pt x="26856" y="17124"/>
                  </a:cubicBezTo>
                  <a:cubicBezTo>
                    <a:pt x="27698" y="15239"/>
                    <a:pt x="28666" y="14296"/>
                    <a:pt x="29758" y="14296"/>
                  </a:cubicBezTo>
                  <a:cubicBezTo>
                    <a:pt x="31247" y="14296"/>
                    <a:pt x="31990" y="15189"/>
                    <a:pt x="31990" y="16975"/>
                  </a:cubicBezTo>
                  <a:cubicBezTo>
                    <a:pt x="31990" y="17967"/>
                    <a:pt x="31767" y="19207"/>
                    <a:pt x="31320" y="20696"/>
                  </a:cubicBezTo>
                  <a:cubicBezTo>
                    <a:pt x="30873" y="22184"/>
                    <a:pt x="30403" y="23573"/>
                    <a:pt x="29906" y="24863"/>
                  </a:cubicBezTo>
                  <a:cubicBezTo>
                    <a:pt x="29410" y="26152"/>
                    <a:pt x="28815" y="27641"/>
                    <a:pt x="28120" y="29328"/>
                  </a:cubicBezTo>
                  <a:cubicBezTo>
                    <a:pt x="28815" y="33792"/>
                    <a:pt x="31047" y="36025"/>
                    <a:pt x="34818" y="36025"/>
                  </a:cubicBezTo>
                  <a:cubicBezTo>
                    <a:pt x="37001" y="36025"/>
                    <a:pt x="39209" y="35405"/>
                    <a:pt x="41440" y="34165"/>
                  </a:cubicBezTo>
                  <a:cubicBezTo>
                    <a:pt x="43673" y="32925"/>
                    <a:pt x="45657" y="31263"/>
                    <a:pt x="47393" y="29179"/>
                  </a:cubicBezTo>
                  <a:cubicBezTo>
                    <a:pt x="49130" y="27095"/>
                    <a:pt x="50470" y="24863"/>
                    <a:pt x="51412" y="22482"/>
                  </a:cubicBezTo>
                  <a:cubicBezTo>
                    <a:pt x="52355" y="20100"/>
                    <a:pt x="52826" y="17868"/>
                    <a:pt x="52826" y="15784"/>
                  </a:cubicBezTo>
                  <a:cubicBezTo>
                    <a:pt x="52826" y="13800"/>
                    <a:pt x="52528" y="12287"/>
                    <a:pt x="51933" y="11245"/>
                  </a:cubicBezTo>
                  <a:cubicBezTo>
                    <a:pt x="51338" y="10204"/>
                    <a:pt x="50544" y="9087"/>
                    <a:pt x="49552" y="7897"/>
                  </a:cubicBezTo>
                  <a:cubicBezTo>
                    <a:pt x="48560" y="6706"/>
                    <a:pt x="48064" y="5763"/>
                    <a:pt x="48064" y="5069"/>
                  </a:cubicBezTo>
                  <a:cubicBezTo>
                    <a:pt x="48064" y="3779"/>
                    <a:pt x="48585" y="2638"/>
                    <a:pt x="49626" y="1646"/>
                  </a:cubicBezTo>
                  <a:cubicBezTo>
                    <a:pt x="50668" y="654"/>
                    <a:pt x="51784" y="158"/>
                    <a:pt x="52975" y="158"/>
                  </a:cubicBezTo>
                  <a:cubicBezTo>
                    <a:pt x="54563" y="158"/>
                    <a:pt x="55678" y="852"/>
                    <a:pt x="56323" y="2241"/>
                  </a:cubicBezTo>
                  <a:cubicBezTo>
                    <a:pt x="56968" y="3631"/>
                    <a:pt x="57291" y="5217"/>
                    <a:pt x="57291" y="7003"/>
                  </a:cubicBezTo>
                  <a:cubicBezTo>
                    <a:pt x="57291" y="9881"/>
                    <a:pt x="56720" y="13552"/>
                    <a:pt x="55579" y="18017"/>
                  </a:cubicBezTo>
                  <a:cubicBezTo>
                    <a:pt x="54438" y="22482"/>
                    <a:pt x="53124" y="26202"/>
                    <a:pt x="51636" y="29179"/>
                  </a:cubicBezTo>
                  <a:cubicBezTo>
                    <a:pt x="49552" y="33148"/>
                    <a:pt x="46972" y="36496"/>
                    <a:pt x="43897" y="39225"/>
                  </a:cubicBezTo>
                  <a:cubicBezTo>
                    <a:pt x="40821" y="41953"/>
                    <a:pt x="37348" y="43317"/>
                    <a:pt x="33478" y="43317"/>
                  </a:cubicBezTo>
                  <a:cubicBezTo>
                    <a:pt x="31097" y="43317"/>
                    <a:pt x="29138" y="42574"/>
                    <a:pt x="27599" y="41085"/>
                  </a:cubicBezTo>
                  <a:cubicBezTo>
                    <a:pt x="26061" y="39597"/>
                    <a:pt x="25094" y="37613"/>
                    <a:pt x="24697" y="35132"/>
                  </a:cubicBezTo>
                  <a:cubicBezTo>
                    <a:pt x="22911" y="37613"/>
                    <a:pt x="20878" y="39597"/>
                    <a:pt x="18595" y="41085"/>
                  </a:cubicBezTo>
                  <a:cubicBezTo>
                    <a:pt x="16313" y="42574"/>
                    <a:pt x="13882" y="43317"/>
                    <a:pt x="11303" y="43317"/>
                  </a:cubicBezTo>
                  <a:close/>
                </a:path>
              </a:pathLst>
            </a:custGeom>
            <a:solidFill>
              <a:srgbClr val="262626"/>
            </a:solidFill>
            <a:ln w="9525" cap="sq">
              <a:noFill/>
              <a:prstDash val="solid"/>
              <a:miter/>
            </a:ln>
          </p:spPr>
          <p:txBody>
            <a:bodyPr rtlCol="0" anchor="ctr"/>
            <a:lstStyle/>
            <a:p>
              <a:endParaRPr lang="en-NL"/>
            </a:p>
          </p:txBody>
        </p:sp>
        <p:sp>
          <p:nvSpPr>
            <p:cNvPr id="232" name="Freeform: Shape 231">
              <a:extLst>
                <a:ext uri="{FF2B5EF4-FFF2-40B4-BE49-F238E27FC236}">
                  <a16:creationId xmlns:a16="http://schemas.microsoft.com/office/drawing/2014/main" id="{888F743B-564F-6225-4CE5-98628A43E376}"/>
                </a:ext>
              </a:extLst>
            </p:cNvPr>
            <p:cNvSpPr/>
            <p:nvPr/>
          </p:nvSpPr>
          <p:spPr>
            <a:xfrm rot="-5400000">
              <a:off x="9072064" y="1796748"/>
              <a:ext cx="11459" cy="28872"/>
            </a:xfrm>
            <a:custGeom>
              <a:avLst/>
              <a:gdLst>
                <a:gd name="connsiteX0" fmla="*/ 2371 w 11459"/>
                <a:gd name="connsiteY0" fmla="*/ 27683 h 28872"/>
                <a:gd name="connsiteX1" fmla="*/ 2818 w 11459"/>
                <a:gd name="connsiteY1" fmla="*/ 26939 h 28872"/>
                <a:gd name="connsiteX2" fmla="*/ 8176 w 11459"/>
                <a:gd name="connsiteY2" fmla="*/ 19349 h 28872"/>
                <a:gd name="connsiteX3" fmla="*/ 10110 w 11459"/>
                <a:gd name="connsiteY3" fmla="*/ 10122 h 28872"/>
                <a:gd name="connsiteX4" fmla="*/ 10110 w 11459"/>
                <a:gd name="connsiteY4" fmla="*/ 9080 h 28872"/>
                <a:gd name="connsiteX5" fmla="*/ 6240 w 11459"/>
                <a:gd name="connsiteY5" fmla="*/ 10568 h 28872"/>
                <a:gd name="connsiteX6" fmla="*/ 2520 w 11459"/>
                <a:gd name="connsiteY6" fmla="*/ 9006 h 28872"/>
                <a:gd name="connsiteX7" fmla="*/ 1032 w 11459"/>
                <a:gd name="connsiteY7" fmla="*/ 5359 h 28872"/>
                <a:gd name="connsiteX8" fmla="*/ 2520 w 11459"/>
                <a:gd name="connsiteY8" fmla="*/ 1638 h 28872"/>
                <a:gd name="connsiteX9" fmla="*/ 6240 w 11459"/>
                <a:gd name="connsiteY9" fmla="*/ 150 h 28872"/>
                <a:gd name="connsiteX10" fmla="*/ 11077 w 11459"/>
                <a:gd name="connsiteY10" fmla="*/ 3275 h 28872"/>
                <a:gd name="connsiteX11" fmla="*/ 12491 w 11459"/>
                <a:gd name="connsiteY11" fmla="*/ 10122 h 28872"/>
                <a:gd name="connsiteX12" fmla="*/ 10407 w 11459"/>
                <a:gd name="connsiteY12" fmla="*/ 20242 h 28872"/>
                <a:gd name="connsiteX13" fmla="*/ 4454 w 11459"/>
                <a:gd name="connsiteY13" fmla="*/ 28874 h 28872"/>
                <a:gd name="connsiteX14" fmla="*/ 3859 w 11459"/>
                <a:gd name="connsiteY14" fmla="*/ 29022 h 28872"/>
                <a:gd name="connsiteX15" fmla="*/ 2892 w 11459"/>
                <a:gd name="connsiteY15" fmla="*/ 28577 h 28872"/>
                <a:gd name="connsiteX16" fmla="*/ 2371 w 11459"/>
                <a:gd name="connsiteY16" fmla="*/ 27683 h 2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59" h="28872">
                  <a:moveTo>
                    <a:pt x="2371" y="27683"/>
                  </a:moveTo>
                  <a:cubicBezTo>
                    <a:pt x="2371" y="27485"/>
                    <a:pt x="2520" y="27237"/>
                    <a:pt x="2818" y="26939"/>
                  </a:cubicBezTo>
                  <a:cubicBezTo>
                    <a:pt x="5099" y="24756"/>
                    <a:pt x="6885" y="22226"/>
                    <a:pt x="8176" y="19349"/>
                  </a:cubicBezTo>
                  <a:cubicBezTo>
                    <a:pt x="9465" y="16471"/>
                    <a:pt x="10110" y="13396"/>
                    <a:pt x="10110" y="10122"/>
                  </a:cubicBezTo>
                  <a:lnTo>
                    <a:pt x="10110" y="9080"/>
                  </a:lnTo>
                  <a:cubicBezTo>
                    <a:pt x="9019" y="10071"/>
                    <a:pt x="7729" y="10568"/>
                    <a:pt x="6240" y="10568"/>
                  </a:cubicBezTo>
                  <a:cubicBezTo>
                    <a:pt x="4752" y="10568"/>
                    <a:pt x="3512" y="10047"/>
                    <a:pt x="2520" y="9006"/>
                  </a:cubicBezTo>
                  <a:cubicBezTo>
                    <a:pt x="1528" y="7964"/>
                    <a:pt x="1032" y="6748"/>
                    <a:pt x="1032" y="5359"/>
                  </a:cubicBezTo>
                  <a:cubicBezTo>
                    <a:pt x="1032" y="3871"/>
                    <a:pt x="1528" y="2631"/>
                    <a:pt x="2520" y="1638"/>
                  </a:cubicBezTo>
                  <a:cubicBezTo>
                    <a:pt x="3512" y="646"/>
                    <a:pt x="4752" y="150"/>
                    <a:pt x="6240" y="150"/>
                  </a:cubicBezTo>
                  <a:cubicBezTo>
                    <a:pt x="8522" y="150"/>
                    <a:pt x="10135" y="1192"/>
                    <a:pt x="11077" y="3275"/>
                  </a:cubicBezTo>
                  <a:cubicBezTo>
                    <a:pt x="12020" y="5358"/>
                    <a:pt x="12491" y="7641"/>
                    <a:pt x="12491" y="10122"/>
                  </a:cubicBezTo>
                  <a:cubicBezTo>
                    <a:pt x="12491" y="13694"/>
                    <a:pt x="11797" y="17068"/>
                    <a:pt x="10407" y="20242"/>
                  </a:cubicBezTo>
                  <a:cubicBezTo>
                    <a:pt x="9019" y="23417"/>
                    <a:pt x="7034" y="26294"/>
                    <a:pt x="4454" y="28874"/>
                  </a:cubicBezTo>
                  <a:cubicBezTo>
                    <a:pt x="4157" y="28973"/>
                    <a:pt x="3959" y="29022"/>
                    <a:pt x="3859" y="29022"/>
                  </a:cubicBezTo>
                  <a:cubicBezTo>
                    <a:pt x="3562" y="29022"/>
                    <a:pt x="3240" y="28874"/>
                    <a:pt x="2892" y="28577"/>
                  </a:cubicBezTo>
                  <a:cubicBezTo>
                    <a:pt x="2544" y="28278"/>
                    <a:pt x="2371" y="27981"/>
                    <a:pt x="2371" y="27683"/>
                  </a:cubicBezTo>
                  <a:close/>
                </a:path>
              </a:pathLst>
            </a:custGeom>
            <a:solidFill>
              <a:srgbClr val="262626"/>
            </a:solidFill>
            <a:ln w="9525" cap="sq">
              <a:noFill/>
              <a:prstDash val="solid"/>
              <a:miter/>
            </a:ln>
          </p:spPr>
          <p:txBody>
            <a:bodyPr rtlCol="0" anchor="ctr"/>
            <a:lstStyle/>
            <a:p>
              <a:endParaRPr lang="en-NL"/>
            </a:p>
          </p:txBody>
        </p:sp>
        <p:sp>
          <p:nvSpPr>
            <p:cNvPr id="233" name="Freeform: Shape 232">
              <a:extLst>
                <a:ext uri="{FF2B5EF4-FFF2-40B4-BE49-F238E27FC236}">
                  <a16:creationId xmlns:a16="http://schemas.microsoft.com/office/drawing/2014/main" id="{F9A1A4D4-A246-D3CE-EAA5-D7B9837A2424}"/>
                </a:ext>
              </a:extLst>
            </p:cNvPr>
            <p:cNvSpPr/>
            <p:nvPr/>
          </p:nvSpPr>
          <p:spPr>
            <a:xfrm rot="-5400000">
              <a:off x="9010077" y="1730416"/>
              <a:ext cx="60275" cy="67120"/>
            </a:xfrm>
            <a:custGeom>
              <a:avLst/>
              <a:gdLst>
                <a:gd name="connsiteX0" fmla="*/ 4148 w 60275"/>
                <a:gd name="connsiteY0" fmla="*/ 67270 h 67120"/>
                <a:gd name="connsiteX1" fmla="*/ 1023 w 60275"/>
                <a:gd name="connsiteY1" fmla="*/ 51495 h 67120"/>
                <a:gd name="connsiteX2" fmla="*/ 3851 w 60275"/>
                <a:gd name="connsiteY2" fmla="*/ 51495 h 67120"/>
                <a:gd name="connsiteX3" fmla="*/ 4743 w 60275"/>
                <a:gd name="connsiteY3" fmla="*/ 56331 h 67120"/>
                <a:gd name="connsiteX4" fmla="*/ 5860 w 60275"/>
                <a:gd name="connsiteY4" fmla="*/ 59308 h 67120"/>
                <a:gd name="connsiteX5" fmla="*/ 8018 w 60275"/>
                <a:gd name="connsiteY5" fmla="*/ 60424 h 67120"/>
                <a:gd name="connsiteX6" fmla="*/ 12929 w 60275"/>
                <a:gd name="connsiteY6" fmla="*/ 60722 h 67120"/>
                <a:gd name="connsiteX7" fmla="*/ 18734 w 60275"/>
                <a:gd name="connsiteY7" fmla="*/ 60722 h 67120"/>
                <a:gd name="connsiteX8" fmla="*/ 11813 w 60275"/>
                <a:gd name="connsiteY8" fmla="*/ 46658 h 67120"/>
                <a:gd name="connsiteX9" fmla="*/ 4222 w 60275"/>
                <a:gd name="connsiteY9" fmla="*/ 34007 h 67120"/>
                <a:gd name="connsiteX10" fmla="*/ 2214 w 60275"/>
                <a:gd name="connsiteY10" fmla="*/ 23962 h 67120"/>
                <a:gd name="connsiteX11" fmla="*/ 6455 w 60275"/>
                <a:gd name="connsiteY11" fmla="*/ 11236 h 67120"/>
                <a:gd name="connsiteX12" fmla="*/ 17469 w 60275"/>
                <a:gd name="connsiteY12" fmla="*/ 2976 h 67120"/>
                <a:gd name="connsiteX13" fmla="*/ 31235 w 60275"/>
                <a:gd name="connsiteY13" fmla="*/ 149 h 67120"/>
                <a:gd name="connsiteX14" fmla="*/ 44853 w 60275"/>
                <a:gd name="connsiteY14" fmla="*/ 2976 h 67120"/>
                <a:gd name="connsiteX15" fmla="*/ 55940 w 60275"/>
                <a:gd name="connsiteY15" fmla="*/ 11311 h 67120"/>
                <a:gd name="connsiteX16" fmla="*/ 60257 w 60275"/>
                <a:gd name="connsiteY16" fmla="*/ 23962 h 67120"/>
                <a:gd name="connsiteX17" fmla="*/ 58471 w 60275"/>
                <a:gd name="connsiteY17" fmla="*/ 33040 h 67120"/>
                <a:gd name="connsiteX18" fmla="*/ 53931 w 60275"/>
                <a:gd name="connsiteY18" fmla="*/ 41597 h 67120"/>
                <a:gd name="connsiteX19" fmla="*/ 47978 w 60275"/>
                <a:gd name="connsiteY19" fmla="*/ 51122 h 67120"/>
                <a:gd name="connsiteX20" fmla="*/ 43588 w 60275"/>
                <a:gd name="connsiteY20" fmla="*/ 60722 h 67120"/>
                <a:gd name="connsiteX21" fmla="*/ 49392 w 60275"/>
                <a:gd name="connsiteY21" fmla="*/ 60722 h 67120"/>
                <a:gd name="connsiteX22" fmla="*/ 54452 w 60275"/>
                <a:gd name="connsiteY22" fmla="*/ 60424 h 67120"/>
                <a:gd name="connsiteX23" fmla="*/ 56610 w 60275"/>
                <a:gd name="connsiteY23" fmla="*/ 59308 h 67120"/>
                <a:gd name="connsiteX24" fmla="*/ 57652 w 60275"/>
                <a:gd name="connsiteY24" fmla="*/ 56331 h 67120"/>
                <a:gd name="connsiteX25" fmla="*/ 58620 w 60275"/>
                <a:gd name="connsiteY25" fmla="*/ 51495 h 67120"/>
                <a:gd name="connsiteX26" fmla="*/ 61298 w 60275"/>
                <a:gd name="connsiteY26" fmla="*/ 51495 h 67120"/>
                <a:gd name="connsiteX27" fmla="*/ 58173 w 60275"/>
                <a:gd name="connsiteY27" fmla="*/ 67270 h 67120"/>
                <a:gd name="connsiteX28" fmla="*/ 41356 w 60275"/>
                <a:gd name="connsiteY28" fmla="*/ 67270 h 67120"/>
                <a:gd name="connsiteX29" fmla="*/ 40462 w 60275"/>
                <a:gd name="connsiteY29" fmla="*/ 66079 h 67120"/>
                <a:gd name="connsiteX30" fmla="*/ 41578 w 60275"/>
                <a:gd name="connsiteY30" fmla="*/ 56554 h 67120"/>
                <a:gd name="connsiteX31" fmla="*/ 45076 w 60275"/>
                <a:gd name="connsiteY31" fmla="*/ 45318 h 67120"/>
                <a:gd name="connsiteX32" fmla="*/ 48722 w 60275"/>
                <a:gd name="connsiteY32" fmla="*/ 33635 h 67120"/>
                <a:gd name="connsiteX33" fmla="*/ 49987 w 60275"/>
                <a:gd name="connsiteY33" fmla="*/ 23962 h 67120"/>
                <a:gd name="connsiteX34" fmla="*/ 47755 w 60275"/>
                <a:gd name="connsiteY34" fmla="*/ 13320 h 67120"/>
                <a:gd name="connsiteX35" fmla="*/ 41281 w 60275"/>
                <a:gd name="connsiteY35" fmla="*/ 5507 h 67120"/>
                <a:gd name="connsiteX36" fmla="*/ 31235 w 60275"/>
                <a:gd name="connsiteY36" fmla="*/ 2530 h 67120"/>
                <a:gd name="connsiteX37" fmla="*/ 17469 w 60275"/>
                <a:gd name="connsiteY37" fmla="*/ 8781 h 67120"/>
                <a:gd name="connsiteX38" fmla="*/ 12334 w 60275"/>
                <a:gd name="connsiteY38" fmla="*/ 23962 h 67120"/>
                <a:gd name="connsiteX39" fmla="*/ 13599 w 60275"/>
                <a:gd name="connsiteY39" fmla="*/ 33189 h 67120"/>
                <a:gd name="connsiteX40" fmla="*/ 17171 w 60275"/>
                <a:gd name="connsiteY40" fmla="*/ 44722 h 67120"/>
                <a:gd name="connsiteX41" fmla="*/ 20817 w 60275"/>
                <a:gd name="connsiteY41" fmla="*/ 56554 h 67120"/>
                <a:gd name="connsiteX42" fmla="*/ 22007 w 60275"/>
                <a:gd name="connsiteY42" fmla="*/ 66079 h 67120"/>
                <a:gd name="connsiteX43" fmla="*/ 21115 w 60275"/>
                <a:gd name="connsiteY43" fmla="*/ 67270 h 67120"/>
                <a:gd name="connsiteX44" fmla="*/ 4148 w 60275"/>
                <a:gd name="connsiteY44" fmla="*/ 67270 h 6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275" h="67120">
                  <a:moveTo>
                    <a:pt x="4148" y="67270"/>
                  </a:moveTo>
                  <a:lnTo>
                    <a:pt x="1023" y="51495"/>
                  </a:lnTo>
                  <a:lnTo>
                    <a:pt x="3851" y="51495"/>
                  </a:lnTo>
                  <a:cubicBezTo>
                    <a:pt x="4149" y="53281"/>
                    <a:pt x="4446" y="54892"/>
                    <a:pt x="4743" y="56331"/>
                  </a:cubicBezTo>
                  <a:cubicBezTo>
                    <a:pt x="5042" y="57771"/>
                    <a:pt x="5413" y="58762"/>
                    <a:pt x="5860" y="59308"/>
                  </a:cubicBezTo>
                  <a:cubicBezTo>
                    <a:pt x="6306" y="59854"/>
                    <a:pt x="7026" y="60225"/>
                    <a:pt x="8018" y="60424"/>
                  </a:cubicBezTo>
                  <a:cubicBezTo>
                    <a:pt x="9010" y="60622"/>
                    <a:pt x="10647" y="60722"/>
                    <a:pt x="12929" y="60722"/>
                  </a:cubicBezTo>
                  <a:lnTo>
                    <a:pt x="18734" y="60722"/>
                  </a:lnTo>
                  <a:cubicBezTo>
                    <a:pt x="17841" y="57150"/>
                    <a:pt x="15534" y="52461"/>
                    <a:pt x="11813" y="46658"/>
                  </a:cubicBezTo>
                  <a:cubicBezTo>
                    <a:pt x="8092" y="40853"/>
                    <a:pt x="5563" y="36637"/>
                    <a:pt x="4222" y="34007"/>
                  </a:cubicBezTo>
                  <a:cubicBezTo>
                    <a:pt x="2883" y="31378"/>
                    <a:pt x="2214" y="28030"/>
                    <a:pt x="2214" y="23962"/>
                  </a:cubicBezTo>
                  <a:cubicBezTo>
                    <a:pt x="2214" y="19099"/>
                    <a:pt x="3627" y="14858"/>
                    <a:pt x="6455" y="11236"/>
                  </a:cubicBezTo>
                  <a:cubicBezTo>
                    <a:pt x="9283" y="7615"/>
                    <a:pt x="12954" y="4861"/>
                    <a:pt x="17469" y="2976"/>
                  </a:cubicBezTo>
                  <a:cubicBezTo>
                    <a:pt x="21983" y="1091"/>
                    <a:pt x="26572" y="149"/>
                    <a:pt x="31235" y="149"/>
                  </a:cubicBezTo>
                  <a:cubicBezTo>
                    <a:pt x="35799" y="149"/>
                    <a:pt x="40338" y="1091"/>
                    <a:pt x="44853" y="2976"/>
                  </a:cubicBezTo>
                  <a:cubicBezTo>
                    <a:pt x="49367" y="4861"/>
                    <a:pt x="53063" y="7640"/>
                    <a:pt x="55940" y="11311"/>
                  </a:cubicBezTo>
                  <a:cubicBezTo>
                    <a:pt x="58818" y="14982"/>
                    <a:pt x="60257" y="19199"/>
                    <a:pt x="60257" y="23962"/>
                  </a:cubicBezTo>
                  <a:cubicBezTo>
                    <a:pt x="60257" y="27136"/>
                    <a:pt x="59662" y="30162"/>
                    <a:pt x="58471" y="33040"/>
                  </a:cubicBezTo>
                  <a:cubicBezTo>
                    <a:pt x="57280" y="35917"/>
                    <a:pt x="55767" y="38769"/>
                    <a:pt x="53931" y="41597"/>
                  </a:cubicBezTo>
                  <a:cubicBezTo>
                    <a:pt x="52096" y="44425"/>
                    <a:pt x="50111" y="47600"/>
                    <a:pt x="47978" y="51122"/>
                  </a:cubicBezTo>
                  <a:cubicBezTo>
                    <a:pt x="45846" y="54645"/>
                    <a:pt x="44382" y="57844"/>
                    <a:pt x="43588" y="60722"/>
                  </a:cubicBezTo>
                  <a:lnTo>
                    <a:pt x="49392" y="60722"/>
                  </a:lnTo>
                  <a:cubicBezTo>
                    <a:pt x="51773" y="60722"/>
                    <a:pt x="53460" y="60622"/>
                    <a:pt x="54452" y="60424"/>
                  </a:cubicBezTo>
                  <a:cubicBezTo>
                    <a:pt x="55444" y="60225"/>
                    <a:pt x="56163" y="59854"/>
                    <a:pt x="56610" y="59308"/>
                  </a:cubicBezTo>
                  <a:cubicBezTo>
                    <a:pt x="57057" y="58762"/>
                    <a:pt x="57404" y="57771"/>
                    <a:pt x="57652" y="56331"/>
                  </a:cubicBezTo>
                  <a:cubicBezTo>
                    <a:pt x="57900" y="54892"/>
                    <a:pt x="58222" y="53281"/>
                    <a:pt x="58620" y="51495"/>
                  </a:cubicBezTo>
                  <a:lnTo>
                    <a:pt x="61298" y="51495"/>
                  </a:lnTo>
                  <a:lnTo>
                    <a:pt x="58173" y="67270"/>
                  </a:lnTo>
                  <a:lnTo>
                    <a:pt x="41356" y="67270"/>
                  </a:lnTo>
                  <a:cubicBezTo>
                    <a:pt x="40760" y="67270"/>
                    <a:pt x="40462" y="66873"/>
                    <a:pt x="40462" y="66079"/>
                  </a:cubicBezTo>
                  <a:cubicBezTo>
                    <a:pt x="40462" y="62806"/>
                    <a:pt x="40835" y="59630"/>
                    <a:pt x="41578" y="56554"/>
                  </a:cubicBezTo>
                  <a:cubicBezTo>
                    <a:pt x="42322" y="53479"/>
                    <a:pt x="43488" y="49733"/>
                    <a:pt x="45076" y="45318"/>
                  </a:cubicBezTo>
                  <a:cubicBezTo>
                    <a:pt x="46664" y="40903"/>
                    <a:pt x="47879" y="37008"/>
                    <a:pt x="48722" y="33635"/>
                  </a:cubicBezTo>
                  <a:cubicBezTo>
                    <a:pt x="49565" y="30262"/>
                    <a:pt x="49987" y="27037"/>
                    <a:pt x="49987" y="23962"/>
                  </a:cubicBezTo>
                  <a:cubicBezTo>
                    <a:pt x="49987" y="20092"/>
                    <a:pt x="49243" y="16545"/>
                    <a:pt x="47755" y="13320"/>
                  </a:cubicBezTo>
                  <a:cubicBezTo>
                    <a:pt x="46267" y="10096"/>
                    <a:pt x="44109" y="7491"/>
                    <a:pt x="41281" y="5507"/>
                  </a:cubicBezTo>
                  <a:cubicBezTo>
                    <a:pt x="38453" y="3523"/>
                    <a:pt x="35105" y="2530"/>
                    <a:pt x="31235" y="2530"/>
                  </a:cubicBezTo>
                  <a:cubicBezTo>
                    <a:pt x="25480" y="2530"/>
                    <a:pt x="20891" y="4614"/>
                    <a:pt x="17469" y="8781"/>
                  </a:cubicBezTo>
                  <a:cubicBezTo>
                    <a:pt x="14046" y="12948"/>
                    <a:pt x="12334" y="18009"/>
                    <a:pt x="12334" y="23962"/>
                  </a:cubicBezTo>
                  <a:cubicBezTo>
                    <a:pt x="12433" y="27235"/>
                    <a:pt x="12855" y="30311"/>
                    <a:pt x="13599" y="33189"/>
                  </a:cubicBezTo>
                  <a:cubicBezTo>
                    <a:pt x="14343" y="36066"/>
                    <a:pt x="15533" y="39910"/>
                    <a:pt x="17171" y="44722"/>
                  </a:cubicBezTo>
                  <a:cubicBezTo>
                    <a:pt x="18808" y="49535"/>
                    <a:pt x="20023" y="53479"/>
                    <a:pt x="20817" y="56554"/>
                  </a:cubicBezTo>
                  <a:cubicBezTo>
                    <a:pt x="21610" y="59630"/>
                    <a:pt x="22007" y="62806"/>
                    <a:pt x="22007" y="66079"/>
                  </a:cubicBezTo>
                  <a:cubicBezTo>
                    <a:pt x="22007" y="66873"/>
                    <a:pt x="21710" y="67270"/>
                    <a:pt x="21115" y="67270"/>
                  </a:cubicBezTo>
                  <a:lnTo>
                    <a:pt x="4148" y="67270"/>
                  </a:lnTo>
                  <a:close/>
                </a:path>
              </a:pathLst>
            </a:custGeom>
            <a:solidFill>
              <a:srgbClr val="262626"/>
            </a:solidFill>
            <a:ln w="9525" cap="sq">
              <a:noFill/>
              <a:prstDash val="solid"/>
              <a:miter/>
            </a:ln>
          </p:spPr>
          <p:txBody>
            <a:bodyPr rtlCol="0" anchor="ctr"/>
            <a:lstStyle/>
            <a:p>
              <a:endParaRPr lang="en-NL"/>
            </a:p>
          </p:txBody>
        </p:sp>
        <p:sp>
          <p:nvSpPr>
            <p:cNvPr id="234" name="Freeform: Shape 233">
              <a:extLst>
                <a:ext uri="{FF2B5EF4-FFF2-40B4-BE49-F238E27FC236}">
                  <a16:creationId xmlns:a16="http://schemas.microsoft.com/office/drawing/2014/main" id="{87754426-21F4-22FC-2F8B-2F20DE6086B1}"/>
                </a:ext>
              </a:extLst>
            </p:cNvPr>
            <p:cNvSpPr/>
            <p:nvPr/>
          </p:nvSpPr>
          <p:spPr>
            <a:xfrm rot="-5400000">
              <a:off x="9004162" y="1581036"/>
              <a:ext cx="31402" cy="133349"/>
            </a:xfrm>
            <a:custGeom>
              <a:avLst/>
              <a:gdLst>
                <a:gd name="connsiteX0" fmla="*/ 29435 w 31402"/>
                <a:gd name="connsiteY0" fmla="*/ 133192 h 133349"/>
                <a:gd name="connsiteX1" fmla="*/ 16635 w 31402"/>
                <a:gd name="connsiteY1" fmla="*/ 119797 h 133349"/>
                <a:gd name="connsiteX2" fmla="*/ 7854 w 31402"/>
                <a:gd name="connsiteY2" fmla="*/ 103575 h 133349"/>
                <a:gd name="connsiteX3" fmla="*/ 2720 w 31402"/>
                <a:gd name="connsiteY3" fmla="*/ 85567 h 133349"/>
                <a:gd name="connsiteX4" fmla="*/ 1009 w 31402"/>
                <a:gd name="connsiteY4" fmla="*/ 66814 h 133349"/>
                <a:gd name="connsiteX5" fmla="*/ 2720 w 31402"/>
                <a:gd name="connsiteY5" fmla="*/ 47914 h 133349"/>
                <a:gd name="connsiteX6" fmla="*/ 7928 w 31402"/>
                <a:gd name="connsiteY6" fmla="*/ 29830 h 133349"/>
                <a:gd name="connsiteX7" fmla="*/ 16784 w 31402"/>
                <a:gd name="connsiteY7" fmla="*/ 13608 h 133349"/>
                <a:gd name="connsiteX8" fmla="*/ 29435 w 31402"/>
                <a:gd name="connsiteY8" fmla="*/ 437 h 133349"/>
                <a:gd name="connsiteX9" fmla="*/ 30030 w 31402"/>
                <a:gd name="connsiteY9" fmla="*/ 139 h 133349"/>
                <a:gd name="connsiteX10" fmla="*/ 31369 w 31402"/>
                <a:gd name="connsiteY10" fmla="*/ 139 h 133349"/>
                <a:gd name="connsiteX11" fmla="*/ 32039 w 31402"/>
                <a:gd name="connsiteY11" fmla="*/ 512 h 133349"/>
                <a:gd name="connsiteX12" fmla="*/ 32412 w 31402"/>
                <a:gd name="connsiteY12" fmla="*/ 1330 h 133349"/>
                <a:gd name="connsiteX13" fmla="*/ 32113 w 31402"/>
                <a:gd name="connsiteY13" fmla="*/ 2223 h 133349"/>
                <a:gd name="connsiteX14" fmla="*/ 21249 w 31402"/>
                <a:gd name="connsiteY14" fmla="*/ 15767 h 133349"/>
                <a:gd name="connsiteX15" fmla="*/ 14254 w 31402"/>
                <a:gd name="connsiteY15" fmla="*/ 31319 h 133349"/>
                <a:gd name="connsiteX16" fmla="*/ 10459 w 31402"/>
                <a:gd name="connsiteY16" fmla="*/ 48435 h 133349"/>
                <a:gd name="connsiteX17" fmla="*/ 9343 w 31402"/>
                <a:gd name="connsiteY17" fmla="*/ 66814 h 133349"/>
                <a:gd name="connsiteX18" fmla="*/ 31965 w 31402"/>
                <a:gd name="connsiteY18" fmla="*/ 131257 h 133349"/>
                <a:gd name="connsiteX19" fmla="*/ 32412 w 31402"/>
                <a:gd name="connsiteY19" fmla="*/ 132298 h 133349"/>
                <a:gd name="connsiteX20" fmla="*/ 32039 w 31402"/>
                <a:gd name="connsiteY20" fmla="*/ 133043 h 133349"/>
                <a:gd name="connsiteX21" fmla="*/ 31369 w 31402"/>
                <a:gd name="connsiteY21" fmla="*/ 133489 h 133349"/>
                <a:gd name="connsiteX22" fmla="*/ 30030 w 31402"/>
                <a:gd name="connsiteY22" fmla="*/ 133489 h 133349"/>
                <a:gd name="connsiteX23" fmla="*/ 29435 w 31402"/>
                <a:gd name="connsiteY23" fmla="*/ 133192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402" h="133349">
                  <a:moveTo>
                    <a:pt x="29435" y="133192"/>
                  </a:moveTo>
                  <a:cubicBezTo>
                    <a:pt x="24473" y="129322"/>
                    <a:pt x="20207" y="124858"/>
                    <a:pt x="16635" y="119797"/>
                  </a:cubicBezTo>
                  <a:cubicBezTo>
                    <a:pt x="13063" y="114737"/>
                    <a:pt x="10136" y="109330"/>
                    <a:pt x="7854" y="103575"/>
                  </a:cubicBezTo>
                  <a:cubicBezTo>
                    <a:pt x="5573" y="97821"/>
                    <a:pt x="3861" y="91818"/>
                    <a:pt x="2720" y="85567"/>
                  </a:cubicBezTo>
                  <a:cubicBezTo>
                    <a:pt x="1579" y="79316"/>
                    <a:pt x="1009" y="73065"/>
                    <a:pt x="1009" y="66814"/>
                  </a:cubicBezTo>
                  <a:cubicBezTo>
                    <a:pt x="1009" y="60464"/>
                    <a:pt x="1579" y="54164"/>
                    <a:pt x="2720" y="47914"/>
                  </a:cubicBezTo>
                  <a:cubicBezTo>
                    <a:pt x="3861" y="41663"/>
                    <a:pt x="5598" y="35635"/>
                    <a:pt x="7928" y="29830"/>
                  </a:cubicBezTo>
                  <a:cubicBezTo>
                    <a:pt x="10260" y="24027"/>
                    <a:pt x="13212" y="18619"/>
                    <a:pt x="16784" y="13608"/>
                  </a:cubicBezTo>
                  <a:cubicBezTo>
                    <a:pt x="20356" y="8598"/>
                    <a:pt x="24572" y="4207"/>
                    <a:pt x="29435" y="437"/>
                  </a:cubicBezTo>
                  <a:cubicBezTo>
                    <a:pt x="29435" y="238"/>
                    <a:pt x="29633" y="139"/>
                    <a:pt x="30030" y="139"/>
                  </a:cubicBezTo>
                  <a:lnTo>
                    <a:pt x="31369" y="139"/>
                  </a:lnTo>
                  <a:cubicBezTo>
                    <a:pt x="31568" y="139"/>
                    <a:pt x="31791" y="263"/>
                    <a:pt x="32039" y="512"/>
                  </a:cubicBezTo>
                  <a:cubicBezTo>
                    <a:pt x="32288" y="760"/>
                    <a:pt x="32412" y="1033"/>
                    <a:pt x="32412" y="1330"/>
                  </a:cubicBezTo>
                  <a:cubicBezTo>
                    <a:pt x="32412" y="1727"/>
                    <a:pt x="32312" y="2024"/>
                    <a:pt x="32113" y="2223"/>
                  </a:cubicBezTo>
                  <a:cubicBezTo>
                    <a:pt x="27748" y="6390"/>
                    <a:pt x="24127" y="10905"/>
                    <a:pt x="21249" y="15767"/>
                  </a:cubicBezTo>
                  <a:cubicBezTo>
                    <a:pt x="18372" y="20628"/>
                    <a:pt x="16040" y="25813"/>
                    <a:pt x="14254" y="31319"/>
                  </a:cubicBezTo>
                  <a:cubicBezTo>
                    <a:pt x="12468" y="36826"/>
                    <a:pt x="11203" y="42531"/>
                    <a:pt x="10459" y="48435"/>
                  </a:cubicBezTo>
                  <a:cubicBezTo>
                    <a:pt x="9715" y="54338"/>
                    <a:pt x="9343" y="60464"/>
                    <a:pt x="9343" y="66814"/>
                  </a:cubicBezTo>
                  <a:cubicBezTo>
                    <a:pt x="9343" y="95092"/>
                    <a:pt x="16884" y="116573"/>
                    <a:pt x="31965" y="131257"/>
                  </a:cubicBezTo>
                  <a:cubicBezTo>
                    <a:pt x="32263" y="131456"/>
                    <a:pt x="32412" y="131802"/>
                    <a:pt x="32412" y="132298"/>
                  </a:cubicBezTo>
                  <a:cubicBezTo>
                    <a:pt x="32412" y="132498"/>
                    <a:pt x="32288" y="132745"/>
                    <a:pt x="32039" y="133043"/>
                  </a:cubicBezTo>
                  <a:cubicBezTo>
                    <a:pt x="31791" y="133341"/>
                    <a:pt x="31568" y="133489"/>
                    <a:pt x="31369" y="133489"/>
                  </a:cubicBezTo>
                  <a:lnTo>
                    <a:pt x="30030" y="133489"/>
                  </a:lnTo>
                  <a:cubicBezTo>
                    <a:pt x="29633" y="133489"/>
                    <a:pt x="29435" y="133390"/>
                    <a:pt x="29435" y="133192"/>
                  </a:cubicBezTo>
                  <a:close/>
                </a:path>
              </a:pathLst>
            </a:custGeom>
            <a:solidFill>
              <a:srgbClr val="262626"/>
            </a:solidFill>
            <a:ln w="9525" cap="sq">
              <a:noFill/>
              <a:prstDash val="solid"/>
              <a:miter/>
            </a:ln>
          </p:spPr>
          <p:txBody>
            <a:bodyPr rtlCol="0" anchor="ctr"/>
            <a:lstStyle/>
            <a:p>
              <a:endParaRPr lang="en-NL"/>
            </a:p>
          </p:txBody>
        </p:sp>
        <p:sp>
          <p:nvSpPr>
            <p:cNvPr id="235" name="Freeform: Shape 234">
              <a:extLst>
                <a:ext uri="{FF2B5EF4-FFF2-40B4-BE49-F238E27FC236}">
                  <a16:creationId xmlns:a16="http://schemas.microsoft.com/office/drawing/2014/main" id="{037B6B9E-09DE-571E-5A23-F276DC5A83B7}"/>
                </a:ext>
              </a:extLst>
            </p:cNvPr>
            <p:cNvSpPr/>
            <p:nvPr/>
          </p:nvSpPr>
          <p:spPr>
            <a:xfrm rot="-5400000">
              <a:off x="9003567" y="1544067"/>
              <a:ext cx="66228" cy="84832"/>
            </a:xfrm>
            <a:custGeom>
              <a:avLst/>
              <a:gdLst>
                <a:gd name="connsiteX0" fmla="*/ 1004 w 66228"/>
                <a:gd name="connsiteY0" fmla="*/ 84963 h 84832"/>
                <a:gd name="connsiteX1" fmla="*/ 1004 w 66228"/>
                <a:gd name="connsiteY1" fmla="*/ 80350 h 84832"/>
                <a:gd name="connsiteX2" fmla="*/ 8520 w 66228"/>
                <a:gd name="connsiteY2" fmla="*/ 79531 h 84832"/>
                <a:gd name="connsiteX3" fmla="*/ 11421 w 66228"/>
                <a:gd name="connsiteY3" fmla="*/ 76034 h 84832"/>
                <a:gd name="connsiteX4" fmla="*/ 11421 w 66228"/>
                <a:gd name="connsiteY4" fmla="*/ 11740 h 84832"/>
                <a:gd name="connsiteX5" fmla="*/ 8817 w 66228"/>
                <a:gd name="connsiteY5" fmla="*/ 7126 h 84832"/>
                <a:gd name="connsiteX6" fmla="*/ 1004 w 66228"/>
                <a:gd name="connsiteY6" fmla="*/ 6234 h 84832"/>
                <a:gd name="connsiteX7" fmla="*/ 1004 w 66228"/>
                <a:gd name="connsiteY7" fmla="*/ 1620 h 84832"/>
                <a:gd name="connsiteX8" fmla="*/ 20798 w 66228"/>
                <a:gd name="connsiteY8" fmla="*/ 131 h 84832"/>
                <a:gd name="connsiteX9" fmla="*/ 20798 w 66228"/>
                <a:gd name="connsiteY9" fmla="*/ 8465 h 84832"/>
                <a:gd name="connsiteX10" fmla="*/ 29206 w 66228"/>
                <a:gd name="connsiteY10" fmla="*/ 2215 h 84832"/>
                <a:gd name="connsiteX11" fmla="*/ 39551 w 66228"/>
                <a:gd name="connsiteY11" fmla="*/ 131 h 84832"/>
                <a:gd name="connsiteX12" fmla="*/ 53764 w 66228"/>
                <a:gd name="connsiteY12" fmla="*/ 4373 h 84832"/>
                <a:gd name="connsiteX13" fmla="*/ 63660 w 66228"/>
                <a:gd name="connsiteY13" fmla="*/ 15609 h 84832"/>
                <a:gd name="connsiteX14" fmla="*/ 67232 w 66228"/>
                <a:gd name="connsiteY14" fmla="*/ 30343 h 84832"/>
                <a:gd name="connsiteX15" fmla="*/ 63289 w 66228"/>
                <a:gd name="connsiteY15" fmla="*/ 45300 h 84832"/>
                <a:gd name="connsiteX16" fmla="*/ 52498 w 66228"/>
                <a:gd name="connsiteY16" fmla="*/ 56388 h 84832"/>
                <a:gd name="connsiteX17" fmla="*/ 37615 w 66228"/>
                <a:gd name="connsiteY17" fmla="*/ 60556 h 84832"/>
                <a:gd name="connsiteX18" fmla="*/ 21096 w 66228"/>
                <a:gd name="connsiteY18" fmla="*/ 52668 h 84832"/>
                <a:gd name="connsiteX19" fmla="*/ 21096 w 66228"/>
                <a:gd name="connsiteY19" fmla="*/ 76034 h 84832"/>
                <a:gd name="connsiteX20" fmla="*/ 24072 w 66228"/>
                <a:gd name="connsiteY20" fmla="*/ 79531 h 84832"/>
                <a:gd name="connsiteX21" fmla="*/ 31513 w 66228"/>
                <a:gd name="connsiteY21" fmla="*/ 80350 h 84832"/>
                <a:gd name="connsiteX22" fmla="*/ 31513 w 66228"/>
                <a:gd name="connsiteY22" fmla="*/ 84963 h 84832"/>
                <a:gd name="connsiteX23" fmla="*/ 1004 w 66228"/>
                <a:gd name="connsiteY23" fmla="*/ 84963 h 84832"/>
                <a:gd name="connsiteX24" fmla="*/ 21096 w 66228"/>
                <a:gd name="connsiteY24" fmla="*/ 46120 h 84832"/>
                <a:gd name="connsiteX25" fmla="*/ 27644 w 66228"/>
                <a:gd name="connsiteY25" fmla="*/ 53933 h 84832"/>
                <a:gd name="connsiteX26" fmla="*/ 36723 w 66228"/>
                <a:gd name="connsiteY26" fmla="*/ 56984 h 84832"/>
                <a:gd name="connsiteX27" fmla="*/ 44908 w 66228"/>
                <a:gd name="connsiteY27" fmla="*/ 54528 h 84832"/>
                <a:gd name="connsiteX28" fmla="*/ 50936 w 66228"/>
                <a:gd name="connsiteY28" fmla="*/ 47905 h 84832"/>
                <a:gd name="connsiteX29" fmla="*/ 54508 w 66228"/>
                <a:gd name="connsiteY29" fmla="*/ 39124 h 84832"/>
                <a:gd name="connsiteX30" fmla="*/ 55624 w 66228"/>
                <a:gd name="connsiteY30" fmla="*/ 30343 h 84832"/>
                <a:gd name="connsiteX31" fmla="*/ 53689 w 66228"/>
                <a:gd name="connsiteY31" fmla="*/ 18735 h 84832"/>
                <a:gd name="connsiteX32" fmla="*/ 47811 w 66228"/>
                <a:gd name="connsiteY32" fmla="*/ 8242 h 84832"/>
                <a:gd name="connsiteX33" fmla="*/ 38210 w 66228"/>
                <a:gd name="connsiteY33" fmla="*/ 4001 h 84832"/>
                <a:gd name="connsiteX34" fmla="*/ 28314 w 66228"/>
                <a:gd name="connsiteY34" fmla="*/ 6755 h 84832"/>
                <a:gd name="connsiteX35" fmla="*/ 21096 w 66228"/>
                <a:gd name="connsiteY35" fmla="*/ 14270 h 84832"/>
                <a:gd name="connsiteX36" fmla="*/ 21096 w 66228"/>
                <a:gd name="connsiteY36" fmla="*/ 46120 h 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228" h="84832">
                  <a:moveTo>
                    <a:pt x="1004" y="84963"/>
                  </a:moveTo>
                  <a:lnTo>
                    <a:pt x="1004" y="80350"/>
                  </a:lnTo>
                  <a:cubicBezTo>
                    <a:pt x="4080" y="80350"/>
                    <a:pt x="6586" y="80077"/>
                    <a:pt x="8520" y="79531"/>
                  </a:cubicBezTo>
                  <a:cubicBezTo>
                    <a:pt x="10455" y="78986"/>
                    <a:pt x="11421" y="77820"/>
                    <a:pt x="11421" y="76034"/>
                  </a:cubicBezTo>
                  <a:lnTo>
                    <a:pt x="11421" y="11740"/>
                  </a:lnTo>
                  <a:cubicBezTo>
                    <a:pt x="11421" y="9260"/>
                    <a:pt x="10554" y="7722"/>
                    <a:pt x="8817" y="7126"/>
                  </a:cubicBezTo>
                  <a:cubicBezTo>
                    <a:pt x="7081" y="6531"/>
                    <a:pt x="4477" y="6234"/>
                    <a:pt x="1004" y="6234"/>
                  </a:cubicBezTo>
                  <a:lnTo>
                    <a:pt x="1004" y="1620"/>
                  </a:lnTo>
                  <a:lnTo>
                    <a:pt x="20798" y="131"/>
                  </a:lnTo>
                  <a:lnTo>
                    <a:pt x="20798" y="8465"/>
                  </a:lnTo>
                  <a:cubicBezTo>
                    <a:pt x="23179" y="5687"/>
                    <a:pt x="25982" y="3604"/>
                    <a:pt x="29206" y="2215"/>
                  </a:cubicBezTo>
                  <a:cubicBezTo>
                    <a:pt x="32431" y="826"/>
                    <a:pt x="35879" y="131"/>
                    <a:pt x="39551" y="131"/>
                  </a:cubicBezTo>
                  <a:cubicBezTo>
                    <a:pt x="44809" y="131"/>
                    <a:pt x="49547" y="1545"/>
                    <a:pt x="53764" y="4373"/>
                  </a:cubicBezTo>
                  <a:cubicBezTo>
                    <a:pt x="57981" y="7201"/>
                    <a:pt x="61279" y="10946"/>
                    <a:pt x="63660" y="15609"/>
                  </a:cubicBezTo>
                  <a:cubicBezTo>
                    <a:pt x="66042" y="20272"/>
                    <a:pt x="67232" y="25184"/>
                    <a:pt x="67232" y="30343"/>
                  </a:cubicBezTo>
                  <a:cubicBezTo>
                    <a:pt x="67232" y="35701"/>
                    <a:pt x="65918" y="40687"/>
                    <a:pt x="63289" y="45300"/>
                  </a:cubicBezTo>
                  <a:cubicBezTo>
                    <a:pt x="60659" y="49914"/>
                    <a:pt x="57062" y="53610"/>
                    <a:pt x="52498" y="56388"/>
                  </a:cubicBezTo>
                  <a:cubicBezTo>
                    <a:pt x="47935" y="59167"/>
                    <a:pt x="42973" y="60556"/>
                    <a:pt x="37615" y="60556"/>
                  </a:cubicBezTo>
                  <a:cubicBezTo>
                    <a:pt x="31067" y="60556"/>
                    <a:pt x="25560" y="57927"/>
                    <a:pt x="21096" y="52668"/>
                  </a:cubicBezTo>
                  <a:lnTo>
                    <a:pt x="21096" y="76034"/>
                  </a:lnTo>
                  <a:cubicBezTo>
                    <a:pt x="21096" y="77820"/>
                    <a:pt x="22088" y="78986"/>
                    <a:pt x="24072" y="79531"/>
                  </a:cubicBezTo>
                  <a:cubicBezTo>
                    <a:pt x="26057" y="80077"/>
                    <a:pt x="28537" y="80350"/>
                    <a:pt x="31513" y="80350"/>
                  </a:cubicBezTo>
                  <a:lnTo>
                    <a:pt x="31513" y="84963"/>
                  </a:lnTo>
                  <a:lnTo>
                    <a:pt x="1004" y="84963"/>
                  </a:lnTo>
                  <a:close/>
                  <a:moveTo>
                    <a:pt x="21096" y="46120"/>
                  </a:moveTo>
                  <a:cubicBezTo>
                    <a:pt x="22684" y="49294"/>
                    <a:pt x="24866" y="51899"/>
                    <a:pt x="27644" y="53933"/>
                  </a:cubicBezTo>
                  <a:cubicBezTo>
                    <a:pt x="30423" y="55966"/>
                    <a:pt x="33449" y="56984"/>
                    <a:pt x="36723" y="56984"/>
                  </a:cubicBezTo>
                  <a:cubicBezTo>
                    <a:pt x="39798" y="56984"/>
                    <a:pt x="42527" y="56166"/>
                    <a:pt x="44908" y="54528"/>
                  </a:cubicBezTo>
                  <a:cubicBezTo>
                    <a:pt x="47290" y="52891"/>
                    <a:pt x="49299" y="50684"/>
                    <a:pt x="50936" y="47905"/>
                  </a:cubicBezTo>
                  <a:cubicBezTo>
                    <a:pt x="52573" y="45127"/>
                    <a:pt x="53764" y="42200"/>
                    <a:pt x="54508" y="39124"/>
                  </a:cubicBezTo>
                  <a:cubicBezTo>
                    <a:pt x="55252" y="36048"/>
                    <a:pt x="55624" y="33121"/>
                    <a:pt x="55624" y="30343"/>
                  </a:cubicBezTo>
                  <a:cubicBezTo>
                    <a:pt x="55624" y="26771"/>
                    <a:pt x="54979" y="22902"/>
                    <a:pt x="53689" y="18735"/>
                  </a:cubicBezTo>
                  <a:cubicBezTo>
                    <a:pt x="52399" y="14568"/>
                    <a:pt x="50440" y="11070"/>
                    <a:pt x="47811" y="8242"/>
                  </a:cubicBezTo>
                  <a:cubicBezTo>
                    <a:pt x="45181" y="5415"/>
                    <a:pt x="41981" y="4001"/>
                    <a:pt x="38210" y="4001"/>
                  </a:cubicBezTo>
                  <a:cubicBezTo>
                    <a:pt x="34639" y="4001"/>
                    <a:pt x="31340" y="4919"/>
                    <a:pt x="28314" y="6755"/>
                  </a:cubicBezTo>
                  <a:cubicBezTo>
                    <a:pt x="25288" y="8590"/>
                    <a:pt x="22882" y="11095"/>
                    <a:pt x="21096" y="14270"/>
                  </a:cubicBezTo>
                  <a:lnTo>
                    <a:pt x="21096" y="46120"/>
                  </a:lnTo>
                  <a:close/>
                </a:path>
              </a:pathLst>
            </a:custGeom>
            <a:solidFill>
              <a:srgbClr val="262626"/>
            </a:solidFill>
            <a:ln w="9525" cap="sq">
              <a:noFill/>
              <a:prstDash val="solid"/>
              <a:miter/>
            </a:ln>
          </p:spPr>
          <p:txBody>
            <a:bodyPr rtlCol="0" anchor="ctr"/>
            <a:lstStyle/>
            <a:p>
              <a:endParaRPr lang="en-NL"/>
            </a:p>
          </p:txBody>
        </p:sp>
        <p:sp>
          <p:nvSpPr>
            <p:cNvPr id="236" name="Freeform: Shape 235">
              <a:extLst>
                <a:ext uri="{FF2B5EF4-FFF2-40B4-BE49-F238E27FC236}">
                  <a16:creationId xmlns:a16="http://schemas.microsoft.com/office/drawing/2014/main" id="{09E91201-F8C2-FF25-BC05-2C195818E0A8}"/>
                </a:ext>
              </a:extLst>
            </p:cNvPr>
            <p:cNvSpPr/>
            <p:nvPr/>
          </p:nvSpPr>
          <p:spPr>
            <a:xfrm rot="-5400000">
              <a:off x="8973132" y="1462733"/>
              <a:ext cx="67568" cy="92570"/>
            </a:xfrm>
            <a:custGeom>
              <a:avLst/>
              <a:gdLst>
                <a:gd name="connsiteX0" fmla="*/ 993 w 67568"/>
                <a:gd name="connsiteY0" fmla="*/ 92697 h 92570"/>
                <a:gd name="connsiteX1" fmla="*/ 993 w 67568"/>
                <a:gd name="connsiteY1" fmla="*/ 87934 h 92570"/>
                <a:gd name="connsiteX2" fmla="*/ 8435 w 67568"/>
                <a:gd name="connsiteY2" fmla="*/ 87264 h 92570"/>
                <a:gd name="connsiteX3" fmla="*/ 11411 w 67568"/>
                <a:gd name="connsiteY3" fmla="*/ 83767 h 92570"/>
                <a:gd name="connsiteX4" fmla="*/ 11411 w 67568"/>
                <a:gd name="connsiteY4" fmla="*/ 13818 h 92570"/>
                <a:gd name="connsiteX5" fmla="*/ 10295 w 67568"/>
                <a:gd name="connsiteY5" fmla="*/ 8609 h 92570"/>
                <a:gd name="connsiteX6" fmla="*/ 7170 w 67568"/>
                <a:gd name="connsiteY6" fmla="*/ 6600 h 92570"/>
                <a:gd name="connsiteX7" fmla="*/ 993 w 67568"/>
                <a:gd name="connsiteY7" fmla="*/ 6228 h 92570"/>
                <a:gd name="connsiteX8" fmla="*/ 993 w 67568"/>
                <a:gd name="connsiteY8" fmla="*/ 1614 h 92570"/>
                <a:gd name="connsiteX9" fmla="*/ 20787 w 67568"/>
                <a:gd name="connsiteY9" fmla="*/ 126 h 92570"/>
                <a:gd name="connsiteX10" fmla="*/ 20787 w 67568"/>
                <a:gd name="connsiteY10" fmla="*/ 45965 h 92570"/>
                <a:gd name="connsiteX11" fmla="*/ 28601 w 67568"/>
                <a:gd name="connsiteY11" fmla="*/ 37110 h 92570"/>
                <a:gd name="connsiteX12" fmla="*/ 39688 w 67568"/>
                <a:gd name="connsiteY12" fmla="*/ 33761 h 92570"/>
                <a:gd name="connsiteX13" fmla="*/ 53529 w 67568"/>
                <a:gd name="connsiteY13" fmla="*/ 38226 h 92570"/>
                <a:gd name="connsiteX14" fmla="*/ 58143 w 67568"/>
                <a:gd name="connsiteY14" fmla="*/ 51770 h 92570"/>
                <a:gd name="connsiteX15" fmla="*/ 58143 w 67568"/>
                <a:gd name="connsiteY15" fmla="*/ 83767 h 92570"/>
                <a:gd name="connsiteX16" fmla="*/ 61119 w 67568"/>
                <a:gd name="connsiteY16" fmla="*/ 87264 h 92570"/>
                <a:gd name="connsiteX17" fmla="*/ 68561 w 67568"/>
                <a:gd name="connsiteY17" fmla="*/ 87934 h 92570"/>
                <a:gd name="connsiteX18" fmla="*/ 68561 w 67568"/>
                <a:gd name="connsiteY18" fmla="*/ 92697 h 92570"/>
                <a:gd name="connsiteX19" fmla="*/ 38051 w 67568"/>
                <a:gd name="connsiteY19" fmla="*/ 92697 h 92570"/>
                <a:gd name="connsiteX20" fmla="*/ 38051 w 67568"/>
                <a:gd name="connsiteY20" fmla="*/ 87934 h 92570"/>
                <a:gd name="connsiteX21" fmla="*/ 45567 w 67568"/>
                <a:gd name="connsiteY21" fmla="*/ 87264 h 92570"/>
                <a:gd name="connsiteX22" fmla="*/ 48469 w 67568"/>
                <a:gd name="connsiteY22" fmla="*/ 83767 h 92570"/>
                <a:gd name="connsiteX23" fmla="*/ 48469 w 67568"/>
                <a:gd name="connsiteY23" fmla="*/ 52067 h 92570"/>
                <a:gd name="connsiteX24" fmla="*/ 46609 w 67568"/>
                <a:gd name="connsiteY24" fmla="*/ 41425 h 92570"/>
                <a:gd name="connsiteX25" fmla="*/ 38795 w 67568"/>
                <a:gd name="connsiteY25" fmla="*/ 37184 h 92570"/>
                <a:gd name="connsiteX26" fmla="*/ 26070 w 67568"/>
                <a:gd name="connsiteY26" fmla="*/ 43361 h 92570"/>
                <a:gd name="connsiteX27" fmla="*/ 21085 w 67568"/>
                <a:gd name="connsiteY27" fmla="*/ 57425 h 92570"/>
                <a:gd name="connsiteX28" fmla="*/ 21085 w 67568"/>
                <a:gd name="connsiteY28" fmla="*/ 83767 h 92570"/>
                <a:gd name="connsiteX29" fmla="*/ 24061 w 67568"/>
                <a:gd name="connsiteY29" fmla="*/ 87264 h 92570"/>
                <a:gd name="connsiteX30" fmla="*/ 31502 w 67568"/>
                <a:gd name="connsiteY30" fmla="*/ 87934 h 92570"/>
                <a:gd name="connsiteX31" fmla="*/ 31502 w 67568"/>
                <a:gd name="connsiteY31" fmla="*/ 92697 h 92570"/>
                <a:gd name="connsiteX32" fmla="*/ 993 w 67568"/>
                <a:gd name="connsiteY32" fmla="*/ 92697 h 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568" h="92570">
                  <a:moveTo>
                    <a:pt x="993" y="92697"/>
                  </a:moveTo>
                  <a:lnTo>
                    <a:pt x="993" y="87934"/>
                  </a:lnTo>
                  <a:cubicBezTo>
                    <a:pt x="3969" y="87934"/>
                    <a:pt x="6450" y="87711"/>
                    <a:pt x="8435" y="87264"/>
                  </a:cubicBezTo>
                  <a:cubicBezTo>
                    <a:pt x="10419" y="86818"/>
                    <a:pt x="11411" y="85652"/>
                    <a:pt x="11411" y="83767"/>
                  </a:cubicBezTo>
                  <a:lnTo>
                    <a:pt x="11411" y="13818"/>
                  </a:lnTo>
                  <a:cubicBezTo>
                    <a:pt x="11411" y="11437"/>
                    <a:pt x="11039" y="9700"/>
                    <a:pt x="10295" y="8609"/>
                  </a:cubicBezTo>
                  <a:cubicBezTo>
                    <a:pt x="9551" y="7517"/>
                    <a:pt x="8509" y="6848"/>
                    <a:pt x="7170" y="6600"/>
                  </a:cubicBezTo>
                  <a:cubicBezTo>
                    <a:pt x="5829" y="6352"/>
                    <a:pt x="3771" y="6228"/>
                    <a:pt x="993" y="6228"/>
                  </a:cubicBezTo>
                  <a:lnTo>
                    <a:pt x="993" y="1614"/>
                  </a:lnTo>
                  <a:lnTo>
                    <a:pt x="20787" y="126"/>
                  </a:lnTo>
                  <a:lnTo>
                    <a:pt x="20787" y="45965"/>
                  </a:lnTo>
                  <a:cubicBezTo>
                    <a:pt x="22672" y="42294"/>
                    <a:pt x="25277" y="39342"/>
                    <a:pt x="28601" y="37110"/>
                  </a:cubicBezTo>
                  <a:cubicBezTo>
                    <a:pt x="31924" y="34877"/>
                    <a:pt x="35620" y="33761"/>
                    <a:pt x="39688" y="33761"/>
                  </a:cubicBezTo>
                  <a:cubicBezTo>
                    <a:pt x="45840" y="33761"/>
                    <a:pt x="50453" y="35249"/>
                    <a:pt x="53529" y="38226"/>
                  </a:cubicBezTo>
                  <a:cubicBezTo>
                    <a:pt x="56605" y="41202"/>
                    <a:pt x="58143" y="45717"/>
                    <a:pt x="58143" y="51770"/>
                  </a:cubicBezTo>
                  <a:lnTo>
                    <a:pt x="58143" y="83767"/>
                  </a:lnTo>
                  <a:cubicBezTo>
                    <a:pt x="58143" y="85652"/>
                    <a:pt x="59135" y="86818"/>
                    <a:pt x="61119" y="87264"/>
                  </a:cubicBezTo>
                  <a:cubicBezTo>
                    <a:pt x="63104" y="87711"/>
                    <a:pt x="65584" y="87934"/>
                    <a:pt x="68561" y="87934"/>
                  </a:cubicBezTo>
                  <a:lnTo>
                    <a:pt x="68561" y="92697"/>
                  </a:lnTo>
                  <a:lnTo>
                    <a:pt x="38051" y="92697"/>
                  </a:lnTo>
                  <a:lnTo>
                    <a:pt x="38051" y="87934"/>
                  </a:lnTo>
                  <a:cubicBezTo>
                    <a:pt x="41127" y="87934"/>
                    <a:pt x="43632" y="87711"/>
                    <a:pt x="45567" y="87264"/>
                  </a:cubicBezTo>
                  <a:cubicBezTo>
                    <a:pt x="47502" y="86818"/>
                    <a:pt x="48469" y="85652"/>
                    <a:pt x="48469" y="83767"/>
                  </a:cubicBezTo>
                  <a:lnTo>
                    <a:pt x="48469" y="52067"/>
                  </a:lnTo>
                  <a:cubicBezTo>
                    <a:pt x="48469" y="47800"/>
                    <a:pt x="47849" y="44253"/>
                    <a:pt x="46609" y="41425"/>
                  </a:cubicBezTo>
                  <a:cubicBezTo>
                    <a:pt x="45369" y="38598"/>
                    <a:pt x="42764" y="37184"/>
                    <a:pt x="38795" y="37184"/>
                  </a:cubicBezTo>
                  <a:cubicBezTo>
                    <a:pt x="33636" y="37184"/>
                    <a:pt x="29394" y="39243"/>
                    <a:pt x="26070" y="43361"/>
                  </a:cubicBezTo>
                  <a:cubicBezTo>
                    <a:pt x="22746" y="47478"/>
                    <a:pt x="21085" y="52166"/>
                    <a:pt x="21085" y="57425"/>
                  </a:cubicBezTo>
                  <a:lnTo>
                    <a:pt x="21085" y="83767"/>
                  </a:lnTo>
                  <a:cubicBezTo>
                    <a:pt x="21085" y="85652"/>
                    <a:pt x="22077" y="86818"/>
                    <a:pt x="24061" y="87264"/>
                  </a:cubicBezTo>
                  <a:cubicBezTo>
                    <a:pt x="26046" y="87711"/>
                    <a:pt x="28526" y="87934"/>
                    <a:pt x="31502" y="87934"/>
                  </a:cubicBezTo>
                  <a:lnTo>
                    <a:pt x="31502" y="92697"/>
                  </a:lnTo>
                  <a:lnTo>
                    <a:pt x="993" y="92697"/>
                  </a:lnTo>
                  <a:close/>
                </a:path>
              </a:pathLst>
            </a:custGeom>
            <a:solidFill>
              <a:srgbClr val="262626"/>
            </a:solidFill>
            <a:ln w="9525" cap="sq">
              <a:noFill/>
              <a:prstDash val="solid"/>
              <a:miter/>
            </a:ln>
          </p:spPr>
          <p:txBody>
            <a:bodyPr rtlCol="0" anchor="ctr"/>
            <a:lstStyle/>
            <a:p>
              <a:endParaRPr lang="en-NL"/>
            </a:p>
          </p:txBody>
        </p:sp>
        <p:sp>
          <p:nvSpPr>
            <p:cNvPr id="237" name="Freeform: Shape 236">
              <a:extLst>
                <a:ext uri="{FF2B5EF4-FFF2-40B4-BE49-F238E27FC236}">
                  <a16:creationId xmlns:a16="http://schemas.microsoft.com/office/drawing/2014/main" id="{725EAD5C-3417-9849-3392-A4E57FF3F232}"/>
                </a:ext>
              </a:extLst>
            </p:cNvPr>
            <p:cNvSpPr/>
            <p:nvPr/>
          </p:nvSpPr>
          <p:spPr>
            <a:xfrm rot="-5400000">
              <a:off x="9002302" y="1368048"/>
              <a:ext cx="43457" cy="61317"/>
            </a:xfrm>
            <a:custGeom>
              <a:avLst/>
              <a:gdLst>
                <a:gd name="connsiteX0" fmla="*/ 983 w 43457"/>
                <a:gd name="connsiteY0" fmla="*/ 60388 h 61317"/>
                <a:gd name="connsiteX1" fmla="*/ 983 w 43457"/>
                <a:gd name="connsiteY1" fmla="*/ 38510 h 61317"/>
                <a:gd name="connsiteX2" fmla="*/ 2173 w 43457"/>
                <a:gd name="connsiteY2" fmla="*/ 37469 h 61317"/>
                <a:gd name="connsiteX3" fmla="*/ 3811 w 43457"/>
                <a:gd name="connsiteY3" fmla="*/ 37469 h 61317"/>
                <a:gd name="connsiteX4" fmla="*/ 4853 w 43457"/>
                <a:gd name="connsiteY4" fmla="*/ 38510 h 61317"/>
                <a:gd name="connsiteX5" fmla="*/ 22712 w 43457"/>
                <a:gd name="connsiteY5" fmla="*/ 57858 h 61317"/>
                <a:gd name="connsiteX6" fmla="*/ 33354 w 43457"/>
                <a:gd name="connsiteY6" fmla="*/ 55030 h 61317"/>
                <a:gd name="connsiteX7" fmla="*/ 37595 w 43457"/>
                <a:gd name="connsiteY7" fmla="*/ 46249 h 61317"/>
                <a:gd name="connsiteX8" fmla="*/ 34246 w 43457"/>
                <a:gd name="connsiteY8" fmla="*/ 38882 h 61317"/>
                <a:gd name="connsiteX9" fmla="*/ 26433 w 43457"/>
                <a:gd name="connsiteY9" fmla="*/ 34789 h 61317"/>
                <a:gd name="connsiteX10" fmla="*/ 17503 w 43457"/>
                <a:gd name="connsiteY10" fmla="*/ 33003 h 61317"/>
                <a:gd name="connsiteX11" fmla="*/ 9317 w 43457"/>
                <a:gd name="connsiteY11" fmla="*/ 29952 h 61317"/>
                <a:gd name="connsiteX12" fmla="*/ 3290 w 43457"/>
                <a:gd name="connsiteY12" fmla="*/ 24595 h 61317"/>
                <a:gd name="connsiteX13" fmla="*/ 983 w 43457"/>
                <a:gd name="connsiteY13" fmla="*/ 16781 h 61317"/>
                <a:gd name="connsiteX14" fmla="*/ 4034 w 43457"/>
                <a:gd name="connsiteY14" fmla="*/ 7256 h 61317"/>
                <a:gd name="connsiteX15" fmla="*/ 12071 w 43457"/>
                <a:gd name="connsiteY15" fmla="*/ 1824 h 61317"/>
                <a:gd name="connsiteX16" fmla="*/ 22712 w 43457"/>
                <a:gd name="connsiteY16" fmla="*/ 113 h 61317"/>
                <a:gd name="connsiteX17" fmla="*/ 34618 w 43457"/>
                <a:gd name="connsiteY17" fmla="*/ 3833 h 61317"/>
                <a:gd name="connsiteX18" fmla="*/ 38488 w 43457"/>
                <a:gd name="connsiteY18" fmla="*/ 559 h 61317"/>
                <a:gd name="connsiteX19" fmla="*/ 39231 w 43457"/>
                <a:gd name="connsiteY19" fmla="*/ 113 h 61317"/>
                <a:gd name="connsiteX20" fmla="*/ 40125 w 43457"/>
                <a:gd name="connsiteY20" fmla="*/ 113 h 61317"/>
                <a:gd name="connsiteX21" fmla="*/ 40869 w 43457"/>
                <a:gd name="connsiteY21" fmla="*/ 485 h 61317"/>
                <a:gd name="connsiteX22" fmla="*/ 41167 w 43457"/>
                <a:gd name="connsiteY22" fmla="*/ 1303 h 61317"/>
                <a:gd name="connsiteX23" fmla="*/ 41167 w 43457"/>
                <a:gd name="connsiteY23" fmla="*/ 18716 h 61317"/>
                <a:gd name="connsiteX24" fmla="*/ 40125 w 43457"/>
                <a:gd name="connsiteY24" fmla="*/ 19906 h 61317"/>
                <a:gd name="connsiteX25" fmla="*/ 38488 w 43457"/>
                <a:gd name="connsiteY25" fmla="*/ 19906 h 61317"/>
                <a:gd name="connsiteX26" fmla="*/ 37297 w 43457"/>
                <a:gd name="connsiteY26" fmla="*/ 18716 h 61317"/>
                <a:gd name="connsiteX27" fmla="*/ 33428 w 43457"/>
                <a:gd name="connsiteY27" fmla="*/ 7479 h 61317"/>
                <a:gd name="connsiteX28" fmla="*/ 22563 w 43457"/>
                <a:gd name="connsiteY28" fmla="*/ 3238 h 61317"/>
                <a:gd name="connsiteX29" fmla="*/ 12219 w 43457"/>
                <a:gd name="connsiteY29" fmla="*/ 5470 h 61317"/>
                <a:gd name="connsiteX30" fmla="*/ 7829 w 43457"/>
                <a:gd name="connsiteY30" fmla="*/ 13061 h 61317"/>
                <a:gd name="connsiteX31" fmla="*/ 11029 w 43457"/>
                <a:gd name="connsiteY31" fmla="*/ 19163 h 61317"/>
                <a:gd name="connsiteX32" fmla="*/ 18396 w 43457"/>
                <a:gd name="connsiteY32" fmla="*/ 22586 h 61317"/>
                <a:gd name="connsiteX33" fmla="*/ 27475 w 43457"/>
                <a:gd name="connsiteY33" fmla="*/ 24372 h 61317"/>
                <a:gd name="connsiteX34" fmla="*/ 35883 w 43457"/>
                <a:gd name="connsiteY34" fmla="*/ 27869 h 61317"/>
                <a:gd name="connsiteX35" fmla="*/ 42134 w 43457"/>
                <a:gd name="connsiteY35" fmla="*/ 34120 h 61317"/>
                <a:gd name="connsiteX36" fmla="*/ 44441 w 43457"/>
                <a:gd name="connsiteY36" fmla="*/ 42677 h 61317"/>
                <a:gd name="connsiteX37" fmla="*/ 42803 w 43457"/>
                <a:gd name="connsiteY37" fmla="*/ 51011 h 61317"/>
                <a:gd name="connsiteX38" fmla="*/ 38190 w 43457"/>
                <a:gd name="connsiteY38" fmla="*/ 56890 h 61317"/>
                <a:gd name="connsiteX39" fmla="*/ 31195 w 43457"/>
                <a:gd name="connsiteY39" fmla="*/ 60313 h 61317"/>
                <a:gd name="connsiteX40" fmla="*/ 22712 w 43457"/>
                <a:gd name="connsiteY40" fmla="*/ 61430 h 61317"/>
                <a:gd name="connsiteX41" fmla="*/ 8573 w 43457"/>
                <a:gd name="connsiteY41" fmla="*/ 55774 h 61317"/>
                <a:gd name="connsiteX42" fmla="*/ 3662 w 43457"/>
                <a:gd name="connsiteY42" fmla="*/ 61132 h 61317"/>
                <a:gd name="connsiteX43" fmla="*/ 2917 w 43457"/>
                <a:gd name="connsiteY43" fmla="*/ 61430 h 61317"/>
                <a:gd name="connsiteX44" fmla="*/ 2173 w 43457"/>
                <a:gd name="connsiteY44" fmla="*/ 61430 h 61317"/>
                <a:gd name="connsiteX45" fmla="*/ 983 w 43457"/>
                <a:gd name="connsiteY45" fmla="*/ 60388 h 6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457" h="61317">
                  <a:moveTo>
                    <a:pt x="983" y="60388"/>
                  </a:moveTo>
                  <a:lnTo>
                    <a:pt x="983" y="38510"/>
                  </a:lnTo>
                  <a:cubicBezTo>
                    <a:pt x="983" y="37816"/>
                    <a:pt x="1380" y="37469"/>
                    <a:pt x="2173" y="37469"/>
                  </a:cubicBezTo>
                  <a:lnTo>
                    <a:pt x="3811" y="37469"/>
                  </a:lnTo>
                  <a:cubicBezTo>
                    <a:pt x="4307" y="37469"/>
                    <a:pt x="4654" y="37816"/>
                    <a:pt x="4853" y="38510"/>
                  </a:cubicBezTo>
                  <a:cubicBezTo>
                    <a:pt x="7333" y="51408"/>
                    <a:pt x="13286" y="57858"/>
                    <a:pt x="22712" y="57858"/>
                  </a:cubicBezTo>
                  <a:cubicBezTo>
                    <a:pt x="26978" y="57858"/>
                    <a:pt x="30525" y="56915"/>
                    <a:pt x="33354" y="55030"/>
                  </a:cubicBezTo>
                  <a:cubicBezTo>
                    <a:pt x="36181" y="53145"/>
                    <a:pt x="37595" y="50218"/>
                    <a:pt x="37595" y="46249"/>
                  </a:cubicBezTo>
                  <a:cubicBezTo>
                    <a:pt x="37595" y="43371"/>
                    <a:pt x="36479" y="40916"/>
                    <a:pt x="34246" y="38882"/>
                  </a:cubicBezTo>
                  <a:cubicBezTo>
                    <a:pt x="32013" y="36848"/>
                    <a:pt x="29409" y="35484"/>
                    <a:pt x="26433" y="34789"/>
                  </a:cubicBezTo>
                  <a:lnTo>
                    <a:pt x="17503" y="33003"/>
                  </a:lnTo>
                  <a:cubicBezTo>
                    <a:pt x="14526" y="32309"/>
                    <a:pt x="11798" y="31292"/>
                    <a:pt x="9317" y="29952"/>
                  </a:cubicBezTo>
                  <a:cubicBezTo>
                    <a:pt x="6837" y="28613"/>
                    <a:pt x="4828" y="26827"/>
                    <a:pt x="3290" y="24595"/>
                  </a:cubicBezTo>
                  <a:cubicBezTo>
                    <a:pt x="1752" y="22362"/>
                    <a:pt x="983" y="19758"/>
                    <a:pt x="983" y="16781"/>
                  </a:cubicBezTo>
                  <a:cubicBezTo>
                    <a:pt x="983" y="12912"/>
                    <a:pt x="2000" y="9737"/>
                    <a:pt x="4034" y="7256"/>
                  </a:cubicBezTo>
                  <a:cubicBezTo>
                    <a:pt x="6068" y="4776"/>
                    <a:pt x="8747" y="2965"/>
                    <a:pt x="12071" y="1824"/>
                  </a:cubicBezTo>
                  <a:cubicBezTo>
                    <a:pt x="15394" y="683"/>
                    <a:pt x="18942" y="113"/>
                    <a:pt x="22712" y="113"/>
                  </a:cubicBezTo>
                  <a:cubicBezTo>
                    <a:pt x="27276" y="113"/>
                    <a:pt x="31245" y="1353"/>
                    <a:pt x="34618" y="3833"/>
                  </a:cubicBezTo>
                  <a:lnTo>
                    <a:pt x="38488" y="559"/>
                  </a:lnTo>
                  <a:cubicBezTo>
                    <a:pt x="38488" y="261"/>
                    <a:pt x="38735" y="113"/>
                    <a:pt x="39231" y="113"/>
                  </a:cubicBezTo>
                  <a:lnTo>
                    <a:pt x="40125" y="113"/>
                  </a:lnTo>
                  <a:cubicBezTo>
                    <a:pt x="40423" y="113"/>
                    <a:pt x="40671" y="237"/>
                    <a:pt x="40869" y="485"/>
                  </a:cubicBezTo>
                  <a:cubicBezTo>
                    <a:pt x="41068" y="733"/>
                    <a:pt x="41167" y="1005"/>
                    <a:pt x="41167" y="1303"/>
                  </a:cubicBezTo>
                  <a:lnTo>
                    <a:pt x="41167" y="18716"/>
                  </a:lnTo>
                  <a:cubicBezTo>
                    <a:pt x="41167" y="19510"/>
                    <a:pt x="40820" y="19906"/>
                    <a:pt x="40125" y="19906"/>
                  </a:cubicBezTo>
                  <a:lnTo>
                    <a:pt x="38488" y="19906"/>
                  </a:lnTo>
                  <a:cubicBezTo>
                    <a:pt x="37694" y="19906"/>
                    <a:pt x="37297" y="19510"/>
                    <a:pt x="37297" y="18716"/>
                  </a:cubicBezTo>
                  <a:cubicBezTo>
                    <a:pt x="37297" y="14052"/>
                    <a:pt x="36007" y="10307"/>
                    <a:pt x="33428" y="7479"/>
                  </a:cubicBezTo>
                  <a:cubicBezTo>
                    <a:pt x="30848" y="4651"/>
                    <a:pt x="27226" y="3238"/>
                    <a:pt x="22563" y="3238"/>
                  </a:cubicBezTo>
                  <a:cubicBezTo>
                    <a:pt x="18594" y="3238"/>
                    <a:pt x="15146" y="3982"/>
                    <a:pt x="12219" y="5470"/>
                  </a:cubicBezTo>
                  <a:cubicBezTo>
                    <a:pt x="9293" y="6959"/>
                    <a:pt x="7829" y="9489"/>
                    <a:pt x="7829" y="13061"/>
                  </a:cubicBezTo>
                  <a:cubicBezTo>
                    <a:pt x="7829" y="15541"/>
                    <a:pt x="8896" y="17575"/>
                    <a:pt x="11029" y="19163"/>
                  </a:cubicBezTo>
                  <a:cubicBezTo>
                    <a:pt x="13162" y="20750"/>
                    <a:pt x="15617" y="21891"/>
                    <a:pt x="18396" y="22586"/>
                  </a:cubicBezTo>
                  <a:lnTo>
                    <a:pt x="27475" y="24372"/>
                  </a:lnTo>
                  <a:cubicBezTo>
                    <a:pt x="30451" y="25066"/>
                    <a:pt x="33254" y="26232"/>
                    <a:pt x="35883" y="27869"/>
                  </a:cubicBezTo>
                  <a:cubicBezTo>
                    <a:pt x="38512" y="29506"/>
                    <a:pt x="40596" y="31590"/>
                    <a:pt x="42134" y="34120"/>
                  </a:cubicBezTo>
                  <a:cubicBezTo>
                    <a:pt x="43672" y="36649"/>
                    <a:pt x="44441" y="39502"/>
                    <a:pt x="44441" y="42677"/>
                  </a:cubicBezTo>
                  <a:cubicBezTo>
                    <a:pt x="44441" y="45852"/>
                    <a:pt x="43895" y="48630"/>
                    <a:pt x="42803" y="51011"/>
                  </a:cubicBezTo>
                  <a:cubicBezTo>
                    <a:pt x="41712" y="53393"/>
                    <a:pt x="40175" y="55352"/>
                    <a:pt x="38190" y="56890"/>
                  </a:cubicBezTo>
                  <a:cubicBezTo>
                    <a:pt x="36206" y="58428"/>
                    <a:pt x="33874" y="59569"/>
                    <a:pt x="31195" y="60313"/>
                  </a:cubicBezTo>
                  <a:cubicBezTo>
                    <a:pt x="28516" y="61057"/>
                    <a:pt x="25689" y="61430"/>
                    <a:pt x="22712" y="61430"/>
                  </a:cubicBezTo>
                  <a:cubicBezTo>
                    <a:pt x="17156" y="61430"/>
                    <a:pt x="12443" y="59545"/>
                    <a:pt x="8573" y="55774"/>
                  </a:cubicBezTo>
                  <a:lnTo>
                    <a:pt x="3662" y="61132"/>
                  </a:lnTo>
                  <a:cubicBezTo>
                    <a:pt x="3662" y="61331"/>
                    <a:pt x="3414" y="61430"/>
                    <a:pt x="2917" y="61430"/>
                  </a:cubicBezTo>
                  <a:lnTo>
                    <a:pt x="2173" y="61430"/>
                  </a:lnTo>
                  <a:cubicBezTo>
                    <a:pt x="1380" y="61430"/>
                    <a:pt x="983" y="61082"/>
                    <a:pt x="983" y="60388"/>
                  </a:cubicBezTo>
                  <a:close/>
                </a:path>
              </a:pathLst>
            </a:custGeom>
            <a:solidFill>
              <a:srgbClr val="262626"/>
            </a:solidFill>
            <a:ln w="9525" cap="sq">
              <a:noFill/>
              <a:prstDash val="solid"/>
              <a:miter/>
            </a:ln>
          </p:spPr>
          <p:txBody>
            <a:bodyPr rtlCol="0" anchor="ctr"/>
            <a:lstStyle/>
            <a:p>
              <a:endParaRPr lang="en-NL"/>
            </a:p>
          </p:txBody>
        </p:sp>
        <p:sp>
          <p:nvSpPr>
            <p:cNvPr id="238" name="Freeform: Shape 237">
              <a:extLst>
                <a:ext uri="{FF2B5EF4-FFF2-40B4-BE49-F238E27FC236}">
                  <a16:creationId xmlns:a16="http://schemas.microsoft.com/office/drawing/2014/main" id="{6A7EBD1A-D889-55F3-354A-F6C190C898ED}"/>
                </a:ext>
              </a:extLst>
            </p:cNvPr>
            <p:cNvSpPr/>
            <p:nvPr/>
          </p:nvSpPr>
          <p:spPr>
            <a:xfrm rot="-5400000">
              <a:off x="8994042" y="1270860"/>
              <a:ext cx="51643" cy="133349"/>
            </a:xfrm>
            <a:custGeom>
              <a:avLst/>
              <a:gdLst>
                <a:gd name="connsiteX0" fmla="*/ 976 w 51643"/>
                <a:gd name="connsiteY0" fmla="*/ 130778 h 133349"/>
                <a:gd name="connsiteX1" fmla="*/ 1125 w 51643"/>
                <a:gd name="connsiteY1" fmla="*/ 130331 h 133349"/>
                <a:gd name="connsiteX2" fmla="*/ 47559 w 51643"/>
                <a:gd name="connsiteY2" fmla="*/ 1744 h 133349"/>
                <a:gd name="connsiteX3" fmla="*/ 48378 w 51643"/>
                <a:gd name="connsiteY3" fmla="*/ 553 h 133349"/>
                <a:gd name="connsiteX4" fmla="*/ 49940 w 51643"/>
                <a:gd name="connsiteY4" fmla="*/ 107 h 133349"/>
                <a:gd name="connsiteX5" fmla="*/ 51876 w 51643"/>
                <a:gd name="connsiteY5" fmla="*/ 851 h 133349"/>
                <a:gd name="connsiteX6" fmla="*/ 52620 w 51643"/>
                <a:gd name="connsiteY6" fmla="*/ 2786 h 133349"/>
                <a:gd name="connsiteX7" fmla="*/ 52620 w 51643"/>
                <a:gd name="connsiteY7" fmla="*/ 3233 h 133349"/>
                <a:gd name="connsiteX8" fmla="*/ 6185 w 51643"/>
                <a:gd name="connsiteY8" fmla="*/ 131820 h 133349"/>
                <a:gd name="connsiteX9" fmla="*/ 3655 w 51643"/>
                <a:gd name="connsiteY9" fmla="*/ 133457 h 133349"/>
                <a:gd name="connsiteX10" fmla="*/ 1794 w 51643"/>
                <a:gd name="connsiteY10" fmla="*/ 132713 h 133349"/>
                <a:gd name="connsiteX11" fmla="*/ 976 w 51643"/>
                <a:gd name="connsiteY11" fmla="*/ 130778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3" h="133349">
                  <a:moveTo>
                    <a:pt x="976" y="130778"/>
                  </a:moveTo>
                  <a:cubicBezTo>
                    <a:pt x="976" y="130480"/>
                    <a:pt x="1026" y="130331"/>
                    <a:pt x="1125" y="130331"/>
                  </a:cubicBezTo>
                  <a:lnTo>
                    <a:pt x="47559" y="1744"/>
                  </a:lnTo>
                  <a:cubicBezTo>
                    <a:pt x="47659" y="1248"/>
                    <a:pt x="47931" y="851"/>
                    <a:pt x="48378" y="553"/>
                  </a:cubicBezTo>
                  <a:cubicBezTo>
                    <a:pt x="48825" y="255"/>
                    <a:pt x="49345" y="107"/>
                    <a:pt x="49940" y="107"/>
                  </a:cubicBezTo>
                  <a:cubicBezTo>
                    <a:pt x="50734" y="107"/>
                    <a:pt x="51379" y="355"/>
                    <a:pt x="51876" y="851"/>
                  </a:cubicBezTo>
                  <a:cubicBezTo>
                    <a:pt x="52372" y="1347"/>
                    <a:pt x="52620" y="1992"/>
                    <a:pt x="52620" y="2786"/>
                  </a:cubicBezTo>
                  <a:lnTo>
                    <a:pt x="52620" y="3233"/>
                  </a:lnTo>
                  <a:lnTo>
                    <a:pt x="6185" y="131820"/>
                  </a:lnTo>
                  <a:cubicBezTo>
                    <a:pt x="5689" y="132911"/>
                    <a:pt x="4846" y="133457"/>
                    <a:pt x="3655" y="133457"/>
                  </a:cubicBezTo>
                  <a:cubicBezTo>
                    <a:pt x="2961" y="133457"/>
                    <a:pt x="2340" y="133209"/>
                    <a:pt x="1794" y="132713"/>
                  </a:cubicBezTo>
                  <a:cubicBezTo>
                    <a:pt x="1249" y="132216"/>
                    <a:pt x="976" y="131572"/>
                    <a:pt x="976" y="130778"/>
                  </a:cubicBezTo>
                  <a:close/>
                </a:path>
              </a:pathLst>
            </a:custGeom>
            <a:solidFill>
              <a:srgbClr val="262626"/>
            </a:solidFill>
            <a:ln w="9525" cap="sq">
              <a:noFill/>
              <a:prstDash val="solid"/>
              <a:miter/>
            </a:ln>
          </p:spPr>
          <p:txBody>
            <a:bodyPr rtlCol="0" anchor="ctr"/>
            <a:lstStyle/>
            <a:p>
              <a:endParaRPr lang="en-NL"/>
            </a:p>
          </p:txBody>
        </p:sp>
        <p:sp>
          <p:nvSpPr>
            <p:cNvPr id="239" name="Freeform: Shape 238">
              <a:extLst>
                <a:ext uri="{FF2B5EF4-FFF2-40B4-BE49-F238E27FC236}">
                  <a16:creationId xmlns:a16="http://schemas.microsoft.com/office/drawing/2014/main" id="{5DBF0C55-545E-914E-8CEF-597E356C8679}"/>
                </a:ext>
              </a:extLst>
            </p:cNvPr>
            <p:cNvSpPr/>
            <p:nvPr/>
          </p:nvSpPr>
          <p:spPr>
            <a:xfrm rot="-5400000">
              <a:off x="9001186" y="1246780"/>
              <a:ext cx="45094" cy="58935"/>
            </a:xfrm>
            <a:custGeom>
              <a:avLst/>
              <a:gdLst>
                <a:gd name="connsiteX0" fmla="*/ 970 w 45094"/>
                <a:gd name="connsiteY0" fmla="*/ 59036 h 58935"/>
                <a:gd name="connsiteX1" fmla="*/ 970 w 45094"/>
                <a:gd name="connsiteY1" fmla="*/ 54273 h 58935"/>
                <a:gd name="connsiteX2" fmla="*/ 8485 w 45094"/>
                <a:gd name="connsiteY2" fmla="*/ 53604 h 58935"/>
                <a:gd name="connsiteX3" fmla="*/ 11387 w 45094"/>
                <a:gd name="connsiteY3" fmla="*/ 50106 h 58935"/>
                <a:gd name="connsiteX4" fmla="*/ 11387 w 45094"/>
                <a:gd name="connsiteY4" fmla="*/ 13643 h 58935"/>
                <a:gd name="connsiteX5" fmla="*/ 10345 w 45094"/>
                <a:gd name="connsiteY5" fmla="*/ 8509 h 58935"/>
                <a:gd name="connsiteX6" fmla="*/ 7295 w 45094"/>
                <a:gd name="connsiteY6" fmla="*/ 6574 h 58935"/>
                <a:gd name="connsiteX7" fmla="*/ 970 w 45094"/>
                <a:gd name="connsiteY7" fmla="*/ 6202 h 58935"/>
                <a:gd name="connsiteX8" fmla="*/ 970 w 45094"/>
                <a:gd name="connsiteY8" fmla="*/ 1588 h 58935"/>
                <a:gd name="connsiteX9" fmla="*/ 20020 w 45094"/>
                <a:gd name="connsiteY9" fmla="*/ 100 h 58935"/>
                <a:gd name="connsiteX10" fmla="*/ 20020 w 45094"/>
                <a:gd name="connsiteY10" fmla="*/ 13197 h 58935"/>
                <a:gd name="connsiteX11" fmla="*/ 26196 w 45094"/>
                <a:gd name="connsiteY11" fmla="*/ 3747 h 58935"/>
                <a:gd name="connsiteX12" fmla="*/ 35795 w 45094"/>
                <a:gd name="connsiteY12" fmla="*/ 100 h 58935"/>
                <a:gd name="connsiteX13" fmla="*/ 42939 w 45094"/>
                <a:gd name="connsiteY13" fmla="*/ 2481 h 58935"/>
                <a:gd name="connsiteX14" fmla="*/ 46064 w 45094"/>
                <a:gd name="connsiteY14" fmla="*/ 8584 h 58935"/>
                <a:gd name="connsiteX15" fmla="*/ 44353 w 45094"/>
                <a:gd name="connsiteY15" fmla="*/ 12899 h 58935"/>
                <a:gd name="connsiteX16" fmla="*/ 40111 w 45094"/>
                <a:gd name="connsiteY16" fmla="*/ 14685 h 58935"/>
                <a:gd name="connsiteX17" fmla="*/ 35795 w 45094"/>
                <a:gd name="connsiteY17" fmla="*/ 12899 h 58935"/>
                <a:gd name="connsiteX18" fmla="*/ 34009 w 45094"/>
                <a:gd name="connsiteY18" fmla="*/ 8584 h 58935"/>
                <a:gd name="connsiteX19" fmla="*/ 36689 w 45094"/>
                <a:gd name="connsiteY19" fmla="*/ 3523 h 58935"/>
                <a:gd name="connsiteX20" fmla="*/ 35795 w 45094"/>
                <a:gd name="connsiteY20" fmla="*/ 3523 h 58935"/>
                <a:gd name="connsiteX21" fmla="*/ 27014 w 45094"/>
                <a:gd name="connsiteY21" fmla="*/ 7467 h 58935"/>
                <a:gd name="connsiteX22" fmla="*/ 22177 w 45094"/>
                <a:gd name="connsiteY22" fmla="*/ 17215 h 58935"/>
                <a:gd name="connsiteX23" fmla="*/ 20764 w 45094"/>
                <a:gd name="connsiteY23" fmla="*/ 28229 h 58935"/>
                <a:gd name="connsiteX24" fmla="*/ 20764 w 45094"/>
                <a:gd name="connsiteY24" fmla="*/ 50106 h 58935"/>
                <a:gd name="connsiteX25" fmla="*/ 33712 w 45094"/>
                <a:gd name="connsiteY25" fmla="*/ 54273 h 58935"/>
                <a:gd name="connsiteX26" fmla="*/ 33712 w 45094"/>
                <a:gd name="connsiteY26" fmla="*/ 59036 h 58935"/>
                <a:gd name="connsiteX27" fmla="*/ 970 w 45094"/>
                <a:gd name="connsiteY27" fmla="*/ 59036 h 5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094" h="58935">
                  <a:moveTo>
                    <a:pt x="970" y="59036"/>
                  </a:moveTo>
                  <a:lnTo>
                    <a:pt x="970" y="54273"/>
                  </a:lnTo>
                  <a:cubicBezTo>
                    <a:pt x="4046" y="54273"/>
                    <a:pt x="6551" y="54050"/>
                    <a:pt x="8485" y="53604"/>
                  </a:cubicBezTo>
                  <a:cubicBezTo>
                    <a:pt x="10420" y="53157"/>
                    <a:pt x="11387" y="51991"/>
                    <a:pt x="11387" y="50106"/>
                  </a:cubicBezTo>
                  <a:lnTo>
                    <a:pt x="11387" y="13643"/>
                  </a:lnTo>
                  <a:cubicBezTo>
                    <a:pt x="11387" y="11262"/>
                    <a:pt x="11040" y="9551"/>
                    <a:pt x="10345" y="8509"/>
                  </a:cubicBezTo>
                  <a:cubicBezTo>
                    <a:pt x="9651" y="7467"/>
                    <a:pt x="8635" y="6822"/>
                    <a:pt x="7295" y="6574"/>
                  </a:cubicBezTo>
                  <a:cubicBezTo>
                    <a:pt x="5955" y="6326"/>
                    <a:pt x="3847" y="6202"/>
                    <a:pt x="970" y="6202"/>
                  </a:cubicBezTo>
                  <a:lnTo>
                    <a:pt x="970" y="1588"/>
                  </a:lnTo>
                  <a:lnTo>
                    <a:pt x="20020" y="100"/>
                  </a:lnTo>
                  <a:lnTo>
                    <a:pt x="20020" y="13197"/>
                  </a:lnTo>
                  <a:cubicBezTo>
                    <a:pt x="21508" y="9328"/>
                    <a:pt x="23566" y="6178"/>
                    <a:pt x="26196" y="3747"/>
                  </a:cubicBezTo>
                  <a:cubicBezTo>
                    <a:pt x="28826" y="1315"/>
                    <a:pt x="32025" y="100"/>
                    <a:pt x="35795" y="100"/>
                  </a:cubicBezTo>
                  <a:cubicBezTo>
                    <a:pt x="38475" y="100"/>
                    <a:pt x="40856" y="893"/>
                    <a:pt x="42939" y="2481"/>
                  </a:cubicBezTo>
                  <a:cubicBezTo>
                    <a:pt x="45022" y="4068"/>
                    <a:pt x="46064" y="6103"/>
                    <a:pt x="46064" y="8584"/>
                  </a:cubicBezTo>
                  <a:cubicBezTo>
                    <a:pt x="46064" y="10270"/>
                    <a:pt x="45494" y="11709"/>
                    <a:pt x="44353" y="12899"/>
                  </a:cubicBezTo>
                  <a:cubicBezTo>
                    <a:pt x="43212" y="14090"/>
                    <a:pt x="41798" y="14685"/>
                    <a:pt x="40111" y="14685"/>
                  </a:cubicBezTo>
                  <a:cubicBezTo>
                    <a:pt x="38424" y="14685"/>
                    <a:pt x="36986" y="14090"/>
                    <a:pt x="35795" y="12899"/>
                  </a:cubicBezTo>
                  <a:cubicBezTo>
                    <a:pt x="34605" y="11709"/>
                    <a:pt x="34009" y="10270"/>
                    <a:pt x="34009" y="8584"/>
                  </a:cubicBezTo>
                  <a:cubicBezTo>
                    <a:pt x="34009" y="6202"/>
                    <a:pt x="34903" y="4516"/>
                    <a:pt x="36689" y="3523"/>
                  </a:cubicBezTo>
                  <a:lnTo>
                    <a:pt x="35795" y="3523"/>
                  </a:lnTo>
                  <a:cubicBezTo>
                    <a:pt x="32223" y="3523"/>
                    <a:pt x="29296" y="4838"/>
                    <a:pt x="27014" y="7467"/>
                  </a:cubicBezTo>
                  <a:cubicBezTo>
                    <a:pt x="24733" y="10096"/>
                    <a:pt x="23120" y="13345"/>
                    <a:pt x="22177" y="17215"/>
                  </a:cubicBezTo>
                  <a:cubicBezTo>
                    <a:pt x="21235" y="21085"/>
                    <a:pt x="20764" y="24756"/>
                    <a:pt x="20764" y="28229"/>
                  </a:cubicBezTo>
                  <a:lnTo>
                    <a:pt x="20764" y="50106"/>
                  </a:lnTo>
                  <a:cubicBezTo>
                    <a:pt x="20764" y="52884"/>
                    <a:pt x="25080" y="54273"/>
                    <a:pt x="33712" y="54273"/>
                  </a:cubicBezTo>
                  <a:lnTo>
                    <a:pt x="33712" y="59036"/>
                  </a:lnTo>
                  <a:lnTo>
                    <a:pt x="970" y="59036"/>
                  </a:lnTo>
                  <a:close/>
                </a:path>
              </a:pathLst>
            </a:custGeom>
            <a:solidFill>
              <a:srgbClr val="262626"/>
            </a:solidFill>
            <a:ln w="9525" cap="sq">
              <a:noFill/>
              <a:prstDash val="solid"/>
              <a:miter/>
            </a:ln>
          </p:spPr>
          <p:txBody>
            <a:bodyPr rtlCol="0" anchor="ctr"/>
            <a:lstStyle/>
            <a:p>
              <a:endParaRPr lang="en-NL"/>
            </a:p>
          </p:txBody>
        </p:sp>
        <p:sp>
          <p:nvSpPr>
            <p:cNvPr id="240" name="Freeform: Shape 239">
              <a:extLst>
                <a:ext uri="{FF2B5EF4-FFF2-40B4-BE49-F238E27FC236}">
                  <a16:creationId xmlns:a16="http://schemas.microsoft.com/office/drawing/2014/main" id="{A38CAA11-946E-0B30-57CA-FA56658C08B4}"/>
                </a:ext>
              </a:extLst>
            </p:cNvPr>
            <p:cNvSpPr/>
            <p:nvPr/>
          </p:nvSpPr>
          <p:spPr>
            <a:xfrm rot="-5400000">
              <a:off x="8993819" y="1182269"/>
              <a:ext cx="60423" cy="61317"/>
            </a:xfrm>
            <a:custGeom>
              <a:avLst/>
              <a:gdLst>
                <a:gd name="connsiteX0" fmla="*/ 963 w 60423"/>
                <a:gd name="connsiteY0" fmla="*/ 46825 h 61317"/>
                <a:gd name="connsiteX1" fmla="*/ 7214 w 60423"/>
                <a:gd name="connsiteY1" fmla="*/ 33952 h 61317"/>
                <a:gd name="connsiteX2" fmla="*/ 22246 w 60423"/>
                <a:gd name="connsiteY2" fmla="*/ 26882 h 61317"/>
                <a:gd name="connsiteX3" fmla="*/ 38915 w 60423"/>
                <a:gd name="connsiteY3" fmla="*/ 24798 h 61317"/>
                <a:gd name="connsiteX4" fmla="*/ 38915 w 60423"/>
                <a:gd name="connsiteY4" fmla="*/ 19292 h 61317"/>
                <a:gd name="connsiteX5" fmla="*/ 37203 w 60423"/>
                <a:gd name="connsiteY5" fmla="*/ 11925 h 61317"/>
                <a:gd name="connsiteX6" fmla="*/ 32292 w 60423"/>
                <a:gd name="connsiteY6" fmla="*/ 5972 h 61317"/>
                <a:gd name="connsiteX7" fmla="*/ 25223 w 60423"/>
                <a:gd name="connsiteY7" fmla="*/ 3665 h 61317"/>
                <a:gd name="connsiteX8" fmla="*/ 11828 w 60423"/>
                <a:gd name="connsiteY8" fmla="*/ 7683 h 61317"/>
                <a:gd name="connsiteX9" fmla="*/ 15995 w 60423"/>
                <a:gd name="connsiteY9" fmla="*/ 9544 h 61317"/>
                <a:gd name="connsiteX10" fmla="*/ 17632 w 60423"/>
                <a:gd name="connsiteY10" fmla="*/ 14082 h 61317"/>
                <a:gd name="connsiteX11" fmla="*/ 15772 w 60423"/>
                <a:gd name="connsiteY11" fmla="*/ 18548 h 61317"/>
                <a:gd name="connsiteX12" fmla="*/ 11232 w 60423"/>
                <a:gd name="connsiteY12" fmla="*/ 20482 h 61317"/>
                <a:gd name="connsiteX13" fmla="*/ 6694 w 60423"/>
                <a:gd name="connsiteY13" fmla="*/ 18548 h 61317"/>
                <a:gd name="connsiteX14" fmla="*/ 4832 w 60423"/>
                <a:gd name="connsiteY14" fmla="*/ 14082 h 61317"/>
                <a:gd name="connsiteX15" fmla="*/ 11158 w 60423"/>
                <a:gd name="connsiteY15" fmla="*/ 3516 h 61317"/>
                <a:gd name="connsiteX16" fmla="*/ 25223 w 60423"/>
                <a:gd name="connsiteY16" fmla="*/ 93 h 61317"/>
                <a:gd name="connsiteX17" fmla="*/ 36087 w 60423"/>
                <a:gd name="connsiteY17" fmla="*/ 2400 h 61317"/>
                <a:gd name="connsiteX18" fmla="*/ 45091 w 60423"/>
                <a:gd name="connsiteY18" fmla="*/ 9023 h 61317"/>
                <a:gd name="connsiteX19" fmla="*/ 48588 w 60423"/>
                <a:gd name="connsiteY19" fmla="*/ 19143 h 61317"/>
                <a:gd name="connsiteX20" fmla="*/ 48588 w 60423"/>
                <a:gd name="connsiteY20" fmla="*/ 49057 h 61317"/>
                <a:gd name="connsiteX21" fmla="*/ 49705 w 60423"/>
                <a:gd name="connsiteY21" fmla="*/ 53894 h 61317"/>
                <a:gd name="connsiteX22" fmla="*/ 53053 w 60423"/>
                <a:gd name="connsiteY22" fmla="*/ 56052 h 61317"/>
                <a:gd name="connsiteX23" fmla="*/ 56402 w 60423"/>
                <a:gd name="connsiteY23" fmla="*/ 53820 h 61317"/>
                <a:gd name="connsiteX24" fmla="*/ 57518 w 60423"/>
                <a:gd name="connsiteY24" fmla="*/ 49057 h 61317"/>
                <a:gd name="connsiteX25" fmla="*/ 57518 w 60423"/>
                <a:gd name="connsiteY25" fmla="*/ 40574 h 61317"/>
                <a:gd name="connsiteX26" fmla="*/ 61387 w 60423"/>
                <a:gd name="connsiteY26" fmla="*/ 40574 h 61317"/>
                <a:gd name="connsiteX27" fmla="*/ 61387 w 60423"/>
                <a:gd name="connsiteY27" fmla="*/ 49057 h 61317"/>
                <a:gd name="connsiteX28" fmla="*/ 59825 w 60423"/>
                <a:gd name="connsiteY28" fmla="*/ 54787 h 61317"/>
                <a:gd name="connsiteX29" fmla="*/ 55584 w 60423"/>
                <a:gd name="connsiteY29" fmla="*/ 59103 h 61317"/>
                <a:gd name="connsiteX30" fmla="*/ 49928 w 60423"/>
                <a:gd name="connsiteY30" fmla="*/ 60666 h 61317"/>
                <a:gd name="connsiteX31" fmla="*/ 43231 w 60423"/>
                <a:gd name="connsiteY31" fmla="*/ 57690 h 61317"/>
                <a:gd name="connsiteX32" fmla="*/ 39956 w 60423"/>
                <a:gd name="connsiteY32" fmla="*/ 50546 h 61317"/>
                <a:gd name="connsiteX33" fmla="*/ 32738 w 60423"/>
                <a:gd name="connsiteY33" fmla="*/ 58434 h 61317"/>
                <a:gd name="connsiteX34" fmla="*/ 22395 w 60423"/>
                <a:gd name="connsiteY34" fmla="*/ 61410 h 61317"/>
                <a:gd name="connsiteX35" fmla="*/ 12423 w 60423"/>
                <a:gd name="connsiteY35" fmla="*/ 59921 h 61317"/>
                <a:gd name="connsiteX36" fmla="*/ 4237 w 60423"/>
                <a:gd name="connsiteY36" fmla="*/ 55234 h 61317"/>
                <a:gd name="connsiteX37" fmla="*/ 963 w 60423"/>
                <a:gd name="connsiteY37" fmla="*/ 46825 h 61317"/>
                <a:gd name="connsiteX38" fmla="*/ 11828 w 60423"/>
                <a:gd name="connsiteY38" fmla="*/ 46825 h 61317"/>
                <a:gd name="connsiteX39" fmla="*/ 15251 w 60423"/>
                <a:gd name="connsiteY39" fmla="*/ 54713 h 61317"/>
                <a:gd name="connsiteX40" fmla="*/ 23287 w 60423"/>
                <a:gd name="connsiteY40" fmla="*/ 57838 h 61317"/>
                <a:gd name="connsiteX41" fmla="*/ 31176 w 60423"/>
                <a:gd name="connsiteY41" fmla="*/ 55754 h 61317"/>
                <a:gd name="connsiteX42" fmla="*/ 36831 w 60423"/>
                <a:gd name="connsiteY42" fmla="*/ 49951 h 61317"/>
                <a:gd name="connsiteX43" fmla="*/ 38915 w 60423"/>
                <a:gd name="connsiteY43" fmla="*/ 42062 h 61317"/>
                <a:gd name="connsiteX44" fmla="*/ 38915 w 60423"/>
                <a:gd name="connsiteY44" fmla="*/ 28221 h 61317"/>
                <a:gd name="connsiteX45" fmla="*/ 26487 w 60423"/>
                <a:gd name="connsiteY45" fmla="*/ 30231 h 61317"/>
                <a:gd name="connsiteX46" fmla="*/ 15995 w 60423"/>
                <a:gd name="connsiteY46" fmla="*/ 36407 h 61317"/>
                <a:gd name="connsiteX47" fmla="*/ 11828 w 60423"/>
                <a:gd name="connsiteY47" fmla="*/ 46825 h 6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423" h="61317">
                  <a:moveTo>
                    <a:pt x="963" y="46825"/>
                  </a:moveTo>
                  <a:cubicBezTo>
                    <a:pt x="963" y="41566"/>
                    <a:pt x="3046" y="37275"/>
                    <a:pt x="7214" y="33952"/>
                  </a:cubicBezTo>
                  <a:cubicBezTo>
                    <a:pt x="11381" y="30627"/>
                    <a:pt x="16392" y="28271"/>
                    <a:pt x="22246" y="26882"/>
                  </a:cubicBezTo>
                  <a:cubicBezTo>
                    <a:pt x="28099" y="25493"/>
                    <a:pt x="33656" y="24798"/>
                    <a:pt x="38915" y="24798"/>
                  </a:cubicBezTo>
                  <a:lnTo>
                    <a:pt x="38915" y="19292"/>
                  </a:lnTo>
                  <a:cubicBezTo>
                    <a:pt x="38915" y="16811"/>
                    <a:pt x="38344" y="14356"/>
                    <a:pt x="37203" y="11925"/>
                  </a:cubicBezTo>
                  <a:cubicBezTo>
                    <a:pt x="36062" y="9494"/>
                    <a:pt x="34425" y="7510"/>
                    <a:pt x="32292" y="5972"/>
                  </a:cubicBezTo>
                  <a:cubicBezTo>
                    <a:pt x="30158" y="4434"/>
                    <a:pt x="27802" y="3665"/>
                    <a:pt x="25223" y="3665"/>
                  </a:cubicBezTo>
                  <a:cubicBezTo>
                    <a:pt x="19369" y="3665"/>
                    <a:pt x="14903" y="5004"/>
                    <a:pt x="11828" y="7683"/>
                  </a:cubicBezTo>
                  <a:cubicBezTo>
                    <a:pt x="13514" y="7683"/>
                    <a:pt x="14903" y="8304"/>
                    <a:pt x="15995" y="9544"/>
                  </a:cubicBezTo>
                  <a:cubicBezTo>
                    <a:pt x="17086" y="10784"/>
                    <a:pt x="17632" y="12297"/>
                    <a:pt x="17632" y="14082"/>
                  </a:cubicBezTo>
                  <a:cubicBezTo>
                    <a:pt x="17632" y="15770"/>
                    <a:pt x="17012" y="17258"/>
                    <a:pt x="15772" y="18548"/>
                  </a:cubicBezTo>
                  <a:cubicBezTo>
                    <a:pt x="14532" y="19837"/>
                    <a:pt x="13018" y="20482"/>
                    <a:pt x="11232" y="20482"/>
                  </a:cubicBezTo>
                  <a:cubicBezTo>
                    <a:pt x="9446" y="20482"/>
                    <a:pt x="7934" y="19837"/>
                    <a:pt x="6694" y="18548"/>
                  </a:cubicBezTo>
                  <a:cubicBezTo>
                    <a:pt x="5452" y="17258"/>
                    <a:pt x="4832" y="15770"/>
                    <a:pt x="4832" y="14082"/>
                  </a:cubicBezTo>
                  <a:cubicBezTo>
                    <a:pt x="4832" y="9320"/>
                    <a:pt x="6941" y="5798"/>
                    <a:pt x="11158" y="3516"/>
                  </a:cubicBezTo>
                  <a:cubicBezTo>
                    <a:pt x="15375" y="1234"/>
                    <a:pt x="20063" y="93"/>
                    <a:pt x="25223" y="93"/>
                  </a:cubicBezTo>
                  <a:cubicBezTo>
                    <a:pt x="28794" y="93"/>
                    <a:pt x="32416" y="862"/>
                    <a:pt x="36087" y="2400"/>
                  </a:cubicBezTo>
                  <a:cubicBezTo>
                    <a:pt x="39758" y="3938"/>
                    <a:pt x="42759" y="6145"/>
                    <a:pt x="45091" y="9023"/>
                  </a:cubicBezTo>
                  <a:cubicBezTo>
                    <a:pt x="47423" y="11900"/>
                    <a:pt x="48588" y="15273"/>
                    <a:pt x="48588" y="19143"/>
                  </a:cubicBezTo>
                  <a:lnTo>
                    <a:pt x="48588" y="49057"/>
                  </a:lnTo>
                  <a:cubicBezTo>
                    <a:pt x="48588" y="50843"/>
                    <a:pt x="48961" y="52456"/>
                    <a:pt x="49705" y="53894"/>
                  </a:cubicBezTo>
                  <a:cubicBezTo>
                    <a:pt x="50449" y="55333"/>
                    <a:pt x="51565" y="56052"/>
                    <a:pt x="53053" y="56052"/>
                  </a:cubicBezTo>
                  <a:cubicBezTo>
                    <a:pt x="54541" y="56052"/>
                    <a:pt x="55658" y="55309"/>
                    <a:pt x="56402" y="53820"/>
                  </a:cubicBezTo>
                  <a:cubicBezTo>
                    <a:pt x="57146" y="52331"/>
                    <a:pt x="57518" y="50744"/>
                    <a:pt x="57518" y="49057"/>
                  </a:cubicBezTo>
                  <a:lnTo>
                    <a:pt x="57518" y="40574"/>
                  </a:lnTo>
                  <a:lnTo>
                    <a:pt x="61387" y="40574"/>
                  </a:lnTo>
                  <a:lnTo>
                    <a:pt x="61387" y="49057"/>
                  </a:lnTo>
                  <a:cubicBezTo>
                    <a:pt x="61387" y="51041"/>
                    <a:pt x="60866" y="52952"/>
                    <a:pt x="59825" y="54787"/>
                  </a:cubicBezTo>
                  <a:cubicBezTo>
                    <a:pt x="58783" y="56623"/>
                    <a:pt x="57369" y="58061"/>
                    <a:pt x="55584" y="59103"/>
                  </a:cubicBezTo>
                  <a:cubicBezTo>
                    <a:pt x="53798" y="60145"/>
                    <a:pt x="51912" y="60666"/>
                    <a:pt x="49928" y="60666"/>
                  </a:cubicBezTo>
                  <a:cubicBezTo>
                    <a:pt x="47348" y="60666"/>
                    <a:pt x="45116" y="59674"/>
                    <a:pt x="43231" y="57690"/>
                  </a:cubicBezTo>
                  <a:cubicBezTo>
                    <a:pt x="41346" y="55706"/>
                    <a:pt x="40254" y="53324"/>
                    <a:pt x="39956" y="50546"/>
                  </a:cubicBezTo>
                  <a:cubicBezTo>
                    <a:pt x="38368" y="53820"/>
                    <a:pt x="35962" y="56450"/>
                    <a:pt x="32738" y="58434"/>
                  </a:cubicBezTo>
                  <a:cubicBezTo>
                    <a:pt x="29514" y="60418"/>
                    <a:pt x="26066" y="61410"/>
                    <a:pt x="22395" y="61410"/>
                  </a:cubicBezTo>
                  <a:cubicBezTo>
                    <a:pt x="19021" y="61410"/>
                    <a:pt x="15697" y="60914"/>
                    <a:pt x="12423" y="59921"/>
                  </a:cubicBezTo>
                  <a:cubicBezTo>
                    <a:pt x="9149" y="58930"/>
                    <a:pt x="6420" y="57367"/>
                    <a:pt x="4237" y="55234"/>
                  </a:cubicBezTo>
                  <a:cubicBezTo>
                    <a:pt x="2055" y="53101"/>
                    <a:pt x="963" y="50297"/>
                    <a:pt x="963" y="46825"/>
                  </a:cubicBezTo>
                  <a:close/>
                  <a:moveTo>
                    <a:pt x="11828" y="46825"/>
                  </a:moveTo>
                  <a:cubicBezTo>
                    <a:pt x="11828" y="49999"/>
                    <a:pt x="12969" y="52629"/>
                    <a:pt x="15251" y="54713"/>
                  </a:cubicBezTo>
                  <a:cubicBezTo>
                    <a:pt x="17533" y="56796"/>
                    <a:pt x="20211" y="57838"/>
                    <a:pt x="23287" y="57838"/>
                  </a:cubicBezTo>
                  <a:cubicBezTo>
                    <a:pt x="26165" y="57838"/>
                    <a:pt x="28794" y="57144"/>
                    <a:pt x="31176" y="55754"/>
                  </a:cubicBezTo>
                  <a:cubicBezTo>
                    <a:pt x="33557" y="54366"/>
                    <a:pt x="35442" y="52431"/>
                    <a:pt x="36831" y="49951"/>
                  </a:cubicBezTo>
                  <a:cubicBezTo>
                    <a:pt x="38220" y="47469"/>
                    <a:pt x="38915" y="44841"/>
                    <a:pt x="38915" y="42062"/>
                  </a:cubicBezTo>
                  <a:lnTo>
                    <a:pt x="38915" y="28221"/>
                  </a:lnTo>
                  <a:cubicBezTo>
                    <a:pt x="34847" y="28221"/>
                    <a:pt x="30704" y="28891"/>
                    <a:pt x="26487" y="30231"/>
                  </a:cubicBezTo>
                  <a:cubicBezTo>
                    <a:pt x="22271" y="31570"/>
                    <a:pt x="18773" y="33629"/>
                    <a:pt x="15995" y="36407"/>
                  </a:cubicBezTo>
                  <a:cubicBezTo>
                    <a:pt x="13216" y="39185"/>
                    <a:pt x="11828" y="42657"/>
                    <a:pt x="11828" y="46825"/>
                  </a:cubicBezTo>
                  <a:close/>
                </a:path>
              </a:pathLst>
            </a:custGeom>
            <a:solidFill>
              <a:srgbClr val="262626"/>
            </a:solidFill>
            <a:ln w="9525" cap="sq">
              <a:noFill/>
              <a:prstDash val="solid"/>
              <a:miter/>
            </a:ln>
          </p:spPr>
          <p:txBody>
            <a:bodyPr rtlCol="0" anchor="ctr"/>
            <a:lstStyle/>
            <a:p>
              <a:endParaRPr lang="en-NL"/>
            </a:p>
          </p:txBody>
        </p:sp>
        <p:sp>
          <p:nvSpPr>
            <p:cNvPr id="241" name="Freeform: Shape 240">
              <a:extLst>
                <a:ext uri="{FF2B5EF4-FFF2-40B4-BE49-F238E27FC236}">
                  <a16:creationId xmlns:a16="http://schemas.microsoft.com/office/drawing/2014/main" id="{E1A2DFC7-C1A2-46F4-1A28-A6F73627FCB5}"/>
                </a:ext>
              </a:extLst>
            </p:cNvPr>
            <p:cNvSpPr/>
            <p:nvPr/>
          </p:nvSpPr>
          <p:spPr>
            <a:xfrm rot="-5400000">
              <a:off x="8974620" y="1095382"/>
              <a:ext cx="66079" cy="94059"/>
            </a:xfrm>
            <a:custGeom>
              <a:avLst/>
              <a:gdLst>
                <a:gd name="connsiteX0" fmla="*/ 29083 w 66079"/>
                <a:gd name="connsiteY0" fmla="*/ 94147 h 94059"/>
                <a:gd name="connsiteX1" fmla="*/ 14646 w 66079"/>
                <a:gd name="connsiteY1" fmla="*/ 89905 h 94059"/>
                <a:gd name="connsiteX2" fmla="*/ 4526 w 66079"/>
                <a:gd name="connsiteY2" fmla="*/ 78669 h 94059"/>
                <a:gd name="connsiteX3" fmla="*/ 954 w 66079"/>
                <a:gd name="connsiteY3" fmla="*/ 63934 h 94059"/>
                <a:gd name="connsiteX4" fmla="*/ 4898 w 66079"/>
                <a:gd name="connsiteY4" fmla="*/ 48829 h 94059"/>
                <a:gd name="connsiteX5" fmla="*/ 15613 w 66079"/>
                <a:gd name="connsiteY5" fmla="*/ 37815 h 94059"/>
                <a:gd name="connsiteX6" fmla="*/ 30422 w 66079"/>
                <a:gd name="connsiteY6" fmla="*/ 33722 h 94059"/>
                <a:gd name="connsiteX7" fmla="*/ 39724 w 66079"/>
                <a:gd name="connsiteY7" fmla="*/ 35806 h 94059"/>
                <a:gd name="connsiteX8" fmla="*/ 47239 w 66079"/>
                <a:gd name="connsiteY8" fmla="*/ 41461 h 94059"/>
                <a:gd name="connsiteX9" fmla="*/ 47239 w 66079"/>
                <a:gd name="connsiteY9" fmla="*/ 13780 h 94059"/>
                <a:gd name="connsiteX10" fmla="*/ 46198 w 66079"/>
                <a:gd name="connsiteY10" fmla="*/ 8570 h 94059"/>
                <a:gd name="connsiteX11" fmla="*/ 43147 w 66079"/>
                <a:gd name="connsiteY11" fmla="*/ 6561 h 94059"/>
                <a:gd name="connsiteX12" fmla="*/ 36970 w 66079"/>
                <a:gd name="connsiteY12" fmla="*/ 6189 h 94059"/>
                <a:gd name="connsiteX13" fmla="*/ 36970 w 66079"/>
                <a:gd name="connsiteY13" fmla="*/ 1575 h 94059"/>
                <a:gd name="connsiteX14" fmla="*/ 56615 w 66079"/>
                <a:gd name="connsiteY14" fmla="*/ 87 h 94059"/>
                <a:gd name="connsiteX15" fmla="*/ 56615 w 66079"/>
                <a:gd name="connsiteY15" fmla="*/ 80603 h 94059"/>
                <a:gd name="connsiteX16" fmla="*/ 57732 w 66079"/>
                <a:gd name="connsiteY16" fmla="*/ 85664 h 94059"/>
                <a:gd name="connsiteX17" fmla="*/ 60783 w 66079"/>
                <a:gd name="connsiteY17" fmla="*/ 87598 h 94059"/>
                <a:gd name="connsiteX18" fmla="*/ 67034 w 66079"/>
                <a:gd name="connsiteY18" fmla="*/ 87895 h 94059"/>
                <a:gd name="connsiteX19" fmla="*/ 67034 w 66079"/>
                <a:gd name="connsiteY19" fmla="*/ 92658 h 94059"/>
                <a:gd name="connsiteX20" fmla="*/ 46942 w 66079"/>
                <a:gd name="connsiteY20" fmla="*/ 94147 h 94059"/>
                <a:gd name="connsiteX21" fmla="*/ 46942 w 66079"/>
                <a:gd name="connsiteY21" fmla="*/ 85812 h 94059"/>
                <a:gd name="connsiteX22" fmla="*/ 38682 w 66079"/>
                <a:gd name="connsiteY22" fmla="*/ 91914 h 94059"/>
                <a:gd name="connsiteX23" fmla="*/ 29083 w 66079"/>
                <a:gd name="connsiteY23" fmla="*/ 94147 h 94059"/>
                <a:gd name="connsiteX24" fmla="*/ 15390 w 66079"/>
                <a:gd name="connsiteY24" fmla="*/ 81050 h 94059"/>
                <a:gd name="connsiteX25" fmla="*/ 21566 w 66079"/>
                <a:gd name="connsiteY25" fmla="*/ 87971 h 94059"/>
                <a:gd name="connsiteX26" fmla="*/ 29826 w 66079"/>
                <a:gd name="connsiteY26" fmla="*/ 90575 h 94059"/>
                <a:gd name="connsiteX27" fmla="*/ 39947 w 66079"/>
                <a:gd name="connsiteY27" fmla="*/ 87450 h 94059"/>
                <a:gd name="connsiteX28" fmla="*/ 46942 w 66079"/>
                <a:gd name="connsiteY28" fmla="*/ 79115 h 94059"/>
                <a:gd name="connsiteX29" fmla="*/ 46942 w 66079"/>
                <a:gd name="connsiteY29" fmla="*/ 47266 h 94059"/>
                <a:gd name="connsiteX30" fmla="*/ 42923 w 66079"/>
                <a:gd name="connsiteY30" fmla="*/ 41982 h 94059"/>
                <a:gd name="connsiteX31" fmla="*/ 37565 w 66079"/>
                <a:gd name="connsiteY31" fmla="*/ 38410 h 94059"/>
                <a:gd name="connsiteX32" fmla="*/ 31315 w 66079"/>
                <a:gd name="connsiteY32" fmla="*/ 37145 h 94059"/>
                <a:gd name="connsiteX33" fmla="*/ 20079 w 66079"/>
                <a:gd name="connsiteY33" fmla="*/ 41090 h 94059"/>
                <a:gd name="connsiteX34" fmla="*/ 14200 w 66079"/>
                <a:gd name="connsiteY34" fmla="*/ 51136 h 94059"/>
                <a:gd name="connsiteX35" fmla="*/ 12562 w 66079"/>
                <a:gd name="connsiteY35" fmla="*/ 63934 h 94059"/>
                <a:gd name="connsiteX36" fmla="*/ 13083 w 66079"/>
                <a:gd name="connsiteY36" fmla="*/ 73311 h 94059"/>
                <a:gd name="connsiteX37" fmla="*/ 15390 w 66079"/>
                <a:gd name="connsiteY37" fmla="*/ 81050 h 9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79" h="94059">
                  <a:moveTo>
                    <a:pt x="29083" y="94147"/>
                  </a:moveTo>
                  <a:cubicBezTo>
                    <a:pt x="23824" y="94147"/>
                    <a:pt x="19012" y="92733"/>
                    <a:pt x="14646" y="89905"/>
                  </a:cubicBezTo>
                  <a:cubicBezTo>
                    <a:pt x="10281" y="87077"/>
                    <a:pt x="6907" y="83332"/>
                    <a:pt x="4526" y="78669"/>
                  </a:cubicBezTo>
                  <a:cubicBezTo>
                    <a:pt x="2145" y="74005"/>
                    <a:pt x="954" y="69094"/>
                    <a:pt x="954" y="63934"/>
                  </a:cubicBezTo>
                  <a:cubicBezTo>
                    <a:pt x="954" y="58477"/>
                    <a:pt x="2269" y="53442"/>
                    <a:pt x="4898" y="48829"/>
                  </a:cubicBezTo>
                  <a:cubicBezTo>
                    <a:pt x="7527" y="44215"/>
                    <a:pt x="11099" y="40544"/>
                    <a:pt x="15613" y="37815"/>
                  </a:cubicBezTo>
                  <a:cubicBezTo>
                    <a:pt x="20128" y="35086"/>
                    <a:pt x="25064" y="33722"/>
                    <a:pt x="30422" y="33722"/>
                  </a:cubicBezTo>
                  <a:cubicBezTo>
                    <a:pt x="33695" y="33722"/>
                    <a:pt x="36797" y="34417"/>
                    <a:pt x="39724" y="35806"/>
                  </a:cubicBezTo>
                  <a:cubicBezTo>
                    <a:pt x="42651" y="37195"/>
                    <a:pt x="45156" y="39080"/>
                    <a:pt x="47239" y="41461"/>
                  </a:cubicBezTo>
                  <a:lnTo>
                    <a:pt x="47239" y="13780"/>
                  </a:lnTo>
                  <a:cubicBezTo>
                    <a:pt x="47239" y="11398"/>
                    <a:pt x="46892" y="9662"/>
                    <a:pt x="46198" y="8570"/>
                  </a:cubicBezTo>
                  <a:cubicBezTo>
                    <a:pt x="45504" y="7479"/>
                    <a:pt x="44486" y="6809"/>
                    <a:pt x="43147" y="6561"/>
                  </a:cubicBezTo>
                  <a:cubicBezTo>
                    <a:pt x="41807" y="6313"/>
                    <a:pt x="39749" y="6189"/>
                    <a:pt x="36970" y="6189"/>
                  </a:cubicBezTo>
                  <a:lnTo>
                    <a:pt x="36970" y="1575"/>
                  </a:lnTo>
                  <a:lnTo>
                    <a:pt x="56615" y="87"/>
                  </a:lnTo>
                  <a:lnTo>
                    <a:pt x="56615" y="80603"/>
                  </a:lnTo>
                  <a:cubicBezTo>
                    <a:pt x="56615" y="82885"/>
                    <a:pt x="56988" y="84572"/>
                    <a:pt x="57732" y="85664"/>
                  </a:cubicBezTo>
                  <a:cubicBezTo>
                    <a:pt x="58476" y="86754"/>
                    <a:pt x="59493" y="87399"/>
                    <a:pt x="60783" y="87598"/>
                  </a:cubicBezTo>
                  <a:cubicBezTo>
                    <a:pt x="62072" y="87796"/>
                    <a:pt x="64156" y="87895"/>
                    <a:pt x="67034" y="87895"/>
                  </a:cubicBezTo>
                  <a:lnTo>
                    <a:pt x="67034" y="92658"/>
                  </a:lnTo>
                  <a:lnTo>
                    <a:pt x="46942" y="94147"/>
                  </a:lnTo>
                  <a:lnTo>
                    <a:pt x="46942" y="85812"/>
                  </a:lnTo>
                  <a:cubicBezTo>
                    <a:pt x="44561" y="88392"/>
                    <a:pt x="41807" y="90425"/>
                    <a:pt x="38682" y="91914"/>
                  </a:cubicBezTo>
                  <a:cubicBezTo>
                    <a:pt x="35557" y="93403"/>
                    <a:pt x="32356" y="94147"/>
                    <a:pt x="29083" y="94147"/>
                  </a:cubicBezTo>
                  <a:close/>
                  <a:moveTo>
                    <a:pt x="15390" y="81050"/>
                  </a:moveTo>
                  <a:cubicBezTo>
                    <a:pt x="16978" y="83927"/>
                    <a:pt x="19036" y="86234"/>
                    <a:pt x="21566" y="87971"/>
                  </a:cubicBezTo>
                  <a:cubicBezTo>
                    <a:pt x="24097" y="89707"/>
                    <a:pt x="26850" y="90575"/>
                    <a:pt x="29826" y="90575"/>
                  </a:cubicBezTo>
                  <a:cubicBezTo>
                    <a:pt x="33497" y="90575"/>
                    <a:pt x="36871" y="89533"/>
                    <a:pt x="39947" y="87450"/>
                  </a:cubicBezTo>
                  <a:cubicBezTo>
                    <a:pt x="43022" y="85366"/>
                    <a:pt x="45354" y="82587"/>
                    <a:pt x="46942" y="79115"/>
                  </a:cubicBezTo>
                  <a:lnTo>
                    <a:pt x="46942" y="47266"/>
                  </a:lnTo>
                  <a:cubicBezTo>
                    <a:pt x="45850" y="45281"/>
                    <a:pt x="44511" y="43520"/>
                    <a:pt x="42923" y="41982"/>
                  </a:cubicBezTo>
                  <a:cubicBezTo>
                    <a:pt x="41335" y="40444"/>
                    <a:pt x="39550" y="39253"/>
                    <a:pt x="37565" y="38410"/>
                  </a:cubicBezTo>
                  <a:cubicBezTo>
                    <a:pt x="35581" y="37567"/>
                    <a:pt x="33497" y="37145"/>
                    <a:pt x="31315" y="37145"/>
                  </a:cubicBezTo>
                  <a:cubicBezTo>
                    <a:pt x="26652" y="37145"/>
                    <a:pt x="22906" y="38460"/>
                    <a:pt x="20079" y="41090"/>
                  </a:cubicBezTo>
                  <a:cubicBezTo>
                    <a:pt x="17251" y="43719"/>
                    <a:pt x="15291" y="47067"/>
                    <a:pt x="14200" y="51136"/>
                  </a:cubicBezTo>
                  <a:cubicBezTo>
                    <a:pt x="13108" y="55203"/>
                    <a:pt x="12562" y="59470"/>
                    <a:pt x="12562" y="63934"/>
                  </a:cubicBezTo>
                  <a:cubicBezTo>
                    <a:pt x="12562" y="67506"/>
                    <a:pt x="12736" y="70632"/>
                    <a:pt x="13083" y="73311"/>
                  </a:cubicBezTo>
                  <a:cubicBezTo>
                    <a:pt x="13431" y="75990"/>
                    <a:pt x="14200" y="78570"/>
                    <a:pt x="15390" y="81050"/>
                  </a:cubicBezTo>
                  <a:close/>
                </a:path>
              </a:pathLst>
            </a:custGeom>
            <a:solidFill>
              <a:srgbClr val="262626"/>
            </a:solidFill>
            <a:ln w="9525" cap="sq">
              <a:noFill/>
              <a:prstDash val="solid"/>
              <a:miter/>
            </a:ln>
          </p:spPr>
          <p:txBody>
            <a:bodyPr rtlCol="0" anchor="ctr"/>
            <a:lstStyle/>
            <a:p>
              <a:endParaRPr lang="en-NL"/>
            </a:p>
          </p:txBody>
        </p:sp>
        <p:sp>
          <p:nvSpPr>
            <p:cNvPr id="242" name="Freeform: Shape 241">
              <a:extLst>
                <a:ext uri="{FF2B5EF4-FFF2-40B4-BE49-F238E27FC236}">
                  <a16:creationId xmlns:a16="http://schemas.microsoft.com/office/drawing/2014/main" id="{93EAE4D9-0C90-71C4-B447-89908E7A88DB}"/>
                </a:ext>
              </a:extLst>
            </p:cNvPr>
            <p:cNvSpPr/>
            <p:nvPr/>
          </p:nvSpPr>
          <p:spPr>
            <a:xfrm rot="-5400000">
              <a:off x="8994042" y="1003778"/>
              <a:ext cx="51643" cy="133349"/>
            </a:xfrm>
            <a:custGeom>
              <a:avLst/>
              <a:gdLst>
                <a:gd name="connsiteX0" fmla="*/ 948 w 51643"/>
                <a:gd name="connsiteY0" fmla="*/ 130750 h 133349"/>
                <a:gd name="connsiteX1" fmla="*/ 1097 w 51643"/>
                <a:gd name="connsiteY1" fmla="*/ 130303 h 133349"/>
                <a:gd name="connsiteX2" fmla="*/ 47531 w 51643"/>
                <a:gd name="connsiteY2" fmla="*/ 1716 h 133349"/>
                <a:gd name="connsiteX3" fmla="*/ 48350 w 51643"/>
                <a:gd name="connsiteY3" fmla="*/ 525 h 133349"/>
                <a:gd name="connsiteX4" fmla="*/ 49912 w 51643"/>
                <a:gd name="connsiteY4" fmla="*/ 79 h 133349"/>
                <a:gd name="connsiteX5" fmla="*/ 51847 w 51643"/>
                <a:gd name="connsiteY5" fmla="*/ 823 h 133349"/>
                <a:gd name="connsiteX6" fmla="*/ 52592 w 51643"/>
                <a:gd name="connsiteY6" fmla="*/ 2758 h 133349"/>
                <a:gd name="connsiteX7" fmla="*/ 52592 w 51643"/>
                <a:gd name="connsiteY7" fmla="*/ 3205 h 133349"/>
                <a:gd name="connsiteX8" fmla="*/ 6157 w 51643"/>
                <a:gd name="connsiteY8" fmla="*/ 131792 h 133349"/>
                <a:gd name="connsiteX9" fmla="*/ 3626 w 51643"/>
                <a:gd name="connsiteY9" fmla="*/ 133429 h 133349"/>
                <a:gd name="connsiteX10" fmla="*/ 1766 w 51643"/>
                <a:gd name="connsiteY10" fmla="*/ 132685 h 133349"/>
                <a:gd name="connsiteX11" fmla="*/ 948 w 51643"/>
                <a:gd name="connsiteY11" fmla="*/ 130750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3" h="133349">
                  <a:moveTo>
                    <a:pt x="948" y="130750"/>
                  </a:moveTo>
                  <a:cubicBezTo>
                    <a:pt x="948" y="130452"/>
                    <a:pt x="997" y="130303"/>
                    <a:pt x="1097" y="130303"/>
                  </a:cubicBezTo>
                  <a:lnTo>
                    <a:pt x="47531" y="1716"/>
                  </a:lnTo>
                  <a:cubicBezTo>
                    <a:pt x="47630" y="1220"/>
                    <a:pt x="47903" y="823"/>
                    <a:pt x="48350" y="525"/>
                  </a:cubicBezTo>
                  <a:cubicBezTo>
                    <a:pt x="48797" y="227"/>
                    <a:pt x="49317" y="79"/>
                    <a:pt x="49912" y="79"/>
                  </a:cubicBezTo>
                  <a:cubicBezTo>
                    <a:pt x="50706" y="79"/>
                    <a:pt x="51350" y="327"/>
                    <a:pt x="51847" y="823"/>
                  </a:cubicBezTo>
                  <a:cubicBezTo>
                    <a:pt x="52343" y="1319"/>
                    <a:pt x="52592" y="1964"/>
                    <a:pt x="52592" y="2758"/>
                  </a:cubicBezTo>
                  <a:lnTo>
                    <a:pt x="52592" y="3205"/>
                  </a:lnTo>
                  <a:lnTo>
                    <a:pt x="6157" y="131792"/>
                  </a:lnTo>
                  <a:cubicBezTo>
                    <a:pt x="5661" y="132883"/>
                    <a:pt x="4817" y="133429"/>
                    <a:pt x="3626" y="133429"/>
                  </a:cubicBezTo>
                  <a:cubicBezTo>
                    <a:pt x="2932" y="133429"/>
                    <a:pt x="2312" y="133181"/>
                    <a:pt x="1766" y="132685"/>
                  </a:cubicBezTo>
                  <a:cubicBezTo>
                    <a:pt x="1220" y="132188"/>
                    <a:pt x="948" y="131544"/>
                    <a:pt x="948" y="130750"/>
                  </a:cubicBezTo>
                  <a:close/>
                </a:path>
              </a:pathLst>
            </a:custGeom>
            <a:solidFill>
              <a:srgbClr val="262626"/>
            </a:solidFill>
            <a:ln w="9525" cap="sq">
              <a:noFill/>
              <a:prstDash val="solid"/>
              <a:miter/>
            </a:ln>
          </p:spPr>
          <p:txBody>
            <a:bodyPr rtlCol="0" anchor="ctr"/>
            <a:lstStyle/>
            <a:p>
              <a:endParaRPr lang="en-NL"/>
            </a:p>
          </p:txBody>
        </p:sp>
        <p:sp>
          <p:nvSpPr>
            <p:cNvPr id="243" name="Freeform: Shape 242">
              <a:extLst>
                <a:ext uri="{FF2B5EF4-FFF2-40B4-BE49-F238E27FC236}">
                  <a16:creationId xmlns:a16="http://schemas.microsoft.com/office/drawing/2014/main" id="{5CDF168F-3B1D-FB47-E97E-F6906E90D6B8}"/>
                </a:ext>
              </a:extLst>
            </p:cNvPr>
            <p:cNvSpPr/>
            <p:nvPr/>
          </p:nvSpPr>
          <p:spPr>
            <a:xfrm rot="-5400000">
              <a:off x="9002302" y="978284"/>
              <a:ext cx="43457" cy="61317"/>
            </a:xfrm>
            <a:custGeom>
              <a:avLst/>
              <a:gdLst>
                <a:gd name="connsiteX0" fmla="*/ 942 w 43457"/>
                <a:gd name="connsiteY0" fmla="*/ 60347 h 61317"/>
                <a:gd name="connsiteX1" fmla="*/ 942 w 43457"/>
                <a:gd name="connsiteY1" fmla="*/ 38469 h 61317"/>
                <a:gd name="connsiteX2" fmla="*/ 2133 w 43457"/>
                <a:gd name="connsiteY2" fmla="*/ 37428 h 61317"/>
                <a:gd name="connsiteX3" fmla="*/ 3770 w 43457"/>
                <a:gd name="connsiteY3" fmla="*/ 37428 h 61317"/>
                <a:gd name="connsiteX4" fmla="*/ 4812 w 43457"/>
                <a:gd name="connsiteY4" fmla="*/ 38469 h 61317"/>
                <a:gd name="connsiteX5" fmla="*/ 22671 w 43457"/>
                <a:gd name="connsiteY5" fmla="*/ 57817 h 61317"/>
                <a:gd name="connsiteX6" fmla="*/ 33312 w 43457"/>
                <a:gd name="connsiteY6" fmla="*/ 54989 h 61317"/>
                <a:gd name="connsiteX7" fmla="*/ 37554 w 43457"/>
                <a:gd name="connsiteY7" fmla="*/ 46208 h 61317"/>
                <a:gd name="connsiteX8" fmla="*/ 34205 w 43457"/>
                <a:gd name="connsiteY8" fmla="*/ 38841 h 61317"/>
                <a:gd name="connsiteX9" fmla="*/ 26392 w 43457"/>
                <a:gd name="connsiteY9" fmla="*/ 34748 h 61317"/>
                <a:gd name="connsiteX10" fmla="*/ 17462 w 43457"/>
                <a:gd name="connsiteY10" fmla="*/ 32962 h 61317"/>
                <a:gd name="connsiteX11" fmla="*/ 9276 w 43457"/>
                <a:gd name="connsiteY11" fmla="*/ 29912 h 61317"/>
                <a:gd name="connsiteX12" fmla="*/ 3249 w 43457"/>
                <a:gd name="connsiteY12" fmla="*/ 24554 h 61317"/>
                <a:gd name="connsiteX13" fmla="*/ 942 w 43457"/>
                <a:gd name="connsiteY13" fmla="*/ 16740 h 61317"/>
                <a:gd name="connsiteX14" fmla="*/ 3993 w 43457"/>
                <a:gd name="connsiteY14" fmla="*/ 7215 h 61317"/>
                <a:gd name="connsiteX15" fmla="*/ 12030 w 43457"/>
                <a:gd name="connsiteY15" fmla="*/ 1783 h 61317"/>
                <a:gd name="connsiteX16" fmla="*/ 22671 w 43457"/>
                <a:gd name="connsiteY16" fmla="*/ 72 h 61317"/>
                <a:gd name="connsiteX17" fmla="*/ 34578 w 43457"/>
                <a:gd name="connsiteY17" fmla="*/ 3792 h 61317"/>
                <a:gd name="connsiteX18" fmla="*/ 38447 w 43457"/>
                <a:gd name="connsiteY18" fmla="*/ 518 h 61317"/>
                <a:gd name="connsiteX19" fmla="*/ 39191 w 43457"/>
                <a:gd name="connsiteY19" fmla="*/ 72 h 61317"/>
                <a:gd name="connsiteX20" fmla="*/ 40084 w 43457"/>
                <a:gd name="connsiteY20" fmla="*/ 72 h 61317"/>
                <a:gd name="connsiteX21" fmla="*/ 40828 w 43457"/>
                <a:gd name="connsiteY21" fmla="*/ 444 h 61317"/>
                <a:gd name="connsiteX22" fmla="*/ 41126 w 43457"/>
                <a:gd name="connsiteY22" fmla="*/ 1262 h 61317"/>
                <a:gd name="connsiteX23" fmla="*/ 41126 w 43457"/>
                <a:gd name="connsiteY23" fmla="*/ 18675 h 61317"/>
                <a:gd name="connsiteX24" fmla="*/ 40084 w 43457"/>
                <a:gd name="connsiteY24" fmla="*/ 19866 h 61317"/>
                <a:gd name="connsiteX25" fmla="*/ 38447 w 43457"/>
                <a:gd name="connsiteY25" fmla="*/ 19866 h 61317"/>
                <a:gd name="connsiteX26" fmla="*/ 37256 w 43457"/>
                <a:gd name="connsiteY26" fmla="*/ 18675 h 61317"/>
                <a:gd name="connsiteX27" fmla="*/ 33387 w 43457"/>
                <a:gd name="connsiteY27" fmla="*/ 7438 h 61317"/>
                <a:gd name="connsiteX28" fmla="*/ 22522 w 43457"/>
                <a:gd name="connsiteY28" fmla="*/ 3197 h 61317"/>
                <a:gd name="connsiteX29" fmla="*/ 12179 w 43457"/>
                <a:gd name="connsiteY29" fmla="*/ 5429 h 61317"/>
                <a:gd name="connsiteX30" fmla="*/ 7788 w 43457"/>
                <a:gd name="connsiteY30" fmla="*/ 13020 h 61317"/>
                <a:gd name="connsiteX31" fmla="*/ 10988 w 43457"/>
                <a:gd name="connsiteY31" fmla="*/ 19122 h 61317"/>
                <a:gd name="connsiteX32" fmla="*/ 18355 w 43457"/>
                <a:gd name="connsiteY32" fmla="*/ 22545 h 61317"/>
                <a:gd name="connsiteX33" fmla="*/ 27434 w 43457"/>
                <a:gd name="connsiteY33" fmla="*/ 24331 h 61317"/>
                <a:gd name="connsiteX34" fmla="*/ 35842 w 43457"/>
                <a:gd name="connsiteY34" fmla="*/ 27828 h 61317"/>
                <a:gd name="connsiteX35" fmla="*/ 42093 w 43457"/>
                <a:gd name="connsiteY35" fmla="*/ 34079 h 61317"/>
                <a:gd name="connsiteX36" fmla="*/ 44400 w 43457"/>
                <a:gd name="connsiteY36" fmla="*/ 42636 h 61317"/>
                <a:gd name="connsiteX37" fmla="*/ 42762 w 43457"/>
                <a:gd name="connsiteY37" fmla="*/ 50970 h 61317"/>
                <a:gd name="connsiteX38" fmla="*/ 38149 w 43457"/>
                <a:gd name="connsiteY38" fmla="*/ 56849 h 61317"/>
                <a:gd name="connsiteX39" fmla="*/ 31154 w 43457"/>
                <a:gd name="connsiteY39" fmla="*/ 60272 h 61317"/>
                <a:gd name="connsiteX40" fmla="*/ 22671 w 43457"/>
                <a:gd name="connsiteY40" fmla="*/ 61389 h 61317"/>
                <a:gd name="connsiteX41" fmla="*/ 8532 w 43457"/>
                <a:gd name="connsiteY41" fmla="*/ 55733 h 61317"/>
                <a:gd name="connsiteX42" fmla="*/ 3621 w 43457"/>
                <a:gd name="connsiteY42" fmla="*/ 61091 h 61317"/>
                <a:gd name="connsiteX43" fmla="*/ 2876 w 43457"/>
                <a:gd name="connsiteY43" fmla="*/ 61389 h 61317"/>
                <a:gd name="connsiteX44" fmla="*/ 2133 w 43457"/>
                <a:gd name="connsiteY44" fmla="*/ 61389 h 61317"/>
                <a:gd name="connsiteX45" fmla="*/ 942 w 43457"/>
                <a:gd name="connsiteY45" fmla="*/ 60347 h 6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457" h="61317">
                  <a:moveTo>
                    <a:pt x="942" y="60347"/>
                  </a:moveTo>
                  <a:lnTo>
                    <a:pt x="942" y="38469"/>
                  </a:lnTo>
                  <a:cubicBezTo>
                    <a:pt x="942" y="37775"/>
                    <a:pt x="1339" y="37428"/>
                    <a:pt x="2133" y="37428"/>
                  </a:cubicBezTo>
                  <a:lnTo>
                    <a:pt x="3770" y="37428"/>
                  </a:lnTo>
                  <a:cubicBezTo>
                    <a:pt x="4266" y="37428"/>
                    <a:pt x="4613" y="37775"/>
                    <a:pt x="4812" y="38469"/>
                  </a:cubicBezTo>
                  <a:cubicBezTo>
                    <a:pt x="7292" y="51368"/>
                    <a:pt x="13245" y="57817"/>
                    <a:pt x="22671" y="57817"/>
                  </a:cubicBezTo>
                  <a:cubicBezTo>
                    <a:pt x="26938" y="57817"/>
                    <a:pt x="30484" y="56874"/>
                    <a:pt x="33312" y="54989"/>
                  </a:cubicBezTo>
                  <a:cubicBezTo>
                    <a:pt x="36140" y="53104"/>
                    <a:pt x="37554" y="50177"/>
                    <a:pt x="37554" y="46208"/>
                  </a:cubicBezTo>
                  <a:cubicBezTo>
                    <a:pt x="37554" y="43330"/>
                    <a:pt x="36438" y="40875"/>
                    <a:pt x="34205" y="38841"/>
                  </a:cubicBezTo>
                  <a:cubicBezTo>
                    <a:pt x="31972" y="36807"/>
                    <a:pt x="29368" y="35443"/>
                    <a:pt x="26392" y="34748"/>
                  </a:cubicBezTo>
                  <a:lnTo>
                    <a:pt x="17462" y="32962"/>
                  </a:lnTo>
                  <a:cubicBezTo>
                    <a:pt x="14486" y="32268"/>
                    <a:pt x="11757" y="31251"/>
                    <a:pt x="9276" y="29912"/>
                  </a:cubicBezTo>
                  <a:cubicBezTo>
                    <a:pt x="6796" y="28572"/>
                    <a:pt x="4787" y="26786"/>
                    <a:pt x="3249" y="24554"/>
                  </a:cubicBezTo>
                  <a:cubicBezTo>
                    <a:pt x="1711" y="22321"/>
                    <a:pt x="942" y="19717"/>
                    <a:pt x="942" y="16740"/>
                  </a:cubicBezTo>
                  <a:cubicBezTo>
                    <a:pt x="942" y="12871"/>
                    <a:pt x="1959" y="9696"/>
                    <a:pt x="3993" y="7215"/>
                  </a:cubicBezTo>
                  <a:cubicBezTo>
                    <a:pt x="6026" y="4735"/>
                    <a:pt x="8706" y="2924"/>
                    <a:pt x="12030" y="1783"/>
                  </a:cubicBezTo>
                  <a:cubicBezTo>
                    <a:pt x="15353" y="642"/>
                    <a:pt x="18900" y="72"/>
                    <a:pt x="22671" y="72"/>
                  </a:cubicBezTo>
                  <a:cubicBezTo>
                    <a:pt x="27235" y="72"/>
                    <a:pt x="31204" y="1312"/>
                    <a:pt x="34578" y="3792"/>
                  </a:cubicBezTo>
                  <a:lnTo>
                    <a:pt x="38447" y="518"/>
                  </a:lnTo>
                  <a:cubicBezTo>
                    <a:pt x="38447" y="220"/>
                    <a:pt x="38694" y="72"/>
                    <a:pt x="39191" y="72"/>
                  </a:cubicBezTo>
                  <a:lnTo>
                    <a:pt x="40084" y="72"/>
                  </a:lnTo>
                  <a:cubicBezTo>
                    <a:pt x="40382" y="72"/>
                    <a:pt x="40630" y="196"/>
                    <a:pt x="40828" y="444"/>
                  </a:cubicBezTo>
                  <a:cubicBezTo>
                    <a:pt x="41027" y="692"/>
                    <a:pt x="41126" y="964"/>
                    <a:pt x="41126" y="1262"/>
                  </a:cubicBezTo>
                  <a:lnTo>
                    <a:pt x="41126" y="18675"/>
                  </a:lnTo>
                  <a:cubicBezTo>
                    <a:pt x="41126" y="19469"/>
                    <a:pt x="40778" y="19866"/>
                    <a:pt x="40084" y="19866"/>
                  </a:cubicBezTo>
                  <a:lnTo>
                    <a:pt x="38447" y="19866"/>
                  </a:lnTo>
                  <a:cubicBezTo>
                    <a:pt x="37653" y="19866"/>
                    <a:pt x="37256" y="19469"/>
                    <a:pt x="37256" y="18675"/>
                  </a:cubicBezTo>
                  <a:cubicBezTo>
                    <a:pt x="37256" y="14011"/>
                    <a:pt x="35966" y="10266"/>
                    <a:pt x="33387" y="7438"/>
                  </a:cubicBezTo>
                  <a:cubicBezTo>
                    <a:pt x="30807" y="4611"/>
                    <a:pt x="27185" y="3197"/>
                    <a:pt x="22522" y="3197"/>
                  </a:cubicBezTo>
                  <a:cubicBezTo>
                    <a:pt x="18553" y="3197"/>
                    <a:pt x="15106" y="3941"/>
                    <a:pt x="12179" y="5429"/>
                  </a:cubicBezTo>
                  <a:cubicBezTo>
                    <a:pt x="9252" y="6918"/>
                    <a:pt x="7788" y="9448"/>
                    <a:pt x="7788" y="13020"/>
                  </a:cubicBezTo>
                  <a:cubicBezTo>
                    <a:pt x="7788" y="15500"/>
                    <a:pt x="8855" y="17534"/>
                    <a:pt x="10988" y="19122"/>
                  </a:cubicBezTo>
                  <a:cubicBezTo>
                    <a:pt x="13121" y="20709"/>
                    <a:pt x="15576" y="21850"/>
                    <a:pt x="18355" y="22545"/>
                  </a:cubicBezTo>
                  <a:lnTo>
                    <a:pt x="27434" y="24331"/>
                  </a:lnTo>
                  <a:cubicBezTo>
                    <a:pt x="30410" y="25025"/>
                    <a:pt x="33213" y="26191"/>
                    <a:pt x="35842" y="27828"/>
                  </a:cubicBezTo>
                  <a:cubicBezTo>
                    <a:pt x="38471" y="29465"/>
                    <a:pt x="40554" y="31549"/>
                    <a:pt x="42093" y="34079"/>
                  </a:cubicBezTo>
                  <a:cubicBezTo>
                    <a:pt x="43631" y="36609"/>
                    <a:pt x="44400" y="39461"/>
                    <a:pt x="44400" y="42636"/>
                  </a:cubicBezTo>
                  <a:cubicBezTo>
                    <a:pt x="44400" y="45811"/>
                    <a:pt x="43854" y="48589"/>
                    <a:pt x="42762" y="50970"/>
                  </a:cubicBezTo>
                  <a:cubicBezTo>
                    <a:pt x="41672" y="53352"/>
                    <a:pt x="40134" y="55311"/>
                    <a:pt x="38149" y="56849"/>
                  </a:cubicBezTo>
                  <a:cubicBezTo>
                    <a:pt x="36165" y="58387"/>
                    <a:pt x="33834" y="59529"/>
                    <a:pt x="31154" y="60272"/>
                  </a:cubicBezTo>
                  <a:cubicBezTo>
                    <a:pt x="28475" y="61016"/>
                    <a:pt x="25648" y="61389"/>
                    <a:pt x="22671" y="61389"/>
                  </a:cubicBezTo>
                  <a:cubicBezTo>
                    <a:pt x="17115" y="61389"/>
                    <a:pt x="12402" y="59504"/>
                    <a:pt x="8532" y="55733"/>
                  </a:cubicBezTo>
                  <a:lnTo>
                    <a:pt x="3621" y="61091"/>
                  </a:lnTo>
                  <a:cubicBezTo>
                    <a:pt x="3621" y="61290"/>
                    <a:pt x="3373" y="61389"/>
                    <a:pt x="2876" y="61389"/>
                  </a:cubicBezTo>
                  <a:lnTo>
                    <a:pt x="2133" y="61389"/>
                  </a:lnTo>
                  <a:cubicBezTo>
                    <a:pt x="1339" y="61389"/>
                    <a:pt x="942" y="61041"/>
                    <a:pt x="942" y="60347"/>
                  </a:cubicBezTo>
                  <a:close/>
                </a:path>
              </a:pathLst>
            </a:custGeom>
            <a:solidFill>
              <a:srgbClr val="262626"/>
            </a:solidFill>
            <a:ln w="9525" cap="sq">
              <a:noFill/>
              <a:prstDash val="solid"/>
              <a:miter/>
            </a:ln>
          </p:spPr>
          <p:txBody>
            <a:bodyPr rtlCol="0" anchor="ctr"/>
            <a:lstStyle/>
            <a:p>
              <a:endParaRPr lang="en-NL"/>
            </a:p>
          </p:txBody>
        </p:sp>
        <p:sp>
          <p:nvSpPr>
            <p:cNvPr id="244" name="Freeform: Shape 243">
              <a:extLst>
                <a:ext uri="{FF2B5EF4-FFF2-40B4-BE49-F238E27FC236}">
                  <a16:creationId xmlns:a16="http://schemas.microsoft.com/office/drawing/2014/main" id="{5F1C4DBB-13D4-4B58-EFA3-04C9FC0EDD51}"/>
                </a:ext>
              </a:extLst>
            </p:cNvPr>
            <p:cNvSpPr/>
            <p:nvPr/>
          </p:nvSpPr>
          <p:spPr>
            <a:xfrm rot="-5400000">
              <a:off x="9001186" y="925596"/>
              <a:ext cx="45095" cy="58935"/>
            </a:xfrm>
            <a:custGeom>
              <a:avLst/>
              <a:gdLst>
                <a:gd name="connsiteX0" fmla="*/ 936 w 45095"/>
                <a:gd name="connsiteY0" fmla="*/ 59002 h 58935"/>
                <a:gd name="connsiteX1" fmla="*/ 936 w 45095"/>
                <a:gd name="connsiteY1" fmla="*/ 54239 h 58935"/>
                <a:gd name="connsiteX2" fmla="*/ 8452 w 45095"/>
                <a:gd name="connsiteY2" fmla="*/ 53570 h 58935"/>
                <a:gd name="connsiteX3" fmla="*/ 11355 w 45095"/>
                <a:gd name="connsiteY3" fmla="*/ 50072 h 58935"/>
                <a:gd name="connsiteX4" fmla="*/ 11355 w 45095"/>
                <a:gd name="connsiteY4" fmla="*/ 13610 h 58935"/>
                <a:gd name="connsiteX5" fmla="*/ 10313 w 45095"/>
                <a:gd name="connsiteY5" fmla="*/ 8476 h 58935"/>
                <a:gd name="connsiteX6" fmla="*/ 7262 w 45095"/>
                <a:gd name="connsiteY6" fmla="*/ 6540 h 58935"/>
                <a:gd name="connsiteX7" fmla="*/ 936 w 45095"/>
                <a:gd name="connsiteY7" fmla="*/ 6169 h 58935"/>
                <a:gd name="connsiteX8" fmla="*/ 936 w 45095"/>
                <a:gd name="connsiteY8" fmla="*/ 1555 h 58935"/>
                <a:gd name="connsiteX9" fmla="*/ 19986 w 45095"/>
                <a:gd name="connsiteY9" fmla="*/ 66 h 58935"/>
                <a:gd name="connsiteX10" fmla="*/ 19986 w 45095"/>
                <a:gd name="connsiteY10" fmla="*/ 13163 h 58935"/>
                <a:gd name="connsiteX11" fmla="*/ 26163 w 45095"/>
                <a:gd name="connsiteY11" fmla="*/ 3713 h 58935"/>
                <a:gd name="connsiteX12" fmla="*/ 35762 w 45095"/>
                <a:gd name="connsiteY12" fmla="*/ 66 h 58935"/>
                <a:gd name="connsiteX13" fmla="*/ 42906 w 45095"/>
                <a:gd name="connsiteY13" fmla="*/ 2447 h 58935"/>
                <a:gd name="connsiteX14" fmla="*/ 46031 w 45095"/>
                <a:gd name="connsiteY14" fmla="*/ 8550 h 58935"/>
                <a:gd name="connsiteX15" fmla="*/ 44320 w 45095"/>
                <a:gd name="connsiteY15" fmla="*/ 12866 h 58935"/>
                <a:gd name="connsiteX16" fmla="*/ 40078 w 45095"/>
                <a:gd name="connsiteY16" fmla="*/ 14652 h 58935"/>
                <a:gd name="connsiteX17" fmla="*/ 35762 w 45095"/>
                <a:gd name="connsiteY17" fmla="*/ 12866 h 58935"/>
                <a:gd name="connsiteX18" fmla="*/ 33977 w 45095"/>
                <a:gd name="connsiteY18" fmla="*/ 8550 h 58935"/>
                <a:gd name="connsiteX19" fmla="*/ 36655 w 45095"/>
                <a:gd name="connsiteY19" fmla="*/ 3489 h 58935"/>
                <a:gd name="connsiteX20" fmla="*/ 35762 w 45095"/>
                <a:gd name="connsiteY20" fmla="*/ 3489 h 58935"/>
                <a:gd name="connsiteX21" fmla="*/ 26981 w 45095"/>
                <a:gd name="connsiteY21" fmla="*/ 7434 h 58935"/>
                <a:gd name="connsiteX22" fmla="*/ 22145 w 45095"/>
                <a:gd name="connsiteY22" fmla="*/ 17181 h 58935"/>
                <a:gd name="connsiteX23" fmla="*/ 20731 w 45095"/>
                <a:gd name="connsiteY23" fmla="*/ 28195 h 58935"/>
                <a:gd name="connsiteX24" fmla="*/ 20731 w 45095"/>
                <a:gd name="connsiteY24" fmla="*/ 50072 h 58935"/>
                <a:gd name="connsiteX25" fmla="*/ 33678 w 45095"/>
                <a:gd name="connsiteY25" fmla="*/ 54239 h 58935"/>
                <a:gd name="connsiteX26" fmla="*/ 33678 w 45095"/>
                <a:gd name="connsiteY26" fmla="*/ 59002 h 58935"/>
                <a:gd name="connsiteX27" fmla="*/ 936 w 45095"/>
                <a:gd name="connsiteY27" fmla="*/ 59002 h 5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095" h="58935">
                  <a:moveTo>
                    <a:pt x="936" y="59002"/>
                  </a:moveTo>
                  <a:lnTo>
                    <a:pt x="936" y="54239"/>
                  </a:lnTo>
                  <a:cubicBezTo>
                    <a:pt x="4012" y="54239"/>
                    <a:pt x="6518" y="54017"/>
                    <a:pt x="8452" y="53570"/>
                  </a:cubicBezTo>
                  <a:cubicBezTo>
                    <a:pt x="10387" y="53123"/>
                    <a:pt x="11355" y="51957"/>
                    <a:pt x="11355" y="50072"/>
                  </a:cubicBezTo>
                  <a:lnTo>
                    <a:pt x="11355" y="13610"/>
                  </a:lnTo>
                  <a:cubicBezTo>
                    <a:pt x="11355" y="11228"/>
                    <a:pt x="11007" y="9517"/>
                    <a:pt x="10313" y="8476"/>
                  </a:cubicBezTo>
                  <a:cubicBezTo>
                    <a:pt x="9618" y="7434"/>
                    <a:pt x="8601" y="6788"/>
                    <a:pt x="7262" y="6540"/>
                  </a:cubicBezTo>
                  <a:cubicBezTo>
                    <a:pt x="5923" y="6292"/>
                    <a:pt x="3814" y="6169"/>
                    <a:pt x="936" y="6169"/>
                  </a:cubicBezTo>
                  <a:lnTo>
                    <a:pt x="936" y="1555"/>
                  </a:lnTo>
                  <a:lnTo>
                    <a:pt x="19986" y="66"/>
                  </a:lnTo>
                  <a:lnTo>
                    <a:pt x="19986" y="13163"/>
                  </a:lnTo>
                  <a:cubicBezTo>
                    <a:pt x="21475" y="9294"/>
                    <a:pt x="23533" y="6144"/>
                    <a:pt x="26163" y="3713"/>
                  </a:cubicBezTo>
                  <a:cubicBezTo>
                    <a:pt x="28792" y="1282"/>
                    <a:pt x="31992" y="66"/>
                    <a:pt x="35762" y="66"/>
                  </a:cubicBezTo>
                  <a:cubicBezTo>
                    <a:pt x="38442" y="66"/>
                    <a:pt x="40823" y="860"/>
                    <a:pt x="42906" y="2447"/>
                  </a:cubicBezTo>
                  <a:cubicBezTo>
                    <a:pt x="44989" y="4035"/>
                    <a:pt x="46031" y="6069"/>
                    <a:pt x="46031" y="8550"/>
                  </a:cubicBezTo>
                  <a:cubicBezTo>
                    <a:pt x="46031" y="10236"/>
                    <a:pt x="45461" y="11675"/>
                    <a:pt x="44320" y="12866"/>
                  </a:cubicBezTo>
                  <a:cubicBezTo>
                    <a:pt x="43179" y="14056"/>
                    <a:pt x="41765" y="14652"/>
                    <a:pt x="40078" y="14652"/>
                  </a:cubicBezTo>
                  <a:cubicBezTo>
                    <a:pt x="38391" y="14652"/>
                    <a:pt x="36953" y="14056"/>
                    <a:pt x="35762" y="12866"/>
                  </a:cubicBezTo>
                  <a:cubicBezTo>
                    <a:pt x="34572" y="11675"/>
                    <a:pt x="33977" y="10236"/>
                    <a:pt x="33977" y="8550"/>
                  </a:cubicBezTo>
                  <a:cubicBezTo>
                    <a:pt x="33977" y="6169"/>
                    <a:pt x="34869" y="4482"/>
                    <a:pt x="36655" y="3489"/>
                  </a:cubicBezTo>
                  <a:lnTo>
                    <a:pt x="35762" y="3489"/>
                  </a:lnTo>
                  <a:cubicBezTo>
                    <a:pt x="32191" y="3489"/>
                    <a:pt x="29264" y="4804"/>
                    <a:pt x="26981" y="7434"/>
                  </a:cubicBezTo>
                  <a:cubicBezTo>
                    <a:pt x="24699" y="10062"/>
                    <a:pt x="23087" y="13312"/>
                    <a:pt x="22145" y="17181"/>
                  </a:cubicBezTo>
                  <a:cubicBezTo>
                    <a:pt x="21203" y="21051"/>
                    <a:pt x="20731" y="24722"/>
                    <a:pt x="20731" y="28195"/>
                  </a:cubicBezTo>
                  <a:lnTo>
                    <a:pt x="20731" y="50072"/>
                  </a:lnTo>
                  <a:cubicBezTo>
                    <a:pt x="20731" y="52851"/>
                    <a:pt x="25047" y="54239"/>
                    <a:pt x="33678" y="54239"/>
                  </a:cubicBezTo>
                  <a:lnTo>
                    <a:pt x="33678" y="59002"/>
                  </a:lnTo>
                  <a:lnTo>
                    <a:pt x="936" y="59002"/>
                  </a:lnTo>
                  <a:close/>
                </a:path>
              </a:pathLst>
            </a:custGeom>
            <a:solidFill>
              <a:srgbClr val="262626"/>
            </a:solidFill>
            <a:ln w="9525" cap="sq">
              <a:noFill/>
              <a:prstDash val="solid"/>
              <a:miter/>
            </a:ln>
          </p:spPr>
          <p:txBody>
            <a:bodyPr rtlCol="0" anchor="ctr"/>
            <a:lstStyle/>
            <a:p>
              <a:endParaRPr lang="en-NL"/>
            </a:p>
          </p:txBody>
        </p:sp>
        <p:sp>
          <p:nvSpPr>
            <p:cNvPr id="245" name="Freeform: Shape 244">
              <a:extLst>
                <a:ext uri="{FF2B5EF4-FFF2-40B4-BE49-F238E27FC236}">
                  <a16:creationId xmlns:a16="http://schemas.microsoft.com/office/drawing/2014/main" id="{9AE3E7E8-248A-B7F1-FCAD-87A6828EDA1E}"/>
                </a:ext>
              </a:extLst>
            </p:cNvPr>
            <p:cNvSpPr/>
            <p:nvPr/>
          </p:nvSpPr>
          <p:spPr>
            <a:xfrm rot="-5400000">
              <a:off x="9004162" y="837496"/>
              <a:ext cx="31402" cy="133349"/>
            </a:xfrm>
            <a:custGeom>
              <a:avLst/>
              <a:gdLst>
                <a:gd name="connsiteX0" fmla="*/ 2121 w 31402"/>
                <a:gd name="connsiteY0" fmla="*/ 133411 h 133349"/>
                <a:gd name="connsiteX1" fmla="*/ 930 w 31402"/>
                <a:gd name="connsiteY1" fmla="*/ 132220 h 133349"/>
                <a:gd name="connsiteX2" fmla="*/ 1229 w 31402"/>
                <a:gd name="connsiteY2" fmla="*/ 131328 h 133349"/>
                <a:gd name="connsiteX3" fmla="*/ 23999 w 31402"/>
                <a:gd name="connsiteY3" fmla="*/ 66736 h 133349"/>
                <a:gd name="connsiteX4" fmla="*/ 1526 w 31402"/>
                <a:gd name="connsiteY4" fmla="*/ 2294 h 133349"/>
                <a:gd name="connsiteX5" fmla="*/ 930 w 31402"/>
                <a:gd name="connsiteY5" fmla="*/ 1252 h 133349"/>
                <a:gd name="connsiteX6" fmla="*/ 1303 w 31402"/>
                <a:gd name="connsiteY6" fmla="*/ 433 h 133349"/>
                <a:gd name="connsiteX7" fmla="*/ 2121 w 31402"/>
                <a:gd name="connsiteY7" fmla="*/ 61 h 133349"/>
                <a:gd name="connsiteX8" fmla="*/ 3460 w 31402"/>
                <a:gd name="connsiteY8" fmla="*/ 61 h 133349"/>
                <a:gd name="connsiteX9" fmla="*/ 4056 w 31402"/>
                <a:gd name="connsiteY9" fmla="*/ 359 h 133349"/>
                <a:gd name="connsiteX10" fmla="*/ 19980 w 31402"/>
                <a:gd name="connsiteY10" fmla="*/ 18665 h 133349"/>
                <a:gd name="connsiteX11" fmla="*/ 29357 w 31402"/>
                <a:gd name="connsiteY11" fmla="*/ 41733 h 133349"/>
                <a:gd name="connsiteX12" fmla="*/ 32333 w 31402"/>
                <a:gd name="connsiteY12" fmla="*/ 66736 h 133349"/>
                <a:gd name="connsiteX13" fmla="*/ 30696 w 31402"/>
                <a:gd name="connsiteY13" fmla="*/ 85266 h 133349"/>
                <a:gd name="connsiteX14" fmla="*/ 25636 w 31402"/>
                <a:gd name="connsiteY14" fmla="*/ 103348 h 133349"/>
                <a:gd name="connsiteX15" fmla="*/ 16855 w 31402"/>
                <a:gd name="connsiteY15" fmla="*/ 119794 h 133349"/>
                <a:gd name="connsiteX16" fmla="*/ 4056 w 31402"/>
                <a:gd name="connsiteY16" fmla="*/ 133114 h 133349"/>
                <a:gd name="connsiteX17" fmla="*/ 3460 w 31402"/>
                <a:gd name="connsiteY17" fmla="*/ 133411 h 133349"/>
                <a:gd name="connsiteX18" fmla="*/ 2121 w 31402"/>
                <a:gd name="connsiteY18" fmla="*/ 133411 h 13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02" h="133349">
                  <a:moveTo>
                    <a:pt x="2121" y="133411"/>
                  </a:moveTo>
                  <a:cubicBezTo>
                    <a:pt x="1328" y="133411"/>
                    <a:pt x="930" y="133014"/>
                    <a:pt x="930" y="132220"/>
                  </a:cubicBezTo>
                  <a:cubicBezTo>
                    <a:pt x="930" y="131823"/>
                    <a:pt x="1030" y="131526"/>
                    <a:pt x="1229" y="131328"/>
                  </a:cubicBezTo>
                  <a:cubicBezTo>
                    <a:pt x="16409" y="116544"/>
                    <a:pt x="23999" y="95014"/>
                    <a:pt x="23999" y="66736"/>
                  </a:cubicBezTo>
                  <a:cubicBezTo>
                    <a:pt x="23999" y="38459"/>
                    <a:pt x="16508" y="16978"/>
                    <a:pt x="1526" y="2294"/>
                  </a:cubicBezTo>
                  <a:cubicBezTo>
                    <a:pt x="1129" y="2096"/>
                    <a:pt x="930" y="1748"/>
                    <a:pt x="930" y="1252"/>
                  </a:cubicBezTo>
                  <a:cubicBezTo>
                    <a:pt x="930" y="954"/>
                    <a:pt x="1054" y="682"/>
                    <a:pt x="1303" y="433"/>
                  </a:cubicBezTo>
                  <a:cubicBezTo>
                    <a:pt x="1551" y="185"/>
                    <a:pt x="1823" y="61"/>
                    <a:pt x="2121" y="61"/>
                  </a:cubicBezTo>
                  <a:lnTo>
                    <a:pt x="3460" y="61"/>
                  </a:lnTo>
                  <a:cubicBezTo>
                    <a:pt x="3659" y="61"/>
                    <a:pt x="3858" y="160"/>
                    <a:pt x="4056" y="359"/>
                  </a:cubicBezTo>
                  <a:cubicBezTo>
                    <a:pt x="10406" y="5320"/>
                    <a:pt x="15714" y="11422"/>
                    <a:pt x="19980" y="18665"/>
                  </a:cubicBezTo>
                  <a:cubicBezTo>
                    <a:pt x="24247" y="25908"/>
                    <a:pt x="27373" y="33597"/>
                    <a:pt x="29357" y="41733"/>
                  </a:cubicBezTo>
                  <a:cubicBezTo>
                    <a:pt x="31341" y="49869"/>
                    <a:pt x="32333" y="58204"/>
                    <a:pt x="32333" y="66736"/>
                  </a:cubicBezTo>
                  <a:cubicBezTo>
                    <a:pt x="32333" y="72987"/>
                    <a:pt x="31788" y="79164"/>
                    <a:pt x="30696" y="85266"/>
                  </a:cubicBezTo>
                  <a:cubicBezTo>
                    <a:pt x="29605" y="91368"/>
                    <a:pt x="27918" y="97395"/>
                    <a:pt x="25636" y="103348"/>
                  </a:cubicBezTo>
                  <a:cubicBezTo>
                    <a:pt x="23354" y="109301"/>
                    <a:pt x="20427" y="114783"/>
                    <a:pt x="16855" y="119794"/>
                  </a:cubicBezTo>
                  <a:cubicBezTo>
                    <a:pt x="13283" y="124804"/>
                    <a:pt x="9017" y="129244"/>
                    <a:pt x="4056" y="133114"/>
                  </a:cubicBezTo>
                  <a:cubicBezTo>
                    <a:pt x="3858" y="133312"/>
                    <a:pt x="3659" y="133411"/>
                    <a:pt x="3460" y="133411"/>
                  </a:cubicBezTo>
                  <a:lnTo>
                    <a:pt x="2121" y="133411"/>
                  </a:lnTo>
                  <a:close/>
                </a:path>
              </a:pathLst>
            </a:custGeom>
            <a:solidFill>
              <a:srgbClr val="262626"/>
            </a:solidFill>
            <a:ln w="9525" cap="sq">
              <a:noFill/>
              <a:prstDash val="solid"/>
              <a:miter/>
            </a:ln>
          </p:spPr>
          <p:txBody>
            <a:bodyPr rtlCol="0" anchor="ctr"/>
            <a:lstStyle/>
            <a:p>
              <a:endParaRPr lang="en-NL"/>
            </a:p>
          </p:txBody>
        </p:sp>
      </p:grpSp>
      <p:grpSp>
        <p:nvGrpSpPr>
          <p:cNvPr id="246" name="Graphic 2">
            <a:extLst>
              <a:ext uri="{FF2B5EF4-FFF2-40B4-BE49-F238E27FC236}">
                <a16:creationId xmlns:a16="http://schemas.microsoft.com/office/drawing/2014/main" id="{A397BB12-E3BE-9370-70F5-7D695A53C936}"/>
              </a:ext>
            </a:extLst>
          </p:cNvPr>
          <p:cNvGrpSpPr/>
          <p:nvPr/>
        </p:nvGrpSpPr>
        <p:grpSpPr>
          <a:xfrm>
            <a:off x="9983088" y="4236428"/>
            <a:ext cx="345007" cy="117192"/>
            <a:chOff x="8798118" y="401036"/>
            <a:chExt cx="345007" cy="117192"/>
          </a:xfrm>
          <a:solidFill>
            <a:srgbClr val="262626"/>
          </a:solidFill>
        </p:grpSpPr>
        <p:sp>
          <p:nvSpPr>
            <p:cNvPr id="247" name="Freeform: Shape 246">
              <a:extLst>
                <a:ext uri="{FF2B5EF4-FFF2-40B4-BE49-F238E27FC236}">
                  <a16:creationId xmlns:a16="http://schemas.microsoft.com/office/drawing/2014/main" id="{AC1B2E2E-7A2E-635E-5E0B-4150ED564058}"/>
                </a:ext>
              </a:extLst>
            </p:cNvPr>
            <p:cNvSpPr/>
            <p:nvPr/>
          </p:nvSpPr>
          <p:spPr>
            <a:xfrm>
              <a:off x="8798118" y="449768"/>
              <a:ext cx="64293" cy="64293"/>
            </a:xfrm>
            <a:custGeom>
              <a:avLst/>
              <a:gdLst>
                <a:gd name="connsiteX0" fmla="*/ 961 w 64293"/>
                <a:gd name="connsiteY0" fmla="*/ 61649 h 64293"/>
                <a:gd name="connsiteX1" fmla="*/ 1556 w 64293"/>
                <a:gd name="connsiteY1" fmla="*/ 59715 h 64293"/>
                <a:gd name="connsiteX2" fmla="*/ 29238 w 64293"/>
                <a:gd name="connsiteY2" fmla="*/ 32181 h 64293"/>
                <a:gd name="connsiteX3" fmla="*/ 1556 w 64293"/>
                <a:gd name="connsiteY3" fmla="*/ 4499 h 64293"/>
                <a:gd name="connsiteX4" fmla="*/ 961 w 64293"/>
                <a:gd name="connsiteY4" fmla="*/ 2713 h 64293"/>
                <a:gd name="connsiteX5" fmla="*/ 1705 w 64293"/>
                <a:gd name="connsiteY5" fmla="*/ 853 h 64293"/>
                <a:gd name="connsiteX6" fmla="*/ 3640 w 64293"/>
                <a:gd name="connsiteY6" fmla="*/ 34 h 64293"/>
                <a:gd name="connsiteX7" fmla="*/ 5575 w 64293"/>
                <a:gd name="connsiteY7" fmla="*/ 927 h 64293"/>
                <a:gd name="connsiteX8" fmla="*/ 33256 w 64293"/>
                <a:gd name="connsiteY8" fmla="*/ 28460 h 64293"/>
                <a:gd name="connsiteX9" fmla="*/ 60641 w 64293"/>
                <a:gd name="connsiteY9" fmla="*/ 927 h 64293"/>
                <a:gd name="connsiteX10" fmla="*/ 62575 w 64293"/>
                <a:gd name="connsiteY10" fmla="*/ 34 h 64293"/>
                <a:gd name="connsiteX11" fmla="*/ 64511 w 64293"/>
                <a:gd name="connsiteY11" fmla="*/ 779 h 64293"/>
                <a:gd name="connsiteX12" fmla="*/ 65255 w 64293"/>
                <a:gd name="connsiteY12" fmla="*/ 2713 h 64293"/>
                <a:gd name="connsiteX13" fmla="*/ 64659 w 64293"/>
                <a:gd name="connsiteY13" fmla="*/ 4499 h 64293"/>
                <a:gd name="connsiteX14" fmla="*/ 36978 w 64293"/>
                <a:gd name="connsiteY14" fmla="*/ 32181 h 64293"/>
                <a:gd name="connsiteX15" fmla="*/ 64659 w 64293"/>
                <a:gd name="connsiteY15" fmla="*/ 59715 h 64293"/>
                <a:gd name="connsiteX16" fmla="*/ 65255 w 64293"/>
                <a:gd name="connsiteY16" fmla="*/ 61649 h 64293"/>
                <a:gd name="connsiteX17" fmla="*/ 64511 w 64293"/>
                <a:gd name="connsiteY17" fmla="*/ 63584 h 64293"/>
                <a:gd name="connsiteX18" fmla="*/ 62575 w 64293"/>
                <a:gd name="connsiteY18" fmla="*/ 64328 h 64293"/>
                <a:gd name="connsiteX19" fmla="*/ 60641 w 64293"/>
                <a:gd name="connsiteY19" fmla="*/ 63435 h 64293"/>
                <a:gd name="connsiteX20" fmla="*/ 33256 w 64293"/>
                <a:gd name="connsiteY20" fmla="*/ 35902 h 64293"/>
                <a:gd name="connsiteX21" fmla="*/ 5575 w 64293"/>
                <a:gd name="connsiteY21" fmla="*/ 63435 h 64293"/>
                <a:gd name="connsiteX22" fmla="*/ 3640 w 64293"/>
                <a:gd name="connsiteY22" fmla="*/ 64328 h 64293"/>
                <a:gd name="connsiteX23" fmla="*/ 1705 w 64293"/>
                <a:gd name="connsiteY23" fmla="*/ 63510 h 64293"/>
                <a:gd name="connsiteX24" fmla="*/ 961 w 64293"/>
                <a:gd name="connsiteY24" fmla="*/ 61649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293" h="64293">
                  <a:moveTo>
                    <a:pt x="961" y="61649"/>
                  </a:moveTo>
                  <a:cubicBezTo>
                    <a:pt x="961" y="60955"/>
                    <a:pt x="1159" y="60310"/>
                    <a:pt x="1556" y="59715"/>
                  </a:cubicBezTo>
                  <a:lnTo>
                    <a:pt x="29238" y="32181"/>
                  </a:lnTo>
                  <a:lnTo>
                    <a:pt x="1556" y="4499"/>
                  </a:lnTo>
                  <a:cubicBezTo>
                    <a:pt x="1159" y="4003"/>
                    <a:pt x="961" y="3408"/>
                    <a:pt x="961" y="2713"/>
                  </a:cubicBezTo>
                  <a:cubicBezTo>
                    <a:pt x="961" y="2019"/>
                    <a:pt x="1209" y="1399"/>
                    <a:pt x="1705" y="853"/>
                  </a:cubicBezTo>
                  <a:cubicBezTo>
                    <a:pt x="2201" y="307"/>
                    <a:pt x="2847" y="34"/>
                    <a:pt x="3640" y="34"/>
                  </a:cubicBezTo>
                  <a:cubicBezTo>
                    <a:pt x="4235" y="34"/>
                    <a:pt x="4880" y="332"/>
                    <a:pt x="5575" y="927"/>
                  </a:cubicBezTo>
                  <a:lnTo>
                    <a:pt x="33256" y="28460"/>
                  </a:lnTo>
                  <a:lnTo>
                    <a:pt x="60641" y="927"/>
                  </a:lnTo>
                  <a:cubicBezTo>
                    <a:pt x="61435" y="332"/>
                    <a:pt x="62079" y="34"/>
                    <a:pt x="62575" y="34"/>
                  </a:cubicBezTo>
                  <a:cubicBezTo>
                    <a:pt x="63369" y="34"/>
                    <a:pt x="64014" y="283"/>
                    <a:pt x="64511" y="779"/>
                  </a:cubicBezTo>
                  <a:cubicBezTo>
                    <a:pt x="65007" y="1275"/>
                    <a:pt x="65255" y="1920"/>
                    <a:pt x="65255" y="2713"/>
                  </a:cubicBezTo>
                  <a:cubicBezTo>
                    <a:pt x="65255" y="3408"/>
                    <a:pt x="65056" y="4003"/>
                    <a:pt x="64659" y="4499"/>
                  </a:cubicBezTo>
                  <a:lnTo>
                    <a:pt x="36978" y="32181"/>
                  </a:lnTo>
                  <a:lnTo>
                    <a:pt x="64659" y="59715"/>
                  </a:lnTo>
                  <a:cubicBezTo>
                    <a:pt x="65056" y="60310"/>
                    <a:pt x="65255" y="60955"/>
                    <a:pt x="65255" y="61649"/>
                  </a:cubicBezTo>
                  <a:cubicBezTo>
                    <a:pt x="65255" y="62443"/>
                    <a:pt x="65007" y="63088"/>
                    <a:pt x="64511" y="63584"/>
                  </a:cubicBezTo>
                  <a:cubicBezTo>
                    <a:pt x="64014" y="64080"/>
                    <a:pt x="63369" y="64328"/>
                    <a:pt x="62575" y="64328"/>
                  </a:cubicBezTo>
                  <a:cubicBezTo>
                    <a:pt x="61980" y="64328"/>
                    <a:pt x="61335" y="64030"/>
                    <a:pt x="60641" y="63435"/>
                  </a:cubicBezTo>
                  <a:lnTo>
                    <a:pt x="33256" y="35902"/>
                  </a:lnTo>
                  <a:lnTo>
                    <a:pt x="5575" y="63435"/>
                  </a:lnTo>
                  <a:cubicBezTo>
                    <a:pt x="4979" y="64030"/>
                    <a:pt x="4334" y="64328"/>
                    <a:pt x="3640" y="64328"/>
                  </a:cubicBezTo>
                  <a:cubicBezTo>
                    <a:pt x="2847" y="64328"/>
                    <a:pt x="2201" y="64055"/>
                    <a:pt x="1705" y="63510"/>
                  </a:cubicBezTo>
                  <a:cubicBezTo>
                    <a:pt x="1209" y="62964"/>
                    <a:pt x="961" y="62344"/>
                    <a:pt x="961" y="61649"/>
                  </a:cubicBezTo>
                  <a:close/>
                </a:path>
              </a:pathLst>
            </a:custGeom>
            <a:solidFill>
              <a:srgbClr val="262626"/>
            </a:solidFill>
            <a:ln w="9525" cap="sq">
              <a:noFill/>
              <a:prstDash val="solid"/>
              <a:miter/>
            </a:ln>
          </p:spPr>
          <p:txBody>
            <a:bodyPr rtlCol="0" anchor="ctr"/>
            <a:lstStyle/>
            <a:p>
              <a:endParaRPr lang="en-NL"/>
            </a:p>
          </p:txBody>
        </p:sp>
        <p:sp>
          <p:nvSpPr>
            <p:cNvPr id="248" name="Freeform: Shape 247">
              <a:extLst>
                <a:ext uri="{FF2B5EF4-FFF2-40B4-BE49-F238E27FC236}">
                  <a16:creationId xmlns:a16="http://schemas.microsoft.com/office/drawing/2014/main" id="{1AA75257-8F64-116D-8C8A-6CED678C6B96}"/>
                </a:ext>
              </a:extLst>
            </p:cNvPr>
            <p:cNvSpPr/>
            <p:nvPr/>
          </p:nvSpPr>
          <p:spPr>
            <a:xfrm>
              <a:off x="8896762" y="426402"/>
              <a:ext cx="44499" cy="88850"/>
            </a:xfrm>
            <a:custGeom>
              <a:avLst/>
              <a:gdLst>
                <a:gd name="connsiteX0" fmla="*/ 1705 w 44499"/>
                <a:gd name="connsiteY0" fmla="*/ 88884 h 88850"/>
                <a:gd name="connsiteX1" fmla="*/ 1705 w 44499"/>
                <a:gd name="connsiteY1" fmla="*/ 84122 h 88850"/>
                <a:gd name="connsiteX2" fmla="*/ 18374 w 44499"/>
                <a:gd name="connsiteY2" fmla="*/ 79954 h 88850"/>
                <a:gd name="connsiteX3" fmla="*/ 18374 w 44499"/>
                <a:gd name="connsiteY3" fmla="*/ 10006 h 88850"/>
                <a:gd name="connsiteX4" fmla="*/ 961 w 44499"/>
                <a:gd name="connsiteY4" fmla="*/ 13279 h 88850"/>
                <a:gd name="connsiteX5" fmla="*/ 961 w 44499"/>
                <a:gd name="connsiteY5" fmla="*/ 8667 h 88850"/>
                <a:gd name="connsiteX6" fmla="*/ 25666 w 44499"/>
                <a:gd name="connsiteY6" fmla="*/ 34 h 88850"/>
                <a:gd name="connsiteX7" fmla="*/ 27452 w 44499"/>
                <a:gd name="connsiteY7" fmla="*/ 34 h 88850"/>
                <a:gd name="connsiteX8" fmla="*/ 28345 w 44499"/>
                <a:gd name="connsiteY8" fmla="*/ 406 h 88850"/>
                <a:gd name="connsiteX9" fmla="*/ 28792 w 44499"/>
                <a:gd name="connsiteY9" fmla="*/ 1225 h 88850"/>
                <a:gd name="connsiteX10" fmla="*/ 28792 w 44499"/>
                <a:gd name="connsiteY10" fmla="*/ 79954 h 88850"/>
                <a:gd name="connsiteX11" fmla="*/ 45461 w 44499"/>
                <a:gd name="connsiteY11" fmla="*/ 84122 h 88850"/>
                <a:gd name="connsiteX12" fmla="*/ 45461 w 44499"/>
                <a:gd name="connsiteY12" fmla="*/ 88884 h 88850"/>
                <a:gd name="connsiteX13" fmla="*/ 1705 w 44499"/>
                <a:gd name="connsiteY13" fmla="*/ 88884 h 8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99" h="88850">
                  <a:moveTo>
                    <a:pt x="1705" y="88884"/>
                  </a:moveTo>
                  <a:lnTo>
                    <a:pt x="1705" y="84122"/>
                  </a:lnTo>
                  <a:cubicBezTo>
                    <a:pt x="12818" y="84122"/>
                    <a:pt x="18374" y="82733"/>
                    <a:pt x="18374" y="79954"/>
                  </a:cubicBezTo>
                  <a:lnTo>
                    <a:pt x="18374" y="10006"/>
                  </a:lnTo>
                  <a:cubicBezTo>
                    <a:pt x="13810" y="12188"/>
                    <a:pt x="8006" y="13279"/>
                    <a:pt x="961" y="13279"/>
                  </a:cubicBezTo>
                  <a:lnTo>
                    <a:pt x="961" y="8667"/>
                  </a:lnTo>
                  <a:cubicBezTo>
                    <a:pt x="11875" y="8667"/>
                    <a:pt x="20110" y="5789"/>
                    <a:pt x="25666" y="34"/>
                  </a:cubicBezTo>
                  <a:lnTo>
                    <a:pt x="27452" y="34"/>
                  </a:lnTo>
                  <a:cubicBezTo>
                    <a:pt x="27750" y="34"/>
                    <a:pt x="28047" y="158"/>
                    <a:pt x="28345" y="406"/>
                  </a:cubicBezTo>
                  <a:cubicBezTo>
                    <a:pt x="28644" y="654"/>
                    <a:pt x="28792" y="926"/>
                    <a:pt x="28792" y="1225"/>
                  </a:cubicBezTo>
                  <a:lnTo>
                    <a:pt x="28792" y="79954"/>
                  </a:lnTo>
                  <a:cubicBezTo>
                    <a:pt x="28792" y="82733"/>
                    <a:pt x="34348" y="84122"/>
                    <a:pt x="45461" y="84122"/>
                  </a:cubicBezTo>
                  <a:lnTo>
                    <a:pt x="45461" y="88884"/>
                  </a:lnTo>
                  <a:lnTo>
                    <a:pt x="1705" y="88884"/>
                  </a:lnTo>
                  <a:close/>
                </a:path>
              </a:pathLst>
            </a:custGeom>
            <a:solidFill>
              <a:srgbClr val="262626"/>
            </a:solidFill>
            <a:ln w="9525" cap="sq">
              <a:noFill/>
              <a:prstDash val="solid"/>
              <a:miter/>
            </a:ln>
          </p:spPr>
          <p:txBody>
            <a:bodyPr rtlCol="0" anchor="ctr"/>
            <a:lstStyle/>
            <a:p>
              <a:endParaRPr lang="en-NL"/>
            </a:p>
          </p:txBody>
        </p:sp>
        <p:sp>
          <p:nvSpPr>
            <p:cNvPr id="249" name="Freeform: Shape 248">
              <a:extLst>
                <a:ext uri="{FF2B5EF4-FFF2-40B4-BE49-F238E27FC236}">
                  <a16:creationId xmlns:a16="http://schemas.microsoft.com/office/drawing/2014/main" id="{328D68D0-2CFD-92E4-9CB3-BD2B6FDBB560}"/>
                </a:ext>
              </a:extLst>
            </p:cNvPr>
            <p:cNvSpPr/>
            <p:nvPr/>
          </p:nvSpPr>
          <p:spPr>
            <a:xfrm>
              <a:off x="8958942" y="426402"/>
              <a:ext cx="56108" cy="91826"/>
            </a:xfrm>
            <a:custGeom>
              <a:avLst/>
              <a:gdLst>
                <a:gd name="connsiteX0" fmla="*/ 29090 w 56108"/>
                <a:gd name="connsiteY0" fmla="*/ 91861 h 91826"/>
                <a:gd name="connsiteX1" fmla="*/ 6840 w 56108"/>
                <a:gd name="connsiteY1" fmla="*/ 78392 h 91826"/>
                <a:gd name="connsiteX2" fmla="*/ 961 w 56108"/>
                <a:gd name="connsiteY2" fmla="*/ 46320 h 91826"/>
                <a:gd name="connsiteX3" fmla="*/ 3045 w 56108"/>
                <a:gd name="connsiteY3" fmla="*/ 24516 h 91826"/>
                <a:gd name="connsiteX4" fmla="*/ 11454 w 56108"/>
                <a:gd name="connsiteY4" fmla="*/ 7178 h 91826"/>
                <a:gd name="connsiteX5" fmla="*/ 29090 w 56108"/>
                <a:gd name="connsiteY5" fmla="*/ 34 h 91826"/>
                <a:gd name="connsiteX6" fmla="*/ 43452 w 56108"/>
                <a:gd name="connsiteY6" fmla="*/ 4350 h 91826"/>
                <a:gd name="connsiteX7" fmla="*/ 52009 w 56108"/>
                <a:gd name="connsiteY7" fmla="*/ 15438 h 91826"/>
                <a:gd name="connsiteX8" fmla="*/ 56028 w 56108"/>
                <a:gd name="connsiteY8" fmla="*/ 30023 h 91826"/>
                <a:gd name="connsiteX9" fmla="*/ 57070 w 56108"/>
                <a:gd name="connsiteY9" fmla="*/ 46320 h 91826"/>
                <a:gd name="connsiteX10" fmla="*/ 54986 w 56108"/>
                <a:gd name="connsiteY10" fmla="*/ 67825 h 91826"/>
                <a:gd name="connsiteX11" fmla="*/ 46726 w 56108"/>
                <a:gd name="connsiteY11" fmla="*/ 84867 h 91826"/>
                <a:gd name="connsiteX12" fmla="*/ 29090 w 56108"/>
                <a:gd name="connsiteY12" fmla="*/ 91861 h 91826"/>
                <a:gd name="connsiteX13" fmla="*/ 29090 w 56108"/>
                <a:gd name="connsiteY13" fmla="*/ 88289 h 91826"/>
                <a:gd name="connsiteX14" fmla="*/ 40177 w 56108"/>
                <a:gd name="connsiteY14" fmla="*/ 80699 h 91826"/>
                <a:gd name="connsiteX15" fmla="*/ 44643 w 56108"/>
                <a:gd name="connsiteY15" fmla="*/ 63881 h 91826"/>
                <a:gd name="connsiteX16" fmla="*/ 45461 w 56108"/>
                <a:gd name="connsiteY16" fmla="*/ 44236 h 91826"/>
                <a:gd name="connsiteX17" fmla="*/ 44643 w 56108"/>
                <a:gd name="connsiteY17" fmla="*/ 25707 h 91826"/>
                <a:gd name="connsiteX18" fmla="*/ 40177 w 56108"/>
                <a:gd name="connsiteY18" fmla="*/ 10378 h 91826"/>
                <a:gd name="connsiteX19" fmla="*/ 29090 w 56108"/>
                <a:gd name="connsiteY19" fmla="*/ 3457 h 91826"/>
                <a:gd name="connsiteX20" fmla="*/ 17854 w 56108"/>
                <a:gd name="connsiteY20" fmla="*/ 10378 h 91826"/>
                <a:gd name="connsiteX21" fmla="*/ 13388 w 56108"/>
                <a:gd name="connsiteY21" fmla="*/ 25707 h 91826"/>
                <a:gd name="connsiteX22" fmla="*/ 12570 w 56108"/>
                <a:gd name="connsiteY22" fmla="*/ 44236 h 91826"/>
                <a:gd name="connsiteX23" fmla="*/ 12942 w 56108"/>
                <a:gd name="connsiteY23" fmla="*/ 58226 h 91826"/>
                <a:gd name="connsiteX24" fmla="*/ 14877 w 56108"/>
                <a:gd name="connsiteY24" fmla="*/ 71770 h 91826"/>
                <a:gd name="connsiteX25" fmla="*/ 19937 w 56108"/>
                <a:gd name="connsiteY25" fmla="*/ 83526 h 91826"/>
                <a:gd name="connsiteX26" fmla="*/ 29090 w 56108"/>
                <a:gd name="connsiteY26" fmla="*/ 88289 h 9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108" h="91826">
                  <a:moveTo>
                    <a:pt x="29090" y="91861"/>
                  </a:moveTo>
                  <a:cubicBezTo>
                    <a:pt x="18176" y="91861"/>
                    <a:pt x="10759" y="87371"/>
                    <a:pt x="6840" y="78392"/>
                  </a:cubicBezTo>
                  <a:cubicBezTo>
                    <a:pt x="2920" y="69413"/>
                    <a:pt x="961" y="58722"/>
                    <a:pt x="961" y="46320"/>
                  </a:cubicBezTo>
                  <a:cubicBezTo>
                    <a:pt x="961" y="38581"/>
                    <a:pt x="1655" y="31312"/>
                    <a:pt x="3045" y="24516"/>
                  </a:cubicBezTo>
                  <a:cubicBezTo>
                    <a:pt x="4434" y="17720"/>
                    <a:pt x="7237" y="11940"/>
                    <a:pt x="11454" y="7178"/>
                  </a:cubicBezTo>
                  <a:cubicBezTo>
                    <a:pt x="15670" y="2415"/>
                    <a:pt x="21549" y="34"/>
                    <a:pt x="29090" y="34"/>
                  </a:cubicBezTo>
                  <a:cubicBezTo>
                    <a:pt x="34943" y="34"/>
                    <a:pt x="39731" y="1472"/>
                    <a:pt x="43452" y="4350"/>
                  </a:cubicBezTo>
                  <a:cubicBezTo>
                    <a:pt x="47172" y="7227"/>
                    <a:pt x="50025" y="10924"/>
                    <a:pt x="52009" y="15438"/>
                  </a:cubicBezTo>
                  <a:cubicBezTo>
                    <a:pt x="53993" y="19952"/>
                    <a:pt x="55334" y="24814"/>
                    <a:pt x="56028" y="30023"/>
                  </a:cubicBezTo>
                  <a:cubicBezTo>
                    <a:pt x="56722" y="35233"/>
                    <a:pt x="57070" y="40665"/>
                    <a:pt x="57070" y="46320"/>
                  </a:cubicBezTo>
                  <a:cubicBezTo>
                    <a:pt x="57070" y="53960"/>
                    <a:pt x="56376" y="61128"/>
                    <a:pt x="54986" y="67825"/>
                  </a:cubicBezTo>
                  <a:cubicBezTo>
                    <a:pt x="53597" y="74523"/>
                    <a:pt x="50843" y="80203"/>
                    <a:pt x="46726" y="84867"/>
                  </a:cubicBezTo>
                  <a:cubicBezTo>
                    <a:pt x="42608" y="89529"/>
                    <a:pt x="36730" y="91861"/>
                    <a:pt x="29090" y="91861"/>
                  </a:cubicBezTo>
                  <a:close/>
                  <a:moveTo>
                    <a:pt x="29090" y="88289"/>
                  </a:moveTo>
                  <a:cubicBezTo>
                    <a:pt x="34051" y="88289"/>
                    <a:pt x="37747" y="85759"/>
                    <a:pt x="40177" y="80699"/>
                  </a:cubicBezTo>
                  <a:cubicBezTo>
                    <a:pt x="42608" y="75639"/>
                    <a:pt x="44097" y="70033"/>
                    <a:pt x="44643" y="63881"/>
                  </a:cubicBezTo>
                  <a:cubicBezTo>
                    <a:pt x="45188" y="57730"/>
                    <a:pt x="45461" y="51181"/>
                    <a:pt x="45461" y="44236"/>
                  </a:cubicBezTo>
                  <a:cubicBezTo>
                    <a:pt x="45461" y="37489"/>
                    <a:pt x="45188" y="31312"/>
                    <a:pt x="44643" y="25707"/>
                  </a:cubicBezTo>
                  <a:cubicBezTo>
                    <a:pt x="44097" y="20101"/>
                    <a:pt x="42608" y="14991"/>
                    <a:pt x="40177" y="10378"/>
                  </a:cubicBezTo>
                  <a:cubicBezTo>
                    <a:pt x="37747" y="5764"/>
                    <a:pt x="34051" y="3457"/>
                    <a:pt x="29090" y="3457"/>
                  </a:cubicBezTo>
                  <a:cubicBezTo>
                    <a:pt x="24030" y="3457"/>
                    <a:pt x="20284" y="5764"/>
                    <a:pt x="17854" y="10378"/>
                  </a:cubicBezTo>
                  <a:cubicBezTo>
                    <a:pt x="15423" y="14991"/>
                    <a:pt x="13934" y="20101"/>
                    <a:pt x="13388" y="25707"/>
                  </a:cubicBezTo>
                  <a:cubicBezTo>
                    <a:pt x="12842" y="31312"/>
                    <a:pt x="12570" y="37489"/>
                    <a:pt x="12570" y="44236"/>
                  </a:cubicBezTo>
                  <a:cubicBezTo>
                    <a:pt x="12570" y="49197"/>
                    <a:pt x="12694" y="53860"/>
                    <a:pt x="12942" y="58226"/>
                  </a:cubicBezTo>
                  <a:cubicBezTo>
                    <a:pt x="13190" y="62592"/>
                    <a:pt x="13835" y="67106"/>
                    <a:pt x="14877" y="71770"/>
                  </a:cubicBezTo>
                  <a:cubicBezTo>
                    <a:pt x="15918" y="76432"/>
                    <a:pt x="17605" y="80351"/>
                    <a:pt x="19937" y="83526"/>
                  </a:cubicBezTo>
                  <a:cubicBezTo>
                    <a:pt x="22268" y="86701"/>
                    <a:pt x="25319" y="88289"/>
                    <a:pt x="29090" y="88289"/>
                  </a:cubicBezTo>
                  <a:close/>
                </a:path>
              </a:pathLst>
            </a:custGeom>
            <a:solidFill>
              <a:srgbClr val="262626"/>
            </a:solidFill>
            <a:ln w="9525" cap="sq">
              <a:noFill/>
              <a:prstDash val="solid"/>
              <a:miter/>
            </a:ln>
          </p:spPr>
          <p:txBody>
            <a:bodyPr rtlCol="0" anchor="ctr"/>
            <a:lstStyle/>
            <a:p>
              <a:endParaRPr lang="en-NL"/>
            </a:p>
          </p:txBody>
        </p:sp>
        <p:sp>
          <p:nvSpPr>
            <p:cNvPr id="250" name="Freeform: Shape 249">
              <a:extLst>
                <a:ext uri="{FF2B5EF4-FFF2-40B4-BE49-F238E27FC236}">
                  <a16:creationId xmlns:a16="http://schemas.microsoft.com/office/drawing/2014/main" id="{DC2E7381-C08E-BB2A-5FE6-B4AE92395A3D}"/>
                </a:ext>
              </a:extLst>
            </p:cNvPr>
            <p:cNvSpPr/>
            <p:nvPr/>
          </p:nvSpPr>
          <p:spPr>
            <a:xfrm>
              <a:off x="9030201" y="439731"/>
              <a:ext cx="58192" cy="3869"/>
            </a:xfrm>
            <a:custGeom>
              <a:avLst/>
              <a:gdLst>
                <a:gd name="connsiteX0" fmla="*/ 2747 w 58192"/>
                <a:gd name="connsiteY0" fmla="*/ 3903 h 3869"/>
                <a:gd name="connsiteX1" fmla="*/ 1482 w 58192"/>
                <a:gd name="connsiteY1" fmla="*/ 3308 h 3869"/>
                <a:gd name="connsiteX2" fmla="*/ 961 w 58192"/>
                <a:gd name="connsiteY2" fmla="*/ 1969 h 3869"/>
                <a:gd name="connsiteX3" fmla="*/ 1482 w 58192"/>
                <a:gd name="connsiteY3" fmla="*/ 629 h 3869"/>
                <a:gd name="connsiteX4" fmla="*/ 2747 w 58192"/>
                <a:gd name="connsiteY4" fmla="*/ 34 h 3869"/>
                <a:gd name="connsiteX5" fmla="*/ 57516 w 58192"/>
                <a:gd name="connsiteY5" fmla="*/ 34 h 3869"/>
                <a:gd name="connsiteX6" fmla="*/ 58706 w 58192"/>
                <a:gd name="connsiteY6" fmla="*/ 629 h 3869"/>
                <a:gd name="connsiteX7" fmla="*/ 59153 w 58192"/>
                <a:gd name="connsiteY7" fmla="*/ 1969 h 3869"/>
                <a:gd name="connsiteX8" fmla="*/ 58706 w 58192"/>
                <a:gd name="connsiteY8" fmla="*/ 3308 h 3869"/>
                <a:gd name="connsiteX9" fmla="*/ 57516 w 58192"/>
                <a:gd name="connsiteY9" fmla="*/ 3903 h 3869"/>
                <a:gd name="connsiteX10" fmla="*/ 2747 w 58192"/>
                <a:gd name="connsiteY10" fmla="*/ 3903 h 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192" h="3869">
                  <a:moveTo>
                    <a:pt x="2747" y="3903"/>
                  </a:moveTo>
                  <a:cubicBezTo>
                    <a:pt x="2251" y="3903"/>
                    <a:pt x="1830" y="3705"/>
                    <a:pt x="1482" y="3308"/>
                  </a:cubicBezTo>
                  <a:cubicBezTo>
                    <a:pt x="1134" y="2911"/>
                    <a:pt x="961" y="2465"/>
                    <a:pt x="961" y="1969"/>
                  </a:cubicBezTo>
                  <a:cubicBezTo>
                    <a:pt x="961" y="1472"/>
                    <a:pt x="1134" y="1026"/>
                    <a:pt x="1482" y="629"/>
                  </a:cubicBezTo>
                  <a:cubicBezTo>
                    <a:pt x="1830" y="232"/>
                    <a:pt x="2251" y="34"/>
                    <a:pt x="2747" y="34"/>
                  </a:cubicBezTo>
                  <a:lnTo>
                    <a:pt x="57516" y="34"/>
                  </a:lnTo>
                  <a:cubicBezTo>
                    <a:pt x="58012" y="34"/>
                    <a:pt x="58408" y="232"/>
                    <a:pt x="58706" y="629"/>
                  </a:cubicBezTo>
                  <a:cubicBezTo>
                    <a:pt x="59004" y="1026"/>
                    <a:pt x="59153" y="1472"/>
                    <a:pt x="59153" y="1969"/>
                  </a:cubicBezTo>
                  <a:cubicBezTo>
                    <a:pt x="59153" y="2465"/>
                    <a:pt x="59004" y="2911"/>
                    <a:pt x="58706" y="3308"/>
                  </a:cubicBezTo>
                  <a:cubicBezTo>
                    <a:pt x="58408" y="3705"/>
                    <a:pt x="58012" y="3903"/>
                    <a:pt x="57516" y="3903"/>
                  </a:cubicBezTo>
                  <a:lnTo>
                    <a:pt x="2747" y="3903"/>
                  </a:lnTo>
                  <a:close/>
                </a:path>
              </a:pathLst>
            </a:custGeom>
            <a:solidFill>
              <a:srgbClr val="262626"/>
            </a:solidFill>
            <a:ln w="9525" cap="sq">
              <a:noFill/>
              <a:prstDash val="solid"/>
              <a:miter/>
            </a:ln>
          </p:spPr>
          <p:txBody>
            <a:bodyPr rtlCol="0" anchor="ctr"/>
            <a:lstStyle/>
            <a:p>
              <a:endParaRPr lang="en-NL"/>
            </a:p>
          </p:txBody>
        </p:sp>
        <p:sp>
          <p:nvSpPr>
            <p:cNvPr id="251" name="Freeform: Shape 250">
              <a:extLst>
                <a:ext uri="{FF2B5EF4-FFF2-40B4-BE49-F238E27FC236}">
                  <a16:creationId xmlns:a16="http://schemas.microsoft.com/office/drawing/2014/main" id="{EFA2CB34-5FFE-703C-745B-85A578A6EBFA}"/>
                </a:ext>
              </a:extLst>
            </p:cNvPr>
            <p:cNvSpPr/>
            <p:nvPr/>
          </p:nvSpPr>
          <p:spPr>
            <a:xfrm>
              <a:off x="9102347" y="401036"/>
              <a:ext cx="40778" cy="66525"/>
            </a:xfrm>
            <a:custGeom>
              <a:avLst/>
              <a:gdLst>
                <a:gd name="connsiteX0" fmla="*/ 12123 w 40778"/>
                <a:gd name="connsiteY0" fmla="*/ 61947 h 66525"/>
                <a:gd name="connsiteX1" fmla="*/ 13090 w 40778"/>
                <a:gd name="connsiteY1" fmla="*/ 51677 h 66525"/>
                <a:gd name="connsiteX2" fmla="*/ 15844 w 40778"/>
                <a:gd name="connsiteY2" fmla="*/ 41632 h 66525"/>
                <a:gd name="connsiteX3" fmla="*/ 20160 w 40778"/>
                <a:gd name="connsiteY3" fmla="*/ 31883 h 66525"/>
                <a:gd name="connsiteX4" fmla="*/ 25666 w 40778"/>
                <a:gd name="connsiteY4" fmla="*/ 22953 h 66525"/>
                <a:gd name="connsiteX5" fmla="*/ 34447 w 40778"/>
                <a:gd name="connsiteY5" fmla="*/ 10898 h 66525"/>
                <a:gd name="connsiteX6" fmla="*/ 23583 w 40778"/>
                <a:gd name="connsiteY6" fmla="*/ 10898 h 66525"/>
                <a:gd name="connsiteX7" fmla="*/ 6021 w 40778"/>
                <a:gd name="connsiteY7" fmla="*/ 11345 h 66525"/>
                <a:gd name="connsiteX8" fmla="*/ 3639 w 40778"/>
                <a:gd name="connsiteY8" fmla="*/ 20125 h 66525"/>
                <a:gd name="connsiteX9" fmla="*/ 961 w 40778"/>
                <a:gd name="connsiteY9" fmla="*/ 20125 h 66525"/>
                <a:gd name="connsiteX10" fmla="*/ 4086 w 40778"/>
                <a:gd name="connsiteY10" fmla="*/ 34 h 66525"/>
                <a:gd name="connsiteX11" fmla="*/ 6914 w 40778"/>
                <a:gd name="connsiteY11" fmla="*/ 34 h 66525"/>
                <a:gd name="connsiteX12" fmla="*/ 6914 w 40778"/>
                <a:gd name="connsiteY12" fmla="*/ 331 h 66525"/>
                <a:gd name="connsiteX13" fmla="*/ 12719 w 40778"/>
                <a:gd name="connsiteY13" fmla="*/ 2638 h 66525"/>
                <a:gd name="connsiteX14" fmla="*/ 24030 w 40778"/>
                <a:gd name="connsiteY14" fmla="*/ 3159 h 66525"/>
                <a:gd name="connsiteX15" fmla="*/ 41739 w 40778"/>
                <a:gd name="connsiteY15" fmla="*/ 3159 h 66525"/>
                <a:gd name="connsiteX16" fmla="*/ 41739 w 40778"/>
                <a:gd name="connsiteY16" fmla="*/ 5540 h 66525"/>
                <a:gd name="connsiteX17" fmla="*/ 41739 w 40778"/>
                <a:gd name="connsiteY17" fmla="*/ 5763 h 66525"/>
                <a:gd name="connsiteX18" fmla="*/ 41739 w 40778"/>
                <a:gd name="connsiteY18" fmla="*/ 5838 h 66525"/>
                <a:gd name="connsiteX19" fmla="*/ 28643 w 40778"/>
                <a:gd name="connsiteY19" fmla="*/ 24292 h 66525"/>
                <a:gd name="connsiteX20" fmla="*/ 22541 w 40778"/>
                <a:gd name="connsiteY20" fmla="*/ 40217 h 66525"/>
                <a:gd name="connsiteX21" fmla="*/ 21350 w 40778"/>
                <a:gd name="connsiteY21" fmla="*/ 61947 h 66525"/>
                <a:gd name="connsiteX22" fmla="*/ 20011 w 40778"/>
                <a:gd name="connsiteY22" fmla="*/ 65220 h 66525"/>
                <a:gd name="connsiteX23" fmla="*/ 16736 w 40778"/>
                <a:gd name="connsiteY23" fmla="*/ 66559 h 66525"/>
                <a:gd name="connsiteX24" fmla="*/ 13463 w 40778"/>
                <a:gd name="connsiteY24" fmla="*/ 65220 h 66525"/>
                <a:gd name="connsiteX25" fmla="*/ 12123 w 40778"/>
                <a:gd name="connsiteY25" fmla="*/ 61947 h 6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78" h="66525">
                  <a:moveTo>
                    <a:pt x="12123" y="61947"/>
                  </a:moveTo>
                  <a:cubicBezTo>
                    <a:pt x="12123" y="58474"/>
                    <a:pt x="12445" y="55050"/>
                    <a:pt x="13090" y="51677"/>
                  </a:cubicBezTo>
                  <a:cubicBezTo>
                    <a:pt x="13735" y="48304"/>
                    <a:pt x="14653" y="44955"/>
                    <a:pt x="15844" y="41632"/>
                  </a:cubicBezTo>
                  <a:cubicBezTo>
                    <a:pt x="17034" y="38307"/>
                    <a:pt x="18473" y="35057"/>
                    <a:pt x="20160" y="31883"/>
                  </a:cubicBezTo>
                  <a:cubicBezTo>
                    <a:pt x="21846" y="28708"/>
                    <a:pt x="23682" y="25732"/>
                    <a:pt x="25666" y="22953"/>
                  </a:cubicBezTo>
                  <a:lnTo>
                    <a:pt x="34447" y="10898"/>
                  </a:lnTo>
                  <a:lnTo>
                    <a:pt x="23583" y="10898"/>
                  </a:lnTo>
                  <a:cubicBezTo>
                    <a:pt x="12272" y="10898"/>
                    <a:pt x="6418" y="11047"/>
                    <a:pt x="6021" y="11345"/>
                  </a:cubicBezTo>
                  <a:cubicBezTo>
                    <a:pt x="5227" y="12336"/>
                    <a:pt x="4433" y="15264"/>
                    <a:pt x="3639" y="20125"/>
                  </a:cubicBezTo>
                  <a:lnTo>
                    <a:pt x="961" y="20125"/>
                  </a:lnTo>
                  <a:lnTo>
                    <a:pt x="4086" y="34"/>
                  </a:lnTo>
                  <a:lnTo>
                    <a:pt x="6914" y="34"/>
                  </a:lnTo>
                  <a:lnTo>
                    <a:pt x="6914" y="331"/>
                  </a:lnTo>
                  <a:cubicBezTo>
                    <a:pt x="6914" y="1522"/>
                    <a:pt x="8849" y="2290"/>
                    <a:pt x="12719" y="2638"/>
                  </a:cubicBezTo>
                  <a:cubicBezTo>
                    <a:pt x="16588" y="2986"/>
                    <a:pt x="20358" y="3159"/>
                    <a:pt x="24030" y="3159"/>
                  </a:cubicBezTo>
                  <a:lnTo>
                    <a:pt x="41739" y="3159"/>
                  </a:lnTo>
                  <a:lnTo>
                    <a:pt x="41739" y="5540"/>
                  </a:lnTo>
                  <a:cubicBezTo>
                    <a:pt x="41739" y="5639"/>
                    <a:pt x="41739" y="5714"/>
                    <a:pt x="41739" y="5763"/>
                  </a:cubicBezTo>
                  <a:cubicBezTo>
                    <a:pt x="41739" y="5813"/>
                    <a:pt x="41739" y="5838"/>
                    <a:pt x="41739" y="5838"/>
                  </a:cubicBezTo>
                  <a:lnTo>
                    <a:pt x="28643" y="24292"/>
                  </a:lnTo>
                  <a:cubicBezTo>
                    <a:pt x="25369" y="29055"/>
                    <a:pt x="23334" y="34363"/>
                    <a:pt x="22541" y="40217"/>
                  </a:cubicBezTo>
                  <a:cubicBezTo>
                    <a:pt x="21747" y="46071"/>
                    <a:pt x="21350" y="53314"/>
                    <a:pt x="21350" y="61947"/>
                  </a:cubicBezTo>
                  <a:cubicBezTo>
                    <a:pt x="21350" y="63236"/>
                    <a:pt x="20903" y="64328"/>
                    <a:pt x="20011" y="65220"/>
                  </a:cubicBezTo>
                  <a:cubicBezTo>
                    <a:pt x="19119" y="66113"/>
                    <a:pt x="18027" y="66559"/>
                    <a:pt x="16736" y="66559"/>
                  </a:cubicBezTo>
                  <a:cubicBezTo>
                    <a:pt x="15447" y="66559"/>
                    <a:pt x="14355" y="66113"/>
                    <a:pt x="13463" y="65220"/>
                  </a:cubicBezTo>
                  <a:cubicBezTo>
                    <a:pt x="12570" y="64328"/>
                    <a:pt x="12123" y="63236"/>
                    <a:pt x="12123" y="61947"/>
                  </a:cubicBezTo>
                  <a:close/>
                </a:path>
              </a:pathLst>
            </a:custGeom>
            <a:solidFill>
              <a:srgbClr val="262626"/>
            </a:solidFill>
            <a:ln w="9525" cap="sq">
              <a:noFill/>
              <a:prstDash val="solid"/>
              <a:miter/>
            </a:ln>
          </p:spPr>
          <p:txBody>
            <a:bodyPr rtlCol="0" anchor="ctr"/>
            <a:lstStyle/>
            <a:p>
              <a:endParaRPr lang="en-NL"/>
            </a:p>
          </p:txBody>
        </p:sp>
      </p:grpSp>
      <p:grpSp>
        <p:nvGrpSpPr>
          <p:cNvPr id="252" name="Graphic 2">
            <a:extLst>
              <a:ext uri="{FF2B5EF4-FFF2-40B4-BE49-F238E27FC236}">
                <a16:creationId xmlns:a16="http://schemas.microsoft.com/office/drawing/2014/main" id="{D6398E92-30A7-C46F-4160-05CE12FC6A59}"/>
              </a:ext>
            </a:extLst>
          </p:cNvPr>
          <p:cNvGrpSpPr/>
          <p:nvPr/>
        </p:nvGrpSpPr>
        <p:grpSpPr>
          <a:xfrm>
            <a:off x="9801518" y="4438124"/>
            <a:ext cx="161925" cy="1666875"/>
            <a:chOff x="8616548" y="602731"/>
            <a:chExt cx="161925" cy="1666875"/>
          </a:xfrm>
        </p:grpSpPr>
        <p:sp>
          <p:nvSpPr>
            <p:cNvPr id="253" name="Freeform: Shape 252">
              <a:extLst>
                <a:ext uri="{FF2B5EF4-FFF2-40B4-BE49-F238E27FC236}">
                  <a16:creationId xmlns:a16="http://schemas.microsoft.com/office/drawing/2014/main" id="{42E50BFD-CC6B-F449-E2B8-D0FEC38FBB4A}"/>
                </a:ext>
              </a:extLst>
            </p:cNvPr>
            <p:cNvSpPr/>
            <p:nvPr/>
          </p:nvSpPr>
          <p:spPr>
            <a:xfrm>
              <a:off x="8616548" y="602731"/>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254" name="Freeform: Shape 253">
              <a:extLst>
                <a:ext uri="{FF2B5EF4-FFF2-40B4-BE49-F238E27FC236}">
                  <a16:creationId xmlns:a16="http://schemas.microsoft.com/office/drawing/2014/main" id="{D299230E-DC9C-467B-86B8-9EE848506DE5}"/>
                </a:ext>
              </a:extLst>
            </p:cNvPr>
            <p:cNvSpPr/>
            <p:nvPr/>
          </p:nvSpPr>
          <p:spPr>
            <a:xfrm>
              <a:off x="8616548" y="2269606"/>
              <a:ext cx="161925" cy="9525"/>
            </a:xfrm>
            <a:custGeom>
              <a:avLst/>
              <a:gdLst>
                <a:gd name="connsiteX0" fmla="*/ 0 w 161925"/>
                <a:gd name="connsiteY0" fmla="*/ 0 h 9525"/>
                <a:gd name="connsiteX1" fmla="*/ 161925 w 161925"/>
                <a:gd name="connsiteY1" fmla="*/ 0 h 9525"/>
              </a:gdLst>
              <a:ahLst/>
              <a:cxnLst>
                <a:cxn ang="0">
                  <a:pos x="connsiteX0" y="connsiteY0"/>
                </a:cxn>
                <a:cxn ang="0">
                  <a:pos x="connsiteX1" y="connsiteY1"/>
                </a:cxn>
              </a:cxnLst>
              <a:rect l="l" t="t" r="r" b="b"/>
              <a:pathLst>
                <a:path w="161925" h="9525">
                  <a:moveTo>
                    <a:pt x="0" y="0"/>
                  </a:moveTo>
                  <a:lnTo>
                    <a:pt x="161925" y="0"/>
                  </a:lnTo>
                </a:path>
              </a:pathLst>
            </a:custGeom>
            <a:ln w="6350" cap="sq">
              <a:solidFill>
                <a:srgbClr val="262626"/>
              </a:solidFill>
              <a:prstDash val="solid"/>
              <a:round/>
            </a:ln>
          </p:spPr>
          <p:txBody>
            <a:bodyPr rtlCol="0" anchor="ctr"/>
            <a:lstStyle/>
            <a:p>
              <a:endParaRPr lang="en-NL"/>
            </a:p>
          </p:txBody>
        </p:sp>
        <p:sp>
          <p:nvSpPr>
            <p:cNvPr id="255" name="Freeform: Shape 254">
              <a:extLst>
                <a:ext uri="{FF2B5EF4-FFF2-40B4-BE49-F238E27FC236}">
                  <a16:creationId xmlns:a16="http://schemas.microsoft.com/office/drawing/2014/main" id="{EEB9618C-8E86-FC8E-4D5C-A87E5161FADF}"/>
                </a:ext>
              </a:extLst>
            </p:cNvPr>
            <p:cNvSpPr/>
            <p:nvPr/>
          </p:nvSpPr>
          <p:spPr>
            <a:xfrm>
              <a:off x="8616548"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sp>
          <p:nvSpPr>
            <p:cNvPr id="256" name="Freeform: Shape 255">
              <a:extLst>
                <a:ext uri="{FF2B5EF4-FFF2-40B4-BE49-F238E27FC236}">
                  <a16:creationId xmlns:a16="http://schemas.microsoft.com/office/drawing/2014/main" id="{9903D74C-6793-6B5A-CD63-3E2482E5D847}"/>
                </a:ext>
              </a:extLst>
            </p:cNvPr>
            <p:cNvSpPr/>
            <p:nvPr/>
          </p:nvSpPr>
          <p:spPr>
            <a:xfrm>
              <a:off x="8778473" y="602731"/>
              <a:ext cx="9525" cy="1666875"/>
            </a:xfrm>
            <a:custGeom>
              <a:avLst/>
              <a:gdLst>
                <a:gd name="connsiteX0" fmla="*/ 0 w 9525"/>
                <a:gd name="connsiteY0" fmla="*/ 1666875 h 1666875"/>
                <a:gd name="connsiteX1" fmla="*/ 0 w 9525"/>
                <a:gd name="connsiteY1" fmla="*/ 0 h 1666875"/>
              </a:gdLst>
              <a:ahLst/>
              <a:cxnLst>
                <a:cxn ang="0">
                  <a:pos x="connsiteX0" y="connsiteY0"/>
                </a:cxn>
                <a:cxn ang="0">
                  <a:pos x="connsiteX1" y="connsiteY1"/>
                </a:cxn>
              </a:cxnLst>
              <a:rect l="l" t="t" r="r" b="b"/>
              <a:pathLst>
                <a:path w="9525" h="1666875">
                  <a:moveTo>
                    <a:pt x="0" y="1666875"/>
                  </a:moveTo>
                  <a:lnTo>
                    <a:pt x="0" y="0"/>
                  </a:lnTo>
                </a:path>
              </a:pathLst>
            </a:custGeom>
            <a:ln w="6350" cap="sq">
              <a:solidFill>
                <a:srgbClr val="262626"/>
              </a:solidFill>
              <a:prstDash val="solid"/>
              <a:round/>
            </a:ln>
          </p:spPr>
          <p:txBody>
            <a:bodyPr rtlCol="0" anchor="ctr"/>
            <a:lstStyle/>
            <a:p>
              <a:endParaRPr lang="en-NL"/>
            </a:p>
          </p:txBody>
        </p:sp>
      </p:grpSp>
      <p:grpSp>
        <p:nvGrpSpPr>
          <p:cNvPr id="420" name="Group 419">
            <a:extLst>
              <a:ext uri="{FF2B5EF4-FFF2-40B4-BE49-F238E27FC236}">
                <a16:creationId xmlns:a16="http://schemas.microsoft.com/office/drawing/2014/main" id="{F4CF592F-75A9-42A3-A75E-10493E1A88B0}"/>
              </a:ext>
            </a:extLst>
          </p:cNvPr>
          <p:cNvGrpSpPr/>
          <p:nvPr/>
        </p:nvGrpSpPr>
        <p:grpSpPr>
          <a:xfrm>
            <a:off x="7055347" y="1317972"/>
            <a:ext cx="3007337" cy="2656371"/>
            <a:chOff x="5773140" y="907375"/>
            <a:chExt cx="3007337" cy="2656371"/>
          </a:xfrm>
        </p:grpSpPr>
        <p:sp>
          <p:nvSpPr>
            <p:cNvPr id="421" name="Freeform: Shape 420">
              <a:extLst>
                <a:ext uri="{FF2B5EF4-FFF2-40B4-BE49-F238E27FC236}">
                  <a16:creationId xmlns:a16="http://schemas.microsoft.com/office/drawing/2014/main" id="{7EE66023-2EEC-4BD2-7924-D07B40BD5670}"/>
                </a:ext>
              </a:extLst>
            </p:cNvPr>
            <p:cNvSpPr/>
            <p:nvPr/>
          </p:nvSpPr>
          <p:spPr>
            <a:xfrm>
              <a:off x="5795069" y="907375"/>
              <a:ext cx="2985408" cy="2656371"/>
            </a:xfrm>
            <a:custGeom>
              <a:avLst/>
              <a:gdLst>
                <a:gd name="connsiteX0" fmla="*/ 0 w 2985408"/>
                <a:gd name="connsiteY0" fmla="*/ 0 h 2656371"/>
                <a:gd name="connsiteX1" fmla="*/ 2985408 w 2985408"/>
                <a:gd name="connsiteY1" fmla="*/ 0 h 2656371"/>
                <a:gd name="connsiteX2" fmla="*/ 2985408 w 2985408"/>
                <a:gd name="connsiteY2" fmla="*/ 2656371 h 2656371"/>
                <a:gd name="connsiteX3" fmla="*/ 0 w 2985408"/>
                <a:gd name="connsiteY3" fmla="*/ 2656371 h 2656371"/>
              </a:gdLst>
              <a:ahLst/>
              <a:cxnLst>
                <a:cxn ang="0">
                  <a:pos x="connsiteX0" y="connsiteY0"/>
                </a:cxn>
                <a:cxn ang="0">
                  <a:pos x="connsiteX1" y="connsiteY1"/>
                </a:cxn>
                <a:cxn ang="0">
                  <a:pos x="connsiteX2" y="connsiteY2"/>
                </a:cxn>
                <a:cxn ang="0">
                  <a:pos x="connsiteX3" y="connsiteY3"/>
                </a:cxn>
              </a:cxnLst>
              <a:rect l="l" t="t" r="r" b="b"/>
              <a:pathLst>
                <a:path w="2985408" h="2656371">
                  <a:moveTo>
                    <a:pt x="0" y="0"/>
                  </a:moveTo>
                  <a:lnTo>
                    <a:pt x="2985408" y="0"/>
                  </a:lnTo>
                  <a:lnTo>
                    <a:pt x="2985408" y="2656371"/>
                  </a:lnTo>
                  <a:lnTo>
                    <a:pt x="0" y="2656371"/>
                  </a:lnTo>
                  <a:close/>
                </a:path>
              </a:pathLst>
            </a:custGeom>
            <a:solidFill>
              <a:srgbClr val="FFFFFF"/>
            </a:solidFill>
            <a:ln w="8014" cap="sq">
              <a:noFill/>
              <a:prstDash val="solid"/>
              <a:miter/>
            </a:ln>
          </p:spPr>
          <p:txBody>
            <a:bodyPr rtlCol="0" anchor="ctr"/>
            <a:lstStyle/>
            <a:p>
              <a:endParaRPr lang="en-US"/>
            </a:p>
          </p:txBody>
        </p:sp>
        <p:grpSp>
          <p:nvGrpSpPr>
            <p:cNvPr id="422" name="Graphic 309">
              <a:extLst>
                <a:ext uri="{FF2B5EF4-FFF2-40B4-BE49-F238E27FC236}">
                  <a16:creationId xmlns:a16="http://schemas.microsoft.com/office/drawing/2014/main" id="{3849D1A3-DDCE-E2F1-BAA8-9A8C5A8C2F1A}"/>
                </a:ext>
              </a:extLst>
            </p:cNvPr>
            <p:cNvGrpSpPr/>
            <p:nvPr/>
          </p:nvGrpSpPr>
          <p:grpSpPr>
            <a:xfrm>
              <a:off x="5795069" y="907375"/>
              <a:ext cx="2985408" cy="2656371"/>
              <a:chOff x="5795069" y="907375"/>
              <a:chExt cx="2985408" cy="2656371"/>
            </a:xfrm>
            <a:solidFill>
              <a:srgbClr val="FFFFFF"/>
            </a:solidFill>
          </p:grpSpPr>
          <p:sp>
            <p:nvSpPr>
              <p:cNvPr id="519" name="Freeform: Shape 518">
                <a:extLst>
                  <a:ext uri="{FF2B5EF4-FFF2-40B4-BE49-F238E27FC236}">
                    <a16:creationId xmlns:a16="http://schemas.microsoft.com/office/drawing/2014/main" id="{2D5378A9-B956-9874-CC8C-AD96F5721C35}"/>
                  </a:ext>
                </a:extLst>
              </p:cNvPr>
              <p:cNvSpPr/>
              <p:nvPr/>
            </p:nvSpPr>
            <p:spPr>
              <a:xfrm>
                <a:off x="5795069" y="907375"/>
                <a:ext cx="2985408" cy="2656371"/>
              </a:xfrm>
              <a:custGeom>
                <a:avLst/>
                <a:gdLst>
                  <a:gd name="connsiteX0" fmla="*/ 0 w 2985408"/>
                  <a:gd name="connsiteY0" fmla="*/ 0 h 2656371"/>
                  <a:gd name="connsiteX1" fmla="*/ 2985408 w 2985408"/>
                  <a:gd name="connsiteY1" fmla="*/ 0 h 2656371"/>
                  <a:gd name="connsiteX2" fmla="*/ 2985408 w 2985408"/>
                  <a:gd name="connsiteY2" fmla="*/ 2656371 h 2656371"/>
                  <a:gd name="connsiteX3" fmla="*/ 0 w 2985408"/>
                  <a:gd name="connsiteY3" fmla="*/ 2656371 h 2656371"/>
                </a:gdLst>
                <a:ahLst/>
                <a:cxnLst>
                  <a:cxn ang="0">
                    <a:pos x="connsiteX0" y="connsiteY0"/>
                  </a:cxn>
                  <a:cxn ang="0">
                    <a:pos x="connsiteX1" y="connsiteY1"/>
                  </a:cxn>
                  <a:cxn ang="0">
                    <a:pos x="connsiteX2" y="connsiteY2"/>
                  </a:cxn>
                  <a:cxn ang="0">
                    <a:pos x="connsiteX3" y="connsiteY3"/>
                  </a:cxn>
                </a:cxnLst>
                <a:rect l="l" t="t" r="r" b="b"/>
                <a:pathLst>
                  <a:path w="2985408" h="2656371">
                    <a:moveTo>
                      <a:pt x="0" y="0"/>
                    </a:moveTo>
                    <a:lnTo>
                      <a:pt x="2985408" y="0"/>
                    </a:lnTo>
                    <a:lnTo>
                      <a:pt x="2985408" y="2656371"/>
                    </a:lnTo>
                    <a:lnTo>
                      <a:pt x="0" y="2656371"/>
                    </a:lnTo>
                    <a:close/>
                  </a:path>
                </a:pathLst>
              </a:custGeom>
              <a:solidFill>
                <a:srgbClr val="FFFFFF"/>
              </a:solidFill>
              <a:ln w="8014" cap="sq">
                <a:noFill/>
                <a:prstDash val="solid"/>
                <a:miter/>
              </a:ln>
            </p:spPr>
            <p:txBody>
              <a:bodyPr rtlCol="0" anchor="ctr"/>
              <a:lstStyle/>
              <a:p>
                <a:endParaRPr lang="en-US" dirty="0"/>
              </a:p>
            </p:txBody>
          </p:sp>
          <p:sp>
            <p:nvSpPr>
              <p:cNvPr id="520" name="Freeform: Shape 519">
                <a:extLst>
                  <a:ext uri="{FF2B5EF4-FFF2-40B4-BE49-F238E27FC236}">
                    <a16:creationId xmlns:a16="http://schemas.microsoft.com/office/drawing/2014/main" id="{87108634-8F8B-9B93-959E-933CF5B0AC99}"/>
                  </a:ext>
                </a:extLst>
              </p:cNvPr>
              <p:cNvSpPr/>
              <p:nvPr/>
            </p:nvSpPr>
            <p:spPr>
              <a:xfrm>
                <a:off x="6148181" y="1228386"/>
                <a:ext cx="1926069" cy="1926069"/>
              </a:xfrm>
              <a:custGeom>
                <a:avLst/>
                <a:gdLst>
                  <a:gd name="connsiteX0" fmla="*/ 0 w 1926069"/>
                  <a:gd name="connsiteY0" fmla="*/ 1926070 h 1926069"/>
                  <a:gd name="connsiteX1" fmla="*/ 1926070 w 1926069"/>
                  <a:gd name="connsiteY1" fmla="*/ 1926070 h 1926069"/>
                  <a:gd name="connsiteX2" fmla="*/ 1926070 w 1926069"/>
                  <a:gd name="connsiteY2" fmla="*/ 0 h 1926069"/>
                  <a:gd name="connsiteX3" fmla="*/ 0 w 1926069"/>
                  <a:gd name="connsiteY3" fmla="*/ 0 h 1926069"/>
                </a:gdLst>
                <a:ahLst/>
                <a:cxnLst>
                  <a:cxn ang="0">
                    <a:pos x="connsiteX0" y="connsiteY0"/>
                  </a:cxn>
                  <a:cxn ang="0">
                    <a:pos x="connsiteX1" y="connsiteY1"/>
                  </a:cxn>
                  <a:cxn ang="0">
                    <a:pos x="connsiteX2" y="connsiteY2"/>
                  </a:cxn>
                  <a:cxn ang="0">
                    <a:pos x="connsiteX3" y="connsiteY3"/>
                  </a:cxn>
                </a:cxnLst>
                <a:rect l="l" t="t" r="r" b="b"/>
                <a:pathLst>
                  <a:path w="1926069" h="1926069">
                    <a:moveTo>
                      <a:pt x="0" y="1926070"/>
                    </a:moveTo>
                    <a:lnTo>
                      <a:pt x="1926070" y="1926070"/>
                    </a:lnTo>
                    <a:lnTo>
                      <a:pt x="1926070" y="0"/>
                    </a:lnTo>
                    <a:lnTo>
                      <a:pt x="0" y="0"/>
                    </a:lnTo>
                    <a:close/>
                  </a:path>
                </a:pathLst>
              </a:custGeom>
              <a:solidFill>
                <a:srgbClr val="FFFFFF"/>
              </a:solidFill>
              <a:ln w="8014" cap="sq">
                <a:noFill/>
                <a:prstDash val="solid"/>
                <a:miter/>
              </a:ln>
            </p:spPr>
            <p:txBody>
              <a:bodyPr rtlCol="0" anchor="ctr"/>
              <a:lstStyle/>
              <a:p>
                <a:endParaRPr lang="en-US"/>
              </a:p>
            </p:txBody>
          </p:sp>
        </p:grpSp>
        <p:pic>
          <p:nvPicPr>
            <p:cNvPr id="423" name="Picture 422">
              <a:extLst>
                <a:ext uri="{FF2B5EF4-FFF2-40B4-BE49-F238E27FC236}">
                  <a16:creationId xmlns:a16="http://schemas.microsoft.com/office/drawing/2014/main" id="{2EB74CF7-1DBD-6C19-0410-13C5D647C3BF}"/>
                </a:ext>
              </a:extLst>
            </p:cNvPr>
            <p:cNvPicPr>
              <a:picLocks noChangeAspect="1"/>
            </p:cNvPicPr>
            <p:nvPr/>
          </p:nvPicPr>
          <p:blipFill>
            <a:blip r:embed="rId45"/>
            <a:stretch>
              <a:fillRect/>
            </a:stretch>
          </p:blipFill>
          <p:spPr>
            <a:xfrm>
              <a:off x="6148181" y="1228386"/>
              <a:ext cx="1926069" cy="1926069"/>
            </a:xfrm>
            <a:custGeom>
              <a:avLst/>
              <a:gdLst>
                <a:gd name="connsiteX0" fmla="*/ -76 w 1926069"/>
                <a:gd name="connsiteY0" fmla="*/ -80 h 1926069"/>
                <a:gd name="connsiteX1" fmla="*/ 1925994 w 1926069"/>
                <a:gd name="connsiteY1" fmla="*/ -80 h 1926069"/>
                <a:gd name="connsiteX2" fmla="*/ 1925994 w 1926069"/>
                <a:gd name="connsiteY2" fmla="*/ 1925990 h 1926069"/>
                <a:gd name="connsiteX3" fmla="*/ -76 w 1926069"/>
                <a:gd name="connsiteY3" fmla="*/ 1925990 h 1926069"/>
              </a:gdLst>
              <a:ahLst/>
              <a:cxnLst>
                <a:cxn ang="0">
                  <a:pos x="connsiteX0" y="connsiteY0"/>
                </a:cxn>
                <a:cxn ang="0">
                  <a:pos x="connsiteX1" y="connsiteY1"/>
                </a:cxn>
                <a:cxn ang="0">
                  <a:pos x="connsiteX2" y="connsiteY2"/>
                </a:cxn>
                <a:cxn ang="0">
                  <a:pos x="connsiteX3" y="connsiteY3"/>
                </a:cxn>
              </a:cxnLst>
              <a:rect l="l" t="t" r="r" b="b"/>
              <a:pathLst>
                <a:path w="1926069" h="1926069">
                  <a:moveTo>
                    <a:pt x="-76" y="-80"/>
                  </a:moveTo>
                  <a:lnTo>
                    <a:pt x="1925994" y="-80"/>
                  </a:lnTo>
                  <a:lnTo>
                    <a:pt x="1925994" y="1925990"/>
                  </a:lnTo>
                  <a:lnTo>
                    <a:pt x="-76" y="1925990"/>
                  </a:lnTo>
                  <a:close/>
                </a:path>
              </a:pathLst>
            </a:custGeom>
          </p:spPr>
        </p:pic>
        <p:grpSp>
          <p:nvGrpSpPr>
            <p:cNvPr id="424" name="Graphic 309">
              <a:extLst>
                <a:ext uri="{FF2B5EF4-FFF2-40B4-BE49-F238E27FC236}">
                  <a16:creationId xmlns:a16="http://schemas.microsoft.com/office/drawing/2014/main" id="{6A1C4AB5-987C-5746-C29F-185B8370D553}"/>
                </a:ext>
              </a:extLst>
            </p:cNvPr>
            <p:cNvGrpSpPr/>
            <p:nvPr/>
          </p:nvGrpSpPr>
          <p:grpSpPr>
            <a:xfrm>
              <a:off x="6148181" y="1228386"/>
              <a:ext cx="1926069" cy="1926069"/>
              <a:chOff x="6148181" y="1228386"/>
              <a:chExt cx="1926069" cy="1926069"/>
            </a:xfrm>
          </p:grpSpPr>
          <p:sp>
            <p:nvSpPr>
              <p:cNvPr id="511" name="Freeform: Shape 510">
                <a:extLst>
                  <a:ext uri="{FF2B5EF4-FFF2-40B4-BE49-F238E27FC236}">
                    <a16:creationId xmlns:a16="http://schemas.microsoft.com/office/drawing/2014/main" id="{46408D9E-D152-73F5-CE1C-2C7CBADBCA4A}"/>
                  </a:ext>
                </a:extLst>
              </p:cNvPr>
              <p:cNvSpPr/>
              <p:nvPr/>
            </p:nvSpPr>
            <p:spPr>
              <a:xfrm>
                <a:off x="6148181" y="3154456"/>
                <a:ext cx="1926069" cy="8025"/>
              </a:xfrm>
              <a:custGeom>
                <a:avLst/>
                <a:gdLst>
                  <a:gd name="connsiteX0" fmla="*/ 0 w 1926069"/>
                  <a:gd name="connsiteY0" fmla="*/ 0 h 8025"/>
                  <a:gd name="connsiteX1" fmla="*/ 1926070 w 1926069"/>
                  <a:gd name="connsiteY1" fmla="*/ 0 h 8025"/>
                </a:gdLst>
                <a:ahLst/>
                <a:cxnLst>
                  <a:cxn ang="0">
                    <a:pos x="connsiteX0" y="connsiteY0"/>
                  </a:cxn>
                  <a:cxn ang="0">
                    <a:pos x="connsiteX1" y="connsiteY1"/>
                  </a:cxn>
                </a:cxnLst>
                <a:rect l="l" t="t" r="r" b="b"/>
                <a:pathLst>
                  <a:path w="1926069" h="8025">
                    <a:moveTo>
                      <a:pt x="0" y="0"/>
                    </a:moveTo>
                    <a:lnTo>
                      <a:pt x="1926070" y="0"/>
                    </a:lnTo>
                  </a:path>
                </a:pathLst>
              </a:custGeom>
              <a:ln w="10685" cap="sq">
                <a:solidFill>
                  <a:srgbClr val="262626"/>
                </a:solidFill>
                <a:prstDash val="solid"/>
                <a:round/>
              </a:ln>
            </p:spPr>
            <p:txBody>
              <a:bodyPr rtlCol="0" anchor="ctr"/>
              <a:lstStyle/>
              <a:p>
                <a:endParaRPr lang="en-US"/>
              </a:p>
            </p:txBody>
          </p:sp>
          <p:sp>
            <p:nvSpPr>
              <p:cNvPr id="512" name="Freeform: Shape 511">
                <a:extLst>
                  <a:ext uri="{FF2B5EF4-FFF2-40B4-BE49-F238E27FC236}">
                    <a16:creationId xmlns:a16="http://schemas.microsoft.com/office/drawing/2014/main" id="{9F65216F-B4BE-36A5-A027-649D33408693}"/>
                  </a:ext>
                </a:extLst>
              </p:cNvPr>
              <p:cNvSpPr/>
              <p:nvPr/>
            </p:nvSpPr>
            <p:spPr>
              <a:xfrm>
                <a:off x="6148181" y="1228386"/>
                <a:ext cx="1926069" cy="8025"/>
              </a:xfrm>
              <a:custGeom>
                <a:avLst/>
                <a:gdLst>
                  <a:gd name="connsiteX0" fmla="*/ 0 w 1926069"/>
                  <a:gd name="connsiteY0" fmla="*/ 0 h 8025"/>
                  <a:gd name="connsiteX1" fmla="*/ 1926070 w 1926069"/>
                  <a:gd name="connsiteY1" fmla="*/ 0 h 8025"/>
                </a:gdLst>
                <a:ahLst/>
                <a:cxnLst>
                  <a:cxn ang="0">
                    <a:pos x="connsiteX0" y="connsiteY0"/>
                  </a:cxn>
                  <a:cxn ang="0">
                    <a:pos x="connsiteX1" y="connsiteY1"/>
                  </a:cxn>
                </a:cxnLst>
                <a:rect l="l" t="t" r="r" b="b"/>
                <a:pathLst>
                  <a:path w="1926069" h="8025">
                    <a:moveTo>
                      <a:pt x="0" y="0"/>
                    </a:moveTo>
                    <a:lnTo>
                      <a:pt x="1926070" y="0"/>
                    </a:lnTo>
                  </a:path>
                </a:pathLst>
              </a:custGeom>
              <a:ln w="10685" cap="sq">
                <a:solidFill>
                  <a:srgbClr val="262626"/>
                </a:solidFill>
                <a:prstDash val="solid"/>
                <a:round/>
              </a:ln>
            </p:spPr>
            <p:txBody>
              <a:bodyPr rtlCol="0" anchor="ctr"/>
              <a:lstStyle/>
              <a:p>
                <a:endParaRPr lang="en-US"/>
              </a:p>
            </p:txBody>
          </p:sp>
          <p:sp>
            <p:nvSpPr>
              <p:cNvPr id="513" name="Freeform: Shape 512">
                <a:extLst>
                  <a:ext uri="{FF2B5EF4-FFF2-40B4-BE49-F238E27FC236}">
                    <a16:creationId xmlns:a16="http://schemas.microsoft.com/office/drawing/2014/main" id="{4396BCBC-1553-FEA1-99AB-D87573BA9DD2}"/>
                  </a:ext>
                </a:extLst>
              </p:cNvPr>
              <p:cNvSpPr/>
              <p:nvPr/>
            </p:nvSpPr>
            <p:spPr>
              <a:xfrm>
                <a:off x="6469514" y="3135195"/>
                <a:ext cx="8025" cy="19260"/>
              </a:xfrm>
              <a:custGeom>
                <a:avLst/>
                <a:gdLst>
                  <a:gd name="connsiteX0" fmla="*/ 0 w 8025"/>
                  <a:gd name="connsiteY0" fmla="*/ 19261 h 19260"/>
                  <a:gd name="connsiteX1" fmla="*/ 0 w 8025"/>
                  <a:gd name="connsiteY1" fmla="*/ 0 h 19260"/>
                </a:gdLst>
                <a:ahLst/>
                <a:cxnLst>
                  <a:cxn ang="0">
                    <a:pos x="connsiteX0" y="connsiteY0"/>
                  </a:cxn>
                  <a:cxn ang="0">
                    <a:pos x="connsiteX1" y="connsiteY1"/>
                  </a:cxn>
                </a:cxnLst>
                <a:rect l="l" t="t" r="r" b="b"/>
                <a:pathLst>
                  <a:path w="8025" h="19260">
                    <a:moveTo>
                      <a:pt x="0" y="19261"/>
                    </a:moveTo>
                    <a:lnTo>
                      <a:pt x="0" y="0"/>
                    </a:lnTo>
                  </a:path>
                </a:pathLst>
              </a:custGeom>
              <a:ln w="10685" cap="sq">
                <a:solidFill>
                  <a:srgbClr val="262626"/>
                </a:solidFill>
                <a:prstDash val="solid"/>
                <a:round/>
              </a:ln>
            </p:spPr>
            <p:txBody>
              <a:bodyPr rtlCol="0" anchor="ctr"/>
              <a:lstStyle/>
              <a:p>
                <a:endParaRPr lang="en-US"/>
              </a:p>
            </p:txBody>
          </p:sp>
          <p:sp>
            <p:nvSpPr>
              <p:cNvPr id="514" name="Freeform: Shape 513">
                <a:extLst>
                  <a:ext uri="{FF2B5EF4-FFF2-40B4-BE49-F238E27FC236}">
                    <a16:creationId xmlns:a16="http://schemas.microsoft.com/office/drawing/2014/main" id="{6087CEDA-345E-6440-6448-768381A9092B}"/>
                  </a:ext>
                </a:extLst>
              </p:cNvPr>
              <p:cNvSpPr/>
              <p:nvPr/>
            </p:nvSpPr>
            <p:spPr>
              <a:xfrm>
                <a:off x="7111216" y="3135195"/>
                <a:ext cx="8025" cy="19260"/>
              </a:xfrm>
              <a:custGeom>
                <a:avLst/>
                <a:gdLst>
                  <a:gd name="connsiteX0" fmla="*/ 0 w 8025"/>
                  <a:gd name="connsiteY0" fmla="*/ 19261 h 19260"/>
                  <a:gd name="connsiteX1" fmla="*/ 0 w 8025"/>
                  <a:gd name="connsiteY1" fmla="*/ 0 h 19260"/>
                </a:gdLst>
                <a:ahLst/>
                <a:cxnLst>
                  <a:cxn ang="0">
                    <a:pos x="connsiteX0" y="connsiteY0"/>
                  </a:cxn>
                  <a:cxn ang="0">
                    <a:pos x="connsiteX1" y="connsiteY1"/>
                  </a:cxn>
                </a:cxnLst>
                <a:rect l="l" t="t" r="r" b="b"/>
                <a:pathLst>
                  <a:path w="8025" h="19260">
                    <a:moveTo>
                      <a:pt x="0" y="19261"/>
                    </a:moveTo>
                    <a:lnTo>
                      <a:pt x="0" y="0"/>
                    </a:lnTo>
                  </a:path>
                </a:pathLst>
              </a:custGeom>
              <a:ln w="10685" cap="sq">
                <a:solidFill>
                  <a:srgbClr val="262626"/>
                </a:solidFill>
                <a:prstDash val="solid"/>
                <a:round/>
              </a:ln>
            </p:spPr>
            <p:txBody>
              <a:bodyPr rtlCol="0" anchor="ctr"/>
              <a:lstStyle/>
              <a:p>
                <a:endParaRPr lang="en-US"/>
              </a:p>
            </p:txBody>
          </p:sp>
          <p:sp>
            <p:nvSpPr>
              <p:cNvPr id="515" name="Freeform: Shape 514">
                <a:extLst>
                  <a:ext uri="{FF2B5EF4-FFF2-40B4-BE49-F238E27FC236}">
                    <a16:creationId xmlns:a16="http://schemas.microsoft.com/office/drawing/2014/main" id="{7DE55AAF-8568-8D60-B6F1-7D77A17534AC}"/>
                  </a:ext>
                </a:extLst>
              </p:cNvPr>
              <p:cNvSpPr/>
              <p:nvPr/>
            </p:nvSpPr>
            <p:spPr>
              <a:xfrm>
                <a:off x="7752918" y="3135195"/>
                <a:ext cx="8025" cy="19260"/>
              </a:xfrm>
              <a:custGeom>
                <a:avLst/>
                <a:gdLst>
                  <a:gd name="connsiteX0" fmla="*/ 0 w 8025"/>
                  <a:gd name="connsiteY0" fmla="*/ 19261 h 19260"/>
                  <a:gd name="connsiteX1" fmla="*/ 0 w 8025"/>
                  <a:gd name="connsiteY1" fmla="*/ 0 h 19260"/>
                </a:gdLst>
                <a:ahLst/>
                <a:cxnLst>
                  <a:cxn ang="0">
                    <a:pos x="connsiteX0" y="connsiteY0"/>
                  </a:cxn>
                  <a:cxn ang="0">
                    <a:pos x="connsiteX1" y="connsiteY1"/>
                  </a:cxn>
                </a:cxnLst>
                <a:rect l="l" t="t" r="r" b="b"/>
                <a:pathLst>
                  <a:path w="8025" h="19260">
                    <a:moveTo>
                      <a:pt x="0" y="19261"/>
                    </a:moveTo>
                    <a:lnTo>
                      <a:pt x="0" y="0"/>
                    </a:lnTo>
                  </a:path>
                </a:pathLst>
              </a:custGeom>
              <a:ln w="10685" cap="sq">
                <a:solidFill>
                  <a:srgbClr val="262626"/>
                </a:solidFill>
                <a:prstDash val="solid"/>
                <a:round/>
              </a:ln>
            </p:spPr>
            <p:txBody>
              <a:bodyPr rtlCol="0" anchor="ctr"/>
              <a:lstStyle/>
              <a:p>
                <a:endParaRPr lang="en-US"/>
              </a:p>
            </p:txBody>
          </p:sp>
          <p:sp>
            <p:nvSpPr>
              <p:cNvPr id="516" name="Freeform: Shape 515">
                <a:extLst>
                  <a:ext uri="{FF2B5EF4-FFF2-40B4-BE49-F238E27FC236}">
                    <a16:creationId xmlns:a16="http://schemas.microsoft.com/office/drawing/2014/main" id="{0D1B1DCA-937E-3B02-9942-C0AB98982D9E}"/>
                  </a:ext>
                </a:extLst>
              </p:cNvPr>
              <p:cNvSpPr/>
              <p:nvPr/>
            </p:nvSpPr>
            <p:spPr>
              <a:xfrm>
                <a:off x="6469514" y="1228386"/>
                <a:ext cx="8025" cy="19260"/>
              </a:xfrm>
              <a:custGeom>
                <a:avLst/>
                <a:gdLst>
                  <a:gd name="connsiteX0" fmla="*/ 0 w 8025"/>
                  <a:gd name="connsiteY0" fmla="*/ 0 h 19260"/>
                  <a:gd name="connsiteX1" fmla="*/ 0 w 8025"/>
                  <a:gd name="connsiteY1" fmla="*/ 19261 h 19260"/>
                </a:gdLst>
                <a:ahLst/>
                <a:cxnLst>
                  <a:cxn ang="0">
                    <a:pos x="connsiteX0" y="connsiteY0"/>
                  </a:cxn>
                  <a:cxn ang="0">
                    <a:pos x="connsiteX1" y="connsiteY1"/>
                  </a:cxn>
                </a:cxnLst>
                <a:rect l="l" t="t" r="r" b="b"/>
                <a:pathLst>
                  <a:path w="8025" h="19260">
                    <a:moveTo>
                      <a:pt x="0" y="0"/>
                    </a:moveTo>
                    <a:lnTo>
                      <a:pt x="0" y="19261"/>
                    </a:lnTo>
                  </a:path>
                </a:pathLst>
              </a:custGeom>
              <a:ln w="10685" cap="sq">
                <a:solidFill>
                  <a:srgbClr val="262626"/>
                </a:solidFill>
                <a:prstDash val="solid"/>
                <a:round/>
              </a:ln>
            </p:spPr>
            <p:txBody>
              <a:bodyPr rtlCol="0" anchor="ctr"/>
              <a:lstStyle/>
              <a:p>
                <a:endParaRPr lang="en-US"/>
              </a:p>
            </p:txBody>
          </p:sp>
          <p:sp>
            <p:nvSpPr>
              <p:cNvPr id="517" name="Freeform: Shape 516">
                <a:extLst>
                  <a:ext uri="{FF2B5EF4-FFF2-40B4-BE49-F238E27FC236}">
                    <a16:creationId xmlns:a16="http://schemas.microsoft.com/office/drawing/2014/main" id="{6EF8B231-526A-1DAD-8D06-884F0478FB44}"/>
                  </a:ext>
                </a:extLst>
              </p:cNvPr>
              <p:cNvSpPr/>
              <p:nvPr/>
            </p:nvSpPr>
            <p:spPr>
              <a:xfrm>
                <a:off x="7111216" y="1228386"/>
                <a:ext cx="8025" cy="19260"/>
              </a:xfrm>
              <a:custGeom>
                <a:avLst/>
                <a:gdLst>
                  <a:gd name="connsiteX0" fmla="*/ 0 w 8025"/>
                  <a:gd name="connsiteY0" fmla="*/ 0 h 19260"/>
                  <a:gd name="connsiteX1" fmla="*/ 0 w 8025"/>
                  <a:gd name="connsiteY1" fmla="*/ 19261 h 19260"/>
                </a:gdLst>
                <a:ahLst/>
                <a:cxnLst>
                  <a:cxn ang="0">
                    <a:pos x="connsiteX0" y="connsiteY0"/>
                  </a:cxn>
                  <a:cxn ang="0">
                    <a:pos x="connsiteX1" y="connsiteY1"/>
                  </a:cxn>
                </a:cxnLst>
                <a:rect l="l" t="t" r="r" b="b"/>
                <a:pathLst>
                  <a:path w="8025" h="19260">
                    <a:moveTo>
                      <a:pt x="0" y="0"/>
                    </a:moveTo>
                    <a:lnTo>
                      <a:pt x="0" y="19261"/>
                    </a:lnTo>
                  </a:path>
                </a:pathLst>
              </a:custGeom>
              <a:ln w="10685" cap="sq">
                <a:solidFill>
                  <a:srgbClr val="262626"/>
                </a:solidFill>
                <a:prstDash val="solid"/>
                <a:round/>
              </a:ln>
            </p:spPr>
            <p:txBody>
              <a:bodyPr rtlCol="0" anchor="ctr"/>
              <a:lstStyle/>
              <a:p>
                <a:endParaRPr lang="en-US"/>
              </a:p>
            </p:txBody>
          </p:sp>
          <p:sp>
            <p:nvSpPr>
              <p:cNvPr id="518" name="Freeform: Shape 517">
                <a:extLst>
                  <a:ext uri="{FF2B5EF4-FFF2-40B4-BE49-F238E27FC236}">
                    <a16:creationId xmlns:a16="http://schemas.microsoft.com/office/drawing/2014/main" id="{0C3C5320-10AB-93FA-7175-D5FAAF5D5AE3}"/>
                  </a:ext>
                </a:extLst>
              </p:cNvPr>
              <p:cNvSpPr/>
              <p:nvPr/>
            </p:nvSpPr>
            <p:spPr>
              <a:xfrm>
                <a:off x="7752918" y="1228386"/>
                <a:ext cx="8025" cy="19260"/>
              </a:xfrm>
              <a:custGeom>
                <a:avLst/>
                <a:gdLst>
                  <a:gd name="connsiteX0" fmla="*/ 0 w 8025"/>
                  <a:gd name="connsiteY0" fmla="*/ 0 h 19260"/>
                  <a:gd name="connsiteX1" fmla="*/ 0 w 8025"/>
                  <a:gd name="connsiteY1" fmla="*/ 19261 h 19260"/>
                </a:gdLst>
                <a:ahLst/>
                <a:cxnLst>
                  <a:cxn ang="0">
                    <a:pos x="connsiteX0" y="connsiteY0"/>
                  </a:cxn>
                  <a:cxn ang="0">
                    <a:pos x="connsiteX1" y="connsiteY1"/>
                  </a:cxn>
                </a:cxnLst>
                <a:rect l="l" t="t" r="r" b="b"/>
                <a:pathLst>
                  <a:path w="8025" h="19260">
                    <a:moveTo>
                      <a:pt x="0" y="0"/>
                    </a:moveTo>
                    <a:lnTo>
                      <a:pt x="0" y="19261"/>
                    </a:lnTo>
                  </a:path>
                </a:pathLst>
              </a:custGeom>
              <a:ln w="10685" cap="sq">
                <a:solidFill>
                  <a:srgbClr val="262626"/>
                </a:solidFill>
                <a:prstDash val="solid"/>
                <a:round/>
              </a:ln>
            </p:spPr>
            <p:txBody>
              <a:bodyPr rtlCol="0" anchor="ctr"/>
              <a:lstStyle/>
              <a:p>
                <a:endParaRPr lang="en-US"/>
              </a:p>
            </p:txBody>
          </p:sp>
        </p:grpSp>
        <p:grpSp>
          <p:nvGrpSpPr>
            <p:cNvPr id="425" name="Graphic 309">
              <a:extLst>
                <a:ext uri="{FF2B5EF4-FFF2-40B4-BE49-F238E27FC236}">
                  <a16:creationId xmlns:a16="http://schemas.microsoft.com/office/drawing/2014/main" id="{165DC0B9-97DD-3DAE-3045-82A7AB82CBBF}"/>
                </a:ext>
              </a:extLst>
            </p:cNvPr>
            <p:cNvGrpSpPr/>
            <p:nvPr/>
          </p:nvGrpSpPr>
          <p:grpSpPr>
            <a:xfrm>
              <a:off x="6417516" y="3223880"/>
              <a:ext cx="98979" cy="85519"/>
              <a:chOff x="6417516" y="3223880"/>
              <a:chExt cx="98979" cy="85519"/>
            </a:xfrm>
            <a:solidFill>
              <a:srgbClr val="262626"/>
            </a:solidFill>
          </p:grpSpPr>
          <p:sp>
            <p:nvSpPr>
              <p:cNvPr id="509" name="Freeform: Shape 508">
                <a:extLst>
                  <a:ext uri="{FF2B5EF4-FFF2-40B4-BE49-F238E27FC236}">
                    <a16:creationId xmlns:a16="http://schemas.microsoft.com/office/drawing/2014/main" id="{6849BB27-C875-591C-700C-8E0F59C354A6}"/>
                  </a:ext>
                </a:extLst>
              </p:cNvPr>
              <p:cNvSpPr/>
              <p:nvPr/>
            </p:nvSpPr>
            <p:spPr>
              <a:xfrm>
                <a:off x="6417516" y="3277674"/>
                <a:ext cx="33982" cy="7900"/>
              </a:xfrm>
              <a:custGeom>
                <a:avLst/>
                <a:gdLst>
                  <a:gd name="connsiteX0" fmla="*/ 84 w 33982"/>
                  <a:gd name="connsiteY0" fmla="*/ 8186 h 7900"/>
                  <a:gd name="connsiteX1" fmla="*/ 84 w 33982"/>
                  <a:gd name="connsiteY1" fmla="*/ 286 h 7900"/>
                  <a:gd name="connsiteX2" fmla="*/ 34066 w 33982"/>
                  <a:gd name="connsiteY2" fmla="*/ 286 h 7900"/>
                  <a:gd name="connsiteX3" fmla="*/ 34066 w 33982"/>
                  <a:gd name="connsiteY3" fmla="*/ 8186 h 7900"/>
                  <a:gd name="connsiteX4" fmla="*/ 84 w 33982"/>
                  <a:gd name="connsiteY4" fmla="*/ 8186 h 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2" h="7900">
                    <a:moveTo>
                      <a:pt x="84" y="8186"/>
                    </a:moveTo>
                    <a:lnTo>
                      <a:pt x="84" y="286"/>
                    </a:lnTo>
                    <a:lnTo>
                      <a:pt x="34066" y="286"/>
                    </a:lnTo>
                    <a:lnTo>
                      <a:pt x="34066" y="8186"/>
                    </a:lnTo>
                    <a:lnTo>
                      <a:pt x="84" y="8186"/>
                    </a:lnTo>
                    <a:close/>
                  </a:path>
                </a:pathLst>
              </a:custGeom>
              <a:solidFill>
                <a:srgbClr val="262626"/>
              </a:solidFill>
              <a:ln w="8014" cap="sq">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4D9FF0C8-73A0-41C1-FA5A-C690B814145F}"/>
                  </a:ext>
                </a:extLst>
              </p:cNvPr>
              <p:cNvSpPr/>
              <p:nvPr/>
            </p:nvSpPr>
            <p:spPr>
              <a:xfrm>
                <a:off x="6465208" y="3223880"/>
                <a:ext cx="51287" cy="85519"/>
              </a:xfrm>
              <a:custGeom>
                <a:avLst/>
                <a:gdLst>
                  <a:gd name="connsiteX0" fmla="*/ 84 w 51287"/>
                  <a:gd name="connsiteY0" fmla="*/ 85805 h 85519"/>
                  <a:gd name="connsiteX1" fmla="*/ 84 w 51287"/>
                  <a:gd name="connsiteY1" fmla="*/ 82294 h 85519"/>
                  <a:gd name="connsiteX2" fmla="*/ 335 w 51287"/>
                  <a:gd name="connsiteY2" fmla="*/ 81667 h 85519"/>
                  <a:gd name="connsiteX3" fmla="*/ 20273 w 51287"/>
                  <a:gd name="connsiteY3" fmla="*/ 59598 h 85519"/>
                  <a:gd name="connsiteX4" fmla="*/ 27608 w 51287"/>
                  <a:gd name="connsiteY4" fmla="*/ 51384 h 85519"/>
                  <a:gd name="connsiteX5" fmla="*/ 33188 w 51287"/>
                  <a:gd name="connsiteY5" fmla="*/ 43736 h 85519"/>
                  <a:gd name="connsiteX6" fmla="*/ 37577 w 51287"/>
                  <a:gd name="connsiteY6" fmla="*/ 34895 h 85519"/>
                  <a:gd name="connsiteX7" fmla="*/ 39207 w 51287"/>
                  <a:gd name="connsiteY7" fmla="*/ 25365 h 85519"/>
                  <a:gd name="connsiteX8" fmla="*/ 37264 w 51287"/>
                  <a:gd name="connsiteY8" fmla="*/ 15333 h 85519"/>
                  <a:gd name="connsiteX9" fmla="*/ 31433 w 51287"/>
                  <a:gd name="connsiteY9" fmla="*/ 7684 h 85519"/>
                  <a:gd name="connsiteX10" fmla="*/ 22154 w 51287"/>
                  <a:gd name="connsiteY10" fmla="*/ 4800 h 85519"/>
                  <a:gd name="connsiteX11" fmla="*/ 12059 w 51287"/>
                  <a:gd name="connsiteY11" fmla="*/ 8123 h 85519"/>
                  <a:gd name="connsiteX12" fmla="*/ 5853 w 51287"/>
                  <a:gd name="connsiteY12" fmla="*/ 16838 h 85519"/>
                  <a:gd name="connsiteX13" fmla="*/ 7232 w 51287"/>
                  <a:gd name="connsiteY13" fmla="*/ 16713 h 85519"/>
                  <a:gd name="connsiteX14" fmla="*/ 12122 w 51287"/>
                  <a:gd name="connsiteY14" fmla="*/ 18657 h 85519"/>
                  <a:gd name="connsiteX15" fmla="*/ 14128 w 51287"/>
                  <a:gd name="connsiteY15" fmla="*/ 23609 h 85519"/>
                  <a:gd name="connsiteX16" fmla="*/ 12122 w 51287"/>
                  <a:gd name="connsiteY16" fmla="*/ 28625 h 85519"/>
                  <a:gd name="connsiteX17" fmla="*/ 7232 w 51287"/>
                  <a:gd name="connsiteY17" fmla="*/ 30631 h 85519"/>
                  <a:gd name="connsiteX18" fmla="*/ 2153 w 51287"/>
                  <a:gd name="connsiteY18" fmla="*/ 28562 h 85519"/>
                  <a:gd name="connsiteX19" fmla="*/ 84 w 51287"/>
                  <a:gd name="connsiteY19" fmla="*/ 23609 h 85519"/>
                  <a:gd name="connsiteX20" fmla="*/ 1903 w 51287"/>
                  <a:gd name="connsiteY20" fmla="*/ 14581 h 85519"/>
                  <a:gd name="connsiteX21" fmla="*/ 7169 w 51287"/>
                  <a:gd name="connsiteY21" fmla="*/ 7057 h 85519"/>
                  <a:gd name="connsiteX22" fmla="*/ 14881 w 51287"/>
                  <a:gd name="connsiteY22" fmla="*/ 2041 h 85519"/>
                  <a:gd name="connsiteX23" fmla="*/ 24035 w 51287"/>
                  <a:gd name="connsiteY23" fmla="*/ 286 h 85519"/>
                  <a:gd name="connsiteX24" fmla="*/ 37640 w 51287"/>
                  <a:gd name="connsiteY24" fmla="*/ 3358 h 85519"/>
                  <a:gd name="connsiteX25" fmla="*/ 47672 w 51287"/>
                  <a:gd name="connsiteY25" fmla="*/ 12136 h 85519"/>
                  <a:gd name="connsiteX26" fmla="*/ 51371 w 51287"/>
                  <a:gd name="connsiteY26" fmla="*/ 25365 h 85519"/>
                  <a:gd name="connsiteX27" fmla="*/ 48926 w 51287"/>
                  <a:gd name="connsiteY27" fmla="*/ 36023 h 85519"/>
                  <a:gd name="connsiteX28" fmla="*/ 42656 w 51287"/>
                  <a:gd name="connsiteY28" fmla="*/ 45114 h 85519"/>
                  <a:gd name="connsiteX29" fmla="*/ 32875 w 51287"/>
                  <a:gd name="connsiteY29" fmla="*/ 54394 h 85519"/>
                  <a:gd name="connsiteX30" fmla="*/ 25038 w 51287"/>
                  <a:gd name="connsiteY30" fmla="*/ 61354 h 85519"/>
                  <a:gd name="connsiteX31" fmla="*/ 10492 w 51287"/>
                  <a:gd name="connsiteY31" fmla="*/ 75398 h 85519"/>
                  <a:gd name="connsiteX32" fmla="*/ 22906 w 51287"/>
                  <a:gd name="connsiteY32" fmla="*/ 75398 h 85519"/>
                  <a:gd name="connsiteX33" fmla="*/ 38079 w 51287"/>
                  <a:gd name="connsiteY33" fmla="*/ 75209 h 85519"/>
                  <a:gd name="connsiteX34" fmla="*/ 44600 w 51287"/>
                  <a:gd name="connsiteY34" fmla="*/ 74770 h 85519"/>
                  <a:gd name="connsiteX35" fmla="*/ 47609 w 51287"/>
                  <a:gd name="connsiteY35" fmla="*/ 62858 h 85519"/>
                  <a:gd name="connsiteX36" fmla="*/ 51371 w 51287"/>
                  <a:gd name="connsiteY36" fmla="*/ 62858 h 85519"/>
                  <a:gd name="connsiteX37" fmla="*/ 47734 w 51287"/>
                  <a:gd name="connsiteY37" fmla="*/ 85805 h 85519"/>
                  <a:gd name="connsiteX38" fmla="*/ 84 w 51287"/>
                  <a:gd name="connsiteY38" fmla="*/ 85805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87" h="85519">
                    <a:moveTo>
                      <a:pt x="84" y="85805"/>
                    </a:moveTo>
                    <a:lnTo>
                      <a:pt x="84" y="82294"/>
                    </a:lnTo>
                    <a:cubicBezTo>
                      <a:pt x="84" y="82127"/>
                      <a:pt x="168" y="81918"/>
                      <a:pt x="335" y="81667"/>
                    </a:cubicBezTo>
                    <a:lnTo>
                      <a:pt x="20273" y="59598"/>
                    </a:lnTo>
                    <a:cubicBezTo>
                      <a:pt x="23283" y="56337"/>
                      <a:pt x="25728" y="53599"/>
                      <a:pt x="27608" y="51384"/>
                    </a:cubicBezTo>
                    <a:cubicBezTo>
                      <a:pt x="29490" y="49169"/>
                      <a:pt x="31350" y="46619"/>
                      <a:pt x="33188" y="43736"/>
                    </a:cubicBezTo>
                    <a:cubicBezTo>
                      <a:pt x="35028" y="40851"/>
                      <a:pt x="36491" y="37904"/>
                      <a:pt x="37577" y="34895"/>
                    </a:cubicBezTo>
                    <a:cubicBezTo>
                      <a:pt x="38664" y="31885"/>
                      <a:pt x="39207" y="28709"/>
                      <a:pt x="39207" y="25365"/>
                    </a:cubicBezTo>
                    <a:cubicBezTo>
                      <a:pt x="39207" y="21854"/>
                      <a:pt x="38559" y="18510"/>
                      <a:pt x="37264" y="15333"/>
                    </a:cubicBezTo>
                    <a:cubicBezTo>
                      <a:pt x="35968" y="12156"/>
                      <a:pt x="34025" y="9607"/>
                      <a:pt x="31433" y="7684"/>
                    </a:cubicBezTo>
                    <a:cubicBezTo>
                      <a:pt x="28842" y="5762"/>
                      <a:pt x="25748" y="4800"/>
                      <a:pt x="22154" y="4800"/>
                    </a:cubicBezTo>
                    <a:cubicBezTo>
                      <a:pt x="18392" y="4800"/>
                      <a:pt x="15027" y="5908"/>
                      <a:pt x="12059" y="8123"/>
                    </a:cubicBezTo>
                    <a:cubicBezTo>
                      <a:pt x="9092" y="10338"/>
                      <a:pt x="7023" y="13243"/>
                      <a:pt x="5853" y="16838"/>
                    </a:cubicBezTo>
                    <a:cubicBezTo>
                      <a:pt x="6187" y="16755"/>
                      <a:pt x="6647" y="16713"/>
                      <a:pt x="7232" y="16713"/>
                    </a:cubicBezTo>
                    <a:cubicBezTo>
                      <a:pt x="9154" y="16713"/>
                      <a:pt x="10784" y="17361"/>
                      <a:pt x="12122" y="18657"/>
                    </a:cubicBezTo>
                    <a:cubicBezTo>
                      <a:pt x="13460" y="19952"/>
                      <a:pt x="14128" y="21603"/>
                      <a:pt x="14128" y="23609"/>
                    </a:cubicBezTo>
                    <a:cubicBezTo>
                      <a:pt x="14128" y="25615"/>
                      <a:pt x="13460" y="27287"/>
                      <a:pt x="12122" y="28625"/>
                    </a:cubicBezTo>
                    <a:cubicBezTo>
                      <a:pt x="10784" y="29962"/>
                      <a:pt x="9154" y="30631"/>
                      <a:pt x="7232" y="30631"/>
                    </a:cubicBezTo>
                    <a:cubicBezTo>
                      <a:pt x="5226" y="30631"/>
                      <a:pt x="3533" y="29941"/>
                      <a:pt x="2153" y="28562"/>
                    </a:cubicBezTo>
                    <a:cubicBezTo>
                      <a:pt x="774" y="27183"/>
                      <a:pt x="84" y="25532"/>
                      <a:pt x="84" y="23609"/>
                    </a:cubicBezTo>
                    <a:cubicBezTo>
                      <a:pt x="84" y="20433"/>
                      <a:pt x="690" y="17423"/>
                      <a:pt x="1903" y="14581"/>
                    </a:cubicBezTo>
                    <a:cubicBezTo>
                      <a:pt x="3115" y="11739"/>
                      <a:pt x="4870" y="9231"/>
                      <a:pt x="7169" y="7057"/>
                    </a:cubicBezTo>
                    <a:cubicBezTo>
                      <a:pt x="9468" y="4884"/>
                      <a:pt x="12039" y="3212"/>
                      <a:pt x="14881" y="2041"/>
                    </a:cubicBezTo>
                    <a:cubicBezTo>
                      <a:pt x="17723" y="871"/>
                      <a:pt x="20774" y="286"/>
                      <a:pt x="24035" y="286"/>
                    </a:cubicBezTo>
                    <a:cubicBezTo>
                      <a:pt x="28884" y="286"/>
                      <a:pt x="33419" y="1310"/>
                      <a:pt x="37640" y="3358"/>
                    </a:cubicBezTo>
                    <a:cubicBezTo>
                      <a:pt x="41862" y="5406"/>
                      <a:pt x="45206" y="8332"/>
                      <a:pt x="47672" y="12136"/>
                    </a:cubicBezTo>
                    <a:cubicBezTo>
                      <a:pt x="50138" y="15939"/>
                      <a:pt x="51371" y="20349"/>
                      <a:pt x="51371" y="25365"/>
                    </a:cubicBezTo>
                    <a:cubicBezTo>
                      <a:pt x="51371" y="29127"/>
                      <a:pt x="50556" y="32679"/>
                      <a:pt x="48926" y="36023"/>
                    </a:cubicBezTo>
                    <a:cubicBezTo>
                      <a:pt x="47296" y="39367"/>
                      <a:pt x="45206" y="42398"/>
                      <a:pt x="42656" y="45114"/>
                    </a:cubicBezTo>
                    <a:cubicBezTo>
                      <a:pt x="40106" y="47831"/>
                      <a:pt x="36846" y="50924"/>
                      <a:pt x="32875" y="54394"/>
                    </a:cubicBezTo>
                    <a:cubicBezTo>
                      <a:pt x="28904" y="57863"/>
                      <a:pt x="26292" y="60183"/>
                      <a:pt x="25038" y="61354"/>
                    </a:cubicBezTo>
                    <a:lnTo>
                      <a:pt x="10492" y="75398"/>
                    </a:lnTo>
                    <a:lnTo>
                      <a:pt x="22906" y="75398"/>
                    </a:lnTo>
                    <a:cubicBezTo>
                      <a:pt x="28925" y="75398"/>
                      <a:pt x="33983" y="75335"/>
                      <a:pt x="38079" y="75209"/>
                    </a:cubicBezTo>
                    <a:cubicBezTo>
                      <a:pt x="42175" y="75084"/>
                      <a:pt x="44349" y="74938"/>
                      <a:pt x="44600" y="74770"/>
                    </a:cubicBezTo>
                    <a:cubicBezTo>
                      <a:pt x="45603" y="73684"/>
                      <a:pt x="46606" y="69713"/>
                      <a:pt x="47609" y="62858"/>
                    </a:cubicBezTo>
                    <a:lnTo>
                      <a:pt x="51371" y="62858"/>
                    </a:lnTo>
                    <a:lnTo>
                      <a:pt x="47734" y="85805"/>
                    </a:lnTo>
                    <a:lnTo>
                      <a:pt x="84" y="85805"/>
                    </a:lnTo>
                    <a:close/>
                  </a:path>
                </a:pathLst>
              </a:custGeom>
              <a:solidFill>
                <a:srgbClr val="262626"/>
              </a:solidFill>
              <a:ln w="8014" cap="sq">
                <a:noFill/>
                <a:prstDash val="solid"/>
                <a:miter/>
              </a:ln>
            </p:spPr>
            <p:txBody>
              <a:bodyPr rtlCol="0" anchor="ctr"/>
              <a:lstStyle/>
              <a:p>
                <a:endParaRPr lang="en-US"/>
              </a:p>
            </p:txBody>
          </p:sp>
        </p:grpSp>
        <p:sp>
          <p:nvSpPr>
            <p:cNvPr id="426" name="Freeform: Shape 425">
              <a:extLst>
                <a:ext uri="{FF2B5EF4-FFF2-40B4-BE49-F238E27FC236}">
                  <a16:creationId xmlns:a16="http://schemas.microsoft.com/office/drawing/2014/main" id="{247632ED-F1D0-0477-FCAD-EC738D666FF6}"/>
                </a:ext>
              </a:extLst>
            </p:cNvPr>
            <p:cNvSpPr/>
            <p:nvPr/>
          </p:nvSpPr>
          <p:spPr>
            <a:xfrm>
              <a:off x="7084131" y="3223880"/>
              <a:ext cx="54045" cy="88403"/>
            </a:xfrm>
            <a:custGeom>
              <a:avLst/>
              <a:gdLst>
                <a:gd name="connsiteX0" fmla="*/ 27249 w 54045"/>
                <a:gd name="connsiteY0" fmla="*/ 88689 h 88403"/>
                <a:gd name="connsiteX1" fmla="*/ 5869 w 54045"/>
                <a:gd name="connsiteY1" fmla="*/ 75711 h 88403"/>
                <a:gd name="connsiteX2" fmla="*/ 164 w 54045"/>
                <a:gd name="connsiteY2" fmla="*/ 44801 h 88403"/>
                <a:gd name="connsiteX3" fmla="*/ 2233 w 54045"/>
                <a:gd name="connsiteY3" fmla="*/ 23798 h 88403"/>
                <a:gd name="connsiteX4" fmla="*/ 10321 w 54045"/>
                <a:gd name="connsiteY4" fmla="*/ 7120 h 88403"/>
                <a:gd name="connsiteX5" fmla="*/ 27249 w 54045"/>
                <a:gd name="connsiteY5" fmla="*/ 286 h 88403"/>
                <a:gd name="connsiteX6" fmla="*/ 41168 w 54045"/>
                <a:gd name="connsiteY6" fmla="*/ 4424 h 88403"/>
                <a:gd name="connsiteX7" fmla="*/ 49382 w 54045"/>
                <a:gd name="connsiteY7" fmla="*/ 15082 h 88403"/>
                <a:gd name="connsiteX8" fmla="*/ 53206 w 54045"/>
                <a:gd name="connsiteY8" fmla="*/ 29126 h 88403"/>
                <a:gd name="connsiteX9" fmla="*/ 54210 w 54045"/>
                <a:gd name="connsiteY9" fmla="*/ 44801 h 88403"/>
                <a:gd name="connsiteX10" fmla="*/ 52203 w 54045"/>
                <a:gd name="connsiteY10" fmla="*/ 65491 h 88403"/>
                <a:gd name="connsiteX11" fmla="*/ 44241 w 54045"/>
                <a:gd name="connsiteY11" fmla="*/ 81918 h 88403"/>
                <a:gd name="connsiteX12" fmla="*/ 27249 w 54045"/>
                <a:gd name="connsiteY12" fmla="*/ 88689 h 88403"/>
                <a:gd name="connsiteX13" fmla="*/ 27249 w 54045"/>
                <a:gd name="connsiteY13" fmla="*/ 85303 h 88403"/>
                <a:gd name="connsiteX14" fmla="*/ 37908 w 54045"/>
                <a:gd name="connsiteY14" fmla="*/ 77968 h 88403"/>
                <a:gd name="connsiteX15" fmla="*/ 42234 w 54045"/>
                <a:gd name="connsiteY15" fmla="*/ 61729 h 88403"/>
                <a:gd name="connsiteX16" fmla="*/ 43049 w 54045"/>
                <a:gd name="connsiteY16" fmla="*/ 42795 h 88403"/>
                <a:gd name="connsiteX17" fmla="*/ 42234 w 54045"/>
                <a:gd name="connsiteY17" fmla="*/ 24989 h 88403"/>
                <a:gd name="connsiteX18" fmla="*/ 37970 w 54045"/>
                <a:gd name="connsiteY18" fmla="*/ 10192 h 88403"/>
                <a:gd name="connsiteX19" fmla="*/ 27249 w 54045"/>
                <a:gd name="connsiteY19" fmla="*/ 3546 h 88403"/>
                <a:gd name="connsiteX20" fmla="*/ 16465 w 54045"/>
                <a:gd name="connsiteY20" fmla="*/ 10192 h 88403"/>
                <a:gd name="connsiteX21" fmla="*/ 12139 w 54045"/>
                <a:gd name="connsiteY21" fmla="*/ 24989 h 88403"/>
                <a:gd name="connsiteX22" fmla="*/ 11324 w 54045"/>
                <a:gd name="connsiteY22" fmla="*/ 42795 h 88403"/>
                <a:gd name="connsiteX23" fmla="*/ 11700 w 54045"/>
                <a:gd name="connsiteY23" fmla="*/ 56275 h 88403"/>
                <a:gd name="connsiteX24" fmla="*/ 13581 w 54045"/>
                <a:gd name="connsiteY24" fmla="*/ 69316 h 88403"/>
                <a:gd name="connsiteX25" fmla="*/ 18409 w 54045"/>
                <a:gd name="connsiteY25" fmla="*/ 80664 h 88403"/>
                <a:gd name="connsiteX26" fmla="*/ 27249 w 54045"/>
                <a:gd name="connsiteY26" fmla="*/ 85303 h 8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45" h="88403">
                  <a:moveTo>
                    <a:pt x="27249" y="88689"/>
                  </a:moveTo>
                  <a:cubicBezTo>
                    <a:pt x="16800" y="88689"/>
                    <a:pt x="9673" y="84363"/>
                    <a:pt x="5869" y="75711"/>
                  </a:cubicBezTo>
                  <a:cubicBezTo>
                    <a:pt x="2066" y="67059"/>
                    <a:pt x="164" y="56755"/>
                    <a:pt x="164" y="44801"/>
                  </a:cubicBezTo>
                  <a:cubicBezTo>
                    <a:pt x="164" y="37361"/>
                    <a:pt x="854" y="30360"/>
                    <a:pt x="2233" y="23798"/>
                  </a:cubicBezTo>
                  <a:cubicBezTo>
                    <a:pt x="3612" y="17235"/>
                    <a:pt x="6308" y="11676"/>
                    <a:pt x="10321" y="7120"/>
                  </a:cubicBezTo>
                  <a:cubicBezTo>
                    <a:pt x="14333" y="2564"/>
                    <a:pt x="19976" y="286"/>
                    <a:pt x="27249" y="286"/>
                  </a:cubicBezTo>
                  <a:cubicBezTo>
                    <a:pt x="32934" y="286"/>
                    <a:pt x="37574" y="1665"/>
                    <a:pt x="41168" y="4424"/>
                  </a:cubicBezTo>
                  <a:cubicBezTo>
                    <a:pt x="44763" y="7182"/>
                    <a:pt x="47500" y="10735"/>
                    <a:pt x="49382" y="15082"/>
                  </a:cubicBezTo>
                  <a:cubicBezTo>
                    <a:pt x="51263" y="19429"/>
                    <a:pt x="52538" y="24111"/>
                    <a:pt x="53206" y="29126"/>
                  </a:cubicBezTo>
                  <a:cubicBezTo>
                    <a:pt x="53875" y="34142"/>
                    <a:pt x="54210" y="39367"/>
                    <a:pt x="54210" y="44801"/>
                  </a:cubicBezTo>
                  <a:cubicBezTo>
                    <a:pt x="54210" y="52158"/>
                    <a:pt x="53541" y="59054"/>
                    <a:pt x="52203" y="65491"/>
                  </a:cubicBezTo>
                  <a:cubicBezTo>
                    <a:pt x="50866" y="71928"/>
                    <a:pt x="48211" y="77404"/>
                    <a:pt x="44241" y="81918"/>
                  </a:cubicBezTo>
                  <a:cubicBezTo>
                    <a:pt x="40270" y="86433"/>
                    <a:pt x="34606" y="88689"/>
                    <a:pt x="27249" y="88689"/>
                  </a:cubicBezTo>
                  <a:close/>
                  <a:moveTo>
                    <a:pt x="27249" y="85303"/>
                  </a:moveTo>
                  <a:cubicBezTo>
                    <a:pt x="32014" y="85303"/>
                    <a:pt x="35567" y="82858"/>
                    <a:pt x="37908" y="77968"/>
                  </a:cubicBezTo>
                  <a:cubicBezTo>
                    <a:pt x="40248" y="73078"/>
                    <a:pt x="41691" y="67665"/>
                    <a:pt x="42234" y="61729"/>
                  </a:cubicBezTo>
                  <a:cubicBezTo>
                    <a:pt x="42777" y="55794"/>
                    <a:pt x="43049" y="49483"/>
                    <a:pt x="43049" y="42795"/>
                  </a:cubicBezTo>
                  <a:cubicBezTo>
                    <a:pt x="43049" y="36358"/>
                    <a:pt x="42777" y="30422"/>
                    <a:pt x="42234" y="24989"/>
                  </a:cubicBezTo>
                  <a:cubicBezTo>
                    <a:pt x="41691" y="19555"/>
                    <a:pt x="40269" y="14623"/>
                    <a:pt x="37970" y="10192"/>
                  </a:cubicBezTo>
                  <a:cubicBezTo>
                    <a:pt x="35671" y="5761"/>
                    <a:pt x="32098" y="3546"/>
                    <a:pt x="27249" y="3546"/>
                  </a:cubicBezTo>
                  <a:cubicBezTo>
                    <a:pt x="22400" y="3546"/>
                    <a:pt x="18806" y="5761"/>
                    <a:pt x="16465" y="10192"/>
                  </a:cubicBezTo>
                  <a:cubicBezTo>
                    <a:pt x="14124" y="14623"/>
                    <a:pt x="12682" y="19555"/>
                    <a:pt x="12139" y="24989"/>
                  </a:cubicBezTo>
                  <a:cubicBezTo>
                    <a:pt x="11596" y="30422"/>
                    <a:pt x="11324" y="36358"/>
                    <a:pt x="11324" y="42795"/>
                  </a:cubicBezTo>
                  <a:cubicBezTo>
                    <a:pt x="11324" y="47560"/>
                    <a:pt x="11449" y="52053"/>
                    <a:pt x="11700" y="56275"/>
                  </a:cubicBezTo>
                  <a:cubicBezTo>
                    <a:pt x="11951" y="60496"/>
                    <a:pt x="12578" y="64844"/>
                    <a:pt x="13581" y="69316"/>
                  </a:cubicBezTo>
                  <a:cubicBezTo>
                    <a:pt x="14585" y="73789"/>
                    <a:pt x="16194" y="77571"/>
                    <a:pt x="18409" y="80664"/>
                  </a:cubicBezTo>
                  <a:cubicBezTo>
                    <a:pt x="20624" y="83757"/>
                    <a:pt x="23571" y="85303"/>
                    <a:pt x="27249" y="85303"/>
                  </a:cubicBezTo>
                  <a:close/>
                </a:path>
              </a:pathLst>
            </a:custGeom>
            <a:solidFill>
              <a:srgbClr val="262626"/>
            </a:solidFill>
            <a:ln w="8014" cap="sq">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9D1F1C29-7CEA-68E9-BACC-7E193AC561A7}"/>
                </a:ext>
              </a:extLst>
            </p:cNvPr>
            <p:cNvSpPr/>
            <p:nvPr/>
          </p:nvSpPr>
          <p:spPr>
            <a:xfrm>
              <a:off x="7727213" y="3223880"/>
              <a:ext cx="51286" cy="85519"/>
            </a:xfrm>
            <a:custGeom>
              <a:avLst/>
              <a:gdLst>
                <a:gd name="connsiteX0" fmla="*/ 244 w 51286"/>
                <a:gd name="connsiteY0" fmla="*/ 85805 h 85519"/>
                <a:gd name="connsiteX1" fmla="*/ 244 w 51286"/>
                <a:gd name="connsiteY1" fmla="*/ 82294 h 85519"/>
                <a:gd name="connsiteX2" fmla="*/ 494 w 51286"/>
                <a:gd name="connsiteY2" fmla="*/ 81667 h 85519"/>
                <a:gd name="connsiteX3" fmla="*/ 20432 w 51286"/>
                <a:gd name="connsiteY3" fmla="*/ 59598 h 85519"/>
                <a:gd name="connsiteX4" fmla="*/ 27768 w 51286"/>
                <a:gd name="connsiteY4" fmla="*/ 51384 h 85519"/>
                <a:gd name="connsiteX5" fmla="*/ 33348 w 51286"/>
                <a:gd name="connsiteY5" fmla="*/ 43736 h 85519"/>
                <a:gd name="connsiteX6" fmla="*/ 37737 w 51286"/>
                <a:gd name="connsiteY6" fmla="*/ 34895 h 85519"/>
                <a:gd name="connsiteX7" fmla="*/ 39367 w 51286"/>
                <a:gd name="connsiteY7" fmla="*/ 25365 h 85519"/>
                <a:gd name="connsiteX8" fmla="*/ 37424 w 51286"/>
                <a:gd name="connsiteY8" fmla="*/ 15333 h 85519"/>
                <a:gd name="connsiteX9" fmla="*/ 31592 w 51286"/>
                <a:gd name="connsiteY9" fmla="*/ 7684 h 85519"/>
                <a:gd name="connsiteX10" fmla="*/ 22314 w 51286"/>
                <a:gd name="connsiteY10" fmla="*/ 4800 h 85519"/>
                <a:gd name="connsiteX11" fmla="*/ 12219 w 51286"/>
                <a:gd name="connsiteY11" fmla="*/ 8123 h 85519"/>
                <a:gd name="connsiteX12" fmla="*/ 6012 w 51286"/>
                <a:gd name="connsiteY12" fmla="*/ 16838 h 85519"/>
                <a:gd name="connsiteX13" fmla="*/ 7391 w 51286"/>
                <a:gd name="connsiteY13" fmla="*/ 16713 h 85519"/>
                <a:gd name="connsiteX14" fmla="*/ 12282 w 51286"/>
                <a:gd name="connsiteY14" fmla="*/ 18657 h 85519"/>
                <a:gd name="connsiteX15" fmla="*/ 14288 w 51286"/>
                <a:gd name="connsiteY15" fmla="*/ 23609 h 85519"/>
                <a:gd name="connsiteX16" fmla="*/ 12282 w 51286"/>
                <a:gd name="connsiteY16" fmla="*/ 28625 h 85519"/>
                <a:gd name="connsiteX17" fmla="*/ 7391 w 51286"/>
                <a:gd name="connsiteY17" fmla="*/ 30631 h 85519"/>
                <a:gd name="connsiteX18" fmla="*/ 2313 w 51286"/>
                <a:gd name="connsiteY18" fmla="*/ 28562 h 85519"/>
                <a:gd name="connsiteX19" fmla="*/ 244 w 51286"/>
                <a:gd name="connsiteY19" fmla="*/ 23609 h 85519"/>
                <a:gd name="connsiteX20" fmla="*/ 2062 w 51286"/>
                <a:gd name="connsiteY20" fmla="*/ 14581 h 85519"/>
                <a:gd name="connsiteX21" fmla="*/ 7329 w 51286"/>
                <a:gd name="connsiteY21" fmla="*/ 7057 h 85519"/>
                <a:gd name="connsiteX22" fmla="*/ 15040 w 51286"/>
                <a:gd name="connsiteY22" fmla="*/ 2041 h 85519"/>
                <a:gd name="connsiteX23" fmla="*/ 24194 w 51286"/>
                <a:gd name="connsiteY23" fmla="*/ 286 h 85519"/>
                <a:gd name="connsiteX24" fmla="*/ 37800 w 51286"/>
                <a:gd name="connsiteY24" fmla="*/ 3358 h 85519"/>
                <a:gd name="connsiteX25" fmla="*/ 47832 w 51286"/>
                <a:gd name="connsiteY25" fmla="*/ 12136 h 85519"/>
                <a:gd name="connsiteX26" fmla="*/ 51530 w 51286"/>
                <a:gd name="connsiteY26" fmla="*/ 25365 h 85519"/>
                <a:gd name="connsiteX27" fmla="*/ 49085 w 51286"/>
                <a:gd name="connsiteY27" fmla="*/ 36023 h 85519"/>
                <a:gd name="connsiteX28" fmla="*/ 42816 w 51286"/>
                <a:gd name="connsiteY28" fmla="*/ 45114 h 85519"/>
                <a:gd name="connsiteX29" fmla="*/ 33034 w 51286"/>
                <a:gd name="connsiteY29" fmla="*/ 54394 h 85519"/>
                <a:gd name="connsiteX30" fmla="*/ 25197 w 51286"/>
                <a:gd name="connsiteY30" fmla="*/ 61354 h 85519"/>
                <a:gd name="connsiteX31" fmla="*/ 10651 w 51286"/>
                <a:gd name="connsiteY31" fmla="*/ 75398 h 85519"/>
                <a:gd name="connsiteX32" fmla="*/ 23065 w 51286"/>
                <a:gd name="connsiteY32" fmla="*/ 75398 h 85519"/>
                <a:gd name="connsiteX33" fmla="*/ 38238 w 51286"/>
                <a:gd name="connsiteY33" fmla="*/ 75209 h 85519"/>
                <a:gd name="connsiteX34" fmla="*/ 44759 w 51286"/>
                <a:gd name="connsiteY34" fmla="*/ 74770 h 85519"/>
                <a:gd name="connsiteX35" fmla="*/ 47768 w 51286"/>
                <a:gd name="connsiteY35" fmla="*/ 62858 h 85519"/>
                <a:gd name="connsiteX36" fmla="*/ 51530 w 51286"/>
                <a:gd name="connsiteY36" fmla="*/ 62858 h 85519"/>
                <a:gd name="connsiteX37" fmla="*/ 47894 w 51286"/>
                <a:gd name="connsiteY37" fmla="*/ 85805 h 85519"/>
                <a:gd name="connsiteX38" fmla="*/ 244 w 51286"/>
                <a:gd name="connsiteY38" fmla="*/ 85805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86" h="85519">
                  <a:moveTo>
                    <a:pt x="244" y="85805"/>
                  </a:moveTo>
                  <a:lnTo>
                    <a:pt x="244" y="82294"/>
                  </a:lnTo>
                  <a:cubicBezTo>
                    <a:pt x="244" y="82127"/>
                    <a:pt x="327" y="81918"/>
                    <a:pt x="494" y="81667"/>
                  </a:cubicBezTo>
                  <a:lnTo>
                    <a:pt x="20432" y="59598"/>
                  </a:lnTo>
                  <a:cubicBezTo>
                    <a:pt x="23442" y="56337"/>
                    <a:pt x="25887" y="53599"/>
                    <a:pt x="27768" y="51384"/>
                  </a:cubicBezTo>
                  <a:cubicBezTo>
                    <a:pt x="29649" y="49169"/>
                    <a:pt x="31509" y="46619"/>
                    <a:pt x="33348" y="43736"/>
                  </a:cubicBezTo>
                  <a:cubicBezTo>
                    <a:pt x="35187" y="40851"/>
                    <a:pt x="36650" y="37904"/>
                    <a:pt x="37737" y="34895"/>
                  </a:cubicBezTo>
                  <a:cubicBezTo>
                    <a:pt x="38824" y="31885"/>
                    <a:pt x="39367" y="28709"/>
                    <a:pt x="39367" y="25365"/>
                  </a:cubicBezTo>
                  <a:cubicBezTo>
                    <a:pt x="39367" y="21854"/>
                    <a:pt x="38719" y="18510"/>
                    <a:pt x="37424" y="15333"/>
                  </a:cubicBezTo>
                  <a:cubicBezTo>
                    <a:pt x="36128" y="12156"/>
                    <a:pt x="34184" y="9607"/>
                    <a:pt x="31592" y="7684"/>
                  </a:cubicBezTo>
                  <a:cubicBezTo>
                    <a:pt x="29001" y="5762"/>
                    <a:pt x="25908" y="4800"/>
                    <a:pt x="22314" y="4800"/>
                  </a:cubicBezTo>
                  <a:cubicBezTo>
                    <a:pt x="18551" y="4800"/>
                    <a:pt x="15186" y="5908"/>
                    <a:pt x="12219" y="8123"/>
                  </a:cubicBezTo>
                  <a:cubicBezTo>
                    <a:pt x="9252" y="10338"/>
                    <a:pt x="7182" y="13243"/>
                    <a:pt x="6012" y="16838"/>
                  </a:cubicBezTo>
                  <a:cubicBezTo>
                    <a:pt x="6346" y="16755"/>
                    <a:pt x="6806" y="16713"/>
                    <a:pt x="7391" y="16713"/>
                  </a:cubicBezTo>
                  <a:cubicBezTo>
                    <a:pt x="9314" y="16713"/>
                    <a:pt x="10944" y="17361"/>
                    <a:pt x="12282" y="18657"/>
                  </a:cubicBezTo>
                  <a:cubicBezTo>
                    <a:pt x="13619" y="19952"/>
                    <a:pt x="14288" y="21603"/>
                    <a:pt x="14288" y="23609"/>
                  </a:cubicBezTo>
                  <a:cubicBezTo>
                    <a:pt x="14288" y="25615"/>
                    <a:pt x="13619" y="27287"/>
                    <a:pt x="12282" y="28625"/>
                  </a:cubicBezTo>
                  <a:cubicBezTo>
                    <a:pt x="10944" y="29962"/>
                    <a:pt x="9314" y="30631"/>
                    <a:pt x="7391" y="30631"/>
                  </a:cubicBezTo>
                  <a:cubicBezTo>
                    <a:pt x="5385" y="30631"/>
                    <a:pt x="3692" y="29941"/>
                    <a:pt x="2313" y="28562"/>
                  </a:cubicBezTo>
                  <a:cubicBezTo>
                    <a:pt x="934" y="27183"/>
                    <a:pt x="244" y="25532"/>
                    <a:pt x="244" y="23609"/>
                  </a:cubicBezTo>
                  <a:cubicBezTo>
                    <a:pt x="244" y="20433"/>
                    <a:pt x="850" y="17423"/>
                    <a:pt x="2062" y="14581"/>
                  </a:cubicBezTo>
                  <a:cubicBezTo>
                    <a:pt x="3274" y="11739"/>
                    <a:pt x="5030" y="9231"/>
                    <a:pt x="7329" y="7057"/>
                  </a:cubicBezTo>
                  <a:cubicBezTo>
                    <a:pt x="9628" y="4884"/>
                    <a:pt x="12198" y="3212"/>
                    <a:pt x="15040" y="2041"/>
                  </a:cubicBezTo>
                  <a:cubicBezTo>
                    <a:pt x="17883" y="871"/>
                    <a:pt x="20934" y="286"/>
                    <a:pt x="24194" y="286"/>
                  </a:cubicBezTo>
                  <a:cubicBezTo>
                    <a:pt x="29043" y="286"/>
                    <a:pt x="33578" y="1310"/>
                    <a:pt x="37800" y="3358"/>
                  </a:cubicBezTo>
                  <a:cubicBezTo>
                    <a:pt x="42021" y="5406"/>
                    <a:pt x="45365" y="8332"/>
                    <a:pt x="47832" y="12136"/>
                  </a:cubicBezTo>
                  <a:cubicBezTo>
                    <a:pt x="50297" y="15939"/>
                    <a:pt x="51530" y="20349"/>
                    <a:pt x="51530" y="25365"/>
                  </a:cubicBezTo>
                  <a:cubicBezTo>
                    <a:pt x="51530" y="29127"/>
                    <a:pt x="50715" y="32679"/>
                    <a:pt x="49085" y="36023"/>
                  </a:cubicBezTo>
                  <a:cubicBezTo>
                    <a:pt x="47455" y="39367"/>
                    <a:pt x="45365" y="42398"/>
                    <a:pt x="42816" y="45114"/>
                  </a:cubicBezTo>
                  <a:cubicBezTo>
                    <a:pt x="40266" y="47831"/>
                    <a:pt x="37005" y="50924"/>
                    <a:pt x="33034" y="54394"/>
                  </a:cubicBezTo>
                  <a:cubicBezTo>
                    <a:pt x="29064" y="57863"/>
                    <a:pt x="26451" y="60183"/>
                    <a:pt x="25197" y="61354"/>
                  </a:cubicBezTo>
                  <a:lnTo>
                    <a:pt x="10651" y="75398"/>
                  </a:lnTo>
                  <a:lnTo>
                    <a:pt x="23065" y="75398"/>
                  </a:lnTo>
                  <a:cubicBezTo>
                    <a:pt x="29084" y="75398"/>
                    <a:pt x="34142" y="75335"/>
                    <a:pt x="38238" y="75209"/>
                  </a:cubicBezTo>
                  <a:cubicBezTo>
                    <a:pt x="42335" y="75084"/>
                    <a:pt x="44508" y="74938"/>
                    <a:pt x="44759" y="74770"/>
                  </a:cubicBezTo>
                  <a:cubicBezTo>
                    <a:pt x="45762" y="73684"/>
                    <a:pt x="46765" y="69713"/>
                    <a:pt x="47768" y="62858"/>
                  </a:cubicBezTo>
                  <a:lnTo>
                    <a:pt x="51530" y="62858"/>
                  </a:lnTo>
                  <a:lnTo>
                    <a:pt x="47894" y="85805"/>
                  </a:lnTo>
                  <a:lnTo>
                    <a:pt x="244" y="85805"/>
                  </a:lnTo>
                  <a:close/>
                </a:path>
              </a:pathLst>
            </a:custGeom>
            <a:solidFill>
              <a:srgbClr val="262626"/>
            </a:solidFill>
            <a:ln w="8014" cap="sq">
              <a:noFill/>
              <a:prstDash val="solid"/>
              <a:miter/>
            </a:ln>
          </p:spPr>
          <p:txBody>
            <a:bodyPr rtlCol="0" anchor="ctr"/>
            <a:lstStyle/>
            <a:p>
              <a:endParaRPr lang="en-US"/>
            </a:p>
          </p:txBody>
        </p:sp>
        <p:grpSp>
          <p:nvGrpSpPr>
            <p:cNvPr id="428" name="Graphic 309">
              <a:extLst>
                <a:ext uri="{FF2B5EF4-FFF2-40B4-BE49-F238E27FC236}">
                  <a16:creationId xmlns:a16="http://schemas.microsoft.com/office/drawing/2014/main" id="{DA32F07A-3721-B7F8-092A-3CDBD7E990C8}"/>
                </a:ext>
              </a:extLst>
            </p:cNvPr>
            <p:cNvGrpSpPr/>
            <p:nvPr/>
          </p:nvGrpSpPr>
          <p:grpSpPr>
            <a:xfrm>
              <a:off x="6148181" y="1228386"/>
              <a:ext cx="1926069" cy="1926069"/>
              <a:chOff x="6148181" y="1228386"/>
              <a:chExt cx="1926069" cy="1926069"/>
            </a:xfrm>
          </p:grpSpPr>
          <p:sp>
            <p:nvSpPr>
              <p:cNvPr id="493" name="Freeform: Shape 492">
                <a:extLst>
                  <a:ext uri="{FF2B5EF4-FFF2-40B4-BE49-F238E27FC236}">
                    <a16:creationId xmlns:a16="http://schemas.microsoft.com/office/drawing/2014/main" id="{C8A8BAEA-7B8A-CA12-2315-C735A8D21B59}"/>
                  </a:ext>
                </a:extLst>
              </p:cNvPr>
              <p:cNvSpPr/>
              <p:nvPr/>
            </p:nvSpPr>
            <p:spPr>
              <a:xfrm>
                <a:off x="6148181"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10685" cap="sq">
                <a:solidFill>
                  <a:srgbClr val="262626"/>
                </a:solidFill>
                <a:prstDash val="solid"/>
                <a:round/>
              </a:ln>
            </p:spPr>
            <p:txBody>
              <a:bodyPr rtlCol="0" anchor="ctr"/>
              <a:lstStyle/>
              <a:p>
                <a:endParaRPr lang="en-US"/>
              </a:p>
            </p:txBody>
          </p:sp>
          <p:sp>
            <p:nvSpPr>
              <p:cNvPr id="494" name="Freeform: Shape 493">
                <a:extLst>
                  <a:ext uri="{FF2B5EF4-FFF2-40B4-BE49-F238E27FC236}">
                    <a16:creationId xmlns:a16="http://schemas.microsoft.com/office/drawing/2014/main" id="{C8ACD153-D34D-0CFC-85FF-56E267C93989}"/>
                  </a:ext>
                </a:extLst>
              </p:cNvPr>
              <p:cNvSpPr/>
              <p:nvPr/>
            </p:nvSpPr>
            <p:spPr>
              <a:xfrm>
                <a:off x="8074251"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10685" cap="sq">
                <a:solidFill>
                  <a:srgbClr val="262626"/>
                </a:solidFill>
                <a:prstDash val="solid"/>
                <a:round/>
              </a:ln>
            </p:spPr>
            <p:txBody>
              <a:bodyPr rtlCol="0" anchor="ctr"/>
              <a:lstStyle/>
              <a:p>
                <a:endParaRPr lang="en-US"/>
              </a:p>
            </p:txBody>
          </p:sp>
          <p:sp>
            <p:nvSpPr>
              <p:cNvPr id="495" name="Freeform: Shape 494">
                <a:extLst>
                  <a:ext uri="{FF2B5EF4-FFF2-40B4-BE49-F238E27FC236}">
                    <a16:creationId xmlns:a16="http://schemas.microsoft.com/office/drawing/2014/main" id="{17976700-D7A2-F82A-ACC3-2E5F9A65C84E}"/>
                  </a:ext>
                </a:extLst>
              </p:cNvPr>
              <p:cNvSpPr/>
              <p:nvPr/>
            </p:nvSpPr>
            <p:spPr>
              <a:xfrm>
                <a:off x="6148181" y="3153974"/>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496" name="Freeform: Shape 495">
                <a:extLst>
                  <a:ext uri="{FF2B5EF4-FFF2-40B4-BE49-F238E27FC236}">
                    <a16:creationId xmlns:a16="http://schemas.microsoft.com/office/drawing/2014/main" id="{305A6D42-8B19-6C0E-2487-9A0148643A12}"/>
                  </a:ext>
                </a:extLst>
              </p:cNvPr>
              <p:cNvSpPr/>
              <p:nvPr/>
            </p:nvSpPr>
            <p:spPr>
              <a:xfrm>
                <a:off x="6148181" y="2833123"/>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497" name="Freeform: Shape 496">
                <a:extLst>
                  <a:ext uri="{FF2B5EF4-FFF2-40B4-BE49-F238E27FC236}">
                    <a16:creationId xmlns:a16="http://schemas.microsoft.com/office/drawing/2014/main" id="{31148144-E8CF-905D-DDBD-23072C5982BB}"/>
                  </a:ext>
                </a:extLst>
              </p:cNvPr>
              <p:cNvSpPr/>
              <p:nvPr/>
            </p:nvSpPr>
            <p:spPr>
              <a:xfrm>
                <a:off x="6148181" y="2512272"/>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498" name="Freeform: Shape 497">
                <a:extLst>
                  <a:ext uri="{FF2B5EF4-FFF2-40B4-BE49-F238E27FC236}">
                    <a16:creationId xmlns:a16="http://schemas.microsoft.com/office/drawing/2014/main" id="{5BD856F5-53D4-5DE8-18BD-801A65707644}"/>
                  </a:ext>
                </a:extLst>
              </p:cNvPr>
              <p:cNvSpPr/>
              <p:nvPr/>
            </p:nvSpPr>
            <p:spPr>
              <a:xfrm>
                <a:off x="6148181" y="2191421"/>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499" name="Freeform: Shape 498">
                <a:extLst>
                  <a:ext uri="{FF2B5EF4-FFF2-40B4-BE49-F238E27FC236}">
                    <a16:creationId xmlns:a16="http://schemas.microsoft.com/office/drawing/2014/main" id="{72792186-DE64-1353-574C-D1BDACAAB826}"/>
                  </a:ext>
                </a:extLst>
              </p:cNvPr>
              <p:cNvSpPr/>
              <p:nvPr/>
            </p:nvSpPr>
            <p:spPr>
              <a:xfrm>
                <a:off x="6148181" y="1870570"/>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500" name="Freeform: Shape 499">
                <a:extLst>
                  <a:ext uri="{FF2B5EF4-FFF2-40B4-BE49-F238E27FC236}">
                    <a16:creationId xmlns:a16="http://schemas.microsoft.com/office/drawing/2014/main" id="{692194A4-7065-4215-03D7-466064B78D3A}"/>
                  </a:ext>
                </a:extLst>
              </p:cNvPr>
              <p:cNvSpPr/>
              <p:nvPr/>
            </p:nvSpPr>
            <p:spPr>
              <a:xfrm>
                <a:off x="6148181" y="1549719"/>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501" name="Freeform: Shape 500">
                <a:extLst>
                  <a:ext uri="{FF2B5EF4-FFF2-40B4-BE49-F238E27FC236}">
                    <a16:creationId xmlns:a16="http://schemas.microsoft.com/office/drawing/2014/main" id="{7F26564C-BA36-8F01-4FC0-4874940F3EA7}"/>
                  </a:ext>
                </a:extLst>
              </p:cNvPr>
              <p:cNvSpPr/>
              <p:nvPr/>
            </p:nvSpPr>
            <p:spPr>
              <a:xfrm>
                <a:off x="6148181" y="1228868"/>
                <a:ext cx="19260" cy="8025"/>
              </a:xfrm>
              <a:custGeom>
                <a:avLst/>
                <a:gdLst>
                  <a:gd name="connsiteX0" fmla="*/ 0 w 19260"/>
                  <a:gd name="connsiteY0" fmla="*/ 0 h 8025"/>
                  <a:gd name="connsiteX1" fmla="*/ 19261 w 19260"/>
                  <a:gd name="connsiteY1" fmla="*/ 0 h 8025"/>
                </a:gdLst>
                <a:ahLst/>
                <a:cxnLst>
                  <a:cxn ang="0">
                    <a:pos x="connsiteX0" y="connsiteY0"/>
                  </a:cxn>
                  <a:cxn ang="0">
                    <a:pos x="connsiteX1" y="connsiteY1"/>
                  </a:cxn>
                </a:cxnLst>
                <a:rect l="l" t="t" r="r" b="b"/>
                <a:pathLst>
                  <a:path w="19260" h="8025">
                    <a:moveTo>
                      <a:pt x="0" y="0"/>
                    </a:moveTo>
                    <a:lnTo>
                      <a:pt x="19261" y="0"/>
                    </a:lnTo>
                  </a:path>
                </a:pathLst>
              </a:custGeom>
              <a:ln w="10685" cap="sq">
                <a:solidFill>
                  <a:srgbClr val="262626"/>
                </a:solidFill>
                <a:prstDash val="solid"/>
                <a:round/>
              </a:ln>
            </p:spPr>
            <p:txBody>
              <a:bodyPr rtlCol="0" anchor="ctr"/>
              <a:lstStyle/>
              <a:p>
                <a:endParaRPr lang="en-US"/>
              </a:p>
            </p:txBody>
          </p:sp>
          <p:sp>
            <p:nvSpPr>
              <p:cNvPr id="502" name="Freeform: Shape 501">
                <a:extLst>
                  <a:ext uri="{FF2B5EF4-FFF2-40B4-BE49-F238E27FC236}">
                    <a16:creationId xmlns:a16="http://schemas.microsoft.com/office/drawing/2014/main" id="{2E0B8AA6-7CDA-890B-E4CB-A13A6D3C28B8}"/>
                  </a:ext>
                </a:extLst>
              </p:cNvPr>
              <p:cNvSpPr/>
              <p:nvPr/>
            </p:nvSpPr>
            <p:spPr>
              <a:xfrm>
                <a:off x="8054990" y="3153974"/>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sp>
            <p:nvSpPr>
              <p:cNvPr id="503" name="Freeform: Shape 502">
                <a:extLst>
                  <a:ext uri="{FF2B5EF4-FFF2-40B4-BE49-F238E27FC236}">
                    <a16:creationId xmlns:a16="http://schemas.microsoft.com/office/drawing/2014/main" id="{9585FE6C-AD14-0F95-27DA-49BAE559ABF2}"/>
                  </a:ext>
                </a:extLst>
              </p:cNvPr>
              <p:cNvSpPr/>
              <p:nvPr/>
            </p:nvSpPr>
            <p:spPr>
              <a:xfrm>
                <a:off x="8054990" y="2833123"/>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sp>
            <p:nvSpPr>
              <p:cNvPr id="504" name="Freeform: Shape 503">
                <a:extLst>
                  <a:ext uri="{FF2B5EF4-FFF2-40B4-BE49-F238E27FC236}">
                    <a16:creationId xmlns:a16="http://schemas.microsoft.com/office/drawing/2014/main" id="{35DC9C5C-0FCA-EC6E-990B-8CAB0C9CFB44}"/>
                  </a:ext>
                </a:extLst>
              </p:cNvPr>
              <p:cNvSpPr/>
              <p:nvPr/>
            </p:nvSpPr>
            <p:spPr>
              <a:xfrm>
                <a:off x="8054990" y="2512272"/>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sp>
            <p:nvSpPr>
              <p:cNvPr id="505" name="Freeform: Shape 504">
                <a:extLst>
                  <a:ext uri="{FF2B5EF4-FFF2-40B4-BE49-F238E27FC236}">
                    <a16:creationId xmlns:a16="http://schemas.microsoft.com/office/drawing/2014/main" id="{D77A22DE-0605-EBA7-FA9A-A988F8B22D49}"/>
                  </a:ext>
                </a:extLst>
              </p:cNvPr>
              <p:cNvSpPr/>
              <p:nvPr/>
            </p:nvSpPr>
            <p:spPr>
              <a:xfrm>
                <a:off x="8054990" y="2191421"/>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sp>
            <p:nvSpPr>
              <p:cNvPr id="506" name="Freeform: Shape 505">
                <a:extLst>
                  <a:ext uri="{FF2B5EF4-FFF2-40B4-BE49-F238E27FC236}">
                    <a16:creationId xmlns:a16="http://schemas.microsoft.com/office/drawing/2014/main" id="{ED53A42D-F130-913D-5191-8F20DE8350EF}"/>
                  </a:ext>
                </a:extLst>
              </p:cNvPr>
              <p:cNvSpPr/>
              <p:nvPr/>
            </p:nvSpPr>
            <p:spPr>
              <a:xfrm>
                <a:off x="8054990" y="1870570"/>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sp>
            <p:nvSpPr>
              <p:cNvPr id="507" name="Freeform: Shape 506">
                <a:extLst>
                  <a:ext uri="{FF2B5EF4-FFF2-40B4-BE49-F238E27FC236}">
                    <a16:creationId xmlns:a16="http://schemas.microsoft.com/office/drawing/2014/main" id="{E539ED59-BF1E-2073-1B9A-813F19238D78}"/>
                  </a:ext>
                </a:extLst>
              </p:cNvPr>
              <p:cNvSpPr/>
              <p:nvPr/>
            </p:nvSpPr>
            <p:spPr>
              <a:xfrm>
                <a:off x="8054990" y="1549719"/>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sp>
            <p:nvSpPr>
              <p:cNvPr id="508" name="Freeform: Shape 507">
                <a:extLst>
                  <a:ext uri="{FF2B5EF4-FFF2-40B4-BE49-F238E27FC236}">
                    <a16:creationId xmlns:a16="http://schemas.microsoft.com/office/drawing/2014/main" id="{461BD3B7-4ECF-F264-D40D-DBA649FA45B7}"/>
                  </a:ext>
                </a:extLst>
              </p:cNvPr>
              <p:cNvSpPr/>
              <p:nvPr/>
            </p:nvSpPr>
            <p:spPr>
              <a:xfrm>
                <a:off x="8054990" y="1228868"/>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10685" cap="sq">
                <a:solidFill>
                  <a:srgbClr val="262626"/>
                </a:solidFill>
                <a:prstDash val="solid"/>
                <a:round/>
              </a:ln>
            </p:spPr>
            <p:txBody>
              <a:bodyPr rtlCol="0" anchor="ctr"/>
              <a:lstStyle/>
              <a:p>
                <a:endParaRPr lang="en-US"/>
              </a:p>
            </p:txBody>
          </p:sp>
        </p:grpSp>
        <p:sp>
          <p:nvSpPr>
            <p:cNvPr id="429" name="Freeform: Shape 428">
              <a:extLst>
                <a:ext uri="{FF2B5EF4-FFF2-40B4-BE49-F238E27FC236}">
                  <a16:creationId xmlns:a16="http://schemas.microsoft.com/office/drawing/2014/main" id="{F669E38A-66EA-F54B-4F90-0E94DB925030}"/>
                </a:ext>
              </a:extLst>
            </p:cNvPr>
            <p:cNvSpPr/>
            <p:nvPr/>
          </p:nvSpPr>
          <p:spPr>
            <a:xfrm>
              <a:off x="5995600" y="3153066"/>
              <a:ext cx="33982" cy="7900"/>
            </a:xfrm>
            <a:custGeom>
              <a:avLst/>
              <a:gdLst>
                <a:gd name="connsiteX0" fmla="*/ 38 w 33982"/>
                <a:gd name="connsiteY0" fmla="*/ 8180 h 7900"/>
                <a:gd name="connsiteX1" fmla="*/ 38 w 33982"/>
                <a:gd name="connsiteY1" fmla="*/ 280 h 7900"/>
                <a:gd name="connsiteX2" fmla="*/ 34020 w 33982"/>
                <a:gd name="connsiteY2" fmla="*/ 280 h 7900"/>
                <a:gd name="connsiteX3" fmla="*/ 34020 w 33982"/>
                <a:gd name="connsiteY3" fmla="*/ 8180 h 7900"/>
                <a:gd name="connsiteX4" fmla="*/ 38 w 33982"/>
                <a:gd name="connsiteY4" fmla="*/ 8180 h 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2" h="7900">
                  <a:moveTo>
                    <a:pt x="38" y="8180"/>
                  </a:moveTo>
                  <a:lnTo>
                    <a:pt x="38" y="280"/>
                  </a:lnTo>
                  <a:lnTo>
                    <a:pt x="34020" y="280"/>
                  </a:lnTo>
                  <a:lnTo>
                    <a:pt x="34020" y="8180"/>
                  </a:lnTo>
                  <a:lnTo>
                    <a:pt x="38" y="8180"/>
                  </a:lnTo>
                  <a:close/>
                </a:path>
              </a:pathLst>
            </a:custGeom>
            <a:solidFill>
              <a:srgbClr val="262626"/>
            </a:solidFill>
            <a:ln w="8014" cap="sq">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67C1B16B-136C-DC47-7238-4535996A30F5}"/>
                </a:ext>
              </a:extLst>
            </p:cNvPr>
            <p:cNvSpPr/>
            <p:nvPr/>
          </p:nvSpPr>
          <p:spPr>
            <a:xfrm>
              <a:off x="6042289" y="3099271"/>
              <a:ext cx="53292" cy="88403"/>
            </a:xfrm>
            <a:custGeom>
              <a:avLst/>
              <a:gdLst>
                <a:gd name="connsiteX0" fmla="*/ 6934 w 53292"/>
                <a:gd name="connsiteY0" fmla="*/ 75893 h 88403"/>
                <a:gd name="connsiteX1" fmla="*/ 15022 w 53292"/>
                <a:gd name="connsiteY1" fmla="*/ 82414 h 88403"/>
                <a:gd name="connsiteX2" fmla="*/ 25869 w 53292"/>
                <a:gd name="connsiteY2" fmla="*/ 84545 h 88403"/>
                <a:gd name="connsiteX3" fmla="*/ 36528 w 53292"/>
                <a:gd name="connsiteY3" fmla="*/ 78150 h 88403"/>
                <a:gd name="connsiteX4" fmla="*/ 39663 w 53292"/>
                <a:gd name="connsiteY4" fmla="*/ 63729 h 88403"/>
                <a:gd name="connsiteX5" fmla="*/ 38973 w 53292"/>
                <a:gd name="connsiteY5" fmla="*/ 56457 h 88403"/>
                <a:gd name="connsiteX6" fmla="*/ 36716 w 53292"/>
                <a:gd name="connsiteY6" fmla="*/ 49685 h 88403"/>
                <a:gd name="connsiteX7" fmla="*/ 32452 w 53292"/>
                <a:gd name="connsiteY7" fmla="*/ 44669 h 88403"/>
                <a:gd name="connsiteX8" fmla="*/ 25744 w 53292"/>
                <a:gd name="connsiteY8" fmla="*/ 42789 h 88403"/>
                <a:gd name="connsiteX9" fmla="*/ 17217 w 53292"/>
                <a:gd name="connsiteY9" fmla="*/ 42789 h 88403"/>
                <a:gd name="connsiteX10" fmla="*/ 16089 w 53292"/>
                <a:gd name="connsiteY10" fmla="*/ 41535 h 88403"/>
                <a:gd name="connsiteX11" fmla="*/ 16089 w 53292"/>
                <a:gd name="connsiteY11" fmla="*/ 40406 h 88403"/>
                <a:gd name="connsiteX12" fmla="*/ 17217 w 53292"/>
                <a:gd name="connsiteY12" fmla="*/ 39403 h 88403"/>
                <a:gd name="connsiteX13" fmla="*/ 24364 w 53292"/>
                <a:gd name="connsiteY13" fmla="*/ 38902 h 88403"/>
                <a:gd name="connsiteX14" fmla="*/ 31826 w 53292"/>
                <a:gd name="connsiteY14" fmla="*/ 35516 h 88403"/>
                <a:gd name="connsiteX15" fmla="*/ 36152 w 53292"/>
                <a:gd name="connsiteY15" fmla="*/ 27240 h 88403"/>
                <a:gd name="connsiteX16" fmla="*/ 37531 w 53292"/>
                <a:gd name="connsiteY16" fmla="*/ 17960 h 88403"/>
                <a:gd name="connsiteX17" fmla="*/ 34647 w 53292"/>
                <a:gd name="connsiteY17" fmla="*/ 7866 h 88403"/>
                <a:gd name="connsiteX18" fmla="*/ 25869 w 53292"/>
                <a:gd name="connsiteY18" fmla="*/ 3916 h 88403"/>
                <a:gd name="connsiteX19" fmla="*/ 16527 w 53292"/>
                <a:gd name="connsiteY19" fmla="*/ 5797 h 88403"/>
                <a:gd name="connsiteX20" fmla="*/ 9442 w 53292"/>
                <a:gd name="connsiteY20" fmla="*/ 11440 h 88403"/>
                <a:gd name="connsiteX21" fmla="*/ 9881 w 53292"/>
                <a:gd name="connsiteY21" fmla="*/ 11315 h 88403"/>
                <a:gd name="connsiteX22" fmla="*/ 10320 w 53292"/>
                <a:gd name="connsiteY22" fmla="*/ 11315 h 88403"/>
                <a:gd name="connsiteX23" fmla="*/ 15148 w 53292"/>
                <a:gd name="connsiteY23" fmla="*/ 13321 h 88403"/>
                <a:gd name="connsiteX24" fmla="*/ 17092 w 53292"/>
                <a:gd name="connsiteY24" fmla="*/ 18086 h 88403"/>
                <a:gd name="connsiteX25" fmla="*/ 15148 w 53292"/>
                <a:gd name="connsiteY25" fmla="*/ 22851 h 88403"/>
                <a:gd name="connsiteX26" fmla="*/ 10320 w 53292"/>
                <a:gd name="connsiteY26" fmla="*/ 24857 h 88403"/>
                <a:gd name="connsiteX27" fmla="*/ 5556 w 53292"/>
                <a:gd name="connsiteY27" fmla="*/ 22851 h 88403"/>
                <a:gd name="connsiteX28" fmla="*/ 3549 w 53292"/>
                <a:gd name="connsiteY28" fmla="*/ 18086 h 88403"/>
                <a:gd name="connsiteX29" fmla="*/ 6872 w 53292"/>
                <a:gd name="connsiteY29" fmla="*/ 8493 h 88403"/>
                <a:gd name="connsiteX30" fmla="*/ 15399 w 53292"/>
                <a:gd name="connsiteY30" fmla="*/ 2349 h 88403"/>
                <a:gd name="connsiteX31" fmla="*/ 25869 w 53292"/>
                <a:gd name="connsiteY31" fmla="*/ 280 h 88403"/>
                <a:gd name="connsiteX32" fmla="*/ 34082 w 53292"/>
                <a:gd name="connsiteY32" fmla="*/ 1408 h 88403"/>
                <a:gd name="connsiteX33" fmla="*/ 41920 w 53292"/>
                <a:gd name="connsiteY33" fmla="*/ 4732 h 88403"/>
                <a:gd name="connsiteX34" fmla="*/ 47688 w 53292"/>
                <a:gd name="connsiteY34" fmla="*/ 10312 h 88403"/>
                <a:gd name="connsiteX35" fmla="*/ 49945 w 53292"/>
                <a:gd name="connsiteY35" fmla="*/ 17960 h 88403"/>
                <a:gd name="connsiteX36" fmla="*/ 47500 w 53292"/>
                <a:gd name="connsiteY36" fmla="*/ 27929 h 88403"/>
                <a:gd name="connsiteX37" fmla="*/ 40854 w 53292"/>
                <a:gd name="connsiteY37" fmla="*/ 35830 h 88403"/>
                <a:gd name="connsiteX38" fmla="*/ 31638 w 53292"/>
                <a:gd name="connsiteY38" fmla="*/ 40783 h 88403"/>
                <a:gd name="connsiteX39" fmla="*/ 42296 w 53292"/>
                <a:gd name="connsiteY39" fmla="*/ 45046 h 88403"/>
                <a:gd name="connsiteX40" fmla="*/ 50321 w 53292"/>
                <a:gd name="connsiteY40" fmla="*/ 53071 h 88403"/>
                <a:gd name="connsiteX41" fmla="*/ 53331 w 53292"/>
                <a:gd name="connsiteY41" fmla="*/ 63604 h 88403"/>
                <a:gd name="connsiteX42" fmla="*/ 49443 w 53292"/>
                <a:gd name="connsiteY42" fmla="*/ 76395 h 88403"/>
                <a:gd name="connsiteX43" fmla="*/ 39224 w 53292"/>
                <a:gd name="connsiteY43" fmla="*/ 85423 h 88403"/>
                <a:gd name="connsiteX44" fmla="*/ 25869 w 53292"/>
                <a:gd name="connsiteY44" fmla="*/ 88683 h 88403"/>
                <a:gd name="connsiteX45" fmla="*/ 13831 w 53292"/>
                <a:gd name="connsiteY45" fmla="*/ 86364 h 88403"/>
                <a:gd name="connsiteX46" fmla="*/ 3925 w 53292"/>
                <a:gd name="connsiteY46" fmla="*/ 79467 h 88403"/>
                <a:gd name="connsiteX47" fmla="*/ 38 w 53292"/>
                <a:gd name="connsiteY47" fmla="*/ 68495 h 88403"/>
                <a:gd name="connsiteX48" fmla="*/ 2170 w 53292"/>
                <a:gd name="connsiteY48" fmla="*/ 63103 h 88403"/>
                <a:gd name="connsiteX49" fmla="*/ 7562 w 53292"/>
                <a:gd name="connsiteY49" fmla="*/ 60971 h 88403"/>
                <a:gd name="connsiteX50" fmla="*/ 11323 w 53292"/>
                <a:gd name="connsiteY50" fmla="*/ 61974 h 88403"/>
                <a:gd name="connsiteX51" fmla="*/ 14019 w 53292"/>
                <a:gd name="connsiteY51" fmla="*/ 64733 h 88403"/>
                <a:gd name="connsiteX52" fmla="*/ 14960 w 53292"/>
                <a:gd name="connsiteY52" fmla="*/ 68495 h 88403"/>
                <a:gd name="connsiteX53" fmla="*/ 12765 w 53292"/>
                <a:gd name="connsiteY53" fmla="*/ 73761 h 88403"/>
                <a:gd name="connsiteX54" fmla="*/ 7562 w 53292"/>
                <a:gd name="connsiteY54" fmla="*/ 75893 h 88403"/>
                <a:gd name="connsiteX55" fmla="*/ 6934 w 53292"/>
                <a:gd name="connsiteY55" fmla="*/ 75893 h 8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292" h="88403">
                  <a:moveTo>
                    <a:pt x="6934" y="75893"/>
                  </a:moveTo>
                  <a:cubicBezTo>
                    <a:pt x="8941" y="78819"/>
                    <a:pt x="11637" y="80992"/>
                    <a:pt x="15022" y="82414"/>
                  </a:cubicBezTo>
                  <a:cubicBezTo>
                    <a:pt x="18408" y="83835"/>
                    <a:pt x="22024" y="84545"/>
                    <a:pt x="25869" y="84545"/>
                  </a:cubicBezTo>
                  <a:cubicBezTo>
                    <a:pt x="30885" y="84545"/>
                    <a:pt x="34438" y="82414"/>
                    <a:pt x="36528" y="78150"/>
                  </a:cubicBezTo>
                  <a:cubicBezTo>
                    <a:pt x="38618" y="73887"/>
                    <a:pt x="39663" y="69080"/>
                    <a:pt x="39663" y="63729"/>
                  </a:cubicBezTo>
                  <a:cubicBezTo>
                    <a:pt x="39663" y="61305"/>
                    <a:pt x="39433" y="58881"/>
                    <a:pt x="38973" y="56457"/>
                  </a:cubicBezTo>
                  <a:cubicBezTo>
                    <a:pt x="38513" y="54033"/>
                    <a:pt x="37761" y="51776"/>
                    <a:pt x="36716" y="49685"/>
                  </a:cubicBezTo>
                  <a:cubicBezTo>
                    <a:pt x="35671" y="47595"/>
                    <a:pt x="34250" y="45924"/>
                    <a:pt x="32452" y="44669"/>
                  </a:cubicBezTo>
                  <a:cubicBezTo>
                    <a:pt x="30655" y="43416"/>
                    <a:pt x="28419" y="42789"/>
                    <a:pt x="25744" y="42789"/>
                  </a:cubicBezTo>
                  <a:lnTo>
                    <a:pt x="17217" y="42789"/>
                  </a:lnTo>
                  <a:cubicBezTo>
                    <a:pt x="16465" y="42789"/>
                    <a:pt x="16089" y="42371"/>
                    <a:pt x="16089" y="41535"/>
                  </a:cubicBezTo>
                  <a:lnTo>
                    <a:pt x="16089" y="40406"/>
                  </a:lnTo>
                  <a:cubicBezTo>
                    <a:pt x="16089" y="39738"/>
                    <a:pt x="16465" y="39403"/>
                    <a:pt x="17217" y="39403"/>
                  </a:cubicBezTo>
                  <a:lnTo>
                    <a:pt x="24364" y="38902"/>
                  </a:lnTo>
                  <a:cubicBezTo>
                    <a:pt x="27374" y="38902"/>
                    <a:pt x="29861" y="37773"/>
                    <a:pt x="31826" y="35516"/>
                  </a:cubicBezTo>
                  <a:cubicBezTo>
                    <a:pt x="33790" y="33259"/>
                    <a:pt x="35232" y="30500"/>
                    <a:pt x="36152" y="27240"/>
                  </a:cubicBezTo>
                  <a:cubicBezTo>
                    <a:pt x="37071" y="23980"/>
                    <a:pt x="37531" y="20886"/>
                    <a:pt x="37531" y="17960"/>
                  </a:cubicBezTo>
                  <a:cubicBezTo>
                    <a:pt x="37531" y="13864"/>
                    <a:pt x="36569" y="10500"/>
                    <a:pt x="34647" y="7866"/>
                  </a:cubicBezTo>
                  <a:cubicBezTo>
                    <a:pt x="32724" y="5233"/>
                    <a:pt x="29798" y="3916"/>
                    <a:pt x="25869" y="3916"/>
                  </a:cubicBezTo>
                  <a:cubicBezTo>
                    <a:pt x="22609" y="3916"/>
                    <a:pt x="19495" y="4543"/>
                    <a:pt x="16527" y="5797"/>
                  </a:cubicBezTo>
                  <a:cubicBezTo>
                    <a:pt x="13560" y="7051"/>
                    <a:pt x="11198" y="8932"/>
                    <a:pt x="9442" y="11440"/>
                  </a:cubicBezTo>
                  <a:cubicBezTo>
                    <a:pt x="9610" y="11356"/>
                    <a:pt x="9756" y="11315"/>
                    <a:pt x="9881" y="11315"/>
                  </a:cubicBezTo>
                  <a:cubicBezTo>
                    <a:pt x="10007" y="11315"/>
                    <a:pt x="10153" y="11315"/>
                    <a:pt x="10320" y="11315"/>
                  </a:cubicBezTo>
                  <a:cubicBezTo>
                    <a:pt x="12243" y="11315"/>
                    <a:pt x="13852" y="11983"/>
                    <a:pt x="15148" y="13321"/>
                  </a:cubicBezTo>
                  <a:cubicBezTo>
                    <a:pt x="16444" y="14659"/>
                    <a:pt x="17092" y="16247"/>
                    <a:pt x="17092" y="18086"/>
                  </a:cubicBezTo>
                  <a:cubicBezTo>
                    <a:pt x="17092" y="19925"/>
                    <a:pt x="16444" y="21513"/>
                    <a:pt x="15148" y="22851"/>
                  </a:cubicBezTo>
                  <a:cubicBezTo>
                    <a:pt x="13852" y="24189"/>
                    <a:pt x="12243" y="24857"/>
                    <a:pt x="10320" y="24857"/>
                  </a:cubicBezTo>
                  <a:cubicBezTo>
                    <a:pt x="8481" y="24857"/>
                    <a:pt x="6893" y="24189"/>
                    <a:pt x="5556" y="22851"/>
                  </a:cubicBezTo>
                  <a:cubicBezTo>
                    <a:pt x="4218" y="21513"/>
                    <a:pt x="3549" y="19925"/>
                    <a:pt x="3549" y="18086"/>
                  </a:cubicBezTo>
                  <a:cubicBezTo>
                    <a:pt x="3549" y="14407"/>
                    <a:pt x="4657" y="11210"/>
                    <a:pt x="6872" y="8493"/>
                  </a:cubicBezTo>
                  <a:cubicBezTo>
                    <a:pt x="9087" y="5776"/>
                    <a:pt x="11929" y="3728"/>
                    <a:pt x="15399" y="2349"/>
                  </a:cubicBezTo>
                  <a:cubicBezTo>
                    <a:pt x="18868" y="970"/>
                    <a:pt x="22358" y="280"/>
                    <a:pt x="25869" y="280"/>
                  </a:cubicBezTo>
                  <a:cubicBezTo>
                    <a:pt x="28461" y="280"/>
                    <a:pt x="31198" y="656"/>
                    <a:pt x="34082" y="1408"/>
                  </a:cubicBezTo>
                  <a:cubicBezTo>
                    <a:pt x="36967" y="2161"/>
                    <a:pt x="39579" y="3268"/>
                    <a:pt x="41920" y="4732"/>
                  </a:cubicBezTo>
                  <a:cubicBezTo>
                    <a:pt x="44260" y="6194"/>
                    <a:pt x="46183" y="8054"/>
                    <a:pt x="47688" y="10312"/>
                  </a:cubicBezTo>
                  <a:cubicBezTo>
                    <a:pt x="49193" y="12569"/>
                    <a:pt x="49945" y="15118"/>
                    <a:pt x="49945" y="17960"/>
                  </a:cubicBezTo>
                  <a:cubicBezTo>
                    <a:pt x="49945" y="21555"/>
                    <a:pt x="49130" y="24878"/>
                    <a:pt x="47500" y="27929"/>
                  </a:cubicBezTo>
                  <a:cubicBezTo>
                    <a:pt x="45870" y="30981"/>
                    <a:pt x="43654" y="33614"/>
                    <a:pt x="40854" y="35830"/>
                  </a:cubicBezTo>
                  <a:cubicBezTo>
                    <a:pt x="38054" y="38045"/>
                    <a:pt x="34982" y="39696"/>
                    <a:pt x="31638" y="40783"/>
                  </a:cubicBezTo>
                  <a:cubicBezTo>
                    <a:pt x="35399" y="41535"/>
                    <a:pt x="38952" y="42956"/>
                    <a:pt x="42296" y="45046"/>
                  </a:cubicBezTo>
                  <a:cubicBezTo>
                    <a:pt x="45640" y="47136"/>
                    <a:pt x="48315" y="49811"/>
                    <a:pt x="50321" y="53071"/>
                  </a:cubicBezTo>
                  <a:cubicBezTo>
                    <a:pt x="52328" y="56332"/>
                    <a:pt x="53331" y="59843"/>
                    <a:pt x="53331" y="63604"/>
                  </a:cubicBezTo>
                  <a:cubicBezTo>
                    <a:pt x="53331" y="68286"/>
                    <a:pt x="52035" y="72549"/>
                    <a:pt x="49443" y="76395"/>
                  </a:cubicBezTo>
                  <a:cubicBezTo>
                    <a:pt x="46852" y="80240"/>
                    <a:pt x="43445" y="83250"/>
                    <a:pt x="39224" y="85423"/>
                  </a:cubicBezTo>
                  <a:cubicBezTo>
                    <a:pt x="35002" y="87597"/>
                    <a:pt x="30551" y="88683"/>
                    <a:pt x="25869" y="88683"/>
                  </a:cubicBezTo>
                  <a:cubicBezTo>
                    <a:pt x="21856" y="88683"/>
                    <a:pt x="17844" y="87910"/>
                    <a:pt x="13831" y="86364"/>
                  </a:cubicBezTo>
                  <a:cubicBezTo>
                    <a:pt x="9819" y="84817"/>
                    <a:pt x="6516" y="82518"/>
                    <a:pt x="3925" y="79467"/>
                  </a:cubicBezTo>
                  <a:cubicBezTo>
                    <a:pt x="1334" y="76416"/>
                    <a:pt x="38" y="72759"/>
                    <a:pt x="38" y="68495"/>
                  </a:cubicBezTo>
                  <a:cubicBezTo>
                    <a:pt x="38" y="66321"/>
                    <a:pt x="749" y="64524"/>
                    <a:pt x="2170" y="63103"/>
                  </a:cubicBezTo>
                  <a:cubicBezTo>
                    <a:pt x="3591" y="61682"/>
                    <a:pt x="5388" y="60971"/>
                    <a:pt x="7562" y="60971"/>
                  </a:cubicBezTo>
                  <a:cubicBezTo>
                    <a:pt x="8899" y="60971"/>
                    <a:pt x="10153" y="61306"/>
                    <a:pt x="11323" y="61974"/>
                  </a:cubicBezTo>
                  <a:cubicBezTo>
                    <a:pt x="12494" y="62643"/>
                    <a:pt x="13392" y="63563"/>
                    <a:pt x="14019" y="64733"/>
                  </a:cubicBezTo>
                  <a:cubicBezTo>
                    <a:pt x="14646" y="65903"/>
                    <a:pt x="14960" y="67157"/>
                    <a:pt x="14960" y="68495"/>
                  </a:cubicBezTo>
                  <a:cubicBezTo>
                    <a:pt x="14960" y="70585"/>
                    <a:pt x="14228" y="72340"/>
                    <a:pt x="12765" y="73761"/>
                  </a:cubicBezTo>
                  <a:cubicBezTo>
                    <a:pt x="11303" y="75183"/>
                    <a:pt x="9568" y="75893"/>
                    <a:pt x="7562" y="75893"/>
                  </a:cubicBezTo>
                  <a:lnTo>
                    <a:pt x="6934" y="75893"/>
                  </a:lnTo>
                  <a:close/>
                </a:path>
              </a:pathLst>
            </a:custGeom>
            <a:solidFill>
              <a:srgbClr val="262626"/>
            </a:solidFill>
            <a:ln w="8014" cap="sq">
              <a:noFill/>
              <a:prstDash val="solid"/>
              <a:miter/>
            </a:ln>
          </p:spPr>
          <p:txBody>
            <a:bodyPr rtlCol="0" anchor="ctr"/>
            <a:lstStyle/>
            <a:p>
              <a:endParaRPr lang="en-US"/>
            </a:p>
          </p:txBody>
        </p:sp>
        <p:grpSp>
          <p:nvGrpSpPr>
            <p:cNvPr id="431" name="Graphic 309">
              <a:extLst>
                <a:ext uri="{FF2B5EF4-FFF2-40B4-BE49-F238E27FC236}">
                  <a16:creationId xmlns:a16="http://schemas.microsoft.com/office/drawing/2014/main" id="{8206D272-9821-5323-F1BB-48C069BC1CA6}"/>
                </a:ext>
              </a:extLst>
            </p:cNvPr>
            <p:cNvGrpSpPr/>
            <p:nvPr/>
          </p:nvGrpSpPr>
          <p:grpSpPr>
            <a:xfrm>
              <a:off x="5995600" y="2778420"/>
              <a:ext cx="98979" cy="85519"/>
              <a:chOff x="5995600" y="2778420"/>
              <a:chExt cx="98979" cy="85519"/>
            </a:xfrm>
            <a:solidFill>
              <a:srgbClr val="262626"/>
            </a:solidFill>
          </p:grpSpPr>
          <p:sp>
            <p:nvSpPr>
              <p:cNvPr id="491" name="Freeform: Shape 490">
                <a:extLst>
                  <a:ext uri="{FF2B5EF4-FFF2-40B4-BE49-F238E27FC236}">
                    <a16:creationId xmlns:a16="http://schemas.microsoft.com/office/drawing/2014/main" id="{73A5298D-21EC-FC6D-8649-C51C19BEB9B0}"/>
                  </a:ext>
                </a:extLst>
              </p:cNvPr>
              <p:cNvSpPr/>
              <p:nvPr/>
            </p:nvSpPr>
            <p:spPr>
              <a:xfrm>
                <a:off x="5995600" y="2832215"/>
                <a:ext cx="33982" cy="7900"/>
              </a:xfrm>
              <a:custGeom>
                <a:avLst/>
                <a:gdLst>
                  <a:gd name="connsiteX0" fmla="*/ 38 w 33982"/>
                  <a:gd name="connsiteY0" fmla="*/ 8140 h 7900"/>
                  <a:gd name="connsiteX1" fmla="*/ 38 w 33982"/>
                  <a:gd name="connsiteY1" fmla="*/ 240 h 7900"/>
                  <a:gd name="connsiteX2" fmla="*/ 34020 w 33982"/>
                  <a:gd name="connsiteY2" fmla="*/ 240 h 7900"/>
                  <a:gd name="connsiteX3" fmla="*/ 34020 w 33982"/>
                  <a:gd name="connsiteY3" fmla="*/ 8140 h 7900"/>
                  <a:gd name="connsiteX4" fmla="*/ 38 w 33982"/>
                  <a:gd name="connsiteY4" fmla="*/ 8140 h 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2" h="7900">
                    <a:moveTo>
                      <a:pt x="38" y="8140"/>
                    </a:moveTo>
                    <a:lnTo>
                      <a:pt x="38" y="240"/>
                    </a:lnTo>
                    <a:lnTo>
                      <a:pt x="34020" y="240"/>
                    </a:lnTo>
                    <a:lnTo>
                      <a:pt x="34020" y="8140"/>
                    </a:lnTo>
                    <a:lnTo>
                      <a:pt x="38" y="8140"/>
                    </a:lnTo>
                    <a:close/>
                  </a:path>
                </a:pathLst>
              </a:custGeom>
              <a:solidFill>
                <a:srgbClr val="262626"/>
              </a:solidFill>
              <a:ln w="8014" cap="sq">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975D35F2-43BD-6FB7-720A-467F3026F9BB}"/>
                  </a:ext>
                </a:extLst>
              </p:cNvPr>
              <p:cNvSpPr/>
              <p:nvPr/>
            </p:nvSpPr>
            <p:spPr>
              <a:xfrm>
                <a:off x="6043292" y="2778420"/>
                <a:ext cx="51286" cy="85519"/>
              </a:xfrm>
              <a:custGeom>
                <a:avLst/>
                <a:gdLst>
                  <a:gd name="connsiteX0" fmla="*/ 38 w 51286"/>
                  <a:gd name="connsiteY0" fmla="*/ 85759 h 85519"/>
                  <a:gd name="connsiteX1" fmla="*/ 38 w 51286"/>
                  <a:gd name="connsiteY1" fmla="*/ 82248 h 85519"/>
                  <a:gd name="connsiteX2" fmla="*/ 289 w 51286"/>
                  <a:gd name="connsiteY2" fmla="*/ 81621 h 85519"/>
                  <a:gd name="connsiteX3" fmla="*/ 20227 w 51286"/>
                  <a:gd name="connsiteY3" fmla="*/ 59552 h 85519"/>
                  <a:gd name="connsiteX4" fmla="*/ 27562 w 51286"/>
                  <a:gd name="connsiteY4" fmla="*/ 51339 h 85519"/>
                  <a:gd name="connsiteX5" fmla="*/ 33142 w 51286"/>
                  <a:gd name="connsiteY5" fmla="*/ 43690 h 85519"/>
                  <a:gd name="connsiteX6" fmla="*/ 37531 w 51286"/>
                  <a:gd name="connsiteY6" fmla="*/ 34849 h 85519"/>
                  <a:gd name="connsiteX7" fmla="*/ 39161 w 51286"/>
                  <a:gd name="connsiteY7" fmla="*/ 25319 h 85519"/>
                  <a:gd name="connsiteX8" fmla="*/ 37218 w 51286"/>
                  <a:gd name="connsiteY8" fmla="*/ 15287 h 85519"/>
                  <a:gd name="connsiteX9" fmla="*/ 31387 w 51286"/>
                  <a:gd name="connsiteY9" fmla="*/ 7638 h 85519"/>
                  <a:gd name="connsiteX10" fmla="*/ 22108 w 51286"/>
                  <a:gd name="connsiteY10" fmla="*/ 4754 h 85519"/>
                  <a:gd name="connsiteX11" fmla="*/ 12013 w 51286"/>
                  <a:gd name="connsiteY11" fmla="*/ 8077 h 85519"/>
                  <a:gd name="connsiteX12" fmla="*/ 5806 w 51286"/>
                  <a:gd name="connsiteY12" fmla="*/ 16792 h 85519"/>
                  <a:gd name="connsiteX13" fmla="*/ 7185 w 51286"/>
                  <a:gd name="connsiteY13" fmla="*/ 16667 h 85519"/>
                  <a:gd name="connsiteX14" fmla="*/ 12076 w 51286"/>
                  <a:gd name="connsiteY14" fmla="*/ 18611 h 85519"/>
                  <a:gd name="connsiteX15" fmla="*/ 14082 w 51286"/>
                  <a:gd name="connsiteY15" fmla="*/ 23563 h 85519"/>
                  <a:gd name="connsiteX16" fmla="*/ 12076 w 51286"/>
                  <a:gd name="connsiteY16" fmla="*/ 28579 h 85519"/>
                  <a:gd name="connsiteX17" fmla="*/ 7185 w 51286"/>
                  <a:gd name="connsiteY17" fmla="*/ 30585 h 85519"/>
                  <a:gd name="connsiteX18" fmla="*/ 2107 w 51286"/>
                  <a:gd name="connsiteY18" fmla="*/ 28516 h 85519"/>
                  <a:gd name="connsiteX19" fmla="*/ 38 w 51286"/>
                  <a:gd name="connsiteY19" fmla="*/ 23563 h 85519"/>
                  <a:gd name="connsiteX20" fmla="*/ 1856 w 51286"/>
                  <a:gd name="connsiteY20" fmla="*/ 14535 h 85519"/>
                  <a:gd name="connsiteX21" fmla="*/ 7123 w 51286"/>
                  <a:gd name="connsiteY21" fmla="*/ 7011 h 85519"/>
                  <a:gd name="connsiteX22" fmla="*/ 14834 w 51286"/>
                  <a:gd name="connsiteY22" fmla="*/ 1995 h 85519"/>
                  <a:gd name="connsiteX23" fmla="*/ 23988 w 51286"/>
                  <a:gd name="connsiteY23" fmla="*/ 240 h 85519"/>
                  <a:gd name="connsiteX24" fmla="*/ 37593 w 51286"/>
                  <a:gd name="connsiteY24" fmla="*/ 3312 h 85519"/>
                  <a:gd name="connsiteX25" fmla="*/ 47625 w 51286"/>
                  <a:gd name="connsiteY25" fmla="*/ 12090 h 85519"/>
                  <a:gd name="connsiteX26" fmla="*/ 51325 w 51286"/>
                  <a:gd name="connsiteY26" fmla="*/ 25319 h 85519"/>
                  <a:gd name="connsiteX27" fmla="*/ 48879 w 51286"/>
                  <a:gd name="connsiteY27" fmla="*/ 35977 h 85519"/>
                  <a:gd name="connsiteX28" fmla="*/ 42609 w 51286"/>
                  <a:gd name="connsiteY28" fmla="*/ 45068 h 85519"/>
                  <a:gd name="connsiteX29" fmla="*/ 32829 w 51286"/>
                  <a:gd name="connsiteY29" fmla="*/ 54348 h 85519"/>
                  <a:gd name="connsiteX30" fmla="*/ 24991 w 51286"/>
                  <a:gd name="connsiteY30" fmla="*/ 61308 h 85519"/>
                  <a:gd name="connsiteX31" fmla="*/ 10445 w 51286"/>
                  <a:gd name="connsiteY31" fmla="*/ 75352 h 85519"/>
                  <a:gd name="connsiteX32" fmla="*/ 22860 w 51286"/>
                  <a:gd name="connsiteY32" fmla="*/ 75352 h 85519"/>
                  <a:gd name="connsiteX33" fmla="*/ 38032 w 51286"/>
                  <a:gd name="connsiteY33" fmla="*/ 75163 h 85519"/>
                  <a:gd name="connsiteX34" fmla="*/ 44553 w 51286"/>
                  <a:gd name="connsiteY34" fmla="*/ 74724 h 85519"/>
                  <a:gd name="connsiteX35" fmla="*/ 47562 w 51286"/>
                  <a:gd name="connsiteY35" fmla="*/ 62812 h 85519"/>
                  <a:gd name="connsiteX36" fmla="*/ 51325 w 51286"/>
                  <a:gd name="connsiteY36" fmla="*/ 62812 h 85519"/>
                  <a:gd name="connsiteX37" fmla="*/ 47688 w 51286"/>
                  <a:gd name="connsiteY37" fmla="*/ 85759 h 85519"/>
                  <a:gd name="connsiteX38" fmla="*/ 38 w 51286"/>
                  <a:gd name="connsiteY38" fmla="*/ 85759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86" h="85519">
                    <a:moveTo>
                      <a:pt x="38" y="85759"/>
                    </a:moveTo>
                    <a:lnTo>
                      <a:pt x="38" y="82248"/>
                    </a:lnTo>
                    <a:cubicBezTo>
                      <a:pt x="38" y="82081"/>
                      <a:pt x="122" y="81872"/>
                      <a:pt x="289" y="81621"/>
                    </a:cubicBezTo>
                    <a:lnTo>
                      <a:pt x="20227" y="59552"/>
                    </a:lnTo>
                    <a:cubicBezTo>
                      <a:pt x="23236" y="56291"/>
                      <a:pt x="25681" y="53554"/>
                      <a:pt x="27562" y="51339"/>
                    </a:cubicBezTo>
                    <a:cubicBezTo>
                      <a:pt x="29443" y="49123"/>
                      <a:pt x="31303" y="46573"/>
                      <a:pt x="33142" y="43690"/>
                    </a:cubicBezTo>
                    <a:cubicBezTo>
                      <a:pt x="34981" y="40805"/>
                      <a:pt x="36444" y="37859"/>
                      <a:pt x="37531" y="34849"/>
                    </a:cubicBezTo>
                    <a:cubicBezTo>
                      <a:pt x="38618" y="31840"/>
                      <a:pt x="39161" y="28663"/>
                      <a:pt x="39161" y="25319"/>
                    </a:cubicBezTo>
                    <a:cubicBezTo>
                      <a:pt x="39161" y="21808"/>
                      <a:pt x="38514" y="18464"/>
                      <a:pt x="37218" y="15287"/>
                    </a:cubicBezTo>
                    <a:cubicBezTo>
                      <a:pt x="35922" y="12110"/>
                      <a:pt x="33978" y="9561"/>
                      <a:pt x="31387" y="7638"/>
                    </a:cubicBezTo>
                    <a:cubicBezTo>
                      <a:pt x="28795" y="5716"/>
                      <a:pt x="25702" y="4754"/>
                      <a:pt x="22108" y="4754"/>
                    </a:cubicBezTo>
                    <a:cubicBezTo>
                      <a:pt x="18345" y="4754"/>
                      <a:pt x="14980" y="5862"/>
                      <a:pt x="12013" y="8077"/>
                    </a:cubicBezTo>
                    <a:cubicBezTo>
                      <a:pt x="9045" y="10292"/>
                      <a:pt x="6977" y="13197"/>
                      <a:pt x="5806" y="16792"/>
                    </a:cubicBezTo>
                    <a:cubicBezTo>
                      <a:pt x="6140" y="16709"/>
                      <a:pt x="6600" y="16667"/>
                      <a:pt x="7185" y="16667"/>
                    </a:cubicBezTo>
                    <a:cubicBezTo>
                      <a:pt x="9108" y="16667"/>
                      <a:pt x="10738" y="17315"/>
                      <a:pt x="12076" y="18611"/>
                    </a:cubicBezTo>
                    <a:cubicBezTo>
                      <a:pt x="13414" y="19906"/>
                      <a:pt x="14082" y="21557"/>
                      <a:pt x="14082" y="23563"/>
                    </a:cubicBezTo>
                    <a:cubicBezTo>
                      <a:pt x="14082" y="25569"/>
                      <a:pt x="13414" y="27241"/>
                      <a:pt x="12076" y="28579"/>
                    </a:cubicBezTo>
                    <a:cubicBezTo>
                      <a:pt x="10738" y="29916"/>
                      <a:pt x="9108" y="30585"/>
                      <a:pt x="7185" y="30585"/>
                    </a:cubicBezTo>
                    <a:cubicBezTo>
                      <a:pt x="5179" y="30585"/>
                      <a:pt x="3486" y="29896"/>
                      <a:pt x="2107" y="28516"/>
                    </a:cubicBezTo>
                    <a:cubicBezTo>
                      <a:pt x="728" y="27137"/>
                      <a:pt x="38" y="25486"/>
                      <a:pt x="38" y="23563"/>
                    </a:cubicBezTo>
                    <a:cubicBezTo>
                      <a:pt x="38" y="20387"/>
                      <a:pt x="644" y="17377"/>
                      <a:pt x="1856" y="14535"/>
                    </a:cubicBezTo>
                    <a:cubicBezTo>
                      <a:pt x="3068" y="11693"/>
                      <a:pt x="4824" y="9185"/>
                      <a:pt x="7123" y="7011"/>
                    </a:cubicBezTo>
                    <a:cubicBezTo>
                      <a:pt x="9422" y="4838"/>
                      <a:pt x="11992" y="3166"/>
                      <a:pt x="14834" y="1995"/>
                    </a:cubicBezTo>
                    <a:cubicBezTo>
                      <a:pt x="17677" y="825"/>
                      <a:pt x="20728" y="240"/>
                      <a:pt x="23988" y="240"/>
                    </a:cubicBezTo>
                    <a:cubicBezTo>
                      <a:pt x="28837" y="240"/>
                      <a:pt x="33372" y="1264"/>
                      <a:pt x="37593" y="3312"/>
                    </a:cubicBezTo>
                    <a:cubicBezTo>
                      <a:pt x="41815" y="5360"/>
                      <a:pt x="45159" y="8286"/>
                      <a:pt x="47625" y="12090"/>
                    </a:cubicBezTo>
                    <a:cubicBezTo>
                      <a:pt x="50091" y="15894"/>
                      <a:pt x="51325" y="20303"/>
                      <a:pt x="51325" y="25319"/>
                    </a:cubicBezTo>
                    <a:cubicBezTo>
                      <a:pt x="51325" y="29081"/>
                      <a:pt x="50509" y="32633"/>
                      <a:pt x="48879" y="35977"/>
                    </a:cubicBezTo>
                    <a:cubicBezTo>
                      <a:pt x="47249" y="39321"/>
                      <a:pt x="45159" y="42352"/>
                      <a:pt x="42609" y="45068"/>
                    </a:cubicBezTo>
                    <a:cubicBezTo>
                      <a:pt x="40060" y="47785"/>
                      <a:pt x="36800" y="50878"/>
                      <a:pt x="32829" y="54348"/>
                    </a:cubicBezTo>
                    <a:cubicBezTo>
                      <a:pt x="28858" y="57817"/>
                      <a:pt x="26245" y="60137"/>
                      <a:pt x="24991" y="61308"/>
                    </a:cubicBezTo>
                    <a:lnTo>
                      <a:pt x="10445" y="75352"/>
                    </a:lnTo>
                    <a:lnTo>
                      <a:pt x="22860" y="75352"/>
                    </a:lnTo>
                    <a:cubicBezTo>
                      <a:pt x="28879" y="75352"/>
                      <a:pt x="33936" y="75289"/>
                      <a:pt x="38032" y="75163"/>
                    </a:cubicBezTo>
                    <a:cubicBezTo>
                      <a:pt x="42129" y="75038"/>
                      <a:pt x="44302" y="74892"/>
                      <a:pt x="44553" y="74724"/>
                    </a:cubicBezTo>
                    <a:cubicBezTo>
                      <a:pt x="45556" y="73638"/>
                      <a:pt x="46559" y="69667"/>
                      <a:pt x="47562" y="62812"/>
                    </a:cubicBezTo>
                    <a:lnTo>
                      <a:pt x="51325" y="62812"/>
                    </a:lnTo>
                    <a:lnTo>
                      <a:pt x="47688" y="85759"/>
                    </a:lnTo>
                    <a:lnTo>
                      <a:pt x="38" y="85759"/>
                    </a:lnTo>
                    <a:close/>
                  </a:path>
                </a:pathLst>
              </a:custGeom>
              <a:solidFill>
                <a:srgbClr val="262626"/>
              </a:solidFill>
              <a:ln w="8014" cap="sq">
                <a:noFill/>
                <a:prstDash val="solid"/>
                <a:miter/>
              </a:ln>
            </p:spPr>
            <p:txBody>
              <a:bodyPr rtlCol="0" anchor="ctr"/>
              <a:lstStyle/>
              <a:p>
                <a:endParaRPr lang="en-US"/>
              </a:p>
            </p:txBody>
          </p:sp>
        </p:grpSp>
        <p:grpSp>
          <p:nvGrpSpPr>
            <p:cNvPr id="432" name="Graphic 309">
              <a:extLst>
                <a:ext uri="{FF2B5EF4-FFF2-40B4-BE49-F238E27FC236}">
                  <a16:creationId xmlns:a16="http://schemas.microsoft.com/office/drawing/2014/main" id="{8EFA9BDF-0FCF-F125-E345-30C32DB8CE0B}"/>
                </a:ext>
              </a:extLst>
            </p:cNvPr>
            <p:cNvGrpSpPr/>
            <p:nvPr/>
          </p:nvGrpSpPr>
          <p:grpSpPr>
            <a:xfrm>
              <a:off x="5995600" y="2457569"/>
              <a:ext cx="95342" cy="85519"/>
              <a:chOff x="5995600" y="2457569"/>
              <a:chExt cx="95342" cy="85519"/>
            </a:xfrm>
            <a:solidFill>
              <a:srgbClr val="262626"/>
            </a:solidFill>
          </p:grpSpPr>
          <p:sp>
            <p:nvSpPr>
              <p:cNvPr id="489" name="Freeform: Shape 488">
                <a:extLst>
                  <a:ext uri="{FF2B5EF4-FFF2-40B4-BE49-F238E27FC236}">
                    <a16:creationId xmlns:a16="http://schemas.microsoft.com/office/drawing/2014/main" id="{6A412015-77A9-E9FA-B85A-B5982A5B5A24}"/>
                  </a:ext>
                </a:extLst>
              </p:cNvPr>
              <p:cNvSpPr/>
              <p:nvPr/>
            </p:nvSpPr>
            <p:spPr>
              <a:xfrm>
                <a:off x="5995600" y="2511364"/>
                <a:ext cx="33982" cy="7900"/>
              </a:xfrm>
              <a:custGeom>
                <a:avLst/>
                <a:gdLst>
                  <a:gd name="connsiteX0" fmla="*/ 38 w 33982"/>
                  <a:gd name="connsiteY0" fmla="*/ 8100 h 7900"/>
                  <a:gd name="connsiteX1" fmla="*/ 38 w 33982"/>
                  <a:gd name="connsiteY1" fmla="*/ 200 h 7900"/>
                  <a:gd name="connsiteX2" fmla="*/ 34020 w 33982"/>
                  <a:gd name="connsiteY2" fmla="*/ 200 h 7900"/>
                  <a:gd name="connsiteX3" fmla="*/ 34020 w 33982"/>
                  <a:gd name="connsiteY3" fmla="*/ 8100 h 7900"/>
                  <a:gd name="connsiteX4" fmla="*/ 38 w 33982"/>
                  <a:gd name="connsiteY4" fmla="*/ 8100 h 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2" h="7900">
                    <a:moveTo>
                      <a:pt x="38" y="8100"/>
                    </a:moveTo>
                    <a:lnTo>
                      <a:pt x="38" y="200"/>
                    </a:lnTo>
                    <a:lnTo>
                      <a:pt x="34020" y="200"/>
                    </a:lnTo>
                    <a:lnTo>
                      <a:pt x="34020" y="8100"/>
                    </a:lnTo>
                    <a:lnTo>
                      <a:pt x="38" y="8100"/>
                    </a:lnTo>
                    <a:close/>
                  </a:path>
                </a:pathLst>
              </a:custGeom>
              <a:solidFill>
                <a:srgbClr val="262626"/>
              </a:solidFill>
              <a:ln w="8014" cap="sq">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FE43957C-D48C-BDDC-CE6E-807BD7DF3F66}"/>
                  </a:ext>
                </a:extLst>
              </p:cNvPr>
              <p:cNvSpPr/>
              <p:nvPr/>
            </p:nvSpPr>
            <p:spPr>
              <a:xfrm>
                <a:off x="6048057" y="2457569"/>
                <a:ext cx="42885" cy="85519"/>
              </a:xfrm>
              <a:custGeom>
                <a:avLst/>
                <a:gdLst>
                  <a:gd name="connsiteX0" fmla="*/ 791 w 42885"/>
                  <a:gd name="connsiteY0" fmla="*/ 85719 h 85519"/>
                  <a:gd name="connsiteX1" fmla="*/ 791 w 42885"/>
                  <a:gd name="connsiteY1" fmla="*/ 81205 h 85519"/>
                  <a:gd name="connsiteX2" fmla="*/ 16841 w 42885"/>
                  <a:gd name="connsiteY2" fmla="*/ 77067 h 85519"/>
                  <a:gd name="connsiteX3" fmla="*/ 16841 w 42885"/>
                  <a:gd name="connsiteY3" fmla="*/ 9730 h 85519"/>
                  <a:gd name="connsiteX4" fmla="*/ 38 w 42885"/>
                  <a:gd name="connsiteY4" fmla="*/ 12865 h 85519"/>
                  <a:gd name="connsiteX5" fmla="*/ 38 w 42885"/>
                  <a:gd name="connsiteY5" fmla="*/ 8350 h 85519"/>
                  <a:gd name="connsiteX6" fmla="*/ 23864 w 42885"/>
                  <a:gd name="connsiteY6" fmla="*/ 200 h 85519"/>
                  <a:gd name="connsiteX7" fmla="*/ 25619 w 42885"/>
                  <a:gd name="connsiteY7" fmla="*/ 200 h 85519"/>
                  <a:gd name="connsiteX8" fmla="*/ 26497 w 42885"/>
                  <a:gd name="connsiteY8" fmla="*/ 514 h 85519"/>
                  <a:gd name="connsiteX9" fmla="*/ 26873 w 42885"/>
                  <a:gd name="connsiteY9" fmla="*/ 1328 h 85519"/>
                  <a:gd name="connsiteX10" fmla="*/ 26873 w 42885"/>
                  <a:gd name="connsiteY10" fmla="*/ 77067 h 85519"/>
                  <a:gd name="connsiteX11" fmla="*/ 42924 w 42885"/>
                  <a:gd name="connsiteY11" fmla="*/ 81205 h 85519"/>
                  <a:gd name="connsiteX12" fmla="*/ 42924 w 42885"/>
                  <a:gd name="connsiteY12" fmla="*/ 85719 h 85519"/>
                  <a:gd name="connsiteX13" fmla="*/ 791 w 42885"/>
                  <a:gd name="connsiteY13" fmla="*/ 85719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85" h="85519">
                    <a:moveTo>
                      <a:pt x="791" y="85719"/>
                    </a:moveTo>
                    <a:lnTo>
                      <a:pt x="791" y="81205"/>
                    </a:lnTo>
                    <a:cubicBezTo>
                      <a:pt x="11491" y="81205"/>
                      <a:pt x="16841" y="79826"/>
                      <a:pt x="16841" y="77067"/>
                    </a:cubicBezTo>
                    <a:lnTo>
                      <a:pt x="16841" y="9730"/>
                    </a:lnTo>
                    <a:cubicBezTo>
                      <a:pt x="12410" y="11820"/>
                      <a:pt x="6809" y="12865"/>
                      <a:pt x="38" y="12865"/>
                    </a:cubicBezTo>
                    <a:lnTo>
                      <a:pt x="38" y="8350"/>
                    </a:lnTo>
                    <a:cubicBezTo>
                      <a:pt x="10572" y="8350"/>
                      <a:pt x="18513" y="5634"/>
                      <a:pt x="23864" y="200"/>
                    </a:cubicBezTo>
                    <a:lnTo>
                      <a:pt x="25619" y="200"/>
                    </a:lnTo>
                    <a:cubicBezTo>
                      <a:pt x="25953" y="200"/>
                      <a:pt x="26246" y="305"/>
                      <a:pt x="26497" y="514"/>
                    </a:cubicBezTo>
                    <a:cubicBezTo>
                      <a:pt x="26748" y="722"/>
                      <a:pt x="26873" y="994"/>
                      <a:pt x="26873" y="1328"/>
                    </a:cubicBezTo>
                    <a:lnTo>
                      <a:pt x="26873" y="77067"/>
                    </a:lnTo>
                    <a:cubicBezTo>
                      <a:pt x="26873" y="79826"/>
                      <a:pt x="32223" y="81205"/>
                      <a:pt x="42924" y="81205"/>
                    </a:cubicBezTo>
                    <a:lnTo>
                      <a:pt x="42924" y="85719"/>
                    </a:lnTo>
                    <a:lnTo>
                      <a:pt x="791" y="85719"/>
                    </a:lnTo>
                    <a:close/>
                  </a:path>
                </a:pathLst>
              </a:custGeom>
              <a:solidFill>
                <a:srgbClr val="262626"/>
              </a:solidFill>
              <a:ln w="8014" cap="sq">
                <a:noFill/>
                <a:prstDash val="solid"/>
                <a:miter/>
              </a:ln>
            </p:spPr>
            <p:txBody>
              <a:bodyPr rtlCol="0" anchor="ctr"/>
              <a:lstStyle/>
              <a:p>
                <a:endParaRPr lang="en-US"/>
              </a:p>
            </p:txBody>
          </p:sp>
        </p:grpSp>
        <p:sp>
          <p:nvSpPr>
            <p:cNvPr id="433" name="Freeform: Shape 432">
              <a:extLst>
                <a:ext uri="{FF2B5EF4-FFF2-40B4-BE49-F238E27FC236}">
                  <a16:creationId xmlns:a16="http://schemas.microsoft.com/office/drawing/2014/main" id="{9A0BD540-5296-A6C5-30D3-3BB1BCD48EC0}"/>
                </a:ext>
              </a:extLst>
            </p:cNvPr>
            <p:cNvSpPr/>
            <p:nvPr/>
          </p:nvSpPr>
          <p:spPr>
            <a:xfrm>
              <a:off x="6041913" y="2136718"/>
              <a:ext cx="54045" cy="88403"/>
            </a:xfrm>
            <a:custGeom>
              <a:avLst/>
              <a:gdLst>
                <a:gd name="connsiteX0" fmla="*/ 27123 w 54045"/>
                <a:gd name="connsiteY0" fmla="*/ 88563 h 88403"/>
                <a:gd name="connsiteX1" fmla="*/ 5743 w 54045"/>
                <a:gd name="connsiteY1" fmla="*/ 75585 h 88403"/>
                <a:gd name="connsiteX2" fmla="*/ 38 w 54045"/>
                <a:gd name="connsiteY2" fmla="*/ 44675 h 88403"/>
                <a:gd name="connsiteX3" fmla="*/ 2107 w 54045"/>
                <a:gd name="connsiteY3" fmla="*/ 23672 h 88403"/>
                <a:gd name="connsiteX4" fmla="*/ 10195 w 54045"/>
                <a:gd name="connsiteY4" fmla="*/ 6994 h 88403"/>
                <a:gd name="connsiteX5" fmla="*/ 27123 w 54045"/>
                <a:gd name="connsiteY5" fmla="*/ 160 h 88403"/>
                <a:gd name="connsiteX6" fmla="*/ 41043 w 54045"/>
                <a:gd name="connsiteY6" fmla="*/ 4298 h 88403"/>
                <a:gd name="connsiteX7" fmla="*/ 49256 w 54045"/>
                <a:gd name="connsiteY7" fmla="*/ 14956 h 88403"/>
                <a:gd name="connsiteX8" fmla="*/ 53080 w 54045"/>
                <a:gd name="connsiteY8" fmla="*/ 29000 h 88403"/>
                <a:gd name="connsiteX9" fmla="*/ 54084 w 54045"/>
                <a:gd name="connsiteY9" fmla="*/ 44675 h 88403"/>
                <a:gd name="connsiteX10" fmla="*/ 52077 w 54045"/>
                <a:gd name="connsiteY10" fmla="*/ 65365 h 88403"/>
                <a:gd name="connsiteX11" fmla="*/ 44115 w 54045"/>
                <a:gd name="connsiteY11" fmla="*/ 81792 h 88403"/>
                <a:gd name="connsiteX12" fmla="*/ 27123 w 54045"/>
                <a:gd name="connsiteY12" fmla="*/ 88563 h 88403"/>
                <a:gd name="connsiteX13" fmla="*/ 27123 w 54045"/>
                <a:gd name="connsiteY13" fmla="*/ 85178 h 88403"/>
                <a:gd name="connsiteX14" fmla="*/ 37782 w 54045"/>
                <a:gd name="connsiteY14" fmla="*/ 77842 h 88403"/>
                <a:gd name="connsiteX15" fmla="*/ 42108 w 54045"/>
                <a:gd name="connsiteY15" fmla="*/ 61603 h 88403"/>
                <a:gd name="connsiteX16" fmla="*/ 42923 w 54045"/>
                <a:gd name="connsiteY16" fmla="*/ 42669 h 88403"/>
                <a:gd name="connsiteX17" fmla="*/ 42108 w 54045"/>
                <a:gd name="connsiteY17" fmla="*/ 24863 h 88403"/>
                <a:gd name="connsiteX18" fmla="*/ 37844 w 54045"/>
                <a:gd name="connsiteY18" fmla="*/ 10066 h 88403"/>
                <a:gd name="connsiteX19" fmla="*/ 27123 w 54045"/>
                <a:gd name="connsiteY19" fmla="*/ 3420 h 88403"/>
                <a:gd name="connsiteX20" fmla="*/ 16339 w 54045"/>
                <a:gd name="connsiteY20" fmla="*/ 10066 h 88403"/>
                <a:gd name="connsiteX21" fmla="*/ 12013 w 54045"/>
                <a:gd name="connsiteY21" fmla="*/ 24863 h 88403"/>
                <a:gd name="connsiteX22" fmla="*/ 11198 w 54045"/>
                <a:gd name="connsiteY22" fmla="*/ 42669 h 88403"/>
                <a:gd name="connsiteX23" fmla="*/ 11574 w 54045"/>
                <a:gd name="connsiteY23" fmla="*/ 56149 h 88403"/>
                <a:gd name="connsiteX24" fmla="*/ 13456 w 54045"/>
                <a:gd name="connsiteY24" fmla="*/ 69190 h 88403"/>
                <a:gd name="connsiteX25" fmla="*/ 18283 w 54045"/>
                <a:gd name="connsiteY25" fmla="*/ 80538 h 88403"/>
                <a:gd name="connsiteX26" fmla="*/ 27123 w 54045"/>
                <a:gd name="connsiteY26" fmla="*/ 85178 h 8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045" h="88403">
                  <a:moveTo>
                    <a:pt x="27123" y="88563"/>
                  </a:moveTo>
                  <a:cubicBezTo>
                    <a:pt x="16674" y="88563"/>
                    <a:pt x="9547" y="84237"/>
                    <a:pt x="5743" y="75585"/>
                  </a:cubicBezTo>
                  <a:cubicBezTo>
                    <a:pt x="1940" y="66933"/>
                    <a:pt x="38" y="56629"/>
                    <a:pt x="38" y="44675"/>
                  </a:cubicBezTo>
                  <a:cubicBezTo>
                    <a:pt x="38" y="37235"/>
                    <a:pt x="728" y="30234"/>
                    <a:pt x="2107" y="23672"/>
                  </a:cubicBezTo>
                  <a:cubicBezTo>
                    <a:pt x="3486" y="17109"/>
                    <a:pt x="6182" y="11550"/>
                    <a:pt x="10195" y="6994"/>
                  </a:cubicBezTo>
                  <a:cubicBezTo>
                    <a:pt x="14208" y="2438"/>
                    <a:pt x="19850" y="160"/>
                    <a:pt x="27123" y="160"/>
                  </a:cubicBezTo>
                  <a:cubicBezTo>
                    <a:pt x="32808" y="160"/>
                    <a:pt x="37448" y="1539"/>
                    <a:pt x="41043" y="4298"/>
                  </a:cubicBezTo>
                  <a:cubicBezTo>
                    <a:pt x="44637" y="7056"/>
                    <a:pt x="47375" y="10609"/>
                    <a:pt x="49256" y="14956"/>
                  </a:cubicBezTo>
                  <a:cubicBezTo>
                    <a:pt x="51137" y="19303"/>
                    <a:pt x="52412" y="23985"/>
                    <a:pt x="53080" y="29000"/>
                  </a:cubicBezTo>
                  <a:cubicBezTo>
                    <a:pt x="53749" y="34016"/>
                    <a:pt x="54084" y="39241"/>
                    <a:pt x="54084" y="44675"/>
                  </a:cubicBezTo>
                  <a:cubicBezTo>
                    <a:pt x="54084" y="52032"/>
                    <a:pt x="53415" y="58929"/>
                    <a:pt x="52077" y="65365"/>
                  </a:cubicBezTo>
                  <a:cubicBezTo>
                    <a:pt x="50740" y="71802"/>
                    <a:pt x="48086" y="77278"/>
                    <a:pt x="44115" y="81792"/>
                  </a:cubicBezTo>
                  <a:cubicBezTo>
                    <a:pt x="40144" y="86306"/>
                    <a:pt x="34480" y="88563"/>
                    <a:pt x="27123" y="88563"/>
                  </a:cubicBezTo>
                  <a:close/>
                  <a:moveTo>
                    <a:pt x="27123" y="85178"/>
                  </a:moveTo>
                  <a:cubicBezTo>
                    <a:pt x="31888" y="85178"/>
                    <a:pt x="35441" y="82732"/>
                    <a:pt x="37782" y="77842"/>
                  </a:cubicBezTo>
                  <a:cubicBezTo>
                    <a:pt x="40123" y="72952"/>
                    <a:pt x="41565" y="67539"/>
                    <a:pt x="42108" y="61603"/>
                  </a:cubicBezTo>
                  <a:cubicBezTo>
                    <a:pt x="42651" y="55668"/>
                    <a:pt x="42923" y="49357"/>
                    <a:pt x="42923" y="42669"/>
                  </a:cubicBezTo>
                  <a:cubicBezTo>
                    <a:pt x="42923" y="36232"/>
                    <a:pt x="42651" y="30296"/>
                    <a:pt x="42108" y="24863"/>
                  </a:cubicBezTo>
                  <a:cubicBezTo>
                    <a:pt x="41565" y="19429"/>
                    <a:pt x="40143" y="14497"/>
                    <a:pt x="37844" y="10066"/>
                  </a:cubicBezTo>
                  <a:cubicBezTo>
                    <a:pt x="35545" y="5635"/>
                    <a:pt x="31972" y="3420"/>
                    <a:pt x="27123" y="3420"/>
                  </a:cubicBezTo>
                  <a:cubicBezTo>
                    <a:pt x="22275" y="3420"/>
                    <a:pt x="18680" y="5635"/>
                    <a:pt x="16339" y="10066"/>
                  </a:cubicBezTo>
                  <a:cubicBezTo>
                    <a:pt x="13998" y="14497"/>
                    <a:pt x="12557" y="19429"/>
                    <a:pt x="12013" y="24863"/>
                  </a:cubicBezTo>
                  <a:cubicBezTo>
                    <a:pt x="11470" y="30296"/>
                    <a:pt x="11198" y="36232"/>
                    <a:pt x="11198" y="42669"/>
                  </a:cubicBezTo>
                  <a:cubicBezTo>
                    <a:pt x="11198" y="47434"/>
                    <a:pt x="11324" y="51927"/>
                    <a:pt x="11574" y="56149"/>
                  </a:cubicBezTo>
                  <a:cubicBezTo>
                    <a:pt x="11825" y="60371"/>
                    <a:pt x="12452" y="64718"/>
                    <a:pt x="13456" y="69190"/>
                  </a:cubicBezTo>
                  <a:cubicBezTo>
                    <a:pt x="14459" y="73663"/>
                    <a:pt x="16068" y="77445"/>
                    <a:pt x="18283" y="80538"/>
                  </a:cubicBezTo>
                  <a:cubicBezTo>
                    <a:pt x="20498" y="83631"/>
                    <a:pt x="23445" y="85178"/>
                    <a:pt x="27123" y="85178"/>
                  </a:cubicBezTo>
                  <a:close/>
                </a:path>
              </a:pathLst>
            </a:custGeom>
            <a:solidFill>
              <a:srgbClr val="262626"/>
            </a:solidFill>
            <a:ln w="8014" cap="sq">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810FCB34-7B57-2E65-6E01-7CF6C6600C71}"/>
                </a:ext>
              </a:extLst>
            </p:cNvPr>
            <p:cNvSpPr/>
            <p:nvPr/>
          </p:nvSpPr>
          <p:spPr>
            <a:xfrm>
              <a:off x="6048057" y="1815867"/>
              <a:ext cx="42885" cy="85519"/>
            </a:xfrm>
            <a:custGeom>
              <a:avLst/>
              <a:gdLst>
                <a:gd name="connsiteX0" fmla="*/ 791 w 42885"/>
                <a:gd name="connsiteY0" fmla="*/ 85639 h 85519"/>
                <a:gd name="connsiteX1" fmla="*/ 791 w 42885"/>
                <a:gd name="connsiteY1" fmla="*/ 81125 h 85519"/>
                <a:gd name="connsiteX2" fmla="*/ 16841 w 42885"/>
                <a:gd name="connsiteY2" fmla="*/ 76987 h 85519"/>
                <a:gd name="connsiteX3" fmla="*/ 16841 w 42885"/>
                <a:gd name="connsiteY3" fmla="*/ 9650 h 85519"/>
                <a:gd name="connsiteX4" fmla="*/ 38 w 42885"/>
                <a:gd name="connsiteY4" fmla="*/ 12785 h 85519"/>
                <a:gd name="connsiteX5" fmla="*/ 38 w 42885"/>
                <a:gd name="connsiteY5" fmla="*/ 8271 h 85519"/>
                <a:gd name="connsiteX6" fmla="*/ 23864 w 42885"/>
                <a:gd name="connsiteY6" fmla="*/ 120 h 85519"/>
                <a:gd name="connsiteX7" fmla="*/ 25619 w 42885"/>
                <a:gd name="connsiteY7" fmla="*/ 120 h 85519"/>
                <a:gd name="connsiteX8" fmla="*/ 26497 w 42885"/>
                <a:gd name="connsiteY8" fmla="*/ 434 h 85519"/>
                <a:gd name="connsiteX9" fmla="*/ 26873 w 42885"/>
                <a:gd name="connsiteY9" fmla="*/ 1248 h 85519"/>
                <a:gd name="connsiteX10" fmla="*/ 26873 w 42885"/>
                <a:gd name="connsiteY10" fmla="*/ 76987 h 85519"/>
                <a:gd name="connsiteX11" fmla="*/ 42924 w 42885"/>
                <a:gd name="connsiteY11" fmla="*/ 81125 h 85519"/>
                <a:gd name="connsiteX12" fmla="*/ 42924 w 42885"/>
                <a:gd name="connsiteY12" fmla="*/ 85639 h 85519"/>
                <a:gd name="connsiteX13" fmla="*/ 791 w 42885"/>
                <a:gd name="connsiteY13" fmla="*/ 85639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85" h="85519">
                  <a:moveTo>
                    <a:pt x="791" y="85639"/>
                  </a:moveTo>
                  <a:lnTo>
                    <a:pt x="791" y="81125"/>
                  </a:lnTo>
                  <a:cubicBezTo>
                    <a:pt x="11491" y="81125"/>
                    <a:pt x="16841" y="79746"/>
                    <a:pt x="16841" y="76987"/>
                  </a:cubicBezTo>
                  <a:lnTo>
                    <a:pt x="16841" y="9650"/>
                  </a:lnTo>
                  <a:cubicBezTo>
                    <a:pt x="12410" y="11740"/>
                    <a:pt x="6809" y="12785"/>
                    <a:pt x="38" y="12785"/>
                  </a:cubicBezTo>
                  <a:lnTo>
                    <a:pt x="38" y="8271"/>
                  </a:lnTo>
                  <a:cubicBezTo>
                    <a:pt x="10572" y="8271"/>
                    <a:pt x="18513" y="5554"/>
                    <a:pt x="23864" y="120"/>
                  </a:cubicBezTo>
                  <a:lnTo>
                    <a:pt x="25619" y="120"/>
                  </a:lnTo>
                  <a:cubicBezTo>
                    <a:pt x="25953" y="120"/>
                    <a:pt x="26246" y="225"/>
                    <a:pt x="26497" y="434"/>
                  </a:cubicBezTo>
                  <a:cubicBezTo>
                    <a:pt x="26748" y="642"/>
                    <a:pt x="26873" y="914"/>
                    <a:pt x="26873" y="1248"/>
                  </a:cubicBezTo>
                  <a:lnTo>
                    <a:pt x="26873" y="76987"/>
                  </a:lnTo>
                  <a:cubicBezTo>
                    <a:pt x="26873" y="79746"/>
                    <a:pt x="32223" y="81125"/>
                    <a:pt x="42924" y="81125"/>
                  </a:cubicBezTo>
                  <a:lnTo>
                    <a:pt x="42924" y="85639"/>
                  </a:lnTo>
                  <a:lnTo>
                    <a:pt x="791" y="85639"/>
                  </a:lnTo>
                  <a:close/>
                </a:path>
              </a:pathLst>
            </a:custGeom>
            <a:solidFill>
              <a:srgbClr val="262626"/>
            </a:solidFill>
            <a:ln w="8014" cap="sq">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EFB32EBA-A4AE-F3D6-04B8-25A930DA1FF2}"/>
                </a:ext>
              </a:extLst>
            </p:cNvPr>
            <p:cNvSpPr/>
            <p:nvPr/>
          </p:nvSpPr>
          <p:spPr>
            <a:xfrm>
              <a:off x="6043292" y="1495016"/>
              <a:ext cx="51286" cy="85519"/>
            </a:xfrm>
            <a:custGeom>
              <a:avLst/>
              <a:gdLst>
                <a:gd name="connsiteX0" fmla="*/ 38 w 51286"/>
                <a:gd name="connsiteY0" fmla="*/ 85599 h 85519"/>
                <a:gd name="connsiteX1" fmla="*/ 38 w 51286"/>
                <a:gd name="connsiteY1" fmla="*/ 82088 h 85519"/>
                <a:gd name="connsiteX2" fmla="*/ 289 w 51286"/>
                <a:gd name="connsiteY2" fmla="*/ 81461 h 85519"/>
                <a:gd name="connsiteX3" fmla="*/ 20227 w 51286"/>
                <a:gd name="connsiteY3" fmla="*/ 59392 h 85519"/>
                <a:gd name="connsiteX4" fmla="*/ 27562 w 51286"/>
                <a:gd name="connsiteY4" fmla="*/ 51179 h 85519"/>
                <a:gd name="connsiteX5" fmla="*/ 33142 w 51286"/>
                <a:gd name="connsiteY5" fmla="*/ 43530 h 85519"/>
                <a:gd name="connsiteX6" fmla="*/ 37531 w 51286"/>
                <a:gd name="connsiteY6" fmla="*/ 34689 h 85519"/>
                <a:gd name="connsiteX7" fmla="*/ 39161 w 51286"/>
                <a:gd name="connsiteY7" fmla="*/ 25159 h 85519"/>
                <a:gd name="connsiteX8" fmla="*/ 37218 w 51286"/>
                <a:gd name="connsiteY8" fmla="*/ 15127 h 85519"/>
                <a:gd name="connsiteX9" fmla="*/ 31387 w 51286"/>
                <a:gd name="connsiteY9" fmla="*/ 7479 h 85519"/>
                <a:gd name="connsiteX10" fmla="*/ 22108 w 51286"/>
                <a:gd name="connsiteY10" fmla="*/ 4594 h 85519"/>
                <a:gd name="connsiteX11" fmla="*/ 12013 w 51286"/>
                <a:gd name="connsiteY11" fmla="*/ 7918 h 85519"/>
                <a:gd name="connsiteX12" fmla="*/ 5806 w 51286"/>
                <a:gd name="connsiteY12" fmla="*/ 16632 h 85519"/>
                <a:gd name="connsiteX13" fmla="*/ 7185 w 51286"/>
                <a:gd name="connsiteY13" fmla="*/ 16507 h 85519"/>
                <a:gd name="connsiteX14" fmla="*/ 12076 w 51286"/>
                <a:gd name="connsiteY14" fmla="*/ 18451 h 85519"/>
                <a:gd name="connsiteX15" fmla="*/ 14082 w 51286"/>
                <a:gd name="connsiteY15" fmla="*/ 23403 h 85519"/>
                <a:gd name="connsiteX16" fmla="*/ 12076 w 51286"/>
                <a:gd name="connsiteY16" fmla="*/ 28419 h 85519"/>
                <a:gd name="connsiteX17" fmla="*/ 7185 w 51286"/>
                <a:gd name="connsiteY17" fmla="*/ 30425 h 85519"/>
                <a:gd name="connsiteX18" fmla="*/ 2107 w 51286"/>
                <a:gd name="connsiteY18" fmla="*/ 28356 h 85519"/>
                <a:gd name="connsiteX19" fmla="*/ 38 w 51286"/>
                <a:gd name="connsiteY19" fmla="*/ 23403 h 85519"/>
                <a:gd name="connsiteX20" fmla="*/ 1856 w 51286"/>
                <a:gd name="connsiteY20" fmla="*/ 14375 h 85519"/>
                <a:gd name="connsiteX21" fmla="*/ 7123 w 51286"/>
                <a:gd name="connsiteY21" fmla="*/ 6851 h 85519"/>
                <a:gd name="connsiteX22" fmla="*/ 14834 w 51286"/>
                <a:gd name="connsiteY22" fmla="*/ 1835 h 85519"/>
                <a:gd name="connsiteX23" fmla="*/ 23988 w 51286"/>
                <a:gd name="connsiteY23" fmla="*/ 80 h 85519"/>
                <a:gd name="connsiteX24" fmla="*/ 37593 w 51286"/>
                <a:gd name="connsiteY24" fmla="*/ 3152 h 85519"/>
                <a:gd name="connsiteX25" fmla="*/ 47625 w 51286"/>
                <a:gd name="connsiteY25" fmla="*/ 11930 h 85519"/>
                <a:gd name="connsiteX26" fmla="*/ 51325 w 51286"/>
                <a:gd name="connsiteY26" fmla="*/ 25159 h 85519"/>
                <a:gd name="connsiteX27" fmla="*/ 48879 w 51286"/>
                <a:gd name="connsiteY27" fmla="*/ 35817 h 85519"/>
                <a:gd name="connsiteX28" fmla="*/ 42609 w 51286"/>
                <a:gd name="connsiteY28" fmla="*/ 44909 h 85519"/>
                <a:gd name="connsiteX29" fmla="*/ 32829 w 51286"/>
                <a:gd name="connsiteY29" fmla="*/ 54188 h 85519"/>
                <a:gd name="connsiteX30" fmla="*/ 24991 w 51286"/>
                <a:gd name="connsiteY30" fmla="*/ 61148 h 85519"/>
                <a:gd name="connsiteX31" fmla="*/ 10445 w 51286"/>
                <a:gd name="connsiteY31" fmla="*/ 75192 h 85519"/>
                <a:gd name="connsiteX32" fmla="*/ 22860 w 51286"/>
                <a:gd name="connsiteY32" fmla="*/ 75192 h 85519"/>
                <a:gd name="connsiteX33" fmla="*/ 38032 w 51286"/>
                <a:gd name="connsiteY33" fmla="*/ 75003 h 85519"/>
                <a:gd name="connsiteX34" fmla="*/ 44553 w 51286"/>
                <a:gd name="connsiteY34" fmla="*/ 74564 h 85519"/>
                <a:gd name="connsiteX35" fmla="*/ 47562 w 51286"/>
                <a:gd name="connsiteY35" fmla="*/ 62652 h 85519"/>
                <a:gd name="connsiteX36" fmla="*/ 51325 w 51286"/>
                <a:gd name="connsiteY36" fmla="*/ 62652 h 85519"/>
                <a:gd name="connsiteX37" fmla="*/ 47688 w 51286"/>
                <a:gd name="connsiteY37" fmla="*/ 85599 h 85519"/>
                <a:gd name="connsiteX38" fmla="*/ 38 w 51286"/>
                <a:gd name="connsiteY38" fmla="*/ 85599 h 8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286" h="85519">
                  <a:moveTo>
                    <a:pt x="38" y="85599"/>
                  </a:moveTo>
                  <a:lnTo>
                    <a:pt x="38" y="82088"/>
                  </a:lnTo>
                  <a:cubicBezTo>
                    <a:pt x="38" y="81921"/>
                    <a:pt x="122" y="81712"/>
                    <a:pt x="289" y="81461"/>
                  </a:cubicBezTo>
                  <a:lnTo>
                    <a:pt x="20227" y="59392"/>
                  </a:lnTo>
                  <a:cubicBezTo>
                    <a:pt x="23236" y="56131"/>
                    <a:pt x="25681" y="53394"/>
                    <a:pt x="27562" y="51179"/>
                  </a:cubicBezTo>
                  <a:cubicBezTo>
                    <a:pt x="29443" y="48963"/>
                    <a:pt x="31303" y="46413"/>
                    <a:pt x="33142" y="43530"/>
                  </a:cubicBezTo>
                  <a:cubicBezTo>
                    <a:pt x="34981" y="40645"/>
                    <a:pt x="36444" y="37699"/>
                    <a:pt x="37531" y="34689"/>
                  </a:cubicBezTo>
                  <a:cubicBezTo>
                    <a:pt x="38618" y="31680"/>
                    <a:pt x="39161" y="28503"/>
                    <a:pt x="39161" y="25159"/>
                  </a:cubicBezTo>
                  <a:cubicBezTo>
                    <a:pt x="39161" y="21648"/>
                    <a:pt x="38514" y="18304"/>
                    <a:pt x="37218" y="15127"/>
                  </a:cubicBezTo>
                  <a:cubicBezTo>
                    <a:pt x="35922" y="11950"/>
                    <a:pt x="33978" y="9401"/>
                    <a:pt x="31387" y="7479"/>
                  </a:cubicBezTo>
                  <a:cubicBezTo>
                    <a:pt x="28795" y="5556"/>
                    <a:pt x="25702" y="4594"/>
                    <a:pt x="22108" y="4594"/>
                  </a:cubicBezTo>
                  <a:cubicBezTo>
                    <a:pt x="18345" y="4594"/>
                    <a:pt x="14980" y="5702"/>
                    <a:pt x="12013" y="7918"/>
                  </a:cubicBezTo>
                  <a:cubicBezTo>
                    <a:pt x="9045" y="10133"/>
                    <a:pt x="6977" y="13037"/>
                    <a:pt x="5806" y="16632"/>
                  </a:cubicBezTo>
                  <a:cubicBezTo>
                    <a:pt x="6140" y="16549"/>
                    <a:pt x="6600" y="16507"/>
                    <a:pt x="7185" y="16507"/>
                  </a:cubicBezTo>
                  <a:cubicBezTo>
                    <a:pt x="9108" y="16507"/>
                    <a:pt x="10738" y="17155"/>
                    <a:pt x="12076" y="18451"/>
                  </a:cubicBezTo>
                  <a:cubicBezTo>
                    <a:pt x="13414" y="19746"/>
                    <a:pt x="14082" y="21397"/>
                    <a:pt x="14082" y="23403"/>
                  </a:cubicBezTo>
                  <a:cubicBezTo>
                    <a:pt x="14082" y="25409"/>
                    <a:pt x="13414" y="27081"/>
                    <a:pt x="12076" y="28419"/>
                  </a:cubicBezTo>
                  <a:cubicBezTo>
                    <a:pt x="10738" y="29757"/>
                    <a:pt x="9108" y="30425"/>
                    <a:pt x="7185" y="30425"/>
                  </a:cubicBezTo>
                  <a:cubicBezTo>
                    <a:pt x="5179" y="30425"/>
                    <a:pt x="3486" y="29736"/>
                    <a:pt x="2107" y="28356"/>
                  </a:cubicBezTo>
                  <a:cubicBezTo>
                    <a:pt x="728" y="26977"/>
                    <a:pt x="38" y="25326"/>
                    <a:pt x="38" y="23403"/>
                  </a:cubicBezTo>
                  <a:cubicBezTo>
                    <a:pt x="38" y="20227"/>
                    <a:pt x="644" y="17217"/>
                    <a:pt x="1856" y="14375"/>
                  </a:cubicBezTo>
                  <a:cubicBezTo>
                    <a:pt x="3068" y="11533"/>
                    <a:pt x="4824" y="9025"/>
                    <a:pt x="7123" y="6851"/>
                  </a:cubicBezTo>
                  <a:cubicBezTo>
                    <a:pt x="9422" y="4678"/>
                    <a:pt x="11992" y="3006"/>
                    <a:pt x="14834" y="1835"/>
                  </a:cubicBezTo>
                  <a:cubicBezTo>
                    <a:pt x="17677" y="665"/>
                    <a:pt x="20728" y="80"/>
                    <a:pt x="23988" y="80"/>
                  </a:cubicBezTo>
                  <a:cubicBezTo>
                    <a:pt x="28837" y="80"/>
                    <a:pt x="33372" y="1104"/>
                    <a:pt x="37593" y="3152"/>
                  </a:cubicBezTo>
                  <a:cubicBezTo>
                    <a:pt x="41815" y="5200"/>
                    <a:pt x="45159" y="8126"/>
                    <a:pt x="47625" y="11930"/>
                  </a:cubicBezTo>
                  <a:cubicBezTo>
                    <a:pt x="50091" y="15734"/>
                    <a:pt x="51325" y="20143"/>
                    <a:pt x="51325" y="25159"/>
                  </a:cubicBezTo>
                  <a:cubicBezTo>
                    <a:pt x="51325" y="28921"/>
                    <a:pt x="50509" y="32474"/>
                    <a:pt x="48879" y="35817"/>
                  </a:cubicBezTo>
                  <a:cubicBezTo>
                    <a:pt x="47249" y="39161"/>
                    <a:pt x="45159" y="42192"/>
                    <a:pt x="42609" y="44909"/>
                  </a:cubicBezTo>
                  <a:cubicBezTo>
                    <a:pt x="40060" y="47625"/>
                    <a:pt x="36800" y="50719"/>
                    <a:pt x="32829" y="54188"/>
                  </a:cubicBezTo>
                  <a:cubicBezTo>
                    <a:pt x="28858" y="57657"/>
                    <a:pt x="26245" y="59977"/>
                    <a:pt x="24991" y="61148"/>
                  </a:cubicBezTo>
                  <a:lnTo>
                    <a:pt x="10445" y="75192"/>
                  </a:lnTo>
                  <a:lnTo>
                    <a:pt x="22860" y="75192"/>
                  </a:lnTo>
                  <a:cubicBezTo>
                    <a:pt x="28879" y="75192"/>
                    <a:pt x="33936" y="75129"/>
                    <a:pt x="38032" y="75003"/>
                  </a:cubicBezTo>
                  <a:cubicBezTo>
                    <a:pt x="42129" y="74878"/>
                    <a:pt x="44302" y="74732"/>
                    <a:pt x="44553" y="74564"/>
                  </a:cubicBezTo>
                  <a:cubicBezTo>
                    <a:pt x="45556" y="73478"/>
                    <a:pt x="46559" y="69507"/>
                    <a:pt x="47562" y="62652"/>
                  </a:cubicBezTo>
                  <a:lnTo>
                    <a:pt x="51325" y="62652"/>
                  </a:lnTo>
                  <a:lnTo>
                    <a:pt x="47688" y="85599"/>
                  </a:lnTo>
                  <a:lnTo>
                    <a:pt x="38" y="85599"/>
                  </a:lnTo>
                  <a:close/>
                </a:path>
              </a:pathLst>
            </a:custGeom>
            <a:solidFill>
              <a:srgbClr val="262626"/>
            </a:solidFill>
            <a:ln w="8014" cap="sq">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F1DCA90A-D9B9-D6E8-A4F5-ED2013FCE47E}"/>
                </a:ext>
              </a:extLst>
            </p:cNvPr>
            <p:cNvSpPr/>
            <p:nvPr/>
          </p:nvSpPr>
          <p:spPr>
            <a:xfrm>
              <a:off x="6042289" y="1174165"/>
              <a:ext cx="53292" cy="88403"/>
            </a:xfrm>
            <a:custGeom>
              <a:avLst/>
              <a:gdLst>
                <a:gd name="connsiteX0" fmla="*/ 6934 w 53292"/>
                <a:gd name="connsiteY0" fmla="*/ 75654 h 88403"/>
                <a:gd name="connsiteX1" fmla="*/ 15022 w 53292"/>
                <a:gd name="connsiteY1" fmla="*/ 82174 h 88403"/>
                <a:gd name="connsiteX2" fmla="*/ 25869 w 53292"/>
                <a:gd name="connsiteY2" fmla="*/ 84306 h 88403"/>
                <a:gd name="connsiteX3" fmla="*/ 36528 w 53292"/>
                <a:gd name="connsiteY3" fmla="*/ 77910 h 88403"/>
                <a:gd name="connsiteX4" fmla="*/ 39663 w 53292"/>
                <a:gd name="connsiteY4" fmla="*/ 63490 h 88403"/>
                <a:gd name="connsiteX5" fmla="*/ 38973 w 53292"/>
                <a:gd name="connsiteY5" fmla="*/ 56217 h 88403"/>
                <a:gd name="connsiteX6" fmla="*/ 36716 w 53292"/>
                <a:gd name="connsiteY6" fmla="*/ 49445 h 88403"/>
                <a:gd name="connsiteX7" fmla="*/ 32452 w 53292"/>
                <a:gd name="connsiteY7" fmla="*/ 44430 h 88403"/>
                <a:gd name="connsiteX8" fmla="*/ 25744 w 53292"/>
                <a:gd name="connsiteY8" fmla="*/ 42549 h 88403"/>
                <a:gd name="connsiteX9" fmla="*/ 17217 w 53292"/>
                <a:gd name="connsiteY9" fmla="*/ 42549 h 88403"/>
                <a:gd name="connsiteX10" fmla="*/ 16089 w 53292"/>
                <a:gd name="connsiteY10" fmla="*/ 41295 h 88403"/>
                <a:gd name="connsiteX11" fmla="*/ 16089 w 53292"/>
                <a:gd name="connsiteY11" fmla="*/ 40167 h 88403"/>
                <a:gd name="connsiteX12" fmla="*/ 17217 w 53292"/>
                <a:gd name="connsiteY12" fmla="*/ 39163 h 88403"/>
                <a:gd name="connsiteX13" fmla="*/ 24364 w 53292"/>
                <a:gd name="connsiteY13" fmla="*/ 38662 h 88403"/>
                <a:gd name="connsiteX14" fmla="*/ 31826 w 53292"/>
                <a:gd name="connsiteY14" fmla="*/ 35276 h 88403"/>
                <a:gd name="connsiteX15" fmla="*/ 36152 w 53292"/>
                <a:gd name="connsiteY15" fmla="*/ 27000 h 88403"/>
                <a:gd name="connsiteX16" fmla="*/ 37531 w 53292"/>
                <a:gd name="connsiteY16" fmla="*/ 17721 h 88403"/>
                <a:gd name="connsiteX17" fmla="*/ 34647 w 53292"/>
                <a:gd name="connsiteY17" fmla="*/ 7626 h 88403"/>
                <a:gd name="connsiteX18" fmla="*/ 25869 w 53292"/>
                <a:gd name="connsiteY18" fmla="*/ 3676 h 88403"/>
                <a:gd name="connsiteX19" fmla="*/ 16527 w 53292"/>
                <a:gd name="connsiteY19" fmla="*/ 5557 h 88403"/>
                <a:gd name="connsiteX20" fmla="*/ 9442 w 53292"/>
                <a:gd name="connsiteY20" fmla="*/ 11200 h 88403"/>
                <a:gd name="connsiteX21" fmla="*/ 9881 w 53292"/>
                <a:gd name="connsiteY21" fmla="*/ 11075 h 88403"/>
                <a:gd name="connsiteX22" fmla="*/ 10320 w 53292"/>
                <a:gd name="connsiteY22" fmla="*/ 11075 h 88403"/>
                <a:gd name="connsiteX23" fmla="*/ 15148 w 53292"/>
                <a:gd name="connsiteY23" fmla="*/ 13081 h 88403"/>
                <a:gd name="connsiteX24" fmla="*/ 17092 w 53292"/>
                <a:gd name="connsiteY24" fmla="*/ 17846 h 88403"/>
                <a:gd name="connsiteX25" fmla="*/ 15148 w 53292"/>
                <a:gd name="connsiteY25" fmla="*/ 22611 h 88403"/>
                <a:gd name="connsiteX26" fmla="*/ 10320 w 53292"/>
                <a:gd name="connsiteY26" fmla="*/ 24618 h 88403"/>
                <a:gd name="connsiteX27" fmla="*/ 5556 w 53292"/>
                <a:gd name="connsiteY27" fmla="*/ 22611 h 88403"/>
                <a:gd name="connsiteX28" fmla="*/ 3549 w 53292"/>
                <a:gd name="connsiteY28" fmla="*/ 17846 h 88403"/>
                <a:gd name="connsiteX29" fmla="*/ 6872 w 53292"/>
                <a:gd name="connsiteY29" fmla="*/ 8253 h 88403"/>
                <a:gd name="connsiteX30" fmla="*/ 15399 w 53292"/>
                <a:gd name="connsiteY30" fmla="*/ 2109 h 88403"/>
                <a:gd name="connsiteX31" fmla="*/ 25869 w 53292"/>
                <a:gd name="connsiteY31" fmla="*/ 40 h 88403"/>
                <a:gd name="connsiteX32" fmla="*/ 34082 w 53292"/>
                <a:gd name="connsiteY32" fmla="*/ 1168 h 88403"/>
                <a:gd name="connsiteX33" fmla="*/ 41920 w 53292"/>
                <a:gd name="connsiteY33" fmla="*/ 4492 h 88403"/>
                <a:gd name="connsiteX34" fmla="*/ 47688 w 53292"/>
                <a:gd name="connsiteY34" fmla="*/ 10072 h 88403"/>
                <a:gd name="connsiteX35" fmla="*/ 49945 w 53292"/>
                <a:gd name="connsiteY35" fmla="*/ 17721 h 88403"/>
                <a:gd name="connsiteX36" fmla="*/ 47500 w 53292"/>
                <a:gd name="connsiteY36" fmla="*/ 27690 h 88403"/>
                <a:gd name="connsiteX37" fmla="*/ 40854 w 53292"/>
                <a:gd name="connsiteY37" fmla="*/ 35590 h 88403"/>
                <a:gd name="connsiteX38" fmla="*/ 31638 w 53292"/>
                <a:gd name="connsiteY38" fmla="*/ 40543 h 88403"/>
                <a:gd name="connsiteX39" fmla="*/ 42296 w 53292"/>
                <a:gd name="connsiteY39" fmla="*/ 44806 h 88403"/>
                <a:gd name="connsiteX40" fmla="*/ 50321 w 53292"/>
                <a:gd name="connsiteY40" fmla="*/ 52831 h 88403"/>
                <a:gd name="connsiteX41" fmla="*/ 53331 w 53292"/>
                <a:gd name="connsiteY41" fmla="*/ 63364 h 88403"/>
                <a:gd name="connsiteX42" fmla="*/ 49443 w 53292"/>
                <a:gd name="connsiteY42" fmla="*/ 76155 h 88403"/>
                <a:gd name="connsiteX43" fmla="*/ 39224 w 53292"/>
                <a:gd name="connsiteY43" fmla="*/ 85184 h 88403"/>
                <a:gd name="connsiteX44" fmla="*/ 25869 w 53292"/>
                <a:gd name="connsiteY44" fmla="*/ 88443 h 88403"/>
                <a:gd name="connsiteX45" fmla="*/ 13831 w 53292"/>
                <a:gd name="connsiteY45" fmla="*/ 86124 h 88403"/>
                <a:gd name="connsiteX46" fmla="*/ 3925 w 53292"/>
                <a:gd name="connsiteY46" fmla="*/ 79227 h 88403"/>
                <a:gd name="connsiteX47" fmla="*/ 38 w 53292"/>
                <a:gd name="connsiteY47" fmla="*/ 68255 h 88403"/>
                <a:gd name="connsiteX48" fmla="*/ 2170 w 53292"/>
                <a:gd name="connsiteY48" fmla="*/ 62863 h 88403"/>
                <a:gd name="connsiteX49" fmla="*/ 7562 w 53292"/>
                <a:gd name="connsiteY49" fmla="*/ 60731 h 88403"/>
                <a:gd name="connsiteX50" fmla="*/ 11323 w 53292"/>
                <a:gd name="connsiteY50" fmla="*/ 61734 h 88403"/>
                <a:gd name="connsiteX51" fmla="*/ 14019 w 53292"/>
                <a:gd name="connsiteY51" fmla="*/ 64493 h 88403"/>
                <a:gd name="connsiteX52" fmla="*/ 14960 w 53292"/>
                <a:gd name="connsiteY52" fmla="*/ 68255 h 88403"/>
                <a:gd name="connsiteX53" fmla="*/ 12765 w 53292"/>
                <a:gd name="connsiteY53" fmla="*/ 73521 h 88403"/>
                <a:gd name="connsiteX54" fmla="*/ 7562 w 53292"/>
                <a:gd name="connsiteY54" fmla="*/ 75654 h 88403"/>
                <a:gd name="connsiteX55" fmla="*/ 6934 w 53292"/>
                <a:gd name="connsiteY55" fmla="*/ 75654 h 8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3292" h="88403">
                  <a:moveTo>
                    <a:pt x="6934" y="75654"/>
                  </a:moveTo>
                  <a:cubicBezTo>
                    <a:pt x="8941" y="78579"/>
                    <a:pt x="11637" y="80753"/>
                    <a:pt x="15022" y="82174"/>
                  </a:cubicBezTo>
                  <a:cubicBezTo>
                    <a:pt x="18408" y="83595"/>
                    <a:pt x="22024" y="84306"/>
                    <a:pt x="25869" y="84306"/>
                  </a:cubicBezTo>
                  <a:cubicBezTo>
                    <a:pt x="30885" y="84306"/>
                    <a:pt x="34438" y="82174"/>
                    <a:pt x="36528" y="77910"/>
                  </a:cubicBezTo>
                  <a:cubicBezTo>
                    <a:pt x="38618" y="73647"/>
                    <a:pt x="39663" y="68840"/>
                    <a:pt x="39663" y="63490"/>
                  </a:cubicBezTo>
                  <a:cubicBezTo>
                    <a:pt x="39663" y="61065"/>
                    <a:pt x="39433" y="58641"/>
                    <a:pt x="38973" y="56217"/>
                  </a:cubicBezTo>
                  <a:cubicBezTo>
                    <a:pt x="38513" y="53793"/>
                    <a:pt x="37761" y="51536"/>
                    <a:pt x="36716" y="49445"/>
                  </a:cubicBezTo>
                  <a:cubicBezTo>
                    <a:pt x="35671" y="47356"/>
                    <a:pt x="34250" y="45684"/>
                    <a:pt x="32452" y="44430"/>
                  </a:cubicBezTo>
                  <a:cubicBezTo>
                    <a:pt x="30655" y="43176"/>
                    <a:pt x="28419" y="42549"/>
                    <a:pt x="25744" y="42549"/>
                  </a:cubicBezTo>
                  <a:lnTo>
                    <a:pt x="17217" y="42549"/>
                  </a:lnTo>
                  <a:cubicBezTo>
                    <a:pt x="16465" y="42549"/>
                    <a:pt x="16089" y="42131"/>
                    <a:pt x="16089" y="41295"/>
                  </a:cubicBezTo>
                  <a:lnTo>
                    <a:pt x="16089" y="40167"/>
                  </a:lnTo>
                  <a:cubicBezTo>
                    <a:pt x="16089" y="39498"/>
                    <a:pt x="16465" y="39163"/>
                    <a:pt x="17217" y="39163"/>
                  </a:cubicBezTo>
                  <a:lnTo>
                    <a:pt x="24364" y="38662"/>
                  </a:lnTo>
                  <a:cubicBezTo>
                    <a:pt x="27374" y="38662"/>
                    <a:pt x="29861" y="37533"/>
                    <a:pt x="31826" y="35276"/>
                  </a:cubicBezTo>
                  <a:cubicBezTo>
                    <a:pt x="33790" y="33019"/>
                    <a:pt x="35232" y="30260"/>
                    <a:pt x="36152" y="27000"/>
                  </a:cubicBezTo>
                  <a:cubicBezTo>
                    <a:pt x="37071" y="23740"/>
                    <a:pt x="37531" y="20647"/>
                    <a:pt x="37531" y="17721"/>
                  </a:cubicBezTo>
                  <a:cubicBezTo>
                    <a:pt x="37531" y="13624"/>
                    <a:pt x="36569" y="10260"/>
                    <a:pt x="34647" y="7626"/>
                  </a:cubicBezTo>
                  <a:cubicBezTo>
                    <a:pt x="32724" y="4993"/>
                    <a:pt x="29798" y="3676"/>
                    <a:pt x="25869" y="3676"/>
                  </a:cubicBezTo>
                  <a:cubicBezTo>
                    <a:pt x="22609" y="3676"/>
                    <a:pt x="19495" y="4303"/>
                    <a:pt x="16527" y="5557"/>
                  </a:cubicBezTo>
                  <a:cubicBezTo>
                    <a:pt x="13560" y="6812"/>
                    <a:pt x="11198" y="8692"/>
                    <a:pt x="9442" y="11200"/>
                  </a:cubicBezTo>
                  <a:cubicBezTo>
                    <a:pt x="9610" y="11117"/>
                    <a:pt x="9756" y="11075"/>
                    <a:pt x="9881" y="11075"/>
                  </a:cubicBezTo>
                  <a:cubicBezTo>
                    <a:pt x="10007" y="11075"/>
                    <a:pt x="10153" y="11075"/>
                    <a:pt x="10320" y="11075"/>
                  </a:cubicBezTo>
                  <a:cubicBezTo>
                    <a:pt x="12243" y="11075"/>
                    <a:pt x="13852" y="11744"/>
                    <a:pt x="15148" y="13081"/>
                  </a:cubicBezTo>
                  <a:cubicBezTo>
                    <a:pt x="16444" y="14419"/>
                    <a:pt x="17092" y="16007"/>
                    <a:pt x="17092" y="17846"/>
                  </a:cubicBezTo>
                  <a:cubicBezTo>
                    <a:pt x="17092" y="19685"/>
                    <a:pt x="16444" y="21274"/>
                    <a:pt x="15148" y="22611"/>
                  </a:cubicBezTo>
                  <a:cubicBezTo>
                    <a:pt x="13852" y="23949"/>
                    <a:pt x="12243" y="24618"/>
                    <a:pt x="10320" y="24618"/>
                  </a:cubicBezTo>
                  <a:cubicBezTo>
                    <a:pt x="8481" y="24618"/>
                    <a:pt x="6893" y="23949"/>
                    <a:pt x="5556" y="22611"/>
                  </a:cubicBezTo>
                  <a:cubicBezTo>
                    <a:pt x="4218" y="21274"/>
                    <a:pt x="3549" y="19685"/>
                    <a:pt x="3549" y="17846"/>
                  </a:cubicBezTo>
                  <a:cubicBezTo>
                    <a:pt x="3549" y="14168"/>
                    <a:pt x="4657" y="10970"/>
                    <a:pt x="6872" y="8253"/>
                  </a:cubicBezTo>
                  <a:cubicBezTo>
                    <a:pt x="9087" y="5536"/>
                    <a:pt x="11929" y="3488"/>
                    <a:pt x="15399" y="2109"/>
                  </a:cubicBezTo>
                  <a:cubicBezTo>
                    <a:pt x="18868" y="730"/>
                    <a:pt x="22358" y="40"/>
                    <a:pt x="25869" y="40"/>
                  </a:cubicBezTo>
                  <a:cubicBezTo>
                    <a:pt x="28461" y="40"/>
                    <a:pt x="31198" y="416"/>
                    <a:pt x="34082" y="1168"/>
                  </a:cubicBezTo>
                  <a:cubicBezTo>
                    <a:pt x="36967" y="1921"/>
                    <a:pt x="39579" y="3028"/>
                    <a:pt x="41920" y="4492"/>
                  </a:cubicBezTo>
                  <a:cubicBezTo>
                    <a:pt x="44260" y="5954"/>
                    <a:pt x="46183" y="7814"/>
                    <a:pt x="47688" y="10072"/>
                  </a:cubicBezTo>
                  <a:cubicBezTo>
                    <a:pt x="49193" y="12329"/>
                    <a:pt x="49945" y="14879"/>
                    <a:pt x="49945" y="17721"/>
                  </a:cubicBezTo>
                  <a:cubicBezTo>
                    <a:pt x="49945" y="21315"/>
                    <a:pt x="49130" y="24638"/>
                    <a:pt x="47500" y="27690"/>
                  </a:cubicBezTo>
                  <a:cubicBezTo>
                    <a:pt x="45870" y="30741"/>
                    <a:pt x="43654" y="33374"/>
                    <a:pt x="40854" y="35590"/>
                  </a:cubicBezTo>
                  <a:cubicBezTo>
                    <a:pt x="38054" y="37805"/>
                    <a:pt x="34982" y="39456"/>
                    <a:pt x="31638" y="40543"/>
                  </a:cubicBezTo>
                  <a:cubicBezTo>
                    <a:pt x="35399" y="41295"/>
                    <a:pt x="38952" y="42716"/>
                    <a:pt x="42296" y="44806"/>
                  </a:cubicBezTo>
                  <a:cubicBezTo>
                    <a:pt x="45640" y="46896"/>
                    <a:pt x="48315" y="49571"/>
                    <a:pt x="50321" y="52831"/>
                  </a:cubicBezTo>
                  <a:cubicBezTo>
                    <a:pt x="52328" y="56092"/>
                    <a:pt x="53331" y="59603"/>
                    <a:pt x="53331" y="63364"/>
                  </a:cubicBezTo>
                  <a:cubicBezTo>
                    <a:pt x="53331" y="68046"/>
                    <a:pt x="52035" y="72309"/>
                    <a:pt x="49443" y="76155"/>
                  </a:cubicBezTo>
                  <a:cubicBezTo>
                    <a:pt x="46852" y="80000"/>
                    <a:pt x="43445" y="83010"/>
                    <a:pt x="39224" y="85184"/>
                  </a:cubicBezTo>
                  <a:cubicBezTo>
                    <a:pt x="35002" y="87357"/>
                    <a:pt x="30551" y="88443"/>
                    <a:pt x="25869" y="88443"/>
                  </a:cubicBezTo>
                  <a:cubicBezTo>
                    <a:pt x="21856" y="88443"/>
                    <a:pt x="17844" y="87670"/>
                    <a:pt x="13831" y="86124"/>
                  </a:cubicBezTo>
                  <a:cubicBezTo>
                    <a:pt x="9819" y="84577"/>
                    <a:pt x="6516" y="82278"/>
                    <a:pt x="3925" y="79227"/>
                  </a:cubicBezTo>
                  <a:cubicBezTo>
                    <a:pt x="1334" y="76176"/>
                    <a:pt x="38" y="72519"/>
                    <a:pt x="38" y="68255"/>
                  </a:cubicBezTo>
                  <a:cubicBezTo>
                    <a:pt x="38" y="66081"/>
                    <a:pt x="749" y="64284"/>
                    <a:pt x="2170" y="62863"/>
                  </a:cubicBezTo>
                  <a:cubicBezTo>
                    <a:pt x="3591" y="61442"/>
                    <a:pt x="5388" y="60731"/>
                    <a:pt x="7562" y="60731"/>
                  </a:cubicBezTo>
                  <a:cubicBezTo>
                    <a:pt x="8899" y="60731"/>
                    <a:pt x="10153" y="61066"/>
                    <a:pt x="11323" y="61734"/>
                  </a:cubicBezTo>
                  <a:cubicBezTo>
                    <a:pt x="12494" y="62403"/>
                    <a:pt x="13392" y="63323"/>
                    <a:pt x="14019" y="64493"/>
                  </a:cubicBezTo>
                  <a:cubicBezTo>
                    <a:pt x="14646" y="65663"/>
                    <a:pt x="14960" y="66917"/>
                    <a:pt x="14960" y="68255"/>
                  </a:cubicBezTo>
                  <a:cubicBezTo>
                    <a:pt x="14960" y="70345"/>
                    <a:pt x="14228" y="72100"/>
                    <a:pt x="12765" y="73521"/>
                  </a:cubicBezTo>
                  <a:cubicBezTo>
                    <a:pt x="11303" y="74943"/>
                    <a:pt x="9568" y="75654"/>
                    <a:pt x="7562" y="75654"/>
                  </a:cubicBezTo>
                  <a:lnTo>
                    <a:pt x="6934" y="75654"/>
                  </a:lnTo>
                  <a:close/>
                </a:path>
              </a:pathLst>
            </a:custGeom>
            <a:solidFill>
              <a:srgbClr val="262626"/>
            </a:solidFill>
            <a:ln w="8014" cap="sq">
              <a:noFill/>
              <a:prstDash val="solid"/>
              <a:miter/>
            </a:ln>
          </p:spPr>
          <p:txBody>
            <a:bodyPr rtlCol="0" anchor="ctr"/>
            <a:lstStyle/>
            <a:p>
              <a:endParaRPr lang="en-US"/>
            </a:p>
          </p:txBody>
        </p:sp>
        <p:grpSp>
          <p:nvGrpSpPr>
            <p:cNvPr id="437" name="Graphic 309">
              <a:extLst>
                <a:ext uri="{FF2B5EF4-FFF2-40B4-BE49-F238E27FC236}">
                  <a16:creationId xmlns:a16="http://schemas.microsoft.com/office/drawing/2014/main" id="{6C2CC804-6A53-AAB7-855B-4DF3CCAC7D8E}"/>
                </a:ext>
              </a:extLst>
            </p:cNvPr>
            <p:cNvGrpSpPr/>
            <p:nvPr/>
          </p:nvGrpSpPr>
          <p:grpSpPr>
            <a:xfrm>
              <a:off x="8154504" y="1228386"/>
              <a:ext cx="176556" cy="1926069"/>
              <a:chOff x="8154504" y="1228386"/>
              <a:chExt cx="176556" cy="1926069"/>
            </a:xfrm>
          </p:grpSpPr>
          <p:sp>
            <p:nvSpPr>
              <p:cNvPr id="485" name="Freeform: Shape 484">
                <a:extLst>
                  <a:ext uri="{FF2B5EF4-FFF2-40B4-BE49-F238E27FC236}">
                    <a16:creationId xmlns:a16="http://schemas.microsoft.com/office/drawing/2014/main" id="{09E1C42E-60AA-8ACD-7297-37A226EC77A9}"/>
                  </a:ext>
                </a:extLst>
              </p:cNvPr>
              <p:cNvSpPr/>
              <p:nvPr/>
            </p:nvSpPr>
            <p:spPr>
              <a:xfrm>
                <a:off x="8154504" y="3154456"/>
                <a:ext cx="176556" cy="8025"/>
              </a:xfrm>
              <a:custGeom>
                <a:avLst/>
                <a:gdLst>
                  <a:gd name="connsiteX0" fmla="*/ 0 w 176556"/>
                  <a:gd name="connsiteY0" fmla="*/ 0 h 8025"/>
                  <a:gd name="connsiteX1" fmla="*/ 176556 w 176556"/>
                  <a:gd name="connsiteY1" fmla="*/ 0 h 8025"/>
                </a:gdLst>
                <a:ahLst/>
                <a:cxnLst>
                  <a:cxn ang="0">
                    <a:pos x="connsiteX0" y="connsiteY0"/>
                  </a:cxn>
                  <a:cxn ang="0">
                    <a:pos x="connsiteX1" y="connsiteY1"/>
                  </a:cxn>
                </a:cxnLst>
                <a:rect l="l" t="t" r="r" b="b"/>
                <a:pathLst>
                  <a:path w="176556" h="8025">
                    <a:moveTo>
                      <a:pt x="0" y="0"/>
                    </a:moveTo>
                    <a:lnTo>
                      <a:pt x="176556" y="0"/>
                    </a:lnTo>
                  </a:path>
                </a:pathLst>
              </a:custGeom>
              <a:ln w="5343" cap="sq">
                <a:solidFill>
                  <a:srgbClr val="262626"/>
                </a:solidFill>
                <a:prstDash val="solid"/>
                <a:round/>
              </a:ln>
            </p:spPr>
            <p:txBody>
              <a:bodyPr rtlCol="0" anchor="ctr"/>
              <a:lstStyle/>
              <a:p>
                <a:endParaRPr lang="en-US"/>
              </a:p>
            </p:txBody>
          </p:sp>
          <p:sp>
            <p:nvSpPr>
              <p:cNvPr id="486" name="Freeform: Shape 485">
                <a:extLst>
                  <a:ext uri="{FF2B5EF4-FFF2-40B4-BE49-F238E27FC236}">
                    <a16:creationId xmlns:a16="http://schemas.microsoft.com/office/drawing/2014/main" id="{CCB3BF9D-EAFD-4054-1413-4277CED59C27}"/>
                  </a:ext>
                </a:extLst>
              </p:cNvPr>
              <p:cNvSpPr/>
              <p:nvPr/>
            </p:nvSpPr>
            <p:spPr>
              <a:xfrm>
                <a:off x="8154504" y="1228386"/>
                <a:ext cx="176556" cy="8025"/>
              </a:xfrm>
              <a:custGeom>
                <a:avLst/>
                <a:gdLst>
                  <a:gd name="connsiteX0" fmla="*/ 0 w 176556"/>
                  <a:gd name="connsiteY0" fmla="*/ 0 h 8025"/>
                  <a:gd name="connsiteX1" fmla="*/ 176556 w 176556"/>
                  <a:gd name="connsiteY1" fmla="*/ 0 h 8025"/>
                </a:gdLst>
                <a:ahLst/>
                <a:cxnLst>
                  <a:cxn ang="0">
                    <a:pos x="connsiteX0" y="connsiteY0"/>
                  </a:cxn>
                  <a:cxn ang="0">
                    <a:pos x="connsiteX1" y="connsiteY1"/>
                  </a:cxn>
                </a:cxnLst>
                <a:rect l="l" t="t" r="r" b="b"/>
                <a:pathLst>
                  <a:path w="176556" h="8025">
                    <a:moveTo>
                      <a:pt x="0" y="0"/>
                    </a:moveTo>
                    <a:lnTo>
                      <a:pt x="176556" y="0"/>
                    </a:lnTo>
                  </a:path>
                </a:pathLst>
              </a:custGeom>
              <a:ln w="5343" cap="sq">
                <a:solidFill>
                  <a:srgbClr val="262626"/>
                </a:solidFill>
                <a:prstDash val="solid"/>
                <a:round/>
              </a:ln>
            </p:spPr>
            <p:txBody>
              <a:bodyPr rtlCol="0" anchor="ctr"/>
              <a:lstStyle/>
              <a:p>
                <a:endParaRPr lang="en-US"/>
              </a:p>
            </p:txBody>
          </p:sp>
          <p:sp>
            <p:nvSpPr>
              <p:cNvPr id="487" name="Freeform: Shape 486">
                <a:extLst>
                  <a:ext uri="{FF2B5EF4-FFF2-40B4-BE49-F238E27FC236}">
                    <a16:creationId xmlns:a16="http://schemas.microsoft.com/office/drawing/2014/main" id="{78A095B6-D0BA-0539-64CF-19DF0F670B9A}"/>
                  </a:ext>
                </a:extLst>
              </p:cNvPr>
              <p:cNvSpPr/>
              <p:nvPr/>
            </p:nvSpPr>
            <p:spPr>
              <a:xfrm>
                <a:off x="8154504"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5343" cap="sq">
                <a:solidFill>
                  <a:srgbClr val="262626"/>
                </a:solidFill>
                <a:prstDash val="solid"/>
                <a:round/>
              </a:ln>
            </p:spPr>
            <p:txBody>
              <a:bodyPr rtlCol="0" anchor="ctr"/>
              <a:lstStyle/>
              <a:p>
                <a:endParaRPr lang="en-US"/>
              </a:p>
            </p:txBody>
          </p:sp>
          <p:sp>
            <p:nvSpPr>
              <p:cNvPr id="488" name="Freeform: Shape 487">
                <a:extLst>
                  <a:ext uri="{FF2B5EF4-FFF2-40B4-BE49-F238E27FC236}">
                    <a16:creationId xmlns:a16="http://schemas.microsoft.com/office/drawing/2014/main" id="{09060BA6-941E-3785-9AB1-AC7CFC299427}"/>
                  </a:ext>
                </a:extLst>
              </p:cNvPr>
              <p:cNvSpPr/>
              <p:nvPr/>
            </p:nvSpPr>
            <p:spPr>
              <a:xfrm>
                <a:off x="8331060"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5343" cap="sq">
                <a:solidFill>
                  <a:srgbClr val="262626"/>
                </a:solidFill>
                <a:prstDash val="solid"/>
                <a:round/>
              </a:ln>
            </p:spPr>
            <p:txBody>
              <a:bodyPr rtlCol="0" anchor="ctr"/>
              <a:lstStyle/>
              <a:p>
                <a:endParaRPr lang="en-US"/>
              </a:p>
            </p:txBody>
          </p:sp>
        </p:grpSp>
        <p:pic>
          <p:nvPicPr>
            <p:cNvPr id="438" name="Picture 437">
              <a:extLst>
                <a:ext uri="{FF2B5EF4-FFF2-40B4-BE49-F238E27FC236}">
                  <a16:creationId xmlns:a16="http://schemas.microsoft.com/office/drawing/2014/main" id="{820CA687-52B1-E740-1926-C96D6E85E0AF}"/>
                </a:ext>
              </a:extLst>
            </p:cNvPr>
            <p:cNvPicPr>
              <a:picLocks noChangeAspect="1"/>
            </p:cNvPicPr>
            <p:nvPr/>
          </p:nvPicPr>
          <p:blipFill>
            <a:blip r:embed="rId46"/>
            <a:stretch>
              <a:fillRect/>
            </a:stretch>
          </p:blipFill>
          <p:spPr>
            <a:xfrm>
              <a:off x="8154504" y="1228386"/>
              <a:ext cx="176556" cy="1926069"/>
            </a:xfrm>
            <a:custGeom>
              <a:avLst/>
              <a:gdLst>
                <a:gd name="connsiteX0" fmla="*/ 283 w 176556"/>
                <a:gd name="connsiteY0" fmla="*/ -80 h 1926069"/>
                <a:gd name="connsiteX1" fmla="*/ 176839 w 176556"/>
                <a:gd name="connsiteY1" fmla="*/ -80 h 1926069"/>
                <a:gd name="connsiteX2" fmla="*/ 176839 w 176556"/>
                <a:gd name="connsiteY2" fmla="*/ 1925990 h 1926069"/>
                <a:gd name="connsiteX3" fmla="*/ 283 w 176556"/>
                <a:gd name="connsiteY3" fmla="*/ 1925990 h 1926069"/>
              </a:gdLst>
              <a:ahLst/>
              <a:cxnLst>
                <a:cxn ang="0">
                  <a:pos x="connsiteX0" y="connsiteY0"/>
                </a:cxn>
                <a:cxn ang="0">
                  <a:pos x="connsiteX1" y="connsiteY1"/>
                </a:cxn>
                <a:cxn ang="0">
                  <a:pos x="connsiteX2" y="connsiteY2"/>
                </a:cxn>
                <a:cxn ang="0">
                  <a:pos x="connsiteX3" y="connsiteY3"/>
                </a:cxn>
              </a:cxnLst>
              <a:rect l="l" t="t" r="r" b="b"/>
              <a:pathLst>
                <a:path w="176556" h="1926069">
                  <a:moveTo>
                    <a:pt x="283" y="-80"/>
                  </a:moveTo>
                  <a:lnTo>
                    <a:pt x="176839" y="-80"/>
                  </a:lnTo>
                  <a:lnTo>
                    <a:pt x="176839" y="1925990"/>
                  </a:lnTo>
                  <a:lnTo>
                    <a:pt x="283" y="1925990"/>
                  </a:lnTo>
                  <a:close/>
                </a:path>
              </a:pathLst>
            </a:custGeom>
          </p:spPr>
        </p:pic>
        <p:grpSp>
          <p:nvGrpSpPr>
            <p:cNvPr id="439" name="Graphic 309">
              <a:extLst>
                <a:ext uri="{FF2B5EF4-FFF2-40B4-BE49-F238E27FC236}">
                  <a16:creationId xmlns:a16="http://schemas.microsoft.com/office/drawing/2014/main" id="{2AF40B22-F0C1-8AF6-84B5-E6E7D4E97F3D}"/>
                </a:ext>
              </a:extLst>
            </p:cNvPr>
            <p:cNvGrpSpPr/>
            <p:nvPr/>
          </p:nvGrpSpPr>
          <p:grpSpPr>
            <a:xfrm>
              <a:off x="8311800" y="1228386"/>
              <a:ext cx="19260" cy="1926069"/>
              <a:chOff x="8311800" y="1228386"/>
              <a:chExt cx="19260" cy="1926069"/>
            </a:xfrm>
          </p:grpSpPr>
          <p:sp>
            <p:nvSpPr>
              <p:cNvPr id="481" name="Freeform: Shape 480">
                <a:extLst>
                  <a:ext uri="{FF2B5EF4-FFF2-40B4-BE49-F238E27FC236}">
                    <a16:creationId xmlns:a16="http://schemas.microsoft.com/office/drawing/2014/main" id="{56B07E02-7E48-08DD-ADBD-CF3ACCFE356D}"/>
                  </a:ext>
                </a:extLst>
              </p:cNvPr>
              <p:cNvSpPr/>
              <p:nvPr/>
            </p:nvSpPr>
            <p:spPr>
              <a:xfrm>
                <a:off x="8331060"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5343" cap="sq">
                <a:solidFill>
                  <a:srgbClr val="262626"/>
                </a:solidFill>
                <a:prstDash val="solid"/>
                <a:round/>
              </a:ln>
            </p:spPr>
            <p:txBody>
              <a:bodyPr rtlCol="0" anchor="ctr"/>
              <a:lstStyle/>
              <a:p>
                <a:endParaRPr lang="en-US"/>
              </a:p>
            </p:txBody>
          </p:sp>
          <p:sp>
            <p:nvSpPr>
              <p:cNvPr id="482" name="Freeform: Shape 481">
                <a:extLst>
                  <a:ext uri="{FF2B5EF4-FFF2-40B4-BE49-F238E27FC236}">
                    <a16:creationId xmlns:a16="http://schemas.microsoft.com/office/drawing/2014/main" id="{DB225D35-8898-1FA5-6369-A12385400AC6}"/>
                  </a:ext>
                </a:extLst>
              </p:cNvPr>
              <p:cNvSpPr/>
              <p:nvPr/>
            </p:nvSpPr>
            <p:spPr>
              <a:xfrm>
                <a:off x="8311800" y="2576033"/>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5343" cap="sq">
                <a:solidFill>
                  <a:srgbClr val="262626"/>
                </a:solidFill>
                <a:prstDash val="solid"/>
                <a:round/>
              </a:ln>
            </p:spPr>
            <p:txBody>
              <a:bodyPr rtlCol="0" anchor="ctr"/>
              <a:lstStyle/>
              <a:p>
                <a:endParaRPr lang="en-US"/>
              </a:p>
            </p:txBody>
          </p:sp>
          <p:sp>
            <p:nvSpPr>
              <p:cNvPr id="483" name="Freeform: Shape 482">
                <a:extLst>
                  <a:ext uri="{FF2B5EF4-FFF2-40B4-BE49-F238E27FC236}">
                    <a16:creationId xmlns:a16="http://schemas.microsoft.com/office/drawing/2014/main" id="{BFFEDA6B-921E-AA09-DD1A-D25BF9A61EEC}"/>
                  </a:ext>
                </a:extLst>
              </p:cNvPr>
              <p:cNvSpPr/>
              <p:nvPr/>
            </p:nvSpPr>
            <p:spPr>
              <a:xfrm>
                <a:off x="8311800" y="1997618"/>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5343" cap="sq">
                <a:solidFill>
                  <a:srgbClr val="262626"/>
                </a:solidFill>
                <a:prstDash val="solid"/>
                <a:round/>
              </a:ln>
            </p:spPr>
            <p:txBody>
              <a:bodyPr rtlCol="0" anchor="ctr"/>
              <a:lstStyle/>
              <a:p>
                <a:endParaRPr lang="en-US"/>
              </a:p>
            </p:txBody>
          </p:sp>
          <p:sp>
            <p:nvSpPr>
              <p:cNvPr id="484" name="Freeform: Shape 483">
                <a:extLst>
                  <a:ext uri="{FF2B5EF4-FFF2-40B4-BE49-F238E27FC236}">
                    <a16:creationId xmlns:a16="http://schemas.microsoft.com/office/drawing/2014/main" id="{4E146F8B-26D5-64C4-3CC9-3F37348851BB}"/>
                  </a:ext>
                </a:extLst>
              </p:cNvPr>
              <p:cNvSpPr/>
              <p:nvPr/>
            </p:nvSpPr>
            <p:spPr>
              <a:xfrm>
                <a:off x="8311800" y="1419200"/>
                <a:ext cx="19260" cy="8025"/>
              </a:xfrm>
              <a:custGeom>
                <a:avLst/>
                <a:gdLst>
                  <a:gd name="connsiteX0" fmla="*/ 19261 w 19260"/>
                  <a:gd name="connsiteY0" fmla="*/ 0 h 8025"/>
                  <a:gd name="connsiteX1" fmla="*/ 0 w 19260"/>
                  <a:gd name="connsiteY1" fmla="*/ 0 h 8025"/>
                </a:gdLst>
                <a:ahLst/>
                <a:cxnLst>
                  <a:cxn ang="0">
                    <a:pos x="connsiteX0" y="connsiteY0"/>
                  </a:cxn>
                  <a:cxn ang="0">
                    <a:pos x="connsiteX1" y="connsiteY1"/>
                  </a:cxn>
                </a:cxnLst>
                <a:rect l="l" t="t" r="r" b="b"/>
                <a:pathLst>
                  <a:path w="19260" h="8025">
                    <a:moveTo>
                      <a:pt x="19261" y="0"/>
                    </a:moveTo>
                    <a:lnTo>
                      <a:pt x="0" y="0"/>
                    </a:lnTo>
                  </a:path>
                </a:pathLst>
              </a:custGeom>
              <a:ln w="5343" cap="sq">
                <a:solidFill>
                  <a:srgbClr val="262626"/>
                </a:solidFill>
                <a:prstDash val="solid"/>
                <a:round/>
              </a:ln>
            </p:spPr>
            <p:txBody>
              <a:bodyPr rtlCol="0" anchor="ctr"/>
              <a:lstStyle/>
              <a:p>
                <a:endParaRPr lang="en-US"/>
              </a:p>
            </p:txBody>
          </p:sp>
        </p:grpSp>
        <p:sp>
          <p:nvSpPr>
            <p:cNvPr id="440" name="Freeform: Shape 439">
              <a:extLst>
                <a:ext uri="{FF2B5EF4-FFF2-40B4-BE49-F238E27FC236}">
                  <a16:creationId xmlns:a16="http://schemas.microsoft.com/office/drawing/2014/main" id="{ADFF3B6B-F3EC-2576-3465-86B17E2F1439}"/>
                </a:ext>
              </a:extLst>
            </p:cNvPr>
            <p:cNvSpPr/>
            <p:nvPr/>
          </p:nvSpPr>
          <p:spPr>
            <a:xfrm>
              <a:off x="8381219" y="2528907"/>
              <a:ext cx="44891" cy="77368"/>
            </a:xfrm>
            <a:custGeom>
              <a:avLst/>
              <a:gdLst>
                <a:gd name="connsiteX0" fmla="*/ 4460 w 44891"/>
                <a:gd name="connsiteY0" fmla="*/ 62279 h 77368"/>
                <a:gd name="connsiteX1" fmla="*/ 7970 w 44891"/>
                <a:gd name="connsiteY1" fmla="*/ 68235 h 77368"/>
                <a:gd name="connsiteX2" fmla="*/ 13614 w 44891"/>
                <a:gd name="connsiteY2" fmla="*/ 72436 h 77368"/>
                <a:gd name="connsiteX3" fmla="*/ 20385 w 44891"/>
                <a:gd name="connsiteY3" fmla="*/ 73940 h 77368"/>
                <a:gd name="connsiteX4" fmla="*/ 31608 w 44891"/>
                <a:gd name="connsiteY4" fmla="*/ 67671 h 77368"/>
                <a:gd name="connsiteX5" fmla="*/ 34680 w 44891"/>
                <a:gd name="connsiteY5" fmla="*/ 52372 h 77368"/>
                <a:gd name="connsiteX6" fmla="*/ 34555 w 44891"/>
                <a:gd name="connsiteY6" fmla="*/ 45789 h 77368"/>
                <a:gd name="connsiteX7" fmla="*/ 33802 w 44891"/>
                <a:gd name="connsiteY7" fmla="*/ 40711 h 77368"/>
                <a:gd name="connsiteX8" fmla="*/ 30166 w 44891"/>
                <a:gd name="connsiteY8" fmla="*/ 33751 h 77368"/>
                <a:gd name="connsiteX9" fmla="*/ 23771 w 44891"/>
                <a:gd name="connsiteY9" fmla="*/ 30804 h 77368"/>
                <a:gd name="connsiteX10" fmla="*/ 17250 w 44891"/>
                <a:gd name="connsiteY10" fmla="*/ 31933 h 77368"/>
                <a:gd name="connsiteX11" fmla="*/ 12798 w 44891"/>
                <a:gd name="connsiteY11" fmla="*/ 34629 h 77368"/>
                <a:gd name="connsiteX12" fmla="*/ 9789 w 44891"/>
                <a:gd name="connsiteY12" fmla="*/ 37889 h 77368"/>
                <a:gd name="connsiteX13" fmla="*/ 8222 w 44891"/>
                <a:gd name="connsiteY13" fmla="*/ 39708 h 77368"/>
                <a:gd name="connsiteX14" fmla="*/ 6967 w 44891"/>
                <a:gd name="connsiteY14" fmla="*/ 39708 h 77368"/>
                <a:gd name="connsiteX15" fmla="*/ 6215 w 44891"/>
                <a:gd name="connsiteY15" fmla="*/ 39331 h 77368"/>
                <a:gd name="connsiteX16" fmla="*/ 5839 w 44891"/>
                <a:gd name="connsiteY16" fmla="*/ 38579 h 77368"/>
                <a:gd name="connsiteX17" fmla="*/ 5839 w 44891"/>
                <a:gd name="connsiteY17" fmla="*/ 1086 h 77368"/>
                <a:gd name="connsiteX18" fmla="*/ 6215 w 44891"/>
                <a:gd name="connsiteY18" fmla="*/ 522 h 77368"/>
                <a:gd name="connsiteX19" fmla="*/ 6967 w 44891"/>
                <a:gd name="connsiteY19" fmla="*/ 208 h 77368"/>
                <a:gd name="connsiteX20" fmla="*/ 7218 w 44891"/>
                <a:gd name="connsiteY20" fmla="*/ 208 h 77368"/>
                <a:gd name="connsiteX21" fmla="*/ 23269 w 44891"/>
                <a:gd name="connsiteY21" fmla="*/ 3844 h 77368"/>
                <a:gd name="connsiteX22" fmla="*/ 39445 w 44891"/>
                <a:gd name="connsiteY22" fmla="*/ 208 h 77368"/>
                <a:gd name="connsiteX23" fmla="*/ 39696 w 44891"/>
                <a:gd name="connsiteY23" fmla="*/ 208 h 77368"/>
                <a:gd name="connsiteX24" fmla="*/ 40448 w 44891"/>
                <a:gd name="connsiteY24" fmla="*/ 522 h 77368"/>
                <a:gd name="connsiteX25" fmla="*/ 40824 w 44891"/>
                <a:gd name="connsiteY25" fmla="*/ 1086 h 77368"/>
                <a:gd name="connsiteX26" fmla="*/ 40824 w 44891"/>
                <a:gd name="connsiteY26" fmla="*/ 2214 h 77368"/>
                <a:gd name="connsiteX27" fmla="*/ 40574 w 44891"/>
                <a:gd name="connsiteY27" fmla="*/ 2716 h 77368"/>
                <a:gd name="connsiteX28" fmla="*/ 30918 w 44891"/>
                <a:gd name="connsiteY28" fmla="*/ 10679 h 77368"/>
                <a:gd name="connsiteX29" fmla="*/ 18880 w 44891"/>
                <a:gd name="connsiteY29" fmla="*/ 13500 h 77368"/>
                <a:gd name="connsiteX30" fmla="*/ 9726 w 44891"/>
                <a:gd name="connsiteY30" fmla="*/ 12246 h 77368"/>
                <a:gd name="connsiteX31" fmla="*/ 9726 w 44891"/>
                <a:gd name="connsiteY31" fmla="*/ 33437 h 77368"/>
                <a:gd name="connsiteX32" fmla="*/ 16372 w 44891"/>
                <a:gd name="connsiteY32" fmla="*/ 29174 h 77368"/>
                <a:gd name="connsiteX33" fmla="*/ 23896 w 44891"/>
                <a:gd name="connsiteY33" fmla="*/ 27920 h 77368"/>
                <a:gd name="connsiteX34" fmla="*/ 34993 w 44891"/>
                <a:gd name="connsiteY34" fmla="*/ 31495 h 77368"/>
                <a:gd name="connsiteX35" fmla="*/ 42580 w 44891"/>
                <a:gd name="connsiteY35" fmla="*/ 40773 h 77368"/>
                <a:gd name="connsiteX36" fmla="*/ 45213 w 44891"/>
                <a:gd name="connsiteY36" fmla="*/ 52498 h 77368"/>
                <a:gd name="connsiteX37" fmla="*/ 41890 w 44891"/>
                <a:gd name="connsiteY37" fmla="*/ 64974 h 77368"/>
                <a:gd name="connsiteX38" fmla="*/ 32862 w 44891"/>
                <a:gd name="connsiteY38" fmla="*/ 74129 h 77368"/>
                <a:gd name="connsiteX39" fmla="*/ 20385 w 44891"/>
                <a:gd name="connsiteY39" fmla="*/ 77577 h 77368"/>
                <a:gd name="connsiteX40" fmla="*/ 10228 w 44891"/>
                <a:gd name="connsiteY40" fmla="*/ 74693 h 77368"/>
                <a:gd name="connsiteX41" fmla="*/ 2955 w 44891"/>
                <a:gd name="connsiteY41" fmla="*/ 66981 h 77368"/>
                <a:gd name="connsiteX42" fmla="*/ 322 w 44891"/>
                <a:gd name="connsiteY42" fmla="*/ 56761 h 77368"/>
                <a:gd name="connsiteX43" fmla="*/ 1951 w 44891"/>
                <a:gd name="connsiteY43" fmla="*/ 52624 h 77368"/>
                <a:gd name="connsiteX44" fmla="*/ 6090 w 44891"/>
                <a:gd name="connsiteY44" fmla="*/ 50993 h 77368"/>
                <a:gd name="connsiteX45" fmla="*/ 10165 w 44891"/>
                <a:gd name="connsiteY45" fmla="*/ 52624 h 77368"/>
                <a:gd name="connsiteX46" fmla="*/ 11858 w 44891"/>
                <a:gd name="connsiteY46" fmla="*/ 56761 h 77368"/>
                <a:gd name="connsiteX47" fmla="*/ 10165 w 44891"/>
                <a:gd name="connsiteY47" fmla="*/ 60837 h 77368"/>
                <a:gd name="connsiteX48" fmla="*/ 6090 w 44891"/>
                <a:gd name="connsiteY48" fmla="*/ 62529 h 77368"/>
                <a:gd name="connsiteX49" fmla="*/ 5212 w 44891"/>
                <a:gd name="connsiteY49" fmla="*/ 62404 h 77368"/>
                <a:gd name="connsiteX50" fmla="*/ 4460 w 44891"/>
                <a:gd name="connsiteY50" fmla="*/ 62279 h 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4891" h="77368">
                  <a:moveTo>
                    <a:pt x="4460" y="62279"/>
                  </a:moveTo>
                  <a:cubicBezTo>
                    <a:pt x="5212" y="64452"/>
                    <a:pt x="6382" y="66437"/>
                    <a:pt x="7970" y="68235"/>
                  </a:cubicBezTo>
                  <a:cubicBezTo>
                    <a:pt x="9559" y="70032"/>
                    <a:pt x="11440" y="71432"/>
                    <a:pt x="13614" y="72436"/>
                  </a:cubicBezTo>
                  <a:cubicBezTo>
                    <a:pt x="15787" y="73439"/>
                    <a:pt x="18044" y="73940"/>
                    <a:pt x="20385" y="73940"/>
                  </a:cubicBezTo>
                  <a:cubicBezTo>
                    <a:pt x="25819" y="73940"/>
                    <a:pt x="29560" y="71850"/>
                    <a:pt x="31608" y="67671"/>
                  </a:cubicBezTo>
                  <a:cubicBezTo>
                    <a:pt x="33656" y="63491"/>
                    <a:pt x="34680" y="58391"/>
                    <a:pt x="34680" y="52372"/>
                  </a:cubicBezTo>
                  <a:cubicBezTo>
                    <a:pt x="34680" y="49781"/>
                    <a:pt x="34638" y="47586"/>
                    <a:pt x="34555" y="45789"/>
                  </a:cubicBezTo>
                  <a:cubicBezTo>
                    <a:pt x="34471" y="43992"/>
                    <a:pt x="34220" y="42299"/>
                    <a:pt x="33802" y="40711"/>
                  </a:cubicBezTo>
                  <a:cubicBezTo>
                    <a:pt x="33134" y="38036"/>
                    <a:pt x="31921" y="35716"/>
                    <a:pt x="30166" y="33751"/>
                  </a:cubicBezTo>
                  <a:cubicBezTo>
                    <a:pt x="28411" y="31787"/>
                    <a:pt x="26279" y="30804"/>
                    <a:pt x="23771" y="30804"/>
                  </a:cubicBezTo>
                  <a:cubicBezTo>
                    <a:pt x="21262" y="30804"/>
                    <a:pt x="19089" y="31180"/>
                    <a:pt x="17250" y="31933"/>
                  </a:cubicBezTo>
                  <a:cubicBezTo>
                    <a:pt x="15411" y="32685"/>
                    <a:pt x="13927" y="33584"/>
                    <a:pt x="12798" y="34629"/>
                  </a:cubicBezTo>
                  <a:cubicBezTo>
                    <a:pt x="11670" y="35674"/>
                    <a:pt x="10667" y="36761"/>
                    <a:pt x="9789" y="37889"/>
                  </a:cubicBezTo>
                  <a:cubicBezTo>
                    <a:pt x="8912" y="39018"/>
                    <a:pt x="8389" y="39624"/>
                    <a:pt x="8222" y="39708"/>
                  </a:cubicBezTo>
                  <a:lnTo>
                    <a:pt x="6967" y="39708"/>
                  </a:lnTo>
                  <a:cubicBezTo>
                    <a:pt x="6717" y="39708"/>
                    <a:pt x="6466" y="39582"/>
                    <a:pt x="6215" y="39331"/>
                  </a:cubicBezTo>
                  <a:cubicBezTo>
                    <a:pt x="5964" y="39080"/>
                    <a:pt x="5839" y="38830"/>
                    <a:pt x="5839" y="38579"/>
                  </a:cubicBezTo>
                  <a:lnTo>
                    <a:pt x="5839" y="1086"/>
                  </a:lnTo>
                  <a:cubicBezTo>
                    <a:pt x="5839" y="918"/>
                    <a:pt x="5964" y="730"/>
                    <a:pt x="6215" y="522"/>
                  </a:cubicBezTo>
                  <a:cubicBezTo>
                    <a:pt x="6466" y="312"/>
                    <a:pt x="6717" y="208"/>
                    <a:pt x="6967" y="208"/>
                  </a:cubicBezTo>
                  <a:lnTo>
                    <a:pt x="7218" y="208"/>
                  </a:lnTo>
                  <a:cubicBezTo>
                    <a:pt x="12318" y="2632"/>
                    <a:pt x="17668" y="3844"/>
                    <a:pt x="23269" y="3844"/>
                  </a:cubicBezTo>
                  <a:cubicBezTo>
                    <a:pt x="28870" y="3844"/>
                    <a:pt x="34262" y="2632"/>
                    <a:pt x="39445" y="208"/>
                  </a:cubicBezTo>
                  <a:lnTo>
                    <a:pt x="39696" y="208"/>
                  </a:lnTo>
                  <a:cubicBezTo>
                    <a:pt x="39946" y="208"/>
                    <a:pt x="40197" y="312"/>
                    <a:pt x="40448" y="522"/>
                  </a:cubicBezTo>
                  <a:cubicBezTo>
                    <a:pt x="40699" y="730"/>
                    <a:pt x="40824" y="918"/>
                    <a:pt x="40824" y="1086"/>
                  </a:cubicBezTo>
                  <a:lnTo>
                    <a:pt x="40824" y="2214"/>
                  </a:lnTo>
                  <a:cubicBezTo>
                    <a:pt x="40824" y="2549"/>
                    <a:pt x="40741" y="2716"/>
                    <a:pt x="40574" y="2716"/>
                  </a:cubicBezTo>
                  <a:cubicBezTo>
                    <a:pt x="37982" y="6143"/>
                    <a:pt x="34764" y="8797"/>
                    <a:pt x="30918" y="10679"/>
                  </a:cubicBezTo>
                  <a:cubicBezTo>
                    <a:pt x="27073" y="12560"/>
                    <a:pt x="23060" y="13500"/>
                    <a:pt x="18880" y="13500"/>
                  </a:cubicBezTo>
                  <a:cubicBezTo>
                    <a:pt x="15955" y="13500"/>
                    <a:pt x="12903" y="13082"/>
                    <a:pt x="9726" y="12246"/>
                  </a:cubicBezTo>
                  <a:lnTo>
                    <a:pt x="9726" y="33437"/>
                  </a:lnTo>
                  <a:cubicBezTo>
                    <a:pt x="12235" y="31431"/>
                    <a:pt x="14450" y="30010"/>
                    <a:pt x="16372" y="29174"/>
                  </a:cubicBezTo>
                  <a:cubicBezTo>
                    <a:pt x="18295" y="28338"/>
                    <a:pt x="20803" y="27920"/>
                    <a:pt x="23896" y="27920"/>
                  </a:cubicBezTo>
                  <a:cubicBezTo>
                    <a:pt x="27992" y="27920"/>
                    <a:pt x="31691" y="29112"/>
                    <a:pt x="34993" y="31495"/>
                  </a:cubicBezTo>
                  <a:cubicBezTo>
                    <a:pt x="38295" y="33877"/>
                    <a:pt x="40824" y="36970"/>
                    <a:pt x="42580" y="40773"/>
                  </a:cubicBezTo>
                  <a:cubicBezTo>
                    <a:pt x="44336" y="44577"/>
                    <a:pt x="45213" y="48485"/>
                    <a:pt x="45213" y="52498"/>
                  </a:cubicBezTo>
                  <a:cubicBezTo>
                    <a:pt x="45213" y="57012"/>
                    <a:pt x="44106" y="61171"/>
                    <a:pt x="41890" y="64974"/>
                  </a:cubicBezTo>
                  <a:cubicBezTo>
                    <a:pt x="39675" y="68778"/>
                    <a:pt x="36666" y="71830"/>
                    <a:pt x="32862" y="74129"/>
                  </a:cubicBezTo>
                  <a:cubicBezTo>
                    <a:pt x="29058" y="76427"/>
                    <a:pt x="24899" y="77577"/>
                    <a:pt x="20385" y="77577"/>
                  </a:cubicBezTo>
                  <a:cubicBezTo>
                    <a:pt x="16707" y="77577"/>
                    <a:pt x="13321" y="76615"/>
                    <a:pt x="10228" y="74693"/>
                  </a:cubicBezTo>
                  <a:cubicBezTo>
                    <a:pt x="7135" y="72770"/>
                    <a:pt x="4711" y="70199"/>
                    <a:pt x="2955" y="66981"/>
                  </a:cubicBezTo>
                  <a:cubicBezTo>
                    <a:pt x="1199" y="63763"/>
                    <a:pt x="322" y="60356"/>
                    <a:pt x="322" y="56761"/>
                  </a:cubicBezTo>
                  <a:cubicBezTo>
                    <a:pt x="322" y="55089"/>
                    <a:pt x="865" y="53710"/>
                    <a:pt x="1951" y="52624"/>
                  </a:cubicBezTo>
                  <a:cubicBezTo>
                    <a:pt x="3039" y="51536"/>
                    <a:pt x="4418" y="50993"/>
                    <a:pt x="6090" y="50993"/>
                  </a:cubicBezTo>
                  <a:cubicBezTo>
                    <a:pt x="7679" y="50993"/>
                    <a:pt x="9037" y="51536"/>
                    <a:pt x="10165" y="52624"/>
                  </a:cubicBezTo>
                  <a:cubicBezTo>
                    <a:pt x="11294" y="53710"/>
                    <a:pt x="11858" y="55089"/>
                    <a:pt x="11858" y="56761"/>
                  </a:cubicBezTo>
                  <a:cubicBezTo>
                    <a:pt x="11858" y="58350"/>
                    <a:pt x="11294" y="59708"/>
                    <a:pt x="10165" y="60837"/>
                  </a:cubicBezTo>
                  <a:cubicBezTo>
                    <a:pt x="9037" y="61965"/>
                    <a:pt x="7679" y="62529"/>
                    <a:pt x="6090" y="62529"/>
                  </a:cubicBezTo>
                  <a:cubicBezTo>
                    <a:pt x="5839" y="62529"/>
                    <a:pt x="5547" y="62487"/>
                    <a:pt x="5212" y="62404"/>
                  </a:cubicBezTo>
                  <a:cubicBezTo>
                    <a:pt x="4878" y="62320"/>
                    <a:pt x="4627" y="62279"/>
                    <a:pt x="4460" y="62279"/>
                  </a:cubicBezTo>
                  <a:close/>
                </a:path>
              </a:pathLst>
            </a:custGeom>
            <a:solidFill>
              <a:srgbClr val="262626"/>
            </a:solidFill>
            <a:ln w="8014" cap="sq">
              <a:noFill/>
              <a:prstDash val="solid"/>
              <a:miter/>
            </a:ln>
          </p:spPr>
          <p:txBody>
            <a:bodyPr rtlCol="0" anchor="ctr"/>
            <a:lstStyle/>
            <a:p>
              <a:endParaRPr lang="en-US"/>
            </a:p>
          </p:txBody>
        </p:sp>
        <p:grpSp>
          <p:nvGrpSpPr>
            <p:cNvPr id="441" name="Graphic 309">
              <a:extLst>
                <a:ext uri="{FF2B5EF4-FFF2-40B4-BE49-F238E27FC236}">
                  <a16:creationId xmlns:a16="http://schemas.microsoft.com/office/drawing/2014/main" id="{A110AA28-0CEF-EB84-9FD8-B8AACA6AC3B1}"/>
                </a:ext>
              </a:extLst>
            </p:cNvPr>
            <p:cNvGrpSpPr/>
            <p:nvPr/>
          </p:nvGrpSpPr>
          <p:grpSpPr>
            <a:xfrm>
              <a:off x="8385358" y="1950492"/>
              <a:ext cx="99663" cy="77368"/>
              <a:chOff x="8385358" y="1950492"/>
              <a:chExt cx="99663" cy="77368"/>
            </a:xfrm>
            <a:solidFill>
              <a:srgbClr val="262626"/>
            </a:solidFill>
          </p:grpSpPr>
          <p:sp>
            <p:nvSpPr>
              <p:cNvPr id="479" name="Freeform: Shape 478">
                <a:extLst>
                  <a:ext uri="{FF2B5EF4-FFF2-40B4-BE49-F238E27FC236}">
                    <a16:creationId xmlns:a16="http://schemas.microsoft.com/office/drawing/2014/main" id="{782B6920-CCB1-B7A4-5B07-6ED20FBE4C5A}"/>
                  </a:ext>
                </a:extLst>
              </p:cNvPr>
              <p:cNvSpPr/>
              <p:nvPr/>
            </p:nvSpPr>
            <p:spPr>
              <a:xfrm>
                <a:off x="8385358" y="1950492"/>
                <a:ext cx="37492" cy="74860"/>
              </a:xfrm>
              <a:custGeom>
                <a:avLst/>
                <a:gdLst>
                  <a:gd name="connsiteX0" fmla="*/ 948 w 37492"/>
                  <a:gd name="connsiteY0" fmla="*/ 74997 h 74860"/>
                  <a:gd name="connsiteX1" fmla="*/ 948 w 37492"/>
                  <a:gd name="connsiteY1" fmla="*/ 70984 h 74860"/>
                  <a:gd name="connsiteX2" fmla="*/ 14993 w 37492"/>
                  <a:gd name="connsiteY2" fmla="*/ 67473 h 74860"/>
                  <a:gd name="connsiteX3" fmla="*/ 14993 w 37492"/>
                  <a:gd name="connsiteY3" fmla="*/ 8538 h 74860"/>
                  <a:gd name="connsiteX4" fmla="*/ 322 w 37492"/>
                  <a:gd name="connsiteY4" fmla="*/ 11296 h 74860"/>
                  <a:gd name="connsiteX5" fmla="*/ 322 w 37492"/>
                  <a:gd name="connsiteY5" fmla="*/ 7409 h 74860"/>
                  <a:gd name="connsiteX6" fmla="*/ 21137 w 37492"/>
                  <a:gd name="connsiteY6" fmla="*/ 136 h 74860"/>
                  <a:gd name="connsiteX7" fmla="*/ 22641 w 37492"/>
                  <a:gd name="connsiteY7" fmla="*/ 136 h 74860"/>
                  <a:gd name="connsiteX8" fmla="*/ 23394 w 37492"/>
                  <a:gd name="connsiteY8" fmla="*/ 450 h 74860"/>
                  <a:gd name="connsiteX9" fmla="*/ 23770 w 37492"/>
                  <a:gd name="connsiteY9" fmla="*/ 1139 h 74860"/>
                  <a:gd name="connsiteX10" fmla="*/ 23770 w 37492"/>
                  <a:gd name="connsiteY10" fmla="*/ 67473 h 74860"/>
                  <a:gd name="connsiteX11" fmla="*/ 37814 w 37492"/>
                  <a:gd name="connsiteY11" fmla="*/ 70984 h 74860"/>
                  <a:gd name="connsiteX12" fmla="*/ 37814 w 37492"/>
                  <a:gd name="connsiteY12" fmla="*/ 74997 h 74860"/>
                  <a:gd name="connsiteX13" fmla="*/ 948 w 37492"/>
                  <a:gd name="connsiteY13" fmla="*/ 74997 h 7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2" h="74860">
                    <a:moveTo>
                      <a:pt x="948" y="74997"/>
                    </a:moveTo>
                    <a:lnTo>
                      <a:pt x="948" y="70984"/>
                    </a:lnTo>
                    <a:cubicBezTo>
                      <a:pt x="10311" y="70984"/>
                      <a:pt x="14993" y="69814"/>
                      <a:pt x="14993" y="67473"/>
                    </a:cubicBezTo>
                    <a:lnTo>
                      <a:pt x="14993" y="8538"/>
                    </a:lnTo>
                    <a:cubicBezTo>
                      <a:pt x="11147" y="10376"/>
                      <a:pt x="6256" y="11296"/>
                      <a:pt x="322" y="11296"/>
                    </a:cubicBezTo>
                    <a:lnTo>
                      <a:pt x="322" y="7409"/>
                    </a:lnTo>
                    <a:cubicBezTo>
                      <a:pt x="9517" y="7409"/>
                      <a:pt x="16455" y="4985"/>
                      <a:pt x="21137" y="136"/>
                    </a:cubicBezTo>
                    <a:lnTo>
                      <a:pt x="22641" y="136"/>
                    </a:lnTo>
                    <a:cubicBezTo>
                      <a:pt x="22892" y="136"/>
                      <a:pt x="23143" y="240"/>
                      <a:pt x="23394" y="450"/>
                    </a:cubicBezTo>
                    <a:cubicBezTo>
                      <a:pt x="23645" y="658"/>
                      <a:pt x="23770" y="888"/>
                      <a:pt x="23770" y="1139"/>
                    </a:cubicBezTo>
                    <a:lnTo>
                      <a:pt x="23770" y="67473"/>
                    </a:lnTo>
                    <a:cubicBezTo>
                      <a:pt x="23770" y="69814"/>
                      <a:pt x="28451" y="70984"/>
                      <a:pt x="37814" y="70984"/>
                    </a:cubicBezTo>
                    <a:lnTo>
                      <a:pt x="37814" y="74997"/>
                    </a:lnTo>
                    <a:lnTo>
                      <a:pt x="948" y="74997"/>
                    </a:lnTo>
                    <a:close/>
                  </a:path>
                </a:pathLst>
              </a:custGeom>
              <a:solidFill>
                <a:srgbClr val="262626"/>
              </a:solidFill>
              <a:ln w="8014" cap="sq">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BD18D71B-CE5C-B532-BF75-A5784ED1E60E}"/>
                  </a:ext>
                </a:extLst>
              </p:cNvPr>
              <p:cNvSpPr/>
              <p:nvPr/>
            </p:nvSpPr>
            <p:spPr>
              <a:xfrm>
                <a:off x="8437748" y="1950492"/>
                <a:ext cx="47273" cy="77368"/>
              </a:xfrm>
              <a:custGeom>
                <a:avLst/>
                <a:gdLst>
                  <a:gd name="connsiteX0" fmla="*/ 24021 w 47273"/>
                  <a:gd name="connsiteY0" fmla="*/ 77504 h 77368"/>
                  <a:gd name="connsiteX1" fmla="*/ 5275 w 47273"/>
                  <a:gd name="connsiteY1" fmla="*/ 66157 h 77368"/>
                  <a:gd name="connsiteX2" fmla="*/ 322 w 47273"/>
                  <a:gd name="connsiteY2" fmla="*/ 39134 h 77368"/>
                  <a:gd name="connsiteX3" fmla="*/ 2077 w 47273"/>
                  <a:gd name="connsiteY3" fmla="*/ 20763 h 77368"/>
                  <a:gd name="connsiteX4" fmla="*/ 9162 w 47273"/>
                  <a:gd name="connsiteY4" fmla="*/ 6155 h 77368"/>
                  <a:gd name="connsiteX5" fmla="*/ 24021 w 47273"/>
                  <a:gd name="connsiteY5" fmla="*/ 136 h 77368"/>
                  <a:gd name="connsiteX6" fmla="*/ 36122 w 47273"/>
                  <a:gd name="connsiteY6" fmla="*/ 3772 h 77368"/>
                  <a:gd name="connsiteX7" fmla="*/ 43332 w 47273"/>
                  <a:gd name="connsiteY7" fmla="*/ 13114 h 77368"/>
                  <a:gd name="connsiteX8" fmla="*/ 46717 w 47273"/>
                  <a:gd name="connsiteY8" fmla="*/ 25403 h 77368"/>
                  <a:gd name="connsiteX9" fmla="*/ 47595 w 47273"/>
                  <a:gd name="connsiteY9" fmla="*/ 39134 h 77368"/>
                  <a:gd name="connsiteX10" fmla="*/ 45840 w 47273"/>
                  <a:gd name="connsiteY10" fmla="*/ 57253 h 77368"/>
                  <a:gd name="connsiteX11" fmla="*/ 38881 w 47273"/>
                  <a:gd name="connsiteY11" fmla="*/ 71611 h 77368"/>
                  <a:gd name="connsiteX12" fmla="*/ 24021 w 47273"/>
                  <a:gd name="connsiteY12" fmla="*/ 77504 h 77368"/>
                  <a:gd name="connsiteX13" fmla="*/ 24021 w 47273"/>
                  <a:gd name="connsiteY13" fmla="*/ 74495 h 77368"/>
                  <a:gd name="connsiteX14" fmla="*/ 33363 w 47273"/>
                  <a:gd name="connsiteY14" fmla="*/ 68100 h 77368"/>
                  <a:gd name="connsiteX15" fmla="*/ 37125 w 47273"/>
                  <a:gd name="connsiteY15" fmla="*/ 53930 h 77368"/>
                  <a:gd name="connsiteX16" fmla="*/ 37815 w 47273"/>
                  <a:gd name="connsiteY16" fmla="*/ 37378 h 77368"/>
                  <a:gd name="connsiteX17" fmla="*/ 37125 w 47273"/>
                  <a:gd name="connsiteY17" fmla="*/ 21766 h 77368"/>
                  <a:gd name="connsiteX18" fmla="*/ 33363 w 47273"/>
                  <a:gd name="connsiteY18" fmla="*/ 8851 h 77368"/>
                  <a:gd name="connsiteX19" fmla="*/ 24021 w 47273"/>
                  <a:gd name="connsiteY19" fmla="*/ 3020 h 77368"/>
                  <a:gd name="connsiteX20" fmla="*/ 14554 w 47273"/>
                  <a:gd name="connsiteY20" fmla="*/ 8851 h 77368"/>
                  <a:gd name="connsiteX21" fmla="*/ 10792 w 47273"/>
                  <a:gd name="connsiteY21" fmla="*/ 21766 h 77368"/>
                  <a:gd name="connsiteX22" fmla="*/ 10102 w 47273"/>
                  <a:gd name="connsiteY22" fmla="*/ 37378 h 77368"/>
                  <a:gd name="connsiteX23" fmla="*/ 10416 w 47273"/>
                  <a:gd name="connsiteY23" fmla="*/ 49166 h 77368"/>
                  <a:gd name="connsiteX24" fmla="*/ 12046 w 47273"/>
                  <a:gd name="connsiteY24" fmla="*/ 60577 h 77368"/>
                  <a:gd name="connsiteX25" fmla="*/ 16310 w 47273"/>
                  <a:gd name="connsiteY25" fmla="*/ 70482 h 77368"/>
                  <a:gd name="connsiteX26" fmla="*/ 24021 w 47273"/>
                  <a:gd name="connsiteY26" fmla="*/ 74495 h 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73" h="77368">
                    <a:moveTo>
                      <a:pt x="24021" y="77504"/>
                    </a:moveTo>
                    <a:cubicBezTo>
                      <a:pt x="14826" y="77504"/>
                      <a:pt x="8577" y="73722"/>
                      <a:pt x="5275" y="66157"/>
                    </a:cubicBezTo>
                    <a:cubicBezTo>
                      <a:pt x="1973" y="58591"/>
                      <a:pt x="322" y="49583"/>
                      <a:pt x="322" y="39134"/>
                    </a:cubicBezTo>
                    <a:cubicBezTo>
                      <a:pt x="322" y="32613"/>
                      <a:pt x="907" y="26490"/>
                      <a:pt x="2077" y="20763"/>
                    </a:cubicBezTo>
                    <a:cubicBezTo>
                      <a:pt x="3247" y="15037"/>
                      <a:pt x="5609" y="10167"/>
                      <a:pt x="9162" y="6155"/>
                    </a:cubicBezTo>
                    <a:cubicBezTo>
                      <a:pt x="12715" y="2142"/>
                      <a:pt x="17668" y="136"/>
                      <a:pt x="24021" y="136"/>
                    </a:cubicBezTo>
                    <a:cubicBezTo>
                      <a:pt x="28953" y="136"/>
                      <a:pt x="32987" y="1348"/>
                      <a:pt x="36122" y="3772"/>
                    </a:cubicBezTo>
                    <a:cubicBezTo>
                      <a:pt x="39257" y="6197"/>
                      <a:pt x="41661" y="9311"/>
                      <a:pt x="43332" y="13114"/>
                    </a:cubicBezTo>
                    <a:cubicBezTo>
                      <a:pt x="45004" y="16918"/>
                      <a:pt x="46132" y="21014"/>
                      <a:pt x="46717" y="25403"/>
                    </a:cubicBezTo>
                    <a:cubicBezTo>
                      <a:pt x="47302" y="29792"/>
                      <a:pt x="47595" y="34369"/>
                      <a:pt x="47595" y="39134"/>
                    </a:cubicBezTo>
                    <a:cubicBezTo>
                      <a:pt x="47595" y="45571"/>
                      <a:pt x="47010" y="51611"/>
                      <a:pt x="45840" y="57253"/>
                    </a:cubicBezTo>
                    <a:cubicBezTo>
                      <a:pt x="44669" y="62896"/>
                      <a:pt x="42350" y="67682"/>
                      <a:pt x="38881" y="71611"/>
                    </a:cubicBezTo>
                    <a:cubicBezTo>
                      <a:pt x="35411" y="75540"/>
                      <a:pt x="30458" y="77504"/>
                      <a:pt x="24021" y="77504"/>
                    </a:cubicBezTo>
                    <a:close/>
                    <a:moveTo>
                      <a:pt x="24021" y="74495"/>
                    </a:moveTo>
                    <a:cubicBezTo>
                      <a:pt x="28201" y="74495"/>
                      <a:pt x="31315" y="72363"/>
                      <a:pt x="33363" y="68100"/>
                    </a:cubicBezTo>
                    <a:cubicBezTo>
                      <a:pt x="35411" y="63837"/>
                      <a:pt x="36665" y="59113"/>
                      <a:pt x="37125" y="53930"/>
                    </a:cubicBezTo>
                    <a:cubicBezTo>
                      <a:pt x="37585" y="48747"/>
                      <a:pt x="37815" y="43230"/>
                      <a:pt x="37815" y="37378"/>
                    </a:cubicBezTo>
                    <a:cubicBezTo>
                      <a:pt x="37815" y="31693"/>
                      <a:pt x="37585" y="26490"/>
                      <a:pt x="37125" y="21766"/>
                    </a:cubicBezTo>
                    <a:cubicBezTo>
                      <a:pt x="36665" y="17043"/>
                      <a:pt x="35411" y="12738"/>
                      <a:pt x="33363" y="8851"/>
                    </a:cubicBezTo>
                    <a:cubicBezTo>
                      <a:pt x="31315" y="4964"/>
                      <a:pt x="28201" y="3020"/>
                      <a:pt x="24021" y="3020"/>
                    </a:cubicBezTo>
                    <a:cubicBezTo>
                      <a:pt x="19757" y="3020"/>
                      <a:pt x="16602" y="4964"/>
                      <a:pt x="14554" y="8851"/>
                    </a:cubicBezTo>
                    <a:cubicBezTo>
                      <a:pt x="12506" y="12738"/>
                      <a:pt x="11252" y="17043"/>
                      <a:pt x="10792" y="21766"/>
                    </a:cubicBezTo>
                    <a:cubicBezTo>
                      <a:pt x="10332" y="26490"/>
                      <a:pt x="10102" y="31693"/>
                      <a:pt x="10102" y="37378"/>
                    </a:cubicBezTo>
                    <a:cubicBezTo>
                      <a:pt x="10102" y="41558"/>
                      <a:pt x="10207" y="45487"/>
                      <a:pt x="10416" y="49166"/>
                    </a:cubicBezTo>
                    <a:cubicBezTo>
                      <a:pt x="10625" y="52844"/>
                      <a:pt x="11168" y="56648"/>
                      <a:pt x="12046" y="60577"/>
                    </a:cubicBezTo>
                    <a:cubicBezTo>
                      <a:pt x="12924" y="64505"/>
                      <a:pt x="14345" y="67807"/>
                      <a:pt x="16310" y="70482"/>
                    </a:cubicBezTo>
                    <a:cubicBezTo>
                      <a:pt x="18274" y="73157"/>
                      <a:pt x="20845" y="74495"/>
                      <a:pt x="24021" y="74495"/>
                    </a:cubicBezTo>
                    <a:close/>
                  </a:path>
                </a:pathLst>
              </a:custGeom>
              <a:solidFill>
                <a:srgbClr val="262626"/>
              </a:solidFill>
              <a:ln w="8014" cap="sq">
                <a:noFill/>
                <a:prstDash val="solid"/>
                <a:miter/>
              </a:ln>
            </p:spPr>
            <p:txBody>
              <a:bodyPr rtlCol="0" anchor="ctr"/>
              <a:lstStyle/>
              <a:p>
                <a:endParaRPr lang="en-US"/>
              </a:p>
            </p:txBody>
          </p:sp>
        </p:grpSp>
        <p:grpSp>
          <p:nvGrpSpPr>
            <p:cNvPr id="442" name="Graphic 309">
              <a:extLst>
                <a:ext uri="{FF2B5EF4-FFF2-40B4-BE49-F238E27FC236}">
                  <a16:creationId xmlns:a16="http://schemas.microsoft.com/office/drawing/2014/main" id="{A7DF05F7-89E1-83FF-49FD-BA300FF19519}"/>
                </a:ext>
              </a:extLst>
            </p:cNvPr>
            <p:cNvGrpSpPr/>
            <p:nvPr/>
          </p:nvGrpSpPr>
          <p:grpSpPr>
            <a:xfrm>
              <a:off x="8385358" y="1372074"/>
              <a:ext cx="98535" cy="77368"/>
              <a:chOff x="8385358" y="1372074"/>
              <a:chExt cx="98535" cy="77368"/>
            </a:xfrm>
            <a:solidFill>
              <a:srgbClr val="262626"/>
            </a:solidFill>
          </p:grpSpPr>
          <p:sp>
            <p:nvSpPr>
              <p:cNvPr id="477" name="Freeform: Shape 476">
                <a:extLst>
                  <a:ext uri="{FF2B5EF4-FFF2-40B4-BE49-F238E27FC236}">
                    <a16:creationId xmlns:a16="http://schemas.microsoft.com/office/drawing/2014/main" id="{37F9FD07-AF56-5B9C-AA19-F85BA05941DB}"/>
                  </a:ext>
                </a:extLst>
              </p:cNvPr>
              <p:cNvSpPr/>
              <p:nvPr/>
            </p:nvSpPr>
            <p:spPr>
              <a:xfrm>
                <a:off x="8385358" y="1372074"/>
                <a:ext cx="37492" cy="74860"/>
              </a:xfrm>
              <a:custGeom>
                <a:avLst/>
                <a:gdLst>
                  <a:gd name="connsiteX0" fmla="*/ 948 w 37492"/>
                  <a:gd name="connsiteY0" fmla="*/ 74924 h 74860"/>
                  <a:gd name="connsiteX1" fmla="*/ 948 w 37492"/>
                  <a:gd name="connsiteY1" fmla="*/ 70912 h 74860"/>
                  <a:gd name="connsiteX2" fmla="*/ 14993 w 37492"/>
                  <a:gd name="connsiteY2" fmla="*/ 67401 h 74860"/>
                  <a:gd name="connsiteX3" fmla="*/ 14993 w 37492"/>
                  <a:gd name="connsiteY3" fmla="*/ 8465 h 74860"/>
                  <a:gd name="connsiteX4" fmla="*/ 322 w 37492"/>
                  <a:gd name="connsiteY4" fmla="*/ 11224 h 74860"/>
                  <a:gd name="connsiteX5" fmla="*/ 322 w 37492"/>
                  <a:gd name="connsiteY5" fmla="*/ 7337 h 74860"/>
                  <a:gd name="connsiteX6" fmla="*/ 21137 w 37492"/>
                  <a:gd name="connsiteY6" fmla="*/ 64 h 74860"/>
                  <a:gd name="connsiteX7" fmla="*/ 22641 w 37492"/>
                  <a:gd name="connsiteY7" fmla="*/ 64 h 74860"/>
                  <a:gd name="connsiteX8" fmla="*/ 23394 w 37492"/>
                  <a:gd name="connsiteY8" fmla="*/ 378 h 74860"/>
                  <a:gd name="connsiteX9" fmla="*/ 23770 w 37492"/>
                  <a:gd name="connsiteY9" fmla="*/ 1067 h 74860"/>
                  <a:gd name="connsiteX10" fmla="*/ 23770 w 37492"/>
                  <a:gd name="connsiteY10" fmla="*/ 67401 h 74860"/>
                  <a:gd name="connsiteX11" fmla="*/ 37814 w 37492"/>
                  <a:gd name="connsiteY11" fmla="*/ 70912 h 74860"/>
                  <a:gd name="connsiteX12" fmla="*/ 37814 w 37492"/>
                  <a:gd name="connsiteY12" fmla="*/ 74924 h 74860"/>
                  <a:gd name="connsiteX13" fmla="*/ 948 w 37492"/>
                  <a:gd name="connsiteY13" fmla="*/ 74924 h 7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2" h="74860">
                    <a:moveTo>
                      <a:pt x="948" y="74924"/>
                    </a:moveTo>
                    <a:lnTo>
                      <a:pt x="948" y="70912"/>
                    </a:lnTo>
                    <a:cubicBezTo>
                      <a:pt x="10311" y="70912"/>
                      <a:pt x="14993" y="69742"/>
                      <a:pt x="14993" y="67401"/>
                    </a:cubicBezTo>
                    <a:lnTo>
                      <a:pt x="14993" y="8465"/>
                    </a:lnTo>
                    <a:cubicBezTo>
                      <a:pt x="11147" y="10304"/>
                      <a:pt x="6256" y="11224"/>
                      <a:pt x="322" y="11224"/>
                    </a:cubicBezTo>
                    <a:lnTo>
                      <a:pt x="322" y="7337"/>
                    </a:lnTo>
                    <a:cubicBezTo>
                      <a:pt x="9517" y="7337"/>
                      <a:pt x="16455" y="4913"/>
                      <a:pt x="21137" y="64"/>
                    </a:cubicBezTo>
                    <a:lnTo>
                      <a:pt x="22641" y="64"/>
                    </a:lnTo>
                    <a:cubicBezTo>
                      <a:pt x="22892" y="64"/>
                      <a:pt x="23143" y="168"/>
                      <a:pt x="23394" y="378"/>
                    </a:cubicBezTo>
                    <a:cubicBezTo>
                      <a:pt x="23645" y="586"/>
                      <a:pt x="23770" y="816"/>
                      <a:pt x="23770" y="1067"/>
                    </a:cubicBezTo>
                    <a:lnTo>
                      <a:pt x="23770" y="67401"/>
                    </a:lnTo>
                    <a:cubicBezTo>
                      <a:pt x="23770" y="69742"/>
                      <a:pt x="28451" y="70912"/>
                      <a:pt x="37814" y="70912"/>
                    </a:cubicBezTo>
                    <a:lnTo>
                      <a:pt x="37814" y="74924"/>
                    </a:lnTo>
                    <a:lnTo>
                      <a:pt x="948" y="74924"/>
                    </a:lnTo>
                    <a:close/>
                  </a:path>
                </a:pathLst>
              </a:custGeom>
              <a:solidFill>
                <a:srgbClr val="262626"/>
              </a:solidFill>
              <a:ln w="8014" cap="sq">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A02F3D47-C125-7626-398B-C325E979F7F5}"/>
                  </a:ext>
                </a:extLst>
              </p:cNvPr>
              <p:cNvSpPr/>
              <p:nvPr/>
            </p:nvSpPr>
            <p:spPr>
              <a:xfrm>
                <a:off x="8439001" y="1372074"/>
                <a:ext cx="44891" cy="77368"/>
              </a:xfrm>
              <a:custGeom>
                <a:avLst/>
                <a:gdLst>
                  <a:gd name="connsiteX0" fmla="*/ 4460 w 44891"/>
                  <a:gd name="connsiteY0" fmla="*/ 62135 h 77368"/>
                  <a:gd name="connsiteX1" fmla="*/ 7971 w 44891"/>
                  <a:gd name="connsiteY1" fmla="*/ 68091 h 77368"/>
                  <a:gd name="connsiteX2" fmla="*/ 13614 w 44891"/>
                  <a:gd name="connsiteY2" fmla="*/ 72291 h 77368"/>
                  <a:gd name="connsiteX3" fmla="*/ 20385 w 44891"/>
                  <a:gd name="connsiteY3" fmla="*/ 73796 h 77368"/>
                  <a:gd name="connsiteX4" fmla="*/ 31608 w 44891"/>
                  <a:gd name="connsiteY4" fmla="*/ 67527 h 77368"/>
                  <a:gd name="connsiteX5" fmla="*/ 34680 w 44891"/>
                  <a:gd name="connsiteY5" fmla="*/ 52228 h 77368"/>
                  <a:gd name="connsiteX6" fmla="*/ 34555 w 44891"/>
                  <a:gd name="connsiteY6" fmla="*/ 45645 h 77368"/>
                  <a:gd name="connsiteX7" fmla="*/ 33802 w 44891"/>
                  <a:gd name="connsiteY7" fmla="*/ 40567 h 77368"/>
                  <a:gd name="connsiteX8" fmla="*/ 30166 w 44891"/>
                  <a:gd name="connsiteY8" fmla="*/ 33607 h 77368"/>
                  <a:gd name="connsiteX9" fmla="*/ 23771 w 44891"/>
                  <a:gd name="connsiteY9" fmla="*/ 30660 h 77368"/>
                  <a:gd name="connsiteX10" fmla="*/ 17250 w 44891"/>
                  <a:gd name="connsiteY10" fmla="*/ 31789 h 77368"/>
                  <a:gd name="connsiteX11" fmla="*/ 12798 w 44891"/>
                  <a:gd name="connsiteY11" fmla="*/ 34485 h 77368"/>
                  <a:gd name="connsiteX12" fmla="*/ 9789 w 44891"/>
                  <a:gd name="connsiteY12" fmla="*/ 37745 h 77368"/>
                  <a:gd name="connsiteX13" fmla="*/ 8222 w 44891"/>
                  <a:gd name="connsiteY13" fmla="*/ 39563 h 77368"/>
                  <a:gd name="connsiteX14" fmla="*/ 6968 w 44891"/>
                  <a:gd name="connsiteY14" fmla="*/ 39563 h 77368"/>
                  <a:gd name="connsiteX15" fmla="*/ 6215 w 44891"/>
                  <a:gd name="connsiteY15" fmla="*/ 39187 h 77368"/>
                  <a:gd name="connsiteX16" fmla="*/ 5839 w 44891"/>
                  <a:gd name="connsiteY16" fmla="*/ 38435 h 77368"/>
                  <a:gd name="connsiteX17" fmla="*/ 5839 w 44891"/>
                  <a:gd name="connsiteY17" fmla="*/ 942 h 77368"/>
                  <a:gd name="connsiteX18" fmla="*/ 6215 w 44891"/>
                  <a:gd name="connsiteY18" fmla="*/ 378 h 77368"/>
                  <a:gd name="connsiteX19" fmla="*/ 6968 w 44891"/>
                  <a:gd name="connsiteY19" fmla="*/ 64 h 77368"/>
                  <a:gd name="connsiteX20" fmla="*/ 7218 w 44891"/>
                  <a:gd name="connsiteY20" fmla="*/ 64 h 77368"/>
                  <a:gd name="connsiteX21" fmla="*/ 23269 w 44891"/>
                  <a:gd name="connsiteY21" fmla="*/ 3700 h 77368"/>
                  <a:gd name="connsiteX22" fmla="*/ 39445 w 44891"/>
                  <a:gd name="connsiteY22" fmla="*/ 64 h 77368"/>
                  <a:gd name="connsiteX23" fmla="*/ 39696 w 44891"/>
                  <a:gd name="connsiteY23" fmla="*/ 64 h 77368"/>
                  <a:gd name="connsiteX24" fmla="*/ 40448 w 44891"/>
                  <a:gd name="connsiteY24" fmla="*/ 378 h 77368"/>
                  <a:gd name="connsiteX25" fmla="*/ 40824 w 44891"/>
                  <a:gd name="connsiteY25" fmla="*/ 942 h 77368"/>
                  <a:gd name="connsiteX26" fmla="*/ 40824 w 44891"/>
                  <a:gd name="connsiteY26" fmla="*/ 2070 h 77368"/>
                  <a:gd name="connsiteX27" fmla="*/ 40574 w 44891"/>
                  <a:gd name="connsiteY27" fmla="*/ 2572 h 77368"/>
                  <a:gd name="connsiteX28" fmla="*/ 30918 w 44891"/>
                  <a:gd name="connsiteY28" fmla="*/ 10534 h 77368"/>
                  <a:gd name="connsiteX29" fmla="*/ 18880 w 44891"/>
                  <a:gd name="connsiteY29" fmla="*/ 13356 h 77368"/>
                  <a:gd name="connsiteX30" fmla="*/ 9726 w 44891"/>
                  <a:gd name="connsiteY30" fmla="*/ 12102 h 77368"/>
                  <a:gd name="connsiteX31" fmla="*/ 9726 w 44891"/>
                  <a:gd name="connsiteY31" fmla="*/ 33293 h 77368"/>
                  <a:gd name="connsiteX32" fmla="*/ 16372 w 44891"/>
                  <a:gd name="connsiteY32" fmla="*/ 29030 h 77368"/>
                  <a:gd name="connsiteX33" fmla="*/ 23896 w 44891"/>
                  <a:gd name="connsiteY33" fmla="*/ 27776 h 77368"/>
                  <a:gd name="connsiteX34" fmla="*/ 34994 w 44891"/>
                  <a:gd name="connsiteY34" fmla="*/ 31350 h 77368"/>
                  <a:gd name="connsiteX35" fmla="*/ 42580 w 44891"/>
                  <a:gd name="connsiteY35" fmla="*/ 40629 h 77368"/>
                  <a:gd name="connsiteX36" fmla="*/ 45213 w 44891"/>
                  <a:gd name="connsiteY36" fmla="*/ 52353 h 77368"/>
                  <a:gd name="connsiteX37" fmla="*/ 41890 w 44891"/>
                  <a:gd name="connsiteY37" fmla="*/ 64830 h 77368"/>
                  <a:gd name="connsiteX38" fmla="*/ 32862 w 44891"/>
                  <a:gd name="connsiteY38" fmla="*/ 73985 h 77368"/>
                  <a:gd name="connsiteX39" fmla="*/ 20385 w 44891"/>
                  <a:gd name="connsiteY39" fmla="*/ 77432 h 77368"/>
                  <a:gd name="connsiteX40" fmla="*/ 10228 w 44891"/>
                  <a:gd name="connsiteY40" fmla="*/ 74549 h 77368"/>
                  <a:gd name="connsiteX41" fmla="*/ 2955 w 44891"/>
                  <a:gd name="connsiteY41" fmla="*/ 66837 h 77368"/>
                  <a:gd name="connsiteX42" fmla="*/ 322 w 44891"/>
                  <a:gd name="connsiteY42" fmla="*/ 56617 h 77368"/>
                  <a:gd name="connsiteX43" fmla="*/ 1952 w 44891"/>
                  <a:gd name="connsiteY43" fmla="*/ 52479 h 77368"/>
                  <a:gd name="connsiteX44" fmla="*/ 6090 w 44891"/>
                  <a:gd name="connsiteY44" fmla="*/ 50849 h 77368"/>
                  <a:gd name="connsiteX45" fmla="*/ 10165 w 44891"/>
                  <a:gd name="connsiteY45" fmla="*/ 52479 h 77368"/>
                  <a:gd name="connsiteX46" fmla="*/ 11858 w 44891"/>
                  <a:gd name="connsiteY46" fmla="*/ 56617 h 77368"/>
                  <a:gd name="connsiteX47" fmla="*/ 10165 w 44891"/>
                  <a:gd name="connsiteY47" fmla="*/ 60692 h 77368"/>
                  <a:gd name="connsiteX48" fmla="*/ 6090 w 44891"/>
                  <a:gd name="connsiteY48" fmla="*/ 62385 h 77368"/>
                  <a:gd name="connsiteX49" fmla="*/ 5212 w 44891"/>
                  <a:gd name="connsiteY49" fmla="*/ 62260 h 77368"/>
                  <a:gd name="connsiteX50" fmla="*/ 4460 w 44891"/>
                  <a:gd name="connsiteY50" fmla="*/ 62135 h 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4891" h="77368">
                    <a:moveTo>
                      <a:pt x="4460" y="62135"/>
                    </a:moveTo>
                    <a:cubicBezTo>
                      <a:pt x="5212" y="64308"/>
                      <a:pt x="6383" y="66293"/>
                      <a:pt x="7971" y="68091"/>
                    </a:cubicBezTo>
                    <a:cubicBezTo>
                      <a:pt x="9559" y="69888"/>
                      <a:pt x="11440" y="71288"/>
                      <a:pt x="13614" y="72291"/>
                    </a:cubicBezTo>
                    <a:cubicBezTo>
                      <a:pt x="15787" y="73295"/>
                      <a:pt x="18044" y="73796"/>
                      <a:pt x="20385" y="73796"/>
                    </a:cubicBezTo>
                    <a:cubicBezTo>
                      <a:pt x="25819" y="73796"/>
                      <a:pt x="29560" y="71706"/>
                      <a:pt x="31608" y="67527"/>
                    </a:cubicBezTo>
                    <a:cubicBezTo>
                      <a:pt x="33656" y="63347"/>
                      <a:pt x="34680" y="58247"/>
                      <a:pt x="34680" y="52228"/>
                    </a:cubicBezTo>
                    <a:cubicBezTo>
                      <a:pt x="34680" y="49637"/>
                      <a:pt x="34638" y="47442"/>
                      <a:pt x="34555" y="45645"/>
                    </a:cubicBezTo>
                    <a:cubicBezTo>
                      <a:pt x="34471" y="43848"/>
                      <a:pt x="34220" y="42155"/>
                      <a:pt x="33802" y="40567"/>
                    </a:cubicBezTo>
                    <a:cubicBezTo>
                      <a:pt x="33134" y="37892"/>
                      <a:pt x="31921" y="35572"/>
                      <a:pt x="30166" y="33607"/>
                    </a:cubicBezTo>
                    <a:cubicBezTo>
                      <a:pt x="28411" y="31642"/>
                      <a:pt x="26279" y="30660"/>
                      <a:pt x="23771" y="30660"/>
                    </a:cubicBezTo>
                    <a:cubicBezTo>
                      <a:pt x="21263" y="30660"/>
                      <a:pt x="19089" y="31036"/>
                      <a:pt x="17250" y="31789"/>
                    </a:cubicBezTo>
                    <a:cubicBezTo>
                      <a:pt x="15411" y="32541"/>
                      <a:pt x="13927" y="33440"/>
                      <a:pt x="12798" y="34485"/>
                    </a:cubicBezTo>
                    <a:cubicBezTo>
                      <a:pt x="11670" y="35530"/>
                      <a:pt x="10667" y="36617"/>
                      <a:pt x="9789" y="37745"/>
                    </a:cubicBezTo>
                    <a:cubicBezTo>
                      <a:pt x="8912" y="38874"/>
                      <a:pt x="8389" y="39480"/>
                      <a:pt x="8222" y="39563"/>
                    </a:cubicBezTo>
                    <a:lnTo>
                      <a:pt x="6968" y="39563"/>
                    </a:lnTo>
                    <a:cubicBezTo>
                      <a:pt x="6717" y="39563"/>
                      <a:pt x="6466" y="39438"/>
                      <a:pt x="6215" y="39187"/>
                    </a:cubicBezTo>
                    <a:cubicBezTo>
                      <a:pt x="5964" y="38936"/>
                      <a:pt x="5839" y="38685"/>
                      <a:pt x="5839" y="38435"/>
                    </a:cubicBezTo>
                    <a:lnTo>
                      <a:pt x="5839" y="942"/>
                    </a:lnTo>
                    <a:cubicBezTo>
                      <a:pt x="5839" y="774"/>
                      <a:pt x="5964" y="586"/>
                      <a:pt x="6215" y="378"/>
                    </a:cubicBezTo>
                    <a:cubicBezTo>
                      <a:pt x="6466" y="168"/>
                      <a:pt x="6717" y="64"/>
                      <a:pt x="6968" y="64"/>
                    </a:cubicBezTo>
                    <a:lnTo>
                      <a:pt x="7218" y="64"/>
                    </a:lnTo>
                    <a:cubicBezTo>
                      <a:pt x="12318" y="2488"/>
                      <a:pt x="17668" y="3700"/>
                      <a:pt x="23269" y="3700"/>
                    </a:cubicBezTo>
                    <a:cubicBezTo>
                      <a:pt x="28870" y="3700"/>
                      <a:pt x="34262" y="2488"/>
                      <a:pt x="39445" y="64"/>
                    </a:cubicBezTo>
                    <a:lnTo>
                      <a:pt x="39696" y="64"/>
                    </a:lnTo>
                    <a:cubicBezTo>
                      <a:pt x="39947" y="64"/>
                      <a:pt x="40198" y="168"/>
                      <a:pt x="40448" y="378"/>
                    </a:cubicBezTo>
                    <a:cubicBezTo>
                      <a:pt x="40699" y="586"/>
                      <a:pt x="40824" y="774"/>
                      <a:pt x="40824" y="942"/>
                    </a:cubicBezTo>
                    <a:lnTo>
                      <a:pt x="40824" y="2070"/>
                    </a:lnTo>
                    <a:cubicBezTo>
                      <a:pt x="40824" y="2405"/>
                      <a:pt x="40741" y="2572"/>
                      <a:pt x="40574" y="2572"/>
                    </a:cubicBezTo>
                    <a:cubicBezTo>
                      <a:pt x="37983" y="5999"/>
                      <a:pt x="34764" y="8653"/>
                      <a:pt x="30918" y="10534"/>
                    </a:cubicBezTo>
                    <a:cubicBezTo>
                      <a:pt x="27073" y="12416"/>
                      <a:pt x="23060" y="13356"/>
                      <a:pt x="18880" y="13356"/>
                    </a:cubicBezTo>
                    <a:cubicBezTo>
                      <a:pt x="15955" y="13356"/>
                      <a:pt x="12903" y="12938"/>
                      <a:pt x="9726" y="12102"/>
                    </a:cubicBezTo>
                    <a:lnTo>
                      <a:pt x="9726" y="33293"/>
                    </a:lnTo>
                    <a:cubicBezTo>
                      <a:pt x="12235" y="31287"/>
                      <a:pt x="14450" y="29866"/>
                      <a:pt x="16372" y="29030"/>
                    </a:cubicBezTo>
                    <a:cubicBezTo>
                      <a:pt x="18295" y="28194"/>
                      <a:pt x="20803" y="27776"/>
                      <a:pt x="23896" y="27776"/>
                    </a:cubicBezTo>
                    <a:cubicBezTo>
                      <a:pt x="27993" y="27776"/>
                      <a:pt x="31692" y="28967"/>
                      <a:pt x="34994" y="31350"/>
                    </a:cubicBezTo>
                    <a:cubicBezTo>
                      <a:pt x="38296" y="33733"/>
                      <a:pt x="40824" y="36826"/>
                      <a:pt x="42580" y="40629"/>
                    </a:cubicBezTo>
                    <a:cubicBezTo>
                      <a:pt x="44335" y="44433"/>
                      <a:pt x="45213" y="48341"/>
                      <a:pt x="45213" y="52353"/>
                    </a:cubicBezTo>
                    <a:cubicBezTo>
                      <a:pt x="45213" y="56868"/>
                      <a:pt x="44106" y="61027"/>
                      <a:pt x="41890" y="64830"/>
                    </a:cubicBezTo>
                    <a:cubicBezTo>
                      <a:pt x="39675" y="68634"/>
                      <a:pt x="36666" y="71686"/>
                      <a:pt x="32862" y="73985"/>
                    </a:cubicBezTo>
                    <a:cubicBezTo>
                      <a:pt x="29059" y="76283"/>
                      <a:pt x="24899" y="77432"/>
                      <a:pt x="20385" y="77432"/>
                    </a:cubicBezTo>
                    <a:cubicBezTo>
                      <a:pt x="16707" y="77432"/>
                      <a:pt x="13321" y="76471"/>
                      <a:pt x="10228" y="74549"/>
                    </a:cubicBezTo>
                    <a:cubicBezTo>
                      <a:pt x="7135" y="72626"/>
                      <a:pt x="4711" y="70055"/>
                      <a:pt x="2955" y="66837"/>
                    </a:cubicBezTo>
                    <a:cubicBezTo>
                      <a:pt x="1200" y="63618"/>
                      <a:pt x="322" y="60212"/>
                      <a:pt x="322" y="56617"/>
                    </a:cubicBezTo>
                    <a:cubicBezTo>
                      <a:pt x="322" y="54945"/>
                      <a:pt x="865" y="53566"/>
                      <a:pt x="1952" y="52479"/>
                    </a:cubicBezTo>
                    <a:cubicBezTo>
                      <a:pt x="3039" y="51392"/>
                      <a:pt x="4418" y="50849"/>
                      <a:pt x="6090" y="50849"/>
                    </a:cubicBezTo>
                    <a:cubicBezTo>
                      <a:pt x="7679" y="50849"/>
                      <a:pt x="9037" y="51392"/>
                      <a:pt x="10165" y="52479"/>
                    </a:cubicBezTo>
                    <a:cubicBezTo>
                      <a:pt x="11294" y="53566"/>
                      <a:pt x="11858" y="54945"/>
                      <a:pt x="11858" y="56617"/>
                    </a:cubicBezTo>
                    <a:cubicBezTo>
                      <a:pt x="11858" y="58206"/>
                      <a:pt x="11294" y="59564"/>
                      <a:pt x="10165" y="60692"/>
                    </a:cubicBezTo>
                    <a:cubicBezTo>
                      <a:pt x="9037" y="61821"/>
                      <a:pt x="7679" y="62385"/>
                      <a:pt x="6090" y="62385"/>
                    </a:cubicBezTo>
                    <a:cubicBezTo>
                      <a:pt x="5839" y="62385"/>
                      <a:pt x="5547" y="62343"/>
                      <a:pt x="5212" y="62260"/>
                    </a:cubicBezTo>
                    <a:cubicBezTo>
                      <a:pt x="4878" y="62176"/>
                      <a:pt x="4627" y="62135"/>
                      <a:pt x="4460" y="62135"/>
                    </a:cubicBezTo>
                    <a:close/>
                  </a:path>
                </a:pathLst>
              </a:custGeom>
              <a:solidFill>
                <a:srgbClr val="262626"/>
              </a:solidFill>
              <a:ln w="8014" cap="sq">
                <a:noFill/>
                <a:prstDash val="solid"/>
                <a:miter/>
              </a:ln>
            </p:spPr>
            <p:txBody>
              <a:bodyPr rtlCol="0" anchor="ctr"/>
              <a:lstStyle/>
              <a:p>
                <a:endParaRPr lang="en-US"/>
              </a:p>
            </p:txBody>
          </p:sp>
        </p:grpSp>
        <p:grpSp>
          <p:nvGrpSpPr>
            <p:cNvPr id="443" name="Graphic 309">
              <a:extLst>
                <a:ext uri="{FF2B5EF4-FFF2-40B4-BE49-F238E27FC236}">
                  <a16:creationId xmlns:a16="http://schemas.microsoft.com/office/drawing/2014/main" id="{A7DEC47B-4877-DACF-6224-844321DC384B}"/>
                </a:ext>
              </a:extLst>
            </p:cNvPr>
            <p:cNvGrpSpPr/>
            <p:nvPr/>
          </p:nvGrpSpPr>
          <p:grpSpPr>
            <a:xfrm>
              <a:off x="8536049" y="1922387"/>
              <a:ext cx="112354" cy="546141"/>
              <a:chOff x="8536049" y="1922387"/>
              <a:chExt cx="112354" cy="546141"/>
            </a:xfrm>
            <a:solidFill>
              <a:srgbClr val="262626"/>
            </a:solidFill>
          </p:grpSpPr>
          <p:sp>
            <p:nvSpPr>
              <p:cNvPr id="468" name="Freeform: Shape 467">
                <a:extLst>
                  <a:ext uri="{FF2B5EF4-FFF2-40B4-BE49-F238E27FC236}">
                    <a16:creationId xmlns:a16="http://schemas.microsoft.com/office/drawing/2014/main" id="{493E0AFC-3C6B-5A98-7BBE-C93990633F17}"/>
                  </a:ext>
                </a:extLst>
              </p:cNvPr>
              <p:cNvSpPr/>
              <p:nvPr/>
            </p:nvSpPr>
            <p:spPr>
              <a:xfrm rot="-5400000">
                <a:off x="8534419" y="2382634"/>
                <a:ext cx="95049" cy="76741"/>
              </a:xfrm>
              <a:custGeom>
                <a:avLst/>
                <a:gdLst>
                  <a:gd name="connsiteX0" fmla="*/ 1504 w 95049"/>
                  <a:gd name="connsiteY0" fmla="*/ 76923 h 76741"/>
                  <a:gd name="connsiteX1" fmla="*/ 376 w 95049"/>
                  <a:gd name="connsiteY1" fmla="*/ 75418 h 76741"/>
                  <a:gd name="connsiteX2" fmla="*/ 626 w 95049"/>
                  <a:gd name="connsiteY2" fmla="*/ 74479 h 76741"/>
                  <a:gd name="connsiteX3" fmla="*/ 1065 w 95049"/>
                  <a:gd name="connsiteY3" fmla="*/ 73349 h 76741"/>
                  <a:gd name="connsiteX4" fmla="*/ 1881 w 95049"/>
                  <a:gd name="connsiteY4" fmla="*/ 72910 h 76741"/>
                  <a:gd name="connsiteX5" fmla="*/ 14295 w 95049"/>
                  <a:gd name="connsiteY5" fmla="*/ 66140 h 76741"/>
                  <a:gd name="connsiteX6" fmla="*/ 29593 w 95049"/>
                  <a:gd name="connsiteY6" fmla="*/ 4696 h 76741"/>
                  <a:gd name="connsiteX7" fmla="*/ 19686 w 95049"/>
                  <a:gd name="connsiteY7" fmla="*/ 4069 h 76741"/>
                  <a:gd name="connsiteX8" fmla="*/ 18683 w 95049"/>
                  <a:gd name="connsiteY8" fmla="*/ 2689 h 76741"/>
                  <a:gd name="connsiteX9" fmla="*/ 18872 w 95049"/>
                  <a:gd name="connsiteY9" fmla="*/ 1623 h 76741"/>
                  <a:gd name="connsiteX10" fmla="*/ 19311 w 95049"/>
                  <a:gd name="connsiteY10" fmla="*/ 558 h 76741"/>
                  <a:gd name="connsiteX11" fmla="*/ 20063 w 95049"/>
                  <a:gd name="connsiteY11" fmla="*/ 181 h 76741"/>
                  <a:gd name="connsiteX12" fmla="*/ 39499 w 95049"/>
                  <a:gd name="connsiteY12" fmla="*/ 181 h 76741"/>
                  <a:gd name="connsiteX13" fmla="*/ 40502 w 95049"/>
                  <a:gd name="connsiteY13" fmla="*/ 934 h 76741"/>
                  <a:gd name="connsiteX14" fmla="*/ 65456 w 95049"/>
                  <a:gd name="connsiteY14" fmla="*/ 60246 h 76741"/>
                  <a:gd name="connsiteX15" fmla="*/ 77870 w 95049"/>
                  <a:gd name="connsiteY15" fmla="*/ 10589 h 76741"/>
                  <a:gd name="connsiteX16" fmla="*/ 78121 w 95049"/>
                  <a:gd name="connsiteY16" fmla="*/ 8834 h 76741"/>
                  <a:gd name="connsiteX17" fmla="*/ 69469 w 95049"/>
                  <a:gd name="connsiteY17" fmla="*/ 4069 h 76741"/>
                  <a:gd name="connsiteX18" fmla="*/ 68340 w 95049"/>
                  <a:gd name="connsiteY18" fmla="*/ 2689 h 76741"/>
                  <a:gd name="connsiteX19" fmla="*/ 68967 w 95049"/>
                  <a:gd name="connsiteY19" fmla="*/ 683 h 76741"/>
                  <a:gd name="connsiteX20" fmla="*/ 70346 w 95049"/>
                  <a:gd name="connsiteY20" fmla="*/ 181 h 76741"/>
                  <a:gd name="connsiteX21" fmla="*/ 94297 w 95049"/>
                  <a:gd name="connsiteY21" fmla="*/ 181 h 76741"/>
                  <a:gd name="connsiteX22" fmla="*/ 95425 w 95049"/>
                  <a:gd name="connsiteY22" fmla="*/ 1686 h 76741"/>
                  <a:gd name="connsiteX23" fmla="*/ 95237 w 95049"/>
                  <a:gd name="connsiteY23" fmla="*/ 2627 h 76741"/>
                  <a:gd name="connsiteX24" fmla="*/ 94736 w 95049"/>
                  <a:gd name="connsiteY24" fmla="*/ 3692 h 76741"/>
                  <a:gd name="connsiteX25" fmla="*/ 94046 w 95049"/>
                  <a:gd name="connsiteY25" fmla="*/ 4069 h 76741"/>
                  <a:gd name="connsiteX26" fmla="*/ 81507 w 95049"/>
                  <a:gd name="connsiteY26" fmla="*/ 10966 h 76741"/>
                  <a:gd name="connsiteX27" fmla="*/ 65330 w 95049"/>
                  <a:gd name="connsiteY27" fmla="*/ 75920 h 76741"/>
                  <a:gd name="connsiteX28" fmla="*/ 64202 w 95049"/>
                  <a:gd name="connsiteY28" fmla="*/ 76923 h 76741"/>
                  <a:gd name="connsiteX29" fmla="*/ 62822 w 95049"/>
                  <a:gd name="connsiteY29" fmla="*/ 76923 h 76741"/>
                  <a:gd name="connsiteX30" fmla="*/ 61819 w 95049"/>
                  <a:gd name="connsiteY30" fmla="*/ 76171 h 76741"/>
                  <a:gd name="connsiteX31" fmla="*/ 33229 w 95049"/>
                  <a:gd name="connsiteY31" fmla="*/ 8207 h 76741"/>
                  <a:gd name="connsiteX32" fmla="*/ 32979 w 95049"/>
                  <a:gd name="connsiteY32" fmla="*/ 7455 h 76741"/>
                  <a:gd name="connsiteX33" fmla="*/ 32727 w 95049"/>
                  <a:gd name="connsiteY33" fmla="*/ 7078 h 76741"/>
                  <a:gd name="connsiteX34" fmla="*/ 17931 w 95049"/>
                  <a:gd name="connsiteY34" fmla="*/ 66641 h 76741"/>
                  <a:gd name="connsiteX35" fmla="*/ 17743 w 95049"/>
                  <a:gd name="connsiteY35" fmla="*/ 67268 h 76741"/>
                  <a:gd name="connsiteX36" fmla="*/ 17555 w 95049"/>
                  <a:gd name="connsiteY36" fmla="*/ 68271 h 76741"/>
                  <a:gd name="connsiteX37" fmla="*/ 20063 w 95049"/>
                  <a:gd name="connsiteY37" fmla="*/ 72033 h 76741"/>
                  <a:gd name="connsiteX38" fmla="*/ 26333 w 95049"/>
                  <a:gd name="connsiteY38" fmla="*/ 72910 h 76741"/>
                  <a:gd name="connsiteX39" fmla="*/ 27461 w 95049"/>
                  <a:gd name="connsiteY39" fmla="*/ 74415 h 76741"/>
                  <a:gd name="connsiteX40" fmla="*/ 26834 w 95049"/>
                  <a:gd name="connsiteY40" fmla="*/ 76485 h 76741"/>
                  <a:gd name="connsiteX41" fmla="*/ 25580 w 95049"/>
                  <a:gd name="connsiteY41" fmla="*/ 76923 h 76741"/>
                  <a:gd name="connsiteX42" fmla="*/ 1504 w 95049"/>
                  <a:gd name="connsiteY42" fmla="*/ 76923 h 76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5049" h="76741">
                    <a:moveTo>
                      <a:pt x="1504" y="76923"/>
                    </a:moveTo>
                    <a:cubicBezTo>
                      <a:pt x="752" y="76923"/>
                      <a:pt x="376" y="76422"/>
                      <a:pt x="376" y="75418"/>
                    </a:cubicBezTo>
                    <a:cubicBezTo>
                      <a:pt x="459" y="75251"/>
                      <a:pt x="543" y="74938"/>
                      <a:pt x="626" y="74479"/>
                    </a:cubicBezTo>
                    <a:cubicBezTo>
                      <a:pt x="711" y="74019"/>
                      <a:pt x="857" y="73642"/>
                      <a:pt x="1065" y="73349"/>
                    </a:cubicBezTo>
                    <a:cubicBezTo>
                      <a:pt x="1275" y="73057"/>
                      <a:pt x="1546" y="72910"/>
                      <a:pt x="1881" y="72910"/>
                    </a:cubicBezTo>
                    <a:cubicBezTo>
                      <a:pt x="8986" y="72910"/>
                      <a:pt x="13124" y="70654"/>
                      <a:pt x="14295" y="66140"/>
                    </a:cubicBezTo>
                    <a:lnTo>
                      <a:pt x="29593" y="4696"/>
                    </a:lnTo>
                    <a:cubicBezTo>
                      <a:pt x="27503" y="4278"/>
                      <a:pt x="24201" y="4069"/>
                      <a:pt x="19686" y="4069"/>
                    </a:cubicBezTo>
                    <a:cubicBezTo>
                      <a:pt x="19018" y="4069"/>
                      <a:pt x="18683" y="3609"/>
                      <a:pt x="18683" y="2689"/>
                    </a:cubicBezTo>
                    <a:cubicBezTo>
                      <a:pt x="18683" y="2439"/>
                      <a:pt x="18746" y="2084"/>
                      <a:pt x="18872" y="1623"/>
                    </a:cubicBezTo>
                    <a:cubicBezTo>
                      <a:pt x="18997" y="1164"/>
                      <a:pt x="19143" y="809"/>
                      <a:pt x="19311" y="558"/>
                    </a:cubicBezTo>
                    <a:cubicBezTo>
                      <a:pt x="19478" y="307"/>
                      <a:pt x="19728" y="181"/>
                      <a:pt x="20063" y="181"/>
                    </a:cubicBezTo>
                    <a:lnTo>
                      <a:pt x="39499" y="181"/>
                    </a:lnTo>
                    <a:cubicBezTo>
                      <a:pt x="40001" y="181"/>
                      <a:pt x="40335" y="432"/>
                      <a:pt x="40502" y="934"/>
                    </a:cubicBezTo>
                    <a:lnTo>
                      <a:pt x="65456" y="60246"/>
                    </a:lnTo>
                    <a:lnTo>
                      <a:pt x="77870" y="10589"/>
                    </a:lnTo>
                    <a:cubicBezTo>
                      <a:pt x="78037" y="9754"/>
                      <a:pt x="78121" y="9169"/>
                      <a:pt x="78121" y="8834"/>
                    </a:cubicBezTo>
                    <a:cubicBezTo>
                      <a:pt x="78121" y="5657"/>
                      <a:pt x="75237" y="4069"/>
                      <a:pt x="69469" y="4069"/>
                    </a:cubicBezTo>
                    <a:cubicBezTo>
                      <a:pt x="68716" y="4069"/>
                      <a:pt x="68340" y="3609"/>
                      <a:pt x="68340" y="2689"/>
                    </a:cubicBezTo>
                    <a:cubicBezTo>
                      <a:pt x="68591" y="1686"/>
                      <a:pt x="68799" y="1017"/>
                      <a:pt x="68967" y="683"/>
                    </a:cubicBezTo>
                    <a:cubicBezTo>
                      <a:pt x="69134" y="348"/>
                      <a:pt x="69594" y="181"/>
                      <a:pt x="70346" y="181"/>
                    </a:cubicBezTo>
                    <a:lnTo>
                      <a:pt x="94297" y="181"/>
                    </a:lnTo>
                    <a:cubicBezTo>
                      <a:pt x="95049" y="181"/>
                      <a:pt x="95425" y="683"/>
                      <a:pt x="95425" y="1686"/>
                    </a:cubicBezTo>
                    <a:cubicBezTo>
                      <a:pt x="95425" y="1854"/>
                      <a:pt x="95362" y="2167"/>
                      <a:pt x="95237" y="2627"/>
                    </a:cubicBezTo>
                    <a:cubicBezTo>
                      <a:pt x="95112" y="3087"/>
                      <a:pt x="94945" y="3442"/>
                      <a:pt x="94736" y="3692"/>
                    </a:cubicBezTo>
                    <a:cubicBezTo>
                      <a:pt x="94526" y="3943"/>
                      <a:pt x="94297" y="4069"/>
                      <a:pt x="94046" y="4069"/>
                    </a:cubicBezTo>
                    <a:cubicBezTo>
                      <a:pt x="86856" y="4069"/>
                      <a:pt x="82677" y="6368"/>
                      <a:pt x="81507" y="10966"/>
                    </a:cubicBezTo>
                    <a:lnTo>
                      <a:pt x="65330" y="75920"/>
                    </a:lnTo>
                    <a:cubicBezTo>
                      <a:pt x="65080" y="76588"/>
                      <a:pt x="64703" y="76923"/>
                      <a:pt x="64202" y="76923"/>
                    </a:cubicBezTo>
                    <a:lnTo>
                      <a:pt x="62822" y="76923"/>
                    </a:lnTo>
                    <a:cubicBezTo>
                      <a:pt x="62321" y="76923"/>
                      <a:pt x="61987" y="76673"/>
                      <a:pt x="61819" y="76171"/>
                    </a:cubicBezTo>
                    <a:lnTo>
                      <a:pt x="33229" y="8207"/>
                    </a:lnTo>
                    <a:lnTo>
                      <a:pt x="32979" y="7455"/>
                    </a:lnTo>
                    <a:cubicBezTo>
                      <a:pt x="32811" y="7287"/>
                      <a:pt x="32727" y="7162"/>
                      <a:pt x="32727" y="7078"/>
                    </a:cubicBezTo>
                    <a:lnTo>
                      <a:pt x="17931" y="66641"/>
                    </a:lnTo>
                    <a:cubicBezTo>
                      <a:pt x="17848" y="66808"/>
                      <a:pt x="17785" y="67017"/>
                      <a:pt x="17743" y="67268"/>
                    </a:cubicBezTo>
                    <a:cubicBezTo>
                      <a:pt x="17701" y="67519"/>
                      <a:pt x="17638" y="67853"/>
                      <a:pt x="17555" y="68271"/>
                    </a:cubicBezTo>
                    <a:cubicBezTo>
                      <a:pt x="17555" y="70194"/>
                      <a:pt x="18391" y="71448"/>
                      <a:pt x="20063" y="72033"/>
                    </a:cubicBezTo>
                    <a:cubicBezTo>
                      <a:pt x="21734" y="72618"/>
                      <a:pt x="23825" y="72910"/>
                      <a:pt x="26333" y="72910"/>
                    </a:cubicBezTo>
                    <a:cubicBezTo>
                      <a:pt x="27085" y="72910"/>
                      <a:pt x="27461" y="73412"/>
                      <a:pt x="27461" y="74415"/>
                    </a:cubicBezTo>
                    <a:cubicBezTo>
                      <a:pt x="27210" y="75503"/>
                      <a:pt x="27001" y="76192"/>
                      <a:pt x="26834" y="76485"/>
                    </a:cubicBezTo>
                    <a:cubicBezTo>
                      <a:pt x="26667" y="76777"/>
                      <a:pt x="26249" y="76923"/>
                      <a:pt x="25580" y="76923"/>
                    </a:cubicBezTo>
                    <a:lnTo>
                      <a:pt x="1504" y="76923"/>
                    </a:lnTo>
                    <a:close/>
                  </a:path>
                </a:pathLst>
              </a:custGeom>
              <a:solidFill>
                <a:srgbClr val="262626"/>
              </a:solidFill>
              <a:ln w="8014" cap="sq">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611B7E14-C1DC-24DE-DFAF-AAF4ABD74D40}"/>
                  </a:ext>
                </a:extLst>
              </p:cNvPr>
              <p:cNvSpPr/>
              <p:nvPr/>
            </p:nvSpPr>
            <p:spPr>
              <a:xfrm rot="-5400000">
                <a:off x="8583980" y="2322635"/>
                <a:ext cx="50785" cy="56552"/>
              </a:xfrm>
              <a:custGeom>
                <a:avLst/>
                <a:gdLst>
                  <a:gd name="connsiteX0" fmla="*/ 3004 w 50785"/>
                  <a:gd name="connsiteY0" fmla="*/ 56722 h 56552"/>
                  <a:gd name="connsiteX1" fmla="*/ 371 w 50785"/>
                  <a:gd name="connsiteY1" fmla="*/ 43430 h 56552"/>
                  <a:gd name="connsiteX2" fmla="*/ 2753 w 50785"/>
                  <a:gd name="connsiteY2" fmla="*/ 43430 h 56552"/>
                  <a:gd name="connsiteX3" fmla="*/ 3506 w 50785"/>
                  <a:gd name="connsiteY3" fmla="*/ 47506 h 56552"/>
                  <a:gd name="connsiteX4" fmla="*/ 4447 w 50785"/>
                  <a:gd name="connsiteY4" fmla="*/ 50013 h 56552"/>
                  <a:gd name="connsiteX5" fmla="*/ 6264 w 50785"/>
                  <a:gd name="connsiteY5" fmla="*/ 50954 h 56552"/>
                  <a:gd name="connsiteX6" fmla="*/ 10402 w 50785"/>
                  <a:gd name="connsiteY6" fmla="*/ 51204 h 56552"/>
                  <a:gd name="connsiteX7" fmla="*/ 15293 w 50785"/>
                  <a:gd name="connsiteY7" fmla="*/ 51204 h 56552"/>
                  <a:gd name="connsiteX8" fmla="*/ 9462 w 50785"/>
                  <a:gd name="connsiteY8" fmla="*/ 39355 h 56552"/>
                  <a:gd name="connsiteX9" fmla="*/ 3067 w 50785"/>
                  <a:gd name="connsiteY9" fmla="*/ 28696 h 56552"/>
                  <a:gd name="connsiteX10" fmla="*/ 1374 w 50785"/>
                  <a:gd name="connsiteY10" fmla="*/ 20232 h 56552"/>
                  <a:gd name="connsiteX11" fmla="*/ 4948 w 50785"/>
                  <a:gd name="connsiteY11" fmla="*/ 9511 h 56552"/>
                  <a:gd name="connsiteX12" fmla="*/ 14227 w 50785"/>
                  <a:gd name="connsiteY12" fmla="*/ 2551 h 56552"/>
                  <a:gd name="connsiteX13" fmla="*/ 25826 w 50785"/>
                  <a:gd name="connsiteY13" fmla="*/ 169 h 56552"/>
                  <a:gd name="connsiteX14" fmla="*/ 37300 w 50785"/>
                  <a:gd name="connsiteY14" fmla="*/ 2551 h 56552"/>
                  <a:gd name="connsiteX15" fmla="*/ 46642 w 50785"/>
                  <a:gd name="connsiteY15" fmla="*/ 9573 h 56552"/>
                  <a:gd name="connsiteX16" fmla="*/ 50278 w 50785"/>
                  <a:gd name="connsiteY16" fmla="*/ 20232 h 56552"/>
                  <a:gd name="connsiteX17" fmla="*/ 48773 w 50785"/>
                  <a:gd name="connsiteY17" fmla="*/ 27881 h 56552"/>
                  <a:gd name="connsiteX18" fmla="*/ 44949 w 50785"/>
                  <a:gd name="connsiteY18" fmla="*/ 35091 h 56552"/>
                  <a:gd name="connsiteX19" fmla="*/ 39933 w 50785"/>
                  <a:gd name="connsiteY19" fmla="*/ 43116 h 56552"/>
                  <a:gd name="connsiteX20" fmla="*/ 36234 w 50785"/>
                  <a:gd name="connsiteY20" fmla="*/ 51204 h 56552"/>
                  <a:gd name="connsiteX21" fmla="*/ 41125 w 50785"/>
                  <a:gd name="connsiteY21" fmla="*/ 51204 h 56552"/>
                  <a:gd name="connsiteX22" fmla="*/ 45388 w 50785"/>
                  <a:gd name="connsiteY22" fmla="*/ 50954 h 56552"/>
                  <a:gd name="connsiteX23" fmla="*/ 47206 w 50785"/>
                  <a:gd name="connsiteY23" fmla="*/ 50013 h 56552"/>
                  <a:gd name="connsiteX24" fmla="*/ 48084 w 50785"/>
                  <a:gd name="connsiteY24" fmla="*/ 47506 h 56552"/>
                  <a:gd name="connsiteX25" fmla="*/ 48899 w 50785"/>
                  <a:gd name="connsiteY25" fmla="*/ 43430 h 56552"/>
                  <a:gd name="connsiteX26" fmla="*/ 51156 w 50785"/>
                  <a:gd name="connsiteY26" fmla="*/ 43430 h 56552"/>
                  <a:gd name="connsiteX27" fmla="*/ 48522 w 50785"/>
                  <a:gd name="connsiteY27" fmla="*/ 56722 h 56552"/>
                  <a:gd name="connsiteX28" fmla="*/ 34353 w 50785"/>
                  <a:gd name="connsiteY28" fmla="*/ 56722 h 56552"/>
                  <a:gd name="connsiteX29" fmla="*/ 33601 w 50785"/>
                  <a:gd name="connsiteY29" fmla="*/ 55719 h 56552"/>
                  <a:gd name="connsiteX30" fmla="*/ 34541 w 50785"/>
                  <a:gd name="connsiteY30" fmla="*/ 47693 h 56552"/>
                  <a:gd name="connsiteX31" fmla="*/ 37488 w 50785"/>
                  <a:gd name="connsiteY31" fmla="*/ 38226 h 56552"/>
                  <a:gd name="connsiteX32" fmla="*/ 40560 w 50785"/>
                  <a:gd name="connsiteY32" fmla="*/ 28383 h 56552"/>
                  <a:gd name="connsiteX33" fmla="*/ 41626 w 50785"/>
                  <a:gd name="connsiteY33" fmla="*/ 20232 h 56552"/>
                  <a:gd name="connsiteX34" fmla="*/ 39745 w 50785"/>
                  <a:gd name="connsiteY34" fmla="*/ 11267 h 56552"/>
                  <a:gd name="connsiteX35" fmla="*/ 34290 w 50785"/>
                  <a:gd name="connsiteY35" fmla="*/ 4683 h 56552"/>
                  <a:gd name="connsiteX36" fmla="*/ 25826 w 50785"/>
                  <a:gd name="connsiteY36" fmla="*/ 2175 h 56552"/>
                  <a:gd name="connsiteX37" fmla="*/ 14227 w 50785"/>
                  <a:gd name="connsiteY37" fmla="*/ 7442 h 56552"/>
                  <a:gd name="connsiteX38" fmla="*/ 9901 w 50785"/>
                  <a:gd name="connsiteY38" fmla="*/ 20232 h 56552"/>
                  <a:gd name="connsiteX39" fmla="*/ 10967 w 50785"/>
                  <a:gd name="connsiteY39" fmla="*/ 28006 h 56552"/>
                  <a:gd name="connsiteX40" fmla="*/ 13977 w 50785"/>
                  <a:gd name="connsiteY40" fmla="*/ 37724 h 56552"/>
                  <a:gd name="connsiteX41" fmla="*/ 17049 w 50785"/>
                  <a:gd name="connsiteY41" fmla="*/ 47693 h 56552"/>
                  <a:gd name="connsiteX42" fmla="*/ 18052 w 50785"/>
                  <a:gd name="connsiteY42" fmla="*/ 55719 h 56552"/>
                  <a:gd name="connsiteX43" fmla="*/ 17299 w 50785"/>
                  <a:gd name="connsiteY43" fmla="*/ 56722 h 56552"/>
                  <a:gd name="connsiteX44" fmla="*/ 3004 w 50785"/>
                  <a:gd name="connsiteY44" fmla="*/ 56722 h 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785" h="56552">
                    <a:moveTo>
                      <a:pt x="3004" y="56722"/>
                    </a:moveTo>
                    <a:lnTo>
                      <a:pt x="371" y="43430"/>
                    </a:lnTo>
                    <a:lnTo>
                      <a:pt x="2753" y="43430"/>
                    </a:lnTo>
                    <a:cubicBezTo>
                      <a:pt x="3004" y="44935"/>
                      <a:pt x="3255" y="46293"/>
                      <a:pt x="3506" y="47506"/>
                    </a:cubicBezTo>
                    <a:cubicBezTo>
                      <a:pt x="3756" y="48718"/>
                      <a:pt x="4070" y="49554"/>
                      <a:pt x="4447" y="50013"/>
                    </a:cubicBezTo>
                    <a:cubicBezTo>
                      <a:pt x="4823" y="50473"/>
                      <a:pt x="5429" y="50786"/>
                      <a:pt x="6264" y="50954"/>
                    </a:cubicBezTo>
                    <a:cubicBezTo>
                      <a:pt x="7101" y="51121"/>
                      <a:pt x="8480" y="51204"/>
                      <a:pt x="10402" y="51204"/>
                    </a:cubicBezTo>
                    <a:lnTo>
                      <a:pt x="15293" y="51204"/>
                    </a:lnTo>
                    <a:cubicBezTo>
                      <a:pt x="14541" y="48195"/>
                      <a:pt x="12597" y="44245"/>
                      <a:pt x="9462" y="39355"/>
                    </a:cubicBezTo>
                    <a:cubicBezTo>
                      <a:pt x="6327" y="34464"/>
                      <a:pt x="4195" y="30912"/>
                      <a:pt x="3067" y="28696"/>
                    </a:cubicBezTo>
                    <a:cubicBezTo>
                      <a:pt x="1938" y="26481"/>
                      <a:pt x="1374" y="23660"/>
                      <a:pt x="1374" y="20232"/>
                    </a:cubicBezTo>
                    <a:cubicBezTo>
                      <a:pt x="1374" y="16136"/>
                      <a:pt x="2565" y="12562"/>
                      <a:pt x="4948" y="9511"/>
                    </a:cubicBezTo>
                    <a:cubicBezTo>
                      <a:pt x="7331" y="6459"/>
                      <a:pt x="10424" y="4139"/>
                      <a:pt x="14227" y="2551"/>
                    </a:cubicBezTo>
                    <a:cubicBezTo>
                      <a:pt x="18030" y="963"/>
                      <a:pt x="21897" y="169"/>
                      <a:pt x="25826" y="169"/>
                    </a:cubicBezTo>
                    <a:cubicBezTo>
                      <a:pt x="29672" y="169"/>
                      <a:pt x="33497" y="963"/>
                      <a:pt x="37300" y="2551"/>
                    </a:cubicBezTo>
                    <a:cubicBezTo>
                      <a:pt x="41103" y="4139"/>
                      <a:pt x="44218" y="6480"/>
                      <a:pt x="46642" y="9573"/>
                    </a:cubicBezTo>
                    <a:cubicBezTo>
                      <a:pt x="49066" y="12667"/>
                      <a:pt x="50278" y="16220"/>
                      <a:pt x="50278" y="20232"/>
                    </a:cubicBezTo>
                    <a:cubicBezTo>
                      <a:pt x="50278" y="22907"/>
                      <a:pt x="49777" y="25457"/>
                      <a:pt x="48773" y="27881"/>
                    </a:cubicBezTo>
                    <a:cubicBezTo>
                      <a:pt x="47770" y="30306"/>
                      <a:pt x="46495" y="32708"/>
                      <a:pt x="44949" y="35091"/>
                    </a:cubicBezTo>
                    <a:cubicBezTo>
                      <a:pt x="43402" y="37474"/>
                      <a:pt x="41730" y="40149"/>
                      <a:pt x="39933" y="43116"/>
                    </a:cubicBezTo>
                    <a:cubicBezTo>
                      <a:pt x="38136" y="46084"/>
                      <a:pt x="36902" y="48780"/>
                      <a:pt x="36234" y="51204"/>
                    </a:cubicBezTo>
                    <a:lnTo>
                      <a:pt x="41125" y="51204"/>
                    </a:lnTo>
                    <a:cubicBezTo>
                      <a:pt x="43131" y="51204"/>
                      <a:pt x="44552" y="51121"/>
                      <a:pt x="45388" y="50954"/>
                    </a:cubicBezTo>
                    <a:cubicBezTo>
                      <a:pt x="46224" y="50786"/>
                      <a:pt x="46830" y="50473"/>
                      <a:pt x="47206" y="50013"/>
                    </a:cubicBezTo>
                    <a:cubicBezTo>
                      <a:pt x="47583" y="49554"/>
                      <a:pt x="47875" y="48718"/>
                      <a:pt x="48084" y="47506"/>
                    </a:cubicBezTo>
                    <a:cubicBezTo>
                      <a:pt x="48293" y="46293"/>
                      <a:pt x="48564" y="44935"/>
                      <a:pt x="48899" y="43430"/>
                    </a:cubicBezTo>
                    <a:lnTo>
                      <a:pt x="51156" y="43430"/>
                    </a:lnTo>
                    <a:lnTo>
                      <a:pt x="48522" y="56722"/>
                    </a:lnTo>
                    <a:lnTo>
                      <a:pt x="34353" y="56722"/>
                    </a:lnTo>
                    <a:cubicBezTo>
                      <a:pt x="33851" y="56722"/>
                      <a:pt x="33601" y="56387"/>
                      <a:pt x="33601" y="55719"/>
                    </a:cubicBezTo>
                    <a:cubicBezTo>
                      <a:pt x="33601" y="52960"/>
                      <a:pt x="33915" y="50285"/>
                      <a:pt x="34541" y="47693"/>
                    </a:cubicBezTo>
                    <a:cubicBezTo>
                      <a:pt x="35168" y="45102"/>
                      <a:pt x="36150" y="41946"/>
                      <a:pt x="37488" y="38226"/>
                    </a:cubicBezTo>
                    <a:cubicBezTo>
                      <a:pt x="38825" y="34506"/>
                      <a:pt x="39849" y="31225"/>
                      <a:pt x="40560" y="28383"/>
                    </a:cubicBezTo>
                    <a:cubicBezTo>
                      <a:pt x="41271" y="25540"/>
                      <a:pt x="41626" y="22824"/>
                      <a:pt x="41626" y="20232"/>
                    </a:cubicBezTo>
                    <a:cubicBezTo>
                      <a:pt x="41626" y="16972"/>
                      <a:pt x="40999" y="13983"/>
                      <a:pt x="39745" y="11267"/>
                    </a:cubicBezTo>
                    <a:cubicBezTo>
                      <a:pt x="38491" y="8550"/>
                      <a:pt x="36673" y="6355"/>
                      <a:pt x="34290" y="4683"/>
                    </a:cubicBezTo>
                    <a:cubicBezTo>
                      <a:pt x="31908" y="3011"/>
                      <a:pt x="29087" y="2175"/>
                      <a:pt x="25826" y="2175"/>
                    </a:cubicBezTo>
                    <a:cubicBezTo>
                      <a:pt x="20978" y="2175"/>
                      <a:pt x="17111" y="3931"/>
                      <a:pt x="14227" y="7442"/>
                    </a:cubicBezTo>
                    <a:cubicBezTo>
                      <a:pt x="11343" y="10953"/>
                      <a:pt x="9901" y="15217"/>
                      <a:pt x="9901" y="20232"/>
                    </a:cubicBezTo>
                    <a:cubicBezTo>
                      <a:pt x="9985" y="22991"/>
                      <a:pt x="10340" y="25582"/>
                      <a:pt x="10967" y="28006"/>
                    </a:cubicBezTo>
                    <a:cubicBezTo>
                      <a:pt x="11594" y="30431"/>
                      <a:pt x="12597" y="33670"/>
                      <a:pt x="13977" y="37724"/>
                    </a:cubicBezTo>
                    <a:cubicBezTo>
                      <a:pt x="15356" y="41779"/>
                      <a:pt x="16380" y="45102"/>
                      <a:pt x="17049" y="47693"/>
                    </a:cubicBezTo>
                    <a:cubicBezTo>
                      <a:pt x="17717" y="50285"/>
                      <a:pt x="18052" y="52960"/>
                      <a:pt x="18052" y="55719"/>
                    </a:cubicBezTo>
                    <a:cubicBezTo>
                      <a:pt x="18052" y="56387"/>
                      <a:pt x="17801" y="56722"/>
                      <a:pt x="17299" y="56722"/>
                    </a:cubicBezTo>
                    <a:lnTo>
                      <a:pt x="3004" y="56722"/>
                    </a:lnTo>
                    <a:close/>
                  </a:path>
                </a:pathLst>
              </a:custGeom>
              <a:solidFill>
                <a:srgbClr val="262626"/>
              </a:solidFill>
              <a:ln w="8014" cap="sq">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9720682D-66E0-C800-195C-6369CCC8F30D}"/>
                  </a:ext>
                </a:extLst>
              </p:cNvPr>
              <p:cNvSpPr/>
              <p:nvPr/>
            </p:nvSpPr>
            <p:spPr>
              <a:xfrm rot="-5400000">
                <a:off x="8578997" y="2196776"/>
                <a:ext cx="26458" cy="112354"/>
              </a:xfrm>
              <a:custGeom>
                <a:avLst/>
                <a:gdLst>
                  <a:gd name="connsiteX0" fmla="*/ 24307 w 26458"/>
                  <a:gd name="connsiteY0" fmla="*/ 112263 h 112354"/>
                  <a:gd name="connsiteX1" fmla="*/ 13522 w 26458"/>
                  <a:gd name="connsiteY1" fmla="*/ 100977 h 112354"/>
                  <a:gd name="connsiteX2" fmla="*/ 6125 w 26458"/>
                  <a:gd name="connsiteY2" fmla="*/ 87309 h 112354"/>
                  <a:gd name="connsiteX3" fmla="*/ 1798 w 26458"/>
                  <a:gd name="connsiteY3" fmla="*/ 72136 h 112354"/>
                  <a:gd name="connsiteX4" fmla="*/ 356 w 26458"/>
                  <a:gd name="connsiteY4" fmla="*/ 56336 h 112354"/>
                  <a:gd name="connsiteX5" fmla="*/ 1798 w 26458"/>
                  <a:gd name="connsiteY5" fmla="*/ 40412 h 112354"/>
                  <a:gd name="connsiteX6" fmla="*/ 6187 w 26458"/>
                  <a:gd name="connsiteY6" fmla="*/ 25176 h 112354"/>
                  <a:gd name="connsiteX7" fmla="*/ 13648 w 26458"/>
                  <a:gd name="connsiteY7" fmla="*/ 11508 h 112354"/>
                  <a:gd name="connsiteX8" fmla="*/ 24307 w 26458"/>
                  <a:gd name="connsiteY8" fmla="*/ 410 h 112354"/>
                  <a:gd name="connsiteX9" fmla="*/ 24808 w 26458"/>
                  <a:gd name="connsiteY9" fmla="*/ 159 h 112354"/>
                  <a:gd name="connsiteX10" fmla="*/ 25937 w 26458"/>
                  <a:gd name="connsiteY10" fmla="*/ 159 h 112354"/>
                  <a:gd name="connsiteX11" fmla="*/ 26501 w 26458"/>
                  <a:gd name="connsiteY11" fmla="*/ 473 h 112354"/>
                  <a:gd name="connsiteX12" fmla="*/ 26815 w 26458"/>
                  <a:gd name="connsiteY12" fmla="*/ 1162 h 112354"/>
                  <a:gd name="connsiteX13" fmla="*/ 26564 w 26458"/>
                  <a:gd name="connsiteY13" fmla="*/ 1915 h 112354"/>
                  <a:gd name="connsiteX14" fmla="*/ 17410 w 26458"/>
                  <a:gd name="connsiteY14" fmla="*/ 13326 h 112354"/>
                  <a:gd name="connsiteX15" fmla="*/ 11516 w 26458"/>
                  <a:gd name="connsiteY15" fmla="*/ 26430 h 112354"/>
                  <a:gd name="connsiteX16" fmla="*/ 8319 w 26458"/>
                  <a:gd name="connsiteY16" fmla="*/ 40851 h 112354"/>
                  <a:gd name="connsiteX17" fmla="*/ 7378 w 26458"/>
                  <a:gd name="connsiteY17" fmla="*/ 56336 h 112354"/>
                  <a:gd name="connsiteX18" fmla="*/ 26438 w 26458"/>
                  <a:gd name="connsiteY18" fmla="*/ 110633 h 112354"/>
                  <a:gd name="connsiteX19" fmla="*/ 26815 w 26458"/>
                  <a:gd name="connsiteY19" fmla="*/ 111510 h 112354"/>
                  <a:gd name="connsiteX20" fmla="*/ 26501 w 26458"/>
                  <a:gd name="connsiteY20" fmla="*/ 112138 h 112354"/>
                  <a:gd name="connsiteX21" fmla="*/ 25937 w 26458"/>
                  <a:gd name="connsiteY21" fmla="*/ 112513 h 112354"/>
                  <a:gd name="connsiteX22" fmla="*/ 24808 w 26458"/>
                  <a:gd name="connsiteY22" fmla="*/ 112513 h 112354"/>
                  <a:gd name="connsiteX23" fmla="*/ 24307 w 26458"/>
                  <a:gd name="connsiteY23" fmla="*/ 112263 h 11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58" h="112354">
                    <a:moveTo>
                      <a:pt x="24307" y="112263"/>
                    </a:moveTo>
                    <a:cubicBezTo>
                      <a:pt x="20127" y="109002"/>
                      <a:pt x="16532" y="105241"/>
                      <a:pt x="13522" y="100977"/>
                    </a:cubicBezTo>
                    <a:cubicBezTo>
                      <a:pt x="10513" y="96714"/>
                      <a:pt x="8047" y="92158"/>
                      <a:pt x="6125" y="87309"/>
                    </a:cubicBezTo>
                    <a:cubicBezTo>
                      <a:pt x="4202" y="82461"/>
                      <a:pt x="2760" y="77403"/>
                      <a:pt x="1798" y="72136"/>
                    </a:cubicBezTo>
                    <a:cubicBezTo>
                      <a:pt x="837" y="66870"/>
                      <a:pt x="356" y="61603"/>
                      <a:pt x="356" y="56336"/>
                    </a:cubicBezTo>
                    <a:cubicBezTo>
                      <a:pt x="356" y="50986"/>
                      <a:pt x="837" y="45678"/>
                      <a:pt x="1798" y="40412"/>
                    </a:cubicBezTo>
                    <a:cubicBezTo>
                      <a:pt x="2760" y="35145"/>
                      <a:pt x="4223" y="30066"/>
                      <a:pt x="6187" y="25176"/>
                    </a:cubicBezTo>
                    <a:cubicBezTo>
                      <a:pt x="8152" y="20285"/>
                      <a:pt x="10639" y="15729"/>
                      <a:pt x="13648" y="11508"/>
                    </a:cubicBezTo>
                    <a:cubicBezTo>
                      <a:pt x="16658" y="7286"/>
                      <a:pt x="20211" y="3587"/>
                      <a:pt x="24307" y="410"/>
                    </a:cubicBezTo>
                    <a:cubicBezTo>
                      <a:pt x="24307" y="243"/>
                      <a:pt x="24474" y="159"/>
                      <a:pt x="24808" y="159"/>
                    </a:cubicBezTo>
                    <a:lnTo>
                      <a:pt x="25937" y="159"/>
                    </a:lnTo>
                    <a:cubicBezTo>
                      <a:pt x="26104" y="159"/>
                      <a:pt x="26292" y="264"/>
                      <a:pt x="26501" y="473"/>
                    </a:cubicBezTo>
                    <a:cubicBezTo>
                      <a:pt x="26710" y="682"/>
                      <a:pt x="26815" y="912"/>
                      <a:pt x="26815" y="1162"/>
                    </a:cubicBezTo>
                    <a:cubicBezTo>
                      <a:pt x="26815" y="1497"/>
                      <a:pt x="26731" y="1748"/>
                      <a:pt x="26564" y="1915"/>
                    </a:cubicBezTo>
                    <a:cubicBezTo>
                      <a:pt x="22885" y="5426"/>
                      <a:pt x="19834" y="9229"/>
                      <a:pt x="17410" y="13326"/>
                    </a:cubicBezTo>
                    <a:cubicBezTo>
                      <a:pt x="14986" y="17422"/>
                      <a:pt x="13021" y="21790"/>
                      <a:pt x="11516" y="26430"/>
                    </a:cubicBezTo>
                    <a:cubicBezTo>
                      <a:pt x="10012" y="31070"/>
                      <a:pt x="8946" y="35876"/>
                      <a:pt x="8319" y="40851"/>
                    </a:cubicBezTo>
                    <a:cubicBezTo>
                      <a:pt x="7692" y="45824"/>
                      <a:pt x="7378" y="50986"/>
                      <a:pt x="7378" y="56336"/>
                    </a:cubicBezTo>
                    <a:cubicBezTo>
                      <a:pt x="7378" y="80162"/>
                      <a:pt x="13732" y="98260"/>
                      <a:pt x="26438" y="110633"/>
                    </a:cubicBezTo>
                    <a:cubicBezTo>
                      <a:pt x="26689" y="110800"/>
                      <a:pt x="26815" y="111092"/>
                      <a:pt x="26815" y="111510"/>
                    </a:cubicBezTo>
                    <a:cubicBezTo>
                      <a:pt x="26815" y="111678"/>
                      <a:pt x="26710" y="111886"/>
                      <a:pt x="26501" y="112138"/>
                    </a:cubicBezTo>
                    <a:cubicBezTo>
                      <a:pt x="26292" y="112388"/>
                      <a:pt x="26104" y="112513"/>
                      <a:pt x="25937" y="112513"/>
                    </a:cubicBezTo>
                    <a:lnTo>
                      <a:pt x="24808" y="112513"/>
                    </a:lnTo>
                    <a:cubicBezTo>
                      <a:pt x="24474" y="112513"/>
                      <a:pt x="24307" y="112430"/>
                      <a:pt x="24307" y="112263"/>
                    </a:cubicBezTo>
                    <a:close/>
                  </a:path>
                </a:pathLst>
              </a:custGeom>
              <a:solidFill>
                <a:srgbClr val="262626"/>
              </a:solidFill>
              <a:ln w="8014" cap="sq">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B228934D-CC3E-03E0-EEE7-E3561A082AFF}"/>
                  </a:ext>
                </a:extLst>
              </p:cNvPr>
              <p:cNvSpPr/>
              <p:nvPr/>
            </p:nvSpPr>
            <p:spPr>
              <a:xfrm rot="-5400000">
                <a:off x="8578496" y="2165627"/>
                <a:ext cx="55801" cy="71475"/>
              </a:xfrm>
              <a:custGeom>
                <a:avLst/>
                <a:gdLst>
                  <a:gd name="connsiteX0" fmla="*/ 352 w 55801"/>
                  <a:gd name="connsiteY0" fmla="*/ 71627 h 71475"/>
                  <a:gd name="connsiteX1" fmla="*/ 352 w 55801"/>
                  <a:gd name="connsiteY1" fmla="*/ 67739 h 71475"/>
                  <a:gd name="connsiteX2" fmla="*/ 6684 w 55801"/>
                  <a:gd name="connsiteY2" fmla="*/ 67050 h 71475"/>
                  <a:gd name="connsiteX3" fmla="*/ 9130 w 55801"/>
                  <a:gd name="connsiteY3" fmla="*/ 64103 h 71475"/>
                  <a:gd name="connsiteX4" fmla="*/ 9130 w 55801"/>
                  <a:gd name="connsiteY4" fmla="*/ 9932 h 71475"/>
                  <a:gd name="connsiteX5" fmla="*/ 6935 w 55801"/>
                  <a:gd name="connsiteY5" fmla="*/ 6045 h 71475"/>
                  <a:gd name="connsiteX6" fmla="*/ 352 w 55801"/>
                  <a:gd name="connsiteY6" fmla="*/ 5293 h 71475"/>
                  <a:gd name="connsiteX7" fmla="*/ 352 w 55801"/>
                  <a:gd name="connsiteY7" fmla="*/ 1405 h 71475"/>
                  <a:gd name="connsiteX8" fmla="*/ 17030 w 55801"/>
                  <a:gd name="connsiteY8" fmla="*/ 151 h 71475"/>
                  <a:gd name="connsiteX9" fmla="*/ 17030 w 55801"/>
                  <a:gd name="connsiteY9" fmla="*/ 7173 h 71475"/>
                  <a:gd name="connsiteX10" fmla="*/ 24114 w 55801"/>
                  <a:gd name="connsiteY10" fmla="*/ 1907 h 71475"/>
                  <a:gd name="connsiteX11" fmla="*/ 32829 w 55801"/>
                  <a:gd name="connsiteY11" fmla="*/ 151 h 71475"/>
                  <a:gd name="connsiteX12" fmla="*/ 44804 w 55801"/>
                  <a:gd name="connsiteY12" fmla="*/ 3725 h 71475"/>
                  <a:gd name="connsiteX13" fmla="*/ 53144 w 55801"/>
                  <a:gd name="connsiteY13" fmla="*/ 13192 h 71475"/>
                  <a:gd name="connsiteX14" fmla="*/ 56153 w 55801"/>
                  <a:gd name="connsiteY14" fmla="*/ 25606 h 71475"/>
                  <a:gd name="connsiteX15" fmla="*/ 52830 w 55801"/>
                  <a:gd name="connsiteY15" fmla="*/ 38208 h 71475"/>
                  <a:gd name="connsiteX16" fmla="*/ 43739 w 55801"/>
                  <a:gd name="connsiteY16" fmla="*/ 47551 h 71475"/>
                  <a:gd name="connsiteX17" fmla="*/ 31199 w 55801"/>
                  <a:gd name="connsiteY17" fmla="*/ 51062 h 71475"/>
                  <a:gd name="connsiteX18" fmla="*/ 17280 w 55801"/>
                  <a:gd name="connsiteY18" fmla="*/ 44416 h 71475"/>
                  <a:gd name="connsiteX19" fmla="*/ 17280 w 55801"/>
                  <a:gd name="connsiteY19" fmla="*/ 64103 h 71475"/>
                  <a:gd name="connsiteX20" fmla="*/ 19788 w 55801"/>
                  <a:gd name="connsiteY20" fmla="*/ 67050 h 71475"/>
                  <a:gd name="connsiteX21" fmla="*/ 26058 w 55801"/>
                  <a:gd name="connsiteY21" fmla="*/ 67739 h 71475"/>
                  <a:gd name="connsiteX22" fmla="*/ 26058 w 55801"/>
                  <a:gd name="connsiteY22" fmla="*/ 71627 h 71475"/>
                  <a:gd name="connsiteX23" fmla="*/ 352 w 55801"/>
                  <a:gd name="connsiteY23" fmla="*/ 71627 h 71475"/>
                  <a:gd name="connsiteX24" fmla="*/ 17280 w 55801"/>
                  <a:gd name="connsiteY24" fmla="*/ 38899 h 71475"/>
                  <a:gd name="connsiteX25" fmla="*/ 22797 w 55801"/>
                  <a:gd name="connsiteY25" fmla="*/ 45482 h 71475"/>
                  <a:gd name="connsiteX26" fmla="*/ 30446 w 55801"/>
                  <a:gd name="connsiteY26" fmla="*/ 48052 h 71475"/>
                  <a:gd name="connsiteX27" fmla="*/ 37343 w 55801"/>
                  <a:gd name="connsiteY27" fmla="*/ 45983 h 71475"/>
                  <a:gd name="connsiteX28" fmla="*/ 42422 w 55801"/>
                  <a:gd name="connsiteY28" fmla="*/ 40403 h 71475"/>
                  <a:gd name="connsiteX29" fmla="*/ 45431 w 55801"/>
                  <a:gd name="connsiteY29" fmla="*/ 33005 h 71475"/>
                  <a:gd name="connsiteX30" fmla="*/ 46372 w 55801"/>
                  <a:gd name="connsiteY30" fmla="*/ 25606 h 71475"/>
                  <a:gd name="connsiteX31" fmla="*/ 44742 w 55801"/>
                  <a:gd name="connsiteY31" fmla="*/ 15826 h 71475"/>
                  <a:gd name="connsiteX32" fmla="*/ 39789 w 55801"/>
                  <a:gd name="connsiteY32" fmla="*/ 6985 h 71475"/>
                  <a:gd name="connsiteX33" fmla="*/ 31701 w 55801"/>
                  <a:gd name="connsiteY33" fmla="*/ 3412 h 71475"/>
                  <a:gd name="connsiteX34" fmla="*/ 23362 w 55801"/>
                  <a:gd name="connsiteY34" fmla="*/ 5732 h 71475"/>
                  <a:gd name="connsiteX35" fmla="*/ 17280 w 55801"/>
                  <a:gd name="connsiteY35" fmla="*/ 12064 h 71475"/>
                  <a:gd name="connsiteX36" fmla="*/ 17280 w 55801"/>
                  <a:gd name="connsiteY36" fmla="*/ 38899 h 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801" h="71475">
                    <a:moveTo>
                      <a:pt x="352" y="71627"/>
                    </a:moveTo>
                    <a:lnTo>
                      <a:pt x="352" y="67739"/>
                    </a:lnTo>
                    <a:cubicBezTo>
                      <a:pt x="2943" y="67739"/>
                      <a:pt x="5054" y="67510"/>
                      <a:pt x="6684" y="67050"/>
                    </a:cubicBezTo>
                    <a:cubicBezTo>
                      <a:pt x="8314" y="66590"/>
                      <a:pt x="9130" y="65608"/>
                      <a:pt x="9130" y="64103"/>
                    </a:cubicBezTo>
                    <a:lnTo>
                      <a:pt x="9130" y="9932"/>
                    </a:lnTo>
                    <a:cubicBezTo>
                      <a:pt x="9130" y="7842"/>
                      <a:pt x="8398" y="6546"/>
                      <a:pt x="6935" y="6045"/>
                    </a:cubicBezTo>
                    <a:cubicBezTo>
                      <a:pt x="5472" y="5543"/>
                      <a:pt x="3278" y="5293"/>
                      <a:pt x="352" y="5293"/>
                    </a:cubicBezTo>
                    <a:lnTo>
                      <a:pt x="352" y="1405"/>
                    </a:lnTo>
                    <a:lnTo>
                      <a:pt x="17030" y="151"/>
                    </a:lnTo>
                    <a:lnTo>
                      <a:pt x="17030" y="7173"/>
                    </a:lnTo>
                    <a:cubicBezTo>
                      <a:pt x="19036" y="4832"/>
                      <a:pt x="21398" y="3077"/>
                      <a:pt x="24114" y="1907"/>
                    </a:cubicBezTo>
                    <a:cubicBezTo>
                      <a:pt x="26831" y="736"/>
                      <a:pt x="29736" y="151"/>
                      <a:pt x="32829" y="151"/>
                    </a:cubicBezTo>
                    <a:cubicBezTo>
                      <a:pt x="37260" y="151"/>
                      <a:pt x="41251" y="1342"/>
                      <a:pt x="44804" y="3725"/>
                    </a:cubicBezTo>
                    <a:cubicBezTo>
                      <a:pt x="48357" y="6108"/>
                      <a:pt x="51137" y="9263"/>
                      <a:pt x="53144" y="13192"/>
                    </a:cubicBezTo>
                    <a:cubicBezTo>
                      <a:pt x="55150" y="17121"/>
                      <a:pt x="56153" y="21259"/>
                      <a:pt x="56153" y="25606"/>
                    </a:cubicBezTo>
                    <a:cubicBezTo>
                      <a:pt x="56153" y="30121"/>
                      <a:pt x="55045" y="34322"/>
                      <a:pt x="52830" y="38208"/>
                    </a:cubicBezTo>
                    <a:cubicBezTo>
                      <a:pt x="50614" y="42096"/>
                      <a:pt x="47584" y="45210"/>
                      <a:pt x="43739" y="47551"/>
                    </a:cubicBezTo>
                    <a:cubicBezTo>
                      <a:pt x="39893" y="49892"/>
                      <a:pt x="35713" y="51062"/>
                      <a:pt x="31199" y="51062"/>
                    </a:cubicBezTo>
                    <a:cubicBezTo>
                      <a:pt x="25682" y="51062"/>
                      <a:pt x="21042" y="48847"/>
                      <a:pt x="17280" y="44416"/>
                    </a:cubicBezTo>
                    <a:lnTo>
                      <a:pt x="17280" y="64103"/>
                    </a:lnTo>
                    <a:cubicBezTo>
                      <a:pt x="17280" y="65608"/>
                      <a:pt x="18116" y="66590"/>
                      <a:pt x="19788" y="67050"/>
                    </a:cubicBezTo>
                    <a:cubicBezTo>
                      <a:pt x="21460" y="67510"/>
                      <a:pt x="23550" y="67739"/>
                      <a:pt x="26058" y="67739"/>
                    </a:cubicBezTo>
                    <a:lnTo>
                      <a:pt x="26058" y="71627"/>
                    </a:lnTo>
                    <a:lnTo>
                      <a:pt x="352" y="71627"/>
                    </a:lnTo>
                    <a:close/>
                    <a:moveTo>
                      <a:pt x="17280" y="38899"/>
                    </a:moveTo>
                    <a:cubicBezTo>
                      <a:pt x="18618" y="41573"/>
                      <a:pt x="20457" y="43768"/>
                      <a:pt x="22797" y="45482"/>
                    </a:cubicBezTo>
                    <a:cubicBezTo>
                      <a:pt x="25138" y="47195"/>
                      <a:pt x="27688" y="48052"/>
                      <a:pt x="30446" y="48052"/>
                    </a:cubicBezTo>
                    <a:cubicBezTo>
                      <a:pt x="33038" y="48052"/>
                      <a:pt x="35337" y="47363"/>
                      <a:pt x="37343" y="45983"/>
                    </a:cubicBezTo>
                    <a:cubicBezTo>
                      <a:pt x="39350" y="44604"/>
                      <a:pt x="41042" y="42744"/>
                      <a:pt x="42422" y="40403"/>
                    </a:cubicBezTo>
                    <a:cubicBezTo>
                      <a:pt x="43801" y="38062"/>
                      <a:pt x="44804" y="35596"/>
                      <a:pt x="45431" y="33005"/>
                    </a:cubicBezTo>
                    <a:cubicBezTo>
                      <a:pt x="46058" y="30413"/>
                      <a:pt x="46372" y="27947"/>
                      <a:pt x="46372" y="25606"/>
                    </a:cubicBezTo>
                    <a:cubicBezTo>
                      <a:pt x="46372" y="22597"/>
                      <a:pt x="45828" y="19337"/>
                      <a:pt x="44742" y="15826"/>
                    </a:cubicBezTo>
                    <a:cubicBezTo>
                      <a:pt x="43655" y="12315"/>
                      <a:pt x="42004" y="9368"/>
                      <a:pt x="39789" y="6985"/>
                    </a:cubicBezTo>
                    <a:cubicBezTo>
                      <a:pt x="37573" y="4603"/>
                      <a:pt x="34877" y="3412"/>
                      <a:pt x="31701" y="3412"/>
                    </a:cubicBezTo>
                    <a:cubicBezTo>
                      <a:pt x="28691" y="3412"/>
                      <a:pt x="25912" y="4185"/>
                      <a:pt x="23362" y="5732"/>
                    </a:cubicBezTo>
                    <a:cubicBezTo>
                      <a:pt x="20812" y="7278"/>
                      <a:pt x="18785" y="9389"/>
                      <a:pt x="17280" y="12064"/>
                    </a:cubicBezTo>
                    <a:lnTo>
                      <a:pt x="17280" y="38899"/>
                    </a:lnTo>
                    <a:close/>
                  </a:path>
                </a:pathLst>
              </a:custGeom>
              <a:solidFill>
                <a:srgbClr val="262626"/>
              </a:solidFill>
              <a:ln w="8014" cap="sq">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784ADBA8-14E8-5957-DEA8-2CF652638768}"/>
                  </a:ext>
                </a:extLst>
              </p:cNvPr>
              <p:cNvSpPr/>
              <p:nvPr/>
            </p:nvSpPr>
            <p:spPr>
              <a:xfrm rot="-5400000">
                <a:off x="8552853" y="2097099"/>
                <a:ext cx="56929" cy="77995"/>
              </a:xfrm>
              <a:custGeom>
                <a:avLst/>
                <a:gdLst>
                  <a:gd name="connsiteX0" fmla="*/ 340 w 56929"/>
                  <a:gd name="connsiteY0" fmla="*/ 78141 h 77995"/>
                  <a:gd name="connsiteX1" fmla="*/ 340 w 56929"/>
                  <a:gd name="connsiteY1" fmla="*/ 74129 h 77995"/>
                  <a:gd name="connsiteX2" fmla="*/ 6610 w 56929"/>
                  <a:gd name="connsiteY2" fmla="*/ 73564 h 77995"/>
                  <a:gd name="connsiteX3" fmla="*/ 9118 w 56929"/>
                  <a:gd name="connsiteY3" fmla="*/ 70618 h 77995"/>
                  <a:gd name="connsiteX4" fmla="*/ 9118 w 56929"/>
                  <a:gd name="connsiteY4" fmla="*/ 11682 h 77995"/>
                  <a:gd name="connsiteX5" fmla="*/ 8177 w 56929"/>
                  <a:gd name="connsiteY5" fmla="*/ 7293 h 77995"/>
                  <a:gd name="connsiteX6" fmla="*/ 5544 w 56929"/>
                  <a:gd name="connsiteY6" fmla="*/ 5601 h 77995"/>
                  <a:gd name="connsiteX7" fmla="*/ 340 w 56929"/>
                  <a:gd name="connsiteY7" fmla="*/ 5287 h 77995"/>
                  <a:gd name="connsiteX8" fmla="*/ 340 w 56929"/>
                  <a:gd name="connsiteY8" fmla="*/ 1399 h 77995"/>
                  <a:gd name="connsiteX9" fmla="*/ 17018 w 56929"/>
                  <a:gd name="connsiteY9" fmla="*/ 146 h 77995"/>
                  <a:gd name="connsiteX10" fmla="*/ 17018 w 56929"/>
                  <a:gd name="connsiteY10" fmla="*/ 38768 h 77995"/>
                  <a:gd name="connsiteX11" fmla="*/ 23601 w 56929"/>
                  <a:gd name="connsiteY11" fmla="*/ 31306 h 77995"/>
                  <a:gd name="connsiteX12" fmla="*/ 32943 w 56929"/>
                  <a:gd name="connsiteY12" fmla="*/ 28485 h 77995"/>
                  <a:gd name="connsiteX13" fmla="*/ 44605 w 56929"/>
                  <a:gd name="connsiteY13" fmla="*/ 32247 h 77995"/>
                  <a:gd name="connsiteX14" fmla="*/ 48492 w 56929"/>
                  <a:gd name="connsiteY14" fmla="*/ 43658 h 77995"/>
                  <a:gd name="connsiteX15" fmla="*/ 48492 w 56929"/>
                  <a:gd name="connsiteY15" fmla="*/ 70618 h 77995"/>
                  <a:gd name="connsiteX16" fmla="*/ 51000 w 56929"/>
                  <a:gd name="connsiteY16" fmla="*/ 73564 h 77995"/>
                  <a:gd name="connsiteX17" fmla="*/ 57269 w 56929"/>
                  <a:gd name="connsiteY17" fmla="*/ 74129 h 77995"/>
                  <a:gd name="connsiteX18" fmla="*/ 57269 w 56929"/>
                  <a:gd name="connsiteY18" fmla="*/ 78141 h 77995"/>
                  <a:gd name="connsiteX19" fmla="*/ 31563 w 56929"/>
                  <a:gd name="connsiteY19" fmla="*/ 78141 h 77995"/>
                  <a:gd name="connsiteX20" fmla="*/ 31563 w 56929"/>
                  <a:gd name="connsiteY20" fmla="*/ 74129 h 77995"/>
                  <a:gd name="connsiteX21" fmla="*/ 37895 w 56929"/>
                  <a:gd name="connsiteY21" fmla="*/ 73564 h 77995"/>
                  <a:gd name="connsiteX22" fmla="*/ 40341 w 56929"/>
                  <a:gd name="connsiteY22" fmla="*/ 70618 h 77995"/>
                  <a:gd name="connsiteX23" fmla="*/ 40341 w 56929"/>
                  <a:gd name="connsiteY23" fmla="*/ 43909 h 77995"/>
                  <a:gd name="connsiteX24" fmla="*/ 38773 w 56929"/>
                  <a:gd name="connsiteY24" fmla="*/ 34943 h 77995"/>
                  <a:gd name="connsiteX25" fmla="*/ 32190 w 56929"/>
                  <a:gd name="connsiteY25" fmla="*/ 31369 h 77995"/>
                  <a:gd name="connsiteX26" fmla="*/ 21469 w 56929"/>
                  <a:gd name="connsiteY26" fmla="*/ 36573 h 77995"/>
                  <a:gd name="connsiteX27" fmla="*/ 17268 w 56929"/>
                  <a:gd name="connsiteY27" fmla="*/ 48423 h 77995"/>
                  <a:gd name="connsiteX28" fmla="*/ 17268 w 56929"/>
                  <a:gd name="connsiteY28" fmla="*/ 70618 h 77995"/>
                  <a:gd name="connsiteX29" fmla="*/ 19776 w 56929"/>
                  <a:gd name="connsiteY29" fmla="*/ 73564 h 77995"/>
                  <a:gd name="connsiteX30" fmla="*/ 26046 w 56929"/>
                  <a:gd name="connsiteY30" fmla="*/ 74129 h 77995"/>
                  <a:gd name="connsiteX31" fmla="*/ 26046 w 56929"/>
                  <a:gd name="connsiteY31" fmla="*/ 78141 h 77995"/>
                  <a:gd name="connsiteX32" fmla="*/ 340 w 56929"/>
                  <a:gd name="connsiteY32" fmla="*/ 78141 h 7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929" h="77995">
                    <a:moveTo>
                      <a:pt x="340" y="78141"/>
                    </a:moveTo>
                    <a:lnTo>
                      <a:pt x="340" y="74129"/>
                    </a:lnTo>
                    <a:cubicBezTo>
                      <a:pt x="2848" y="74129"/>
                      <a:pt x="4938" y="73941"/>
                      <a:pt x="6610" y="73564"/>
                    </a:cubicBezTo>
                    <a:cubicBezTo>
                      <a:pt x="8282" y="73188"/>
                      <a:pt x="9118" y="72206"/>
                      <a:pt x="9118" y="70618"/>
                    </a:cubicBezTo>
                    <a:lnTo>
                      <a:pt x="9118" y="11682"/>
                    </a:lnTo>
                    <a:cubicBezTo>
                      <a:pt x="9118" y="9676"/>
                      <a:pt x="8804" y="8213"/>
                      <a:pt x="8177" y="7293"/>
                    </a:cubicBezTo>
                    <a:cubicBezTo>
                      <a:pt x="7550" y="6373"/>
                      <a:pt x="6672" y="5809"/>
                      <a:pt x="5544" y="5601"/>
                    </a:cubicBezTo>
                    <a:cubicBezTo>
                      <a:pt x="4416" y="5391"/>
                      <a:pt x="2681" y="5287"/>
                      <a:pt x="340" y="5287"/>
                    </a:cubicBezTo>
                    <a:lnTo>
                      <a:pt x="340" y="1399"/>
                    </a:lnTo>
                    <a:lnTo>
                      <a:pt x="17018" y="146"/>
                    </a:lnTo>
                    <a:lnTo>
                      <a:pt x="17018" y="38768"/>
                    </a:lnTo>
                    <a:cubicBezTo>
                      <a:pt x="18606" y="35675"/>
                      <a:pt x="20801" y="33188"/>
                      <a:pt x="23601" y="31306"/>
                    </a:cubicBezTo>
                    <a:cubicBezTo>
                      <a:pt x="26401" y="29425"/>
                      <a:pt x="29515" y="28485"/>
                      <a:pt x="32943" y="28485"/>
                    </a:cubicBezTo>
                    <a:cubicBezTo>
                      <a:pt x="38126" y="28485"/>
                      <a:pt x="42013" y="29739"/>
                      <a:pt x="44605" y="32247"/>
                    </a:cubicBezTo>
                    <a:cubicBezTo>
                      <a:pt x="47196" y="34755"/>
                      <a:pt x="48492" y="38558"/>
                      <a:pt x="48492" y="43658"/>
                    </a:cubicBezTo>
                    <a:lnTo>
                      <a:pt x="48492" y="70618"/>
                    </a:lnTo>
                    <a:cubicBezTo>
                      <a:pt x="48492" y="72206"/>
                      <a:pt x="49328" y="73188"/>
                      <a:pt x="51000" y="73564"/>
                    </a:cubicBezTo>
                    <a:cubicBezTo>
                      <a:pt x="52672" y="73941"/>
                      <a:pt x="54761" y="74129"/>
                      <a:pt x="57269" y="74129"/>
                    </a:cubicBezTo>
                    <a:lnTo>
                      <a:pt x="57269" y="78141"/>
                    </a:lnTo>
                    <a:lnTo>
                      <a:pt x="31563" y="78141"/>
                    </a:lnTo>
                    <a:lnTo>
                      <a:pt x="31563" y="74129"/>
                    </a:lnTo>
                    <a:cubicBezTo>
                      <a:pt x="34155" y="74129"/>
                      <a:pt x="36266" y="73941"/>
                      <a:pt x="37895" y="73564"/>
                    </a:cubicBezTo>
                    <a:cubicBezTo>
                      <a:pt x="39526" y="73188"/>
                      <a:pt x="40341" y="72206"/>
                      <a:pt x="40341" y="70618"/>
                    </a:cubicBezTo>
                    <a:lnTo>
                      <a:pt x="40341" y="43909"/>
                    </a:lnTo>
                    <a:cubicBezTo>
                      <a:pt x="40341" y="40314"/>
                      <a:pt x="39818" y="37325"/>
                      <a:pt x="38773" y="34943"/>
                    </a:cubicBezTo>
                    <a:cubicBezTo>
                      <a:pt x="37729" y="32560"/>
                      <a:pt x="35534" y="31369"/>
                      <a:pt x="32190" y="31369"/>
                    </a:cubicBezTo>
                    <a:cubicBezTo>
                      <a:pt x="27843" y="31369"/>
                      <a:pt x="24270" y="33104"/>
                      <a:pt x="21469" y="36573"/>
                    </a:cubicBezTo>
                    <a:cubicBezTo>
                      <a:pt x="18668" y="40043"/>
                      <a:pt x="17268" y="43992"/>
                      <a:pt x="17268" y="48423"/>
                    </a:cubicBezTo>
                    <a:lnTo>
                      <a:pt x="17268" y="70618"/>
                    </a:lnTo>
                    <a:cubicBezTo>
                      <a:pt x="17268" y="72206"/>
                      <a:pt x="18104" y="73188"/>
                      <a:pt x="19776" y="73564"/>
                    </a:cubicBezTo>
                    <a:cubicBezTo>
                      <a:pt x="21448" y="73941"/>
                      <a:pt x="23538" y="74129"/>
                      <a:pt x="26046" y="74129"/>
                    </a:cubicBezTo>
                    <a:lnTo>
                      <a:pt x="26046" y="78141"/>
                    </a:lnTo>
                    <a:lnTo>
                      <a:pt x="340" y="78141"/>
                    </a:lnTo>
                    <a:close/>
                  </a:path>
                </a:pathLst>
              </a:custGeom>
              <a:solidFill>
                <a:srgbClr val="262626"/>
              </a:solidFill>
              <a:ln w="8014" cap="sq">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67808E81-3C87-C0CB-9FD4-F6C54538234F}"/>
                  </a:ext>
                </a:extLst>
              </p:cNvPr>
              <p:cNvSpPr/>
              <p:nvPr/>
            </p:nvSpPr>
            <p:spPr>
              <a:xfrm rot="-5400000">
                <a:off x="8570471" y="2019542"/>
                <a:ext cx="43511" cy="112354"/>
              </a:xfrm>
              <a:custGeom>
                <a:avLst/>
                <a:gdLst>
                  <a:gd name="connsiteX0" fmla="*/ 334 w 43511"/>
                  <a:gd name="connsiteY0" fmla="*/ 110234 h 112354"/>
                  <a:gd name="connsiteX1" fmla="*/ 459 w 43511"/>
                  <a:gd name="connsiteY1" fmla="*/ 109858 h 112354"/>
                  <a:gd name="connsiteX2" fmla="*/ 39583 w 43511"/>
                  <a:gd name="connsiteY2" fmla="*/ 1517 h 112354"/>
                  <a:gd name="connsiteX3" fmla="*/ 40272 w 43511"/>
                  <a:gd name="connsiteY3" fmla="*/ 513 h 112354"/>
                  <a:gd name="connsiteX4" fmla="*/ 41589 w 43511"/>
                  <a:gd name="connsiteY4" fmla="*/ 137 h 112354"/>
                  <a:gd name="connsiteX5" fmla="*/ 43219 w 43511"/>
                  <a:gd name="connsiteY5" fmla="*/ 765 h 112354"/>
                  <a:gd name="connsiteX6" fmla="*/ 43846 w 43511"/>
                  <a:gd name="connsiteY6" fmla="*/ 2395 h 112354"/>
                  <a:gd name="connsiteX7" fmla="*/ 43846 w 43511"/>
                  <a:gd name="connsiteY7" fmla="*/ 2771 h 112354"/>
                  <a:gd name="connsiteX8" fmla="*/ 4722 w 43511"/>
                  <a:gd name="connsiteY8" fmla="*/ 111112 h 112354"/>
                  <a:gd name="connsiteX9" fmla="*/ 2591 w 43511"/>
                  <a:gd name="connsiteY9" fmla="*/ 112491 h 112354"/>
                  <a:gd name="connsiteX10" fmla="*/ 1024 w 43511"/>
                  <a:gd name="connsiteY10" fmla="*/ 111864 h 112354"/>
                  <a:gd name="connsiteX11" fmla="*/ 334 w 43511"/>
                  <a:gd name="connsiteY11" fmla="*/ 110234 h 11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11" h="112354">
                    <a:moveTo>
                      <a:pt x="334" y="110234"/>
                    </a:moveTo>
                    <a:cubicBezTo>
                      <a:pt x="334" y="109983"/>
                      <a:pt x="376" y="109858"/>
                      <a:pt x="459" y="109858"/>
                    </a:cubicBezTo>
                    <a:lnTo>
                      <a:pt x="39583" y="1517"/>
                    </a:lnTo>
                    <a:cubicBezTo>
                      <a:pt x="39666" y="1099"/>
                      <a:pt x="39896" y="764"/>
                      <a:pt x="40272" y="513"/>
                    </a:cubicBezTo>
                    <a:cubicBezTo>
                      <a:pt x="40648" y="262"/>
                      <a:pt x="41087" y="137"/>
                      <a:pt x="41589" y="137"/>
                    </a:cubicBezTo>
                    <a:cubicBezTo>
                      <a:pt x="42257" y="137"/>
                      <a:pt x="42801" y="346"/>
                      <a:pt x="43219" y="765"/>
                    </a:cubicBezTo>
                    <a:cubicBezTo>
                      <a:pt x="43637" y="1182"/>
                      <a:pt x="43846" y="1726"/>
                      <a:pt x="43846" y="2395"/>
                    </a:cubicBezTo>
                    <a:lnTo>
                      <a:pt x="43846" y="2771"/>
                    </a:lnTo>
                    <a:lnTo>
                      <a:pt x="4722" y="111112"/>
                    </a:lnTo>
                    <a:cubicBezTo>
                      <a:pt x="4304" y="112031"/>
                      <a:pt x="3594" y="112491"/>
                      <a:pt x="2591" y="112491"/>
                    </a:cubicBezTo>
                    <a:cubicBezTo>
                      <a:pt x="2006" y="112491"/>
                      <a:pt x="1483" y="112282"/>
                      <a:pt x="1024" y="111864"/>
                    </a:cubicBezTo>
                    <a:cubicBezTo>
                      <a:pt x="564" y="111446"/>
                      <a:pt x="334" y="110903"/>
                      <a:pt x="334" y="110234"/>
                    </a:cubicBezTo>
                    <a:close/>
                  </a:path>
                </a:pathLst>
              </a:custGeom>
              <a:solidFill>
                <a:srgbClr val="262626"/>
              </a:solidFill>
              <a:ln w="8014" cap="sq">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08DDDDDB-4480-E7C2-D4A7-9E089298A8E6}"/>
                  </a:ext>
                </a:extLst>
              </p:cNvPr>
              <p:cNvSpPr/>
              <p:nvPr/>
            </p:nvSpPr>
            <p:spPr>
              <a:xfrm rot="-5400000">
                <a:off x="8577430" y="1998061"/>
                <a:ext cx="36615" cy="51662"/>
              </a:xfrm>
              <a:custGeom>
                <a:avLst/>
                <a:gdLst>
                  <a:gd name="connsiteX0" fmla="*/ 328 w 36615"/>
                  <a:gd name="connsiteY0" fmla="*/ 50915 h 51662"/>
                  <a:gd name="connsiteX1" fmla="*/ 328 w 36615"/>
                  <a:gd name="connsiteY1" fmla="*/ 32482 h 51662"/>
                  <a:gd name="connsiteX2" fmla="*/ 1331 w 36615"/>
                  <a:gd name="connsiteY2" fmla="*/ 31604 h 51662"/>
                  <a:gd name="connsiteX3" fmla="*/ 2710 w 36615"/>
                  <a:gd name="connsiteY3" fmla="*/ 31604 h 51662"/>
                  <a:gd name="connsiteX4" fmla="*/ 3588 w 36615"/>
                  <a:gd name="connsiteY4" fmla="*/ 32482 h 51662"/>
                  <a:gd name="connsiteX5" fmla="*/ 18635 w 36615"/>
                  <a:gd name="connsiteY5" fmla="*/ 48783 h 51662"/>
                  <a:gd name="connsiteX6" fmla="*/ 27601 w 36615"/>
                  <a:gd name="connsiteY6" fmla="*/ 46401 h 51662"/>
                  <a:gd name="connsiteX7" fmla="*/ 31175 w 36615"/>
                  <a:gd name="connsiteY7" fmla="*/ 39002 h 51662"/>
                  <a:gd name="connsiteX8" fmla="*/ 28354 w 36615"/>
                  <a:gd name="connsiteY8" fmla="*/ 32795 h 51662"/>
                  <a:gd name="connsiteX9" fmla="*/ 21770 w 36615"/>
                  <a:gd name="connsiteY9" fmla="*/ 29347 h 51662"/>
                  <a:gd name="connsiteX10" fmla="*/ 14246 w 36615"/>
                  <a:gd name="connsiteY10" fmla="*/ 27842 h 51662"/>
                  <a:gd name="connsiteX11" fmla="*/ 7350 w 36615"/>
                  <a:gd name="connsiteY11" fmla="*/ 25272 h 51662"/>
                  <a:gd name="connsiteX12" fmla="*/ 2272 w 36615"/>
                  <a:gd name="connsiteY12" fmla="*/ 20757 h 51662"/>
                  <a:gd name="connsiteX13" fmla="*/ 328 w 36615"/>
                  <a:gd name="connsiteY13" fmla="*/ 14174 h 51662"/>
                  <a:gd name="connsiteX14" fmla="*/ 2899 w 36615"/>
                  <a:gd name="connsiteY14" fmla="*/ 6149 h 51662"/>
                  <a:gd name="connsiteX15" fmla="*/ 9670 w 36615"/>
                  <a:gd name="connsiteY15" fmla="*/ 1572 h 51662"/>
                  <a:gd name="connsiteX16" fmla="*/ 18635 w 36615"/>
                  <a:gd name="connsiteY16" fmla="*/ 130 h 51662"/>
                  <a:gd name="connsiteX17" fmla="*/ 28667 w 36615"/>
                  <a:gd name="connsiteY17" fmla="*/ 3265 h 51662"/>
                  <a:gd name="connsiteX18" fmla="*/ 31928 w 36615"/>
                  <a:gd name="connsiteY18" fmla="*/ 506 h 51662"/>
                  <a:gd name="connsiteX19" fmla="*/ 32554 w 36615"/>
                  <a:gd name="connsiteY19" fmla="*/ 130 h 51662"/>
                  <a:gd name="connsiteX20" fmla="*/ 33306 w 36615"/>
                  <a:gd name="connsiteY20" fmla="*/ 130 h 51662"/>
                  <a:gd name="connsiteX21" fmla="*/ 33934 w 36615"/>
                  <a:gd name="connsiteY21" fmla="*/ 444 h 51662"/>
                  <a:gd name="connsiteX22" fmla="*/ 34184 w 36615"/>
                  <a:gd name="connsiteY22" fmla="*/ 1133 h 51662"/>
                  <a:gd name="connsiteX23" fmla="*/ 34184 w 36615"/>
                  <a:gd name="connsiteY23" fmla="*/ 15804 h 51662"/>
                  <a:gd name="connsiteX24" fmla="*/ 33306 w 36615"/>
                  <a:gd name="connsiteY24" fmla="*/ 16807 h 51662"/>
                  <a:gd name="connsiteX25" fmla="*/ 31928 w 36615"/>
                  <a:gd name="connsiteY25" fmla="*/ 16807 h 51662"/>
                  <a:gd name="connsiteX26" fmla="*/ 30925 w 36615"/>
                  <a:gd name="connsiteY26" fmla="*/ 15804 h 51662"/>
                  <a:gd name="connsiteX27" fmla="*/ 27664 w 36615"/>
                  <a:gd name="connsiteY27" fmla="*/ 6337 h 51662"/>
                  <a:gd name="connsiteX28" fmla="*/ 18510 w 36615"/>
                  <a:gd name="connsiteY28" fmla="*/ 2763 h 51662"/>
                  <a:gd name="connsiteX29" fmla="*/ 9796 w 36615"/>
                  <a:gd name="connsiteY29" fmla="*/ 4644 h 51662"/>
                  <a:gd name="connsiteX30" fmla="*/ 6096 w 36615"/>
                  <a:gd name="connsiteY30" fmla="*/ 11040 h 51662"/>
                  <a:gd name="connsiteX31" fmla="*/ 8792 w 36615"/>
                  <a:gd name="connsiteY31" fmla="*/ 16181 h 51662"/>
                  <a:gd name="connsiteX32" fmla="*/ 14999 w 36615"/>
                  <a:gd name="connsiteY32" fmla="*/ 19065 h 51662"/>
                  <a:gd name="connsiteX33" fmla="*/ 22648 w 36615"/>
                  <a:gd name="connsiteY33" fmla="*/ 20570 h 51662"/>
                  <a:gd name="connsiteX34" fmla="*/ 29733 w 36615"/>
                  <a:gd name="connsiteY34" fmla="*/ 23517 h 51662"/>
                  <a:gd name="connsiteX35" fmla="*/ 35000 w 36615"/>
                  <a:gd name="connsiteY35" fmla="*/ 28783 h 51662"/>
                  <a:gd name="connsiteX36" fmla="*/ 36943 w 36615"/>
                  <a:gd name="connsiteY36" fmla="*/ 35993 h 51662"/>
                  <a:gd name="connsiteX37" fmla="*/ 35564 w 36615"/>
                  <a:gd name="connsiteY37" fmla="*/ 43015 h 51662"/>
                  <a:gd name="connsiteX38" fmla="*/ 31676 w 36615"/>
                  <a:gd name="connsiteY38" fmla="*/ 47968 h 51662"/>
                  <a:gd name="connsiteX39" fmla="*/ 25783 w 36615"/>
                  <a:gd name="connsiteY39" fmla="*/ 50852 h 51662"/>
                  <a:gd name="connsiteX40" fmla="*/ 18635 w 36615"/>
                  <a:gd name="connsiteY40" fmla="*/ 51793 h 51662"/>
                  <a:gd name="connsiteX41" fmla="*/ 6723 w 36615"/>
                  <a:gd name="connsiteY41" fmla="*/ 47027 h 51662"/>
                  <a:gd name="connsiteX42" fmla="*/ 2585 w 36615"/>
                  <a:gd name="connsiteY42" fmla="*/ 51542 h 51662"/>
                  <a:gd name="connsiteX43" fmla="*/ 1958 w 36615"/>
                  <a:gd name="connsiteY43" fmla="*/ 51793 h 51662"/>
                  <a:gd name="connsiteX44" fmla="*/ 1331 w 36615"/>
                  <a:gd name="connsiteY44" fmla="*/ 51793 h 51662"/>
                  <a:gd name="connsiteX45" fmla="*/ 328 w 36615"/>
                  <a:gd name="connsiteY45" fmla="*/ 50915 h 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615" h="51662">
                    <a:moveTo>
                      <a:pt x="328" y="50915"/>
                    </a:moveTo>
                    <a:lnTo>
                      <a:pt x="328" y="32482"/>
                    </a:lnTo>
                    <a:cubicBezTo>
                      <a:pt x="328" y="31897"/>
                      <a:pt x="663" y="31604"/>
                      <a:pt x="1331" y="31604"/>
                    </a:cubicBezTo>
                    <a:lnTo>
                      <a:pt x="2710" y="31604"/>
                    </a:lnTo>
                    <a:cubicBezTo>
                      <a:pt x="3128" y="31604"/>
                      <a:pt x="3421" y="31897"/>
                      <a:pt x="3588" y="32482"/>
                    </a:cubicBezTo>
                    <a:cubicBezTo>
                      <a:pt x="5678" y="43349"/>
                      <a:pt x="10694" y="48783"/>
                      <a:pt x="18635" y="48783"/>
                    </a:cubicBezTo>
                    <a:cubicBezTo>
                      <a:pt x="22230" y="48783"/>
                      <a:pt x="25219" y="47989"/>
                      <a:pt x="27601" y="46401"/>
                    </a:cubicBezTo>
                    <a:cubicBezTo>
                      <a:pt x="29984" y="44812"/>
                      <a:pt x="31175" y="42346"/>
                      <a:pt x="31175" y="39002"/>
                    </a:cubicBezTo>
                    <a:cubicBezTo>
                      <a:pt x="31175" y="36578"/>
                      <a:pt x="30234" y="34509"/>
                      <a:pt x="28354" y="32795"/>
                    </a:cubicBezTo>
                    <a:cubicBezTo>
                      <a:pt x="26473" y="31082"/>
                      <a:pt x="24278" y="29932"/>
                      <a:pt x="21770" y="29347"/>
                    </a:cubicBezTo>
                    <a:lnTo>
                      <a:pt x="14246" y="27842"/>
                    </a:lnTo>
                    <a:cubicBezTo>
                      <a:pt x="11738" y="27257"/>
                      <a:pt x="9440" y="26400"/>
                      <a:pt x="7350" y="25272"/>
                    </a:cubicBezTo>
                    <a:cubicBezTo>
                      <a:pt x="5260" y="24143"/>
                      <a:pt x="3567" y="22639"/>
                      <a:pt x="2272" y="20757"/>
                    </a:cubicBezTo>
                    <a:cubicBezTo>
                      <a:pt x="976" y="18876"/>
                      <a:pt x="328" y="16682"/>
                      <a:pt x="328" y="14174"/>
                    </a:cubicBezTo>
                    <a:cubicBezTo>
                      <a:pt x="328" y="10914"/>
                      <a:pt x="1185" y="8239"/>
                      <a:pt x="2899" y="6149"/>
                    </a:cubicBezTo>
                    <a:cubicBezTo>
                      <a:pt x="4612" y="4059"/>
                      <a:pt x="6870" y="2534"/>
                      <a:pt x="9670" y="1572"/>
                    </a:cubicBezTo>
                    <a:cubicBezTo>
                      <a:pt x="12470" y="611"/>
                      <a:pt x="15459" y="130"/>
                      <a:pt x="18635" y="130"/>
                    </a:cubicBezTo>
                    <a:cubicBezTo>
                      <a:pt x="22481" y="130"/>
                      <a:pt x="25825" y="1175"/>
                      <a:pt x="28667" y="3265"/>
                    </a:cubicBezTo>
                    <a:lnTo>
                      <a:pt x="31928" y="506"/>
                    </a:lnTo>
                    <a:cubicBezTo>
                      <a:pt x="31928" y="256"/>
                      <a:pt x="32136" y="130"/>
                      <a:pt x="32554" y="130"/>
                    </a:cubicBezTo>
                    <a:lnTo>
                      <a:pt x="33306" y="130"/>
                    </a:lnTo>
                    <a:cubicBezTo>
                      <a:pt x="33558" y="130"/>
                      <a:pt x="33766" y="235"/>
                      <a:pt x="33934" y="444"/>
                    </a:cubicBezTo>
                    <a:cubicBezTo>
                      <a:pt x="34101" y="653"/>
                      <a:pt x="34184" y="882"/>
                      <a:pt x="34184" y="1133"/>
                    </a:cubicBezTo>
                    <a:lnTo>
                      <a:pt x="34184" y="15804"/>
                    </a:lnTo>
                    <a:cubicBezTo>
                      <a:pt x="34184" y="16473"/>
                      <a:pt x="33891" y="16807"/>
                      <a:pt x="33306" y="16807"/>
                    </a:cubicBezTo>
                    <a:lnTo>
                      <a:pt x="31928" y="16807"/>
                    </a:lnTo>
                    <a:cubicBezTo>
                      <a:pt x="31259" y="16807"/>
                      <a:pt x="30925" y="16473"/>
                      <a:pt x="30925" y="15804"/>
                    </a:cubicBezTo>
                    <a:cubicBezTo>
                      <a:pt x="30925" y="11875"/>
                      <a:pt x="29838" y="8719"/>
                      <a:pt x="27664" y="6337"/>
                    </a:cubicBezTo>
                    <a:cubicBezTo>
                      <a:pt x="25491" y="3954"/>
                      <a:pt x="22439" y="2763"/>
                      <a:pt x="18510" y="2763"/>
                    </a:cubicBezTo>
                    <a:cubicBezTo>
                      <a:pt x="15166" y="2763"/>
                      <a:pt x="12262" y="3390"/>
                      <a:pt x="9796" y="4644"/>
                    </a:cubicBezTo>
                    <a:cubicBezTo>
                      <a:pt x="7329" y="5898"/>
                      <a:pt x="6096" y="8030"/>
                      <a:pt x="6096" y="11040"/>
                    </a:cubicBezTo>
                    <a:cubicBezTo>
                      <a:pt x="6096" y="13129"/>
                      <a:pt x="6995" y="14843"/>
                      <a:pt x="8792" y="16181"/>
                    </a:cubicBezTo>
                    <a:cubicBezTo>
                      <a:pt x="10589" y="17518"/>
                      <a:pt x="12658" y="18480"/>
                      <a:pt x="14999" y="19065"/>
                    </a:cubicBezTo>
                    <a:lnTo>
                      <a:pt x="22648" y="20570"/>
                    </a:lnTo>
                    <a:cubicBezTo>
                      <a:pt x="25156" y="21155"/>
                      <a:pt x="27518" y="22137"/>
                      <a:pt x="29733" y="23517"/>
                    </a:cubicBezTo>
                    <a:cubicBezTo>
                      <a:pt x="31949" y="24896"/>
                      <a:pt x="33704" y="26651"/>
                      <a:pt x="35000" y="28783"/>
                    </a:cubicBezTo>
                    <a:cubicBezTo>
                      <a:pt x="36296" y="30914"/>
                      <a:pt x="36943" y="33318"/>
                      <a:pt x="36943" y="35993"/>
                    </a:cubicBezTo>
                    <a:cubicBezTo>
                      <a:pt x="36943" y="38668"/>
                      <a:pt x="36484" y="41009"/>
                      <a:pt x="35564" y="43015"/>
                    </a:cubicBezTo>
                    <a:cubicBezTo>
                      <a:pt x="34644" y="45021"/>
                      <a:pt x="33348" y="46672"/>
                      <a:pt x="31676" y="47968"/>
                    </a:cubicBezTo>
                    <a:cubicBezTo>
                      <a:pt x="30005" y="49264"/>
                      <a:pt x="28040" y="50226"/>
                      <a:pt x="25783" y="50852"/>
                    </a:cubicBezTo>
                    <a:cubicBezTo>
                      <a:pt x="23526" y="51479"/>
                      <a:pt x="21143" y="51793"/>
                      <a:pt x="18635" y="51793"/>
                    </a:cubicBezTo>
                    <a:cubicBezTo>
                      <a:pt x="13954" y="51793"/>
                      <a:pt x="9983" y="50205"/>
                      <a:pt x="6723" y="47027"/>
                    </a:cubicBezTo>
                    <a:lnTo>
                      <a:pt x="2585" y="51542"/>
                    </a:lnTo>
                    <a:cubicBezTo>
                      <a:pt x="2585" y="51709"/>
                      <a:pt x="2376" y="51793"/>
                      <a:pt x="1958" y="51793"/>
                    </a:cubicBezTo>
                    <a:lnTo>
                      <a:pt x="1331" y="51793"/>
                    </a:lnTo>
                    <a:cubicBezTo>
                      <a:pt x="663" y="51793"/>
                      <a:pt x="328" y="51500"/>
                      <a:pt x="328" y="50915"/>
                    </a:cubicBezTo>
                    <a:close/>
                  </a:path>
                </a:pathLst>
              </a:custGeom>
              <a:solidFill>
                <a:srgbClr val="262626"/>
              </a:solidFill>
              <a:ln w="8014" cap="sq">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D9691174-D1FB-6DD4-D208-4FBDFF01CB73}"/>
                  </a:ext>
                </a:extLst>
              </p:cNvPr>
              <p:cNvSpPr/>
              <p:nvPr/>
            </p:nvSpPr>
            <p:spPr>
              <a:xfrm rot="-5400000">
                <a:off x="8576489" y="1953669"/>
                <a:ext cx="37994" cy="49656"/>
              </a:xfrm>
              <a:custGeom>
                <a:avLst/>
                <a:gdLst>
                  <a:gd name="connsiteX0" fmla="*/ 322 w 37994"/>
                  <a:gd name="connsiteY0" fmla="*/ 49781 h 49656"/>
                  <a:gd name="connsiteX1" fmla="*/ 322 w 37994"/>
                  <a:gd name="connsiteY1" fmla="*/ 45768 h 49656"/>
                  <a:gd name="connsiteX2" fmla="*/ 6655 w 37994"/>
                  <a:gd name="connsiteY2" fmla="*/ 45204 h 49656"/>
                  <a:gd name="connsiteX3" fmla="*/ 9100 w 37994"/>
                  <a:gd name="connsiteY3" fmla="*/ 42257 h 49656"/>
                  <a:gd name="connsiteX4" fmla="*/ 9100 w 37994"/>
                  <a:gd name="connsiteY4" fmla="*/ 11536 h 49656"/>
                  <a:gd name="connsiteX5" fmla="*/ 8223 w 37994"/>
                  <a:gd name="connsiteY5" fmla="*/ 7210 h 49656"/>
                  <a:gd name="connsiteX6" fmla="*/ 5652 w 37994"/>
                  <a:gd name="connsiteY6" fmla="*/ 5579 h 49656"/>
                  <a:gd name="connsiteX7" fmla="*/ 322 w 37994"/>
                  <a:gd name="connsiteY7" fmla="*/ 5266 h 49656"/>
                  <a:gd name="connsiteX8" fmla="*/ 322 w 37994"/>
                  <a:gd name="connsiteY8" fmla="*/ 1379 h 49656"/>
                  <a:gd name="connsiteX9" fmla="*/ 16373 w 37994"/>
                  <a:gd name="connsiteY9" fmla="*/ 124 h 49656"/>
                  <a:gd name="connsiteX10" fmla="*/ 16373 w 37994"/>
                  <a:gd name="connsiteY10" fmla="*/ 11159 h 49656"/>
                  <a:gd name="connsiteX11" fmla="*/ 21577 w 37994"/>
                  <a:gd name="connsiteY11" fmla="*/ 3197 h 49656"/>
                  <a:gd name="connsiteX12" fmla="*/ 29664 w 37994"/>
                  <a:gd name="connsiteY12" fmla="*/ 124 h 49656"/>
                  <a:gd name="connsiteX13" fmla="*/ 35683 w 37994"/>
                  <a:gd name="connsiteY13" fmla="*/ 2131 h 49656"/>
                  <a:gd name="connsiteX14" fmla="*/ 38317 w 37994"/>
                  <a:gd name="connsiteY14" fmla="*/ 7273 h 49656"/>
                  <a:gd name="connsiteX15" fmla="*/ 36875 w 37994"/>
                  <a:gd name="connsiteY15" fmla="*/ 10909 h 49656"/>
                  <a:gd name="connsiteX16" fmla="*/ 33302 w 37994"/>
                  <a:gd name="connsiteY16" fmla="*/ 12414 h 49656"/>
                  <a:gd name="connsiteX17" fmla="*/ 29664 w 37994"/>
                  <a:gd name="connsiteY17" fmla="*/ 10909 h 49656"/>
                  <a:gd name="connsiteX18" fmla="*/ 28160 w 37994"/>
                  <a:gd name="connsiteY18" fmla="*/ 7273 h 49656"/>
                  <a:gd name="connsiteX19" fmla="*/ 30417 w 37994"/>
                  <a:gd name="connsiteY19" fmla="*/ 3009 h 49656"/>
                  <a:gd name="connsiteX20" fmla="*/ 29664 w 37994"/>
                  <a:gd name="connsiteY20" fmla="*/ 3009 h 49656"/>
                  <a:gd name="connsiteX21" fmla="*/ 22267 w 37994"/>
                  <a:gd name="connsiteY21" fmla="*/ 6332 h 49656"/>
                  <a:gd name="connsiteX22" fmla="*/ 18192 w 37994"/>
                  <a:gd name="connsiteY22" fmla="*/ 14545 h 49656"/>
                  <a:gd name="connsiteX23" fmla="*/ 17000 w 37994"/>
                  <a:gd name="connsiteY23" fmla="*/ 23825 h 49656"/>
                  <a:gd name="connsiteX24" fmla="*/ 17000 w 37994"/>
                  <a:gd name="connsiteY24" fmla="*/ 42257 h 49656"/>
                  <a:gd name="connsiteX25" fmla="*/ 27909 w 37994"/>
                  <a:gd name="connsiteY25" fmla="*/ 45768 h 49656"/>
                  <a:gd name="connsiteX26" fmla="*/ 27909 w 37994"/>
                  <a:gd name="connsiteY26" fmla="*/ 49781 h 49656"/>
                  <a:gd name="connsiteX27" fmla="*/ 322 w 37994"/>
                  <a:gd name="connsiteY27" fmla="*/ 49781 h 4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94" h="49656">
                    <a:moveTo>
                      <a:pt x="322" y="49781"/>
                    </a:moveTo>
                    <a:lnTo>
                      <a:pt x="322" y="45768"/>
                    </a:lnTo>
                    <a:cubicBezTo>
                      <a:pt x="2914" y="45768"/>
                      <a:pt x="5025" y="45581"/>
                      <a:pt x="6655" y="45204"/>
                    </a:cubicBezTo>
                    <a:cubicBezTo>
                      <a:pt x="8285" y="44828"/>
                      <a:pt x="9100" y="43845"/>
                      <a:pt x="9100" y="42257"/>
                    </a:cubicBezTo>
                    <a:lnTo>
                      <a:pt x="9100" y="11536"/>
                    </a:lnTo>
                    <a:cubicBezTo>
                      <a:pt x="9100" y="9529"/>
                      <a:pt x="8808" y="8087"/>
                      <a:pt x="8223" y="7210"/>
                    </a:cubicBezTo>
                    <a:cubicBezTo>
                      <a:pt x="7637" y="6332"/>
                      <a:pt x="6780" y="5788"/>
                      <a:pt x="5652" y="5579"/>
                    </a:cubicBezTo>
                    <a:cubicBezTo>
                      <a:pt x="4523" y="5371"/>
                      <a:pt x="2747" y="5266"/>
                      <a:pt x="322" y="5266"/>
                    </a:cubicBezTo>
                    <a:lnTo>
                      <a:pt x="322" y="1379"/>
                    </a:lnTo>
                    <a:lnTo>
                      <a:pt x="16373" y="124"/>
                    </a:lnTo>
                    <a:lnTo>
                      <a:pt x="16373" y="11159"/>
                    </a:lnTo>
                    <a:cubicBezTo>
                      <a:pt x="17627" y="7899"/>
                      <a:pt x="19362" y="5245"/>
                      <a:pt x="21577" y="3197"/>
                    </a:cubicBezTo>
                    <a:cubicBezTo>
                      <a:pt x="23792" y="1149"/>
                      <a:pt x="26488" y="124"/>
                      <a:pt x="29664" y="124"/>
                    </a:cubicBezTo>
                    <a:cubicBezTo>
                      <a:pt x="31922" y="124"/>
                      <a:pt x="33928" y="793"/>
                      <a:pt x="35683" y="2131"/>
                    </a:cubicBezTo>
                    <a:cubicBezTo>
                      <a:pt x="37439" y="3468"/>
                      <a:pt x="38317" y="5182"/>
                      <a:pt x="38317" y="7273"/>
                    </a:cubicBezTo>
                    <a:cubicBezTo>
                      <a:pt x="38317" y="8694"/>
                      <a:pt x="37837" y="9906"/>
                      <a:pt x="36875" y="10909"/>
                    </a:cubicBezTo>
                    <a:cubicBezTo>
                      <a:pt x="35914" y="11912"/>
                      <a:pt x="34723" y="12414"/>
                      <a:pt x="33302" y="12414"/>
                    </a:cubicBezTo>
                    <a:cubicBezTo>
                      <a:pt x="31880" y="12414"/>
                      <a:pt x="30668" y="11912"/>
                      <a:pt x="29664" y="10909"/>
                    </a:cubicBezTo>
                    <a:cubicBezTo>
                      <a:pt x="28661" y="9906"/>
                      <a:pt x="28160" y="8694"/>
                      <a:pt x="28160" y="7273"/>
                    </a:cubicBezTo>
                    <a:cubicBezTo>
                      <a:pt x="28160" y="5266"/>
                      <a:pt x="28913" y="3845"/>
                      <a:pt x="30417" y="3009"/>
                    </a:cubicBezTo>
                    <a:lnTo>
                      <a:pt x="29664" y="3009"/>
                    </a:lnTo>
                    <a:cubicBezTo>
                      <a:pt x="26655" y="3009"/>
                      <a:pt x="24189" y="4116"/>
                      <a:pt x="22267" y="6332"/>
                    </a:cubicBezTo>
                    <a:cubicBezTo>
                      <a:pt x="20344" y="8547"/>
                      <a:pt x="18985" y="11285"/>
                      <a:pt x="18192" y="14545"/>
                    </a:cubicBezTo>
                    <a:cubicBezTo>
                      <a:pt x="17397" y="17806"/>
                      <a:pt x="17000" y="20899"/>
                      <a:pt x="17000" y="23825"/>
                    </a:cubicBezTo>
                    <a:lnTo>
                      <a:pt x="17000" y="42257"/>
                    </a:lnTo>
                    <a:cubicBezTo>
                      <a:pt x="17000" y="44598"/>
                      <a:pt x="20636" y="45768"/>
                      <a:pt x="27909" y="45768"/>
                    </a:cubicBezTo>
                    <a:lnTo>
                      <a:pt x="27909" y="49781"/>
                    </a:lnTo>
                    <a:lnTo>
                      <a:pt x="322" y="49781"/>
                    </a:lnTo>
                    <a:close/>
                  </a:path>
                </a:pathLst>
              </a:custGeom>
              <a:solidFill>
                <a:srgbClr val="262626"/>
              </a:solidFill>
              <a:ln w="8014" cap="sq">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864F5708-1531-B241-FCF3-5E37DE855A66}"/>
                  </a:ext>
                </a:extLst>
              </p:cNvPr>
              <p:cNvSpPr/>
              <p:nvPr/>
            </p:nvSpPr>
            <p:spPr>
              <a:xfrm rot="-5400000">
                <a:off x="8578997" y="1879440"/>
                <a:ext cx="26458" cy="112354"/>
              </a:xfrm>
              <a:custGeom>
                <a:avLst/>
                <a:gdLst>
                  <a:gd name="connsiteX0" fmla="*/ 1320 w 26458"/>
                  <a:gd name="connsiteY0" fmla="*/ 112474 h 112354"/>
                  <a:gd name="connsiteX1" fmla="*/ 317 w 26458"/>
                  <a:gd name="connsiteY1" fmla="*/ 111470 h 112354"/>
                  <a:gd name="connsiteX2" fmla="*/ 567 w 26458"/>
                  <a:gd name="connsiteY2" fmla="*/ 110718 h 112354"/>
                  <a:gd name="connsiteX3" fmla="*/ 19753 w 26458"/>
                  <a:gd name="connsiteY3" fmla="*/ 56297 h 112354"/>
                  <a:gd name="connsiteX4" fmla="*/ 818 w 26458"/>
                  <a:gd name="connsiteY4" fmla="*/ 2001 h 112354"/>
                  <a:gd name="connsiteX5" fmla="*/ 317 w 26458"/>
                  <a:gd name="connsiteY5" fmla="*/ 1123 h 112354"/>
                  <a:gd name="connsiteX6" fmla="*/ 630 w 26458"/>
                  <a:gd name="connsiteY6" fmla="*/ 433 h 112354"/>
                  <a:gd name="connsiteX7" fmla="*/ 1320 w 26458"/>
                  <a:gd name="connsiteY7" fmla="*/ 120 h 112354"/>
                  <a:gd name="connsiteX8" fmla="*/ 2448 w 26458"/>
                  <a:gd name="connsiteY8" fmla="*/ 120 h 112354"/>
                  <a:gd name="connsiteX9" fmla="*/ 2950 w 26458"/>
                  <a:gd name="connsiteY9" fmla="*/ 371 h 112354"/>
                  <a:gd name="connsiteX10" fmla="*/ 16367 w 26458"/>
                  <a:gd name="connsiteY10" fmla="*/ 15795 h 112354"/>
                  <a:gd name="connsiteX11" fmla="*/ 24267 w 26458"/>
                  <a:gd name="connsiteY11" fmla="*/ 35230 h 112354"/>
                  <a:gd name="connsiteX12" fmla="*/ 26775 w 26458"/>
                  <a:gd name="connsiteY12" fmla="*/ 56297 h 112354"/>
                  <a:gd name="connsiteX13" fmla="*/ 25396 w 26458"/>
                  <a:gd name="connsiteY13" fmla="*/ 71909 h 112354"/>
                  <a:gd name="connsiteX14" fmla="*/ 21132 w 26458"/>
                  <a:gd name="connsiteY14" fmla="*/ 87144 h 112354"/>
                  <a:gd name="connsiteX15" fmla="*/ 13734 w 26458"/>
                  <a:gd name="connsiteY15" fmla="*/ 101001 h 112354"/>
                  <a:gd name="connsiteX16" fmla="*/ 2950 w 26458"/>
                  <a:gd name="connsiteY16" fmla="*/ 112223 h 112354"/>
                  <a:gd name="connsiteX17" fmla="*/ 2448 w 26458"/>
                  <a:gd name="connsiteY17" fmla="*/ 112474 h 112354"/>
                  <a:gd name="connsiteX18" fmla="*/ 1320 w 26458"/>
                  <a:gd name="connsiteY18" fmla="*/ 112474 h 11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58" h="112354">
                    <a:moveTo>
                      <a:pt x="1320" y="112474"/>
                    </a:moveTo>
                    <a:cubicBezTo>
                      <a:pt x="651" y="112474"/>
                      <a:pt x="317" y="112139"/>
                      <a:pt x="317" y="111470"/>
                    </a:cubicBezTo>
                    <a:cubicBezTo>
                      <a:pt x="317" y="111136"/>
                      <a:pt x="400" y="110885"/>
                      <a:pt x="567" y="110718"/>
                    </a:cubicBezTo>
                    <a:cubicBezTo>
                      <a:pt x="13358" y="98262"/>
                      <a:pt x="19753" y="80122"/>
                      <a:pt x="19753" y="56297"/>
                    </a:cubicBezTo>
                    <a:cubicBezTo>
                      <a:pt x="19753" y="32472"/>
                      <a:pt x="13441" y="14373"/>
                      <a:pt x="818" y="2001"/>
                    </a:cubicBezTo>
                    <a:cubicBezTo>
                      <a:pt x="484" y="1834"/>
                      <a:pt x="317" y="1541"/>
                      <a:pt x="317" y="1123"/>
                    </a:cubicBezTo>
                    <a:cubicBezTo>
                      <a:pt x="317" y="872"/>
                      <a:pt x="421" y="643"/>
                      <a:pt x="630" y="433"/>
                    </a:cubicBezTo>
                    <a:cubicBezTo>
                      <a:pt x="839" y="224"/>
                      <a:pt x="1069" y="120"/>
                      <a:pt x="1320" y="120"/>
                    </a:cubicBezTo>
                    <a:lnTo>
                      <a:pt x="2448" y="120"/>
                    </a:lnTo>
                    <a:cubicBezTo>
                      <a:pt x="2616" y="120"/>
                      <a:pt x="2783" y="203"/>
                      <a:pt x="2950" y="371"/>
                    </a:cubicBezTo>
                    <a:cubicBezTo>
                      <a:pt x="8300" y="4550"/>
                      <a:pt x="12773" y="9692"/>
                      <a:pt x="16367" y="15795"/>
                    </a:cubicBezTo>
                    <a:cubicBezTo>
                      <a:pt x="19962" y="21897"/>
                      <a:pt x="22596" y="28376"/>
                      <a:pt x="24267" y="35230"/>
                    </a:cubicBezTo>
                    <a:cubicBezTo>
                      <a:pt x="25939" y="42085"/>
                      <a:pt x="26775" y="49108"/>
                      <a:pt x="26775" y="56297"/>
                    </a:cubicBezTo>
                    <a:cubicBezTo>
                      <a:pt x="26775" y="61563"/>
                      <a:pt x="26315" y="66767"/>
                      <a:pt x="25396" y="71909"/>
                    </a:cubicBezTo>
                    <a:cubicBezTo>
                      <a:pt x="24476" y="77050"/>
                      <a:pt x="23055" y="82128"/>
                      <a:pt x="21132" y="87144"/>
                    </a:cubicBezTo>
                    <a:cubicBezTo>
                      <a:pt x="19210" y="92160"/>
                      <a:pt x="16744" y="96779"/>
                      <a:pt x="13734" y="101001"/>
                    </a:cubicBezTo>
                    <a:cubicBezTo>
                      <a:pt x="10725" y="105222"/>
                      <a:pt x="7130" y="108963"/>
                      <a:pt x="2950" y="112223"/>
                    </a:cubicBezTo>
                    <a:cubicBezTo>
                      <a:pt x="2783" y="112390"/>
                      <a:pt x="2616" y="112474"/>
                      <a:pt x="2448" y="112474"/>
                    </a:cubicBezTo>
                    <a:lnTo>
                      <a:pt x="1320" y="112474"/>
                    </a:lnTo>
                    <a:close/>
                  </a:path>
                </a:pathLst>
              </a:custGeom>
              <a:solidFill>
                <a:srgbClr val="262626"/>
              </a:solidFill>
              <a:ln w="8014" cap="sq">
                <a:noFill/>
                <a:prstDash val="solid"/>
                <a:miter/>
              </a:ln>
            </p:spPr>
            <p:txBody>
              <a:bodyPr rtlCol="0" anchor="ctr"/>
              <a:lstStyle/>
              <a:p>
                <a:endParaRPr lang="en-US"/>
              </a:p>
            </p:txBody>
          </p:sp>
        </p:grpSp>
        <p:grpSp>
          <p:nvGrpSpPr>
            <p:cNvPr id="444" name="Graphic 309">
              <a:extLst>
                <a:ext uri="{FF2B5EF4-FFF2-40B4-BE49-F238E27FC236}">
                  <a16:creationId xmlns:a16="http://schemas.microsoft.com/office/drawing/2014/main" id="{E7574D8C-40AA-033D-38B3-1C5F125B7C72}"/>
                </a:ext>
              </a:extLst>
            </p:cNvPr>
            <p:cNvGrpSpPr/>
            <p:nvPr/>
          </p:nvGrpSpPr>
          <p:grpSpPr>
            <a:xfrm>
              <a:off x="8347612" y="1058448"/>
              <a:ext cx="227768" cy="98740"/>
              <a:chOff x="8347612" y="1058448"/>
              <a:chExt cx="227768" cy="98740"/>
            </a:xfrm>
            <a:solidFill>
              <a:srgbClr val="262626"/>
            </a:solidFill>
          </p:grpSpPr>
          <p:sp>
            <p:nvSpPr>
              <p:cNvPr id="464" name="Freeform: Shape 463">
                <a:extLst>
                  <a:ext uri="{FF2B5EF4-FFF2-40B4-BE49-F238E27FC236}">
                    <a16:creationId xmlns:a16="http://schemas.microsoft.com/office/drawing/2014/main" id="{0CFC374D-0D8C-EF9C-FC4D-38854A534F2A}"/>
                  </a:ext>
                </a:extLst>
              </p:cNvPr>
              <p:cNvSpPr/>
              <p:nvPr/>
            </p:nvSpPr>
            <p:spPr>
              <a:xfrm>
                <a:off x="8347612" y="1099507"/>
                <a:ext cx="54170" cy="54170"/>
              </a:xfrm>
              <a:custGeom>
                <a:avLst/>
                <a:gdLst>
                  <a:gd name="connsiteX0" fmla="*/ 316 w 54170"/>
                  <a:gd name="connsiteY0" fmla="*/ 51950 h 54170"/>
                  <a:gd name="connsiteX1" fmla="*/ 818 w 54170"/>
                  <a:gd name="connsiteY1" fmla="*/ 50320 h 54170"/>
                  <a:gd name="connsiteX2" fmla="*/ 24141 w 54170"/>
                  <a:gd name="connsiteY2" fmla="*/ 27121 h 54170"/>
                  <a:gd name="connsiteX3" fmla="*/ 818 w 54170"/>
                  <a:gd name="connsiteY3" fmla="*/ 3798 h 54170"/>
                  <a:gd name="connsiteX4" fmla="*/ 316 w 54170"/>
                  <a:gd name="connsiteY4" fmla="*/ 2294 h 54170"/>
                  <a:gd name="connsiteX5" fmla="*/ 943 w 54170"/>
                  <a:gd name="connsiteY5" fmla="*/ 726 h 54170"/>
                  <a:gd name="connsiteX6" fmla="*/ 2574 w 54170"/>
                  <a:gd name="connsiteY6" fmla="*/ 36 h 54170"/>
                  <a:gd name="connsiteX7" fmla="*/ 4203 w 54170"/>
                  <a:gd name="connsiteY7" fmla="*/ 789 h 54170"/>
                  <a:gd name="connsiteX8" fmla="*/ 27527 w 54170"/>
                  <a:gd name="connsiteY8" fmla="*/ 23987 h 54170"/>
                  <a:gd name="connsiteX9" fmla="*/ 50599 w 54170"/>
                  <a:gd name="connsiteY9" fmla="*/ 789 h 54170"/>
                  <a:gd name="connsiteX10" fmla="*/ 52229 w 54170"/>
                  <a:gd name="connsiteY10" fmla="*/ 36 h 54170"/>
                  <a:gd name="connsiteX11" fmla="*/ 53860 w 54170"/>
                  <a:gd name="connsiteY11" fmla="*/ 664 h 54170"/>
                  <a:gd name="connsiteX12" fmla="*/ 54487 w 54170"/>
                  <a:gd name="connsiteY12" fmla="*/ 2294 h 54170"/>
                  <a:gd name="connsiteX13" fmla="*/ 53985 w 54170"/>
                  <a:gd name="connsiteY13" fmla="*/ 3798 h 54170"/>
                  <a:gd name="connsiteX14" fmla="*/ 30662 w 54170"/>
                  <a:gd name="connsiteY14" fmla="*/ 27121 h 54170"/>
                  <a:gd name="connsiteX15" fmla="*/ 53985 w 54170"/>
                  <a:gd name="connsiteY15" fmla="*/ 50320 h 54170"/>
                  <a:gd name="connsiteX16" fmla="*/ 54487 w 54170"/>
                  <a:gd name="connsiteY16" fmla="*/ 51950 h 54170"/>
                  <a:gd name="connsiteX17" fmla="*/ 53860 w 54170"/>
                  <a:gd name="connsiteY17" fmla="*/ 53580 h 54170"/>
                  <a:gd name="connsiteX18" fmla="*/ 52229 w 54170"/>
                  <a:gd name="connsiteY18" fmla="*/ 54207 h 54170"/>
                  <a:gd name="connsiteX19" fmla="*/ 50599 w 54170"/>
                  <a:gd name="connsiteY19" fmla="*/ 53455 h 54170"/>
                  <a:gd name="connsiteX20" fmla="*/ 27527 w 54170"/>
                  <a:gd name="connsiteY20" fmla="*/ 30257 h 54170"/>
                  <a:gd name="connsiteX21" fmla="*/ 4203 w 54170"/>
                  <a:gd name="connsiteY21" fmla="*/ 53455 h 54170"/>
                  <a:gd name="connsiteX22" fmla="*/ 2574 w 54170"/>
                  <a:gd name="connsiteY22" fmla="*/ 54207 h 54170"/>
                  <a:gd name="connsiteX23" fmla="*/ 943 w 54170"/>
                  <a:gd name="connsiteY23" fmla="*/ 53517 h 54170"/>
                  <a:gd name="connsiteX24" fmla="*/ 316 w 54170"/>
                  <a:gd name="connsiteY24" fmla="*/ 51950 h 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170" h="54170">
                    <a:moveTo>
                      <a:pt x="316" y="51950"/>
                    </a:moveTo>
                    <a:cubicBezTo>
                      <a:pt x="316" y="51365"/>
                      <a:pt x="483" y="50821"/>
                      <a:pt x="818" y="50320"/>
                    </a:cubicBezTo>
                    <a:lnTo>
                      <a:pt x="24141" y="27121"/>
                    </a:lnTo>
                    <a:lnTo>
                      <a:pt x="818" y="3798"/>
                    </a:lnTo>
                    <a:cubicBezTo>
                      <a:pt x="483" y="3380"/>
                      <a:pt x="316" y="2879"/>
                      <a:pt x="316" y="2294"/>
                    </a:cubicBezTo>
                    <a:cubicBezTo>
                      <a:pt x="316" y="1708"/>
                      <a:pt x="525" y="1186"/>
                      <a:pt x="943" y="726"/>
                    </a:cubicBezTo>
                    <a:cubicBezTo>
                      <a:pt x="1361" y="266"/>
                      <a:pt x="1905" y="36"/>
                      <a:pt x="2574" y="36"/>
                    </a:cubicBezTo>
                    <a:cubicBezTo>
                      <a:pt x="3075" y="36"/>
                      <a:pt x="3618" y="287"/>
                      <a:pt x="4203" y="789"/>
                    </a:cubicBezTo>
                    <a:lnTo>
                      <a:pt x="27527" y="23987"/>
                    </a:lnTo>
                    <a:lnTo>
                      <a:pt x="50599" y="789"/>
                    </a:lnTo>
                    <a:cubicBezTo>
                      <a:pt x="51268" y="287"/>
                      <a:pt x="51811" y="36"/>
                      <a:pt x="52229" y="36"/>
                    </a:cubicBezTo>
                    <a:cubicBezTo>
                      <a:pt x="52898" y="36"/>
                      <a:pt x="53442" y="245"/>
                      <a:pt x="53860" y="664"/>
                    </a:cubicBezTo>
                    <a:cubicBezTo>
                      <a:pt x="54278" y="1082"/>
                      <a:pt x="54487" y="1625"/>
                      <a:pt x="54487" y="2294"/>
                    </a:cubicBezTo>
                    <a:cubicBezTo>
                      <a:pt x="54487" y="2879"/>
                      <a:pt x="54320" y="3380"/>
                      <a:pt x="53985" y="3798"/>
                    </a:cubicBezTo>
                    <a:lnTo>
                      <a:pt x="30662" y="27121"/>
                    </a:lnTo>
                    <a:lnTo>
                      <a:pt x="53985" y="50320"/>
                    </a:lnTo>
                    <a:cubicBezTo>
                      <a:pt x="54320" y="50821"/>
                      <a:pt x="54487" y="51365"/>
                      <a:pt x="54487" y="51950"/>
                    </a:cubicBezTo>
                    <a:cubicBezTo>
                      <a:pt x="54487" y="52619"/>
                      <a:pt x="54278" y="53162"/>
                      <a:pt x="53860" y="53580"/>
                    </a:cubicBezTo>
                    <a:cubicBezTo>
                      <a:pt x="53442" y="53998"/>
                      <a:pt x="52898" y="54207"/>
                      <a:pt x="52229" y="54207"/>
                    </a:cubicBezTo>
                    <a:cubicBezTo>
                      <a:pt x="51728" y="54207"/>
                      <a:pt x="51185" y="53956"/>
                      <a:pt x="50599" y="53455"/>
                    </a:cubicBezTo>
                    <a:lnTo>
                      <a:pt x="27527" y="30257"/>
                    </a:lnTo>
                    <a:lnTo>
                      <a:pt x="4203" y="53455"/>
                    </a:lnTo>
                    <a:cubicBezTo>
                      <a:pt x="3702" y="53956"/>
                      <a:pt x="3158" y="54207"/>
                      <a:pt x="2574" y="54207"/>
                    </a:cubicBezTo>
                    <a:cubicBezTo>
                      <a:pt x="1905" y="54207"/>
                      <a:pt x="1361" y="53977"/>
                      <a:pt x="943" y="53517"/>
                    </a:cubicBezTo>
                    <a:cubicBezTo>
                      <a:pt x="525" y="53058"/>
                      <a:pt x="316" y="52535"/>
                      <a:pt x="316" y="51950"/>
                    </a:cubicBezTo>
                    <a:close/>
                  </a:path>
                </a:pathLst>
              </a:custGeom>
              <a:solidFill>
                <a:srgbClr val="262626"/>
              </a:solidFill>
              <a:ln w="8014" cap="sq">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4E17F4C-BB08-C8D7-7256-3E5B9248BE64}"/>
                  </a:ext>
                </a:extLst>
              </p:cNvPr>
              <p:cNvSpPr/>
              <p:nvPr/>
            </p:nvSpPr>
            <p:spPr>
              <a:xfrm>
                <a:off x="8430725" y="1079820"/>
                <a:ext cx="37493" cy="74860"/>
              </a:xfrm>
              <a:custGeom>
                <a:avLst/>
                <a:gdLst>
                  <a:gd name="connsiteX0" fmla="*/ 943 w 37493"/>
                  <a:gd name="connsiteY0" fmla="*/ 74897 h 74860"/>
                  <a:gd name="connsiteX1" fmla="*/ 943 w 37493"/>
                  <a:gd name="connsiteY1" fmla="*/ 70884 h 74860"/>
                  <a:gd name="connsiteX2" fmla="*/ 14987 w 37493"/>
                  <a:gd name="connsiteY2" fmla="*/ 67373 h 74860"/>
                  <a:gd name="connsiteX3" fmla="*/ 14987 w 37493"/>
                  <a:gd name="connsiteY3" fmla="*/ 8438 h 74860"/>
                  <a:gd name="connsiteX4" fmla="*/ 316 w 37493"/>
                  <a:gd name="connsiteY4" fmla="*/ 11196 h 74860"/>
                  <a:gd name="connsiteX5" fmla="*/ 316 w 37493"/>
                  <a:gd name="connsiteY5" fmla="*/ 7309 h 74860"/>
                  <a:gd name="connsiteX6" fmla="*/ 21131 w 37493"/>
                  <a:gd name="connsiteY6" fmla="*/ 36 h 74860"/>
                  <a:gd name="connsiteX7" fmla="*/ 22636 w 37493"/>
                  <a:gd name="connsiteY7" fmla="*/ 36 h 74860"/>
                  <a:gd name="connsiteX8" fmla="*/ 23389 w 37493"/>
                  <a:gd name="connsiteY8" fmla="*/ 350 h 74860"/>
                  <a:gd name="connsiteX9" fmla="*/ 23765 w 37493"/>
                  <a:gd name="connsiteY9" fmla="*/ 1039 h 74860"/>
                  <a:gd name="connsiteX10" fmla="*/ 23765 w 37493"/>
                  <a:gd name="connsiteY10" fmla="*/ 67373 h 74860"/>
                  <a:gd name="connsiteX11" fmla="*/ 37809 w 37493"/>
                  <a:gd name="connsiteY11" fmla="*/ 70884 h 74860"/>
                  <a:gd name="connsiteX12" fmla="*/ 37809 w 37493"/>
                  <a:gd name="connsiteY12" fmla="*/ 74897 h 74860"/>
                  <a:gd name="connsiteX13" fmla="*/ 943 w 37493"/>
                  <a:gd name="connsiteY13" fmla="*/ 74897 h 7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3" h="74860">
                    <a:moveTo>
                      <a:pt x="943" y="74897"/>
                    </a:moveTo>
                    <a:lnTo>
                      <a:pt x="943" y="70884"/>
                    </a:lnTo>
                    <a:cubicBezTo>
                      <a:pt x="10306" y="70884"/>
                      <a:pt x="14987" y="69714"/>
                      <a:pt x="14987" y="67373"/>
                    </a:cubicBezTo>
                    <a:lnTo>
                      <a:pt x="14987" y="8438"/>
                    </a:lnTo>
                    <a:cubicBezTo>
                      <a:pt x="11142" y="10276"/>
                      <a:pt x="6251" y="11196"/>
                      <a:pt x="316" y="11196"/>
                    </a:cubicBezTo>
                    <a:lnTo>
                      <a:pt x="316" y="7309"/>
                    </a:lnTo>
                    <a:cubicBezTo>
                      <a:pt x="9511" y="7309"/>
                      <a:pt x="16450" y="4885"/>
                      <a:pt x="21131" y="36"/>
                    </a:cubicBezTo>
                    <a:lnTo>
                      <a:pt x="22636" y="36"/>
                    </a:lnTo>
                    <a:cubicBezTo>
                      <a:pt x="22887" y="36"/>
                      <a:pt x="23138" y="140"/>
                      <a:pt x="23389" y="350"/>
                    </a:cubicBezTo>
                    <a:cubicBezTo>
                      <a:pt x="23640" y="558"/>
                      <a:pt x="23765" y="788"/>
                      <a:pt x="23765" y="1039"/>
                    </a:cubicBezTo>
                    <a:lnTo>
                      <a:pt x="23765" y="67373"/>
                    </a:lnTo>
                    <a:cubicBezTo>
                      <a:pt x="23765" y="69714"/>
                      <a:pt x="28446" y="70884"/>
                      <a:pt x="37809" y="70884"/>
                    </a:cubicBezTo>
                    <a:lnTo>
                      <a:pt x="37809" y="74897"/>
                    </a:lnTo>
                    <a:lnTo>
                      <a:pt x="943" y="74897"/>
                    </a:lnTo>
                    <a:close/>
                  </a:path>
                </a:pathLst>
              </a:custGeom>
              <a:solidFill>
                <a:srgbClr val="262626"/>
              </a:solidFill>
              <a:ln w="8014" cap="sq">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9993B4A2-A481-5396-E5D0-CCE97892043E}"/>
                  </a:ext>
                </a:extLst>
              </p:cNvPr>
              <p:cNvSpPr/>
              <p:nvPr/>
            </p:nvSpPr>
            <p:spPr>
              <a:xfrm>
                <a:off x="8483115" y="1079820"/>
                <a:ext cx="47274" cy="77368"/>
              </a:xfrm>
              <a:custGeom>
                <a:avLst/>
                <a:gdLst>
                  <a:gd name="connsiteX0" fmla="*/ 24016 w 47274"/>
                  <a:gd name="connsiteY0" fmla="*/ 77405 h 77368"/>
                  <a:gd name="connsiteX1" fmla="*/ 5269 w 47274"/>
                  <a:gd name="connsiteY1" fmla="*/ 66057 h 77368"/>
                  <a:gd name="connsiteX2" fmla="*/ 316 w 47274"/>
                  <a:gd name="connsiteY2" fmla="*/ 39034 h 77368"/>
                  <a:gd name="connsiteX3" fmla="*/ 2072 w 47274"/>
                  <a:gd name="connsiteY3" fmla="*/ 20663 h 77368"/>
                  <a:gd name="connsiteX4" fmla="*/ 9157 w 47274"/>
                  <a:gd name="connsiteY4" fmla="*/ 6055 h 77368"/>
                  <a:gd name="connsiteX5" fmla="*/ 24016 w 47274"/>
                  <a:gd name="connsiteY5" fmla="*/ 36 h 77368"/>
                  <a:gd name="connsiteX6" fmla="*/ 36117 w 47274"/>
                  <a:gd name="connsiteY6" fmla="*/ 3672 h 77368"/>
                  <a:gd name="connsiteX7" fmla="*/ 43327 w 47274"/>
                  <a:gd name="connsiteY7" fmla="*/ 13014 h 77368"/>
                  <a:gd name="connsiteX8" fmla="*/ 46713 w 47274"/>
                  <a:gd name="connsiteY8" fmla="*/ 25304 h 77368"/>
                  <a:gd name="connsiteX9" fmla="*/ 47591 w 47274"/>
                  <a:gd name="connsiteY9" fmla="*/ 39034 h 77368"/>
                  <a:gd name="connsiteX10" fmla="*/ 45835 w 47274"/>
                  <a:gd name="connsiteY10" fmla="*/ 57154 h 77368"/>
                  <a:gd name="connsiteX11" fmla="*/ 38875 w 47274"/>
                  <a:gd name="connsiteY11" fmla="*/ 71512 h 77368"/>
                  <a:gd name="connsiteX12" fmla="*/ 24016 w 47274"/>
                  <a:gd name="connsiteY12" fmla="*/ 77405 h 77368"/>
                  <a:gd name="connsiteX13" fmla="*/ 24016 w 47274"/>
                  <a:gd name="connsiteY13" fmla="*/ 74395 h 77368"/>
                  <a:gd name="connsiteX14" fmla="*/ 33358 w 47274"/>
                  <a:gd name="connsiteY14" fmla="*/ 68001 h 77368"/>
                  <a:gd name="connsiteX15" fmla="*/ 37120 w 47274"/>
                  <a:gd name="connsiteY15" fmla="*/ 53830 h 77368"/>
                  <a:gd name="connsiteX16" fmla="*/ 37809 w 47274"/>
                  <a:gd name="connsiteY16" fmla="*/ 37278 h 77368"/>
                  <a:gd name="connsiteX17" fmla="*/ 37120 w 47274"/>
                  <a:gd name="connsiteY17" fmla="*/ 21667 h 77368"/>
                  <a:gd name="connsiteX18" fmla="*/ 33358 w 47274"/>
                  <a:gd name="connsiteY18" fmla="*/ 8751 h 77368"/>
                  <a:gd name="connsiteX19" fmla="*/ 24016 w 47274"/>
                  <a:gd name="connsiteY19" fmla="*/ 2920 h 77368"/>
                  <a:gd name="connsiteX20" fmla="*/ 14549 w 47274"/>
                  <a:gd name="connsiteY20" fmla="*/ 8751 h 77368"/>
                  <a:gd name="connsiteX21" fmla="*/ 10787 w 47274"/>
                  <a:gd name="connsiteY21" fmla="*/ 21667 h 77368"/>
                  <a:gd name="connsiteX22" fmla="*/ 10097 w 47274"/>
                  <a:gd name="connsiteY22" fmla="*/ 37278 h 77368"/>
                  <a:gd name="connsiteX23" fmla="*/ 10410 w 47274"/>
                  <a:gd name="connsiteY23" fmla="*/ 49066 h 77368"/>
                  <a:gd name="connsiteX24" fmla="*/ 12041 w 47274"/>
                  <a:gd name="connsiteY24" fmla="*/ 60477 h 77368"/>
                  <a:gd name="connsiteX25" fmla="*/ 16304 w 47274"/>
                  <a:gd name="connsiteY25" fmla="*/ 70382 h 77368"/>
                  <a:gd name="connsiteX26" fmla="*/ 24016 w 47274"/>
                  <a:gd name="connsiteY26" fmla="*/ 74395 h 7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274" h="77368">
                    <a:moveTo>
                      <a:pt x="24016" y="77405"/>
                    </a:moveTo>
                    <a:cubicBezTo>
                      <a:pt x="14820" y="77405"/>
                      <a:pt x="8572" y="73622"/>
                      <a:pt x="5269" y="66057"/>
                    </a:cubicBezTo>
                    <a:cubicBezTo>
                      <a:pt x="1967" y="58491"/>
                      <a:pt x="316" y="49484"/>
                      <a:pt x="316" y="39034"/>
                    </a:cubicBezTo>
                    <a:cubicBezTo>
                      <a:pt x="316" y="32514"/>
                      <a:pt x="901" y="26389"/>
                      <a:pt x="2072" y="20663"/>
                    </a:cubicBezTo>
                    <a:cubicBezTo>
                      <a:pt x="3242" y="14937"/>
                      <a:pt x="5604" y="10068"/>
                      <a:pt x="9157" y="6055"/>
                    </a:cubicBezTo>
                    <a:cubicBezTo>
                      <a:pt x="12709" y="2042"/>
                      <a:pt x="17663" y="36"/>
                      <a:pt x="24016" y="36"/>
                    </a:cubicBezTo>
                    <a:cubicBezTo>
                      <a:pt x="28948" y="36"/>
                      <a:pt x="32981" y="1248"/>
                      <a:pt x="36117" y="3672"/>
                    </a:cubicBezTo>
                    <a:cubicBezTo>
                      <a:pt x="39252" y="6097"/>
                      <a:pt x="41655" y="9211"/>
                      <a:pt x="43327" y="13014"/>
                    </a:cubicBezTo>
                    <a:cubicBezTo>
                      <a:pt x="44998" y="16818"/>
                      <a:pt x="46128" y="20915"/>
                      <a:pt x="46713" y="25304"/>
                    </a:cubicBezTo>
                    <a:cubicBezTo>
                      <a:pt x="47298" y="29693"/>
                      <a:pt x="47591" y="34269"/>
                      <a:pt x="47591" y="39034"/>
                    </a:cubicBezTo>
                    <a:cubicBezTo>
                      <a:pt x="47591" y="45471"/>
                      <a:pt x="47006" y="51511"/>
                      <a:pt x="45835" y="57154"/>
                    </a:cubicBezTo>
                    <a:cubicBezTo>
                      <a:pt x="44665" y="62796"/>
                      <a:pt x="42344" y="67582"/>
                      <a:pt x="38875" y="71512"/>
                    </a:cubicBezTo>
                    <a:cubicBezTo>
                      <a:pt x="35406" y="75440"/>
                      <a:pt x="30453" y="77405"/>
                      <a:pt x="24016" y="77405"/>
                    </a:cubicBezTo>
                    <a:close/>
                    <a:moveTo>
                      <a:pt x="24016" y="74395"/>
                    </a:moveTo>
                    <a:cubicBezTo>
                      <a:pt x="28196" y="74395"/>
                      <a:pt x="31310" y="72264"/>
                      <a:pt x="33358" y="68001"/>
                    </a:cubicBezTo>
                    <a:cubicBezTo>
                      <a:pt x="35406" y="63737"/>
                      <a:pt x="36660" y="59014"/>
                      <a:pt x="37120" y="53830"/>
                    </a:cubicBezTo>
                    <a:cubicBezTo>
                      <a:pt x="37580" y="48648"/>
                      <a:pt x="37809" y="43130"/>
                      <a:pt x="37809" y="37278"/>
                    </a:cubicBezTo>
                    <a:cubicBezTo>
                      <a:pt x="37809" y="31594"/>
                      <a:pt x="37580" y="26389"/>
                      <a:pt x="37120" y="21667"/>
                    </a:cubicBezTo>
                    <a:cubicBezTo>
                      <a:pt x="36660" y="16944"/>
                      <a:pt x="35406" y="12638"/>
                      <a:pt x="33358" y="8751"/>
                    </a:cubicBezTo>
                    <a:cubicBezTo>
                      <a:pt x="31310" y="4864"/>
                      <a:pt x="28196" y="2920"/>
                      <a:pt x="24016" y="2920"/>
                    </a:cubicBezTo>
                    <a:cubicBezTo>
                      <a:pt x="19752" y="2920"/>
                      <a:pt x="16597" y="4864"/>
                      <a:pt x="14549" y="8751"/>
                    </a:cubicBezTo>
                    <a:cubicBezTo>
                      <a:pt x="12501" y="12638"/>
                      <a:pt x="11246" y="16944"/>
                      <a:pt x="10787" y="21667"/>
                    </a:cubicBezTo>
                    <a:cubicBezTo>
                      <a:pt x="10327" y="26389"/>
                      <a:pt x="10097" y="31594"/>
                      <a:pt x="10097" y="37278"/>
                    </a:cubicBezTo>
                    <a:cubicBezTo>
                      <a:pt x="10097" y="41458"/>
                      <a:pt x="10202" y="45387"/>
                      <a:pt x="10410" y="49066"/>
                    </a:cubicBezTo>
                    <a:cubicBezTo>
                      <a:pt x="10620" y="52744"/>
                      <a:pt x="11163" y="56548"/>
                      <a:pt x="12041" y="60477"/>
                    </a:cubicBezTo>
                    <a:cubicBezTo>
                      <a:pt x="12918" y="64405"/>
                      <a:pt x="14339" y="67707"/>
                      <a:pt x="16304" y="70382"/>
                    </a:cubicBezTo>
                    <a:cubicBezTo>
                      <a:pt x="18269" y="73058"/>
                      <a:pt x="20839" y="74395"/>
                      <a:pt x="24016" y="74395"/>
                    </a:cubicBezTo>
                    <a:close/>
                  </a:path>
                </a:pathLst>
              </a:custGeom>
              <a:solidFill>
                <a:srgbClr val="262626"/>
              </a:solidFill>
              <a:ln w="8014" cap="sq">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B38966AA-CD80-A211-F771-5E35C757E0EC}"/>
                  </a:ext>
                </a:extLst>
              </p:cNvPr>
              <p:cNvSpPr/>
              <p:nvPr/>
            </p:nvSpPr>
            <p:spPr>
              <a:xfrm>
                <a:off x="8541023" y="1058448"/>
                <a:ext cx="34357" cy="56051"/>
              </a:xfrm>
              <a:custGeom>
                <a:avLst/>
                <a:gdLst>
                  <a:gd name="connsiteX0" fmla="*/ 9721 w 34357"/>
                  <a:gd name="connsiteY0" fmla="*/ 52200 h 56051"/>
                  <a:gd name="connsiteX1" fmla="*/ 10535 w 34357"/>
                  <a:gd name="connsiteY1" fmla="*/ 43548 h 56051"/>
                  <a:gd name="connsiteX2" fmla="*/ 12856 w 34357"/>
                  <a:gd name="connsiteY2" fmla="*/ 35084 h 56051"/>
                  <a:gd name="connsiteX3" fmla="*/ 16492 w 34357"/>
                  <a:gd name="connsiteY3" fmla="*/ 26870 h 56051"/>
                  <a:gd name="connsiteX4" fmla="*/ 21131 w 34357"/>
                  <a:gd name="connsiteY4" fmla="*/ 19346 h 56051"/>
                  <a:gd name="connsiteX5" fmla="*/ 28530 w 34357"/>
                  <a:gd name="connsiteY5" fmla="*/ 9190 h 56051"/>
                  <a:gd name="connsiteX6" fmla="*/ 19376 w 34357"/>
                  <a:gd name="connsiteY6" fmla="*/ 9190 h 56051"/>
                  <a:gd name="connsiteX7" fmla="*/ 4579 w 34357"/>
                  <a:gd name="connsiteY7" fmla="*/ 9566 h 56051"/>
                  <a:gd name="connsiteX8" fmla="*/ 2573 w 34357"/>
                  <a:gd name="connsiteY8" fmla="*/ 16964 h 56051"/>
                  <a:gd name="connsiteX9" fmla="*/ 316 w 34357"/>
                  <a:gd name="connsiteY9" fmla="*/ 16964 h 56051"/>
                  <a:gd name="connsiteX10" fmla="*/ 2949 w 34357"/>
                  <a:gd name="connsiteY10" fmla="*/ 36 h 56051"/>
                  <a:gd name="connsiteX11" fmla="*/ 5332 w 34357"/>
                  <a:gd name="connsiteY11" fmla="*/ 36 h 56051"/>
                  <a:gd name="connsiteX12" fmla="*/ 5332 w 34357"/>
                  <a:gd name="connsiteY12" fmla="*/ 286 h 56051"/>
                  <a:gd name="connsiteX13" fmla="*/ 10222 w 34357"/>
                  <a:gd name="connsiteY13" fmla="*/ 2230 h 56051"/>
                  <a:gd name="connsiteX14" fmla="*/ 19752 w 34357"/>
                  <a:gd name="connsiteY14" fmla="*/ 2669 h 56051"/>
                  <a:gd name="connsiteX15" fmla="*/ 34674 w 34357"/>
                  <a:gd name="connsiteY15" fmla="*/ 2669 h 56051"/>
                  <a:gd name="connsiteX16" fmla="*/ 34674 w 34357"/>
                  <a:gd name="connsiteY16" fmla="*/ 4675 h 56051"/>
                  <a:gd name="connsiteX17" fmla="*/ 34674 w 34357"/>
                  <a:gd name="connsiteY17" fmla="*/ 4863 h 56051"/>
                  <a:gd name="connsiteX18" fmla="*/ 34674 w 34357"/>
                  <a:gd name="connsiteY18" fmla="*/ 4926 h 56051"/>
                  <a:gd name="connsiteX19" fmla="*/ 23639 w 34357"/>
                  <a:gd name="connsiteY19" fmla="*/ 20475 h 56051"/>
                  <a:gd name="connsiteX20" fmla="*/ 18498 w 34357"/>
                  <a:gd name="connsiteY20" fmla="*/ 33892 h 56051"/>
                  <a:gd name="connsiteX21" fmla="*/ 17495 w 34357"/>
                  <a:gd name="connsiteY21" fmla="*/ 52200 h 56051"/>
                  <a:gd name="connsiteX22" fmla="*/ 16367 w 34357"/>
                  <a:gd name="connsiteY22" fmla="*/ 54959 h 56051"/>
                  <a:gd name="connsiteX23" fmla="*/ 13607 w 34357"/>
                  <a:gd name="connsiteY23" fmla="*/ 56087 h 56051"/>
                  <a:gd name="connsiteX24" fmla="*/ 10849 w 34357"/>
                  <a:gd name="connsiteY24" fmla="*/ 54959 h 56051"/>
                  <a:gd name="connsiteX25" fmla="*/ 9721 w 34357"/>
                  <a:gd name="connsiteY25" fmla="*/ 52200 h 5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357" h="56051">
                    <a:moveTo>
                      <a:pt x="9721" y="52200"/>
                    </a:moveTo>
                    <a:cubicBezTo>
                      <a:pt x="9721" y="49274"/>
                      <a:pt x="9992" y="46390"/>
                      <a:pt x="10535" y="43548"/>
                    </a:cubicBezTo>
                    <a:cubicBezTo>
                      <a:pt x="11079" y="40706"/>
                      <a:pt x="11852" y="37884"/>
                      <a:pt x="12856" y="35084"/>
                    </a:cubicBezTo>
                    <a:cubicBezTo>
                      <a:pt x="13859" y="32283"/>
                      <a:pt x="15071" y="29545"/>
                      <a:pt x="16492" y="26870"/>
                    </a:cubicBezTo>
                    <a:cubicBezTo>
                      <a:pt x="17913" y="24195"/>
                      <a:pt x="19460" y="21687"/>
                      <a:pt x="21131" y="19346"/>
                    </a:cubicBezTo>
                    <a:lnTo>
                      <a:pt x="28530" y="9190"/>
                    </a:lnTo>
                    <a:lnTo>
                      <a:pt x="19376" y="9190"/>
                    </a:lnTo>
                    <a:cubicBezTo>
                      <a:pt x="9846" y="9190"/>
                      <a:pt x="4914" y="9315"/>
                      <a:pt x="4579" y="9566"/>
                    </a:cubicBezTo>
                    <a:cubicBezTo>
                      <a:pt x="3911" y="10401"/>
                      <a:pt x="3241" y="12868"/>
                      <a:pt x="2573" y="16964"/>
                    </a:cubicBezTo>
                    <a:lnTo>
                      <a:pt x="316" y="16964"/>
                    </a:lnTo>
                    <a:lnTo>
                      <a:pt x="2949" y="36"/>
                    </a:lnTo>
                    <a:lnTo>
                      <a:pt x="5332" y="36"/>
                    </a:lnTo>
                    <a:lnTo>
                      <a:pt x="5332" y="286"/>
                    </a:lnTo>
                    <a:cubicBezTo>
                      <a:pt x="5332" y="1290"/>
                      <a:pt x="6962" y="1937"/>
                      <a:pt x="10222" y="2230"/>
                    </a:cubicBezTo>
                    <a:cubicBezTo>
                      <a:pt x="13482" y="2523"/>
                      <a:pt x="16659" y="2669"/>
                      <a:pt x="19752" y="2669"/>
                    </a:cubicBezTo>
                    <a:lnTo>
                      <a:pt x="34674" y="2669"/>
                    </a:lnTo>
                    <a:lnTo>
                      <a:pt x="34674" y="4675"/>
                    </a:lnTo>
                    <a:cubicBezTo>
                      <a:pt x="34674" y="4759"/>
                      <a:pt x="34674" y="4821"/>
                      <a:pt x="34674" y="4863"/>
                    </a:cubicBezTo>
                    <a:cubicBezTo>
                      <a:pt x="34674" y="4905"/>
                      <a:pt x="34674" y="4926"/>
                      <a:pt x="34674" y="4926"/>
                    </a:cubicBezTo>
                    <a:lnTo>
                      <a:pt x="23639" y="20475"/>
                    </a:lnTo>
                    <a:cubicBezTo>
                      <a:pt x="20881" y="24487"/>
                      <a:pt x="19167" y="28960"/>
                      <a:pt x="18498" y="33892"/>
                    </a:cubicBezTo>
                    <a:cubicBezTo>
                      <a:pt x="17830" y="38825"/>
                      <a:pt x="17495" y="44927"/>
                      <a:pt x="17495" y="52200"/>
                    </a:cubicBezTo>
                    <a:cubicBezTo>
                      <a:pt x="17495" y="53287"/>
                      <a:pt x="17119" y="54207"/>
                      <a:pt x="16367" y="54959"/>
                    </a:cubicBezTo>
                    <a:cubicBezTo>
                      <a:pt x="15615" y="55711"/>
                      <a:pt x="14695" y="56087"/>
                      <a:pt x="13607" y="56087"/>
                    </a:cubicBezTo>
                    <a:cubicBezTo>
                      <a:pt x="12521" y="56087"/>
                      <a:pt x="11601" y="55711"/>
                      <a:pt x="10849" y="54959"/>
                    </a:cubicBezTo>
                    <a:cubicBezTo>
                      <a:pt x="10097" y="54207"/>
                      <a:pt x="9721" y="53287"/>
                      <a:pt x="9721" y="52200"/>
                    </a:cubicBezTo>
                    <a:close/>
                  </a:path>
                </a:pathLst>
              </a:custGeom>
              <a:solidFill>
                <a:srgbClr val="262626"/>
              </a:solidFill>
              <a:ln w="8014" cap="sq">
                <a:noFill/>
                <a:prstDash val="solid"/>
                <a:miter/>
              </a:ln>
            </p:spPr>
            <p:txBody>
              <a:bodyPr rtlCol="0" anchor="ctr"/>
              <a:lstStyle/>
              <a:p>
                <a:endParaRPr lang="en-US"/>
              </a:p>
            </p:txBody>
          </p:sp>
        </p:grpSp>
        <p:grpSp>
          <p:nvGrpSpPr>
            <p:cNvPr id="445" name="Graphic 309">
              <a:extLst>
                <a:ext uri="{FF2B5EF4-FFF2-40B4-BE49-F238E27FC236}">
                  <a16:creationId xmlns:a16="http://schemas.microsoft.com/office/drawing/2014/main" id="{3334138E-77BB-AA07-13E6-8A1EED3D5D22}"/>
                </a:ext>
              </a:extLst>
            </p:cNvPr>
            <p:cNvGrpSpPr/>
            <p:nvPr/>
          </p:nvGrpSpPr>
          <p:grpSpPr>
            <a:xfrm>
              <a:off x="8154504" y="1228386"/>
              <a:ext cx="176556" cy="1926069"/>
              <a:chOff x="8154504" y="1228386"/>
              <a:chExt cx="176556" cy="1926069"/>
            </a:xfrm>
          </p:grpSpPr>
          <p:sp>
            <p:nvSpPr>
              <p:cNvPr id="460" name="Freeform: Shape 459">
                <a:extLst>
                  <a:ext uri="{FF2B5EF4-FFF2-40B4-BE49-F238E27FC236}">
                    <a16:creationId xmlns:a16="http://schemas.microsoft.com/office/drawing/2014/main" id="{4BF36BD3-694C-EA74-CEF0-86A0C540C2FC}"/>
                  </a:ext>
                </a:extLst>
              </p:cNvPr>
              <p:cNvSpPr/>
              <p:nvPr/>
            </p:nvSpPr>
            <p:spPr>
              <a:xfrm>
                <a:off x="8154504" y="1228386"/>
                <a:ext cx="176556" cy="8025"/>
              </a:xfrm>
              <a:custGeom>
                <a:avLst/>
                <a:gdLst>
                  <a:gd name="connsiteX0" fmla="*/ 0 w 176556"/>
                  <a:gd name="connsiteY0" fmla="*/ 0 h 8025"/>
                  <a:gd name="connsiteX1" fmla="*/ 176556 w 176556"/>
                  <a:gd name="connsiteY1" fmla="*/ 0 h 8025"/>
                </a:gdLst>
                <a:ahLst/>
                <a:cxnLst>
                  <a:cxn ang="0">
                    <a:pos x="connsiteX0" y="connsiteY0"/>
                  </a:cxn>
                  <a:cxn ang="0">
                    <a:pos x="connsiteX1" y="connsiteY1"/>
                  </a:cxn>
                </a:cxnLst>
                <a:rect l="l" t="t" r="r" b="b"/>
                <a:pathLst>
                  <a:path w="176556" h="8025">
                    <a:moveTo>
                      <a:pt x="0" y="0"/>
                    </a:moveTo>
                    <a:lnTo>
                      <a:pt x="176556" y="0"/>
                    </a:lnTo>
                  </a:path>
                </a:pathLst>
              </a:custGeom>
              <a:ln w="5343" cap="sq">
                <a:solidFill>
                  <a:srgbClr val="262626"/>
                </a:solidFill>
                <a:prstDash val="solid"/>
                <a:round/>
              </a:ln>
            </p:spPr>
            <p:txBody>
              <a:bodyPr rtlCol="0" anchor="ctr"/>
              <a:lstStyle/>
              <a:p>
                <a:endParaRPr lang="en-US"/>
              </a:p>
            </p:txBody>
          </p:sp>
          <p:sp>
            <p:nvSpPr>
              <p:cNvPr id="461" name="Freeform: Shape 460">
                <a:extLst>
                  <a:ext uri="{FF2B5EF4-FFF2-40B4-BE49-F238E27FC236}">
                    <a16:creationId xmlns:a16="http://schemas.microsoft.com/office/drawing/2014/main" id="{DC44F606-19B4-49A0-60F7-7A1260247F08}"/>
                  </a:ext>
                </a:extLst>
              </p:cNvPr>
              <p:cNvSpPr/>
              <p:nvPr/>
            </p:nvSpPr>
            <p:spPr>
              <a:xfrm>
                <a:off x="8154504" y="3154456"/>
                <a:ext cx="176556" cy="8025"/>
              </a:xfrm>
              <a:custGeom>
                <a:avLst/>
                <a:gdLst>
                  <a:gd name="connsiteX0" fmla="*/ 0 w 176556"/>
                  <a:gd name="connsiteY0" fmla="*/ 0 h 8025"/>
                  <a:gd name="connsiteX1" fmla="*/ 176556 w 176556"/>
                  <a:gd name="connsiteY1" fmla="*/ 0 h 8025"/>
                </a:gdLst>
                <a:ahLst/>
                <a:cxnLst>
                  <a:cxn ang="0">
                    <a:pos x="connsiteX0" y="connsiteY0"/>
                  </a:cxn>
                  <a:cxn ang="0">
                    <a:pos x="connsiteX1" y="connsiteY1"/>
                  </a:cxn>
                </a:cxnLst>
                <a:rect l="l" t="t" r="r" b="b"/>
                <a:pathLst>
                  <a:path w="176556" h="8025">
                    <a:moveTo>
                      <a:pt x="0" y="0"/>
                    </a:moveTo>
                    <a:lnTo>
                      <a:pt x="176556" y="0"/>
                    </a:lnTo>
                  </a:path>
                </a:pathLst>
              </a:custGeom>
              <a:ln w="5343" cap="sq">
                <a:solidFill>
                  <a:srgbClr val="262626"/>
                </a:solidFill>
                <a:prstDash val="solid"/>
                <a:round/>
              </a:ln>
            </p:spPr>
            <p:txBody>
              <a:bodyPr rtlCol="0" anchor="ctr"/>
              <a:lstStyle/>
              <a:p>
                <a:endParaRPr lang="en-US"/>
              </a:p>
            </p:txBody>
          </p:sp>
          <p:sp>
            <p:nvSpPr>
              <p:cNvPr id="462" name="Freeform: Shape 461">
                <a:extLst>
                  <a:ext uri="{FF2B5EF4-FFF2-40B4-BE49-F238E27FC236}">
                    <a16:creationId xmlns:a16="http://schemas.microsoft.com/office/drawing/2014/main" id="{5AF45810-1183-0D1B-6173-E23C7BFED807}"/>
                  </a:ext>
                </a:extLst>
              </p:cNvPr>
              <p:cNvSpPr/>
              <p:nvPr/>
            </p:nvSpPr>
            <p:spPr>
              <a:xfrm>
                <a:off x="8154504"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5343" cap="sq">
                <a:solidFill>
                  <a:srgbClr val="262626"/>
                </a:solidFill>
                <a:prstDash val="solid"/>
                <a:round/>
              </a:ln>
            </p:spPr>
            <p:txBody>
              <a:bodyPr rtlCol="0" anchor="ctr"/>
              <a:lstStyle/>
              <a:p>
                <a:endParaRPr lang="en-US"/>
              </a:p>
            </p:txBody>
          </p:sp>
          <p:sp>
            <p:nvSpPr>
              <p:cNvPr id="463" name="Freeform: Shape 462">
                <a:extLst>
                  <a:ext uri="{FF2B5EF4-FFF2-40B4-BE49-F238E27FC236}">
                    <a16:creationId xmlns:a16="http://schemas.microsoft.com/office/drawing/2014/main" id="{4A593832-5809-03A0-F1F7-0DBBE6CC8FDD}"/>
                  </a:ext>
                </a:extLst>
              </p:cNvPr>
              <p:cNvSpPr/>
              <p:nvPr/>
            </p:nvSpPr>
            <p:spPr>
              <a:xfrm>
                <a:off x="8331060" y="1228386"/>
                <a:ext cx="8025" cy="1926069"/>
              </a:xfrm>
              <a:custGeom>
                <a:avLst/>
                <a:gdLst>
                  <a:gd name="connsiteX0" fmla="*/ 0 w 8025"/>
                  <a:gd name="connsiteY0" fmla="*/ 1926070 h 1926069"/>
                  <a:gd name="connsiteX1" fmla="*/ 0 w 8025"/>
                  <a:gd name="connsiteY1" fmla="*/ 0 h 1926069"/>
                </a:gdLst>
                <a:ahLst/>
                <a:cxnLst>
                  <a:cxn ang="0">
                    <a:pos x="connsiteX0" y="connsiteY0"/>
                  </a:cxn>
                  <a:cxn ang="0">
                    <a:pos x="connsiteX1" y="connsiteY1"/>
                  </a:cxn>
                </a:cxnLst>
                <a:rect l="l" t="t" r="r" b="b"/>
                <a:pathLst>
                  <a:path w="8025" h="1926069">
                    <a:moveTo>
                      <a:pt x="0" y="1926070"/>
                    </a:moveTo>
                    <a:lnTo>
                      <a:pt x="0" y="0"/>
                    </a:lnTo>
                  </a:path>
                </a:pathLst>
              </a:custGeom>
              <a:ln w="5343" cap="sq">
                <a:solidFill>
                  <a:srgbClr val="262626"/>
                </a:solidFill>
                <a:prstDash val="solid"/>
                <a:round/>
              </a:ln>
            </p:spPr>
            <p:txBody>
              <a:bodyPr rtlCol="0" anchor="ctr"/>
              <a:lstStyle/>
              <a:p>
                <a:endParaRPr lang="en-US"/>
              </a:p>
            </p:txBody>
          </p:sp>
        </p:grpSp>
        <p:grpSp>
          <p:nvGrpSpPr>
            <p:cNvPr id="446" name="Group 445" descr="\documentclass{article}&#10;\usepackage{amsmath}&#10;\pagestyle{empty}&#10;\begin{document}&#10;&#10;&#10;$\gamma\theta \sin\phi$&#10;&#10;\end{document}" title="IguanaTex Vector Display">
              <a:extLst>
                <a:ext uri="{FF2B5EF4-FFF2-40B4-BE49-F238E27FC236}">
                  <a16:creationId xmlns:a16="http://schemas.microsoft.com/office/drawing/2014/main" id="{496769FB-E9C3-9DE2-273D-0F974D873C3A}"/>
                </a:ext>
              </a:extLst>
            </p:cNvPr>
            <p:cNvGrpSpPr>
              <a:grpSpLocks noChangeAspect="1"/>
            </p:cNvGrpSpPr>
            <p:nvPr>
              <p:custDataLst>
                <p:tags r:id="rId26"/>
              </p:custDataLst>
            </p:nvPr>
          </p:nvGrpSpPr>
          <p:grpSpPr>
            <a:xfrm rot="16200000">
              <a:off x="5597471" y="2163591"/>
              <a:ext cx="492394" cy="141056"/>
              <a:chOff x="4508305" y="3955820"/>
              <a:chExt cx="812675" cy="232807"/>
            </a:xfrm>
          </p:grpSpPr>
          <p:sp>
            <p:nvSpPr>
              <p:cNvPr id="454" name="Freeform: Shape 453">
                <a:extLst>
                  <a:ext uri="{FF2B5EF4-FFF2-40B4-BE49-F238E27FC236}">
                    <a16:creationId xmlns:a16="http://schemas.microsoft.com/office/drawing/2014/main" id="{798184DC-6086-63CA-3794-FB9C579B7ADE}"/>
                  </a:ext>
                </a:extLst>
              </p:cNvPr>
              <p:cNvSpPr/>
              <p:nvPr>
                <p:custDataLst>
                  <p:tags r:id="rId34"/>
                </p:custDataLst>
              </p:nvPr>
            </p:nvSpPr>
            <p:spPr>
              <a:xfrm>
                <a:off x="4508305" y="4022373"/>
                <a:ext cx="133889" cy="166254"/>
              </a:xfrm>
              <a:custGeom>
                <a:avLst/>
                <a:gdLst>
                  <a:gd name="connsiteX0" fmla="*/ 5942 w 133889"/>
                  <a:gd name="connsiteY0" fmla="*/ 47636 h 166254"/>
                  <a:gd name="connsiteX1" fmla="*/ 46492 w 133889"/>
                  <a:gd name="connsiteY1" fmla="*/ 18282 h 166254"/>
                  <a:gd name="connsiteX2" fmla="*/ 87806 w 133889"/>
                  <a:gd name="connsiteY2" fmla="*/ 82557 h 166254"/>
                  <a:gd name="connsiteX3" fmla="*/ 84746 w 133889"/>
                  <a:gd name="connsiteY3" fmla="*/ 107356 h 166254"/>
                  <a:gd name="connsiteX4" fmla="*/ 71485 w 133889"/>
                  <a:gd name="connsiteY4" fmla="*/ 161762 h 166254"/>
                  <a:gd name="connsiteX5" fmla="*/ 74800 w 133889"/>
                  <a:gd name="connsiteY5" fmla="*/ 166317 h 166254"/>
                  <a:gd name="connsiteX6" fmla="*/ 82961 w 133889"/>
                  <a:gd name="connsiteY6" fmla="*/ 151134 h 166254"/>
                  <a:gd name="connsiteX7" fmla="*/ 92397 w 133889"/>
                  <a:gd name="connsiteY7" fmla="*/ 107609 h 166254"/>
                  <a:gd name="connsiteX8" fmla="*/ 94437 w 133889"/>
                  <a:gd name="connsiteY8" fmla="*/ 97740 h 166254"/>
                  <a:gd name="connsiteX9" fmla="*/ 129121 w 133889"/>
                  <a:gd name="connsiteY9" fmla="*/ 14993 h 166254"/>
                  <a:gd name="connsiteX10" fmla="*/ 133966 w 133889"/>
                  <a:gd name="connsiteY10" fmla="*/ 5377 h 166254"/>
                  <a:gd name="connsiteX11" fmla="*/ 130906 w 133889"/>
                  <a:gd name="connsiteY11" fmla="*/ 2846 h 166254"/>
                  <a:gd name="connsiteX12" fmla="*/ 127846 w 133889"/>
                  <a:gd name="connsiteY12" fmla="*/ 4618 h 166254"/>
                  <a:gd name="connsiteX13" fmla="*/ 94182 w 133889"/>
                  <a:gd name="connsiteY13" fmla="*/ 79521 h 166254"/>
                  <a:gd name="connsiteX14" fmla="*/ 83726 w 133889"/>
                  <a:gd name="connsiteY14" fmla="*/ 27898 h 166254"/>
                  <a:gd name="connsiteX15" fmla="*/ 49807 w 133889"/>
                  <a:gd name="connsiteY15" fmla="*/ 63 h 166254"/>
                  <a:gd name="connsiteX16" fmla="*/ 77 w 133889"/>
                  <a:gd name="connsiteY16" fmla="*/ 46371 h 166254"/>
                  <a:gd name="connsiteX17" fmla="*/ 4922 w 133889"/>
                  <a:gd name="connsiteY17" fmla="*/ 48902 h 166254"/>
                  <a:gd name="connsiteX18" fmla="*/ 5942 w 133889"/>
                  <a:gd name="connsiteY18" fmla="*/ 47636 h 16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889" h="166254">
                    <a:moveTo>
                      <a:pt x="5942" y="47636"/>
                    </a:moveTo>
                    <a:cubicBezTo>
                      <a:pt x="15888" y="18536"/>
                      <a:pt x="43686" y="18282"/>
                      <a:pt x="46492" y="18282"/>
                    </a:cubicBezTo>
                    <a:cubicBezTo>
                      <a:pt x="85001" y="18282"/>
                      <a:pt x="87806" y="62566"/>
                      <a:pt x="87806" y="82557"/>
                    </a:cubicBezTo>
                    <a:cubicBezTo>
                      <a:pt x="87806" y="97994"/>
                      <a:pt x="86531" y="102295"/>
                      <a:pt x="84746" y="107356"/>
                    </a:cubicBezTo>
                    <a:cubicBezTo>
                      <a:pt x="79135" y="125829"/>
                      <a:pt x="71485" y="155183"/>
                      <a:pt x="71485" y="161762"/>
                    </a:cubicBezTo>
                    <a:cubicBezTo>
                      <a:pt x="71485" y="164546"/>
                      <a:pt x="72760" y="166317"/>
                      <a:pt x="74800" y="166317"/>
                    </a:cubicBezTo>
                    <a:cubicBezTo>
                      <a:pt x="78115" y="166317"/>
                      <a:pt x="80156" y="160750"/>
                      <a:pt x="82961" y="151134"/>
                    </a:cubicBezTo>
                    <a:cubicBezTo>
                      <a:pt x="88826" y="129878"/>
                      <a:pt x="91377" y="115454"/>
                      <a:pt x="92397" y="107609"/>
                    </a:cubicBezTo>
                    <a:cubicBezTo>
                      <a:pt x="92907" y="104320"/>
                      <a:pt x="93417" y="101030"/>
                      <a:pt x="94437" y="97740"/>
                    </a:cubicBezTo>
                    <a:cubicBezTo>
                      <a:pt x="102598" y="72688"/>
                      <a:pt x="118920" y="34984"/>
                      <a:pt x="129121" y="14993"/>
                    </a:cubicBezTo>
                    <a:cubicBezTo>
                      <a:pt x="130906" y="11956"/>
                      <a:pt x="133966" y="6389"/>
                      <a:pt x="133966" y="5377"/>
                    </a:cubicBezTo>
                    <a:cubicBezTo>
                      <a:pt x="133966" y="2846"/>
                      <a:pt x="131416" y="2846"/>
                      <a:pt x="130906" y="2846"/>
                    </a:cubicBezTo>
                    <a:cubicBezTo>
                      <a:pt x="130141" y="2846"/>
                      <a:pt x="128611" y="2846"/>
                      <a:pt x="127846" y="4618"/>
                    </a:cubicBezTo>
                    <a:cubicBezTo>
                      <a:pt x="114584" y="28658"/>
                      <a:pt x="104383" y="53963"/>
                      <a:pt x="94182" y="79521"/>
                    </a:cubicBezTo>
                    <a:cubicBezTo>
                      <a:pt x="93927" y="71676"/>
                      <a:pt x="93672" y="52444"/>
                      <a:pt x="83726" y="27898"/>
                    </a:cubicBezTo>
                    <a:cubicBezTo>
                      <a:pt x="77605" y="12462"/>
                      <a:pt x="67404" y="63"/>
                      <a:pt x="49807" y="63"/>
                    </a:cubicBezTo>
                    <a:cubicBezTo>
                      <a:pt x="17929" y="63"/>
                      <a:pt x="77" y="38527"/>
                      <a:pt x="77" y="46371"/>
                    </a:cubicBezTo>
                    <a:cubicBezTo>
                      <a:pt x="77" y="48902"/>
                      <a:pt x="2372" y="48902"/>
                      <a:pt x="4922" y="48902"/>
                    </a:cubicBezTo>
                    <a:lnTo>
                      <a:pt x="5942" y="47636"/>
                    </a:lnTo>
                    <a:close/>
                  </a:path>
                </a:pathLst>
              </a:custGeom>
              <a:solidFill>
                <a:srgbClr val="000000"/>
              </a:solidFill>
              <a:ln w="25598"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0D2C8A23-ABEA-9478-A6DE-7466F1ADF127}"/>
                  </a:ext>
                </a:extLst>
              </p:cNvPr>
              <p:cNvSpPr/>
              <p:nvPr>
                <p:custDataLst>
                  <p:tags r:id="rId35"/>
                </p:custDataLst>
              </p:nvPr>
            </p:nvSpPr>
            <p:spPr>
              <a:xfrm>
                <a:off x="4660629" y="3955820"/>
                <a:ext cx="105326" cy="181184"/>
              </a:xfrm>
              <a:custGeom>
                <a:avLst/>
                <a:gdLst>
                  <a:gd name="connsiteX0" fmla="*/ 105409 w 105326"/>
                  <a:gd name="connsiteY0" fmla="*/ 51938 h 181184"/>
                  <a:gd name="connsiteX1" fmla="*/ 74806 w 105326"/>
                  <a:gd name="connsiteY1" fmla="*/ 63 h 181184"/>
                  <a:gd name="connsiteX2" fmla="*/ 82 w 105326"/>
                  <a:gd name="connsiteY2" fmla="*/ 129372 h 181184"/>
                  <a:gd name="connsiteX3" fmla="*/ 30686 w 105326"/>
                  <a:gd name="connsiteY3" fmla="*/ 181247 h 181184"/>
                  <a:gd name="connsiteX4" fmla="*/ 105409 w 105326"/>
                  <a:gd name="connsiteY4" fmla="*/ 51938 h 181184"/>
                  <a:gd name="connsiteX5" fmla="*/ 27115 w 105326"/>
                  <a:gd name="connsiteY5" fmla="*/ 86606 h 181184"/>
                  <a:gd name="connsiteX6" fmla="*/ 46753 w 105326"/>
                  <a:gd name="connsiteY6" fmla="*/ 32200 h 181184"/>
                  <a:gd name="connsiteX7" fmla="*/ 74551 w 105326"/>
                  <a:gd name="connsiteY7" fmla="*/ 5630 h 181184"/>
                  <a:gd name="connsiteX8" fmla="*/ 88577 w 105326"/>
                  <a:gd name="connsiteY8" fmla="*/ 36249 h 181184"/>
                  <a:gd name="connsiteX9" fmla="*/ 80416 w 105326"/>
                  <a:gd name="connsiteY9" fmla="*/ 86606 h 181184"/>
                  <a:gd name="connsiteX10" fmla="*/ 27115 w 105326"/>
                  <a:gd name="connsiteY10" fmla="*/ 86606 h 181184"/>
                  <a:gd name="connsiteX11" fmla="*/ 78121 w 105326"/>
                  <a:gd name="connsiteY11" fmla="*/ 94704 h 181184"/>
                  <a:gd name="connsiteX12" fmla="*/ 60269 w 105326"/>
                  <a:gd name="connsiteY12" fmla="*/ 146073 h 181184"/>
                  <a:gd name="connsiteX13" fmla="*/ 30686 w 105326"/>
                  <a:gd name="connsiteY13" fmla="*/ 175680 h 181184"/>
                  <a:gd name="connsiteX14" fmla="*/ 16914 w 105326"/>
                  <a:gd name="connsiteY14" fmla="*/ 144808 h 181184"/>
                  <a:gd name="connsiteX15" fmla="*/ 25075 w 105326"/>
                  <a:gd name="connsiteY15" fmla="*/ 94704 h 181184"/>
                  <a:gd name="connsiteX16" fmla="*/ 78121 w 105326"/>
                  <a:gd name="connsiteY16" fmla="*/ 94704 h 18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326" h="181184">
                    <a:moveTo>
                      <a:pt x="105409" y="51938"/>
                    </a:moveTo>
                    <a:cubicBezTo>
                      <a:pt x="105409" y="35237"/>
                      <a:pt x="100818" y="63"/>
                      <a:pt x="74806" y="63"/>
                    </a:cubicBezTo>
                    <a:cubicBezTo>
                      <a:pt x="39357" y="63"/>
                      <a:pt x="82" y="71423"/>
                      <a:pt x="82" y="129372"/>
                    </a:cubicBezTo>
                    <a:cubicBezTo>
                      <a:pt x="82" y="153159"/>
                      <a:pt x="7478" y="181247"/>
                      <a:pt x="30686" y="181247"/>
                    </a:cubicBezTo>
                    <a:cubicBezTo>
                      <a:pt x="66645" y="181247"/>
                      <a:pt x="105409" y="108622"/>
                      <a:pt x="105409" y="51938"/>
                    </a:cubicBezTo>
                    <a:close/>
                    <a:moveTo>
                      <a:pt x="27115" y="86606"/>
                    </a:moveTo>
                    <a:cubicBezTo>
                      <a:pt x="31451" y="70411"/>
                      <a:pt x="36551" y="50167"/>
                      <a:pt x="46753" y="32200"/>
                    </a:cubicBezTo>
                    <a:cubicBezTo>
                      <a:pt x="53638" y="19801"/>
                      <a:pt x="63074" y="5630"/>
                      <a:pt x="74551" y="5630"/>
                    </a:cubicBezTo>
                    <a:cubicBezTo>
                      <a:pt x="87047" y="5630"/>
                      <a:pt x="88577" y="21825"/>
                      <a:pt x="88577" y="36249"/>
                    </a:cubicBezTo>
                    <a:cubicBezTo>
                      <a:pt x="88577" y="48649"/>
                      <a:pt x="86537" y="61554"/>
                      <a:pt x="80416" y="86606"/>
                    </a:cubicBezTo>
                    <a:lnTo>
                      <a:pt x="27115" y="86606"/>
                    </a:lnTo>
                    <a:close/>
                    <a:moveTo>
                      <a:pt x="78121" y="94704"/>
                    </a:moveTo>
                    <a:cubicBezTo>
                      <a:pt x="75316" y="106344"/>
                      <a:pt x="69960" y="127854"/>
                      <a:pt x="60269" y="146073"/>
                    </a:cubicBezTo>
                    <a:cubicBezTo>
                      <a:pt x="51343" y="163281"/>
                      <a:pt x="41652" y="175680"/>
                      <a:pt x="30686" y="175680"/>
                    </a:cubicBezTo>
                    <a:cubicBezTo>
                      <a:pt x="22270" y="175680"/>
                      <a:pt x="16914" y="168342"/>
                      <a:pt x="16914" y="144808"/>
                    </a:cubicBezTo>
                    <a:cubicBezTo>
                      <a:pt x="16914" y="134180"/>
                      <a:pt x="18444" y="119503"/>
                      <a:pt x="25075" y="94704"/>
                    </a:cubicBezTo>
                    <a:lnTo>
                      <a:pt x="78121" y="94704"/>
                    </a:lnTo>
                    <a:close/>
                  </a:path>
                </a:pathLst>
              </a:custGeom>
              <a:solidFill>
                <a:srgbClr val="000000"/>
              </a:solidFill>
              <a:ln w="25598"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752772BE-9323-3392-2BC7-EF62DF87F46F}"/>
                  </a:ext>
                </a:extLst>
              </p:cNvPr>
              <p:cNvSpPr/>
              <p:nvPr>
                <p:custDataLst>
                  <p:tags r:id="rId36"/>
                </p:custDataLst>
              </p:nvPr>
            </p:nvSpPr>
            <p:spPr>
              <a:xfrm>
                <a:off x="4827643" y="4020854"/>
                <a:ext cx="83394" cy="116150"/>
              </a:xfrm>
              <a:custGeom>
                <a:avLst/>
                <a:gdLst>
                  <a:gd name="connsiteX0" fmla="*/ 44719 w 83394"/>
                  <a:gd name="connsiteY0" fmla="*/ 64338 h 116150"/>
                  <a:gd name="connsiteX1" fmla="*/ 71242 w 83394"/>
                  <a:gd name="connsiteY1" fmla="*/ 87618 h 116150"/>
                  <a:gd name="connsiteX2" fmla="*/ 42424 w 83394"/>
                  <a:gd name="connsiteY2" fmla="*/ 110646 h 116150"/>
                  <a:gd name="connsiteX3" fmla="*/ 6975 w 83394"/>
                  <a:gd name="connsiteY3" fmla="*/ 74713 h 116150"/>
                  <a:gd name="connsiteX4" fmla="*/ 3404 w 83394"/>
                  <a:gd name="connsiteY4" fmla="*/ 70411 h 116150"/>
                  <a:gd name="connsiteX5" fmla="*/ 89 w 83394"/>
                  <a:gd name="connsiteY5" fmla="*/ 76737 h 116150"/>
                  <a:gd name="connsiteX6" fmla="*/ 89 w 83394"/>
                  <a:gd name="connsiteY6" fmla="*/ 110140 h 116150"/>
                  <a:gd name="connsiteX7" fmla="*/ 2894 w 83394"/>
                  <a:gd name="connsiteY7" fmla="*/ 116213 h 116150"/>
                  <a:gd name="connsiteX8" fmla="*/ 9270 w 83394"/>
                  <a:gd name="connsiteY8" fmla="*/ 111152 h 116150"/>
                  <a:gd name="connsiteX9" fmla="*/ 14371 w 83394"/>
                  <a:gd name="connsiteY9" fmla="*/ 105332 h 116150"/>
                  <a:gd name="connsiteX10" fmla="*/ 42424 w 83394"/>
                  <a:gd name="connsiteY10" fmla="*/ 116213 h 116150"/>
                  <a:gd name="connsiteX11" fmla="*/ 83483 w 83394"/>
                  <a:gd name="connsiteY11" fmla="*/ 81039 h 116150"/>
                  <a:gd name="connsiteX12" fmla="*/ 72772 w 83394"/>
                  <a:gd name="connsiteY12" fmla="*/ 56999 h 116150"/>
                  <a:gd name="connsiteX13" fmla="*/ 43699 w 83394"/>
                  <a:gd name="connsiteY13" fmla="*/ 44853 h 116150"/>
                  <a:gd name="connsiteX14" fmla="*/ 12330 w 83394"/>
                  <a:gd name="connsiteY14" fmla="*/ 24103 h 116150"/>
                  <a:gd name="connsiteX15" fmla="*/ 40894 w 83394"/>
                  <a:gd name="connsiteY15" fmla="*/ 4871 h 116150"/>
                  <a:gd name="connsiteX16" fmla="*/ 70732 w 83394"/>
                  <a:gd name="connsiteY16" fmla="*/ 35490 h 116150"/>
                  <a:gd name="connsiteX17" fmla="*/ 73792 w 83394"/>
                  <a:gd name="connsiteY17" fmla="*/ 37767 h 116150"/>
                  <a:gd name="connsiteX18" fmla="*/ 77107 w 83394"/>
                  <a:gd name="connsiteY18" fmla="*/ 31694 h 116150"/>
                  <a:gd name="connsiteX19" fmla="*/ 77107 w 83394"/>
                  <a:gd name="connsiteY19" fmla="*/ 6136 h 116150"/>
                  <a:gd name="connsiteX20" fmla="*/ 74302 w 83394"/>
                  <a:gd name="connsiteY20" fmla="*/ 63 h 116150"/>
                  <a:gd name="connsiteX21" fmla="*/ 69202 w 83394"/>
                  <a:gd name="connsiteY21" fmla="*/ 3099 h 116150"/>
                  <a:gd name="connsiteX22" fmla="*/ 64866 w 83394"/>
                  <a:gd name="connsiteY22" fmla="*/ 7148 h 116150"/>
                  <a:gd name="connsiteX23" fmla="*/ 40894 w 83394"/>
                  <a:gd name="connsiteY23" fmla="*/ 63 h 116150"/>
                  <a:gd name="connsiteX24" fmla="*/ 89 w 83394"/>
                  <a:gd name="connsiteY24" fmla="*/ 31188 h 116150"/>
                  <a:gd name="connsiteX25" fmla="*/ 11055 w 83394"/>
                  <a:gd name="connsiteY25" fmla="*/ 52697 h 116150"/>
                  <a:gd name="connsiteX26" fmla="*/ 44719 w 83394"/>
                  <a:gd name="connsiteY26" fmla="*/ 64338 h 1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394" h="116150">
                    <a:moveTo>
                      <a:pt x="44719" y="64338"/>
                    </a:moveTo>
                    <a:cubicBezTo>
                      <a:pt x="50330" y="65350"/>
                      <a:pt x="71242" y="69399"/>
                      <a:pt x="71242" y="87618"/>
                    </a:cubicBezTo>
                    <a:cubicBezTo>
                      <a:pt x="71242" y="100524"/>
                      <a:pt x="62316" y="110646"/>
                      <a:pt x="42424" y="110646"/>
                    </a:cubicBezTo>
                    <a:cubicBezTo>
                      <a:pt x="21001" y="110646"/>
                      <a:pt x="11820" y="96222"/>
                      <a:pt x="6975" y="74713"/>
                    </a:cubicBezTo>
                    <a:cubicBezTo>
                      <a:pt x="6210" y="71423"/>
                      <a:pt x="5955" y="70411"/>
                      <a:pt x="3404" y="70411"/>
                    </a:cubicBezTo>
                    <a:cubicBezTo>
                      <a:pt x="89" y="70411"/>
                      <a:pt x="89" y="72182"/>
                      <a:pt x="89" y="76737"/>
                    </a:cubicBezTo>
                    <a:lnTo>
                      <a:pt x="89" y="110140"/>
                    </a:lnTo>
                    <a:cubicBezTo>
                      <a:pt x="89" y="114442"/>
                      <a:pt x="89" y="116213"/>
                      <a:pt x="2894" y="116213"/>
                    </a:cubicBezTo>
                    <a:cubicBezTo>
                      <a:pt x="4169" y="116213"/>
                      <a:pt x="4425" y="115960"/>
                      <a:pt x="9270" y="111152"/>
                    </a:cubicBezTo>
                    <a:cubicBezTo>
                      <a:pt x="9780" y="110646"/>
                      <a:pt x="9780" y="110140"/>
                      <a:pt x="14371" y="105332"/>
                    </a:cubicBezTo>
                    <a:cubicBezTo>
                      <a:pt x="25592" y="115960"/>
                      <a:pt x="37068" y="116213"/>
                      <a:pt x="42424" y="116213"/>
                    </a:cubicBezTo>
                    <a:cubicBezTo>
                      <a:pt x="71752" y="116213"/>
                      <a:pt x="83483" y="99259"/>
                      <a:pt x="83483" y="81039"/>
                    </a:cubicBezTo>
                    <a:cubicBezTo>
                      <a:pt x="83483" y="67627"/>
                      <a:pt x="75832" y="60036"/>
                      <a:pt x="72772" y="56999"/>
                    </a:cubicBezTo>
                    <a:cubicBezTo>
                      <a:pt x="64356" y="48902"/>
                      <a:pt x="54410" y="46877"/>
                      <a:pt x="43699" y="44853"/>
                    </a:cubicBezTo>
                    <a:cubicBezTo>
                      <a:pt x="29417" y="42069"/>
                      <a:pt x="12330" y="38780"/>
                      <a:pt x="12330" y="24103"/>
                    </a:cubicBezTo>
                    <a:cubicBezTo>
                      <a:pt x="12330" y="15246"/>
                      <a:pt x="18961" y="4871"/>
                      <a:pt x="40894" y="4871"/>
                    </a:cubicBezTo>
                    <a:cubicBezTo>
                      <a:pt x="68947" y="4871"/>
                      <a:pt x="70222" y="27645"/>
                      <a:pt x="70732" y="35490"/>
                    </a:cubicBezTo>
                    <a:cubicBezTo>
                      <a:pt x="70987" y="37767"/>
                      <a:pt x="73282" y="37767"/>
                      <a:pt x="73792" y="37767"/>
                    </a:cubicBezTo>
                    <a:cubicBezTo>
                      <a:pt x="77107" y="37767"/>
                      <a:pt x="77107" y="36502"/>
                      <a:pt x="77107" y="31694"/>
                    </a:cubicBezTo>
                    <a:lnTo>
                      <a:pt x="77107" y="6136"/>
                    </a:lnTo>
                    <a:cubicBezTo>
                      <a:pt x="77107" y="1834"/>
                      <a:pt x="77107" y="63"/>
                      <a:pt x="74302" y="63"/>
                    </a:cubicBezTo>
                    <a:cubicBezTo>
                      <a:pt x="73027" y="63"/>
                      <a:pt x="72517" y="63"/>
                      <a:pt x="69202" y="3099"/>
                    </a:cubicBezTo>
                    <a:cubicBezTo>
                      <a:pt x="68437" y="4112"/>
                      <a:pt x="65886" y="6389"/>
                      <a:pt x="64866" y="7148"/>
                    </a:cubicBezTo>
                    <a:cubicBezTo>
                      <a:pt x="55175" y="63"/>
                      <a:pt x="44719" y="63"/>
                      <a:pt x="40894" y="63"/>
                    </a:cubicBezTo>
                    <a:cubicBezTo>
                      <a:pt x="9780" y="63"/>
                      <a:pt x="89" y="17017"/>
                      <a:pt x="89" y="31188"/>
                    </a:cubicBezTo>
                    <a:cubicBezTo>
                      <a:pt x="89" y="40045"/>
                      <a:pt x="4169" y="47130"/>
                      <a:pt x="11055" y="52697"/>
                    </a:cubicBezTo>
                    <a:cubicBezTo>
                      <a:pt x="19216" y="59277"/>
                      <a:pt x="26357" y="60795"/>
                      <a:pt x="44719" y="64338"/>
                    </a:cubicBezTo>
                    <a:close/>
                  </a:path>
                </a:pathLst>
              </a:custGeom>
              <a:solidFill>
                <a:srgbClr val="000000"/>
              </a:solidFill>
              <a:ln w="25598"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44A8B8D6-5D96-0240-1A95-D49F3D0CB677}"/>
                  </a:ext>
                </a:extLst>
              </p:cNvPr>
              <p:cNvSpPr/>
              <p:nvPr>
                <p:custDataLst>
                  <p:tags r:id="rId37"/>
                </p:custDataLst>
              </p:nvPr>
            </p:nvSpPr>
            <p:spPr>
              <a:xfrm>
                <a:off x="4928238" y="3964930"/>
                <a:ext cx="54575" cy="169291"/>
              </a:xfrm>
              <a:custGeom>
                <a:avLst/>
                <a:gdLst>
                  <a:gd name="connsiteX0" fmla="*/ 36817 w 54575"/>
                  <a:gd name="connsiteY0" fmla="*/ 57505 h 169291"/>
                  <a:gd name="connsiteX1" fmla="*/ 1113 w 54575"/>
                  <a:gd name="connsiteY1" fmla="*/ 60289 h 169291"/>
                  <a:gd name="connsiteX2" fmla="*/ 1113 w 54575"/>
                  <a:gd name="connsiteY2" fmla="*/ 68134 h 169291"/>
                  <a:gd name="connsiteX3" fmla="*/ 19985 w 54575"/>
                  <a:gd name="connsiteY3" fmla="*/ 82051 h 169291"/>
                  <a:gd name="connsiteX4" fmla="*/ 19985 w 54575"/>
                  <a:gd name="connsiteY4" fmla="*/ 150122 h 169291"/>
                  <a:gd name="connsiteX5" fmla="*/ 93 w 54575"/>
                  <a:gd name="connsiteY5" fmla="*/ 161509 h 169291"/>
                  <a:gd name="connsiteX6" fmla="*/ 93 w 54575"/>
                  <a:gd name="connsiteY6" fmla="*/ 169354 h 169291"/>
                  <a:gd name="connsiteX7" fmla="*/ 28146 w 54575"/>
                  <a:gd name="connsiteY7" fmla="*/ 168595 h 169291"/>
                  <a:gd name="connsiteX8" fmla="*/ 54669 w 54575"/>
                  <a:gd name="connsiteY8" fmla="*/ 169354 h 169291"/>
                  <a:gd name="connsiteX9" fmla="*/ 54669 w 54575"/>
                  <a:gd name="connsiteY9" fmla="*/ 161509 h 169291"/>
                  <a:gd name="connsiteX10" fmla="*/ 36817 w 54575"/>
                  <a:gd name="connsiteY10" fmla="*/ 150375 h 169291"/>
                  <a:gd name="connsiteX11" fmla="*/ 36817 w 54575"/>
                  <a:gd name="connsiteY11" fmla="*/ 57505 h 169291"/>
                  <a:gd name="connsiteX12" fmla="*/ 37837 w 54575"/>
                  <a:gd name="connsiteY12" fmla="*/ 13474 h 169291"/>
                  <a:gd name="connsiteX13" fmla="*/ 24321 w 54575"/>
                  <a:gd name="connsiteY13" fmla="*/ 63 h 169291"/>
                  <a:gd name="connsiteX14" fmla="*/ 10804 w 54575"/>
                  <a:gd name="connsiteY14" fmla="*/ 13474 h 169291"/>
                  <a:gd name="connsiteX15" fmla="*/ 24321 w 54575"/>
                  <a:gd name="connsiteY15" fmla="*/ 26886 h 169291"/>
                  <a:gd name="connsiteX16" fmla="*/ 37837 w 54575"/>
                  <a:gd name="connsiteY16" fmla="*/ 13474 h 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75" h="169291">
                    <a:moveTo>
                      <a:pt x="36817" y="57505"/>
                    </a:moveTo>
                    <a:lnTo>
                      <a:pt x="1113" y="60289"/>
                    </a:lnTo>
                    <a:lnTo>
                      <a:pt x="1113" y="68134"/>
                    </a:lnTo>
                    <a:cubicBezTo>
                      <a:pt x="17690" y="68134"/>
                      <a:pt x="19985" y="69652"/>
                      <a:pt x="19985" y="82051"/>
                    </a:cubicBezTo>
                    <a:lnTo>
                      <a:pt x="19985" y="150122"/>
                    </a:lnTo>
                    <a:cubicBezTo>
                      <a:pt x="19985" y="161509"/>
                      <a:pt x="17180" y="161509"/>
                      <a:pt x="93" y="161509"/>
                    </a:cubicBezTo>
                    <a:lnTo>
                      <a:pt x="93" y="169354"/>
                    </a:lnTo>
                    <a:cubicBezTo>
                      <a:pt x="8254" y="169101"/>
                      <a:pt x="22025" y="168595"/>
                      <a:pt x="28146" y="168595"/>
                    </a:cubicBezTo>
                    <a:cubicBezTo>
                      <a:pt x="37072" y="168595"/>
                      <a:pt x="45998" y="169101"/>
                      <a:pt x="54669" y="169354"/>
                    </a:cubicBezTo>
                    <a:lnTo>
                      <a:pt x="54669" y="161509"/>
                    </a:lnTo>
                    <a:cubicBezTo>
                      <a:pt x="37837" y="161509"/>
                      <a:pt x="36817" y="160244"/>
                      <a:pt x="36817" y="150375"/>
                    </a:cubicBezTo>
                    <a:lnTo>
                      <a:pt x="36817" y="57505"/>
                    </a:lnTo>
                    <a:close/>
                    <a:moveTo>
                      <a:pt x="37837" y="13474"/>
                    </a:moveTo>
                    <a:cubicBezTo>
                      <a:pt x="37837" y="5377"/>
                      <a:pt x="31461" y="63"/>
                      <a:pt x="24321" y="63"/>
                    </a:cubicBezTo>
                    <a:cubicBezTo>
                      <a:pt x="16415" y="63"/>
                      <a:pt x="10804" y="6895"/>
                      <a:pt x="10804" y="13474"/>
                    </a:cubicBezTo>
                    <a:cubicBezTo>
                      <a:pt x="10804" y="20307"/>
                      <a:pt x="16415" y="26886"/>
                      <a:pt x="24321" y="26886"/>
                    </a:cubicBezTo>
                    <a:cubicBezTo>
                      <a:pt x="31461" y="26886"/>
                      <a:pt x="37837" y="21572"/>
                      <a:pt x="37837" y="13474"/>
                    </a:cubicBezTo>
                    <a:close/>
                  </a:path>
                </a:pathLst>
              </a:custGeom>
              <a:solidFill>
                <a:srgbClr val="000000"/>
              </a:solidFill>
              <a:ln w="25598"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2A149C31-19EE-E31D-9B7D-4363E3E56743}"/>
                  </a:ext>
                </a:extLst>
              </p:cNvPr>
              <p:cNvSpPr/>
              <p:nvPr>
                <p:custDataLst>
                  <p:tags r:id="rId38"/>
                </p:custDataLst>
              </p:nvPr>
            </p:nvSpPr>
            <p:spPr>
              <a:xfrm>
                <a:off x="4998824" y="4022373"/>
                <a:ext cx="128279" cy="111848"/>
              </a:xfrm>
              <a:custGeom>
                <a:avLst/>
                <a:gdLst>
                  <a:gd name="connsiteX0" fmla="*/ 19988 w 128279"/>
                  <a:gd name="connsiteY0" fmla="*/ 24862 h 111848"/>
                  <a:gd name="connsiteX1" fmla="*/ 19988 w 128279"/>
                  <a:gd name="connsiteY1" fmla="*/ 92679 h 111848"/>
                  <a:gd name="connsiteX2" fmla="*/ 96 w 128279"/>
                  <a:gd name="connsiteY2" fmla="*/ 104067 h 111848"/>
                  <a:gd name="connsiteX3" fmla="*/ 96 w 128279"/>
                  <a:gd name="connsiteY3" fmla="*/ 111911 h 111848"/>
                  <a:gd name="connsiteX4" fmla="*/ 28914 w 128279"/>
                  <a:gd name="connsiteY4" fmla="*/ 111152 h 111848"/>
                  <a:gd name="connsiteX5" fmla="*/ 57477 w 128279"/>
                  <a:gd name="connsiteY5" fmla="*/ 111911 h 111848"/>
                  <a:gd name="connsiteX6" fmla="*/ 57477 w 128279"/>
                  <a:gd name="connsiteY6" fmla="*/ 104067 h 111848"/>
                  <a:gd name="connsiteX7" fmla="*/ 37585 w 128279"/>
                  <a:gd name="connsiteY7" fmla="*/ 92679 h 111848"/>
                  <a:gd name="connsiteX8" fmla="*/ 37585 w 128279"/>
                  <a:gd name="connsiteY8" fmla="*/ 46118 h 111848"/>
                  <a:gd name="connsiteX9" fmla="*/ 72014 w 128279"/>
                  <a:gd name="connsiteY9" fmla="*/ 5630 h 111848"/>
                  <a:gd name="connsiteX10" fmla="*/ 90886 w 128279"/>
                  <a:gd name="connsiteY10" fmla="*/ 33719 h 111848"/>
                  <a:gd name="connsiteX11" fmla="*/ 90886 w 128279"/>
                  <a:gd name="connsiteY11" fmla="*/ 92679 h 111848"/>
                  <a:gd name="connsiteX12" fmla="*/ 70994 w 128279"/>
                  <a:gd name="connsiteY12" fmla="*/ 104067 h 111848"/>
                  <a:gd name="connsiteX13" fmla="*/ 70994 w 128279"/>
                  <a:gd name="connsiteY13" fmla="*/ 111911 h 111848"/>
                  <a:gd name="connsiteX14" fmla="*/ 99812 w 128279"/>
                  <a:gd name="connsiteY14" fmla="*/ 111152 h 111848"/>
                  <a:gd name="connsiteX15" fmla="*/ 128375 w 128279"/>
                  <a:gd name="connsiteY15" fmla="*/ 111911 h 111848"/>
                  <a:gd name="connsiteX16" fmla="*/ 128375 w 128279"/>
                  <a:gd name="connsiteY16" fmla="*/ 104067 h 111848"/>
                  <a:gd name="connsiteX17" fmla="*/ 108483 w 128279"/>
                  <a:gd name="connsiteY17" fmla="*/ 96475 h 111848"/>
                  <a:gd name="connsiteX18" fmla="*/ 108483 w 128279"/>
                  <a:gd name="connsiteY18" fmla="*/ 48142 h 111848"/>
                  <a:gd name="connsiteX19" fmla="*/ 100577 w 128279"/>
                  <a:gd name="connsiteY19" fmla="*/ 9426 h 111848"/>
                  <a:gd name="connsiteX20" fmla="*/ 73799 w 128279"/>
                  <a:gd name="connsiteY20" fmla="*/ 63 h 111848"/>
                  <a:gd name="connsiteX21" fmla="*/ 36055 w 128279"/>
                  <a:gd name="connsiteY21" fmla="*/ 26633 h 111848"/>
                  <a:gd name="connsiteX22" fmla="*/ 36055 w 128279"/>
                  <a:gd name="connsiteY22" fmla="*/ 63 h 111848"/>
                  <a:gd name="connsiteX23" fmla="*/ 96 w 128279"/>
                  <a:gd name="connsiteY23" fmla="*/ 2846 h 111848"/>
                  <a:gd name="connsiteX24" fmla="*/ 96 w 128279"/>
                  <a:gd name="connsiteY24" fmla="*/ 10691 h 111848"/>
                  <a:gd name="connsiteX25" fmla="*/ 19988 w 128279"/>
                  <a:gd name="connsiteY25" fmla="*/ 24862 h 11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8279" h="111848">
                    <a:moveTo>
                      <a:pt x="19988" y="24862"/>
                    </a:moveTo>
                    <a:lnTo>
                      <a:pt x="19988" y="92679"/>
                    </a:lnTo>
                    <a:cubicBezTo>
                      <a:pt x="19988" y="104067"/>
                      <a:pt x="17183" y="104067"/>
                      <a:pt x="96" y="104067"/>
                    </a:cubicBezTo>
                    <a:lnTo>
                      <a:pt x="96" y="111911"/>
                    </a:lnTo>
                    <a:cubicBezTo>
                      <a:pt x="9022" y="111658"/>
                      <a:pt x="22028" y="111152"/>
                      <a:pt x="28914" y="111152"/>
                    </a:cubicBezTo>
                    <a:cubicBezTo>
                      <a:pt x="35545" y="111152"/>
                      <a:pt x="48806" y="111658"/>
                      <a:pt x="57477" y="111911"/>
                    </a:cubicBezTo>
                    <a:lnTo>
                      <a:pt x="57477" y="104067"/>
                    </a:lnTo>
                    <a:cubicBezTo>
                      <a:pt x="40390" y="104067"/>
                      <a:pt x="37585" y="104067"/>
                      <a:pt x="37585" y="92679"/>
                    </a:cubicBezTo>
                    <a:lnTo>
                      <a:pt x="37585" y="46118"/>
                    </a:lnTo>
                    <a:cubicBezTo>
                      <a:pt x="37585" y="19801"/>
                      <a:pt x="55692" y="5630"/>
                      <a:pt x="72014" y="5630"/>
                    </a:cubicBezTo>
                    <a:cubicBezTo>
                      <a:pt x="88080" y="5630"/>
                      <a:pt x="90886" y="19295"/>
                      <a:pt x="90886" y="33719"/>
                    </a:cubicBezTo>
                    <a:lnTo>
                      <a:pt x="90886" y="92679"/>
                    </a:lnTo>
                    <a:cubicBezTo>
                      <a:pt x="90886" y="104067"/>
                      <a:pt x="88080" y="104067"/>
                      <a:pt x="70994" y="104067"/>
                    </a:cubicBezTo>
                    <a:lnTo>
                      <a:pt x="70994" y="111911"/>
                    </a:lnTo>
                    <a:cubicBezTo>
                      <a:pt x="79920" y="111658"/>
                      <a:pt x="92926" y="111152"/>
                      <a:pt x="99812" y="111152"/>
                    </a:cubicBezTo>
                    <a:cubicBezTo>
                      <a:pt x="106442" y="111152"/>
                      <a:pt x="119704" y="111658"/>
                      <a:pt x="128375" y="111911"/>
                    </a:cubicBezTo>
                    <a:lnTo>
                      <a:pt x="128375" y="104067"/>
                    </a:lnTo>
                    <a:cubicBezTo>
                      <a:pt x="115113" y="104067"/>
                      <a:pt x="108738" y="104067"/>
                      <a:pt x="108483" y="96475"/>
                    </a:cubicBezTo>
                    <a:lnTo>
                      <a:pt x="108483" y="48142"/>
                    </a:lnTo>
                    <a:cubicBezTo>
                      <a:pt x="108483" y="26380"/>
                      <a:pt x="108483" y="18536"/>
                      <a:pt x="100577" y="9426"/>
                    </a:cubicBezTo>
                    <a:cubicBezTo>
                      <a:pt x="97006" y="5124"/>
                      <a:pt x="88590" y="63"/>
                      <a:pt x="73799" y="63"/>
                    </a:cubicBezTo>
                    <a:cubicBezTo>
                      <a:pt x="55182" y="63"/>
                      <a:pt x="43195" y="10944"/>
                      <a:pt x="36055" y="26633"/>
                    </a:cubicBezTo>
                    <a:lnTo>
                      <a:pt x="36055" y="63"/>
                    </a:lnTo>
                    <a:lnTo>
                      <a:pt x="96" y="2846"/>
                    </a:lnTo>
                    <a:lnTo>
                      <a:pt x="96" y="10691"/>
                    </a:lnTo>
                    <a:cubicBezTo>
                      <a:pt x="17948" y="10691"/>
                      <a:pt x="19988" y="12462"/>
                      <a:pt x="19988" y="24862"/>
                    </a:cubicBezTo>
                    <a:close/>
                  </a:path>
                </a:pathLst>
              </a:custGeom>
              <a:solidFill>
                <a:srgbClr val="000000"/>
              </a:solidFill>
              <a:ln w="25598"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ABBBCF2A-D697-E158-3016-D13314AD18EA}"/>
                  </a:ext>
                </a:extLst>
              </p:cNvPr>
              <p:cNvSpPr/>
              <p:nvPr>
                <p:custDataLst>
                  <p:tags r:id="rId39"/>
                </p:custDataLst>
              </p:nvPr>
            </p:nvSpPr>
            <p:spPr>
              <a:xfrm>
                <a:off x="5187346" y="3958604"/>
                <a:ext cx="133634" cy="227492"/>
              </a:xfrm>
              <a:custGeom>
                <a:avLst/>
                <a:gdLst>
                  <a:gd name="connsiteX0" fmla="*/ 99054 w 133634"/>
                  <a:gd name="connsiteY0" fmla="*/ 6136 h 227492"/>
                  <a:gd name="connsiteX1" fmla="*/ 99819 w 133634"/>
                  <a:gd name="connsiteY1" fmla="*/ 2593 h 227492"/>
                  <a:gd name="connsiteX2" fmla="*/ 96759 w 133634"/>
                  <a:gd name="connsiteY2" fmla="*/ 63 h 227492"/>
                  <a:gd name="connsiteX3" fmla="*/ 92933 w 133634"/>
                  <a:gd name="connsiteY3" fmla="*/ 5124 h 227492"/>
                  <a:gd name="connsiteX4" fmla="*/ 78142 w 133634"/>
                  <a:gd name="connsiteY4" fmla="*/ 63579 h 227492"/>
                  <a:gd name="connsiteX5" fmla="*/ 103 w 133634"/>
                  <a:gd name="connsiteY5" fmla="*/ 132915 h 227492"/>
                  <a:gd name="connsiteX6" fmla="*/ 49068 w 133634"/>
                  <a:gd name="connsiteY6" fmla="*/ 178717 h 227492"/>
                  <a:gd name="connsiteX7" fmla="*/ 43203 w 133634"/>
                  <a:gd name="connsiteY7" fmla="*/ 202504 h 227492"/>
                  <a:gd name="connsiteX8" fmla="*/ 37592 w 133634"/>
                  <a:gd name="connsiteY8" fmla="*/ 224772 h 227492"/>
                  <a:gd name="connsiteX9" fmla="*/ 40652 w 133634"/>
                  <a:gd name="connsiteY9" fmla="*/ 227556 h 227492"/>
                  <a:gd name="connsiteX10" fmla="*/ 43203 w 133634"/>
                  <a:gd name="connsiteY10" fmla="*/ 226543 h 227492"/>
                  <a:gd name="connsiteX11" fmla="*/ 46008 w 133634"/>
                  <a:gd name="connsiteY11" fmla="*/ 216421 h 227492"/>
                  <a:gd name="connsiteX12" fmla="*/ 55699 w 133634"/>
                  <a:gd name="connsiteY12" fmla="*/ 178717 h 227492"/>
                  <a:gd name="connsiteX13" fmla="*/ 133738 w 133634"/>
                  <a:gd name="connsiteY13" fmla="*/ 109381 h 227492"/>
                  <a:gd name="connsiteX14" fmla="*/ 84772 w 133634"/>
                  <a:gd name="connsiteY14" fmla="*/ 63579 h 227492"/>
                  <a:gd name="connsiteX15" fmla="*/ 99054 w 133634"/>
                  <a:gd name="connsiteY15" fmla="*/ 6136 h 227492"/>
                  <a:gd name="connsiteX16" fmla="*/ 50343 w 133634"/>
                  <a:gd name="connsiteY16" fmla="*/ 173150 h 227492"/>
                  <a:gd name="connsiteX17" fmla="*/ 16680 w 133634"/>
                  <a:gd name="connsiteY17" fmla="*/ 138229 h 227492"/>
                  <a:gd name="connsiteX18" fmla="*/ 76611 w 133634"/>
                  <a:gd name="connsiteY18" fmla="*/ 69146 h 227492"/>
                  <a:gd name="connsiteX19" fmla="*/ 50343 w 133634"/>
                  <a:gd name="connsiteY19" fmla="*/ 173150 h 227492"/>
                  <a:gd name="connsiteX20" fmla="*/ 83242 w 133634"/>
                  <a:gd name="connsiteY20" fmla="*/ 69146 h 227492"/>
                  <a:gd name="connsiteX21" fmla="*/ 117161 w 133634"/>
                  <a:gd name="connsiteY21" fmla="*/ 104067 h 227492"/>
                  <a:gd name="connsiteX22" fmla="*/ 56974 w 133634"/>
                  <a:gd name="connsiteY22" fmla="*/ 173150 h 227492"/>
                  <a:gd name="connsiteX23" fmla="*/ 83242 w 133634"/>
                  <a:gd name="connsiteY23" fmla="*/ 69146 h 22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3634" h="227492">
                    <a:moveTo>
                      <a:pt x="99054" y="6136"/>
                    </a:moveTo>
                    <a:cubicBezTo>
                      <a:pt x="99054" y="5630"/>
                      <a:pt x="99819" y="2846"/>
                      <a:pt x="99819" y="2593"/>
                    </a:cubicBezTo>
                    <a:cubicBezTo>
                      <a:pt x="99819" y="2340"/>
                      <a:pt x="99819" y="63"/>
                      <a:pt x="96759" y="63"/>
                    </a:cubicBezTo>
                    <a:cubicBezTo>
                      <a:pt x="94208" y="63"/>
                      <a:pt x="93953" y="822"/>
                      <a:pt x="92933" y="5124"/>
                    </a:cubicBezTo>
                    <a:lnTo>
                      <a:pt x="78142" y="63579"/>
                    </a:lnTo>
                    <a:cubicBezTo>
                      <a:pt x="37592" y="64844"/>
                      <a:pt x="103" y="98500"/>
                      <a:pt x="103" y="132915"/>
                    </a:cubicBezTo>
                    <a:cubicBezTo>
                      <a:pt x="103" y="156954"/>
                      <a:pt x="17955" y="176945"/>
                      <a:pt x="49068" y="178717"/>
                    </a:cubicBezTo>
                    <a:cubicBezTo>
                      <a:pt x="47028" y="186561"/>
                      <a:pt x="45243" y="194659"/>
                      <a:pt x="43203" y="202504"/>
                    </a:cubicBezTo>
                    <a:cubicBezTo>
                      <a:pt x="40142" y="214397"/>
                      <a:pt x="37592" y="224013"/>
                      <a:pt x="37592" y="224772"/>
                    </a:cubicBezTo>
                    <a:cubicBezTo>
                      <a:pt x="37592" y="227303"/>
                      <a:pt x="39377" y="227556"/>
                      <a:pt x="40652" y="227556"/>
                    </a:cubicBezTo>
                    <a:cubicBezTo>
                      <a:pt x="41928" y="227556"/>
                      <a:pt x="42438" y="227303"/>
                      <a:pt x="43203" y="226543"/>
                    </a:cubicBezTo>
                    <a:cubicBezTo>
                      <a:pt x="43713" y="226037"/>
                      <a:pt x="45243" y="219964"/>
                      <a:pt x="46008" y="216421"/>
                    </a:cubicBezTo>
                    <a:lnTo>
                      <a:pt x="55699" y="178717"/>
                    </a:lnTo>
                    <a:cubicBezTo>
                      <a:pt x="96759" y="177452"/>
                      <a:pt x="133738" y="143290"/>
                      <a:pt x="133738" y="109381"/>
                    </a:cubicBezTo>
                    <a:cubicBezTo>
                      <a:pt x="133738" y="89390"/>
                      <a:pt x="120221" y="66109"/>
                      <a:pt x="84772" y="63579"/>
                    </a:cubicBezTo>
                    <a:lnTo>
                      <a:pt x="99054" y="6136"/>
                    </a:lnTo>
                    <a:close/>
                    <a:moveTo>
                      <a:pt x="50343" y="173150"/>
                    </a:moveTo>
                    <a:cubicBezTo>
                      <a:pt x="35042" y="172391"/>
                      <a:pt x="16680" y="163534"/>
                      <a:pt x="16680" y="138229"/>
                    </a:cubicBezTo>
                    <a:cubicBezTo>
                      <a:pt x="16680" y="107863"/>
                      <a:pt x="38612" y="72435"/>
                      <a:pt x="76611" y="69146"/>
                    </a:cubicBezTo>
                    <a:lnTo>
                      <a:pt x="50343" y="173150"/>
                    </a:lnTo>
                    <a:close/>
                    <a:moveTo>
                      <a:pt x="83242" y="69146"/>
                    </a:moveTo>
                    <a:cubicBezTo>
                      <a:pt x="102624" y="70158"/>
                      <a:pt x="117161" y="81798"/>
                      <a:pt x="117161" y="104067"/>
                    </a:cubicBezTo>
                    <a:cubicBezTo>
                      <a:pt x="117161" y="133927"/>
                      <a:pt x="95228" y="170113"/>
                      <a:pt x="56974" y="173150"/>
                    </a:cubicBezTo>
                    <a:lnTo>
                      <a:pt x="83242" y="69146"/>
                    </a:lnTo>
                    <a:close/>
                  </a:path>
                </a:pathLst>
              </a:custGeom>
              <a:solidFill>
                <a:srgbClr val="000000"/>
              </a:solidFill>
              <a:ln w="25598" cap="flat">
                <a:noFill/>
                <a:prstDash val="solid"/>
                <a:miter/>
              </a:ln>
            </p:spPr>
            <p:txBody>
              <a:bodyPr rtlCol="0" anchor="ctr"/>
              <a:lstStyle/>
              <a:p>
                <a:endParaRPr lang="en-US"/>
              </a:p>
            </p:txBody>
          </p:sp>
        </p:grpSp>
        <p:grpSp>
          <p:nvGrpSpPr>
            <p:cNvPr id="447" name="Group 446" descr="\documentclass{article}&#10;\usepackage{amsmath}&#10;\pagestyle{empty}&#10;\begin{document}&#10;&#10;&#10;$\gamma\theta \cos\phi$&#10;&#10;\end{document}" title="IguanaTex Vector Display">
              <a:extLst>
                <a:ext uri="{FF2B5EF4-FFF2-40B4-BE49-F238E27FC236}">
                  <a16:creationId xmlns:a16="http://schemas.microsoft.com/office/drawing/2014/main" id="{D2144D58-2685-5007-585B-A44EB95F23A3}"/>
                </a:ext>
              </a:extLst>
            </p:cNvPr>
            <p:cNvGrpSpPr>
              <a:grpSpLocks noChangeAspect="1"/>
            </p:cNvGrpSpPr>
            <p:nvPr>
              <p:custDataLst>
                <p:tags r:id="rId27"/>
              </p:custDataLst>
            </p:nvPr>
          </p:nvGrpSpPr>
          <p:grpSpPr>
            <a:xfrm>
              <a:off x="6858347" y="3419947"/>
              <a:ext cx="505612" cy="141056"/>
              <a:chOff x="8048292" y="4286834"/>
              <a:chExt cx="505612" cy="141056"/>
            </a:xfrm>
          </p:grpSpPr>
          <p:sp>
            <p:nvSpPr>
              <p:cNvPr id="448" name="Freeform: Shape 447">
                <a:extLst>
                  <a:ext uri="{FF2B5EF4-FFF2-40B4-BE49-F238E27FC236}">
                    <a16:creationId xmlns:a16="http://schemas.microsoft.com/office/drawing/2014/main" id="{FF16150A-691E-9E32-6AFE-9F1CF8AECA9B}"/>
                  </a:ext>
                </a:extLst>
              </p:cNvPr>
              <p:cNvSpPr/>
              <p:nvPr>
                <p:custDataLst>
                  <p:tags r:id="rId28"/>
                </p:custDataLst>
              </p:nvPr>
            </p:nvSpPr>
            <p:spPr>
              <a:xfrm>
                <a:off x="8048292" y="4327158"/>
                <a:ext cx="80493" cy="100732"/>
              </a:xfrm>
              <a:custGeom>
                <a:avLst/>
                <a:gdLst>
                  <a:gd name="connsiteX0" fmla="*/ 3603 w 80493"/>
                  <a:gd name="connsiteY0" fmla="*/ 28887 h 100732"/>
                  <a:gd name="connsiteX1" fmla="*/ 27981 w 80493"/>
                  <a:gd name="connsiteY1" fmla="*/ 11102 h 100732"/>
                  <a:gd name="connsiteX2" fmla="*/ 52819 w 80493"/>
                  <a:gd name="connsiteY2" fmla="*/ 50046 h 100732"/>
                  <a:gd name="connsiteX3" fmla="*/ 50980 w 80493"/>
                  <a:gd name="connsiteY3" fmla="*/ 65071 h 100732"/>
                  <a:gd name="connsiteX4" fmla="*/ 43007 w 80493"/>
                  <a:gd name="connsiteY4" fmla="*/ 98035 h 100732"/>
                  <a:gd name="connsiteX5" fmla="*/ 45000 w 80493"/>
                  <a:gd name="connsiteY5" fmla="*/ 100795 h 100732"/>
                  <a:gd name="connsiteX6" fmla="*/ 49906 w 80493"/>
                  <a:gd name="connsiteY6" fmla="*/ 91596 h 100732"/>
                  <a:gd name="connsiteX7" fmla="*/ 55579 w 80493"/>
                  <a:gd name="connsiteY7" fmla="*/ 65224 h 100732"/>
                  <a:gd name="connsiteX8" fmla="*/ 56806 w 80493"/>
                  <a:gd name="connsiteY8" fmla="*/ 59245 h 100732"/>
                  <a:gd name="connsiteX9" fmla="*/ 77657 w 80493"/>
                  <a:gd name="connsiteY9" fmla="*/ 9109 h 100732"/>
                  <a:gd name="connsiteX10" fmla="*/ 80571 w 80493"/>
                  <a:gd name="connsiteY10" fmla="*/ 3283 h 100732"/>
                  <a:gd name="connsiteX11" fmla="*/ 78731 w 80493"/>
                  <a:gd name="connsiteY11" fmla="*/ 1749 h 100732"/>
                  <a:gd name="connsiteX12" fmla="*/ 76891 w 80493"/>
                  <a:gd name="connsiteY12" fmla="*/ 2823 h 100732"/>
                  <a:gd name="connsiteX13" fmla="*/ 56652 w 80493"/>
                  <a:gd name="connsiteY13" fmla="*/ 48206 h 100732"/>
                  <a:gd name="connsiteX14" fmla="*/ 50366 w 80493"/>
                  <a:gd name="connsiteY14" fmla="*/ 16928 h 100732"/>
                  <a:gd name="connsiteX15" fmla="*/ 29974 w 80493"/>
                  <a:gd name="connsiteY15" fmla="*/ 63 h 100732"/>
                  <a:gd name="connsiteX16" fmla="*/ 77 w 80493"/>
                  <a:gd name="connsiteY16" fmla="*/ 28121 h 100732"/>
                  <a:gd name="connsiteX17" fmla="*/ 2990 w 80493"/>
                  <a:gd name="connsiteY17" fmla="*/ 29654 h 100732"/>
                  <a:gd name="connsiteX18" fmla="*/ 3603 w 80493"/>
                  <a:gd name="connsiteY18" fmla="*/ 28887 h 10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0493" h="100732">
                    <a:moveTo>
                      <a:pt x="3603" y="28887"/>
                    </a:moveTo>
                    <a:cubicBezTo>
                      <a:pt x="9583" y="11255"/>
                      <a:pt x="26295" y="11102"/>
                      <a:pt x="27981" y="11102"/>
                    </a:cubicBezTo>
                    <a:cubicBezTo>
                      <a:pt x="51133" y="11102"/>
                      <a:pt x="52819" y="37933"/>
                      <a:pt x="52819" y="50046"/>
                    </a:cubicBezTo>
                    <a:cubicBezTo>
                      <a:pt x="52819" y="59398"/>
                      <a:pt x="52053" y="62005"/>
                      <a:pt x="50980" y="65071"/>
                    </a:cubicBezTo>
                    <a:cubicBezTo>
                      <a:pt x="47606" y="76264"/>
                      <a:pt x="43007" y="94049"/>
                      <a:pt x="43007" y="98035"/>
                    </a:cubicBezTo>
                    <a:cubicBezTo>
                      <a:pt x="43007" y="99722"/>
                      <a:pt x="43773" y="100795"/>
                      <a:pt x="45000" y="100795"/>
                    </a:cubicBezTo>
                    <a:cubicBezTo>
                      <a:pt x="46993" y="100795"/>
                      <a:pt x="48220" y="97422"/>
                      <a:pt x="49906" y="91596"/>
                    </a:cubicBezTo>
                    <a:cubicBezTo>
                      <a:pt x="53433" y="78717"/>
                      <a:pt x="54966" y="69977"/>
                      <a:pt x="55579" y="65224"/>
                    </a:cubicBezTo>
                    <a:cubicBezTo>
                      <a:pt x="55886" y="63231"/>
                      <a:pt x="56192" y="61238"/>
                      <a:pt x="56806" y="59245"/>
                    </a:cubicBezTo>
                    <a:cubicBezTo>
                      <a:pt x="61712" y="44066"/>
                      <a:pt x="71525" y="21221"/>
                      <a:pt x="77657" y="9109"/>
                    </a:cubicBezTo>
                    <a:cubicBezTo>
                      <a:pt x="78731" y="7269"/>
                      <a:pt x="80571" y="3896"/>
                      <a:pt x="80571" y="3283"/>
                    </a:cubicBezTo>
                    <a:cubicBezTo>
                      <a:pt x="80571" y="1749"/>
                      <a:pt x="79037" y="1749"/>
                      <a:pt x="78731" y="1749"/>
                    </a:cubicBezTo>
                    <a:cubicBezTo>
                      <a:pt x="78271" y="1749"/>
                      <a:pt x="77351" y="1749"/>
                      <a:pt x="76891" y="2823"/>
                    </a:cubicBezTo>
                    <a:cubicBezTo>
                      <a:pt x="68918" y="17388"/>
                      <a:pt x="62785" y="32720"/>
                      <a:pt x="56652" y="48206"/>
                    </a:cubicBezTo>
                    <a:cubicBezTo>
                      <a:pt x="56499" y="43453"/>
                      <a:pt x="56346" y="31800"/>
                      <a:pt x="50366" y="16928"/>
                    </a:cubicBezTo>
                    <a:cubicBezTo>
                      <a:pt x="46687" y="7576"/>
                      <a:pt x="40554" y="63"/>
                      <a:pt x="29974" y="63"/>
                    </a:cubicBezTo>
                    <a:cubicBezTo>
                      <a:pt x="10809" y="63"/>
                      <a:pt x="77" y="23368"/>
                      <a:pt x="77" y="28121"/>
                    </a:cubicBezTo>
                    <a:cubicBezTo>
                      <a:pt x="77" y="29654"/>
                      <a:pt x="1457" y="29654"/>
                      <a:pt x="2990" y="29654"/>
                    </a:cubicBezTo>
                    <a:lnTo>
                      <a:pt x="3603" y="28887"/>
                    </a:lnTo>
                    <a:close/>
                  </a:path>
                </a:pathLst>
              </a:custGeom>
              <a:solidFill>
                <a:srgbClr val="000000"/>
              </a:solidFill>
              <a:ln w="255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49" name="Freeform: Shape 448">
                <a:extLst>
                  <a:ext uri="{FF2B5EF4-FFF2-40B4-BE49-F238E27FC236}">
                    <a16:creationId xmlns:a16="http://schemas.microsoft.com/office/drawing/2014/main" id="{B57D4E37-B13B-9B6C-6357-ACA1D57A28D6}"/>
                  </a:ext>
                </a:extLst>
              </p:cNvPr>
              <p:cNvSpPr/>
              <p:nvPr>
                <p:custDataLst>
                  <p:tags r:id="rId29"/>
                </p:custDataLst>
              </p:nvPr>
            </p:nvSpPr>
            <p:spPr>
              <a:xfrm>
                <a:off x="8139869" y="4286834"/>
                <a:ext cx="63321" cy="109778"/>
              </a:xfrm>
              <a:custGeom>
                <a:avLst/>
                <a:gdLst>
                  <a:gd name="connsiteX0" fmla="*/ 63404 w 63321"/>
                  <a:gd name="connsiteY0" fmla="*/ 31494 h 109778"/>
                  <a:gd name="connsiteX1" fmla="*/ 45006 w 63321"/>
                  <a:gd name="connsiteY1" fmla="*/ 63 h 109778"/>
                  <a:gd name="connsiteX2" fmla="*/ 82 w 63321"/>
                  <a:gd name="connsiteY2" fmla="*/ 78410 h 109778"/>
                  <a:gd name="connsiteX3" fmla="*/ 18481 w 63321"/>
                  <a:gd name="connsiteY3" fmla="*/ 109841 h 109778"/>
                  <a:gd name="connsiteX4" fmla="*/ 63404 w 63321"/>
                  <a:gd name="connsiteY4" fmla="*/ 31494 h 109778"/>
                  <a:gd name="connsiteX5" fmla="*/ 16335 w 63321"/>
                  <a:gd name="connsiteY5" fmla="*/ 52499 h 109778"/>
                  <a:gd name="connsiteX6" fmla="*/ 28140 w 63321"/>
                  <a:gd name="connsiteY6" fmla="*/ 19535 h 109778"/>
                  <a:gd name="connsiteX7" fmla="*/ 44852 w 63321"/>
                  <a:gd name="connsiteY7" fmla="*/ 3436 h 109778"/>
                  <a:gd name="connsiteX8" fmla="*/ 53285 w 63321"/>
                  <a:gd name="connsiteY8" fmla="*/ 21988 h 109778"/>
                  <a:gd name="connsiteX9" fmla="*/ 48379 w 63321"/>
                  <a:gd name="connsiteY9" fmla="*/ 52499 h 109778"/>
                  <a:gd name="connsiteX10" fmla="*/ 16335 w 63321"/>
                  <a:gd name="connsiteY10" fmla="*/ 52499 h 109778"/>
                  <a:gd name="connsiteX11" fmla="*/ 46999 w 63321"/>
                  <a:gd name="connsiteY11" fmla="*/ 57405 h 109778"/>
                  <a:gd name="connsiteX12" fmla="*/ 36266 w 63321"/>
                  <a:gd name="connsiteY12" fmla="*/ 88529 h 109778"/>
                  <a:gd name="connsiteX13" fmla="*/ 18481 w 63321"/>
                  <a:gd name="connsiteY13" fmla="*/ 106468 h 109778"/>
                  <a:gd name="connsiteX14" fmla="*/ 10202 w 63321"/>
                  <a:gd name="connsiteY14" fmla="*/ 87763 h 109778"/>
                  <a:gd name="connsiteX15" fmla="*/ 15108 w 63321"/>
                  <a:gd name="connsiteY15" fmla="*/ 57405 h 109778"/>
                  <a:gd name="connsiteX16" fmla="*/ 46999 w 63321"/>
                  <a:gd name="connsiteY16" fmla="*/ 57405 h 10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21" h="109778">
                    <a:moveTo>
                      <a:pt x="63404" y="31494"/>
                    </a:moveTo>
                    <a:cubicBezTo>
                      <a:pt x="63404" y="21374"/>
                      <a:pt x="60645" y="63"/>
                      <a:pt x="45006" y="63"/>
                    </a:cubicBezTo>
                    <a:cubicBezTo>
                      <a:pt x="23694" y="63"/>
                      <a:pt x="82" y="43299"/>
                      <a:pt x="82" y="78410"/>
                    </a:cubicBezTo>
                    <a:cubicBezTo>
                      <a:pt x="82" y="92822"/>
                      <a:pt x="4529" y="109841"/>
                      <a:pt x="18481" y="109841"/>
                    </a:cubicBezTo>
                    <a:cubicBezTo>
                      <a:pt x="40099" y="109841"/>
                      <a:pt x="63404" y="65838"/>
                      <a:pt x="63404" y="31494"/>
                    </a:cubicBezTo>
                    <a:close/>
                    <a:moveTo>
                      <a:pt x="16335" y="52499"/>
                    </a:moveTo>
                    <a:cubicBezTo>
                      <a:pt x="18941" y="42686"/>
                      <a:pt x="22007" y="30420"/>
                      <a:pt x="28140" y="19535"/>
                    </a:cubicBezTo>
                    <a:cubicBezTo>
                      <a:pt x="32280" y="12022"/>
                      <a:pt x="37953" y="3436"/>
                      <a:pt x="44852" y="3436"/>
                    </a:cubicBezTo>
                    <a:cubicBezTo>
                      <a:pt x="52365" y="3436"/>
                      <a:pt x="53285" y="13248"/>
                      <a:pt x="53285" y="21988"/>
                    </a:cubicBezTo>
                    <a:cubicBezTo>
                      <a:pt x="53285" y="29501"/>
                      <a:pt x="52058" y="37320"/>
                      <a:pt x="48379" y="52499"/>
                    </a:cubicBezTo>
                    <a:lnTo>
                      <a:pt x="16335" y="52499"/>
                    </a:lnTo>
                    <a:close/>
                    <a:moveTo>
                      <a:pt x="46999" y="57405"/>
                    </a:moveTo>
                    <a:cubicBezTo>
                      <a:pt x="45312" y="64458"/>
                      <a:pt x="42093" y="77490"/>
                      <a:pt x="36266" y="88529"/>
                    </a:cubicBezTo>
                    <a:cubicBezTo>
                      <a:pt x="30900" y="98955"/>
                      <a:pt x="25074" y="106468"/>
                      <a:pt x="18481" y="106468"/>
                    </a:cubicBezTo>
                    <a:cubicBezTo>
                      <a:pt x="13421" y="106468"/>
                      <a:pt x="10202" y="102022"/>
                      <a:pt x="10202" y="87763"/>
                    </a:cubicBezTo>
                    <a:cubicBezTo>
                      <a:pt x="10202" y="81323"/>
                      <a:pt x="11122" y="72431"/>
                      <a:pt x="15108" y="57405"/>
                    </a:cubicBezTo>
                    <a:lnTo>
                      <a:pt x="46999" y="57405"/>
                    </a:lnTo>
                    <a:close/>
                  </a:path>
                </a:pathLst>
              </a:custGeom>
              <a:solidFill>
                <a:srgbClr val="000000"/>
              </a:solidFill>
              <a:ln w="255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0" name="Freeform: Shape 449">
                <a:extLst>
                  <a:ext uri="{FF2B5EF4-FFF2-40B4-BE49-F238E27FC236}">
                    <a16:creationId xmlns:a16="http://schemas.microsoft.com/office/drawing/2014/main" id="{201B31BE-BF43-A06B-FCCA-4CFE648C80B6}"/>
                  </a:ext>
                </a:extLst>
              </p:cNvPr>
              <p:cNvSpPr/>
              <p:nvPr>
                <p:custDataLst>
                  <p:tags r:id="rId30"/>
                </p:custDataLst>
              </p:nvPr>
            </p:nvSpPr>
            <p:spPr>
              <a:xfrm>
                <a:off x="8240431" y="4326238"/>
                <a:ext cx="58415" cy="70374"/>
              </a:xfrm>
              <a:custGeom>
                <a:avLst/>
                <a:gdLst>
                  <a:gd name="connsiteX0" fmla="*/ 12815 w 58415"/>
                  <a:gd name="connsiteY0" fmla="*/ 35327 h 70374"/>
                  <a:gd name="connsiteX1" fmla="*/ 33513 w 58415"/>
                  <a:gd name="connsiteY1" fmla="*/ 3896 h 70374"/>
                  <a:gd name="connsiteX2" fmla="*/ 49919 w 58415"/>
                  <a:gd name="connsiteY2" fmla="*/ 9569 h 70374"/>
                  <a:gd name="connsiteX3" fmla="*/ 42712 w 58415"/>
                  <a:gd name="connsiteY3" fmla="*/ 16622 h 70374"/>
                  <a:gd name="connsiteX4" fmla="*/ 49765 w 58415"/>
                  <a:gd name="connsiteY4" fmla="*/ 23674 h 70374"/>
                  <a:gd name="connsiteX5" fmla="*/ 56818 w 58415"/>
                  <a:gd name="connsiteY5" fmla="*/ 16468 h 70374"/>
                  <a:gd name="connsiteX6" fmla="*/ 33360 w 58415"/>
                  <a:gd name="connsiteY6" fmla="*/ 63 h 70374"/>
                  <a:gd name="connsiteX7" fmla="*/ 89 w 58415"/>
                  <a:gd name="connsiteY7" fmla="*/ 35633 h 70374"/>
                  <a:gd name="connsiteX8" fmla="*/ 33053 w 58415"/>
                  <a:gd name="connsiteY8" fmla="*/ 70437 h 70374"/>
                  <a:gd name="connsiteX9" fmla="*/ 58505 w 58415"/>
                  <a:gd name="connsiteY9" fmla="*/ 50506 h 70374"/>
                  <a:gd name="connsiteX10" fmla="*/ 56511 w 58415"/>
                  <a:gd name="connsiteY10" fmla="*/ 48972 h 70374"/>
                  <a:gd name="connsiteX11" fmla="*/ 54518 w 58415"/>
                  <a:gd name="connsiteY11" fmla="*/ 50506 h 70374"/>
                  <a:gd name="connsiteX12" fmla="*/ 34433 w 58415"/>
                  <a:gd name="connsiteY12" fmla="*/ 66604 h 70374"/>
                  <a:gd name="connsiteX13" fmla="*/ 12815 w 58415"/>
                  <a:gd name="connsiteY13" fmla="*/ 35327 h 7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15" h="70374">
                    <a:moveTo>
                      <a:pt x="12815" y="35327"/>
                    </a:moveTo>
                    <a:cubicBezTo>
                      <a:pt x="12815" y="10335"/>
                      <a:pt x="25387" y="3896"/>
                      <a:pt x="33513" y="3896"/>
                    </a:cubicBezTo>
                    <a:cubicBezTo>
                      <a:pt x="34893" y="3896"/>
                      <a:pt x="44552" y="4049"/>
                      <a:pt x="49919" y="9569"/>
                    </a:cubicBezTo>
                    <a:cubicBezTo>
                      <a:pt x="43632" y="10029"/>
                      <a:pt x="42712" y="14628"/>
                      <a:pt x="42712" y="16622"/>
                    </a:cubicBezTo>
                    <a:cubicBezTo>
                      <a:pt x="42712" y="20608"/>
                      <a:pt x="45472" y="23674"/>
                      <a:pt x="49765" y="23674"/>
                    </a:cubicBezTo>
                    <a:cubicBezTo>
                      <a:pt x="53752" y="23674"/>
                      <a:pt x="56818" y="21068"/>
                      <a:pt x="56818" y="16468"/>
                    </a:cubicBezTo>
                    <a:cubicBezTo>
                      <a:pt x="56818" y="6042"/>
                      <a:pt x="45166" y="63"/>
                      <a:pt x="33360" y="63"/>
                    </a:cubicBezTo>
                    <a:cubicBezTo>
                      <a:pt x="14195" y="63"/>
                      <a:pt x="89" y="16622"/>
                      <a:pt x="89" y="35633"/>
                    </a:cubicBezTo>
                    <a:cubicBezTo>
                      <a:pt x="89" y="55259"/>
                      <a:pt x="15268" y="70437"/>
                      <a:pt x="33053" y="70437"/>
                    </a:cubicBezTo>
                    <a:cubicBezTo>
                      <a:pt x="53598" y="70437"/>
                      <a:pt x="58505" y="52039"/>
                      <a:pt x="58505" y="50506"/>
                    </a:cubicBezTo>
                    <a:cubicBezTo>
                      <a:pt x="58505" y="48972"/>
                      <a:pt x="56971" y="48972"/>
                      <a:pt x="56511" y="48972"/>
                    </a:cubicBezTo>
                    <a:cubicBezTo>
                      <a:pt x="55132" y="48972"/>
                      <a:pt x="54825" y="49586"/>
                      <a:pt x="54518" y="50506"/>
                    </a:cubicBezTo>
                    <a:cubicBezTo>
                      <a:pt x="50072" y="64765"/>
                      <a:pt x="40106" y="66604"/>
                      <a:pt x="34433" y="66604"/>
                    </a:cubicBezTo>
                    <a:cubicBezTo>
                      <a:pt x="26307" y="66604"/>
                      <a:pt x="12815" y="60012"/>
                      <a:pt x="12815" y="35327"/>
                    </a:cubicBezTo>
                    <a:close/>
                  </a:path>
                </a:pathLst>
              </a:custGeom>
              <a:solidFill>
                <a:srgbClr val="000000"/>
              </a:solidFill>
              <a:ln w="255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1" name="Freeform: Shape 450">
                <a:extLst>
                  <a:ext uri="{FF2B5EF4-FFF2-40B4-BE49-F238E27FC236}">
                    <a16:creationId xmlns:a16="http://schemas.microsoft.com/office/drawing/2014/main" id="{586B6C3D-E609-4816-6F23-5D2275BABE6A}"/>
                  </a:ext>
                </a:extLst>
              </p:cNvPr>
              <p:cNvSpPr/>
              <p:nvPr>
                <p:custDataLst>
                  <p:tags r:id="rId31"/>
                </p:custDataLst>
              </p:nvPr>
            </p:nvSpPr>
            <p:spPr>
              <a:xfrm>
                <a:off x="8307654" y="4326238"/>
                <a:ext cx="67921" cy="70374"/>
              </a:xfrm>
              <a:custGeom>
                <a:avLst/>
                <a:gdLst>
                  <a:gd name="connsiteX0" fmla="*/ 68015 w 67921"/>
                  <a:gd name="connsiteY0" fmla="*/ 35940 h 70374"/>
                  <a:gd name="connsiteX1" fmla="*/ 34131 w 67921"/>
                  <a:gd name="connsiteY1" fmla="*/ 63 h 70374"/>
                  <a:gd name="connsiteX2" fmla="*/ 93 w 67921"/>
                  <a:gd name="connsiteY2" fmla="*/ 35940 h 70374"/>
                  <a:gd name="connsiteX3" fmla="*/ 33978 w 67921"/>
                  <a:gd name="connsiteY3" fmla="*/ 70437 h 70374"/>
                  <a:gd name="connsiteX4" fmla="*/ 68015 w 67921"/>
                  <a:gd name="connsiteY4" fmla="*/ 35940 h 70374"/>
                  <a:gd name="connsiteX5" fmla="*/ 34131 w 67921"/>
                  <a:gd name="connsiteY5" fmla="*/ 66604 h 70374"/>
                  <a:gd name="connsiteX6" fmla="*/ 16652 w 67921"/>
                  <a:gd name="connsiteY6" fmla="*/ 56332 h 70374"/>
                  <a:gd name="connsiteX7" fmla="*/ 12819 w 67921"/>
                  <a:gd name="connsiteY7" fmla="*/ 34713 h 70374"/>
                  <a:gd name="connsiteX8" fmla="*/ 16499 w 67921"/>
                  <a:gd name="connsiteY8" fmla="*/ 13708 h 70374"/>
                  <a:gd name="connsiteX9" fmla="*/ 33978 w 67921"/>
                  <a:gd name="connsiteY9" fmla="*/ 3436 h 70374"/>
                  <a:gd name="connsiteX10" fmla="*/ 51303 w 67921"/>
                  <a:gd name="connsiteY10" fmla="*/ 13402 h 70374"/>
                  <a:gd name="connsiteX11" fmla="*/ 55289 w 67921"/>
                  <a:gd name="connsiteY11" fmla="*/ 34713 h 70374"/>
                  <a:gd name="connsiteX12" fmla="*/ 51916 w 67921"/>
                  <a:gd name="connsiteY12" fmla="*/ 55259 h 70374"/>
                  <a:gd name="connsiteX13" fmla="*/ 34131 w 67921"/>
                  <a:gd name="connsiteY13" fmla="*/ 66604 h 7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21" h="70374">
                    <a:moveTo>
                      <a:pt x="68015" y="35940"/>
                    </a:moveTo>
                    <a:cubicBezTo>
                      <a:pt x="68015" y="16315"/>
                      <a:pt x="52683" y="63"/>
                      <a:pt x="34131" y="63"/>
                    </a:cubicBezTo>
                    <a:cubicBezTo>
                      <a:pt x="14966" y="63"/>
                      <a:pt x="93" y="16775"/>
                      <a:pt x="93" y="35940"/>
                    </a:cubicBezTo>
                    <a:cubicBezTo>
                      <a:pt x="93" y="55719"/>
                      <a:pt x="16039" y="70437"/>
                      <a:pt x="33978" y="70437"/>
                    </a:cubicBezTo>
                    <a:cubicBezTo>
                      <a:pt x="52529" y="70437"/>
                      <a:pt x="68015" y="55412"/>
                      <a:pt x="68015" y="35940"/>
                    </a:cubicBezTo>
                    <a:close/>
                    <a:moveTo>
                      <a:pt x="34131" y="66604"/>
                    </a:moveTo>
                    <a:cubicBezTo>
                      <a:pt x="27538" y="66604"/>
                      <a:pt x="20792" y="63385"/>
                      <a:pt x="16652" y="56332"/>
                    </a:cubicBezTo>
                    <a:cubicBezTo>
                      <a:pt x="12819" y="49586"/>
                      <a:pt x="12819" y="40233"/>
                      <a:pt x="12819" y="34713"/>
                    </a:cubicBezTo>
                    <a:cubicBezTo>
                      <a:pt x="12819" y="28734"/>
                      <a:pt x="12819" y="20455"/>
                      <a:pt x="16499" y="13708"/>
                    </a:cubicBezTo>
                    <a:cubicBezTo>
                      <a:pt x="20639" y="6656"/>
                      <a:pt x="27845" y="3436"/>
                      <a:pt x="33978" y="3436"/>
                    </a:cubicBezTo>
                    <a:cubicBezTo>
                      <a:pt x="40724" y="3436"/>
                      <a:pt x="47317" y="6809"/>
                      <a:pt x="51303" y="13402"/>
                    </a:cubicBezTo>
                    <a:cubicBezTo>
                      <a:pt x="55289" y="19995"/>
                      <a:pt x="55289" y="28887"/>
                      <a:pt x="55289" y="34713"/>
                    </a:cubicBezTo>
                    <a:cubicBezTo>
                      <a:pt x="55289" y="40233"/>
                      <a:pt x="55289" y="48512"/>
                      <a:pt x="51916" y="55259"/>
                    </a:cubicBezTo>
                    <a:cubicBezTo>
                      <a:pt x="48543" y="62158"/>
                      <a:pt x="41797" y="66604"/>
                      <a:pt x="34131" y="66604"/>
                    </a:cubicBezTo>
                    <a:close/>
                  </a:path>
                </a:pathLst>
              </a:custGeom>
              <a:solidFill>
                <a:srgbClr val="000000"/>
              </a:solidFill>
              <a:ln w="255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2" name="Freeform: Shape 451">
                <a:extLst>
                  <a:ext uri="{FF2B5EF4-FFF2-40B4-BE49-F238E27FC236}">
                    <a16:creationId xmlns:a16="http://schemas.microsoft.com/office/drawing/2014/main" id="{B7C16523-3FA6-4674-C174-9E946F1DFD25}"/>
                  </a:ext>
                </a:extLst>
              </p:cNvPr>
              <p:cNvSpPr/>
              <p:nvPr>
                <p:custDataLst>
                  <p:tags r:id="rId32"/>
                </p:custDataLst>
              </p:nvPr>
            </p:nvSpPr>
            <p:spPr>
              <a:xfrm>
                <a:off x="8385082" y="4326238"/>
                <a:ext cx="50136" cy="70374"/>
              </a:xfrm>
              <a:custGeom>
                <a:avLst/>
                <a:gdLst>
                  <a:gd name="connsiteX0" fmla="*/ 26930 w 50136"/>
                  <a:gd name="connsiteY0" fmla="*/ 39006 h 70374"/>
                  <a:gd name="connsiteX1" fmla="*/ 42875 w 50136"/>
                  <a:gd name="connsiteY1" fmla="*/ 53112 h 70374"/>
                  <a:gd name="connsiteX2" fmla="*/ 25550 w 50136"/>
                  <a:gd name="connsiteY2" fmla="*/ 67064 h 70374"/>
                  <a:gd name="connsiteX3" fmla="*/ 4238 w 50136"/>
                  <a:gd name="connsiteY3" fmla="*/ 45293 h 70374"/>
                  <a:gd name="connsiteX4" fmla="*/ 2092 w 50136"/>
                  <a:gd name="connsiteY4" fmla="*/ 42686 h 70374"/>
                  <a:gd name="connsiteX5" fmla="*/ 98 w 50136"/>
                  <a:gd name="connsiteY5" fmla="*/ 46519 h 70374"/>
                  <a:gd name="connsiteX6" fmla="*/ 98 w 50136"/>
                  <a:gd name="connsiteY6" fmla="*/ 66758 h 70374"/>
                  <a:gd name="connsiteX7" fmla="*/ 1785 w 50136"/>
                  <a:gd name="connsiteY7" fmla="*/ 70437 h 70374"/>
                  <a:gd name="connsiteX8" fmla="*/ 5618 w 50136"/>
                  <a:gd name="connsiteY8" fmla="*/ 67371 h 70374"/>
                  <a:gd name="connsiteX9" fmla="*/ 8684 w 50136"/>
                  <a:gd name="connsiteY9" fmla="*/ 63845 h 70374"/>
                  <a:gd name="connsiteX10" fmla="*/ 25550 w 50136"/>
                  <a:gd name="connsiteY10" fmla="*/ 70437 h 70374"/>
                  <a:gd name="connsiteX11" fmla="*/ 50235 w 50136"/>
                  <a:gd name="connsiteY11" fmla="*/ 49126 h 70374"/>
                  <a:gd name="connsiteX12" fmla="*/ 43795 w 50136"/>
                  <a:gd name="connsiteY12" fmla="*/ 34560 h 70374"/>
                  <a:gd name="connsiteX13" fmla="*/ 26316 w 50136"/>
                  <a:gd name="connsiteY13" fmla="*/ 27201 h 70374"/>
                  <a:gd name="connsiteX14" fmla="*/ 7458 w 50136"/>
                  <a:gd name="connsiteY14" fmla="*/ 14628 h 70374"/>
                  <a:gd name="connsiteX15" fmla="*/ 24630 w 50136"/>
                  <a:gd name="connsiteY15" fmla="*/ 2976 h 70374"/>
                  <a:gd name="connsiteX16" fmla="*/ 42569 w 50136"/>
                  <a:gd name="connsiteY16" fmla="*/ 21528 h 70374"/>
                  <a:gd name="connsiteX17" fmla="*/ 44408 w 50136"/>
                  <a:gd name="connsiteY17" fmla="*/ 22908 h 70374"/>
                  <a:gd name="connsiteX18" fmla="*/ 46402 w 50136"/>
                  <a:gd name="connsiteY18" fmla="*/ 19228 h 70374"/>
                  <a:gd name="connsiteX19" fmla="*/ 46402 w 50136"/>
                  <a:gd name="connsiteY19" fmla="*/ 3742 h 70374"/>
                  <a:gd name="connsiteX20" fmla="*/ 44715 w 50136"/>
                  <a:gd name="connsiteY20" fmla="*/ 63 h 70374"/>
                  <a:gd name="connsiteX21" fmla="*/ 41649 w 50136"/>
                  <a:gd name="connsiteY21" fmla="*/ 1903 h 70374"/>
                  <a:gd name="connsiteX22" fmla="*/ 39042 w 50136"/>
                  <a:gd name="connsiteY22" fmla="*/ 4356 h 70374"/>
                  <a:gd name="connsiteX23" fmla="*/ 24630 w 50136"/>
                  <a:gd name="connsiteY23" fmla="*/ 63 h 70374"/>
                  <a:gd name="connsiteX24" fmla="*/ 98 w 50136"/>
                  <a:gd name="connsiteY24" fmla="*/ 18921 h 70374"/>
                  <a:gd name="connsiteX25" fmla="*/ 6691 w 50136"/>
                  <a:gd name="connsiteY25" fmla="*/ 31954 h 70374"/>
                  <a:gd name="connsiteX26" fmla="*/ 26930 w 50136"/>
                  <a:gd name="connsiteY26" fmla="*/ 39006 h 7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136" h="70374">
                    <a:moveTo>
                      <a:pt x="26930" y="39006"/>
                    </a:moveTo>
                    <a:cubicBezTo>
                      <a:pt x="30303" y="39620"/>
                      <a:pt x="42875" y="42073"/>
                      <a:pt x="42875" y="53112"/>
                    </a:cubicBezTo>
                    <a:cubicBezTo>
                      <a:pt x="42875" y="60931"/>
                      <a:pt x="37509" y="67064"/>
                      <a:pt x="25550" y="67064"/>
                    </a:cubicBezTo>
                    <a:cubicBezTo>
                      <a:pt x="12671" y="67064"/>
                      <a:pt x="7151" y="58325"/>
                      <a:pt x="4238" y="45293"/>
                    </a:cubicBezTo>
                    <a:cubicBezTo>
                      <a:pt x="3778" y="43299"/>
                      <a:pt x="3625" y="42686"/>
                      <a:pt x="2092" y="42686"/>
                    </a:cubicBezTo>
                    <a:cubicBezTo>
                      <a:pt x="98" y="42686"/>
                      <a:pt x="98" y="43759"/>
                      <a:pt x="98" y="46519"/>
                    </a:cubicBezTo>
                    <a:lnTo>
                      <a:pt x="98" y="66758"/>
                    </a:lnTo>
                    <a:cubicBezTo>
                      <a:pt x="98" y="69364"/>
                      <a:pt x="98" y="70437"/>
                      <a:pt x="1785" y="70437"/>
                    </a:cubicBezTo>
                    <a:cubicBezTo>
                      <a:pt x="2552" y="70437"/>
                      <a:pt x="2705" y="70284"/>
                      <a:pt x="5618" y="67371"/>
                    </a:cubicBezTo>
                    <a:cubicBezTo>
                      <a:pt x="5925" y="67064"/>
                      <a:pt x="5925" y="66758"/>
                      <a:pt x="8684" y="63845"/>
                    </a:cubicBezTo>
                    <a:cubicBezTo>
                      <a:pt x="15431" y="70284"/>
                      <a:pt x="22330" y="70437"/>
                      <a:pt x="25550" y="70437"/>
                    </a:cubicBezTo>
                    <a:cubicBezTo>
                      <a:pt x="43182" y="70437"/>
                      <a:pt x="50235" y="60165"/>
                      <a:pt x="50235" y="49126"/>
                    </a:cubicBezTo>
                    <a:cubicBezTo>
                      <a:pt x="50235" y="41000"/>
                      <a:pt x="45635" y="36400"/>
                      <a:pt x="43795" y="34560"/>
                    </a:cubicBezTo>
                    <a:cubicBezTo>
                      <a:pt x="38736" y="29654"/>
                      <a:pt x="32756" y="28427"/>
                      <a:pt x="26316" y="27201"/>
                    </a:cubicBezTo>
                    <a:cubicBezTo>
                      <a:pt x="17730" y="25514"/>
                      <a:pt x="7458" y="23521"/>
                      <a:pt x="7458" y="14628"/>
                    </a:cubicBezTo>
                    <a:cubicBezTo>
                      <a:pt x="7458" y="9262"/>
                      <a:pt x="11444" y="2976"/>
                      <a:pt x="24630" y="2976"/>
                    </a:cubicBezTo>
                    <a:cubicBezTo>
                      <a:pt x="41495" y="2976"/>
                      <a:pt x="42262" y="16775"/>
                      <a:pt x="42569" y="21528"/>
                    </a:cubicBezTo>
                    <a:cubicBezTo>
                      <a:pt x="42722" y="22908"/>
                      <a:pt x="44102" y="22908"/>
                      <a:pt x="44408" y="22908"/>
                    </a:cubicBezTo>
                    <a:cubicBezTo>
                      <a:pt x="46402" y="22908"/>
                      <a:pt x="46402" y="22141"/>
                      <a:pt x="46402" y="19228"/>
                    </a:cubicBezTo>
                    <a:lnTo>
                      <a:pt x="46402" y="3742"/>
                    </a:lnTo>
                    <a:cubicBezTo>
                      <a:pt x="46402" y="1136"/>
                      <a:pt x="46402" y="63"/>
                      <a:pt x="44715" y="63"/>
                    </a:cubicBezTo>
                    <a:cubicBezTo>
                      <a:pt x="43948" y="63"/>
                      <a:pt x="43642" y="63"/>
                      <a:pt x="41649" y="1903"/>
                    </a:cubicBezTo>
                    <a:cubicBezTo>
                      <a:pt x="41189" y="2516"/>
                      <a:pt x="39655" y="3896"/>
                      <a:pt x="39042" y="4356"/>
                    </a:cubicBezTo>
                    <a:cubicBezTo>
                      <a:pt x="33216" y="63"/>
                      <a:pt x="26930" y="63"/>
                      <a:pt x="24630" y="63"/>
                    </a:cubicBezTo>
                    <a:cubicBezTo>
                      <a:pt x="5925" y="63"/>
                      <a:pt x="98" y="10335"/>
                      <a:pt x="98" y="18921"/>
                    </a:cubicBezTo>
                    <a:cubicBezTo>
                      <a:pt x="98" y="24288"/>
                      <a:pt x="2552" y="28581"/>
                      <a:pt x="6691" y="31954"/>
                    </a:cubicBezTo>
                    <a:cubicBezTo>
                      <a:pt x="11598" y="35940"/>
                      <a:pt x="15891" y="36860"/>
                      <a:pt x="26930" y="39006"/>
                    </a:cubicBezTo>
                    <a:close/>
                  </a:path>
                </a:pathLst>
              </a:custGeom>
              <a:solidFill>
                <a:srgbClr val="000000"/>
              </a:solidFill>
              <a:ln w="255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453" name="Freeform: Shape 452">
                <a:extLst>
                  <a:ext uri="{FF2B5EF4-FFF2-40B4-BE49-F238E27FC236}">
                    <a16:creationId xmlns:a16="http://schemas.microsoft.com/office/drawing/2014/main" id="{E2A97933-9419-B7FC-5C31-01F7DDCD9EBA}"/>
                  </a:ext>
                </a:extLst>
              </p:cNvPr>
              <p:cNvSpPr/>
              <p:nvPr>
                <p:custDataLst>
                  <p:tags r:id="rId33"/>
                </p:custDataLst>
              </p:nvPr>
            </p:nvSpPr>
            <p:spPr>
              <a:xfrm>
                <a:off x="8473564" y="4288521"/>
                <a:ext cx="80340" cy="137836"/>
              </a:xfrm>
              <a:custGeom>
                <a:avLst/>
                <a:gdLst>
                  <a:gd name="connsiteX0" fmla="*/ 59593 w 80340"/>
                  <a:gd name="connsiteY0" fmla="*/ 3742 h 137836"/>
                  <a:gd name="connsiteX1" fmla="*/ 60053 w 80340"/>
                  <a:gd name="connsiteY1" fmla="*/ 1596 h 137836"/>
                  <a:gd name="connsiteX2" fmla="*/ 58213 w 80340"/>
                  <a:gd name="connsiteY2" fmla="*/ 63 h 137836"/>
                  <a:gd name="connsiteX3" fmla="*/ 55913 w 80340"/>
                  <a:gd name="connsiteY3" fmla="*/ 3129 h 137836"/>
                  <a:gd name="connsiteX4" fmla="*/ 47020 w 80340"/>
                  <a:gd name="connsiteY4" fmla="*/ 38547 h 137836"/>
                  <a:gd name="connsiteX5" fmla="*/ 104 w 80340"/>
                  <a:gd name="connsiteY5" fmla="*/ 80557 h 137836"/>
                  <a:gd name="connsiteX6" fmla="*/ 29542 w 80340"/>
                  <a:gd name="connsiteY6" fmla="*/ 108308 h 137836"/>
                  <a:gd name="connsiteX7" fmla="*/ 26015 w 80340"/>
                  <a:gd name="connsiteY7" fmla="*/ 122720 h 137836"/>
                  <a:gd name="connsiteX8" fmla="*/ 22642 w 80340"/>
                  <a:gd name="connsiteY8" fmla="*/ 136212 h 137836"/>
                  <a:gd name="connsiteX9" fmla="*/ 24482 w 80340"/>
                  <a:gd name="connsiteY9" fmla="*/ 137899 h 137836"/>
                  <a:gd name="connsiteX10" fmla="*/ 26015 w 80340"/>
                  <a:gd name="connsiteY10" fmla="*/ 137286 h 137836"/>
                  <a:gd name="connsiteX11" fmla="*/ 27702 w 80340"/>
                  <a:gd name="connsiteY11" fmla="*/ 131153 h 137836"/>
                  <a:gd name="connsiteX12" fmla="*/ 33528 w 80340"/>
                  <a:gd name="connsiteY12" fmla="*/ 108308 h 137836"/>
                  <a:gd name="connsiteX13" fmla="*/ 80445 w 80340"/>
                  <a:gd name="connsiteY13" fmla="*/ 66298 h 137836"/>
                  <a:gd name="connsiteX14" fmla="*/ 51007 w 80340"/>
                  <a:gd name="connsiteY14" fmla="*/ 38547 h 137836"/>
                  <a:gd name="connsiteX15" fmla="*/ 59593 w 80340"/>
                  <a:gd name="connsiteY15" fmla="*/ 3742 h 137836"/>
                  <a:gd name="connsiteX16" fmla="*/ 30308 w 80340"/>
                  <a:gd name="connsiteY16" fmla="*/ 104935 h 137836"/>
                  <a:gd name="connsiteX17" fmla="*/ 10070 w 80340"/>
                  <a:gd name="connsiteY17" fmla="*/ 83776 h 137836"/>
                  <a:gd name="connsiteX18" fmla="*/ 46101 w 80340"/>
                  <a:gd name="connsiteY18" fmla="*/ 41920 h 137836"/>
                  <a:gd name="connsiteX19" fmla="*/ 30308 w 80340"/>
                  <a:gd name="connsiteY19" fmla="*/ 104935 h 137836"/>
                  <a:gd name="connsiteX20" fmla="*/ 50087 w 80340"/>
                  <a:gd name="connsiteY20" fmla="*/ 41920 h 137836"/>
                  <a:gd name="connsiteX21" fmla="*/ 70479 w 80340"/>
                  <a:gd name="connsiteY21" fmla="*/ 63078 h 137836"/>
                  <a:gd name="connsiteX22" fmla="*/ 34295 w 80340"/>
                  <a:gd name="connsiteY22" fmla="*/ 104935 h 137836"/>
                  <a:gd name="connsiteX23" fmla="*/ 50087 w 80340"/>
                  <a:gd name="connsiteY23" fmla="*/ 41920 h 1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340" h="137836">
                    <a:moveTo>
                      <a:pt x="59593" y="3742"/>
                    </a:moveTo>
                    <a:cubicBezTo>
                      <a:pt x="59593" y="3436"/>
                      <a:pt x="60053" y="1749"/>
                      <a:pt x="60053" y="1596"/>
                    </a:cubicBezTo>
                    <a:cubicBezTo>
                      <a:pt x="60053" y="1443"/>
                      <a:pt x="60053" y="63"/>
                      <a:pt x="58213" y="63"/>
                    </a:cubicBezTo>
                    <a:cubicBezTo>
                      <a:pt x="56680" y="63"/>
                      <a:pt x="56526" y="523"/>
                      <a:pt x="55913" y="3129"/>
                    </a:cubicBezTo>
                    <a:lnTo>
                      <a:pt x="47020" y="38547"/>
                    </a:lnTo>
                    <a:cubicBezTo>
                      <a:pt x="22642" y="39313"/>
                      <a:pt x="104" y="59705"/>
                      <a:pt x="104" y="80557"/>
                    </a:cubicBezTo>
                    <a:cubicBezTo>
                      <a:pt x="104" y="95122"/>
                      <a:pt x="10837" y="107235"/>
                      <a:pt x="29542" y="108308"/>
                    </a:cubicBezTo>
                    <a:cubicBezTo>
                      <a:pt x="28315" y="113061"/>
                      <a:pt x="27242" y="117967"/>
                      <a:pt x="26015" y="122720"/>
                    </a:cubicBezTo>
                    <a:cubicBezTo>
                      <a:pt x="24176" y="129926"/>
                      <a:pt x="22642" y="135752"/>
                      <a:pt x="22642" y="136212"/>
                    </a:cubicBezTo>
                    <a:cubicBezTo>
                      <a:pt x="22642" y="137746"/>
                      <a:pt x="23716" y="137899"/>
                      <a:pt x="24482" y="137899"/>
                    </a:cubicBezTo>
                    <a:cubicBezTo>
                      <a:pt x="25249" y="137899"/>
                      <a:pt x="25555" y="137746"/>
                      <a:pt x="26015" y="137286"/>
                    </a:cubicBezTo>
                    <a:cubicBezTo>
                      <a:pt x="26322" y="136979"/>
                      <a:pt x="27242" y="133299"/>
                      <a:pt x="27702" y="131153"/>
                    </a:cubicBezTo>
                    <a:lnTo>
                      <a:pt x="33528" y="108308"/>
                    </a:lnTo>
                    <a:cubicBezTo>
                      <a:pt x="58213" y="107541"/>
                      <a:pt x="80445" y="86843"/>
                      <a:pt x="80445" y="66298"/>
                    </a:cubicBezTo>
                    <a:cubicBezTo>
                      <a:pt x="80445" y="54185"/>
                      <a:pt x="72319" y="40080"/>
                      <a:pt x="51007" y="38547"/>
                    </a:cubicBezTo>
                    <a:lnTo>
                      <a:pt x="59593" y="3742"/>
                    </a:lnTo>
                    <a:close/>
                    <a:moveTo>
                      <a:pt x="30308" y="104935"/>
                    </a:moveTo>
                    <a:cubicBezTo>
                      <a:pt x="21109" y="104475"/>
                      <a:pt x="10070" y="99109"/>
                      <a:pt x="10070" y="83776"/>
                    </a:cubicBezTo>
                    <a:cubicBezTo>
                      <a:pt x="10070" y="65378"/>
                      <a:pt x="23256" y="43913"/>
                      <a:pt x="46101" y="41920"/>
                    </a:cubicBezTo>
                    <a:lnTo>
                      <a:pt x="30308" y="104935"/>
                    </a:lnTo>
                    <a:close/>
                    <a:moveTo>
                      <a:pt x="50087" y="41920"/>
                    </a:moveTo>
                    <a:cubicBezTo>
                      <a:pt x="61739" y="42533"/>
                      <a:pt x="70479" y="49586"/>
                      <a:pt x="70479" y="63078"/>
                    </a:cubicBezTo>
                    <a:cubicBezTo>
                      <a:pt x="70479" y="81170"/>
                      <a:pt x="57293" y="103095"/>
                      <a:pt x="34295" y="104935"/>
                    </a:cubicBezTo>
                    <a:lnTo>
                      <a:pt x="50087" y="41920"/>
                    </a:lnTo>
                    <a:close/>
                  </a:path>
                </a:pathLst>
              </a:custGeom>
              <a:solidFill>
                <a:srgbClr val="000000"/>
              </a:solidFill>
              <a:ln w="2559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680" name="TextBox 679">
            <a:extLst>
              <a:ext uri="{FF2B5EF4-FFF2-40B4-BE49-F238E27FC236}">
                <a16:creationId xmlns:a16="http://schemas.microsoft.com/office/drawing/2014/main" id="{591709E5-9255-E165-AE8A-C249DC855475}"/>
              </a:ext>
            </a:extLst>
          </p:cNvPr>
          <p:cNvSpPr txBox="1"/>
          <p:nvPr/>
        </p:nvSpPr>
        <p:spPr>
          <a:xfrm>
            <a:off x="497400" y="148106"/>
            <a:ext cx="7974534" cy="646331"/>
          </a:xfrm>
          <a:prstGeom prst="rect">
            <a:avLst/>
          </a:prstGeom>
          <a:noFill/>
        </p:spPr>
        <p:txBody>
          <a:bodyPr wrap="square" rtlCol="0">
            <a:spAutoFit/>
          </a:bodyPr>
          <a:lstStyle/>
          <a:p>
            <a:r>
              <a:rPr lang="en-US" sz="3600" dirty="0" err="1"/>
              <a:t>Superradiant</a:t>
            </a:r>
            <a:r>
              <a:rPr lang="en-US" sz="3600" dirty="0"/>
              <a:t> Compton Scattering</a:t>
            </a:r>
            <a:endParaRPr lang="en-US" sz="2400" i="1" dirty="0"/>
          </a:p>
        </p:txBody>
      </p:sp>
      <p:grpSp>
        <p:nvGrpSpPr>
          <p:cNvPr id="681" name="Group 680" descr="\documentclass{article}&#10;\usepackage{amsmath}&#10;\pagestyle{empty}&#10;\begin{document}&#10;&#10;$$\omega \simeq \omega_0 \frac{1 + \gamma^2 \theta_0^2}{1 + \gamma^2 \theta^2}$$&#10;&#10;&#10;\end{document}" title="IguanaTex Vector Display">
            <a:extLst>
              <a:ext uri="{FF2B5EF4-FFF2-40B4-BE49-F238E27FC236}">
                <a16:creationId xmlns:a16="http://schemas.microsoft.com/office/drawing/2014/main" id="{DEB92F84-E849-6E44-D794-765095A10FC3}"/>
              </a:ext>
            </a:extLst>
          </p:cNvPr>
          <p:cNvGrpSpPr>
            <a:grpSpLocks noChangeAspect="1"/>
          </p:cNvGrpSpPr>
          <p:nvPr>
            <p:custDataLst>
              <p:tags r:id="rId1"/>
            </p:custDataLst>
          </p:nvPr>
        </p:nvGrpSpPr>
        <p:grpSpPr>
          <a:xfrm>
            <a:off x="2126124" y="3279668"/>
            <a:ext cx="1742483" cy="589606"/>
            <a:chOff x="7610906" y="4105559"/>
            <a:chExt cx="1742483" cy="589606"/>
          </a:xfrm>
        </p:grpSpPr>
        <p:sp>
          <p:nvSpPr>
            <p:cNvPr id="682" name="Freeform: Shape 681">
              <a:extLst>
                <a:ext uri="{FF2B5EF4-FFF2-40B4-BE49-F238E27FC236}">
                  <a16:creationId xmlns:a16="http://schemas.microsoft.com/office/drawing/2014/main" id="{72268124-8A96-3D4C-4341-D62CB808D20E}"/>
                </a:ext>
              </a:extLst>
            </p:cNvPr>
            <p:cNvSpPr/>
            <p:nvPr>
              <p:custDataLst>
                <p:tags r:id="rId8"/>
              </p:custDataLst>
            </p:nvPr>
          </p:nvSpPr>
          <p:spPr>
            <a:xfrm>
              <a:off x="7610906" y="4365950"/>
              <a:ext cx="150610" cy="111049"/>
            </a:xfrm>
            <a:custGeom>
              <a:avLst/>
              <a:gdLst>
                <a:gd name="connsiteX0" fmla="*/ 150810 w 150610"/>
                <a:gd name="connsiteY0" fmla="*/ 17239 h 111049"/>
                <a:gd name="connsiteX1" fmla="*/ 140651 w 150610"/>
                <a:gd name="connsiteY1" fmla="*/ 79 h 111049"/>
                <a:gd name="connsiteX2" fmla="*/ 127189 w 150610"/>
                <a:gd name="connsiteY2" fmla="*/ 11600 h 111049"/>
                <a:gd name="connsiteX3" fmla="*/ 130999 w 150610"/>
                <a:gd name="connsiteY3" fmla="*/ 18955 h 111049"/>
                <a:gd name="connsiteX4" fmla="*/ 139889 w 150610"/>
                <a:gd name="connsiteY4" fmla="*/ 39547 h 111049"/>
                <a:gd name="connsiteX5" fmla="*/ 127189 w 150610"/>
                <a:gd name="connsiteY5" fmla="*/ 74602 h 111049"/>
                <a:gd name="connsiteX6" fmla="*/ 98236 w 150610"/>
                <a:gd name="connsiteY6" fmla="*/ 93478 h 111049"/>
                <a:gd name="connsiteX7" fmla="*/ 73599 w 150610"/>
                <a:gd name="connsiteY7" fmla="*/ 71415 h 111049"/>
                <a:gd name="connsiteX8" fmla="*/ 82235 w 150610"/>
                <a:gd name="connsiteY8" fmla="*/ 42488 h 111049"/>
                <a:gd name="connsiteX9" fmla="*/ 77663 w 150610"/>
                <a:gd name="connsiteY9" fmla="*/ 37095 h 111049"/>
                <a:gd name="connsiteX10" fmla="*/ 70806 w 150610"/>
                <a:gd name="connsiteY10" fmla="*/ 41263 h 111049"/>
                <a:gd name="connsiteX11" fmla="*/ 64964 w 150610"/>
                <a:gd name="connsiteY11" fmla="*/ 70925 h 111049"/>
                <a:gd name="connsiteX12" fmla="*/ 30423 w 150610"/>
                <a:gd name="connsiteY12" fmla="*/ 93478 h 111049"/>
                <a:gd name="connsiteX13" fmla="*/ 8326 w 150610"/>
                <a:gd name="connsiteY13" fmla="*/ 65287 h 111049"/>
                <a:gd name="connsiteX14" fmla="*/ 34232 w 150610"/>
                <a:gd name="connsiteY14" fmla="*/ 5717 h 111049"/>
                <a:gd name="connsiteX15" fmla="*/ 29407 w 150610"/>
                <a:gd name="connsiteY15" fmla="*/ 1059 h 111049"/>
                <a:gd name="connsiteX16" fmla="*/ 22803 w 150610"/>
                <a:gd name="connsiteY16" fmla="*/ 6452 h 111049"/>
                <a:gd name="connsiteX17" fmla="*/ 199 w 150610"/>
                <a:gd name="connsiteY17" fmla="*/ 76073 h 111049"/>
                <a:gd name="connsiteX18" fmla="*/ 26867 w 150610"/>
                <a:gd name="connsiteY18" fmla="*/ 111128 h 111049"/>
                <a:gd name="connsiteX19" fmla="*/ 65980 w 150610"/>
                <a:gd name="connsiteY19" fmla="*/ 85388 h 111049"/>
                <a:gd name="connsiteX20" fmla="*/ 93918 w 150610"/>
                <a:gd name="connsiteY20" fmla="*/ 111128 h 111049"/>
                <a:gd name="connsiteX21" fmla="*/ 135063 w 150610"/>
                <a:gd name="connsiteY21" fmla="*/ 77789 h 111049"/>
                <a:gd name="connsiteX22" fmla="*/ 150810 w 150610"/>
                <a:gd name="connsiteY22" fmla="*/ 17239 h 1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610" h="111049">
                  <a:moveTo>
                    <a:pt x="150810" y="17239"/>
                  </a:moveTo>
                  <a:cubicBezTo>
                    <a:pt x="150810" y="6207"/>
                    <a:pt x="146238" y="79"/>
                    <a:pt x="140651" y="79"/>
                  </a:cubicBezTo>
                  <a:cubicBezTo>
                    <a:pt x="134047" y="79"/>
                    <a:pt x="127189" y="5962"/>
                    <a:pt x="127189" y="11600"/>
                  </a:cubicBezTo>
                  <a:cubicBezTo>
                    <a:pt x="127189" y="14052"/>
                    <a:pt x="128459" y="16748"/>
                    <a:pt x="130999" y="18955"/>
                  </a:cubicBezTo>
                  <a:cubicBezTo>
                    <a:pt x="135317" y="22632"/>
                    <a:pt x="139889" y="29251"/>
                    <a:pt x="139889" y="39547"/>
                  </a:cubicBezTo>
                  <a:cubicBezTo>
                    <a:pt x="139889" y="49352"/>
                    <a:pt x="135063" y="63326"/>
                    <a:pt x="127189" y="74602"/>
                  </a:cubicBezTo>
                  <a:cubicBezTo>
                    <a:pt x="119570" y="85143"/>
                    <a:pt x="110173" y="93478"/>
                    <a:pt x="98236" y="93478"/>
                  </a:cubicBezTo>
                  <a:cubicBezTo>
                    <a:pt x="83759" y="93478"/>
                    <a:pt x="75885" y="84653"/>
                    <a:pt x="73599" y="71415"/>
                  </a:cubicBezTo>
                  <a:cubicBezTo>
                    <a:pt x="76393" y="65042"/>
                    <a:pt x="82235" y="49352"/>
                    <a:pt x="82235" y="42488"/>
                  </a:cubicBezTo>
                  <a:cubicBezTo>
                    <a:pt x="82235" y="39547"/>
                    <a:pt x="80965" y="37095"/>
                    <a:pt x="77663" y="37095"/>
                  </a:cubicBezTo>
                  <a:cubicBezTo>
                    <a:pt x="75631" y="37095"/>
                    <a:pt x="72837" y="37586"/>
                    <a:pt x="70806" y="41263"/>
                  </a:cubicBezTo>
                  <a:cubicBezTo>
                    <a:pt x="68012" y="46166"/>
                    <a:pt x="64964" y="62100"/>
                    <a:pt x="64964" y="70925"/>
                  </a:cubicBezTo>
                  <a:cubicBezTo>
                    <a:pt x="56583" y="82447"/>
                    <a:pt x="46423" y="93478"/>
                    <a:pt x="30423" y="93478"/>
                  </a:cubicBezTo>
                  <a:cubicBezTo>
                    <a:pt x="13660" y="93478"/>
                    <a:pt x="8326" y="79015"/>
                    <a:pt x="8326" y="65287"/>
                  </a:cubicBezTo>
                  <a:cubicBezTo>
                    <a:pt x="8326" y="34644"/>
                    <a:pt x="34232" y="8904"/>
                    <a:pt x="34232" y="5717"/>
                  </a:cubicBezTo>
                  <a:cubicBezTo>
                    <a:pt x="34232" y="3020"/>
                    <a:pt x="32200" y="1059"/>
                    <a:pt x="29407" y="1059"/>
                  </a:cubicBezTo>
                  <a:cubicBezTo>
                    <a:pt x="26105" y="1059"/>
                    <a:pt x="24327" y="4246"/>
                    <a:pt x="22803" y="6452"/>
                  </a:cubicBezTo>
                  <a:cubicBezTo>
                    <a:pt x="9850" y="24593"/>
                    <a:pt x="199" y="53765"/>
                    <a:pt x="199" y="76073"/>
                  </a:cubicBezTo>
                  <a:cubicBezTo>
                    <a:pt x="199" y="92988"/>
                    <a:pt x="6040" y="111128"/>
                    <a:pt x="26867" y="111128"/>
                  </a:cubicBezTo>
                  <a:cubicBezTo>
                    <a:pt x="44900" y="111128"/>
                    <a:pt x="56837" y="98871"/>
                    <a:pt x="65980" y="85388"/>
                  </a:cubicBezTo>
                  <a:cubicBezTo>
                    <a:pt x="68266" y="99607"/>
                    <a:pt x="78171" y="111128"/>
                    <a:pt x="93918" y="111128"/>
                  </a:cubicBezTo>
                  <a:cubicBezTo>
                    <a:pt x="113728" y="111128"/>
                    <a:pt x="125920" y="96175"/>
                    <a:pt x="135063" y="77789"/>
                  </a:cubicBezTo>
                  <a:cubicBezTo>
                    <a:pt x="141158" y="65777"/>
                    <a:pt x="150810" y="32438"/>
                    <a:pt x="150810" y="17239"/>
                  </a:cubicBezTo>
                  <a:close/>
                </a:path>
              </a:pathLst>
            </a:custGeom>
            <a:solidFill>
              <a:srgbClr val="000000"/>
            </a:solidFill>
            <a:ln w="25493"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69F4DAA0-8805-BA47-65BE-91CF98908C7E}"/>
                </a:ext>
              </a:extLst>
            </p:cNvPr>
            <p:cNvSpPr/>
            <p:nvPr>
              <p:custDataLst>
                <p:tags r:id="rId9"/>
              </p:custDataLst>
            </p:nvPr>
          </p:nvSpPr>
          <p:spPr>
            <a:xfrm>
              <a:off x="7859580" y="4360557"/>
              <a:ext cx="169405" cy="104921"/>
            </a:xfrm>
            <a:custGeom>
              <a:avLst/>
              <a:gdLst>
                <a:gd name="connsiteX0" fmla="*/ 169614 w 169405"/>
                <a:gd name="connsiteY0" fmla="*/ 7923 h 104921"/>
                <a:gd name="connsiteX1" fmla="*/ 166058 w 169405"/>
                <a:gd name="connsiteY1" fmla="*/ 324 h 104921"/>
                <a:gd name="connsiteX2" fmla="*/ 162502 w 169405"/>
                <a:gd name="connsiteY2" fmla="*/ 6943 h 104921"/>
                <a:gd name="connsiteX3" fmla="*/ 127199 w 169405"/>
                <a:gd name="connsiteY3" fmla="*/ 38811 h 104921"/>
                <a:gd name="connsiteX4" fmla="*/ 86562 w 169405"/>
                <a:gd name="connsiteY4" fmla="*/ 20425 h 104921"/>
                <a:gd name="connsiteX5" fmla="*/ 42623 w 169405"/>
                <a:gd name="connsiteY5" fmla="*/ 79 h 104921"/>
                <a:gd name="connsiteX6" fmla="*/ 208 w 169405"/>
                <a:gd name="connsiteY6" fmla="*/ 44695 h 104921"/>
                <a:gd name="connsiteX7" fmla="*/ 3764 w 169405"/>
                <a:gd name="connsiteY7" fmla="*/ 52294 h 104921"/>
                <a:gd name="connsiteX8" fmla="*/ 7320 w 169405"/>
                <a:gd name="connsiteY8" fmla="*/ 46656 h 104921"/>
                <a:gd name="connsiteX9" fmla="*/ 42623 w 169405"/>
                <a:gd name="connsiteY9" fmla="*/ 13807 h 104921"/>
                <a:gd name="connsiteX10" fmla="*/ 83260 w 169405"/>
                <a:gd name="connsiteY10" fmla="*/ 32192 h 104921"/>
                <a:gd name="connsiteX11" fmla="*/ 127199 w 169405"/>
                <a:gd name="connsiteY11" fmla="*/ 52539 h 104921"/>
                <a:gd name="connsiteX12" fmla="*/ 169614 w 169405"/>
                <a:gd name="connsiteY12" fmla="*/ 7923 h 104921"/>
                <a:gd name="connsiteX13" fmla="*/ 9351 w 169405"/>
                <a:gd name="connsiteY13" fmla="*/ 95194 h 104921"/>
                <a:gd name="connsiteX14" fmla="*/ 208 w 169405"/>
                <a:gd name="connsiteY14" fmla="*/ 100097 h 104921"/>
                <a:gd name="connsiteX15" fmla="*/ 9097 w 169405"/>
                <a:gd name="connsiteY15" fmla="*/ 105000 h 104921"/>
                <a:gd name="connsiteX16" fmla="*/ 160724 w 169405"/>
                <a:gd name="connsiteY16" fmla="*/ 105000 h 104921"/>
                <a:gd name="connsiteX17" fmla="*/ 169614 w 169405"/>
                <a:gd name="connsiteY17" fmla="*/ 100097 h 104921"/>
                <a:gd name="connsiteX18" fmla="*/ 160470 w 169405"/>
                <a:gd name="connsiteY18" fmla="*/ 95194 h 104921"/>
                <a:gd name="connsiteX19" fmla="*/ 9351 w 169405"/>
                <a:gd name="connsiteY19" fmla="*/ 95194 h 10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9405" h="104921">
                  <a:moveTo>
                    <a:pt x="169614" y="7923"/>
                  </a:moveTo>
                  <a:cubicBezTo>
                    <a:pt x="169614" y="2530"/>
                    <a:pt x="167836" y="324"/>
                    <a:pt x="166058" y="324"/>
                  </a:cubicBezTo>
                  <a:cubicBezTo>
                    <a:pt x="165042" y="324"/>
                    <a:pt x="162756" y="1304"/>
                    <a:pt x="162502" y="6943"/>
                  </a:cubicBezTo>
                  <a:cubicBezTo>
                    <a:pt x="161486" y="27290"/>
                    <a:pt x="143708" y="38811"/>
                    <a:pt x="127199" y="38811"/>
                  </a:cubicBezTo>
                  <a:cubicBezTo>
                    <a:pt x="111960" y="38811"/>
                    <a:pt x="99769" y="30231"/>
                    <a:pt x="86562" y="20425"/>
                  </a:cubicBezTo>
                  <a:cubicBezTo>
                    <a:pt x="73101" y="10129"/>
                    <a:pt x="59640" y="79"/>
                    <a:pt x="42623" y="79"/>
                  </a:cubicBezTo>
                  <a:cubicBezTo>
                    <a:pt x="17733" y="79"/>
                    <a:pt x="208" y="21651"/>
                    <a:pt x="208" y="44695"/>
                  </a:cubicBezTo>
                  <a:cubicBezTo>
                    <a:pt x="208" y="52049"/>
                    <a:pt x="3510" y="52294"/>
                    <a:pt x="3764" y="52294"/>
                  </a:cubicBezTo>
                  <a:cubicBezTo>
                    <a:pt x="6558" y="52294"/>
                    <a:pt x="7320" y="47391"/>
                    <a:pt x="7320" y="46656"/>
                  </a:cubicBezTo>
                  <a:cubicBezTo>
                    <a:pt x="8590" y="22632"/>
                    <a:pt x="28908" y="13807"/>
                    <a:pt x="42623" y="13807"/>
                  </a:cubicBezTo>
                  <a:cubicBezTo>
                    <a:pt x="57862" y="13807"/>
                    <a:pt x="70053" y="22387"/>
                    <a:pt x="83260" y="32192"/>
                  </a:cubicBezTo>
                  <a:cubicBezTo>
                    <a:pt x="96721" y="42488"/>
                    <a:pt x="110182" y="52539"/>
                    <a:pt x="127199" y="52539"/>
                  </a:cubicBezTo>
                  <a:cubicBezTo>
                    <a:pt x="152089" y="52539"/>
                    <a:pt x="169614" y="30967"/>
                    <a:pt x="169614" y="7923"/>
                  </a:cubicBezTo>
                  <a:close/>
                  <a:moveTo>
                    <a:pt x="9351" y="95194"/>
                  </a:moveTo>
                  <a:cubicBezTo>
                    <a:pt x="5288" y="95194"/>
                    <a:pt x="208" y="95194"/>
                    <a:pt x="208" y="100097"/>
                  </a:cubicBezTo>
                  <a:cubicBezTo>
                    <a:pt x="208" y="105000"/>
                    <a:pt x="4780" y="105000"/>
                    <a:pt x="9097" y="105000"/>
                  </a:cubicBezTo>
                  <a:lnTo>
                    <a:pt x="160724" y="105000"/>
                  </a:lnTo>
                  <a:cubicBezTo>
                    <a:pt x="165042" y="105000"/>
                    <a:pt x="169614" y="105000"/>
                    <a:pt x="169614" y="100097"/>
                  </a:cubicBezTo>
                  <a:cubicBezTo>
                    <a:pt x="169614" y="95194"/>
                    <a:pt x="164788" y="95194"/>
                    <a:pt x="160470" y="95194"/>
                  </a:cubicBezTo>
                  <a:lnTo>
                    <a:pt x="9351" y="95194"/>
                  </a:lnTo>
                  <a:close/>
                </a:path>
              </a:pathLst>
            </a:custGeom>
            <a:solidFill>
              <a:srgbClr val="000000"/>
            </a:solidFill>
            <a:ln w="25493"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33432156-925A-FF4E-F68D-633AB7CD1DE0}"/>
                </a:ext>
              </a:extLst>
            </p:cNvPr>
            <p:cNvSpPr/>
            <p:nvPr>
              <p:custDataLst>
                <p:tags r:id="rId10"/>
              </p:custDataLst>
            </p:nvPr>
          </p:nvSpPr>
          <p:spPr>
            <a:xfrm>
              <a:off x="8116750" y="4365950"/>
              <a:ext cx="150610" cy="111049"/>
            </a:xfrm>
            <a:custGeom>
              <a:avLst/>
              <a:gdLst>
                <a:gd name="connsiteX0" fmla="*/ 150830 w 150610"/>
                <a:gd name="connsiteY0" fmla="*/ 17239 h 111049"/>
                <a:gd name="connsiteX1" fmla="*/ 140670 w 150610"/>
                <a:gd name="connsiteY1" fmla="*/ 79 h 111049"/>
                <a:gd name="connsiteX2" fmla="*/ 127209 w 150610"/>
                <a:gd name="connsiteY2" fmla="*/ 11600 h 111049"/>
                <a:gd name="connsiteX3" fmla="*/ 131019 w 150610"/>
                <a:gd name="connsiteY3" fmla="*/ 18955 h 111049"/>
                <a:gd name="connsiteX4" fmla="*/ 139908 w 150610"/>
                <a:gd name="connsiteY4" fmla="*/ 39547 h 111049"/>
                <a:gd name="connsiteX5" fmla="*/ 127209 w 150610"/>
                <a:gd name="connsiteY5" fmla="*/ 74602 h 111049"/>
                <a:gd name="connsiteX6" fmla="*/ 98255 w 150610"/>
                <a:gd name="connsiteY6" fmla="*/ 93478 h 111049"/>
                <a:gd name="connsiteX7" fmla="*/ 73619 w 150610"/>
                <a:gd name="connsiteY7" fmla="*/ 71415 h 111049"/>
                <a:gd name="connsiteX8" fmla="*/ 82255 w 150610"/>
                <a:gd name="connsiteY8" fmla="*/ 42488 h 111049"/>
                <a:gd name="connsiteX9" fmla="*/ 77683 w 150610"/>
                <a:gd name="connsiteY9" fmla="*/ 37095 h 111049"/>
                <a:gd name="connsiteX10" fmla="*/ 70825 w 150610"/>
                <a:gd name="connsiteY10" fmla="*/ 41263 h 111049"/>
                <a:gd name="connsiteX11" fmla="*/ 64984 w 150610"/>
                <a:gd name="connsiteY11" fmla="*/ 70925 h 111049"/>
                <a:gd name="connsiteX12" fmla="*/ 30442 w 150610"/>
                <a:gd name="connsiteY12" fmla="*/ 93478 h 111049"/>
                <a:gd name="connsiteX13" fmla="*/ 8346 w 150610"/>
                <a:gd name="connsiteY13" fmla="*/ 65287 h 111049"/>
                <a:gd name="connsiteX14" fmla="*/ 34252 w 150610"/>
                <a:gd name="connsiteY14" fmla="*/ 5717 h 111049"/>
                <a:gd name="connsiteX15" fmla="*/ 29426 w 150610"/>
                <a:gd name="connsiteY15" fmla="*/ 1059 h 111049"/>
                <a:gd name="connsiteX16" fmla="*/ 22823 w 150610"/>
                <a:gd name="connsiteY16" fmla="*/ 6452 h 111049"/>
                <a:gd name="connsiteX17" fmla="*/ 219 w 150610"/>
                <a:gd name="connsiteY17" fmla="*/ 76073 h 111049"/>
                <a:gd name="connsiteX18" fmla="*/ 26887 w 150610"/>
                <a:gd name="connsiteY18" fmla="*/ 111128 h 111049"/>
                <a:gd name="connsiteX19" fmla="*/ 66000 w 150610"/>
                <a:gd name="connsiteY19" fmla="*/ 85388 h 111049"/>
                <a:gd name="connsiteX20" fmla="*/ 93938 w 150610"/>
                <a:gd name="connsiteY20" fmla="*/ 111128 h 111049"/>
                <a:gd name="connsiteX21" fmla="*/ 135083 w 150610"/>
                <a:gd name="connsiteY21" fmla="*/ 77789 h 111049"/>
                <a:gd name="connsiteX22" fmla="*/ 150830 w 150610"/>
                <a:gd name="connsiteY22" fmla="*/ 17239 h 1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0610" h="111049">
                  <a:moveTo>
                    <a:pt x="150830" y="17239"/>
                  </a:moveTo>
                  <a:cubicBezTo>
                    <a:pt x="150830" y="6207"/>
                    <a:pt x="146258" y="79"/>
                    <a:pt x="140670" y="79"/>
                  </a:cubicBezTo>
                  <a:cubicBezTo>
                    <a:pt x="134067" y="79"/>
                    <a:pt x="127209" y="5962"/>
                    <a:pt x="127209" y="11600"/>
                  </a:cubicBezTo>
                  <a:cubicBezTo>
                    <a:pt x="127209" y="14052"/>
                    <a:pt x="128479" y="16748"/>
                    <a:pt x="131019" y="18955"/>
                  </a:cubicBezTo>
                  <a:cubicBezTo>
                    <a:pt x="135337" y="22632"/>
                    <a:pt x="139908" y="29251"/>
                    <a:pt x="139908" y="39547"/>
                  </a:cubicBezTo>
                  <a:cubicBezTo>
                    <a:pt x="139908" y="49352"/>
                    <a:pt x="135083" y="63326"/>
                    <a:pt x="127209" y="74602"/>
                  </a:cubicBezTo>
                  <a:cubicBezTo>
                    <a:pt x="119590" y="85143"/>
                    <a:pt x="110193" y="93478"/>
                    <a:pt x="98255" y="93478"/>
                  </a:cubicBezTo>
                  <a:cubicBezTo>
                    <a:pt x="83778" y="93478"/>
                    <a:pt x="75905" y="84653"/>
                    <a:pt x="73619" y="71415"/>
                  </a:cubicBezTo>
                  <a:cubicBezTo>
                    <a:pt x="76413" y="65042"/>
                    <a:pt x="82255" y="49352"/>
                    <a:pt x="82255" y="42488"/>
                  </a:cubicBezTo>
                  <a:cubicBezTo>
                    <a:pt x="82255" y="39547"/>
                    <a:pt x="80985" y="37095"/>
                    <a:pt x="77683" y="37095"/>
                  </a:cubicBezTo>
                  <a:cubicBezTo>
                    <a:pt x="75651" y="37095"/>
                    <a:pt x="72857" y="37586"/>
                    <a:pt x="70825" y="41263"/>
                  </a:cubicBezTo>
                  <a:cubicBezTo>
                    <a:pt x="68032" y="46166"/>
                    <a:pt x="64984" y="62100"/>
                    <a:pt x="64984" y="70925"/>
                  </a:cubicBezTo>
                  <a:cubicBezTo>
                    <a:pt x="56603" y="82447"/>
                    <a:pt x="46443" y="93478"/>
                    <a:pt x="30442" y="93478"/>
                  </a:cubicBezTo>
                  <a:cubicBezTo>
                    <a:pt x="13680" y="93478"/>
                    <a:pt x="8346" y="79015"/>
                    <a:pt x="8346" y="65287"/>
                  </a:cubicBezTo>
                  <a:cubicBezTo>
                    <a:pt x="8346" y="34644"/>
                    <a:pt x="34252" y="8904"/>
                    <a:pt x="34252" y="5717"/>
                  </a:cubicBezTo>
                  <a:cubicBezTo>
                    <a:pt x="34252" y="3020"/>
                    <a:pt x="32220" y="1059"/>
                    <a:pt x="29426" y="1059"/>
                  </a:cubicBezTo>
                  <a:cubicBezTo>
                    <a:pt x="26125" y="1059"/>
                    <a:pt x="24347" y="4246"/>
                    <a:pt x="22823" y="6452"/>
                  </a:cubicBezTo>
                  <a:cubicBezTo>
                    <a:pt x="9870" y="24593"/>
                    <a:pt x="219" y="53765"/>
                    <a:pt x="219" y="76073"/>
                  </a:cubicBezTo>
                  <a:cubicBezTo>
                    <a:pt x="219" y="92988"/>
                    <a:pt x="6060" y="111128"/>
                    <a:pt x="26887" y="111128"/>
                  </a:cubicBezTo>
                  <a:cubicBezTo>
                    <a:pt x="44919" y="111128"/>
                    <a:pt x="56856" y="98871"/>
                    <a:pt x="66000" y="85388"/>
                  </a:cubicBezTo>
                  <a:cubicBezTo>
                    <a:pt x="68286" y="99607"/>
                    <a:pt x="78191" y="111128"/>
                    <a:pt x="93938" y="111128"/>
                  </a:cubicBezTo>
                  <a:cubicBezTo>
                    <a:pt x="113748" y="111128"/>
                    <a:pt x="125939" y="96175"/>
                    <a:pt x="135083" y="77789"/>
                  </a:cubicBezTo>
                  <a:cubicBezTo>
                    <a:pt x="141178" y="65777"/>
                    <a:pt x="150830" y="32438"/>
                    <a:pt x="150830" y="17239"/>
                  </a:cubicBezTo>
                  <a:close/>
                </a:path>
              </a:pathLst>
            </a:custGeom>
            <a:solidFill>
              <a:srgbClr val="000000"/>
            </a:solidFill>
            <a:ln w="25493"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9C290041-D9B0-DCB8-1FC6-346F52540008}"/>
                </a:ext>
              </a:extLst>
            </p:cNvPr>
            <p:cNvSpPr/>
            <p:nvPr>
              <p:custDataLst>
                <p:tags r:id="rId11"/>
              </p:custDataLst>
            </p:nvPr>
          </p:nvSpPr>
          <p:spPr>
            <a:xfrm>
              <a:off x="8281039" y="4397132"/>
              <a:ext cx="82493" cy="117374"/>
            </a:xfrm>
            <a:custGeom>
              <a:avLst/>
              <a:gdLst>
                <a:gd name="connsiteX0" fmla="*/ 82718 w 82493"/>
                <a:gd name="connsiteY0" fmla="*/ 59282 h 117374"/>
                <a:gd name="connsiteX1" fmla="*/ 72229 w 82493"/>
                <a:gd name="connsiteY1" fmla="*/ 14838 h 117374"/>
                <a:gd name="connsiteX2" fmla="*/ 41471 w 82493"/>
                <a:gd name="connsiteY2" fmla="*/ 80 h 117374"/>
                <a:gd name="connsiteX3" fmla="*/ 225 w 82493"/>
                <a:gd name="connsiteY3" fmla="*/ 59282 h 117374"/>
                <a:gd name="connsiteX4" fmla="*/ 41471 w 82493"/>
                <a:gd name="connsiteY4" fmla="*/ 117455 h 117374"/>
                <a:gd name="connsiteX5" fmla="*/ 82718 w 82493"/>
                <a:gd name="connsiteY5" fmla="*/ 59282 h 117374"/>
                <a:gd name="connsiteX6" fmla="*/ 41471 w 82493"/>
                <a:gd name="connsiteY6" fmla="*/ 112650 h 117374"/>
                <a:gd name="connsiteX7" fmla="*/ 18892 w 82493"/>
                <a:gd name="connsiteY7" fmla="*/ 93945 h 117374"/>
                <a:gd name="connsiteX8" fmla="*/ 16403 w 82493"/>
                <a:gd name="connsiteY8" fmla="*/ 57051 h 117374"/>
                <a:gd name="connsiteX9" fmla="*/ 19070 w 82493"/>
                <a:gd name="connsiteY9" fmla="*/ 22045 h 117374"/>
                <a:gd name="connsiteX10" fmla="*/ 41471 w 82493"/>
                <a:gd name="connsiteY10" fmla="*/ 4885 h 117374"/>
                <a:gd name="connsiteX11" fmla="*/ 63517 w 82493"/>
                <a:gd name="connsiteY11" fmla="*/ 20501 h 117374"/>
                <a:gd name="connsiteX12" fmla="*/ 66539 w 82493"/>
                <a:gd name="connsiteY12" fmla="*/ 57051 h 117374"/>
                <a:gd name="connsiteX13" fmla="*/ 64228 w 82493"/>
                <a:gd name="connsiteY13" fmla="*/ 93259 h 117374"/>
                <a:gd name="connsiteX14" fmla="*/ 41471 w 82493"/>
                <a:gd name="connsiteY14" fmla="*/ 112650 h 11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93" h="117374">
                  <a:moveTo>
                    <a:pt x="82718" y="59282"/>
                  </a:moveTo>
                  <a:cubicBezTo>
                    <a:pt x="82718" y="40406"/>
                    <a:pt x="80407" y="26850"/>
                    <a:pt x="72229" y="14838"/>
                  </a:cubicBezTo>
                  <a:cubicBezTo>
                    <a:pt x="66717" y="6944"/>
                    <a:pt x="55694" y="80"/>
                    <a:pt x="41471" y="80"/>
                  </a:cubicBezTo>
                  <a:cubicBezTo>
                    <a:pt x="225" y="80"/>
                    <a:pt x="225" y="46927"/>
                    <a:pt x="225" y="59282"/>
                  </a:cubicBezTo>
                  <a:cubicBezTo>
                    <a:pt x="225" y="71637"/>
                    <a:pt x="225" y="117455"/>
                    <a:pt x="41471" y="117455"/>
                  </a:cubicBezTo>
                  <a:cubicBezTo>
                    <a:pt x="82718" y="117455"/>
                    <a:pt x="82718" y="71637"/>
                    <a:pt x="82718" y="59282"/>
                  </a:cubicBezTo>
                  <a:close/>
                  <a:moveTo>
                    <a:pt x="41471" y="112650"/>
                  </a:moveTo>
                  <a:cubicBezTo>
                    <a:pt x="33293" y="112650"/>
                    <a:pt x="22448" y="108017"/>
                    <a:pt x="18892" y="93945"/>
                  </a:cubicBezTo>
                  <a:cubicBezTo>
                    <a:pt x="16403" y="83821"/>
                    <a:pt x="16403" y="69750"/>
                    <a:pt x="16403" y="57051"/>
                  </a:cubicBezTo>
                  <a:cubicBezTo>
                    <a:pt x="16403" y="44525"/>
                    <a:pt x="16403" y="31483"/>
                    <a:pt x="19070" y="22045"/>
                  </a:cubicBezTo>
                  <a:cubicBezTo>
                    <a:pt x="22804" y="8488"/>
                    <a:pt x="34182" y="4885"/>
                    <a:pt x="41471" y="4885"/>
                  </a:cubicBezTo>
                  <a:cubicBezTo>
                    <a:pt x="51072" y="4885"/>
                    <a:pt x="60317" y="10548"/>
                    <a:pt x="63517" y="20501"/>
                  </a:cubicBezTo>
                  <a:cubicBezTo>
                    <a:pt x="66362" y="29767"/>
                    <a:pt x="66539" y="42122"/>
                    <a:pt x="66539" y="57051"/>
                  </a:cubicBezTo>
                  <a:cubicBezTo>
                    <a:pt x="66539" y="69750"/>
                    <a:pt x="66539" y="82448"/>
                    <a:pt x="64228" y="93259"/>
                  </a:cubicBezTo>
                  <a:cubicBezTo>
                    <a:pt x="60672" y="108875"/>
                    <a:pt x="48583" y="112650"/>
                    <a:pt x="41471" y="112650"/>
                  </a:cubicBezTo>
                  <a:close/>
                </a:path>
              </a:pathLst>
            </a:custGeom>
            <a:solidFill>
              <a:srgbClr val="000000"/>
            </a:solidFill>
            <a:ln w="25493"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6F1A8770-8075-C05B-AC0F-55C72040DB4E}"/>
                </a:ext>
              </a:extLst>
            </p:cNvPr>
            <p:cNvSpPr/>
            <p:nvPr>
              <p:custDataLst>
                <p:tags r:id="rId12"/>
              </p:custDataLst>
            </p:nvPr>
          </p:nvSpPr>
          <p:spPr>
            <a:xfrm>
              <a:off x="8438815" y="4145197"/>
              <a:ext cx="83813" cy="163265"/>
            </a:xfrm>
            <a:custGeom>
              <a:avLst/>
              <a:gdLst>
                <a:gd name="connsiteX0" fmla="*/ 52297 w 83813"/>
                <a:gd name="connsiteY0" fmla="*/ 6446 h 163265"/>
                <a:gd name="connsiteX1" fmla="*/ 46455 w 83813"/>
                <a:gd name="connsiteY1" fmla="*/ 72 h 163265"/>
                <a:gd name="connsiteX2" fmla="*/ 230 w 83813"/>
                <a:gd name="connsiteY2" fmla="*/ 15761 h 163265"/>
                <a:gd name="connsiteX3" fmla="*/ 230 w 83813"/>
                <a:gd name="connsiteY3" fmla="*/ 23360 h 163265"/>
                <a:gd name="connsiteX4" fmla="*/ 33502 w 83813"/>
                <a:gd name="connsiteY4" fmla="*/ 16987 h 163265"/>
                <a:gd name="connsiteX5" fmla="*/ 33502 w 83813"/>
                <a:gd name="connsiteY5" fmla="*/ 143971 h 163265"/>
                <a:gd name="connsiteX6" fmla="*/ 9882 w 83813"/>
                <a:gd name="connsiteY6" fmla="*/ 155738 h 163265"/>
                <a:gd name="connsiteX7" fmla="*/ 1754 w 83813"/>
                <a:gd name="connsiteY7" fmla="*/ 155738 h 163265"/>
                <a:gd name="connsiteX8" fmla="*/ 1754 w 83813"/>
                <a:gd name="connsiteY8" fmla="*/ 163337 h 163265"/>
                <a:gd name="connsiteX9" fmla="*/ 42899 w 83813"/>
                <a:gd name="connsiteY9" fmla="*/ 162602 h 163265"/>
                <a:gd name="connsiteX10" fmla="*/ 84044 w 83813"/>
                <a:gd name="connsiteY10" fmla="*/ 163337 h 163265"/>
                <a:gd name="connsiteX11" fmla="*/ 84044 w 83813"/>
                <a:gd name="connsiteY11" fmla="*/ 155738 h 163265"/>
                <a:gd name="connsiteX12" fmla="*/ 75917 w 83813"/>
                <a:gd name="connsiteY12" fmla="*/ 155738 h 163265"/>
                <a:gd name="connsiteX13" fmla="*/ 52297 w 83813"/>
                <a:gd name="connsiteY13" fmla="*/ 143971 h 163265"/>
                <a:gd name="connsiteX14" fmla="*/ 52297 w 83813"/>
                <a:gd name="connsiteY14" fmla="*/ 6446 h 16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13" h="163265">
                  <a:moveTo>
                    <a:pt x="52297" y="6446"/>
                  </a:moveTo>
                  <a:cubicBezTo>
                    <a:pt x="52297" y="562"/>
                    <a:pt x="52297" y="72"/>
                    <a:pt x="46455" y="72"/>
                  </a:cubicBezTo>
                  <a:cubicBezTo>
                    <a:pt x="30708" y="15761"/>
                    <a:pt x="8358" y="15761"/>
                    <a:pt x="230" y="15761"/>
                  </a:cubicBezTo>
                  <a:lnTo>
                    <a:pt x="230" y="23360"/>
                  </a:lnTo>
                  <a:cubicBezTo>
                    <a:pt x="5310" y="23360"/>
                    <a:pt x="20295" y="23360"/>
                    <a:pt x="33502" y="16987"/>
                  </a:cubicBezTo>
                  <a:lnTo>
                    <a:pt x="33502" y="143971"/>
                  </a:lnTo>
                  <a:cubicBezTo>
                    <a:pt x="33502" y="152796"/>
                    <a:pt x="32740" y="155738"/>
                    <a:pt x="9882" y="155738"/>
                  </a:cubicBezTo>
                  <a:lnTo>
                    <a:pt x="1754" y="155738"/>
                  </a:lnTo>
                  <a:lnTo>
                    <a:pt x="1754" y="163337"/>
                  </a:lnTo>
                  <a:cubicBezTo>
                    <a:pt x="10644" y="162602"/>
                    <a:pt x="32740" y="162602"/>
                    <a:pt x="42899" y="162602"/>
                  </a:cubicBezTo>
                  <a:cubicBezTo>
                    <a:pt x="53059" y="162602"/>
                    <a:pt x="75155" y="162602"/>
                    <a:pt x="84044" y="163337"/>
                  </a:cubicBezTo>
                  <a:lnTo>
                    <a:pt x="84044" y="155738"/>
                  </a:lnTo>
                  <a:lnTo>
                    <a:pt x="75917" y="155738"/>
                  </a:lnTo>
                  <a:cubicBezTo>
                    <a:pt x="53059" y="155738"/>
                    <a:pt x="52297" y="153041"/>
                    <a:pt x="52297" y="143971"/>
                  </a:cubicBezTo>
                  <a:lnTo>
                    <a:pt x="52297" y="6446"/>
                  </a:lnTo>
                  <a:close/>
                </a:path>
              </a:pathLst>
            </a:custGeom>
            <a:solidFill>
              <a:srgbClr val="000000"/>
            </a:solidFill>
            <a:ln w="25493"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C74C5274-2660-9BB1-B89C-93511D570410}"/>
                </a:ext>
              </a:extLst>
            </p:cNvPr>
            <p:cNvSpPr/>
            <p:nvPr>
              <p:custDataLst>
                <p:tags r:id="rId13"/>
              </p:custDataLst>
            </p:nvPr>
          </p:nvSpPr>
          <p:spPr>
            <a:xfrm>
              <a:off x="8613864" y="4165544"/>
              <a:ext cx="168897" cy="163265"/>
            </a:xfrm>
            <a:custGeom>
              <a:avLst/>
              <a:gdLst>
                <a:gd name="connsiteX0" fmla="*/ 89893 w 168897"/>
                <a:gd name="connsiteY0" fmla="*/ 86607 h 163265"/>
                <a:gd name="connsiteX1" fmla="*/ 160754 w 168897"/>
                <a:gd name="connsiteY1" fmla="*/ 86607 h 163265"/>
                <a:gd name="connsiteX2" fmla="*/ 169135 w 168897"/>
                <a:gd name="connsiteY2" fmla="*/ 81705 h 163265"/>
                <a:gd name="connsiteX3" fmla="*/ 160754 w 168897"/>
                <a:gd name="connsiteY3" fmla="*/ 76802 h 163265"/>
                <a:gd name="connsiteX4" fmla="*/ 89893 w 168897"/>
                <a:gd name="connsiteY4" fmla="*/ 76802 h 163265"/>
                <a:gd name="connsiteX5" fmla="*/ 89893 w 168897"/>
                <a:gd name="connsiteY5" fmla="*/ 8162 h 163265"/>
                <a:gd name="connsiteX6" fmla="*/ 84814 w 168897"/>
                <a:gd name="connsiteY6" fmla="*/ 72 h 163265"/>
                <a:gd name="connsiteX7" fmla="*/ 79734 w 168897"/>
                <a:gd name="connsiteY7" fmla="*/ 8162 h 163265"/>
                <a:gd name="connsiteX8" fmla="*/ 79734 w 168897"/>
                <a:gd name="connsiteY8" fmla="*/ 76802 h 163265"/>
                <a:gd name="connsiteX9" fmla="*/ 8619 w 168897"/>
                <a:gd name="connsiteY9" fmla="*/ 76802 h 163265"/>
                <a:gd name="connsiteX10" fmla="*/ 238 w 168897"/>
                <a:gd name="connsiteY10" fmla="*/ 81705 h 163265"/>
                <a:gd name="connsiteX11" fmla="*/ 8619 w 168897"/>
                <a:gd name="connsiteY11" fmla="*/ 86607 h 163265"/>
                <a:gd name="connsiteX12" fmla="*/ 79734 w 168897"/>
                <a:gd name="connsiteY12" fmla="*/ 86607 h 163265"/>
                <a:gd name="connsiteX13" fmla="*/ 79734 w 168897"/>
                <a:gd name="connsiteY13" fmla="*/ 155248 h 163265"/>
                <a:gd name="connsiteX14" fmla="*/ 84814 w 168897"/>
                <a:gd name="connsiteY14" fmla="*/ 163337 h 163265"/>
                <a:gd name="connsiteX15" fmla="*/ 89893 w 168897"/>
                <a:gd name="connsiteY15" fmla="*/ 155248 h 163265"/>
                <a:gd name="connsiteX16" fmla="*/ 89893 w 168897"/>
                <a:gd name="connsiteY16" fmla="*/ 86607 h 16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897" h="163265">
                  <a:moveTo>
                    <a:pt x="89893" y="86607"/>
                  </a:moveTo>
                  <a:lnTo>
                    <a:pt x="160754" y="86607"/>
                  </a:lnTo>
                  <a:cubicBezTo>
                    <a:pt x="164310" y="86607"/>
                    <a:pt x="169135" y="86607"/>
                    <a:pt x="169135" y="81705"/>
                  </a:cubicBezTo>
                  <a:cubicBezTo>
                    <a:pt x="169135" y="76802"/>
                    <a:pt x="164310" y="76802"/>
                    <a:pt x="160754" y="76802"/>
                  </a:cubicBezTo>
                  <a:lnTo>
                    <a:pt x="89893" y="76802"/>
                  </a:lnTo>
                  <a:lnTo>
                    <a:pt x="89893" y="8162"/>
                  </a:lnTo>
                  <a:cubicBezTo>
                    <a:pt x="89893" y="4730"/>
                    <a:pt x="89893" y="72"/>
                    <a:pt x="84814" y="72"/>
                  </a:cubicBezTo>
                  <a:cubicBezTo>
                    <a:pt x="79734" y="72"/>
                    <a:pt x="79734" y="4730"/>
                    <a:pt x="79734" y="8162"/>
                  </a:cubicBezTo>
                  <a:lnTo>
                    <a:pt x="79734" y="76802"/>
                  </a:lnTo>
                  <a:lnTo>
                    <a:pt x="8619" y="76802"/>
                  </a:lnTo>
                  <a:cubicBezTo>
                    <a:pt x="5063" y="76802"/>
                    <a:pt x="238" y="76802"/>
                    <a:pt x="238" y="81705"/>
                  </a:cubicBezTo>
                  <a:cubicBezTo>
                    <a:pt x="238" y="86607"/>
                    <a:pt x="5063" y="86607"/>
                    <a:pt x="8619" y="86607"/>
                  </a:cubicBezTo>
                  <a:lnTo>
                    <a:pt x="79734" y="86607"/>
                  </a:lnTo>
                  <a:lnTo>
                    <a:pt x="79734" y="155248"/>
                  </a:lnTo>
                  <a:cubicBezTo>
                    <a:pt x="79734" y="158680"/>
                    <a:pt x="79734" y="163337"/>
                    <a:pt x="84814" y="163337"/>
                  </a:cubicBezTo>
                  <a:cubicBezTo>
                    <a:pt x="89893" y="163337"/>
                    <a:pt x="89893" y="158680"/>
                    <a:pt x="89893" y="155248"/>
                  </a:cubicBezTo>
                  <a:lnTo>
                    <a:pt x="89893" y="86607"/>
                  </a:lnTo>
                  <a:close/>
                </a:path>
              </a:pathLst>
            </a:custGeom>
            <a:solidFill>
              <a:srgbClr val="000000"/>
            </a:solidFill>
            <a:ln w="25493"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F441C9B5-E3F0-D2B4-A2B6-ABE7E8CCB8D5}"/>
                </a:ext>
              </a:extLst>
            </p:cNvPr>
            <p:cNvSpPr/>
            <p:nvPr>
              <p:custDataLst>
                <p:tags r:id="rId14"/>
              </p:custDataLst>
            </p:nvPr>
          </p:nvSpPr>
          <p:spPr>
            <a:xfrm>
              <a:off x="8858193" y="4200109"/>
              <a:ext cx="133340" cy="161059"/>
            </a:xfrm>
            <a:custGeom>
              <a:avLst/>
              <a:gdLst>
                <a:gd name="connsiteX0" fmla="*/ 6089 w 133340"/>
                <a:gd name="connsiteY0" fmla="*/ 46159 h 161059"/>
                <a:gd name="connsiteX1" fmla="*/ 46472 w 133340"/>
                <a:gd name="connsiteY1" fmla="*/ 17722 h 161059"/>
                <a:gd name="connsiteX2" fmla="*/ 87617 w 133340"/>
                <a:gd name="connsiteY2" fmla="*/ 79989 h 161059"/>
                <a:gd name="connsiteX3" fmla="*/ 84569 w 133340"/>
                <a:gd name="connsiteY3" fmla="*/ 104013 h 161059"/>
                <a:gd name="connsiteX4" fmla="*/ 71362 w 133340"/>
                <a:gd name="connsiteY4" fmla="*/ 156718 h 161059"/>
                <a:gd name="connsiteX5" fmla="*/ 74664 w 133340"/>
                <a:gd name="connsiteY5" fmla="*/ 161131 h 161059"/>
                <a:gd name="connsiteX6" fmla="*/ 82792 w 133340"/>
                <a:gd name="connsiteY6" fmla="*/ 146422 h 161059"/>
                <a:gd name="connsiteX7" fmla="*/ 92189 w 133340"/>
                <a:gd name="connsiteY7" fmla="*/ 104258 h 161059"/>
                <a:gd name="connsiteX8" fmla="*/ 94221 w 133340"/>
                <a:gd name="connsiteY8" fmla="*/ 94697 h 161059"/>
                <a:gd name="connsiteX9" fmla="*/ 128762 w 133340"/>
                <a:gd name="connsiteY9" fmla="*/ 14535 h 161059"/>
                <a:gd name="connsiteX10" fmla="*/ 133588 w 133340"/>
                <a:gd name="connsiteY10" fmla="*/ 5220 h 161059"/>
                <a:gd name="connsiteX11" fmla="*/ 130540 w 133340"/>
                <a:gd name="connsiteY11" fmla="*/ 2768 h 161059"/>
                <a:gd name="connsiteX12" fmla="*/ 127492 w 133340"/>
                <a:gd name="connsiteY12" fmla="*/ 4484 h 161059"/>
                <a:gd name="connsiteX13" fmla="*/ 93967 w 133340"/>
                <a:gd name="connsiteY13" fmla="*/ 77047 h 161059"/>
                <a:gd name="connsiteX14" fmla="*/ 83554 w 133340"/>
                <a:gd name="connsiteY14" fmla="*/ 27038 h 161059"/>
                <a:gd name="connsiteX15" fmla="*/ 49774 w 133340"/>
                <a:gd name="connsiteY15" fmla="*/ 72 h 161059"/>
                <a:gd name="connsiteX16" fmla="*/ 248 w 133340"/>
                <a:gd name="connsiteY16" fmla="*/ 44933 h 161059"/>
                <a:gd name="connsiteX17" fmla="*/ 5073 w 133340"/>
                <a:gd name="connsiteY17" fmla="*/ 47385 h 161059"/>
                <a:gd name="connsiteX18" fmla="*/ 6089 w 133340"/>
                <a:gd name="connsiteY18" fmla="*/ 46159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40" h="161059">
                  <a:moveTo>
                    <a:pt x="6089" y="46159"/>
                  </a:moveTo>
                  <a:cubicBezTo>
                    <a:pt x="15994" y="17967"/>
                    <a:pt x="43678" y="17722"/>
                    <a:pt x="46472" y="17722"/>
                  </a:cubicBezTo>
                  <a:cubicBezTo>
                    <a:pt x="84823" y="17722"/>
                    <a:pt x="87617" y="60622"/>
                    <a:pt x="87617" y="79989"/>
                  </a:cubicBezTo>
                  <a:cubicBezTo>
                    <a:pt x="87617" y="94942"/>
                    <a:pt x="86347" y="99110"/>
                    <a:pt x="84569" y="104013"/>
                  </a:cubicBezTo>
                  <a:cubicBezTo>
                    <a:pt x="78982" y="121908"/>
                    <a:pt x="71362" y="150345"/>
                    <a:pt x="71362" y="156718"/>
                  </a:cubicBezTo>
                  <a:cubicBezTo>
                    <a:pt x="71362" y="159415"/>
                    <a:pt x="72632" y="161131"/>
                    <a:pt x="74664" y="161131"/>
                  </a:cubicBezTo>
                  <a:cubicBezTo>
                    <a:pt x="77966" y="161131"/>
                    <a:pt x="79998" y="155738"/>
                    <a:pt x="82792" y="146422"/>
                  </a:cubicBezTo>
                  <a:cubicBezTo>
                    <a:pt x="88633" y="125830"/>
                    <a:pt x="91173" y="111857"/>
                    <a:pt x="92189" y="104258"/>
                  </a:cubicBezTo>
                  <a:cubicBezTo>
                    <a:pt x="92697" y="101071"/>
                    <a:pt x="93205" y="97884"/>
                    <a:pt x="94221" y="94697"/>
                  </a:cubicBezTo>
                  <a:cubicBezTo>
                    <a:pt x="102348" y="70428"/>
                    <a:pt x="118603" y="33902"/>
                    <a:pt x="128762" y="14535"/>
                  </a:cubicBezTo>
                  <a:cubicBezTo>
                    <a:pt x="130540" y="11594"/>
                    <a:pt x="133588" y="6200"/>
                    <a:pt x="133588" y="5220"/>
                  </a:cubicBezTo>
                  <a:cubicBezTo>
                    <a:pt x="133588" y="2768"/>
                    <a:pt x="131048" y="2768"/>
                    <a:pt x="130540" y="2768"/>
                  </a:cubicBezTo>
                  <a:cubicBezTo>
                    <a:pt x="129778" y="2768"/>
                    <a:pt x="128254" y="2768"/>
                    <a:pt x="127492" y="4484"/>
                  </a:cubicBezTo>
                  <a:cubicBezTo>
                    <a:pt x="114285" y="27773"/>
                    <a:pt x="104126" y="52287"/>
                    <a:pt x="93967" y="77047"/>
                  </a:cubicBezTo>
                  <a:cubicBezTo>
                    <a:pt x="93713" y="69447"/>
                    <a:pt x="93459" y="50817"/>
                    <a:pt x="83554" y="27038"/>
                  </a:cubicBezTo>
                  <a:cubicBezTo>
                    <a:pt x="77458" y="12084"/>
                    <a:pt x="67299" y="72"/>
                    <a:pt x="49774" y="72"/>
                  </a:cubicBezTo>
                  <a:cubicBezTo>
                    <a:pt x="18026" y="72"/>
                    <a:pt x="248" y="37334"/>
                    <a:pt x="248" y="44933"/>
                  </a:cubicBezTo>
                  <a:cubicBezTo>
                    <a:pt x="248" y="47385"/>
                    <a:pt x="2533" y="47385"/>
                    <a:pt x="5073" y="47385"/>
                  </a:cubicBezTo>
                  <a:lnTo>
                    <a:pt x="6089" y="46159"/>
                  </a:lnTo>
                  <a:close/>
                </a:path>
              </a:pathLst>
            </a:custGeom>
            <a:solidFill>
              <a:srgbClr val="000000"/>
            </a:solidFill>
            <a:ln w="25493"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33CC8B86-75F8-5A9F-A906-24F2B19586F7}"/>
                </a:ext>
              </a:extLst>
            </p:cNvPr>
            <p:cNvSpPr/>
            <p:nvPr>
              <p:custDataLst>
                <p:tags r:id="rId15"/>
              </p:custDataLst>
            </p:nvPr>
          </p:nvSpPr>
          <p:spPr>
            <a:xfrm>
              <a:off x="9010426" y="4105559"/>
              <a:ext cx="78581" cy="113942"/>
            </a:xfrm>
            <a:custGeom>
              <a:avLst/>
              <a:gdLst>
                <a:gd name="connsiteX0" fmla="*/ 78835 w 78581"/>
                <a:gd name="connsiteY0" fmla="*/ 82780 h 113942"/>
                <a:gd name="connsiteX1" fmla="*/ 72790 w 78581"/>
                <a:gd name="connsiteY1" fmla="*/ 82780 h 113942"/>
                <a:gd name="connsiteX2" fmla="*/ 68168 w 78581"/>
                <a:gd name="connsiteY2" fmla="*/ 98395 h 113942"/>
                <a:gd name="connsiteX3" fmla="*/ 50567 w 78581"/>
                <a:gd name="connsiteY3" fmla="*/ 99425 h 113942"/>
                <a:gd name="connsiteX4" fmla="*/ 17854 w 78581"/>
                <a:gd name="connsiteY4" fmla="*/ 99425 h 113942"/>
                <a:gd name="connsiteX5" fmla="*/ 53412 w 78581"/>
                <a:gd name="connsiteY5" fmla="*/ 70596 h 113942"/>
                <a:gd name="connsiteX6" fmla="*/ 78835 w 78581"/>
                <a:gd name="connsiteY6" fmla="*/ 33530 h 113942"/>
                <a:gd name="connsiteX7" fmla="*/ 37233 w 78581"/>
                <a:gd name="connsiteY7" fmla="*/ 68 h 113942"/>
                <a:gd name="connsiteX8" fmla="*/ 253 w 78581"/>
                <a:gd name="connsiteY8" fmla="*/ 30785 h 113942"/>
                <a:gd name="connsiteX9" fmla="*/ 9676 w 78581"/>
                <a:gd name="connsiteY9" fmla="*/ 40394 h 113942"/>
                <a:gd name="connsiteX10" fmla="*/ 19099 w 78581"/>
                <a:gd name="connsiteY10" fmla="*/ 31299 h 113942"/>
                <a:gd name="connsiteX11" fmla="*/ 8609 w 78581"/>
                <a:gd name="connsiteY11" fmla="*/ 22205 h 113942"/>
                <a:gd name="connsiteX12" fmla="*/ 34566 w 78581"/>
                <a:gd name="connsiteY12" fmla="*/ 6246 h 113942"/>
                <a:gd name="connsiteX13" fmla="*/ 61590 w 78581"/>
                <a:gd name="connsiteY13" fmla="*/ 33530 h 113942"/>
                <a:gd name="connsiteX14" fmla="*/ 44878 w 78581"/>
                <a:gd name="connsiteY14" fmla="*/ 66478 h 113942"/>
                <a:gd name="connsiteX15" fmla="*/ 2031 w 78581"/>
                <a:gd name="connsiteY15" fmla="*/ 107318 h 113942"/>
                <a:gd name="connsiteX16" fmla="*/ 253 w 78581"/>
                <a:gd name="connsiteY16" fmla="*/ 114011 h 113942"/>
                <a:gd name="connsiteX17" fmla="*/ 73502 w 78581"/>
                <a:gd name="connsiteY17" fmla="*/ 114011 h 113942"/>
                <a:gd name="connsiteX18" fmla="*/ 78835 w 78581"/>
                <a:gd name="connsiteY18" fmla="*/ 82780 h 11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81" h="113942">
                  <a:moveTo>
                    <a:pt x="78835" y="82780"/>
                  </a:moveTo>
                  <a:lnTo>
                    <a:pt x="72790" y="82780"/>
                  </a:lnTo>
                  <a:cubicBezTo>
                    <a:pt x="72257" y="86555"/>
                    <a:pt x="70479" y="96679"/>
                    <a:pt x="68168" y="98395"/>
                  </a:cubicBezTo>
                  <a:cubicBezTo>
                    <a:pt x="66746" y="99425"/>
                    <a:pt x="53056" y="99425"/>
                    <a:pt x="50567" y="99425"/>
                  </a:cubicBezTo>
                  <a:lnTo>
                    <a:pt x="17854" y="99425"/>
                  </a:lnTo>
                  <a:cubicBezTo>
                    <a:pt x="36522" y="83466"/>
                    <a:pt x="42744" y="78661"/>
                    <a:pt x="53412" y="70596"/>
                  </a:cubicBezTo>
                  <a:cubicBezTo>
                    <a:pt x="66568" y="60472"/>
                    <a:pt x="78835" y="49832"/>
                    <a:pt x="78835" y="33530"/>
                  </a:cubicBezTo>
                  <a:cubicBezTo>
                    <a:pt x="78835" y="12767"/>
                    <a:pt x="59990" y="68"/>
                    <a:pt x="37233" y="68"/>
                  </a:cubicBezTo>
                  <a:cubicBezTo>
                    <a:pt x="15187" y="68"/>
                    <a:pt x="253" y="14997"/>
                    <a:pt x="253" y="30785"/>
                  </a:cubicBezTo>
                  <a:cubicBezTo>
                    <a:pt x="253" y="39536"/>
                    <a:pt x="7898" y="40394"/>
                    <a:pt x="9676" y="40394"/>
                  </a:cubicBezTo>
                  <a:cubicBezTo>
                    <a:pt x="13943" y="40394"/>
                    <a:pt x="19099" y="37477"/>
                    <a:pt x="19099" y="31299"/>
                  </a:cubicBezTo>
                  <a:cubicBezTo>
                    <a:pt x="19099" y="28211"/>
                    <a:pt x="17854" y="22205"/>
                    <a:pt x="8609" y="22205"/>
                  </a:cubicBezTo>
                  <a:cubicBezTo>
                    <a:pt x="14121" y="10021"/>
                    <a:pt x="26210" y="6246"/>
                    <a:pt x="34566" y="6246"/>
                  </a:cubicBezTo>
                  <a:cubicBezTo>
                    <a:pt x="52345" y="6246"/>
                    <a:pt x="61590" y="19631"/>
                    <a:pt x="61590" y="33530"/>
                  </a:cubicBezTo>
                  <a:cubicBezTo>
                    <a:pt x="61590" y="48460"/>
                    <a:pt x="50567" y="60300"/>
                    <a:pt x="44878" y="66478"/>
                  </a:cubicBezTo>
                  <a:lnTo>
                    <a:pt x="2031" y="107318"/>
                  </a:lnTo>
                  <a:cubicBezTo>
                    <a:pt x="253" y="108863"/>
                    <a:pt x="253" y="109206"/>
                    <a:pt x="253" y="114011"/>
                  </a:cubicBezTo>
                  <a:lnTo>
                    <a:pt x="73502" y="114011"/>
                  </a:lnTo>
                  <a:lnTo>
                    <a:pt x="78835" y="82780"/>
                  </a:lnTo>
                  <a:close/>
                </a:path>
              </a:pathLst>
            </a:custGeom>
            <a:solidFill>
              <a:srgbClr val="000000"/>
            </a:solidFill>
            <a:ln w="25493"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C263B2E8-A8CA-ECDC-6024-48BCE7176988}"/>
                </a:ext>
              </a:extLst>
            </p:cNvPr>
            <p:cNvSpPr/>
            <p:nvPr>
              <p:custDataLst>
                <p:tags r:id="rId16"/>
              </p:custDataLst>
            </p:nvPr>
          </p:nvSpPr>
          <p:spPr>
            <a:xfrm>
              <a:off x="9123832" y="4135636"/>
              <a:ext cx="104894" cy="175522"/>
            </a:xfrm>
            <a:custGeom>
              <a:avLst/>
              <a:gdLst>
                <a:gd name="connsiteX0" fmla="*/ 105152 w 104894"/>
                <a:gd name="connsiteY0" fmla="*/ 50326 h 175522"/>
                <a:gd name="connsiteX1" fmla="*/ 74674 w 104894"/>
                <a:gd name="connsiteY1" fmla="*/ 72 h 175522"/>
                <a:gd name="connsiteX2" fmla="*/ 258 w 104894"/>
                <a:gd name="connsiteY2" fmla="*/ 125340 h 175522"/>
                <a:gd name="connsiteX3" fmla="*/ 30736 w 104894"/>
                <a:gd name="connsiteY3" fmla="*/ 175594 h 175522"/>
                <a:gd name="connsiteX4" fmla="*/ 105152 w 104894"/>
                <a:gd name="connsiteY4" fmla="*/ 50326 h 175522"/>
                <a:gd name="connsiteX5" fmla="*/ 27180 w 104894"/>
                <a:gd name="connsiteY5" fmla="*/ 83911 h 175522"/>
                <a:gd name="connsiteX6" fmla="*/ 46736 w 104894"/>
                <a:gd name="connsiteY6" fmla="*/ 31205 h 175522"/>
                <a:gd name="connsiteX7" fmla="*/ 74420 w 104894"/>
                <a:gd name="connsiteY7" fmla="*/ 5465 h 175522"/>
                <a:gd name="connsiteX8" fmla="*/ 88389 w 104894"/>
                <a:gd name="connsiteY8" fmla="*/ 35127 h 175522"/>
                <a:gd name="connsiteX9" fmla="*/ 80262 w 104894"/>
                <a:gd name="connsiteY9" fmla="*/ 83911 h 175522"/>
                <a:gd name="connsiteX10" fmla="*/ 27180 w 104894"/>
                <a:gd name="connsiteY10" fmla="*/ 83911 h 175522"/>
                <a:gd name="connsiteX11" fmla="*/ 77976 w 104894"/>
                <a:gd name="connsiteY11" fmla="*/ 91755 h 175522"/>
                <a:gd name="connsiteX12" fmla="*/ 60197 w 104894"/>
                <a:gd name="connsiteY12" fmla="*/ 141520 h 175522"/>
                <a:gd name="connsiteX13" fmla="*/ 30736 w 104894"/>
                <a:gd name="connsiteY13" fmla="*/ 170201 h 175522"/>
                <a:gd name="connsiteX14" fmla="*/ 17021 w 104894"/>
                <a:gd name="connsiteY14" fmla="*/ 140294 h 175522"/>
                <a:gd name="connsiteX15" fmla="*/ 25148 w 104894"/>
                <a:gd name="connsiteY15" fmla="*/ 91755 h 175522"/>
                <a:gd name="connsiteX16" fmla="*/ 77976 w 104894"/>
                <a:gd name="connsiteY16" fmla="*/ 91755 h 17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894" h="175522">
                  <a:moveTo>
                    <a:pt x="105152" y="50326"/>
                  </a:moveTo>
                  <a:cubicBezTo>
                    <a:pt x="105152" y="34147"/>
                    <a:pt x="100580" y="72"/>
                    <a:pt x="74674" y="72"/>
                  </a:cubicBezTo>
                  <a:cubicBezTo>
                    <a:pt x="39371" y="72"/>
                    <a:pt x="258" y="69202"/>
                    <a:pt x="258" y="125340"/>
                  </a:cubicBezTo>
                  <a:cubicBezTo>
                    <a:pt x="258" y="148384"/>
                    <a:pt x="7623" y="175594"/>
                    <a:pt x="30736" y="175594"/>
                  </a:cubicBezTo>
                  <a:cubicBezTo>
                    <a:pt x="66547" y="175594"/>
                    <a:pt x="105152" y="105238"/>
                    <a:pt x="105152" y="50326"/>
                  </a:cubicBezTo>
                  <a:close/>
                  <a:moveTo>
                    <a:pt x="27180" y="83911"/>
                  </a:moveTo>
                  <a:cubicBezTo>
                    <a:pt x="31498" y="68222"/>
                    <a:pt x="36577" y="48610"/>
                    <a:pt x="46736" y="31205"/>
                  </a:cubicBezTo>
                  <a:cubicBezTo>
                    <a:pt x="53594" y="19193"/>
                    <a:pt x="62991" y="5465"/>
                    <a:pt x="74420" y="5465"/>
                  </a:cubicBezTo>
                  <a:cubicBezTo>
                    <a:pt x="86865" y="5465"/>
                    <a:pt x="88389" y="21154"/>
                    <a:pt x="88389" y="35127"/>
                  </a:cubicBezTo>
                  <a:cubicBezTo>
                    <a:pt x="88389" y="47139"/>
                    <a:pt x="86358" y="59642"/>
                    <a:pt x="80262" y="83911"/>
                  </a:cubicBezTo>
                  <a:lnTo>
                    <a:pt x="27180" y="83911"/>
                  </a:lnTo>
                  <a:close/>
                  <a:moveTo>
                    <a:pt x="77976" y="91755"/>
                  </a:moveTo>
                  <a:cubicBezTo>
                    <a:pt x="75182" y="103032"/>
                    <a:pt x="69849" y="123869"/>
                    <a:pt x="60197" y="141520"/>
                  </a:cubicBezTo>
                  <a:cubicBezTo>
                    <a:pt x="51308" y="158189"/>
                    <a:pt x="41657" y="170201"/>
                    <a:pt x="30736" y="170201"/>
                  </a:cubicBezTo>
                  <a:cubicBezTo>
                    <a:pt x="22354" y="170201"/>
                    <a:pt x="17021" y="163092"/>
                    <a:pt x="17021" y="140294"/>
                  </a:cubicBezTo>
                  <a:cubicBezTo>
                    <a:pt x="17021" y="129998"/>
                    <a:pt x="18544" y="115779"/>
                    <a:pt x="25148" y="91755"/>
                  </a:cubicBezTo>
                  <a:lnTo>
                    <a:pt x="77976" y="91755"/>
                  </a:lnTo>
                  <a:close/>
                </a:path>
              </a:pathLst>
            </a:custGeom>
            <a:solidFill>
              <a:srgbClr val="000000"/>
            </a:solidFill>
            <a:ln w="25493"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65879C76-30BE-C064-2C50-0E73C7CA2549}"/>
                </a:ext>
              </a:extLst>
            </p:cNvPr>
            <p:cNvSpPr/>
            <p:nvPr>
              <p:custDataLst>
                <p:tags r:id="rId17"/>
              </p:custDataLst>
            </p:nvPr>
          </p:nvSpPr>
          <p:spPr>
            <a:xfrm>
              <a:off x="9250651" y="4105559"/>
              <a:ext cx="78581" cy="113942"/>
            </a:xfrm>
            <a:custGeom>
              <a:avLst/>
              <a:gdLst>
                <a:gd name="connsiteX0" fmla="*/ 78845 w 78581"/>
                <a:gd name="connsiteY0" fmla="*/ 82780 h 113942"/>
                <a:gd name="connsiteX1" fmla="*/ 72800 w 78581"/>
                <a:gd name="connsiteY1" fmla="*/ 82780 h 113942"/>
                <a:gd name="connsiteX2" fmla="*/ 68177 w 78581"/>
                <a:gd name="connsiteY2" fmla="*/ 98395 h 113942"/>
                <a:gd name="connsiteX3" fmla="*/ 50577 w 78581"/>
                <a:gd name="connsiteY3" fmla="*/ 99425 h 113942"/>
                <a:gd name="connsiteX4" fmla="*/ 17864 w 78581"/>
                <a:gd name="connsiteY4" fmla="*/ 99425 h 113942"/>
                <a:gd name="connsiteX5" fmla="*/ 53421 w 78581"/>
                <a:gd name="connsiteY5" fmla="*/ 70596 h 113942"/>
                <a:gd name="connsiteX6" fmla="*/ 78845 w 78581"/>
                <a:gd name="connsiteY6" fmla="*/ 33530 h 113942"/>
                <a:gd name="connsiteX7" fmla="*/ 37242 w 78581"/>
                <a:gd name="connsiteY7" fmla="*/ 68 h 113942"/>
                <a:gd name="connsiteX8" fmla="*/ 263 w 78581"/>
                <a:gd name="connsiteY8" fmla="*/ 30785 h 113942"/>
                <a:gd name="connsiteX9" fmla="*/ 9686 w 78581"/>
                <a:gd name="connsiteY9" fmla="*/ 40394 h 113942"/>
                <a:gd name="connsiteX10" fmla="*/ 19108 w 78581"/>
                <a:gd name="connsiteY10" fmla="*/ 31299 h 113942"/>
                <a:gd name="connsiteX11" fmla="*/ 8619 w 78581"/>
                <a:gd name="connsiteY11" fmla="*/ 22205 h 113942"/>
                <a:gd name="connsiteX12" fmla="*/ 34576 w 78581"/>
                <a:gd name="connsiteY12" fmla="*/ 6246 h 113942"/>
                <a:gd name="connsiteX13" fmla="*/ 61599 w 78581"/>
                <a:gd name="connsiteY13" fmla="*/ 33530 h 113942"/>
                <a:gd name="connsiteX14" fmla="*/ 44887 w 78581"/>
                <a:gd name="connsiteY14" fmla="*/ 66478 h 113942"/>
                <a:gd name="connsiteX15" fmla="*/ 2041 w 78581"/>
                <a:gd name="connsiteY15" fmla="*/ 107318 h 113942"/>
                <a:gd name="connsiteX16" fmla="*/ 263 w 78581"/>
                <a:gd name="connsiteY16" fmla="*/ 114011 h 113942"/>
                <a:gd name="connsiteX17" fmla="*/ 73511 w 78581"/>
                <a:gd name="connsiteY17" fmla="*/ 114011 h 113942"/>
                <a:gd name="connsiteX18" fmla="*/ 78845 w 78581"/>
                <a:gd name="connsiteY18" fmla="*/ 82780 h 11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81" h="113942">
                  <a:moveTo>
                    <a:pt x="78845" y="82780"/>
                  </a:moveTo>
                  <a:lnTo>
                    <a:pt x="72800" y="82780"/>
                  </a:lnTo>
                  <a:cubicBezTo>
                    <a:pt x="72267" y="86555"/>
                    <a:pt x="70489" y="96679"/>
                    <a:pt x="68177" y="98395"/>
                  </a:cubicBezTo>
                  <a:cubicBezTo>
                    <a:pt x="66755" y="99425"/>
                    <a:pt x="53066" y="99425"/>
                    <a:pt x="50577" y="99425"/>
                  </a:cubicBezTo>
                  <a:lnTo>
                    <a:pt x="17864" y="99425"/>
                  </a:lnTo>
                  <a:cubicBezTo>
                    <a:pt x="36531" y="83466"/>
                    <a:pt x="42754" y="78661"/>
                    <a:pt x="53421" y="70596"/>
                  </a:cubicBezTo>
                  <a:cubicBezTo>
                    <a:pt x="66577" y="60472"/>
                    <a:pt x="78845" y="49832"/>
                    <a:pt x="78845" y="33530"/>
                  </a:cubicBezTo>
                  <a:cubicBezTo>
                    <a:pt x="78845" y="12767"/>
                    <a:pt x="59999" y="68"/>
                    <a:pt x="37242" y="68"/>
                  </a:cubicBezTo>
                  <a:cubicBezTo>
                    <a:pt x="15197" y="68"/>
                    <a:pt x="263" y="14997"/>
                    <a:pt x="263" y="30785"/>
                  </a:cubicBezTo>
                  <a:cubicBezTo>
                    <a:pt x="263" y="39536"/>
                    <a:pt x="7908" y="40394"/>
                    <a:pt x="9686" y="40394"/>
                  </a:cubicBezTo>
                  <a:cubicBezTo>
                    <a:pt x="13952" y="40394"/>
                    <a:pt x="19108" y="37477"/>
                    <a:pt x="19108" y="31299"/>
                  </a:cubicBezTo>
                  <a:cubicBezTo>
                    <a:pt x="19108" y="28211"/>
                    <a:pt x="17864" y="22205"/>
                    <a:pt x="8619" y="22205"/>
                  </a:cubicBezTo>
                  <a:cubicBezTo>
                    <a:pt x="14130" y="10021"/>
                    <a:pt x="26220" y="6246"/>
                    <a:pt x="34576" y="6246"/>
                  </a:cubicBezTo>
                  <a:cubicBezTo>
                    <a:pt x="52354" y="6246"/>
                    <a:pt x="61599" y="19631"/>
                    <a:pt x="61599" y="33530"/>
                  </a:cubicBezTo>
                  <a:cubicBezTo>
                    <a:pt x="61599" y="48460"/>
                    <a:pt x="50577" y="60300"/>
                    <a:pt x="44887" y="66478"/>
                  </a:cubicBezTo>
                  <a:lnTo>
                    <a:pt x="2041" y="107318"/>
                  </a:lnTo>
                  <a:cubicBezTo>
                    <a:pt x="263" y="108863"/>
                    <a:pt x="263" y="109206"/>
                    <a:pt x="263" y="114011"/>
                  </a:cubicBezTo>
                  <a:lnTo>
                    <a:pt x="73511" y="114011"/>
                  </a:lnTo>
                  <a:lnTo>
                    <a:pt x="78845" y="82780"/>
                  </a:lnTo>
                  <a:close/>
                </a:path>
              </a:pathLst>
            </a:custGeom>
            <a:solidFill>
              <a:srgbClr val="000000"/>
            </a:solidFill>
            <a:ln w="25493"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AA24BFFB-D2FF-2832-18DE-E053280BB1BB}"/>
                </a:ext>
              </a:extLst>
            </p:cNvPr>
            <p:cNvSpPr/>
            <p:nvPr>
              <p:custDataLst>
                <p:tags r:id="rId18"/>
              </p:custDataLst>
            </p:nvPr>
          </p:nvSpPr>
          <p:spPr>
            <a:xfrm>
              <a:off x="9241640" y="4255367"/>
              <a:ext cx="82493" cy="117374"/>
            </a:xfrm>
            <a:custGeom>
              <a:avLst/>
              <a:gdLst>
                <a:gd name="connsiteX0" fmla="*/ 82756 w 82493"/>
                <a:gd name="connsiteY0" fmla="*/ 59276 h 117374"/>
                <a:gd name="connsiteX1" fmla="*/ 72266 w 82493"/>
                <a:gd name="connsiteY1" fmla="*/ 14832 h 117374"/>
                <a:gd name="connsiteX2" fmla="*/ 41509 w 82493"/>
                <a:gd name="connsiteY2" fmla="*/ 74 h 117374"/>
                <a:gd name="connsiteX3" fmla="*/ 263 w 82493"/>
                <a:gd name="connsiteY3" fmla="*/ 59276 h 117374"/>
                <a:gd name="connsiteX4" fmla="*/ 41509 w 82493"/>
                <a:gd name="connsiteY4" fmla="*/ 117449 h 117374"/>
                <a:gd name="connsiteX5" fmla="*/ 82756 w 82493"/>
                <a:gd name="connsiteY5" fmla="*/ 59276 h 117374"/>
                <a:gd name="connsiteX6" fmla="*/ 41509 w 82493"/>
                <a:gd name="connsiteY6" fmla="*/ 112644 h 117374"/>
                <a:gd name="connsiteX7" fmla="*/ 18930 w 82493"/>
                <a:gd name="connsiteY7" fmla="*/ 93940 h 117374"/>
                <a:gd name="connsiteX8" fmla="*/ 16441 w 82493"/>
                <a:gd name="connsiteY8" fmla="*/ 57046 h 117374"/>
                <a:gd name="connsiteX9" fmla="*/ 19108 w 82493"/>
                <a:gd name="connsiteY9" fmla="*/ 22039 h 117374"/>
                <a:gd name="connsiteX10" fmla="*/ 41509 w 82493"/>
                <a:gd name="connsiteY10" fmla="*/ 4879 h 117374"/>
                <a:gd name="connsiteX11" fmla="*/ 63555 w 82493"/>
                <a:gd name="connsiteY11" fmla="*/ 20495 h 117374"/>
                <a:gd name="connsiteX12" fmla="*/ 66577 w 82493"/>
                <a:gd name="connsiteY12" fmla="*/ 57046 h 117374"/>
                <a:gd name="connsiteX13" fmla="*/ 64266 w 82493"/>
                <a:gd name="connsiteY13" fmla="*/ 93253 h 117374"/>
                <a:gd name="connsiteX14" fmla="*/ 41509 w 82493"/>
                <a:gd name="connsiteY14" fmla="*/ 112644 h 11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93" h="117374">
                  <a:moveTo>
                    <a:pt x="82756" y="59276"/>
                  </a:moveTo>
                  <a:cubicBezTo>
                    <a:pt x="82756" y="40400"/>
                    <a:pt x="80444" y="26844"/>
                    <a:pt x="72266" y="14832"/>
                  </a:cubicBezTo>
                  <a:cubicBezTo>
                    <a:pt x="66755" y="6938"/>
                    <a:pt x="55732" y="74"/>
                    <a:pt x="41509" y="74"/>
                  </a:cubicBezTo>
                  <a:cubicBezTo>
                    <a:pt x="263" y="74"/>
                    <a:pt x="263" y="46921"/>
                    <a:pt x="263" y="59276"/>
                  </a:cubicBezTo>
                  <a:cubicBezTo>
                    <a:pt x="263" y="71632"/>
                    <a:pt x="263" y="117449"/>
                    <a:pt x="41509" y="117449"/>
                  </a:cubicBezTo>
                  <a:cubicBezTo>
                    <a:pt x="82756" y="117449"/>
                    <a:pt x="82756" y="71632"/>
                    <a:pt x="82756" y="59276"/>
                  </a:cubicBezTo>
                  <a:close/>
                  <a:moveTo>
                    <a:pt x="41509" y="112644"/>
                  </a:moveTo>
                  <a:cubicBezTo>
                    <a:pt x="33331" y="112644"/>
                    <a:pt x="22486" y="108011"/>
                    <a:pt x="18930" y="93940"/>
                  </a:cubicBezTo>
                  <a:cubicBezTo>
                    <a:pt x="16441" y="83815"/>
                    <a:pt x="16441" y="69744"/>
                    <a:pt x="16441" y="57046"/>
                  </a:cubicBezTo>
                  <a:cubicBezTo>
                    <a:pt x="16441" y="44519"/>
                    <a:pt x="16441" y="31477"/>
                    <a:pt x="19108" y="22039"/>
                  </a:cubicBezTo>
                  <a:cubicBezTo>
                    <a:pt x="22841" y="8483"/>
                    <a:pt x="34220" y="4879"/>
                    <a:pt x="41509" y="4879"/>
                  </a:cubicBezTo>
                  <a:cubicBezTo>
                    <a:pt x="51110" y="4879"/>
                    <a:pt x="60355" y="10542"/>
                    <a:pt x="63555" y="20495"/>
                  </a:cubicBezTo>
                  <a:cubicBezTo>
                    <a:pt x="66399" y="29761"/>
                    <a:pt x="66577" y="42116"/>
                    <a:pt x="66577" y="57046"/>
                  </a:cubicBezTo>
                  <a:cubicBezTo>
                    <a:pt x="66577" y="69744"/>
                    <a:pt x="66577" y="82442"/>
                    <a:pt x="64266" y="93253"/>
                  </a:cubicBezTo>
                  <a:cubicBezTo>
                    <a:pt x="60710" y="108869"/>
                    <a:pt x="48621" y="112644"/>
                    <a:pt x="41509" y="112644"/>
                  </a:cubicBezTo>
                  <a:close/>
                </a:path>
              </a:pathLst>
            </a:custGeom>
            <a:solidFill>
              <a:srgbClr val="000000"/>
            </a:solidFill>
            <a:ln w="25493"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564C2DCA-CF6B-EC9B-C39E-1C6191F6A902}"/>
                </a:ext>
              </a:extLst>
            </p:cNvPr>
            <p:cNvSpPr/>
            <p:nvPr>
              <p:custDataLst>
                <p:tags r:id="rId19"/>
              </p:custDataLst>
            </p:nvPr>
          </p:nvSpPr>
          <p:spPr>
            <a:xfrm>
              <a:off x="8416211" y="4408115"/>
              <a:ext cx="937178" cy="9805"/>
            </a:xfrm>
            <a:custGeom>
              <a:avLst/>
              <a:gdLst>
                <a:gd name="connsiteX0" fmla="*/ 0 w 937178"/>
                <a:gd name="connsiteY0" fmla="*/ 0 h 9805"/>
                <a:gd name="connsiteX1" fmla="*/ 937178 w 937178"/>
                <a:gd name="connsiteY1" fmla="*/ 0 h 9805"/>
                <a:gd name="connsiteX2" fmla="*/ 937178 w 937178"/>
                <a:gd name="connsiteY2" fmla="*/ 9805 h 9805"/>
                <a:gd name="connsiteX3" fmla="*/ 0 w 937178"/>
                <a:gd name="connsiteY3" fmla="*/ 9805 h 9805"/>
              </a:gdLst>
              <a:ahLst/>
              <a:cxnLst>
                <a:cxn ang="0">
                  <a:pos x="connsiteX0" y="connsiteY0"/>
                </a:cxn>
                <a:cxn ang="0">
                  <a:pos x="connsiteX1" y="connsiteY1"/>
                </a:cxn>
                <a:cxn ang="0">
                  <a:pos x="connsiteX2" y="connsiteY2"/>
                </a:cxn>
                <a:cxn ang="0">
                  <a:pos x="connsiteX3" y="connsiteY3"/>
                </a:cxn>
              </a:cxnLst>
              <a:rect l="l" t="t" r="r" b="b"/>
              <a:pathLst>
                <a:path w="937178" h="9805">
                  <a:moveTo>
                    <a:pt x="0" y="0"/>
                  </a:moveTo>
                  <a:lnTo>
                    <a:pt x="937178" y="0"/>
                  </a:lnTo>
                  <a:lnTo>
                    <a:pt x="937178" y="9805"/>
                  </a:lnTo>
                  <a:lnTo>
                    <a:pt x="0" y="9805"/>
                  </a:lnTo>
                  <a:close/>
                </a:path>
              </a:pathLst>
            </a:custGeom>
            <a:solidFill>
              <a:srgbClr val="000000"/>
            </a:solidFill>
            <a:ln w="25493"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FFFF8C02-936E-19B5-93BC-262701836536}"/>
                </a:ext>
              </a:extLst>
            </p:cNvPr>
            <p:cNvSpPr/>
            <p:nvPr>
              <p:custDataLst>
                <p:tags r:id="rId20"/>
              </p:custDataLst>
            </p:nvPr>
          </p:nvSpPr>
          <p:spPr>
            <a:xfrm>
              <a:off x="8438815" y="4479194"/>
              <a:ext cx="83813" cy="163265"/>
            </a:xfrm>
            <a:custGeom>
              <a:avLst/>
              <a:gdLst>
                <a:gd name="connsiteX0" fmla="*/ 52297 w 83813"/>
                <a:gd name="connsiteY0" fmla="*/ 6459 h 163265"/>
                <a:gd name="connsiteX1" fmla="*/ 46455 w 83813"/>
                <a:gd name="connsiteY1" fmla="*/ 85 h 163265"/>
                <a:gd name="connsiteX2" fmla="*/ 230 w 83813"/>
                <a:gd name="connsiteY2" fmla="*/ 15775 h 163265"/>
                <a:gd name="connsiteX3" fmla="*/ 230 w 83813"/>
                <a:gd name="connsiteY3" fmla="*/ 23374 h 163265"/>
                <a:gd name="connsiteX4" fmla="*/ 33502 w 83813"/>
                <a:gd name="connsiteY4" fmla="*/ 17000 h 163265"/>
                <a:gd name="connsiteX5" fmla="*/ 33502 w 83813"/>
                <a:gd name="connsiteY5" fmla="*/ 143985 h 163265"/>
                <a:gd name="connsiteX6" fmla="*/ 9882 w 83813"/>
                <a:gd name="connsiteY6" fmla="*/ 155751 h 163265"/>
                <a:gd name="connsiteX7" fmla="*/ 1754 w 83813"/>
                <a:gd name="connsiteY7" fmla="*/ 155751 h 163265"/>
                <a:gd name="connsiteX8" fmla="*/ 1754 w 83813"/>
                <a:gd name="connsiteY8" fmla="*/ 163351 h 163265"/>
                <a:gd name="connsiteX9" fmla="*/ 42899 w 83813"/>
                <a:gd name="connsiteY9" fmla="*/ 162615 h 163265"/>
                <a:gd name="connsiteX10" fmla="*/ 84044 w 83813"/>
                <a:gd name="connsiteY10" fmla="*/ 163351 h 163265"/>
                <a:gd name="connsiteX11" fmla="*/ 84044 w 83813"/>
                <a:gd name="connsiteY11" fmla="*/ 155751 h 163265"/>
                <a:gd name="connsiteX12" fmla="*/ 75917 w 83813"/>
                <a:gd name="connsiteY12" fmla="*/ 155751 h 163265"/>
                <a:gd name="connsiteX13" fmla="*/ 52297 w 83813"/>
                <a:gd name="connsiteY13" fmla="*/ 143985 h 163265"/>
                <a:gd name="connsiteX14" fmla="*/ 52297 w 83813"/>
                <a:gd name="connsiteY14" fmla="*/ 6459 h 16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813" h="163265">
                  <a:moveTo>
                    <a:pt x="52297" y="6459"/>
                  </a:moveTo>
                  <a:cubicBezTo>
                    <a:pt x="52297" y="576"/>
                    <a:pt x="52297" y="85"/>
                    <a:pt x="46455" y="85"/>
                  </a:cubicBezTo>
                  <a:cubicBezTo>
                    <a:pt x="30708" y="15775"/>
                    <a:pt x="8358" y="15775"/>
                    <a:pt x="230" y="15775"/>
                  </a:cubicBezTo>
                  <a:lnTo>
                    <a:pt x="230" y="23374"/>
                  </a:lnTo>
                  <a:cubicBezTo>
                    <a:pt x="5310" y="23374"/>
                    <a:pt x="20295" y="23374"/>
                    <a:pt x="33502" y="17000"/>
                  </a:cubicBezTo>
                  <a:lnTo>
                    <a:pt x="33502" y="143985"/>
                  </a:lnTo>
                  <a:cubicBezTo>
                    <a:pt x="33502" y="152810"/>
                    <a:pt x="32740" y="155751"/>
                    <a:pt x="9882" y="155751"/>
                  </a:cubicBezTo>
                  <a:lnTo>
                    <a:pt x="1754" y="155751"/>
                  </a:lnTo>
                  <a:lnTo>
                    <a:pt x="1754" y="163351"/>
                  </a:lnTo>
                  <a:cubicBezTo>
                    <a:pt x="10644" y="162615"/>
                    <a:pt x="32740" y="162615"/>
                    <a:pt x="42899" y="162615"/>
                  </a:cubicBezTo>
                  <a:cubicBezTo>
                    <a:pt x="53059" y="162615"/>
                    <a:pt x="75155" y="162615"/>
                    <a:pt x="84044" y="163351"/>
                  </a:cubicBezTo>
                  <a:lnTo>
                    <a:pt x="84044" y="155751"/>
                  </a:lnTo>
                  <a:lnTo>
                    <a:pt x="75917" y="155751"/>
                  </a:lnTo>
                  <a:cubicBezTo>
                    <a:pt x="53059" y="155751"/>
                    <a:pt x="52297" y="153055"/>
                    <a:pt x="52297" y="143985"/>
                  </a:cubicBezTo>
                  <a:lnTo>
                    <a:pt x="52297" y="6459"/>
                  </a:lnTo>
                  <a:close/>
                </a:path>
              </a:pathLst>
            </a:custGeom>
            <a:solidFill>
              <a:srgbClr val="000000"/>
            </a:solidFill>
            <a:ln w="25493"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11D6BC0E-8F75-2245-4240-97F945BC212B}"/>
                </a:ext>
              </a:extLst>
            </p:cNvPr>
            <p:cNvSpPr/>
            <p:nvPr>
              <p:custDataLst>
                <p:tags r:id="rId21"/>
              </p:custDataLst>
            </p:nvPr>
          </p:nvSpPr>
          <p:spPr>
            <a:xfrm>
              <a:off x="8613864" y="4499541"/>
              <a:ext cx="168897" cy="163265"/>
            </a:xfrm>
            <a:custGeom>
              <a:avLst/>
              <a:gdLst>
                <a:gd name="connsiteX0" fmla="*/ 89893 w 168897"/>
                <a:gd name="connsiteY0" fmla="*/ 86621 h 163265"/>
                <a:gd name="connsiteX1" fmla="*/ 160754 w 168897"/>
                <a:gd name="connsiteY1" fmla="*/ 86621 h 163265"/>
                <a:gd name="connsiteX2" fmla="*/ 169135 w 168897"/>
                <a:gd name="connsiteY2" fmla="*/ 81718 h 163265"/>
                <a:gd name="connsiteX3" fmla="*/ 160754 w 168897"/>
                <a:gd name="connsiteY3" fmla="*/ 76815 h 163265"/>
                <a:gd name="connsiteX4" fmla="*/ 89893 w 168897"/>
                <a:gd name="connsiteY4" fmla="*/ 76815 h 163265"/>
                <a:gd name="connsiteX5" fmla="*/ 89893 w 168897"/>
                <a:gd name="connsiteY5" fmla="*/ 8175 h 163265"/>
                <a:gd name="connsiteX6" fmla="*/ 84814 w 168897"/>
                <a:gd name="connsiteY6" fmla="*/ 85 h 163265"/>
                <a:gd name="connsiteX7" fmla="*/ 79734 w 168897"/>
                <a:gd name="connsiteY7" fmla="*/ 8175 h 163265"/>
                <a:gd name="connsiteX8" fmla="*/ 79734 w 168897"/>
                <a:gd name="connsiteY8" fmla="*/ 76815 h 163265"/>
                <a:gd name="connsiteX9" fmla="*/ 8619 w 168897"/>
                <a:gd name="connsiteY9" fmla="*/ 76815 h 163265"/>
                <a:gd name="connsiteX10" fmla="*/ 238 w 168897"/>
                <a:gd name="connsiteY10" fmla="*/ 81718 h 163265"/>
                <a:gd name="connsiteX11" fmla="*/ 8619 w 168897"/>
                <a:gd name="connsiteY11" fmla="*/ 86621 h 163265"/>
                <a:gd name="connsiteX12" fmla="*/ 79734 w 168897"/>
                <a:gd name="connsiteY12" fmla="*/ 86621 h 163265"/>
                <a:gd name="connsiteX13" fmla="*/ 79734 w 168897"/>
                <a:gd name="connsiteY13" fmla="*/ 155261 h 163265"/>
                <a:gd name="connsiteX14" fmla="*/ 84814 w 168897"/>
                <a:gd name="connsiteY14" fmla="*/ 163351 h 163265"/>
                <a:gd name="connsiteX15" fmla="*/ 89893 w 168897"/>
                <a:gd name="connsiteY15" fmla="*/ 155261 h 163265"/>
                <a:gd name="connsiteX16" fmla="*/ 89893 w 168897"/>
                <a:gd name="connsiteY16" fmla="*/ 86621 h 163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897" h="163265">
                  <a:moveTo>
                    <a:pt x="89893" y="86621"/>
                  </a:moveTo>
                  <a:lnTo>
                    <a:pt x="160754" y="86621"/>
                  </a:lnTo>
                  <a:cubicBezTo>
                    <a:pt x="164310" y="86621"/>
                    <a:pt x="169135" y="86621"/>
                    <a:pt x="169135" y="81718"/>
                  </a:cubicBezTo>
                  <a:cubicBezTo>
                    <a:pt x="169135" y="76815"/>
                    <a:pt x="164310" y="76815"/>
                    <a:pt x="160754" y="76815"/>
                  </a:cubicBezTo>
                  <a:lnTo>
                    <a:pt x="89893" y="76815"/>
                  </a:lnTo>
                  <a:lnTo>
                    <a:pt x="89893" y="8175"/>
                  </a:lnTo>
                  <a:cubicBezTo>
                    <a:pt x="89893" y="4743"/>
                    <a:pt x="89893" y="85"/>
                    <a:pt x="84814" y="85"/>
                  </a:cubicBezTo>
                  <a:cubicBezTo>
                    <a:pt x="79734" y="85"/>
                    <a:pt x="79734" y="4743"/>
                    <a:pt x="79734" y="8175"/>
                  </a:cubicBezTo>
                  <a:lnTo>
                    <a:pt x="79734" y="76815"/>
                  </a:lnTo>
                  <a:lnTo>
                    <a:pt x="8619" y="76815"/>
                  </a:lnTo>
                  <a:cubicBezTo>
                    <a:pt x="5063" y="76815"/>
                    <a:pt x="238" y="76815"/>
                    <a:pt x="238" y="81718"/>
                  </a:cubicBezTo>
                  <a:cubicBezTo>
                    <a:pt x="238" y="86621"/>
                    <a:pt x="5063" y="86621"/>
                    <a:pt x="8619" y="86621"/>
                  </a:cubicBezTo>
                  <a:lnTo>
                    <a:pt x="79734" y="86621"/>
                  </a:lnTo>
                  <a:lnTo>
                    <a:pt x="79734" y="155261"/>
                  </a:lnTo>
                  <a:cubicBezTo>
                    <a:pt x="79734" y="158693"/>
                    <a:pt x="79734" y="163351"/>
                    <a:pt x="84814" y="163351"/>
                  </a:cubicBezTo>
                  <a:cubicBezTo>
                    <a:pt x="89893" y="163351"/>
                    <a:pt x="89893" y="158693"/>
                    <a:pt x="89893" y="155261"/>
                  </a:cubicBezTo>
                  <a:lnTo>
                    <a:pt x="89893" y="86621"/>
                  </a:lnTo>
                  <a:close/>
                </a:path>
              </a:pathLst>
            </a:custGeom>
            <a:solidFill>
              <a:srgbClr val="000000"/>
            </a:solidFill>
            <a:ln w="25493"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30F0C384-4348-0060-BEA5-CCC55D69A7A2}"/>
                </a:ext>
              </a:extLst>
            </p:cNvPr>
            <p:cNvSpPr/>
            <p:nvPr>
              <p:custDataLst>
                <p:tags r:id="rId22"/>
              </p:custDataLst>
            </p:nvPr>
          </p:nvSpPr>
          <p:spPr>
            <a:xfrm>
              <a:off x="8858193" y="4534106"/>
              <a:ext cx="133340" cy="161059"/>
            </a:xfrm>
            <a:custGeom>
              <a:avLst/>
              <a:gdLst>
                <a:gd name="connsiteX0" fmla="*/ 6089 w 133340"/>
                <a:gd name="connsiteY0" fmla="*/ 46172 h 161059"/>
                <a:gd name="connsiteX1" fmla="*/ 46472 w 133340"/>
                <a:gd name="connsiteY1" fmla="*/ 17736 h 161059"/>
                <a:gd name="connsiteX2" fmla="*/ 87617 w 133340"/>
                <a:gd name="connsiteY2" fmla="*/ 80002 h 161059"/>
                <a:gd name="connsiteX3" fmla="*/ 84569 w 133340"/>
                <a:gd name="connsiteY3" fmla="*/ 104026 h 161059"/>
                <a:gd name="connsiteX4" fmla="*/ 71362 w 133340"/>
                <a:gd name="connsiteY4" fmla="*/ 156732 h 161059"/>
                <a:gd name="connsiteX5" fmla="*/ 74664 w 133340"/>
                <a:gd name="connsiteY5" fmla="*/ 161145 h 161059"/>
                <a:gd name="connsiteX6" fmla="*/ 82792 w 133340"/>
                <a:gd name="connsiteY6" fmla="*/ 146436 h 161059"/>
                <a:gd name="connsiteX7" fmla="*/ 92189 w 133340"/>
                <a:gd name="connsiteY7" fmla="*/ 104271 h 161059"/>
                <a:gd name="connsiteX8" fmla="*/ 94221 w 133340"/>
                <a:gd name="connsiteY8" fmla="*/ 94711 h 161059"/>
                <a:gd name="connsiteX9" fmla="*/ 128762 w 133340"/>
                <a:gd name="connsiteY9" fmla="*/ 14549 h 161059"/>
                <a:gd name="connsiteX10" fmla="*/ 133588 w 133340"/>
                <a:gd name="connsiteY10" fmla="*/ 5233 h 161059"/>
                <a:gd name="connsiteX11" fmla="*/ 130540 w 133340"/>
                <a:gd name="connsiteY11" fmla="*/ 2782 h 161059"/>
                <a:gd name="connsiteX12" fmla="*/ 127492 w 133340"/>
                <a:gd name="connsiteY12" fmla="*/ 4498 h 161059"/>
                <a:gd name="connsiteX13" fmla="*/ 93967 w 133340"/>
                <a:gd name="connsiteY13" fmla="*/ 77060 h 161059"/>
                <a:gd name="connsiteX14" fmla="*/ 83554 w 133340"/>
                <a:gd name="connsiteY14" fmla="*/ 27051 h 161059"/>
                <a:gd name="connsiteX15" fmla="*/ 49774 w 133340"/>
                <a:gd name="connsiteY15" fmla="*/ 85 h 161059"/>
                <a:gd name="connsiteX16" fmla="*/ 248 w 133340"/>
                <a:gd name="connsiteY16" fmla="*/ 44947 h 161059"/>
                <a:gd name="connsiteX17" fmla="*/ 5073 w 133340"/>
                <a:gd name="connsiteY17" fmla="*/ 47398 h 161059"/>
                <a:gd name="connsiteX18" fmla="*/ 6089 w 133340"/>
                <a:gd name="connsiteY18" fmla="*/ 46172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340" h="161059">
                  <a:moveTo>
                    <a:pt x="6089" y="46172"/>
                  </a:moveTo>
                  <a:cubicBezTo>
                    <a:pt x="15994" y="17981"/>
                    <a:pt x="43678" y="17736"/>
                    <a:pt x="46472" y="17736"/>
                  </a:cubicBezTo>
                  <a:cubicBezTo>
                    <a:pt x="84823" y="17736"/>
                    <a:pt x="87617" y="60636"/>
                    <a:pt x="87617" y="80002"/>
                  </a:cubicBezTo>
                  <a:cubicBezTo>
                    <a:pt x="87617" y="94956"/>
                    <a:pt x="86347" y="99123"/>
                    <a:pt x="84569" y="104026"/>
                  </a:cubicBezTo>
                  <a:cubicBezTo>
                    <a:pt x="78982" y="121922"/>
                    <a:pt x="71362" y="150358"/>
                    <a:pt x="71362" y="156732"/>
                  </a:cubicBezTo>
                  <a:cubicBezTo>
                    <a:pt x="71362" y="159429"/>
                    <a:pt x="72632" y="161145"/>
                    <a:pt x="74664" y="161145"/>
                  </a:cubicBezTo>
                  <a:cubicBezTo>
                    <a:pt x="77966" y="161145"/>
                    <a:pt x="79998" y="155751"/>
                    <a:pt x="82792" y="146436"/>
                  </a:cubicBezTo>
                  <a:cubicBezTo>
                    <a:pt x="88633" y="125844"/>
                    <a:pt x="91173" y="111871"/>
                    <a:pt x="92189" y="104271"/>
                  </a:cubicBezTo>
                  <a:cubicBezTo>
                    <a:pt x="92697" y="101084"/>
                    <a:pt x="93205" y="97898"/>
                    <a:pt x="94221" y="94711"/>
                  </a:cubicBezTo>
                  <a:cubicBezTo>
                    <a:pt x="102348" y="70442"/>
                    <a:pt x="118603" y="33915"/>
                    <a:pt x="128762" y="14549"/>
                  </a:cubicBezTo>
                  <a:cubicBezTo>
                    <a:pt x="130540" y="11607"/>
                    <a:pt x="133588" y="6214"/>
                    <a:pt x="133588" y="5233"/>
                  </a:cubicBezTo>
                  <a:cubicBezTo>
                    <a:pt x="133588" y="2782"/>
                    <a:pt x="131048" y="2782"/>
                    <a:pt x="130540" y="2782"/>
                  </a:cubicBezTo>
                  <a:cubicBezTo>
                    <a:pt x="129778" y="2782"/>
                    <a:pt x="128254" y="2782"/>
                    <a:pt x="127492" y="4498"/>
                  </a:cubicBezTo>
                  <a:cubicBezTo>
                    <a:pt x="114285" y="27787"/>
                    <a:pt x="104126" y="52301"/>
                    <a:pt x="93967" y="77060"/>
                  </a:cubicBezTo>
                  <a:cubicBezTo>
                    <a:pt x="93713" y="69461"/>
                    <a:pt x="93459" y="50830"/>
                    <a:pt x="83554" y="27051"/>
                  </a:cubicBezTo>
                  <a:cubicBezTo>
                    <a:pt x="77458" y="12097"/>
                    <a:pt x="67299" y="85"/>
                    <a:pt x="49774" y="85"/>
                  </a:cubicBezTo>
                  <a:cubicBezTo>
                    <a:pt x="18026" y="85"/>
                    <a:pt x="248" y="37347"/>
                    <a:pt x="248" y="44947"/>
                  </a:cubicBezTo>
                  <a:cubicBezTo>
                    <a:pt x="248" y="47398"/>
                    <a:pt x="2533" y="47398"/>
                    <a:pt x="5073" y="47398"/>
                  </a:cubicBezTo>
                  <a:lnTo>
                    <a:pt x="6089" y="46172"/>
                  </a:lnTo>
                  <a:close/>
                </a:path>
              </a:pathLst>
            </a:custGeom>
            <a:solidFill>
              <a:srgbClr val="000000"/>
            </a:solidFill>
            <a:ln w="25493"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64B86229-2CF7-D4B2-1A66-F13CC8FD50F5}"/>
                </a:ext>
              </a:extLst>
            </p:cNvPr>
            <p:cNvSpPr/>
            <p:nvPr>
              <p:custDataLst>
                <p:tags r:id="rId23"/>
              </p:custDataLst>
            </p:nvPr>
          </p:nvSpPr>
          <p:spPr>
            <a:xfrm>
              <a:off x="9010426" y="4457698"/>
              <a:ext cx="78581" cy="113942"/>
            </a:xfrm>
            <a:custGeom>
              <a:avLst/>
              <a:gdLst>
                <a:gd name="connsiteX0" fmla="*/ 78835 w 78581"/>
                <a:gd name="connsiteY0" fmla="*/ 82794 h 113942"/>
                <a:gd name="connsiteX1" fmla="*/ 72790 w 78581"/>
                <a:gd name="connsiteY1" fmla="*/ 82794 h 113942"/>
                <a:gd name="connsiteX2" fmla="*/ 68168 w 78581"/>
                <a:gd name="connsiteY2" fmla="*/ 98410 h 113942"/>
                <a:gd name="connsiteX3" fmla="*/ 50567 w 78581"/>
                <a:gd name="connsiteY3" fmla="*/ 99439 h 113942"/>
                <a:gd name="connsiteX4" fmla="*/ 17854 w 78581"/>
                <a:gd name="connsiteY4" fmla="*/ 99439 h 113942"/>
                <a:gd name="connsiteX5" fmla="*/ 53412 w 78581"/>
                <a:gd name="connsiteY5" fmla="*/ 70610 h 113942"/>
                <a:gd name="connsiteX6" fmla="*/ 78835 w 78581"/>
                <a:gd name="connsiteY6" fmla="*/ 33545 h 113942"/>
                <a:gd name="connsiteX7" fmla="*/ 37233 w 78581"/>
                <a:gd name="connsiteY7" fmla="*/ 83 h 113942"/>
                <a:gd name="connsiteX8" fmla="*/ 253 w 78581"/>
                <a:gd name="connsiteY8" fmla="*/ 30799 h 113942"/>
                <a:gd name="connsiteX9" fmla="*/ 9676 w 78581"/>
                <a:gd name="connsiteY9" fmla="*/ 40409 h 113942"/>
                <a:gd name="connsiteX10" fmla="*/ 19099 w 78581"/>
                <a:gd name="connsiteY10" fmla="*/ 31314 h 113942"/>
                <a:gd name="connsiteX11" fmla="*/ 8609 w 78581"/>
                <a:gd name="connsiteY11" fmla="*/ 22219 h 113942"/>
                <a:gd name="connsiteX12" fmla="*/ 34566 w 78581"/>
                <a:gd name="connsiteY12" fmla="*/ 6260 h 113942"/>
                <a:gd name="connsiteX13" fmla="*/ 61590 w 78581"/>
                <a:gd name="connsiteY13" fmla="*/ 33545 h 113942"/>
                <a:gd name="connsiteX14" fmla="*/ 44878 w 78581"/>
                <a:gd name="connsiteY14" fmla="*/ 66492 h 113942"/>
                <a:gd name="connsiteX15" fmla="*/ 2031 w 78581"/>
                <a:gd name="connsiteY15" fmla="*/ 107333 h 113942"/>
                <a:gd name="connsiteX16" fmla="*/ 253 w 78581"/>
                <a:gd name="connsiteY16" fmla="*/ 114025 h 113942"/>
                <a:gd name="connsiteX17" fmla="*/ 73502 w 78581"/>
                <a:gd name="connsiteY17" fmla="*/ 114025 h 113942"/>
                <a:gd name="connsiteX18" fmla="*/ 78835 w 78581"/>
                <a:gd name="connsiteY18" fmla="*/ 82794 h 11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81" h="113942">
                  <a:moveTo>
                    <a:pt x="78835" y="82794"/>
                  </a:moveTo>
                  <a:lnTo>
                    <a:pt x="72790" y="82794"/>
                  </a:lnTo>
                  <a:cubicBezTo>
                    <a:pt x="72257" y="86569"/>
                    <a:pt x="70479" y="96693"/>
                    <a:pt x="68168" y="98410"/>
                  </a:cubicBezTo>
                  <a:cubicBezTo>
                    <a:pt x="66746" y="99439"/>
                    <a:pt x="53056" y="99439"/>
                    <a:pt x="50567" y="99439"/>
                  </a:cubicBezTo>
                  <a:lnTo>
                    <a:pt x="17854" y="99439"/>
                  </a:lnTo>
                  <a:cubicBezTo>
                    <a:pt x="36522" y="83480"/>
                    <a:pt x="42744" y="78675"/>
                    <a:pt x="53412" y="70610"/>
                  </a:cubicBezTo>
                  <a:cubicBezTo>
                    <a:pt x="66568" y="60486"/>
                    <a:pt x="78835" y="49847"/>
                    <a:pt x="78835" y="33545"/>
                  </a:cubicBezTo>
                  <a:cubicBezTo>
                    <a:pt x="78835" y="12781"/>
                    <a:pt x="59990" y="83"/>
                    <a:pt x="37233" y="83"/>
                  </a:cubicBezTo>
                  <a:cubicBezTo>
                    <a:pt x="15187" y="83"/>
                    <a:pt x="253" y="15012"/>
                    <a:pt x="253" y="30799"/>
                  </a:cubicBezTo>
                  <a:cubicBezTo>
                    <a:pt x="253" y="39551"/>
                    <a:pt x="7898" y="40409"/>
                    <a:pt x="9676" y="40409"/>
                  </a:cubicBezTo>
                  <a:cubicBezTo>
                    <a:pt x="13943" y="40409"/>
                    <a:pt x="19099" y="37491"/>
                    <a:pt x="19099" y="31314"/>
                  </a:cubicBezTo>
                  <a:cubicBezTo>
                    <a:pt x="19099" y="28225"/>
                    <a:pt x="17854" y="22219"/>
                    <a:pt x="8609" y="22219"/>
                  </a:cubicBezTo>
                  <a:cubicBezTo>
                    <a:pt x="14121" y="10035"/>
                    <a:pt x="26210" y="6260"/>
                    <a:pt x="34566" y="6260"/>
                  </a:cubicBezTo>
                  <a:cubicBezTo>
                    <a:pt x="52345" y="6260"/>
                    <a:pt x="61590" y="19645"/>
                    <a:pt x="61590" y="33545"/>
                  </a:cubicBezTo>
                  <a:cubicBezTo>
                    <a:pt x="61590" y="48474"/>
                    <a:pt x="50567" y="60314"/>
                    <a:pt x="44878" y="66492"/>
                  </a:cubicBezTo>
                  <a:lnTo>
                    <a:pt x="2031" y="107333"/>
                  </a:lnTo>
                  <a:cubicBezTo>
                    <a:pt x="253" y="108877"/>
                    <a:pt x="253" y="109220"/>
                    <a:pt x="253" y="114025"/>
                  </a:cubicBezTo>
                  <a:lnTo>
                    <a:pt x="73502" y="114025"/>
                  </a:lnTo>
                  <a:lnTo>
                    <a:pt x="78835" y="82794"/>
                  </a:lnTo>
                  <a:close/>
                </a:path>
              </a:pathLst>
            </a:custGeom>
            <a:solidFill>
              <a:srgbClr val="000000"/>
            </a:solidFill>
            <a:ln w="25493"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A409CFC7-C077-1BE6-6F85-1971EBAA1CEA}"/>
                </a:ext>
              </a:extLst>
            </p:cNvPr>
            <p:cNvSpPr/>
            <p:nvPr>
              <p:custDataLst>
                <p:tags r:id="rId24"/>
              </p:custDataLst>
            </p:nvPr>
          </p:nvSpPr>
          <p:spPr>
            <a:xfrm>
              <a:off x="9123832" y="4469634"/>
              <a:ext cx="104894" cy="175522"/>
            </a:xfrm>
            <a:custGeom>
              <a:avLst/>
              <a:gdLst>
                <a:gd name="connsiteX0" fmla="*/ 105152 w 104894"/>
                <a:gd name="connsiteY0" fmla="*/ 50340 h 175522"/>
                <a:gd name="connsiteX1" fmla="*/ 74674 w 104894"/>
                <a:gd name="connsiteY1" fmla="*/ 85 h 175522"/>
                <a:gd name="connsiteX2" fmla="*/ 258 w 104894"/>
                <a:gd name="connsiteY2" fmla="*/ 125354 h 175522"/>
                <a:gd name="connsiteX3" fmla="*/ 30736 w 104894"/>
                <a:gd name="connsiteY3" fmla="*/ 175608 h 175522"/>
                <a:gd name="connsiteX4" fmla="*/ 105152 w 104894"/>
                <a:gd name="connsiteY4" fmla="*/ 50340 h 175522"/>
                <a:gd name="connsiteX5" fmla="*/ 27180 w 104894"/>
                <a:gd name="connsiteY5" fmla="*/ 83924 h 175522"/>
                <a:gd name="connsiteX6" fmla="*/ 46736 w 104894"/>
                <a:gd name="connsiteY6" fmla="*/ 31219 h 175522"/>
                <a:gd name="connsiteX7" fmla="*/ 74420 w 104894"/>
                <a:gd name="connsiteY7" fmla="*/ 5479 h 175522"/>
                <a:gd name="connsiteX8" fmla="*/ 88389 w 104894"/>
                <a:gd name="connsiteY8" fmla="*/ 35141 h 175522"/>
                <a:gd name="connsiteX9" fmla="*/ 80262 w 104894"/>
                <a:gd name="connsiteY9" fmla="*/ 83924 h 175522"/>
                <a:gd name="connsiteX10" fmla="*/ 27180 w 104894"/>
                <a:gd name="connsiteY10" fmla="*/ 83924 h 175522"/>
                <a:gd name="connsiteX11" fmla="*/ 77976 w 104894"/>
                <a:gd name="connsiteY11" fmla="*/ 91769 h 175522"/>
                <a:gd name="connsiteX12" fmla="*/ 60197 w 104894"/>
                <a:gd name="connsiteY12" fmla="*/ 141533 h 175522"/>
                <a:gd name="connsiteX13" fmla="*/ 30736 w 104894"/>
                <a:gd name="connsiteY13" fmla="*/ 170215 h 175522"/>
                <a:gd name="connsiteX14" fmla="*/ 17021 w 104894"/>
                <a:gd name="connsiteY14" fmla="*/ 140307 h 175522"/>
                <a:gd name="connsiteX15" fmla="*/ 25148 w 104894"/>
                <a:gd name="connsiteY15" fmla="*/ 91769 h 175522"/>
                <a:gd name="connsiteX16" fmla="*/ 77976 w 104894"/>
                <a:gd name="connsiteY16" fmla="*/ 91769 h 17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894" h="175522">
                  <a:moveTo>
                    <a:pt x="105152" y="50340"/>
                  </a:moveTo>
                  <a:cubicBezTo>
                    <a:pt x="105152" y="34160"/>
                    <a:pt x="100580" y="85"/>
                    <a:pt x="74674" y="85"/>
                  </a:cubicBezTo>
                  <a:cubicBezTo>
                    <a:pt x="39371" y="85"/>
                    <a:pt x="258" y="69216"/>
                    <a:pt x="258" y="125354"/>
                  </a:cubicBezTo>
                  <a:cubicBezTo>
                    <a:pt x="258" y="148397"/>
                    <a:pt x="7623" y="175608"/>
                    <a:pt x="30736" y="175608"/>
                  </a:cubicBezTo>
                  <a:cubicBezTo>
                    <a:pt x="66547" y="175608"/>
                    <a:pt x="105152" y="105252"/>
                    <a:pt x="105152" y="50340"/>
                  </a:cubicBezTo>
                  <a:close/>
                  <a:moveTo>
                    <a:pt x="27180" y="83924"/>
                  </a:moveTo>
                  <a:cubicBezTo>
                    <a:pt x="31498" y="68235"/>
                    <a:pt x="36577" y="48624"/>
                    <a:pt x="46736" y="31219"/>
                  </a:cubicBezTo>
                  <a:cubicBezTo>
                    <a:pt x="53594" y="19207"/>
                    <a:pt x="62991" y="5479"/>
                    <a:pt x="74420" y="5479"/>
                  </a:cubicBezTo>
                  <a:cubicBezTo>
                    <a:pt x="86865" y="5479"/>
                    <a:pt x="88389" y="21168"/>
                    <a:pt x="88389" y="35141"/>
                  </a:cubicBezTo>
                  <a:cubicBezTo>
                    <a:pt x="88389" y="47153"/>
                    <a:pt x="86358" y="59655"/>
                    <a:pt x="80262" y="83924"/>
                  </a:cubicBezTo>
                  <a:lnTo>
                    <a:pt x="27180" y="83924"/>
                  </a:lnTo>
                  <a:close/>
                  <a:moveTo>
                    <a:pt x="77976" y="91769"/>
                  </a:moveTo>
                  <a:cubicBezTo>
                    <a:pt x="75182" y="103046"/>
                    <a:pt x="69849" y="123883"/>
                    <a:pt x="60197" y="141533"/>
                  </a:cubicBezTo>
                  <a:cubicBezTo>
                    <a:pt x="51308" y="158203"/>
                    <a:pt x="41657" y="170215"/>
                    <a:pt x="30736" y="170215"/>
                  </a:cubicBezTo>
                  <a:cubicBezTo>
                    <a:pt x="22354" y="170215"/>
                    <a:pt x="17021" y="163106"/>
                    <a:pt x="17021" y="140307"/>
                  </a:cubicBezTo>
                  <a:cubicBezTo>
                    <a:pt x="17021" y="130011"/>
                    <a:pt x="18544" y="115793"/>
                    <a:pt x="25148" y="91769"/>
                  </a:cubicBezTo>
                  <a:lnTo>
                    <a:pt x="77976" y="91769"/>
                  </a:lnTo>
                  <a:close/>
                </a:path>
              </a:pathLst>
            </a:custGeom>
            <a:solidFill>
              <a:srgbClr val="000000"/>
            </a:solidFill>
            <a:ln w="25493" cap="flat">
              <a:noFill/>
              <a:prstDash val="solid"/>
              <a:miter/>
            </a:ln>
          </p:spPr>
          <p:txBody>
            <a:bodyPr rtlCol="0" anchor="ctr"/>
            <a:lstStyle/>
            <a:p>
              <a:endParaRPr lang="en-US" dirty="0"/>
            </a:p>
          </p:txBody>
        </p:sp>
        <p:sp>
          <p:nvSpPr>
            <p:cNvPr id="699" name="Freeform: Shape 698">
              <a:extLst>
                <a:ext uri="{FF2B5EF4-FFF2-40B4-BE49-F238E27FC236}">
                  <a16:creationId xmlns:a16="http://schemas.microsoft.com/office/drawing/2014/main" id="{A059BAC9-4B1D-A1E6-BCE9-B740536B529B}"/>
                </a:ext>
              </a:extLst>
            </p:cNvPr>
            <p:cNvSpPr/>
            <p:nvPr>
              <p:custDataLst>
                <p:tags r:id="rId25"/>
              </p:custDataLst>
            </p:nvPr>
          </p:nvSpPr>
          <p:spPr>
            <a:xfrm>
              <a:off x="9250651" y="4457698"/>
              <a:ext cx="78581" cy="113942"/>
            </a:xfrm>
            <a:custGeom>
              <a:avLst/>
              <a:gdLst>
                <a:gd name="connsiteX0" fmla="*/ 78845 w 78581"/>
                <a:gd name="connsiteY0" fmla="*/ 82794 h 113942"/>
                <a:gd name="connsiteX1" fmla="*/ 72800 w 78581"/>
                <a:gd name="connsiteY1" fmla="*/ 82794 h 113942"/>
                <a:gd name="connsiteX2" fmla="*/ 68177 w 78581"/>
                <a:gd name="connsiteY2" fmla="*/ 98410 h 113942"/>
                <a:gd name="connsiteX3" fmla="*/ 50577 w 78581"/>
                <a:gd name="connsiteY3" fmla="*/ 99439 h 113942"/>
                <a:gd name="connsiteX4" fmla="*/ 17864 w 78581"/>
                <a:gd name="connsiteY4" fmla="*/ 99439 h 113942"/>
                <a:gd name="connsiteX5" fmla="*/ 53421 w 78581"/>
                <a:gd name="connsiteY5" fmla="*/ 70610 h 113942"/>
                <a:gd name="connsiteX6" fmla="*/ 78845 w 78581"/>
                <a:gd name="connsiteY6" fmla="*/ 33545 h 113942"/>
                <a:gd name="connsiteX7" fmla="*/ 37242 w 78581"/>
                <a:gd name="connsiteY7" fmla="*/ 83 h 113942"/>
                <a:gd name="connsiteX8" fmla="*/ 263 w 78581"/>
                <a:gd name="connsiteY8" fmla="*/ 30799 h 113942"/>
                <a:gd name="connsiteX9" fmla="*/ 9686 w 78581"/>
                <a:gd name="connsiteY9" fmla="*/ 40409 h 113942"/>
                <a:gd name="connsiteX10" fmla="*/ 19108 w 78581"/>
                <a:gd name="connsiteY10" fmla="*/ 31314 h 113942"/>
                <a:gd name="connsiteX11" fmla="*/ 8619 w 78581"/>
                <a:gd name="connsiteY11" fmla="*/ 22219 h 113942"/>
                <a:gd name="connsiteX12" fmla="*/ 34576 w 78581"/>
                <a:gd name="connsiteY12" fmla="*/ 6260 h 113942"/>
                <a:gd name="connsiteX13" fmla="*/ 61599 w 78581"/>
                <a:gd name="connsiteY13" fmla="*/ 33545 h 113942"/>
                <a:gd name="connsiteX14" fmla="*/ 44887 w 78581"/>
                <a:gd name="connsiteY14" fmla="*/ 66492 h 113942"/>
                <a:gd name="connsiteX15" fmla="*/ 2041 w 78581"/>
                <a:gd name="connsiteY15" fmla="*/ 107333 h 113942"/>
                <a:gd name="connsiteX16" fmla="*/ 263 w 78581"/>
                <a:gd name="connsiteY16" fmla="*/ 114025 h 113942"/>
                <a:gd name="connsiteX17" fmla="*/ 73511 w 78581"/>
                <a:gd name="connsiteY17" fmla="*/ 114025 h 113942"/>
                <a:gd name="connsiteX18" fmla="*/ 78845 w 78581"/>
                <a:gd name="connsiteY18" fmla="*/ 82794 h 11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581" h="113942">
                  <a:moveTo>
                    <a:pt x="78845" y="82794"/>
                  </a:moveTo>
                  <a:lnTo>
                    <a:pt x="72800" y="82794"/>
                  </a:lnTo>
                  <a:cubicBezTo>
                    <a:pt x="72267" y="86569"/>
                    <a:pt x="70489" y="96693"/>
                    <a:pt x="68177" y="98410"/>
                  </a:cubicBezTo>
                  <a:cubicBezTo>
                    <a:pt x="66755" y="99439"/>
                    <a:pt x="53066" y="99439"/>
                    <a:pt x="50577" y="99439"/>
                  </a:cubicBezTo>
                  <a:lnTo>
                    <a:pt x="17864" y="99439"/>
                  </a:lnTo>
                  <a:cubicBezTo>
                    <a:pt x="36531" y="83480"/>
                    <a:pt x="42754" y="78675"/>
                    <a:pt x="53421" y="70610"/>
                  </a:cubicBezTo>
                  <a:cubicBezTo>
                    <a:pt x="66577" y="60486"/>
                    <a:pt x="78845" y="49847"/>
                    <a:pt x="78845" y="33545"/>
                  </a:cubicBezTo>
                  <a:cubicBezTo>
                    <a:pt x="78845" y="12781"/>
                    <a:pt x="59999" y="83"/>
                    <a:pt x="37242" y="83"/>
                  </a:cubicBezTo>
                  <a:cubicBezTo>
                    <a:pt x="15197" y="83"/>
                    <a:pt x="263" y="15012"/>
                    <a:pt x="263" y="30799"/>
                  </a:cubicBezTo>
                  <a:cubicBezTo>
                    <a:pt x="263" y="39551"/>
                    <a:pt x="7908" y="40409"/>
                    <a:pt x="9686" y="40409"/>
                  </a:cubicBezTo>
                  <a:cubicBezTo>
                    <a:pt x="13952" y="40409"/>
                    <a:pt x="19108" y="37491"/>
                    <a:pt x="19108" y="31314"/>
                  </a:cubicBezTo>
                  <a:cubicBezTo>
                    <a:pt x="19108" y="28225"/>
                    <a:pt x="17864" y="22219"/>
                    <a:pt x="8619" y="22219"/>
                  </a:cubicBezTo>
                  <a:cubicBezTo>
                    <a:pt x="14130" y="10035"/>
                    <a:pt x="26220" y="6260"/>
                    <a:pt x="34576" y="6260"/>
                  </a:cubicBezTo>
                  <a:cubicBezTo>
                    <a:pt x="52354" y="6260"/>
                    <a:pt x="61599" y="19645"/>
                    <a:pt x="61599" y="33545"/>
                  </a:cubicBezTo>
                  <a:cubicBezTo>
                    <a:pt x="61599" y="48474"/>
                    <a:pt x="50577" y="60314"/>
                    <a:pt x="44887" y="66492"/>
                  </a:cubicBezTo>
                  <a:lnTo>
                    <a:pt x="2041" y="107333"/>
                  </a:lnTo>
                  <a:cubicBezTo>
                    <a:pt x="263" y="108877"/>
                    <a:pt x="263" y="109220"/>
                    <a:pt x="263" y="114025"/>
                  </a:cubicBezTo>
                  <a:lnTo>
                    <a:pt x="73511" y="114025"/>
                  </a:lnTo>
                  <a:lnTo>
                    <a:pt x="78845" y="82794"/>
                  </a:lnTo>
                  <a:close/>
                </a:path>
              </a:pathLst>
            </a:custGeom>
            <a:solidFill>
              <a:srgbClr val="000000"/>
            </a:solidFill>
            <a:ln w="25493" cap="flat">
              <a:noFill/>
              <a:prstDash val="solid"/>
              <a:miter/>
            </a:ln>
          </p:spPr>
          <p:txBody>
            <a:bodyPr rtlCol="0" anchor="ctr"/>
            <a:lstStyle/>
            <a:p>
              <a:endParaRPr lang="en-US"/>
            </a:p>
          </p:txBody>
        </p:sp>
      </p:grpSp>
      <p:sp>
        <p:nvSpPr>
          <p:cNvPr id="700" name="TextBox 699">
            <a:extLst>
              <a:ext uri="{FF2B5EF4-FFF2-40B4-BE49-F238E27FC236}">
                <a16:creationId xmlns:a16="http://schemas.microsoft.com/office/drawing/2014/main" id="{DC12360A-924E-D0BF-06AF-DDEF46DE379A}"/>
              </a:ext>
            </a:extLst>
          </p:cNvPr>
          <p:cNvSpPr txBox="1"/>
          <p:nvPr/>
        </p:nvSpPr>
        <p:spPr>
          <a:xfrm>
            <a:off x="967990" y="2970749"/>
            <a:ext cx="4517987" cy="307777"/>
          </a:xfrm>
          <a:prstGeom prst="rect">
            <a:avLst/>
          </a:prstGeom>
          <a:noFill/>
        </p:spPr>
        <p:txBody>
          <a:bodyPr wrap="square" rtlCol="0">
            <a:spAutoFit/>
          </a:bodyPr>
          <a:lstStyle/>
          <a:p>
            <a:r>
              <a:rPr lang="en-US" sz="1400" dirty="0">
                <a:latin typeface="Avenir Next LT Pro Light" panose="020B0304020202020204" pitchFamily="34" charset="0"/>
              </a:rPr>
              <a:t>Radiated frequency from shallow angle interaction </a:t>
            </a:r>
          </a:p>
        </p:txBody>
      </p:sp>
      <p:sp>
        <p:nvSpPr>
          <p:cNvPr id="701" name="TextBox 700">
            <a:extLst>
              <a:ext uri="{FF2B5EF4-FFF2-40B4-BE49-F238E27FC236}">
                <a16:creationId xmlns:a16="http://schemas.microsoft.com/office/drawing/2014/main" id="{2010D55C-97A7-E6EA-2276-39EABCF0BC2F}"/>
              </a:ext>
            </a:extLst>
          </p:cNvPr>
          <p:cNvSpPr txBox="1"/>
          <p:nvPr/>
        </p:nvSpPr>
        <p:spPr>
          <a:xfrm>
            <a:off x="1945354" y="4123711"/>
            <a:ext cx="4517987" cy="307777"/>
          </a:xfrm>
          <a:prstGeom prst="rect">
            <a:avLst/>
          </a:prstGeom>
          <a:noFill/>
        </p:spPr>
        <p:txBody>
          <a:bodyPr wrap="square" rtlCol="0">
            <a:spAutoFit/>
          </a:bodyPr>
          <a:lstStyle/>
          <a:p>
            <a:r>
              <a:rPr lang="en-US" sz="1400" dirty="0">
                <a:latin typeface="Avenir Next LT Pro Light" panose="020B0304020202020204" pitchFamily="34" charset="0"/>
              </a:rPr>
              <a:t>Single electron radiation</a:t>
            </a:r>
          </a:p>
        </p:txBody>
      </p:sp>
      <p:sp>
        <p:nvSpPr>
          <p:cNvPr id="702" name="TextBox 701">
            <a:extLst>
              <a:ext uri="{FF2B5EF4-FFF2-40B4-BE49-F238E27FC236}">
                <a16:creationId xmlns:a16="http://schemas.microsoft.com/office/drawing/2014/main" id="{0A4B6560-1FA4-674E-F5CF-DF4C4B28B98B}"/>
              </a:ext>
            </a:extLst>
          </p:cNvPr>
          <p:cNvSpPr txBox="1"/>
          <p:nvPr/>
        </p:nvSpPr>
        <p:spPr>
          <a:xfrm>
            <a:off x="5127607" y="4123711"/>
            <a:ext cx="4517987" cy="307777"/>
          </a:xfrm>
          <a:prstGeom prst="rect">
            <a:avLst/>
          </a:prstGeom>
          <a:noFill/>
        </p:spPr>
        <p:txBody>
          <a:bodyPr wrap="square" rtlCol="0">
            <a:spAutoFit/>
          </a:bodyPr>
          <a:lstStyle/>
          <a:p>
            <a:r>
              <a:rPr lang="en-US" sz="1400" dirty="0">
                <a:latin typeface="Avenir Next LT Pro Light" panose="020B0304020202020204" pitchFamily="34" charset="0"/>
              </a:rPr>
              <a:t>Bunching factor</a:t>
            </a:r>
          </a:p>
        </p:txBody>
      </p:sp>
      <p:sp>
        <p:nvSpPr>
          <p:cNvPr id="703" name="TextBox 702">
            <a:extLst>
              <a:ext uri="{FF2B5EF4-FFF2-40B4-BE49-F238E27FC236}">
                <a16:creationId xmlns:a16="http://schemas.microsoft.com/office/drawing/2014/main" id="{E8E18731-98CE-2D99-3502-3F68B4138100}"/>
              </a:ext>
            </a:extLst>
          </p:cNvPr>
          <p:cNvSpPr txBox="1"/>
          <p:nvPr/>
        </p:nvSpPr>
        <p:spPr>
          <a:xfrm>
            <a:off x="7877211" y="4123711"/>
            <a:ext cx="4517987" cy="307777"/>
          </a:xfrm>
          <a:prstGeom prst="rect">
            <a:avLst/>
          </a:prstGeom>
          <a:noFill/>
        </p:spPr>
        <p:txBody>
          <a:bodyPr wrap="square" rtlCol="0">
            <a:spAutoFit/>
          </a:bodyPr>
          <a:lstStyle/>
          <a:p>
            <a:r>
              <a:rPr lang="en-US" sz="1400" dirty="0" err="1">
                <a:latin typeface="Avenir Next LT Pro Light" panose="020B0304020202020204" pitchFamily="34" charset="0"/>
              </a:rPr>
              <a:t>Superradiant</a:t>
            </a:r>
            <a:r>
              <a:rPr lang="en-US" sz="1400" dirty="0">
                <a:latin typeface="Avenir Next LT Pro Light" panose="020B0304020202020204" pitchFamily="34" charset="0"/>
              </a:rPr>
              <a:t> radiation</a:t>
            </a:r>
          </a:p>
        </p:txBody>
      </p:sp>
      <p:sp>
        <p:nvSpPr>
          <p:cNvPr id="704" name="TextBox 703">
            <a:extLst>
              <a:ext uri="{FF2B5EF4-FFF2-40B4-BE49-F238E27FC236}">
                <a16:creationId xmlns:a16="http://schemas.microsoft.com/office/drawing/2014/main" id="{78CD1B3F-8CCF-0002-910A-51C975C73F96}"/>
              </a:ext>
            </a:extLst>
          </p:cNvPr>
          <p:cNvSpPr txBox="1"/>
          <p:nvPr/>
        </p:nvSpPr>
        <p:spPr>
          <a:xfrm>
            <a:off x="7362298" y="1265221"/>
            <a:ext cx="4517987" cy="307777"/>
          </a:xfrm>
          <a:prstGeom prst="rect">
            <a:avLst/>
          </a:prstGeom>
          <a:noFill/>
        </p:spPr>
        <p:txBody>
          <a:bodyPr wrap="square" rtlCol="0">
            <a:spAutoFit/>
          </a:bodyPr>
          <a:lstStyle/>
          <a:p>
            <a:r>
              <a:rPr lang="en-US" sz="1400" dirty="0">
                <a:latin typeface="Avenir Next LT Pro Light" panose="020B0304020202020204" pitchFamily="34" charset="0"/>
              </a:rPr>
              <a:t>Intensity pattern</a:t>
            </a:r>
          </a:p>
        </p:txBody>
      </p:sp>
      <p:sp>
        <p:nvSpPr>
          <p:cNvPr id="3" name="TextBox 2">
            <a:extLst>
              <a:ext uri="{FF2B5EF4-FFF2-40B4-BE49-F238E27FC236}">
                <a16:creationId xmlns:a16="http://schemas.microsoft.com/office/drawing/2014/main" id="{94DD88C7-98A7-71B1-EDBB-B70C93E8C140}"/>
              </a:ext>
            </a:extLst>
          </p:cNvPr>
          <p:cNvSpPr txBox="1"/>
          <p:nvPr/>
        </p:nvSpPr>
        <p:spPr>
          <a:xfrm>
            <a:off x="1270897" y="992247"/>
            <a:ext cx="5433236" cy="369332"/>
          </a:xfrm>
          <a:prstGeom prst="rect">
            <a:avLst/>
          </a:prstGeom>
          <a:noFill/>
        </p:spPr>
        <p:txBody>
          <a:bodyPr wrap="square">
            <a:spAutoFit/>
          </a:bodyPr>
          <a:lstStyle/>
          <a:p>
            <a:r>
              <a:rPr lang="en-US" dirty="0">
                <a:latin typeface="Avenir Next LT Pro Light" panose="020B0304020202020204" pitchFamily="34" charset="0"/>
              </a:rPr>
              <a:t>Shallow angle interaction</a:t>
            </a:r>
            <a:endParaRPr lang="en-US" dirty="0"/>
          </a:p>
        </p:txBody>
      </p:sp>
      <p:grpSp>
        <p:nvGrpSpPr>
          <p:cNvPr id="705" name="Group 704">
            <a:extLst>
              <a:ext uri="{FF2B5EF4-FFF2-40B4-BE49-F238E27FC236}">
                <a16:creationId xmlns:a16="http://schemas.microsoft.com/office/drawing/2014/main" id="{8038B1CF-2817-4287-C907-58678930834F}"/>
              </a:ext>
            </a:extLst>
          </p:cNvPr>
          <p:cNvGrpSpPr/>
          <p:nvPr/>
        </p:nvGrpSpPr>
        <p:grpSpPr>
          <a:xfrm>
            <a:off x="1233290" y="1106439"/>
            <a:ext cx="3731598" cy="2507073"/>
            <a:chOff x="7383109" y="-306781"/>
            <a:chExt cx="3731598" cy="2507073"/>
          </a:xfrm>
        </p:grpSpPr>
        <p:sp>
          <p:nvSpPr>
            <p:cNvPr id="706" name="Arc 705">
              <a:extLst>
                <a:ext uri="{FF2B5EF4-FFF2-40B4-BE49-F238E27FC236}">
                  <a16:creationId xmlns:a16="http://schemas.microsoft.com/office/drawing/2014/main" id="{CDCDF663-D13B-C494-55B8-664C69A7D25D}"/>
                </a:ext>
              </a:extLst>
            </p:cNvPr>
            <p:cNvSpPr/>
            <p:nvPr/>
          </p:nvSpPr>
          <p:spPr>
            <a:xfrm flipV="1">
              <a:off x="8012705" y="-305475"/>
              <a:ext cx="2505767" cy="2505767"/>
            </a:xfrm>
            <a:prstGeom prst="arc">
              <a:avLst>
                <a:gd name="adj1" fmla="val 21076610"/>
                <a:gd name="adj2" fmla="val 0"/>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707" name="Arc 706">
              <a:extLst>
                <a:ext uri="{FF2B5EF4-FFF2-40B4-BE49-F238E27FC236}">
                  <a16:creationId xmlns:a16="http://schemas.microsoft.com/office/drawing/2014/main" id="{0E1D542D-7F9B-DDEA-729B-B6F85096788E}"/>
                </a:ext>
              </a:extLst>
            </p:cNvPr>
            <p:cNvSpPr/>
            <p:nvPr/>
          </p:nvSpPr>
          <p:spPr>
            <a:xfrm flipH="1">
              <a:off x="8128744" y="-306781"/>
              <a:ext cx="2505767" cy="2505767"/>
            </a:xfrm>
            <a:prstGeom prst="arc">
              <a:avLst>
                <a:gd name="adj1" fmla="val 20807585"/>
                <a:gd name="adj2" fmla="val 0"/>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nvGrpSpPr>
            <p:cNvPr id="708" name="Group 707">
              <a:extLst>
                <a:ext uri="{FF2B5EF4-FFF2-40B4-BE49-F238E27FC236}">
                  <a16:creationId xmlns:a16="http://schemas.microsoft.com/office/drawing/2014/main" id="{7CA2A945-9840-D2A7-209E-B5476389E1AE}"/>
                </a:ext>
              </a:extLst>
            </p:cNvPr>
            <p:cNvGrpSpPr/>
            <p:nvPr/>
          </p:nvGrpSpPr>
          <p:grpSpPr>
            <a:xfrm>
              <a:off x="7383109" y="532"/>
              <a:ext cx="3731598" cy="1411200"/>
              <a:chOff x="7383109" y="532"/>
              <a:chExt cx="3731598" cy="1411200"/>
            </a:xfrm>
          </p:grpSpPr>
          <p:cxnSp>
            <p:nvCxnSpPr>
              <p:cNvPr id="709" name="Straight Connector 708">
                <a:extLst>
                  <a:ext uri="{FF2B5EF4-FFF2-40B4-BE49-F238E27FC236}">
                    <a16:creationId xmlns:a16="http://schemas.microsoft.com/office/drawing/2014/main" id="{4D8B07BB-83B1-BF9B-EC6E-1115C9A006EB}"/>
                  </a:ext>
                </a:extLst>
              </p:cNvPr>
              <p:cNvCxnSpPr>
                <a:cxnSpLocks/>
              </p:cNvCxnSpPr>
              <p:nvPr/>
            </p:nvCxnSpPr>
            <p:spPr>
              <a:xfrm>
                <a:off x="9149163" y="1171827"/>
                <a:ext cx="209746"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EA48731B-6E1C-06CF-592C-86C14739D0E3}"/>
                  </a:ext>
                </a:extLst>
              </p:cNvPr>
              <p:cNvCxnSpPr>
                <a:cxnSpLocks/>
              </p:cNvCxnSpPr>
              <p:nvPr/>
            </p:nvCxnSpPr>
            <p:spPr>
              <a:xfrm>
                <a:off x="9361362" y="532"/>
                <a:ext cx="0" cy="1411200"/>
              </a:xfrm>
              <a:prstGeom prst="line">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2AAA34CE-E122-41DF-1701-0FE4803364E6}"/>
                  </a:ext>
                </a:extLst>
              </p:cNvPr>
              <p:cNvCxnSpPr>
                <a:cxnSpLocks/>
              </p:cNvCxnSpPr>
              <p:nvPr/>
            </p:nvCxnSpPr>
            <p:spPr>
              <a:xfrm>
                <a:off x="9360606" y="573857"/>
                <a:ext cx="0" cy="1440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F9AB32BE-50C3-8655-7EA2-556C760C8487}"/>
                  </a:ext>
                </a:extLst>
              </p:cNvPr>
              <p:cNvCxnSpPr>
                <a:cxnSpLocks/>
              </p:cNvCxnSpPr>
              <p:nvPr/>
            </p:nvCxnSpPr>
            <p:spPr>
              <a:xfrm>
                <a:off x="9470360" y="573857"/>
                <a:ext cx="0" cy="1440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03EF1D65-60E2-FBCD-C5FC-6D3AC3218B30}"/>
                  </a:ext>
                </a:extLst>
              </p:cNvPr>
              <p:cNvCxnSpPr>
                <a:cxnSpLocks/>
              </p:cNvCxnSpPr>
              <p:nvPr/>
            </p:nvCxnSpPr>
            <p:spPr>
              <a:xfrm flipV="1">
                <a:off x="7420716" y="945385"/>
                <a:ext cx="3693991"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714" name="Group 713">
                <a:extLst>
                  <a:ext uri="{FF2B5EF4-FFF2-40B4-BE49-F238E27FC236}">
                    <a16:creationId xmlns:a16="http://schemas.microsoft.com/office/drawing/2014/main" id="{F0C59EE3-102E-E34A-C2C4-B7BE9DA07E03}"/>
                  </a:ext>
                </a:extLst>
              </p:cNvPr>
              <p:cNvGrpSpPr/>
              <p:nvPr/>
            </p:nvGrpSpPr>
            <p:grpSpPr>
              <a:xfrm>
                <a:off x="7383109" y="459115"/>
                <a:ext cx="3335969" cy="764923"/>
                <a:chOff x="7739367" y="798913"/>
                <a:chExt cx="2214147" cy="507694"/>
              </a:xfrm>
            </p:grpSpPr>
            <p:sp>
              <p:nvSpPr>
                <p:cNvPr id="724" name="Freeform: Shape 540">
                  <a:extLst>
                    <a:ext uri="{FF2B5EF4-FFF2-40B4-BE49-F238E27FC236}">
                      <a16:creationId xmlns:a16="http://schemas.microsoft.com/office/drawing/2014/main" id="{188D1190-29C4-E56B-D710-1891E66F8189}"/>
                    </a:ext>
                  </a:extLst>
                </p:cNvPr>
                <p:cNvSpPr/>
                <p:nvPr/>
              </p:nvSpPr>
              <p:spPr>
                <a:xfrm rot="11398055" flipV="1">
                  <a:off x="9149992" y="1143389"/>
                  <a:ext cx="803522" cy="128461"/>
                </a:xfrm>
                <a:custGeom>
                  <a:avLst/>
                  <a:gdLst>
                    <a:gd name="connsiteX0" fmla="*/ 0 w 1591877"/>
                    <a:gd name="connsiteY0" fmla="*/ 382299 h 755236"/>
                    <a:gd name="connsiteX1" fmla="*/ 33199 w 1591877"/>
                    <a:gd name="connsiteY1" fmla="*/ 382196 h 755236"/>
                    <a:gd name="connsiteX2" fmla="*/ 72358 w 1591877"/>
                    <a:gd name="connsiteY2" fmla="*/ 382348 h 755236"/>
                    <a:gd name="connsiteX3" fmla="*/ 110236 w 1591877"/>
                    <a:gd name="connsiteY3" fmla="*/ 382185 h 755236"/>
                    <a:gd name="connsiteX4" fmla="*/ 127475 w 1591877"/>
                    <a:gd name="connsiteY4" fmla="*/ 381590 h 755236"/>
                    <a:gd name="connsiteX5" fmla="*/ 136094 w 1591877"/>
                    <a:gd name="connsiteY5" fmla="*/ 381573 h 755236"/>
                    <a:gd name="connsiteX6" fmla="*/ 144714 w 1591877"/>
                    <a:gd name="connsiteY6" fmla="*/ 381896 h 755236"/>
                    <a:gd name="connsiteX7" fmla="*/ 153590 w 1591877"/>
                    <a:gd name="connsiteY7" fmla="*/ 382546 h 755236"/>
                    <a:gd name="connsiteX8" fmla="*/ 162467 w 1591877"/>
                    <a:gd name="connsiteY8" fmla="*/ 383286 h 755236"/>
                    <a:gd name="connsiteX9" fmla="*/ 166901 w 1591877"/>
                    <a:gd name="connsiteY9" fmla="*/ 383579 h 755236"/>
                    <a:gd name="connsiteX10" fmla="*/ 171340 w 1591877"/>
                    <a:gd name="connsiteY10" fmla="*/ 383750 h 755236"/>
                    <a:gd name="connsiteX11" fmla="*/ 175778 w 1591877"/>
                    <a:gd name="connsiteY11" fmla="*/ 383761 h 755236"/>
                    <a:gd name="connsiteX12" fmla="*/ 180212 w 1591877"/>
                    <a:gd name="connsiteY12" fmla="*/ 383583 h 755236"/>
                    <a:gd name="connsiteX13" fmla="*/ 184823 w 1591877"/>
                    <a:gd name="connsiteY13" fmla="*/ 383187 h 755236"/>
                    <a:gd name="connsiteX14" fmla="*/ 189430 w 1591877"/>
                    <a:gd name="connsiteY14" fmla="*/ 382597 h 755236"/>
                    <a:gd name="connsiteX15" fmla="*/ 194037 w 1591877"/>
                    <a:gd name="connsiteY15" fmla="*/ 381854 h 755236"/>
                    <a:gd name="connsiteX16" fmla="*/ 198644 w 1591877"/>
                    <a:gd name="connsiteY16" fmla="*/ 381042 h 755236"/>
                    <a:gd name="connsiteX17" fmla="*/ 203250 w 1591877"/>
                    <a:gd name="connsiteY17" fmla="*/ 380258 h 755236"/>
                    <a:gd name="connsiteX18" fmla="*/ 205554 w 1591877"/>
                    <a:gd name="connsiteY18" fmla="*/ 379910 h 755236"/>
                    <a:gd name="connsiteX19" fmla="*/ 207857 w 1591877"/>
                    <a:gd name="connsiteY19" fmla="*/ 379613 h 755236"/>
                    <a:gd name="connsiteX20" fmla="*/ 210164 w 1591877"/>
                    <a:gd name="connsiteY20" fmla="*/ 379380 h 755236"/>
                    <a:gd name="connsiteX21" fmla="*/ 212468 w 1591877"/>
                    <a:gd name="connsiteY21" fmla="*/ 379221 h 755236"/>
                    <a:gd name="connsiteX22" fmla="*/ 214771 w 1591877"/>
                    <a:gd name="connsiteY22" fmla="*/ 379148 h 755236"/>
                    <a:gd name="connsiteX23" fmla="*/ 217075 w 1591877"/>
                    <a:gd name="connsiteY23" fmla="*/ 379175 h 755236"/>
                    <a:gd name="connsiteX24" fmla="*/ 219569 w 1591877"/>
                    <a:gd name="connsiteY24" fmla="*/ 379318 h 755236"/>
                    <a:gd name="connsiteX25" fmla="*/ 222063 w 1591877"/>
                    <a:gd name="connsiteY25" fmla="*/ 379589 h 755236"/>
                    <a:gd name="connsiteX26" fmla="*/ 224561 w 1591877"/>
                    <a:gd name="connsiteY26" fmla="*/ 379983 h 755236"/>
                    <a:gd name="connsiteX27" fmla="*/ 227055 w 1591877"/>
                    <a:gd name="connsiteY27" fmla="*/ 380500 h 755236"/>
                    <a:gd name="connsiteX28" fmla="*/ 229549 w 1591877"/>
                    <a:gd name="connsiteY28" fmla="*/ 381128 h 755236"/>
                    <a:gd name="connsiteX29" fmla="*/ 232044 w 1591877"/>
                    <a:gd name="connsiteY29" fmla="*/ 381852 h 755236"/>
                    <a:gd name="connsiteX30" fmla="*/ 237036 w 1591877"/>
                    <a:gd name="connsiteY30" fmla="*/ 383501 h 755236"/>
                    <a:gd name="connsiteX31" fmla="*/ 242024 w 1591877"/>
                    <a:gd name="connsiteY31" fmla="*/ 385237 h 755236"/>
                    <a:gd name="connsiteX32" fmla="*/ 244518 w 1591877"/>
                    <a:gd name="connsiteY32" fmla="*/ 386053 h 755236"/>
                    <a:gd name="connsiteX33" fmla="*/ 247012 w 1591877"/>
                    <a:gd name="connsiteY33" fmla="*/ 386793 h 755236"/>
                    <a:gd name="connsiteX34" fmla="*/ 249510 w 1591877"/>
                    <a:gd name="connsiteY34" fmla="*/ 387416 h 755236"/>
                    <a:gd name="connsiteX35" fmla="*/ 250757 w 1591877"/>
                    <a:gd name="connsiteY35" fmla="*/ 387674 h 755236"/>
                    <a:gd name="connsiteX36" fmla="*/ 252004 w 1591877"/>
                    <a:gd name="connsiteY36" fmla="*/ 387892 h 755236"/>
                    <a:gd name="connsiteX37" fmla="*/ 253252 w 1591877"/>
                    <a:gd name="connsiteY37" fmla="*/ 388066 h 755236"/>
                    <a:gd name="connsiteX38" fmla="*/ 254499 w 1591877"/>
                    <a:gd name="connsiteY38" fmla="*/ 388189 h 755236"/>
                    <a:gd name="connsiteX39" fmla="*/ 255746 w 1591877"/>
                    <a:gd name="connsiteY39" fmla="*/ 388264 h 755236"/>
                    <a:gd name="connsiteX40" fmla="*/ 256993 w 1591877"/>
                    <a:gd name="connsiteY40" fmla="*/ 388284 h 755236"/>
                    <a:gd name="connsiteX41" fmla="*/ 258009 w 1591877"/>
                    <a:gd name="connsiteY41" fmla="*/ 388257 h 755236"/>
                    <a:gd name="connsiteX42" fmla="*/ 259021 w 1591877"/>
                    <a:gd name="connsiteY42" fmla="*/ 388196 h 755236"/>
                    <a:gd name="connsiteX43" fmla="*/ 260033 w 1591877"/>
                    <a:gd name="connsiteY43" fmla="*/ 388092 h 755236"/>
                    <a:gd name="connsiteX44" fmla="*/ 261050 w 1591877"/>
                    <a:gd name="connsiteY44" fmla="*/ 387951 h 755236"/>
                    <a:gd name="connsiteX45" fmla="*/ 262062 w 1591877"/>
                    <a:gd name="connsiteY45" fmla="*/ 387771 h 755236"/>
                    <a:gd name="connsiteX46" fmla="*/ 263074 w 1591877"/>
                    <a:gd name="connsiteY46" fmla="*/ 387551 h 755236"/>
                    <a:gd name="connsiteX47" fmla="*/ 264090 w 1591877"/>
                    <a:gd name="connsiteY47" fmla="*/ 387289 h 755236"/>
                    <a:gd name="connsiteX48" fmla="*/ 265103 w 1591877"/>
                    <a:gd name="connsiteY48" fmla="*/ 386989 h 755236"/>
                    <a:gd name="connsiteX49" fmla="*/ 266119 w 1591877"/>
                    <a:gd name="connsiteY49" fmla="*/ 386650 h 755236"/>
                    <a:gd name="connsiteX50" fmla="*/ 267131 w 1591877"/>
                    <a:gd name="connsiteY50" fmla="*/ 386276 h 755236"/>
                    <a:gd name="connsiteX51" fmla="*/ 269159 w 1591877"/>
                    <a:gd name="connsiteY51" fmla="*/ 385415 h 755236"/>
                    <a:gd name="connsiteX52" fmla="*/ 271184 w 1591877"/>
                    <a:gd name="connsiteY52" fmla="*/ 384420 h 755236"/>
                    <a:gd name="connsiteX53" fmla="*/ 273212 w 1591877"/>
                    <a:gd name="connsiteY53" fmla="*/ 383310 h 755236"/>
                    <a:gd name="connsiteX54" fmla="*/ 277269 w 1591877"/>
                    <a:gd name="connsiteY54" fmla="*/ 380828 h 755236"/>
                    <a:gd name="connsiteX55" fmla="*/ 281322 w 1591877"/>
                    <a:gd name="connsiteY55" fmla="*/ 378177 h 755236"/>
                    <a:gd name="connsiteX56" fmla="*/ 285379 w 1591877"/>
                    <a:gd name="connsiteY56" fmla="*/ 375612 h 755236"/>
                    <a:gd name="connsiteX57" fmla="*/ 287404 w 1591877"/>
                    <a:gd name="connsiteY57" fmla="*/ 374447 h 755236"/>
                    <a:gd name="connsiteX58" fmla="*/ 288420 w 1591877"/>
                    <a:gd name="connsiteY58" fmla="*/ 373908 h 755236"/>
                    <a:gd name="connsiteX59" fmla="*/ 289432 w 1591877"/>
                    <a:gd name="connsiteY59" fmla="*/ 373406 h 755236"/>
                    <a:gd name="connsiteX60" fmla="*/ 290694 w 1591877"/>
                    <a:gd name="connsiteY60" fmla="*/ 372838 h 755236"/>
                    <a:gd name="connsiteX61" fmla="*/ 291952 w 1591877"/>
                    <a:gd name="connsiteY61" fmla="*/ 372338 h 755236"/>
                    <a:gd name="connsiteX62" fmla="*/ 292583 w 1591877"/>
                    <a:gd name="connsiteY62" fmla="*/ 372116 h 755236"/>
                    <a:gd name="connsiteX63" fmla="*/ 293214 w 1591877"/>
                    <a:gd name="connsiteY63" fmla="*/ 371913 h 755236"/>
                    <a:gd name="connsiteX64" fmla="*/ 293841 w 1591877"/>
                    <a:gd name="connsiteY64" fmla="*/ 371733 h 755236"/>
                    <a:gd name="connsiteX65" fmla="*/ 294472 w 1591877"/>
                    <a:gd name="connsiteY65" fmla="*/ 371574 h 755236"/>
                    <a:gd name="connsiteX66" fmla="*/ 295102 w 1591877"/>
                    <a:gd name="connsiteY66" fmla="*/ 371437 h 755236"/>
                    <a:gd name="connsiteX67" fmla="*/ 295733 w 1591877"/>
                    <a:gd name="connsiteY67" fmla="*/ 371323 h 755236"/>
                    <a:gd name="connsiteX68" fmla="*/ 296364 w 1591877"/>
                    <a:gd name="connsiteY68" fmla="*/ 371233 h 755236"/>
                    <a:gd name="connsiteX69" fmla="*/ 296991 w 1591877"/>
                    <a:gd name="connsiteY69" fmla="*/ 371169 h 755236"/>
                    <a:gd name="connsiteX70" fmla="*/ 297622 w 1591877"/>
                    <a:gd name="connsiteY70" fmla="*/ 371127 h 755236"/>
                    <a:gd name="connsiteX71" fmla="*/ 298253 w 1591877"/>
                    <a:gd name="connsiteY71" fmla="*/ 371114 h 755236"/>
                    <a:gd name="connsiteX72" fmla="*/ 298884 w 1591877"/>
                    <a:gd name="connsiteY72" fmla="*/ 371125 h 755236"/>
                    <a:gd name="connsiteX73" fmla="*/ 299511 w 1591877"/>
                    <a:gd name="connsiteY73" fmla="*/ 371162 h 755236"/>
                    <a:gd name="connsiteX74" fmla="*/ 300142 w 1591877"/>
                    <a:gd name="connsiteY74" fmla="*/ 371226 h 755236"/>
                    <a:gd name="connsiteX75" fmla="*/ 300773 w 1591877"/>
                    <a:gd name="connsiteY75" fmla="*/ 371319 h 755236"/>
                    <a:gd name="connsiteX76" fmla="*/ 301404 w 1591877"/>
                    <a:gd name="connsiteY76" fmla="*/ 371440 h 755236"/>
                    <a:gd name="connsiteX77" fmla="*/ 302031 w 1591877"/>
                    <a:gd name="connsiteY77" fmla="*/ 371585 h 755236"/>
                    <a:gd name="connsiteX78" fmla="*/ 302662 w 1591877"/>
                    <a:gd name="connsiteY78" fmla="*/ 371761 h 755236"/>
                    <a:gd name="connsiteX79" fmla="*/ 303293 w 1591877"/>
                    <a:gd name="connsiteY79" fmla="*/ 371964 h 755236"/>
                    <a:gd name="connsiteX80" fmla="*/ 303924 w 1591877"/>
                    <a:gd name="connsiteY80" fmla="*/ 372195 h 755236"/>
                    <a:gd name="connsiteX81" fmla="*/ 304555 w 1591877"/>
                    <a:gd name="connsiteY81" fmla="*/ 372455 h 755236"/>
                    <a:gd name="connsiteX82" fmla="*/ 305182 w 1591877"/>
                    <a:gd name="connsiteY82" fmla="*/ 372741 h 755236"/>
                    <a:gd name="connsiteX83" fmla="*/ 305813 w 1591877"/>
                    <a:gd name="connsiteY83" fmla="*/ 373056 h 755236"/>
                    <a:gd name="connsiteX84" fmla="*/ 307075 w 1591877"/>
                    <a:gd name="connsiteY84" fmla="*/ 373765 h 755236"/>
                    <a:gd name="connsiteX85" fmla="*/ 308333 w 1591877"/>
                    <a:gd name="connsiteY85" fmla="*/ 374582 h 755236"/>
                    <a:gd name="connsiteX86" fmla="*/ 309594 w 1591877"/>
                    <a:gd name="connsiteY86" fmla="*/ 375500 h 755236"/>
                    <a:gd name="connsiteX87" fmla="*/ 310853 w 1591877"/>
                    <a:gd name="connsiteY87" fmla="*/ 376515 h 755236"/>
                    <a:gd name="connsiteX88" fmla="*/ 312114 w 1591877"/>
                    <a:gd name="connsiteY88" fmla="*/ 377623 h 755236"/>
                    <a:gd name="connsiteX89" fmla="*/ 314634 w 1591877"/>
                    <a:gd name="connsiteY89" fmla="*/ 380075 h 755236"/>
                    <a:gd name="connsiteX90" fmla="*/ 317154 w 1591877"/>
                    <a:gd name="connsiteY90" fmla="*/ 382786 h 755236"/>
                    <a:gd name="connsiteX91" fmla="*/ 319674 w 1591877"/>
                    <a:gd name="connsiteY91" fmla="*/ 385670 h 755236"/>
                    <a:gd name="connsiteX92" fmla="*/ 324714 w 1591877"/>
                    <a:gd name="connsiteY92" fmla="*/ 391543 h 755236"/>
                    <a:gd name="connsiteX93" fmla="*/ 327233 w 1591877"/>
                    <a:gd name="connsiteY93" fmla="*/ 394306 h 755236"/>
                    <a:gd name="connsiteX94" fmla="*/ 329753 w 1591877"/>
                    <a:gd name="connsiteY94" fmla="*/ 396794 h 755236"/>
                    <a:gd name="connsiteX95" fmla="*/ 330755 w 1591877"/>
                    <a:gd name="connsiteY95" fmla="*/ 397681 h 755236"/>
                    <a:gd name="connsiteX96" fmla="*/ 331756 w 1591877"/>
                    <a:gd name="connsiteY96" fmla="*/ 398500 h 755236"/>
                    <a:gd name="connsiteX97" fmla="*/ 332757 w 1591877"/>
                    <a:gd name="connsiteY97" fmla="*/ 399245 h 755236"/>
                    <a:gd name="connsiteX98" fmla="*/ 333759 w 1591877"/>
                    <a:gd name="connsiteY98" fmla="*/ 399907 h 755236"/>
                    <a:gd name="connsiteX99" fmla="*/ 334258 w 1591877"/>
                    <a:gd name="connsiteY99" fmla="*/ 400205 h 755236"/>
                    <a:gd name="connsiteX100" fmla="*/ 334760 w 1591877"/>
                    <a:gd name="connsiteY100" fmla="*/ 400480 h 755236"/>
                    <a:gd name="connsiteX101" fmla="*/ 335263 w 1591877"/>
                    <a:gd name="connsiteY101" fmla="*/ 400733 h 755236"/>
                    <a:gd name="connsiteX102" fmla="*/ 335761 w 1591877"/>
                    <a:gd name="connsiteY102" fmla="*/ 400962 h 755236"/>
                    <a:gd name="connsiteX103" fmla="*/ 336260 w 1591877"/>
                    <a:gd name="connsiteY103" fmla="*/ 401165 h 755236"/>
                    <a:gd name="connsiteX104" fmla="*/ 336763 w 1591877"/>
                    <a:gd name="connsiteY104" fmla="*/ 401343 h 755236"/>
                    <a:gd name="connsiteX105" fmla="*/ 337262 w 1591877"/>
                    <a:gd name="connsiteY105" fmla="*/ 401495 h 755236"/>
                    <a:gd name="connsiteX106" fmla="*/ 337764 w 1591877"/>
                    <a:gd name="connsiteY106" fmla="*/ 401623 h 755236"/>
                    <a:gd name="connsiteX107" fmla="*/ 338263 w 1591877"/>
                    <a:gd name="connsiteY107" fmla="*/ 401720 h 755236"/>
                    <a:gd name="connsiteX108" fmla="*/ 338512 w 1591877"/>
                    <a:gd name="connsiteY108" fmla="*/ 401759 h 755236"/>
                    <a:gd name="connsiteX109" fmla="*/ 338765 w 1591877"/>
                    <a:gd name="connsiteY109" fmla="*/ 401792 h 755236"/>
                    <a:gd name="connsiteX110" fmla="*/ 339015 w 1591877"/>
                    <a:gd name="connsiteY110" fmla="*/ 401817 h 755236"/>
                    <a:gd name="connsiteX111" fmla="*/ 339264 w 1591877"/>
                    <a:gd name="connsiteY111" fmla="*/ 401834 h 755236"/>
                    <a:gd name="connsiteX112" fmla="*/ 339517 w 1591877"/>
                    <a:gd name="connsiteY112" fmla="*/ 401845 h 755236"/>
                    <a:gd name="connsiteX113" fmla="*/ 339767 w 1591877"/>
                    <a:gd name="connsiteY113" fmla="*/ 401850 h 755236"/>
                    <a:gd name="connsiteX114" fmla="*/ 340016 w 1591877"/>
                    <a:gd name="connsiteY114" fmla="*/ 401845 h 755236"/>
                    <a:gd name="connsiteX115" fmla="*/ 340266 w 1591877"/>
                    <a:gd name="connsiteY115" fmla="*/ 401834 h 755236"/>
                    <a:gd name="connsiteX116" fmla="*/ 340515 w 1591877"/>
                    <a:gd name="connsiteY116" fmla="*/ 401817 h 755236"/>
                    <a:gd name="connsiteX117" fmla="*/ 340768 w 1591877"/>
                    <a:gd name="connsiteY117" fmla="*/ 401792 h 755236"/>
                    <a:gd name="connsiteX118" fmla="*/ 341018 w 1591877"/>
                    <a:gd name="connsiteY118" fmla="*/ 401759 h 755236"/>
                    <a:gd name="connsiteX119" fmla="*/ 341267 w 1591877"/>
                    <a:gd name="connsiteY119" fmla="*/ 401717 h 755236"/>
                    <a:gd name="connsiteX120" fmla="*/ 341516 w 1591877"/>
                    <a:gd name="connsiteY120" fmla="*/ 401671 h 755236"/>
                    <a:gd name="connsiteX121" fmla="*/ 341769 w 1591877"/>
                    <a:gd name="connsiteY121" fmla="*/ 401616 h 755236"/>
                    <a:gd name="connsiteX122" fmla="*/ 342268 w 1591877"/>
                    <a:gd name="connsiteY122" fmla="*/ 401484 h 755236"/>
                    <a:gd name="connsiteX123" fmla="*/ 342771 w 1591877"/>
                    <a:gd name="connsiteY123" fmla="*/ 401319 h 755236"/>
                    <a:gd name="connsiteX124" fmla="*/ 343270 w 1591877"/>
                    <a:gd name="connsiteY124" fmla="*/ 401127 h 755236"/>
                    <a:gd name="connsiteX125" fmla="*/ 343768 w 1591877"/>
                    <a:gd name="connsiteY125" fmla="*/ 400903 h 755236"/>
                    <a:gd name="connsiteX126" fmla="*/ 344271 w 1591877"/>
                    <a:gd name="connsiteY126" fmla="*/ 400647 h 755236"/>
                    <a:gd name="connsiteX127" fmla="*/ 344770 w 1591877"/>
                    <a:gd name="connsiteY127" fmla="*/ 400363 h 755236"/>
                    <a:gd name="connsiteX128" fmla="*/ 345272 w 1591877"/>
                    <a:gd name="connsiteY128" fmla="*/ 400048 h 755236"/>
                    <a:gd name="connsiteX129" fmla="*/ 345771 w 1591877"/>
                    <a:gd name="connsiteY129" fmla="*/ 399703 h 755236"/>
                    <a:gd name="connsiteX130" fmla="*/ 346773 w 1591877"/>
                    <a:gd name="connsiteY130" fmla="*/ 398919 h 755236"/>
                    <a:gd name="connsiteX131" fmla="*/ 347774 w 1591877"/>
                    <a:gd name="connsiteY131" fmla="*/ 398016 h 755236"/>
                    <a:gd name="connsiteX132" fmla="*/ 348775 w 1591877"/>
                    <a:gd name="connsiteY132" fmla="*/ 396997 h 755236"/>
                    <a:gd name="connsiteX133" fmla="*/ 349776 w 1591877"/>
                    <a:gd name="connsiteY133" fmla="*/ 395865 h 755236"/>
                    <a:gd name="connsiteX134" fmla="*/ 351779 w 1591877"/>
                    <a:gd name="connsiteY134" fmla="*/ 393271 h 755236"/>
                    <a:gd name="connsiteX135" fmla="*/ 353782 w 1591877"/>
                    <a:gd name="connsiteY135" fmla="*/ 390279 h 755236"/>
                    <a:gd name="connsiteX136" fmla="*/ 357787 w 1591877"/>
                    <a:gd name="connsiteY136" fmla="*/ 383314 h 755236"/>
                    <a:gd name="connsiteX137" fmla="*/ 361789 w 1591877"/>
                    <a:gd name="connsiteY137" fmla="*/ 375513 h 755236"/>
                    <a:gd name="connsiteX138" fmla="*/ 366154 w 1591877"/>
                    <a:gd name="connsiteY138" fmla="*/ 366873 h 755236"/>
                    <a:gd name="connsiteX139" fmla="*/ 368336 w 1591877"/>
                    <a:gd name="connsiteY139" fmla="*/ 362795 h 755236"/>
                    <a:gd name="connsiteX140" fmla="*/ 370515 w 1591877"/>
                    <a:gd name="connsiteY140" fmla="*/ 359052 h 755236"/>
                    <a:gd name="connsiteX141" fmla="*/ 372697 w 1591877"/>
                    <a:gd name="connsiteY141" fmla="*/ 355769 h 755236"/>
                    <a:gd name="connsiteX142" fmla="*/ 373787 w 1591877"/>
                    <a:gd name="connsiteY142" fmla="*/ 354338 h 755236"/>
                    <a:gd name="connsiteX143" fmla="*/ 374880 w 1591877"/>
                    <a:gd name="connsiteY143" fmla="*/ 353065 h 755236"/>
                    <a:gd name="connsiteX144" fmla="*/ 375969 w 1591877"/>
                    <a:gd name="connsiteY144" fmla="*/ 351964 h 755236"/>
                    <a:gd name="connsiteX145" fmla="*/ 376516 w 1591877"/>
                    <a:gd name="connsiteY145" fmla="*/ 351484 h 755236"/>
                    <a:gd name="connsiteX146" fmla="*/ 377058 w 1591877"/>
                    <a:gd name="connsiteY146" fmla="*/ 351051 h 755236"/>
                    <a:gd name="connsiteX147" fmla="*/ 377605 w 1591877"/>
                    <a:gd name="connsiteY147" fmla="*/ 350663 h 755236"/>
                    <a:gd name="connsiteX148" fmla="*/ 378152 w 1591877"/>
                    <a:gd name="connsiteY148" fmla="*/ 350331 h 755236"/>
                    <a:gd name="connsiteX149" fmla="*/ 378423 w 1591877"/>
                    <a:gd name="connsiteY149" fmla="*/ 350181 h 755236"/>
                    <a:gd name="connsiteX150" fmla="*/ 378694 w 1591877"/>
                    <a:gd name="connsiteY150" fmla="*/ 350046 h 755236"/>
                    <a:gd name="connsiteX151" fmla="*/ 378969 w 1591877"/>
                    <a:gd name="connsiteY151" fmla="*/ 349923 h 755236"/>
                    <a:gd name="connsiteX152" fmla="*/ 379241 w 1591877"/>
                    <a:gd name="connsiteY152" fmla="*/ 349815 h 755236"/>
                    <a:gd name="connsiteX153" fmla="*/ 379516 w 1591877"/>
                    <a:gd name="connsiteY153" fmla="*/ 349721 h 755236"/>
                    <a:gd name="connsiteX154" fmla="*/ 379787 w 1591877"/>
                    <a:gd name="connsiteY154" fmla="*/ 349639 h 755236"/>
                    <a:gd name="connsiteX155" fmla="*/ 380059 w 1591877"/>
                    <a:gd name="connsiteY155" fmla="*/ 349571 h 755236"/>
                    <a:gd name="connsiteX156" fmla="*/ 380334 w 1591877"/>
                    <a:gd name="connsiteY156" fmla="*/ 349516 h 755236"/>
                    <a:gd name="connsiteX157" fmla="*/ 380605 w 1591877"/>
                    <a:gd name="connsiteY157" fmla="*/ 349476 h 755236"/>
                    <a:gd name="connsiteX158" fmla="*/ 380877 w 1591877"/>
                    <a:gd name="connsiteY158" fmla="*/ 349450 h 755236"/>
                    <a:gd name="connsiteX159" fmla="*/ 381152 w 1591877"/>
                    <a:gd name="connsiteY159" fmla="*/ 349439 h 755236"/>
                    <a:gd name="connsiteX160" fmla="*/ 381423 w 1591877"/>
                    <a:gd name="connsiteY160" fmla="*/ 349441 h 755236"/>
                    <a:gd name="connsiteX161" fmla="*/ 381695 w 1591877"/>
                    <a:gd name="connsiteY161" fmla="*/ 349456 h 755236"/>
                    <a:gd name="connsiteX162" fmla="*/ 381970 w 1591877"/>
                    <a:gd name="connsiteY162" fmla="*/ 349489 h 755236"/>
                    <a:gd name="connsiteX163" fmla="*/ 382241 w 1591877"/>
                    <a:gd name="connsiteY163" fmla="*/ 349533 h 755236"/>
                    <a:gd name="connsiteX164" fmla="*/ 382513 w 1591877"/>
                    <a:gd name="connsiteY164" fmla="*/ 349595 h 755236"/>
                    <a:gd name="connsiteX165" fmla="*/ 382788 w 1591877"/>
                    <a:gd name="connsiteY165" fmla="*/ 349670 h 755236"/>
                    <a:gd name="connsiteX166" fmla="*/ 383059 w 1591877"/>
                    <a:gd name="connsiteY166" fmla="*/ 349758 h 755236"/>
                    <a:gd name="connsiteX167" fmla="*/ 383331 w 1591877"/>
                    <a:gd name="connsiteY167" fmla="*/ 349864 h 755236"/>
                    <a:gd name="connsiteX168" fmla="*/ 383606 w 1591877"/>
                    <a:gd name="connsiteY168" fmla="*/ 349983 h 755236"/>
                    <a:gd name="connsiteX169" fmla="*/ 383877 w 1591877"/>
                    <a:gd name="connsiteY169" fmla="*/ 350115 h 755236"/>
                    <a:gd name="connsiteX170" fmla="*/ 384149 w 1591877"/>
                    <a:gd name="connsiteY170" fmla="*/ 350264 h 755236"/>
                    <a:gd name="connsiteX171" fmla="*/ 384424 w 1591877"/>
                    <a:gd name="connsiteY171" fmla="*/ 350427 h 755236"/>
                    <a:gd name="connsiteX172" fmla="*/ 384695 w 1591877"/>
                    <a:gd name="connsiteY172" fmla="*/ 350606 h 755236"/>
                    <a:gd name="connsiteX173" fmla="*/ 385242 w 1591877"/>
                    <a:gd name="connsiteY173" fmla="*/ 351009 h 755236"/>
                    <a:gd name="connsiteX174" fmla="*/ 385784 w 1591877"/>
                    <a:gd name="connsiteY174" fmla="*/ 351469 h 755236"/>
                    <a:gd name="connsiteX175" fmla="*/ 386331 w 1591877"/>
                    <a:gd name="connsiteY175" fmla="*/ 351991 h 755236"/>
                    <a:gd name="connsiteX176" fmla="*/ 386878 w 1591877"/>
                    <a:gd name="connsiteY176" fmla="*/ 352572 h 755236"/>
                    <a:gd name="connsiteX177" fmla="*/ 387967 w 1591877"/>
                    <a:gd name="connsiteY177" fmla="*/ 353913 h 755236"/>
                    <a:gd name="connsiteX178" fmla="*/ 389056 w 1591877"/>
                    <a:gd name="connsiteY178" fmla="*/ 355487 h 755236"/>
                    <a:gd name="connsiteX179" fmla="*/ 390149 w 1591877"/>
                    <a:gd name="connsiteY179" fmla="*/ 357288 h 755236"/>
                    <a:gd name="connsiteX180" fmla="*/ 392332 w 1591877"/>
                    <a:gd name="connsiteY180" fmla="*/ 361549 h 755236"/>
                    <a:gd name="connsiteX181" fmla="*/ 394510 w 1591877"/>
                    <a:gd name="connsiteY181" fmla="*/ 366618 h 755236"/>
                    <a:gd name="connsiteX182" fmla="*/ 396693 w 1591877"/>
                    <a:gd name="connsiteY182" fmla="*/ 372389 h 755236"/>
                    <a:gd name="connsiteX183" fmla="*/ 401373 w 1591877"/>
                    <a:gd name="connsiteY183" fmla="*/ 386511 h 755236"/>
                    <a:gd name="connsiteX184" fmla="*/ 406057 w 1591877"/>
                    <a:gd name="connsiteY184" fmla="*/ 401629 h 755236"/>
                    <a:gd name="connsiteX185" fmla="*/ 408397 w 1591877"/>
                    <a:gd name="connsiteY185" fmla="*/ 408966 h 755236"/>
                    <a:gd name="connsiteX186" fmla="*/ 410737 w 1591877"/>
                    <a:gd name="connsiteY186" fmla="*/ 415816 h 755236"/>
                    <a:gd name="connsiteX187" fmla="*/ 413081 w 1591877"/>
                    <a:gd name="connsiteY187" fmla="*/ 421930 h 755236"/>
                    <a:gd name="connsiteX188" fmla="*/ 415421 w 1591877"/>
                    <a:gd name="connsiteY188" fmla="*/ 427067 h 755236"/>
                    <a:gd name="connsiteX189" fmla="*/ 416591 w 1591877"/>
                    <a:gd name="connsiteY189" fmla="*/ 429199 h 755236"/>
                    <a:gd name="connsiteX190" fmla="*/ 417761 w 1591877"/>
                    <a:gd name="connsiteY190" fmla="*/ 431006 h 755236"/>
                    <a:gd name="connsiteX191" fmla="*/ 418348 w 1591877"/>
                    <a:gd name="connsiteY191" fmla="*/ 431782 h 755236"/>
                    <a:gd name="connsiteX192" fmla="*/ 418931 w 1591877"/>
                    <a:gd name="connsiteY192" fmla="*/ 432466 h 755236"/>
                    <a:gd name="connsiteX193" fmla="*/ 419518 w 1591877"/>
                    <a:gd name="connsiteY193" fmla="*/ 433059 h 755236"/>
                    <a:gd name="connsiteX194" fmla="*/ 419808 w 1591877"/>
                    <a:gd name="connsiteY194" fmla="*/ 433321 h 755236"/>
                    <a:gd name="connsiteX195" fmla="*/ 420102 w 1591877"/>
                    <a:gd name="connsiteY195" fmla="*/ 433556 h 755236"/>
                    <a:gd name="connsiteX196" fmla="*/ 420395 w 1591877"/>
                    <a:gd name="connsiteY196" fmla="*/ 433770 h 755236"/>
                    <a:gd name="connsiteX197" fmla="*/ 420688 w 1591877"/>
                    <a:gd name="connsiteY197" fmla="*/ 433959 h 755236"/>
                    <a:gd name="connsiteX198" fmla="*/ 420982 w 1591877"/>
                    <a:gd name="connsiteY198" fmla="*/ 434122 h 755236"/>
                    <a:gd name="connsiteX199" fmla="*/ 421129 w 1591877"/>
                    <a:gd name="connsiteY199" fmla="*/ 434195 h 755236"/>
                    <a:gd name="connsiteX200" fmla="*/ 421272 w 1591877"/>
                    <a:gd name="connsiteY200" fmla="*/ 434261 h 755236"/>
                    <a:gd name="connsiteX201" fmla="*/ 421418 w 1591877"/>
                    <a:gd name="connsiteY201" fmla="*/ 434322 h 755236"/>
                    <a:gd name="connsiteX202" fmla="*/ 421565 w 1591877"/>
                    <a:gd name="connsiteY202" fmla="*/ 434375 h 755236"/>
                    <a:gd name="connsiteX203" fmla="*/ 421712 w 1591877"/>
                    <a:gd name="connsiteY203" fmla="*/ 434422 h 755236"/>
                    <a:gd name="connsiteX204" fmla="*/ 421858 w 1591877"/>
                    <a:gd name="connsiteY204" fmla="*/ 434463 h 755236"/>
                    <a:gd name="connsiteX205" fmla="*/ 422005 w 1591877"/>
                    <a:gd name="connsiteY205" fmla="*/ 434499 h 755236"/>
                    <a:gd name="connsiteX206" fmla="*/ 422152 w 1591877"/>
                    <a:gd name="connsiteY206" fmla="*/ 434527 h 755236"/>
                    <a:gd name="connsiteX207" fmla="*/ 422299 w 1591877"/>
                    <a:gd name="connsiteY207" fmla="*/ 434547 h 755236"/>
                    <a:gd name="connsiteX208" fmla="*/ 422445 w 1591877"/>
                    <a:gd name="connsiteY208" fmla="*/ 434562 h 755236"/>
                    <a:gd name="connsiteX209" fmla="*/ 422588 w 1591877"/>
                    <a:gd name="connsiteY209" fmla="*/ 434571 h 755236"/>
                    <a:gd name="connsiteX210" fmla="*/ 422735 w 1591877"/>
                    <a:gd name="connsiteY210" fmla="*/ 434573 h 755236"/>
                    <a:gd name="connsiteX211" fmla="*/ 422882 w 1591877"/>
                    <a:gd name="connsiteY211" fmla="*/ 434571 h 755236"/>
                    <a:gd name="connsiteX212" fmla="*/ 423029 w 1591877"/>
                    <a:gd name="connsiteY212" fmla="*/ 434560 h 755236"/>
                    <a:gd name="connsiteX213" fmla="*/ 423175 w 1591877"/>
                    <a:gd name="connsiteY213" fmla="*/ 434543 h 755236"/>
                    <a:gd name="connsiteX214" fmla="*/ 423322 w 1591877"/>
                    <a:gd name="connsiteY214" fmla="*/ 434518 h 755236"/>
                    <a:gd name="connsiteX215" fmla="*/ 423469 w 1591877"/>
                    <a:gd name="connsiteY215" fmla="*/ 434488 h 755236"/>
                    <a:gd name="connsiteX216" fmla="*/ 423615 w 1591877"/>
                    <a:gd name="connsiteY216" fmla="*/ 434450 h 755236"/>
                    <a:gd name="connsiteX217" fmla="*/ 423758 w 1591877"/>
                    <a:gd name="connsiteY217" fmla="*/ 434406 h 755236"/>
                    <a:gd name="connsiteX218" fmla="*/ 423905 w 1591877"/>
                    <a:gd name="connsiteY218" fmla="*/ 434358 h 755236"/>
                    <a:gd name="connsiteX219" fmla="*/ 424052 w 1591877"/>
                    <a:gd name="connsiteY219" fmla="*/ 434300 h 755236"/>
                    <a:gd name="connsiteX220" fmla="*/ 424199 w 1591877"/>
                    <a:gd name="connsiteY220" fmla="*/ 434237 h 755236"/>
                    <a:gd name="connsiteX221" fmla="*/ 424345 w 1591877"/>
                    <a:gd name="connsiteY221" fmla="*/ 434166 h 755236"/>
                    <a:gd name="connsiteX222" fmla="*/ 424492 w 1591877"/>
                    <a:gd name="connsiteY222" fmla="*/ 434089 h 755236"/>
                    <a:gd name="connsiteX223" fmla="*/ 424785 w 1591877"/>
                    <a:gd name="connsiteY223" fmla="*/ 433915 h 755236"/>
                    <a:gd name="connsiteX224" fmla="*/ 425079 w 1591877"/>
                    <a:gd name="connsiteY224" fmla="*/ 433713 h 755236"/>
                    <a:gd name="connsiteX225" fmla="*/ 425369 w 1591877"/>
                    <a:gd name="connsiteY225" fmla="*/ 433484 h 755236"/>
                    <a:gd name="connsiteX226" fmla="*/ 425662 w 1591877"/>
                    <a:gd name="connsiteY226" fmla="*/ 433230 h 755236"/>
                    <a:gd name="connsiteX227" fmla="*/ 425956 w 1591877"/>
                    <a:gd name="connsiteY227" fmla="*/ 432946 h 755236"/>
                    <a:gd name="connsiteX228" fmla="*/ 426539 w 1591877"/>
                    <a:gd name="connsiteY228" fmla="*/ 432301 h 755236"/>
                    <a:gd name="connsiteX229" fmla="*/ 427126 w 1591877"/>
                    <a:gd name="connsiteY229" fmla="*/ 431546 h 755236"/>
                    <a:gd name="connsiteX230" fmla="*/ 427712 w 1591877"/>
                    <a:gd name="connsiteY230" fmla="*/ 430685 h 755236"/>
                    <a:gd name="connsiteX231" fmla="*/ 428296 w 1591877"/>
                    <a:gd name="connsiteY231" fmla="*/ 429714 h 755236"/>
                    <a:gd name="connsiteX232" fmla="*/ 429466 w 1591877"/>
                    <a:gd name="connsiteY232" fmla="*/ 427453 h 755236"/>
                    <a:gd name="connsiteX233" fmla="*/ 430636 w 1591877"/>
                    <a:gd name="connsiteY233" fmla="*/ 424773 h 755236"/>
                    <a:gd name="connsiteX234" fmla="*/ 431806 w 1591877"/>
                    <a:gd name="connsiteY234" fmla="*/ 421682 h 755236"/>
                    <a:gd name="connsiteX235" fmla="*/ 432976 w 1591877"/>
                    <a:gd name="connsiteY235" fmla="*/ 418198 h 755236"/>
                    <a:gd name="connsiteX236" fmla="*/ 434150 w 1591877"/>
                    <a:gd name="connsiteY236" fmla="*/ 414341 h 755236"/>
                    <a:gd name="connsiteX237" fmla="*/ 436321 w 1591877"/>
                    <a:gd name="connsiteY237" fmla="*/ 406260 h 755236"/>
                    <a:gd name="connsiteX238" fmla="*/ 438496 w 1591877"/>
                    <a:gd name="connsiteY238" fmla="*/ 397138 h 755236"/>
                    <a:gd name="connsiteX239" fmla="*/ 440668 w 1591877"/>
                    <a:gd name="connsiteY239" fmla="*/ 387187 h 755236"/>
                    <a:gd name="connsiteX240" fmla="*/ 442843 w 1591877"/>
                    <a:gd name="connsiteY240" fmla="*/ 376652 h 755236"/>
                    <a:gd name="connsiteX241" fmla="*/ 447189 w 1591877"/>
                    <a:gd name="connsiteY241" fmla="*/ 354935 h 755236"/>
                    <a:gd name="connsiteX242" fmla="*/ 449364 w 1591877"/>
                    <a:gd name="connsiteY242" fmla="*/ 344355 h 755236"/>
                    <a:gd name="connsiteX243" fmla="*/ 451539 w 1591877"/>
                    <a:gd name="connsiteY243" fmla="*/ 334369 h 755236"/>
                    <a:gd name="connsiteX244" fmla="*/ 453711 w 1591877"/>
                    <a:gd name="connsiteY244" fmla="*/ 325289 h 755236"/>
                    <a:gd name="connsiteX245" fmla="*/ 454800 w 1591877"/>
                    <a:gd name="connsiteY245" fmla="*/ 321182 h 755236"/>
                    <a:gd name="connsiteX246" fmla="*/ 455886 w 1591877"/>
                    <a:gd name="connsiteY246" fmla="*/ 317411 h 755236"/>
                    <a:gd name="connsiteX247" fmla="*/ 456971 w 1591877"/>
                    <a:gd name="connsiteY247" fmla="*/ 314009 h 755236"/>
                    <a:gd name="connsiteX248" fmla="*/ 458061 w 1591877"/>
                    <a:gd name="connsiteY248" fmla="*/ 311005 h 755236"/>
                    <a:gd name="connsiteX249" fmla="*/ 459147 w 1591877"/>
                    <a:gd name="connsiteY249" fmla="*/ 308434 h 755236"/>
                    <a:gd name="connsiteX250" fmla="*/ 460232 w 1591877"/>
                    <a:gd name="connsiteY250" fmla="*/ 306318 h 755236"/>
                    <a:gd name="connsiteX251" fmla="*/ 460775 w 1591877"/>
                    <a:gd name="connsiteY251" fmla="*/ 305439 h 755236"/>
                    <a:gd name="connsiteX252" fmla="*/ 461318 w 1591877"/>
                    <a:gd name="connsiteY252" fmla="*/ 304684 h 755236"/>
                    <a:gd name="connsiteX253" fmla="*/ 461593 w 1591877"/>
                    <a:gd name="connsiteY253" fmla="*/ 304351 h 755236"/>
                    <a:gd name="connsiteX254" fmla="*/ 461864 w 1591877"/>
                    <a:gd name="connsiteY254" fmla="*/ 304054 h 755236"/>
                    <a:gd name="connsiteX255" fmla="*/ 462136 w 1591877"/>
                    <a:gd name="connsiteY255" fmla="*/ 303786 h 755236"/>
                    <a:gd name="connsiteX256" fmla="*/ 462407 w 1591877"/>
                    <a:gd name="connsiteY256" fmla="*/ 303552 h 755236"/>
                    <a:gd name="connsiteX257" fmla="*/ 462543 w 1591877"/>
                    <a:gd name="connsiteY257" fmla="*/ 303446 h 755236"/>
                    <a:gd name="connsiteX258" fmla="*/ 462679 w 1591877"/>
                    <a:gd name="connsiteY258" fmla="*/ 303350 h 755236"/>
                    <a:gd name="connsiteX259" fmla="*/ 462814 w 1591877"/>
                    <a:gd name="connsiteY259" fmla="*/ 303261 h 755236"/>
                    <a:gd name="connsiteX260" fmla="*/ 462950 w 1591877"/>
                    <a:gd name="connsiteY260" fmla="*/ 303180 h 755236"/>
                    <a:gd name="connsiteX261" fmla="*/ 463086 w 1591877"/>
                    <a:gd name="connsiteY261" fmla="*/ 303107 h 755236"/>
                    <a:gd name="connsiteX262" fmla="*/ 463222 w 1591877"/>
                    <a:gd name="connsiteY262" fmla="*/ 303043 h 755236"/>
                    <a:gd name="connsiteX263" fmla="*/ 463357 w 1591877"/>
                    <a:gd name="connsiteY263" fmla="*/ 302988 h 755236"/>
                    <a:gd name="connsiteX264" fmla="*/ 463493 w 1591877"/>
                    <a:gd name="connsiteY264" fmla="*/ 302942 h 755236"/>
                    <a:gd name="connsiteX265" fmla="*/ 463563 w 1591877"/>
                    <a:gd name="connsiteY265" fmla="*/ 302920 h 755236"/>
                    <a:gd name="connsiteX266" fmla="*/ 463629 w 1591877"/>
                    <a:gd name="connsiteY266" fmla="*/ 302903 h 755236"/>
                    <a:gd name="connsiteX267" fmla="*/ 463698 w 1591877"/>
                    <a:gd name="connsiteY267" fmla="*/ 302885 h 755236"/>
                    <a:gd name="connsiteX268" fmla="*/ 463764 w 1591877"/>
                    <a:gd name="connsiteY268" fmla="*/ 302872 h 755236"/>
                    <a:gd name="connsiteX269" fmla="*/ 463834 w 1591877"/>
                    <a:gd name="connsiteY269" fmla="*/ 302861 h 755236"/>
                    <a:gd name="connsiteX270" fmla="*/ 463900 w 1591877"/>
                    <a:gd name="connsiteY270" fmla="*/ 302850 h 755236"/>
                    <a:gd name="connsiteX271" fmla="*/ 463970 w 1591877"/>
                    <a:gd name="connsiteY271" fmla="*/ 302841 h 755236"/>
                    <a:gd name="connsiteX272" fmla="*/ 464036 w 1591877"/>
                    <a:gd name="connsiteY272" fmla="*/ 302837 h 755236"/>
                    <a:gd name="connsiteX273" fmla="*/ 464106 w 1591877"/>
                    <a:gd name="connsiteY273" fmla="*/ 302832 h 755236"/>
                    <a:gd name="connsiteX274" fmla="*/ 464172 w 1591877"/>
                    <a:gd name="connsiteY274" fmla="*/ 302832 h 755236"/>
                    <a:gd name="connsiteX275" fmla="*/ 464241 w 1591877"/>
                    <a:gd name="connsiteY275" fmla="*/ 302832 h 755236"/>
                    <a:gd name="connsiteX276" fmla="*/ 464307 w 1591877"/>
                    <a:gd name="connsiteY276" fmla="*/ 302834 h 755236"/>
                    <a:gd name="connsiteX277" fmla="*/ 464377 w 1591877"/>
                    <a:gd name="connsiteY277" fmla="*/ 302839 h 755236"/>
                    <a:gd name="connsiteX278" fmla="*/ 464443 w 1591877"/>
                    <a:gd name="connsiteY278" fmla="*/ 302845 h 755236"/>
                    <a:gd name="connsiteX279" fmla="*/ 464513 w 1591877"/>
                    <a:gd name="connsiteY279" fmla="*/ 302856 h 755236"/>
                    <a:gd name="connsiteX280" fmla="*/ 464579 w 1591877"/>
                    <a:gd name="connsiteY280" fmla="*/ 302867 h 755236"/>
                    <a:gd name="connsiteX281" fmla="*/ 464648 w 1591877"/>
                    <a:gd name="connsiteY281" fmla="*/ 302881 h 755236"/>
                    <a:gd name="connsiteX282" fmla="*/ 464714 w 1591877"/>
                    <a:gd name="connsiteY282" fmla="*/ 302896 h 755236"/>
                    <a:gd name="connsiteX283" fmla="*/ 464784 w 1591877"/>
                    <a:gd name="connsiteY283" fmla="*/ 302914 h 755236"/>
                    <a:gd name="connsiteX284" fmla="*/ 464850 w 1591877"/>
                    <a:gd name="connsiteY284" fmla="*/ 302933 h 755236"/>
                    <a:gd name="connsiteX285" fmla="*/ 464986 w 1591877"/>
                    <a:gd name="connsiteY285" fmla="*/ 302980 h 755236"/>
                    <a:gd name="connsiteX286" fmla="*/ 465125 w 1591877"/>
                    <a:gd name="connsiteY286" fmla="*/ 303035 h 755236"/>
                    <a:gd name="connsiteX287" fmla="*/ 465261 w 1591877"/>
                    <a:gd name="connsiteY287" fmla="*/ 303099 h 755236"/>
                    <a:gd name="connsiteX288" fmla="*/ 465397 w 1591877"/>
                    <a:gd name="connsiteY288" fmla="*/ 303169 h 755236"/>
                    <a:gd name="connsiteX289" fmla="*/ 465532 w 1591877"/>
                    <a:gd name="connsiteY289" fmla="*/ 303250 h 755236"/>
                    <a:gd name="connsiteX290" fmla="*/ 465668 w 1591877"/>
                    <a:gd name="connsiteY290" fmla="*/ 303341 h 755236"/>
                    <a:gd name="connsiteX291" fmla="*/ 465804 w 1591877"/>
                    <a:gd name="connsiteY291" fmla="*/ 303438 h 755236"/>
                    <a:gd name="connsiteX292" fmla="*/ 465940 w 1591877"/>
                    <a:gd name="connsiteY292" fmla="*/ 303545 h 755236"/>
                    <a:gd name="connsiteX293" fmla="*/ 466211 w 1591877"/>
                    <a:gd name="connsiteY293" fmla="*/ 303783 h 755236"/>
                    <a:gd name="connsiteX294" fmla="*/ 466482 w 1591877"/>
                    <a:gd name="connsiteY294" fmla="*/ 304059 h 755236"/>
                    <a:gd name="connsiteX295" fmla="*/ 466754 w 1591877"/>
                    <a:gd name="connsiteY295" fmla="*/ 304369 h 755236"/>
                    <a:gd name="connsiteX296" fmla="*/ 467297 w 1591877"/>
                    <a:gd name="connsiteY296" fmla="*/ 305093 h 755236"/>
                    <a:gd name="connsiteX297" fmla="*/ 467839 w 1591877"/>
                    <a:gd name="connsiteY297" fmla="*/ 305957 h 755236"/>
                    <a:gd name="connsiteX298" fmla="*/ 468382 w 1591877"/>
                    <a:gd name="connsiteY298" fmla="*/ 306961 h 755236"/>
                    <a:gd name="connsiteX299" fmla="*/ 468929 w 1591877"/>
                    <a:gd name="connsiteY299" fmla="*/ 308106 h 755236"/>
                    <a:gd name="connsiteX300" fmla="*/ 470103 w 1591877"/>
                    <a:gd name="connsiteY300" fmla="*/ 311052 h 755236"/>
                    <a:gd name="connsiteX301" fmla="*/ 471276 w 1591877"/>
                    <a:gd name="connsiteY301" fmla="*/ 314638 h 755236"/>
                    <a:gd name="connsiteX302" fmla="*/ 472450 w 1591877"/>
                    <a:gd name="connsiteY302" fmla="*/ 318848 h 755236"/>
                    <a:gd name="connsiteX303" fmla="*/ 473624 w 1591877"/>
                    <a:gd name="connsiteY303" fmla="*/ 323664 h 755236"/>
                    <a:gd name="connsiteX304" fmla="*/ 474801 w 1591877"/>
                    <a:gd name="connsiteY304" fmla="*/ 329056 h 755236"/>
                    <a:gd name="connsiteX305" fmla="*/ 475975 w 1591877"/>
                    <a:gd name="connsiteY305" fmla="*/ 334995 h 755236"/>
                    <a:gd name="connsiteX306" fmla="*/ 477149 w 1591877"/>
                    <a:gd name="connsiteY306" fmla="*/ 341444 h 755236"/>
                    <a:gd name="connsiteX307" fmla="*/ 478322 w 1591877"/>
                    <a:gd name="connsiteY307" fmla="*/ 348360 h 755236"/>
                    <a:gd name="connsiteX308" fmla="*/ 479496 w 1591877"/>
                    <a:gd name="connsiteY308" fmla="*/ 355696 h 755236"/>
                    <a:gd name="connsiteX309" fmla="*/ 480670 w 1591877"/>
                    <a:gd name="connsiteY309" fmla="*/ 363405 h 755236"/>
                    <a:gd name="connsiteX310" fmla="*/ 483021 w 1591877"/>
                    <a:gd name="connsiteY310" fmla="*/ 379712 h 755236"/>
                    <a:gd name="connsiteX311" fmla="*/ 485368 w 1591877"/>
                    <a:gd name="connsiteY311" fmla="*/ 396796 h 755236"/>
                    <a:gd name="connsiteX312" fmla="*/ 487716 w 1591877"/>
                    <a:gd name="connsiteY312" fmla="*/ 414131 h 755236"/>
                    <a:gd name="connsiteX313" fmla="*/ 490067 w 1591877"/>
                    <a:gd name="connsiteY313" fmla="*/ 431156 h 755236"/>
                    <a:gd name="connsiteX314" fmla="*/ 491241 w 1591877"/>
                    <a:gd name="connsiteY314" fmla="*/ 439376 h 755236"/>
                    <a:gd name="connsiteX315" fmla="*/ 492415 w 1591877"/>
                    <a:gd name="connsiteY315" fmla="*/ 447302 h 755236"/>
                    <a:gd name="connsiteX316" fmla="*/ 493588 w 1591877"/>
                    <a:gd name="connsiteY316" fmla="*/ 454870 h 755236"/>
                    <a:gd name="connsiteX317" fmla="*/ 494762 w 1591877"/>
                    <a:gd name="connsiteY317" fmla="*/ 462004 h 755236"/>
                    <a:gd name="connsiteX318" fmla="*/ 495936 w 1591877"/>
                    <a:gd name="connsiteY318" fmla="*/ 468643 h 755236"/>
                    <a:gd name="connsiteX319" fmla="*/ 497113 w 1591877"/>
                    <a:gd name="connsiteY319" fmla="*/ 474720 h 755236"/>
                    <a:gd name="connsiteX320" fmla="*/ 498287 w 1591877"/>
                    <a:gd name="connsiteY320" fmla="*/ 480174 h 755236"/>
                    <a:gd name="connsiteX321" fmla="*/ 498874 w 1591877"/>
                    <a:gd name="connsiteY321" fmla="*/ 482651 h 755236"/>
                    <a:gd name="connsiteX322" fmla="*/ 499461 w 1591877"/>
                    <a:gd name="connsiteY322" fmla="*/ 484952 h 755236"/>
                    <a:gd name="connsiteX323" fmla="*/ 500048 w 1591877"/>
                    <a:gd name="connsiteY323" fmla="*/ 487068 h 755236"/>
                    <a:gd name="connsiteX324" fmla="*/ 500634 w 1591877"/>
                    <a:gd name="connsiteY324" fmla="*/ 488997 h 755236"/>
                    <a:gd name="connsiteX325" fmla="*/ 501221 w 1591877"/>
                    <a:gd name="connsiteY325" fmla="*/ 490730 h 755236"/>
                    <a:gd name="connsiteX326" fmla="*/ 501808 w 1591877"/>
                    <a:gd name="connsiteY326" fmla="*/ 492262 h 755236"/>
                    <a:gd name="connsiteX327" fmla="*/ 502395 w 1591877"/>
                    <a:gd name="connsiteY327" fmla="*/ 493592 h 755236"/>
                    <a:gd name="connsiteX328" fmla="*/ 502982 w 1591877"/>
                    <a:gd name="connsiteY328" fmla="*/ 494708 h 755236"/>
                    <a:gd name="connsiteX329" fmla="*/ 503275 w 1591877"/>
                    <a:gd name="connsiteY329" fmla="*/ 495188 h 755236"/>
                    <a:gd name="connsiteX330" fmla="*/ 503569 w 1591877"/>
                    <a:gd name="connsiteY330" fmla="*/ 495613 h 755236"/>
                    <a:gd name="connsiteX331" fmla="*/ 503862 w 1591877"/>
                    <a:gd name="connsiteY331" fmla="*/ 495983 h 755236"/>
                    <a:gd name="connsiteX332" fmla="*/ 504159 w 1591877"/>
                    <a:gd name="connsiteY332" fmla="*/ 496300 h 755236"/>
                    <a:gd name="connsiteX333" fmla="*/ 504306 w 1591877"/>
                    <a:gd name="connsiteY333" fmla="*/ 496437 h 755236"/>
                    <a:gd name="connsiteX334" fmla="*/ 504453 w 1591877"/>
                    <a:gd name="connsiteY334" fmla="*/ 496560 h 755236"/>
                    <a:gd name="connsiteX335" fmla="*/ 504599 w 1591877"/>
                    <a:gd name="connsiteY335" fmla="*/ 496668 h 755236"/>
                    <a:gd name="connsiteX336" fmla="*/ 504746 w 1591877"/>
                    <a:gd name="connsiteY336" fmla="*/ 496765 h 755236"/>
                    <a:gd name="connsiteX337" fmla="*/ 504819 w 1591877"/>
                    <a:gd name="connsiteY337" fmla="*/ 496807 h 755236"/>
                    <a:gd name="connsiteX338" fmla="*/ 504893 w 1591877"/>
                    <a:gd name="connsiteY338" fmla="*/ 496844 h 755236"/>
                    <a:gd name="connsiteX339" fmla="*/ 504966 w 1591877"/>
                    <a:gd name="connsiteY339" fmla="*/ 496879 h 755236"/>
                    <a:gd name="connsiteX340" fmla="*/ 505040 w 1591877"/>
                    <a:gd name="connsiteY340" fmla="*/ 496912 h 755236"/>
                    <a:gd name="connsiteX341" fmla="*/ 505113 w 1591877"/>
                    <a:gd name="connsiteY341" fmla="*/ 496941 h 755236"/>
                    <a:gd name="connsiteX342" fmla="*/ 505186 w 1591877"/>
                    <a:gd name="connsiteY342" fmla="*/ 496965 h 755236"/>
                    <a:gd name="connsiteX343" fmla="*/ 505260 w 1591877"/>
                    <a:gd name="connsiteY343" fmla="*/ 496985 h 755236"/>
                    <a:gd name="connsiteX344" fmla="*/ 505333 w 1591877"/>
                    <a:gd name="connsiteY344" fmla="*/ 497003 h 755236"/>
                    <a:gd name="connsiteX345" fmla="*/ 505406 w 1591877"/>
                    <a:gd name="connsiteY345" fmla="*/ 497018 h 755236"/>
                    <a:gd name="connsiteX346" fmla="*/ 505480 w 1591877"/>
                    <a:gd name="connsiteY346" fmla="*/ 497029 h 755236"/>
                    <a:gd name="connsiteX347" fmla="*/ 505553 w 1591877"/>
                    <a:gd name="connsiteY347" fmla="*/ 497036 h 755236"/>
                    <a:gd name="connsiteX348" fmla="*/ 505626 w 1591877"/>
                    <a:gd name="connsiteY348" fmla="*/ 497038 h 755236"/>
                    <a:gd name="connsiteX349" fmla="*/ 505700 w 1591877"/>
                    <a:gd name="connsiteY349" fmla="*/ 497038 h 755236"/>
                    <a:gd name="connsiteX350" fmla="*/ 505773 w 1591877"/>
                    <a:gd name="connsiteY350" fmla="*/ 497034 h 755236"/>
                    <a:gd name="connsiteX351" fmla="*/ 505846 w 1591877"/>
                    <a:gd name="connsiteY351" fmla="*/ 497027 h 755236"/>
                    <a:gd name="connsiteX352" fmla="*/ 505920 w 1591877"/>
                    <a:gd name="connsiteY352" fmla="*/ 497016 h 755236"/>
                    <a:gd name="connsiteX353" fmla="*/ 505993 w 1591877"/>
                    <a:gd name="connsiteY353" fmla="*/ 497000 h 755236"/>
                    <a:gd name="connsiteX354" fmla="*/ 506067 w 1591877"/>
                    <a:gd name="connsiteY354" fmla="*/ 496983 h 755236"/>
                    <a:gd name="connsiteX355" fmla="*/ 506140 w 1591877"/>
                    <a:gd name="connsiteY355" fmla="*/ 496961 h 755236"/>
                    <a:gd name="connsiteX356" fmla="*/ 506213 w 1591877"/>
                    <a:gd name="connsiteY356" fmla="*/ 496937 h 755236"/>
                    <a:gd name="connsiteX357" fmla="*/ 506287 w 1591877"/>
                    <a:gd name="connsiteY357" fmla="*/ 496908 h 755236"/>
                    <a:gd name="connsiteX358" fmla="*/ 506360 w 1591877"/>
                    <a:gd name="connsiteY358" fmla="*/ 496875 h 755236"/>
                    <a:gd name="connsiteX359" fmla="*/ 506433 w 1591877"/>
                    <a:gd name="connsiteY359" fmla="*/ 496838 h 755236"/>
                    <a:gd name="connsiteX360" fmla="*/ 506507 w 1591877"/>
                    <a:gd name="connsiteY360" fmla="*/ 496798 h 755236"/>
                    <a:gd name="connsiteX361" fmla="*/ 506584 w 1591877"/>
                    <a:gd name="connsiteY361" fmla="*/ 496752 h 755236"/>
                    <a:gd name="connsiteX362" fmla="*/ 506664 w 1591877"/>
                    <a:gd name="connsiteY362" fmla="*/ 496701 h 755236"/>
                    <a:gd name="connsiteX363" fmla="*/ 506822 w 1591877"/>
                    <a:gd name="connsiteY363" fmla="*/ 496587 h 755236"/>
                    <a:gd name="connsiteX364" fmla="*/ 506980 w 1591877"/>
                    <a:gd name="connsiteY364" fmla="*/ 496454 h 755236"/>
                    <a:gd name="connsiteX365" fmla="*/ 507138 w 1591877"/>
                    <a:gd name="connsiteY365" fmla="*/ 496307 h 755236"/>
                    <a:gd name="connsiteX366" fmla="*/ 507295 w 1591877"/>
                    <a:gd name="connsiteY366" fmla="*/ 496142 h 755236"/>
                    <a:gd name="connsiteX367" fmla="*/ 507453 w 1591877"/>
                    <a:gd name="connsiteY367" fmla="*/ 495961 h 755236"/>
                    <a:gd name="connsiteX368" fmla="*/ 507768 w 1591877"/>
                    <a:gd name="connsiteY368" fmla="*/ 495547 h 755236"/>
                    <a:gd name="connsiteX369" fmla="*/ 508084 w 1591877"/>
                    <a:gd name="connsiteY369" fmla="*/ 495067 h 755236"/>
                    <a:gd name="connsiteX370" fmla="*/ 508399 w 1591877"/>
                    <a:gd name="connsiteY370" fmla="*/ 494519 h 755236"/>
                    <a:gd name="connsiteX371" fmla="*/ 509030 w 1591877"/>
                    <a:gd name="connsiteY371" fmla="*/ 493220 h 755236"/>
                    <a:gd name="connsiteX372" fmla="*/ 509661 w 1591877"/>
                    <a:gd name="connsiteY372" fmla="*/ 491652 h 755236"/>
                    <a:gd name="connsiteX373" fmla="*/ 510288 w 1591877"/>
                    <a:gd name="connsiteY373" fmla="*/ 489814 h 755236"/>
                    <a:gd name="connsiteX374" fmla="*/ 510919 w 1591877"/>
                    <a:gd name="connsiteY374" fmla="*/ 487709 h 755236"/>
                    <a:gd name="connsiteX375" fmla="*/ 511550 w 1591877"/>
                    <a:gd name="connsiteY375" fmla="*/ 485339 h 755236"/>
                    <a:gd name="connsiteX376" fmla="*/ 512181 w 1591877"/>
                    <a:gd name="connsiteY376" fmla="*/ 482708 h 755236"/>
                    <a:gd name="connsiteX377" fmla="*/ 512812 w 1591877"/>
                    <a:gd name="connsiteY377" fmla="*/ 479817 h 755236"/>
                    <a:gd name="connsiteX378" fmla="*/ 513443 w 1591877"/>
                    <a:gd name="connsiteY378" fmla="*/ 476673 h 755236"/>
                    <a:gd name="connsiteX379" fmla="*/ 514074 w 1591877"/>
                    <a:gd name="connsiteY379" fmla="*/ 473278 h 755236"/>
                    <a:gd name="connsiteX380" fmla="*/ 514705 w 1591877"/>
                    <a:gd name="connsiteY380" fmla="*/ 469638 h 755236"/>
                    <a:gd name="connsiteX381" fmla="*/ 515335 w 1591877"/>
                    <a:gd name="connsiteY381" fmla="*/ 465761 h 755236"/>
                    <a:gd name="connsiteX382" fmla="*/ 515966 w 1591877"/>
                    <a:gd name="connsiteY382" fmla="*/ 461650 h 755236"/>
                    <a:gd name="connsiteX383" fmla="*/ 516597 w 1591877"/>
                    <a:gd name="connsiteY383" fmla="*/ 457316 h 755236"/>
                    <a:gd name="connsiteX384" fmla="*/ 517228 w 1591877"/>
                    <a:gd name="connsiteY384" fmla="*/ 452765 h 755236"/>
                    <a:gd name="connsiteX385" fmla="*/ 517859 w 1591877"/>
                    <a:gd name="connsiteY385" fmla="*/ 448005 h 755236"/>
                    <a:gd name="connsiteX386" fmla="*/ 518486 w 1591877"/>
                    <a:gd name="connsiteY386" fmla="*/ 443046 h 755236"/>
                    <a:gd name="connsiteX387" fmla="*/ 519117 w 1591877"/>
                    <a:gd name="connsiteY387" fmla="*/ 437896 h 755236"/>
                    <a:gd name="connsiteX388" fmla="*/ 520379 w 1591877"/>
                    <a:gd name="connsiteY388" fmla="*/ 427072 h 755236"/>
                    <a:gd name="connsiteX389" fmla="*/ 521641 w 1591877"/>
                    <a:gd name="connsiteY389" fmla="*/ 415613 h 755236"/>
                    <a:gd name="connsiteX390" fmla="*/ 522902 w 1591877"/>
                    <a:gd name="connsiteY390" fmla="*/ 403620 h 755236"/>
                    <a:gd name="connsiteX391" fmla="*/ 524164 w 1591877"/>
                    <a:gd name="connsiteY391" fmla="*/ 391193 h 755236"/>
                    <a:gd name="connsiteX392" fmla="*/ 526684 w 1591877"/>
                    <a:gd name="connsiteY392" fmla="*/ 365466 h 755236"/>
                    <a:gd name="connsiteX393" fmla="*/ 529207 w 1591877"/>
                    <a:gd name="connsiteY393" fmla="*/ 339354 h 755236"/>
                    <a:gd name="connsiteX394" fmla="*/ 530469 w 1591877"/>
                    <a:gd name="connsiteY394" fmla="*/ 326454 h 755236"/>
                    <a:gd name="connsiteX395" fmla="*/ 531731 w 1591877"/>
                    <a:gd name="connsiteY395" fmla="*/ 313824 h 755236"/>
                    <a:gd name="connsiteX396" fmla="*/ 532993 w 1591877"/>
                    <a:gd name="connsiteY396" fmla="*/ 301586 h 755236"/>
                    <a:gd name="connsiteX397" fmla="*/ 534255 w 1591877"/>
                    <a:gd name="connsiteY397" fmla="*/ 289859 h 755236"/>
                    <a:gd name="connsiteX398" fmla="*/ 535513 w 1591877"/>
                    <a:gd name="connsiteY398" fmla="*/ 278768 h 755236"/>
                    <a:gd name="connsiteX399" fmla="*/ 536144 w 1591877"/>
                    <a:gd name="connsiteY399" fmla="*/ 273495 h 755236"/>
                    <a:gd name="connsiteX400" fmla="*/ 536774 w 1591877"/>
                    <a:gd name="connsiteY400" fmla="*/ 268424 h 755236"/>
                    <a:gd name="connsiteX401" fmla="*/ 537405 w 1591877"/>
                    <a:gd name="connsiteY401" fmla="*/ 263566 h 755236"/>
                    <a:gd name="connsiteX402" fmla="*/ 538036 w 1591877"/>
                    <a:gd name="connsiteY402" fmla="*/ 258938 h 755236"/>
                    <a:gd name="connsiteX403" fmla="*/ 538667 w 1591877"/>
                    <a:gd name="connsiteY403" fmla="*/ 254550 h 755236"/>
                    <a:gd name="connsiteX404" fmla="*/ 539298 w 1591877"/>
                    <a:gd name="connsiteY404" fmla="*/ 250417 h 755236"/>
                    <a:gd name="connsiteX405" fmla="*/ 539929 w 1591877"/>
                    <a:gd name="connsiteY405" fmla="*/ 246548 h 755236"/>
                    <a:gd name="connsiteX406" fmla="*/ 540560 w 1591877"/>
                    <a:gd name="connsiteY406" fmla="*/ 242955 h 755236"/>
                    <a:gd name="connsiteX407" fmla="*/ 541191 w 1591877"/>
                    <a:gd name="connsiteY407" fmla="*/ 239650 h 755236"/>
                    <a:gd name="connsiteX408" fmla="*/ 541821 w 1591877"/>
                    <a:gd name="connsiteY408" fmla="*/ 236644 h 755236"/>
                    <a:gd name="connsiteX409" fmla="*/ 542452 w 1591877"/>
                    <a:gd name="connsiteY409" fmla="*/ 233945 h 755236"/>
                    <a:gd name="connsiteX410" fmla="*/ 543080 w 1591877"/>
                    <a:gd name="connsiteY410" fmla="*/ 231562 h 755236"/>
                    <a:gd name="connsiteX411" fmla="*/ 543710 w 1591877"/>
                    <a:gd name="connsiteY411" fmla="*/ 229506 h 755236"/>
                    <a:gd name="connsiteX412" fmla="*/ 544341 w 1591877"/>
                    <a:gd name="connsiteY412" fmla="*/ 227782 h 755236"/>
                    <a:gd name="connsiteX413" fmla="*/ 544972 w 1591877"/>
                    <a:gd name="connsiteY413" fmla="*/ 226397 h 755236"/>
                    <a:gd name="connsiteX414" fmla="*/ 545288 w 1591877"/>
                    <a:gd name="connsiteY414" fmla="*/ 225835 h 755236"/>
                    <a:gd name="connsiteX415" fmla="*/ 545603 w 1591877"/>
                    <a:gd name="connsiteY415" fmla="*/ 225360 h 755236"/>
                    <a:gd name="connsiteX416" fmla="*/ 545761 w 1591877"/>
                    <a:gd name="connsiteY416" fmla="*/ 225155 h 755236"/>
                    <a:gd name="connsiteX417" fmla="*/ 545919 w 1591877"/>
                    <a:gd name="connsiteY417" fmla="*/ 224972 h 755236"/>
                    <a:gd name="connsiteX418" fmla="*/ 546076 w 1591877"/>
                    <a:gd name="connsiteY418" fmla="*/ 224812 h 755236"/>
                    <a:gd name="connsiteX419" fmla="*/ 546234 w 1591877"/>
                    <a:gd name="connsiteY419" fmla="*/ 224673 h 755236"/>
                    <a:gd name="connsiteX420" fmla="*/ 546311 w 1591877"/>
                    <a:gd name="connsiteY420" fmla="*/ 224611 h 755236"/>
                    <a:gd name="connsiteX421" fmla="*/ 546392 w 1591877"/>
                    <a:gd name="connsiteY421" fmla="*/ 224556 h 755236"/>
                    <a:gd name="connsiteX422" fmla="*/ 546469 w 1591877"/>
                    <a:gd name="connsiteY422" fmla="*/ 224506 h 755236"/>
                    <a:gd name="connsiteX423" fmla="*/ 546549 w 1591877"/>
                    <a:gd name="connsiteY423" fmla="*/ 224464 h 755236"/>
                    <a:gd name="connsiteX424" fmla="*/ 546626 w 1591877"/>
                    <a:gd name="connsiteY424" fmla="*/ 224424 h 755236"/>
                    <a:gd name="connsiteX425" fmla="*/ 546707 w 1591877"/>
                    <a:gd name="connsiteY425" fmla="*/ 224391 h 755236"/>
                    <a:gd name="connsiteX426" fmla="*/ 546784 w 1591877"/>
                    <a:gd name="connsiteY426" fmla="*/ 224365 h 755236"/>
                    <a:gd name="connsiteX427" fmla="*/ 546865 w 1591877"/>
                    <a:gd name="connsiteY427" fmla="*/ 224343 h 755236"/>
                    <a:gd name="connsiteX428" fmla="*/ 546927 w 1591877"/>
                    <a:gd name="connsiteY428" fmla="*/ 224329 h 755236"/>
                    <a:gd name="connsiteX429" fmla="*/ 546990 w 1591877"/>
                    <a:gd name="connsiteY429" fmla="*/ 224321 h 755236"/>
                    <a:gd name="connsiteX430" fmla="*/ 547052 w 1591877"/>
                    <a:gd name="connsiteY430" fmla="*/ 224314 h 755236"/>
                    <a:gd name="connsiteX431" fmla="*/ 547114 w 1591877"/>
                    <a:gd name="connsiteY431" fmla="*/ 224312 h 755236"/>
                    <a:gd name="connsiteX432" fmla="*/ 547177 w 1591877"/>
                    <a:gd name="connsiteY432" fmla="*/ 224312 h 755236"/>
                    <a:gd name="connsiteX433" fmla="*/ 547239 w 1591877"/>
                    <a:gd name="connsiteY433" fmla="*/ 224316 h 755236"/>
                    <a:gd name="connsiteX434" fmla="*/ 547301 w 1591877"/>
                    <a:gd name="connsiteY434" fmla="*/ 224325 h 755236"/>
                    <a:gd name="connsiteX435" fmla="*/ 547364 w 1591877"/>
                    <a:gd name="connsiteY435" fmla="*/ 224336 h 755236"/>
                    <a:gd name="connsiteX436" fmla="*/ 547426 w 1591877"/>
                    <a:gd name="connsiteY436" fmla="*/ 224351 h 755236"/>
                    <a:gd name="connsiteX437" fmla="*/ 547488 w 1591877"/>
                    <a:gd name="connsiteY437" fmla="*/ 224371 h 755236"/>
                    <a:gd name="connsiteX438" fmla="*/ 547551 w 1591877"/>
                    <a:gd name="connsiteY438" fmla="*/ 224393 h 755236"/>
                    <a:gd name="connsiteX439" fmla="*/ 547613 w 1591877"/>
                    <a:gd name="connsiteY439" fmla="*/ 224420 h 755236"/>
                    <a:gd name="connsiteX440" fmla="*/ 547675 w 1591877"/>
                    <a:gd name="connsiteY440" fmla="*/ 224448 h 755236"/>
                    <a:gd name="connsiteX441" fmla="*/ 547741 w 1591877"/>
                    <a:gd name="connsiteY441" fmla="*/ 224481 h 755236"/>
                    <a:gd name="connsiteX442" fmla="*/ 547804 w 1591877"/>
                    <a:gd name="connsiteY442" fmla="*/ 224519 h 755236"/>
                    <a:gd name="connsiteX443" fmla="*/ 547866 w 1591877"/>
                    <a:gd name="connsiteY443" fmla="*/ 224558 h 755236"/>
                    <a:gd name="connsiteX444" fmla="*/ 547991 w 1591877"/>
                    <a:gd name="connsiteY444" fmla="*/ 224651 h 755236"/>
                    <a:gd name="connsiteX445" fmla="*/ 548116 w 1591877"/>
                    <a:gd name="connsiteY445" fmla="*/ 224757 h 755236"/>
                    <a:gd name="connsiteX446" fmla="*/ 548240 w 1591877"/>
                    <a:gd name="connsiteY446" fmla="*/ 224875 h 755236"/>
                    <a:gd name="connsiteX447" fmla="*/ 548365 w 1591877"/>
                    <a:gd name="connsiteY447" fmla="*/ 225010 h 755236"/>
                    <a:gd name="connsiteX448" fmla="*/ 548614 w 1591877"/>
                    <a:gd name="connsiteY448" fmla="*/ 225322 h 755236"/>
                    <a:gd name="connsiteX449" fmla="*/ 548864 w 1591877"/>
                    <a:gd name="connsiteY449" fmla="*/ 225692 h 755236"/>
                    <a:gd name="connsiteX450" fmla="*/ 549113 w 1591877"/>
                    <a:gd name="connsiteY450" fmla="*/ 226119 h 755236"/>
                    <a:gd name="connsiteX451" fmla="*/ 549363 w 1591877"/>
                    <a:gd name="connsiteY451" fmla="*/ 226606 h 755236"/>
                    <a:gd name="connsiteX452" fmla="*/ 549865 w 1591877"/>
                    <a:gd name="connsiteY452" fmla="*/ 227751 h 755236"/>
                    <a:gd name="connsiteX453" fmla="*/ 550364 w 1591877"/>
                    <a:gd name="connsiteY453" fmla="*/ 229127 h 755236"/>
                    <a:gd name="connsiteX454" fmla="*/ 550863 w 1591877"/>
                    <a:gd name="connsiteY454" fmla="*/ 230732 h 755236"/>
                    <a:gd name="connsiteX455" fmla="*/ 551365 w 1591877"/>
                    <a:gd name="connsiteY455" fmla="*/ 232569 h 755236"/>
                    <a:gd name="connsiteX456" fmla="*/ 551864 w 1591877"/>
                    <a:gd name="connsiteY456" fmla="*/ 234636 h 755236"/>
                    <a:gd name="connsiteX457" fmla="*/ 552363 w 1591877"/>
                    <a:gd name="connsiteY457" fmla="*/ 236928 h 755236"/>
                    <a:gd name="connsiteX458" fmla="*/ 552866 w 1591877"/>
                    <a:gd name="connsiteY458" fmla="*/ 239447 h 755236"/>
                    <a:gd name="connsiteX459" fmla="*/ 553364 w 1591877"/>
                    <a:gd name="connsiteY459" fmla="*/ 242191 h 755236"/>
                    <a:gd name="connsiteX460" fmla="*/ 553863 w 1591877"/>
                    <a:gd name="connsiteY460" fmla="*/ 245155 h 755236"/>
                    <a:gd name="connsiteX461" fmla="*/ 554366 w 1591877"/>
                    <a:gd name="connsiteY461" fmla="*/ 248338 h 755236"/>
                    <a:gd name="connsiteX462" fmla="*/ 554865 w 1591877"/>
                    <a:gd name="connsiteY462" fmla="*/ 251736 h 755236"/>
                    <a:gd name="connsiteX463" fmla="*/ 555363 w 1591877"/>
                    <a:gd name="connsiteY463" fmla="*/ 255347 h 755236"/>
                    <a:gd name="connsiteX464" fmla="*/ 555866 w 1591877"/>
                    <a:gd name="connsiteY464" fmla="*/ 259165 h 755236"/>
                    <a:gd name="connsiteX465" fmla="*/ 556365 w 1591877"/>
                    <a:gd name="connsiteY465" fmla="*/ 263186 h 755236"/>
                    <a:gd name="connsiteX466" fmla="*/ 556864 w 1591877"/>
                    <a:gd name="connsiteY466" fmla="*/ 267406 h 755236"/>
                    <a:gd name="connsiteX467" fmla="*/ 557366 w 1591877"/>
                    <a:gd name="connsiteY467" fmla="*/ 271823 h 755236"/>
                    <a:gd name="connsiteX468" fmla="*/ 557865 w 1591877"/>
                    <a:gd name="connsiteY468" fmla="*/ 276430 h 755236"/>
                    <a:gd name="connsiteX469" fmla="*/ 558364 w 1591877"/>
                    <a:gd name="connsiteY469" fmla="*/ 281219 h 755236"/>
                    <a:gd name="connsiteX470" fmla="*/ 558863 w 1591877"/>
                    <a:gd name="connsiteY470" fmla="*/ 286186 h 755236"/>
                    <a:gd name="connsiteX471" fmla="*/ 559365 w 1591877"/>
                    <a:gd name="connsiteY471" fmla="*/ 291325 h 755236"/>
                    <a:gd name="connsiteX472" fmla="*/ 559864 w 1591877"/>
                    <a:gd name="connsiteY472" fmla="*/ 296632 h 755236"/>
                    <a:gd name="connsiteX473" fmla="*/ 560366 w 1591877"/>
                    <a:gd name="connsiteY473" fmla="*/ 302097 h 755236"/>
                    <a:gd name="connsiteX474" fmla="*/ 560865 w 1591877"/>
                    <a:gd name="connsiteY474" fmla="*/ 307716 h 755236"/>
                    <a:gd name="connsiteX475" fmla="*/ 561863 w 1591877"/>
                    <a:gd name="connsiteY475" fmla="*/ 319379 h 755236"/>
                    <a:gd name="connsiteX476" fmla="*/ 562864 w 1591877"/>
                    <a:gd name="connsiteY476" fmla="*/ 331562 h 755236"/>
                    <a:gd name="connsiteX477" fmla="*/ 563866 w 1591877"/>
                    <a:gd name="connsiteY477" fmla="*/ 344203 h 755236"/>
                    <a:gd name="connsiteX478" fmla="*/ 564863 w 1591877"/>
                    <a:gd name="connsiteY478" fmla="*/ 357231 h 755236"/>
                    <a:gd name="connsiteX479" fmla="*/ 565865 w 1591877"/>
                    <a:gd name="connsiteY479" fmla="*/ 370577 h 755236"/>
                    <a:gd name="connsiteX480" fmla="*/ 566866 w 1591877"/>
                    <a:gd name="connsiteY480" fmla="*/ 384164 h 755236"/>
                    <a:gd name="connsiteX481" fmla="*/ 568865 w 1591877"/>
                    <a:gd name="connsiteY481" fmla="*/ 411764 h 755236"/>
                    <a:gd name="connsiteX482" fmla="*/ 570864 w 1591877"/>
                    <a:gd name="connsiteY482" fmla="*/ 439398 h 755236"/>
                    <a:gd name="connsiteX483" fmla="*/ 571865 w 1591877"/>
                    <a:gd name="connsiteY483" fmla="*/ 453025 h 755236"/>
                    <a:gd name="connsiteX484" fmla="*/ 572863 w 1591877"/>
                    <a:gd name="connsiteY484" fmla="*/ 466419 h 755236"/>
                    <a:gd name="connsiteX485" fmla="*/ 573864 w 1591877"/>
                    <a:gd name="connsiteY485" fmla="*/ 479496 h 755236"/>
                    <a:gd name="connsiteX486" fmla="*/ 574866 w 1591877"/>
                    <a:gd name="connsiteY486" fmla="*/ 492176 h 755236"/>
                    <a:gd name="connsiteX487" fmla="*/ 575863 w 1591877"/>
                    <a:gd name="connsiteY487" fmla="*/ 504383 h 755236"/>
                    <a:gd name="connsiteX488" fmla="*/ 576366 w 1591877"/>
                    <a:gd name="connsiteY488" fmla="*/ 510282 h 755236"/>
                    <a:gd name="connsiteX489" fmla="*/ 576865 w 1591877"/>
                    <a:gd name="connsiteY489" fmla="*/ 516036 h 755236"/>
                    <a:gd name="connsiteX490" fmla="*/ 577364 w 1591877"/>
                    <a:gd name="connsiteY490" fmla="*/ 521630 h 755236"/>
                    <a:gd name="connsiteX491" fmla="*/ 577866 w 1591877"/>
                    <a:gd name="connsiteY491" fmla="*/ 527060 h 755236"/>
                    <a:gd name="connsiteX492" fmla="*/ 578365 w 1591877"/>
                    <a:gd name="connsiteY492" fmla="*/ 532314 h 755236"/>
                    <a:gd name="connsiteX493" fmla="*/ 578864 w 1591877"/>
                    <a:gd name="connsiteY493" fmla="*/ 537385 h 755236"/>
                    <a:gd name="connsiteX494" fmla="*/ 579473 w 1591877"/>
                    <a:gd name="connsiteY494" fmla="*/ 543275 h 755236"/>
                    <a:gd name="connsiteX495" fmla="*/ 580078 w 1591877"/>
                    <a:gd name="connsiteY495" fmla="*/ 548867 h 755236"/>
                    <a:gd name="connsiteX496" fmla="*/ 580683 w 1591877"/>
                    <a:gd name="connsiteY496" fmla="*/ 554147 h 755236"/>
                    <a:gd name="connsiteX497" fmla="*/ 581288 w 1591877"/>
                    <a:gd name="connsiteY497" fmla="*/ 559104 h 755236"/>
                    <a:gd name="connsiteX498" fmla="*/ 581897 w 1591877"/>
                    <a:gd name="connsiteY498" fmla="*/ 563721 h 755236"/>
                    <a:gd name="connsiteX499" fmla="*/ 582502 w 1591877"/>
                    <a:gd name="connsiteY499" fmla="*/ 567988 h 755236"/>
                    <a:gd name="connsiteX500" fmla="*/ 582807 w 1591877"/>
                    <a:gd name="connsiteY500" fmla="*/ 569988 h 755236"/>
                    <a:gd name="connsiteX501" fmla="*/ 583108 w 1591877"/>
                    <a:gd name="connsiteY501" fmla="*/ 571894 h 755236"/>
                    <a:gd name="connsiteX502" fmla="*/ 583412 w 1591877"/>
                    <a:gd name="connsiteY502" fmla="*/ 573707 h 755236"/>
                    <a:gd name="connsiteX503" fmla="*/ 583716 w 1591877"/>
                    <a:gd name="connsiteY503" fmla="*/ 575424 h 755236"/>
                    <a:gd name="connsiteX504" fmla="*/ 584017 w 1591877"/>
                    <a:gd name="connsiteY504" fmla="*/ 577047 h 755236"/>
                    <a:gd name="connsiteX505" fmla="*/ 584322 w 1591877"/>
                    <a:gd name="connsiteY505" fmla="*/ 578573 h 755236"/>
                    <a:gd name="connsiteX506" fmla="*/ 584626 w 1591877"/>
                    <a:gd name="connsiteY506" fmla="*/ 579999 h 755236"/>
                    <a:gd name="connsiteX507" fmla="*/ 584927 w 1591877"/>
                    <a:gd name="connsiteY507" fmla="*/ 581327 h 755236"/>
                    <a:gd name="connsiteX508" fmla="*/ 585231 w 1591877"/>
                    <a:gd name="connsiteY508" fmla="*/ 582554 h 755236"/>
                    <a:gd name="connsiteX509" fmla="*/ 585532 w 1591877"/>
                    <a:gd name="connsiteY509" fmla="*/ 583681 h 755236"/>
                    <a:gd name="connsiteX510" fmla="*/ 585836 w 1591877"/>
                    <a:gd name="connsiteY510" fmla="*/ 584703 h 755236"/>
                    <a:gd name="connsiteX511" fmla="*/ 586141 w 1591877"/>
                    <a:gd name="connsiteY511" fmla="*/ 585623 h 755236"/>
                    <a:gd name="connsiteX512" fmla="*/ 586442 w 1591877"/>
                    <a:gd name="connsiteY512" fmla="*/ 586438 h 755236"/>
                    <a:gd name="connsiteX513" fmla="*/ 586746 w 1591877"/>
                    <a:gd name="connsiteY513" fmla="*/ 587149 h 755236"/>
                    <a:gd name="connsiteX514" fmla="*/ 587051 w 1591877"/>
                    <a:gd name="connsiteY514" fmla="*/ 587752 h 755236"/>
                    <a:gd name="connsiteX515" fmla="*/ 587351 w 1591877"/>
                    <a:gd name="connsiteY515" fmla="*/ 588252 h 755236"/>
                    <a:gd name="connsiteX516" fmla="*/ 587505 w 1591877"/>
                    <a:gd name="connsiteY516" fmla="*/ 588461 h 755236"/>
                    <a:gd name="connsiteX517" fmla="*/ 587656 w 1591877"/>
                    <a:gd name="connsiteY517" fmla="*/ 588642 h 755236"/>
                    <a:gd name="connsiteX518" fmla="*/ 587806 w 1591877"/>
                    <a:gd name="connsiteY518" fmla="*/ 588798 h 755236"/>
                    <a:gd name="connsiteX519" fmla="*/ 587883 w 1591877"/>
                    <a:gd name="connsiteY519" fmla="*/ 588864 h 755236"/>
                    <a:gd name="connsiteX520" fmla="*/ 587960 w 1591877"/>
                    <a:gd name="connsiteY520" fmla="*/ 588926 h 755236"/>
                    <a:gd name="connsiteX521" fmla="*/ 588034 w 1591877"/>
                    <a:gd name="connsiteY521" fmla="*/ 588979 h 755236"/>
                    <a:gd name="connsiteX522" fmla="*/ 588111 w 1591877"/>
                    <a:gd name="connsiteY522" fmla="*/ 589027 h 755236"/>
                    <a:gd name="connsiteX523" fmla="*/ 588188 w 1591877"/>
                    <a:gd name="connsiteY523" fmla="*/ 589067 h 755236"/>
                    <a:gd name="connsiteX524" fmla="*/ 588261 w 1591877"/>
                    <a:gd name="connsiteY524" fmla="*/ 589100 h 755236"/>
                    <a:gd name="connsiteX525" fmla="*/ 588338 w 1591877"/>
                    <a:gd name="connsiteY525" fmla="*/ 589126 h 755236"/>
                    <a:gd name="connsiteX526" fmla="*/ 588415 w 1591877"/>
                    <a:gd name="connsiteY526" fmla="*/ 589146 h 755236"/>
                    <a:gd name="connsiteX527" fmla="*/ 588488 w 1591877"/>
                    <a:gd name="connsiteY527" fmla="*/ 589159 h 755236"/>
                    <a:gd name="connsiteX528" fmla="*/ 588565 w 1591877"/>
                    <a:gd name="connsiteY528" fmla="*/ 589166 h 755236"/>
                    <a:gd name="connsiteX529" fmla="*/ 588642 w 1591877"/>
                    <a:gd name="connsiteY529" fmla="*/ 589166 h 755236"/>
                    <a:gd name="connsiteX530" fmla="*/ 588716 w 1591877"/>
                    <a:gd name="connsiteY530" fmla="*/ 589159 h 755236"/>
                    <a:gd name="connsiteX531" fmla="*/ 588793 w 1591877"/>
                    <a:gd name="connsiteY531" fmla="*/ 589144 h 755236"/>
                    <a:gd name="connsiteX532" fmla="*/ 588870 w 1591877"/>
                    <a:gd name="connsiteY532" fmla="*/ 589124 h 755236"/>
                    <a:gd name="connsiteX533" fmla="*/ 588943 w 1591877"/>
                    <a:gd name="connsiteY533" fmla="*/ 589095 h 755236"/>
                    <a:gd name="connsiteX534" fmla="*/ 589020 w 1591877"/>
                    <a:gd name="connsiteY534" fmla="*/ 589060 h 755236"/>
                    <a:gd name="connsiteX535" fmla="*/ 589094 w 1591877"/>
                    <a:gd name="connsiteY535" fmla="*/ 589018 h 755236"/>
                    <a:gd name="connsiteX536" fmla="*/ 589171 w 1591877"/>
                    <a:gd name="connsiteY536" fmla="*/ 588970 h 755236"/>
                    <a:gd name="connsiteX537" fmla="*/ 589248 w 1591877"/>
                    <a:gd name="connsiteY537" fmla="*/ 588915 h 755236"/>
                    <a:gd name="connsiteX538" fmla="*/ 589321 w 1591877"/>
                    <a:gd name="connsiteY538" fmla="*/ 588853 h 755236"/>
                    <a:gd name="connsiteX539" fmla="*/ 589398 w 1591877"/>
                    <a:gd name="connsiteY539" fmla="*/ 588785 h 755236"/>
                    <a:gd name="connsiteX540" fmla="*/ 589475 w 1591877"/>
                    <a:gd name="connsiteY540" fmla="*/ 588708 h 755236"/>
                    <a:gd name="connsiteX541" fmla="*/ 589625 w 1591877"/>
                    <a:gd name="connsiteY541" fmla="*/ 588536 h 755236"/>
                    <a:gd name="connsiteX542" fmla="*/ 589780 w 1591877"/>
                    <a:gd name="connsiteY542" fmla="*/ 588336 h 755236"/>
                    <a:gd name="connsiteX543" fmla="*/ 589930 w 1591877"/>
                    <a:gd name="connsiteY543" fmla="*/ 588107 h 755236"/>
                    <a:gd name="connsiteX544" fmla="*/ 590080 w 1591877"/>
                    <a:gd name="connsiteY544" fmla="*/ 587851 h 755236"/>
                    <a:gd name="connsiteX545" fmla="*/ 590385 w 1591877"/>
                    <a:gd name="connsiteY545" fmla="*/ 587259 h 755236"/>
                    <a:gd name="connsiteX546" fmla="*/ 590685 w 1591877"/>
                    <a:gd name="connsiteY546" fmla="*/ 586554 h 755236"/>
                    <a:gd name="connsiteX547" fmla="*/ 590990 w 1591877"/>
                    <a:gd name="connsiteY547" fmla="*/ 585740 h 755236"/>
                    <a:gd name="connsiteX548" fmla="*/ 591294 w 1591877"/>
                    <a:gd name="connsiteY548" fmla="*/ 584815 h 755236"/>
                    <a:gd name="connsiteX549" fmla="*/ 591595 w 1591877"/>
                    <a:gd name="connsiteY549" fmla="*/ 583780 h 755236"/>
                    <a:gd name="connsiteX550" fmla="*/ 591900 w 1591877"/>
                    <a:gd name="connsiteY550" fmla="*/ 582635 h 755236"/>
                    <a:gd name="connsiteX551" fmla="*/ 592204 w 1591877"/>
                    <a:gd name="connsiteY551" fmla="*/ 581378 h 755236"/>
                    <a:gd name="connsiteX552" fmla="*/ 592505 w 1591877"/>
                    <a:gd name="connsiteY552" fmla="*/ 580013 h 755236"/>
                    <a:gd name="connsiteX553" fmla="*/ 592809 w 1591877"/>
                    <a:gd name="connsiteY553" fmla="*/ 578537 h 755236"/>
                    <a:gd name="connsiteX554" fmla="*/ 593114 w 1591877"/>
                    <a:gd name="connsiteY554" fmla="*/ 576954 h 755236"/>
                    <a:gd name="connsiteX555" fmla="*/ 593414 w 1591877"/>
                    <a:gd name="connsiteY555" fmla="*/ 575263 h 755236"/>
                    <a:gd name="connsiteX556" fmla="*/ 593719 w 1591877"/>
                    <a:gd name="connsiteY556" fmla="*/ 573462 h 755236"/>
                    <a:gd name="connsiteX557" fmla="*/ 594023 w 1591877"/>
                    <a:gd name="connsiteY557" fmla="*/ 571555 h 755236"/>
                    <a:gd name="connsiteX558" fmla="*/ 594324 w 1591877"/>
                    <a:gd name="connsiteY558" fmla="*/ 569541 h 755236"/>
                    <a:gd name="connsiteX559" fmla="*/ 594628 w 1591877"/>
                    <a:gd name="connsiteY559" fmla="*/ 567420 h 755236"/>
                    <a:gd name="connsiteX560" fmla="*/ 594933 w 1591877"/>
                    <a:gd name="connsiteY560" fmla="*/ 565194 h 755236"/>
                    <a:gd name="connsiteX561" fmla="*/ 595234 w 1591877"/>
                    <a:gd name="connsiteY561" fmla="*/ 562865 h 755236"/>
                    <a:gd name="connsiteX562" fmla="*/ 595538 w 1591877"/>
                    <a:gd name="connsiteY562" fmla="*/ 560432 h 755236"/>
                    <a:gd name="connsiteX563" fmla="*/ 595839 w 1591877"/>
                    <a:gd name="connsiteY563" fmla="*/ 557895 h 755236"/>
                    <a:gd name="connsiteX564" fmla="*/ 596143 w 1591877"/>
                    <a:gd name="connsiteY564" fmla="*/ 555257 h 755236"/>
                    <a:gd name="connsiteX565" fmla="*/ 596448 w 1591877"/>
                    <a:gd name="connsiteY565" fmla="*/ 552518 h 755236"/>
                    <a:gd name="connsiteX566" fmla="*/ 596749 w 1591877"/>
                    <a:gd name="connsiteY566" fmla="*/ 549682 h 755236"/>
                    <a:gd name="connsiteX567" fmla="*/ 597053 w 1591877"/>
                    <a:gd name="connsiteY567" fmla="*/ 546745 h 755236"/>
                    <a:gd name="connsiteX568" fmla="*/ 597357 w 1591877"/>
                    <a:gd name="connsiteY568" fmla="*/ 543713 h 755236"/>
                    <a:gd name="connsiteX569" fmla="*/ 597658 w 1591877"/>
                    <a:gd name="connsiteY569" fmla="*/ 540584 h 755236"/>
                    <a:gd name="connsiteX570" fmla="*/ 597963 w 1591877"/>
                    <a:gd name="connsiteY570" fmla="*/ 537361 h 755236"/>
                    <a:gd name="connsiteX571" fmla="*/ 598267 w 1591877"/>
                    <a:gd name="connsiteY571" fmla="*/ 534044 h 755236"/>
                    <a:gd name="connsiteX572" fmla="*/ 598568 w 1591877"/>
                    <a:gd name="connsiteY572" fmla="*/ 530636 h 755236"/>
                    <a:gd name="connsiteX573" fmla="*/ 598872 w 1591877"/>
                    <a:gd name="connsiteY573" fmla="*/ 527137 h 755236"/>
                    <a:gd name="connsiteX574" fmla="*/ 599477 w 1591877"/>
                    <a:gd name="connsiteY574" fmla="*/ 519880 h 755236"/>
                    <a:gd name="connsiteX575" fmla="*/ 600086 w 1591877"/>
                    <a:gd name="connsiteY575" fmla="*/ 512279 h 755236"/>
                    <a:gd name="connsiteX576" fmla="*/ 600692 w 1591877"/>
                    <a:gd name="connsiteY576" fmla="*/ 504352 h 755236"/>
                    <a:gd name="connsiteX577" fmla="*/ 601297 w 1591877"/>
                    <a:gd name="connsiteY577" fmla="*/ 496113 h 755236"/>
                    <a:gd name="connsiteX578" fmla="*/ 601902 w 1591877"/>
                    <a:gd name="connsiteY578" fmla="*/ 487579 h 755236"/>
                    <a:gd name="connsiteX579" fmla="*/ 602511 w 1591877"/>
                    <a:gd name="connsiteY579" fmla="*/ 478763 h 755236"/>
                    <a:gd name="connsiteX580" fmla="*/ 603116 w 1591877"/>
                    <a:gd name="connsiteY580" fmla="*/ 469684 h 755236"/>
                    <a:gd name="connsiteX581" fmla="*/ 603721 w 1591877"/>
                    <a:gd name="connsiteY581" fmla="*/ 460359 h 755236"/>
                    <a:gd name="connsiteX582" fmla="*/ 604326 w 1591877"/>
                    <a:gd name="connsiteY582" fmla="*/ 450808 h 755236"/>
                    <a:gd name="connsiteX583" fmla="*/ 604935 w 1591877"/>
                    <a:gd name="connsiteY583" fmla="*/ 441047 h 755236"/>
                    <a:gd name="connsiteX584" fmla="*/ 605541 w 1591877"/>
                    <a:gd name="connsiteY584" fmla="*/ 431099 h 755236"/>
                    <a:gd name="connsiteX585" fmla="*/ 606755 w 1591877"/>
                    <a:gd name="connsiteY585" fmla="*/ 410714 h 755236"/>
                    <a:gd name="connsiteX586" fmla="*/ 607965 w 1591877"/>
                    <a:gd name="connsiteY586" fmla="*/ 389821 h 755236"/>
                    <a:gd name="connsiteX587" fmla="*/ 610390 w 1591877"/>
                    <a:gd name="connsiteY587" fmla="*/ 347202 h 755236"/>
                    <a:gd name="connsiteX588" fmla="*/ 611604 w 1591877"/>
                    <a:gd name="connsiteY588" fmla="*/ 325837 h 755236"/>
                    <a:gd name="connsiteX589" fmla="*/ 612818 w 1591877"/>
                    <a:gd name="connsiteY589" fmla="*/ 304675 h 755236"/>
                    <a:gd name="connsiteX590" fmla="*/ 614028 w 1591877"/>
                    <a:gd name="connsiteY590" fmla="*/ 283905 h 755236"/>
                    <a:gd name="connsiteX591" fmla="*/ 614633 w 1591877"/>
                    <a:gd name="connsiteY591" fmla="*/ 273721 h 755236"/>
                    <a:gd name="connsiteX592" fmla="*/ 615242 w 1591877"/>
                    <a:gd name="connsiteY592" fmla="*/ 263705 h 755236"/>
                    <a:gd name="connsiteX593" fmla="*/ 615847 w 1591877"/>
                    <a:gd name="connsiteY593" fmla="*/ 253876 h 755236"/>
                    <a:gd name="connsiteX594" fmla="*/ 616453 w 1591877"/>
                    <a:gd name="connsiteY594" fmla="*/ 244258 h 755236"/>
                    <a:gd name="connsiteX595" fmla="*/ 617061 w 1591877"/>
                    <a:gd name="connsiteY595" fmla="*/ 234872 h 755236"/>
                    <a:gd name="connsiteX596" fmla="*/ 617667 w 1591877"/>
                    <a:gd name="connsiteY596" fmla="*/ 225741 h 755236"/>
                    <a:gd name="connsiteX597" fmla="*/ 618191 w 1591877"/>
                    <a:gd name="connsiteY597" fmla="*/ 218063 h 755236"/>
                    <a:gd name="connsiteX598" fmla="*/ 618716 w 1591877"/>
                    <a:gd name="connsiteY598" fmla="*/ 210605 h 755236"/>
                    <a:gd name="connsiteX599" fmla="*/ 619240 w 1591877"/>
                    <a:gd name="connsiteY599" fmla="*/ 203379 h 755236"/>
                    <a:gd name="connsiteX600" fmla="*/ 619765 w 1591877"/>
                    <a:gd name="connsiteY600" fmla="*/ 196399 h 755236"/>
                    <a:gd name="connsiteX601" fmla="*/ 620289 w 1591877"/>
                    <a:gd name="connsiteY601" fmla="*/ 189674 h 755236"/>
                    <a:gd name="connsiteX602" fmla="*/ 620814 w 1591877"/>
                    <a:gd name="connsiteY602" fmla="*/ 183219 h 755236"/>
                    <a:gd name="connsiteX603" fmla="*/ 621338 w 1591877"/>
                    <a:gd name="connsiteY603" fmla="*/ 177045 h 755236"/>
                    <a:gd name="connsiteX604" fmla="*/ 621859 w 1591877"/>
                    <a:gd name="connsiteY604" fmla="*/ 171161 h 755236"/>
                    <a:gd name="connsiteX605" fmla="*/ 622387 w 1591877"/>
                    <a:gd name="connsiteY605" fmla="*/ 165582 h 755236"/>
                    <a:gd name="connsiteX606" fmla="*/ 622648 w 1591877"/>
                    <a:gd name="connsiteY606" fmla="*/ 162911 h 755236"/>
                    <a:gd name="connsiteX607" fmla="*/ 622908 w 1591877"/>
                    <a:gd name="connsiteY607" fmla="*/ 160317 h 755236"/>
                    <a:gd name="connsiteX608" fmla="*/ 623172 w 1591877"/>
                    <a:gd name="connsiteY608" fmla="*/ 157805 h 755236"/>
                    <a:gd name="connsiteX609" fmla="*/ 623433 w 1591877"/>
                    <a:gd name="connsiteY609" fmla="*/ 155374 h 755236"/>
                    <a:gd name="connsiteX610" fmla="*/ 623697 w 1591877"/>
                    <a:gd name="connsiteY610" fmla="*/ 153027 h 755236"/>
                    <a:gd name="connsiteX611" fmla="*/ 623957 w 1591877"/>
                    <a:gd name="connsiteY611" fmla="*/ 150766 h 755236"/>
                    <a:gd name="connsiteX612" fmla="*/ 624221 w 1591877"/>
                    <a:gd name="connsiteY612" fmla="*/ 148589 h 755236"/>
                    <a:gd name="connsiteX613" fmla="*/ 624482 w 1591877"/>
                    <a:gd name="connsiteY613" fmla="*/ 146499 h 755236"/>
                    <a:gd name="connsiteX614" fmla="*/ 624746 w 1591877"/>
                    <a:gd name="connsiteY614" fmla="*/ 144496 h 755236"/>
                    <a:gd name="connsiteX615" fmla="*/ 625006 w 1591877"/>
                    <a:gd name="connsiteY615" fmla="*/ 142583 h 755236"/>
                    <a:gd name="connsiteX616" fmla="*/ 625270 w 1591877"/>
                    <a:gd name="connsiteY616" fmla="*/ 140759 h 755236"/>
                    <a:gd name="connsiteX617" fmla="*/ 625531 w 1591877"/>
                    <a:gd name="connsiteY617" fmla="*/ 139025 h 755236"/>
                    <a:gd name="connsiteX618" fmla="*/ 625795 w 1591877"/>
                    <a:gd name="connsiteY618" fmla="*/ 137383 h 755236"/>
                    <a:gd name="connsiteX619" fmla="*/ 626055 w 1591877"/>
                    <a:gd name="connsiteY619" fmla="*/ 135834 h 755236"/>
                    <a:gd name="connsiteX620" fmla="*/ 626319 w 1591877"/>
                    <a:gd name="connsiteY620" fmla="*/ 134378 h 755236"/>
                    <a:gd name="connsiteX621" fmla="*/ 626580 w 1591877"/>
                    <a:gd name="connsiteY621" fmla="*/ 133016 h 755236"/>
                    <a:gd name="connsiteX622" fmla="*/ 626840 w 1591877"/>
                    <a:gd name="connsiteY622" fmla="*/ 131749 h 755236"/>
                    <a:gd name="connsiteX623" fmla="*/ 627104 w 1591877"/>
                    <a:gd name="connsiteY623" fmla="*/ 130577 h 755236"/>
                    <a:gd name="connsiteX624" fmla="*/ 627368 w 1591877"/>
                    <a:gd name="connsiteY624" fmla="*/ 129503 h 755236"/>
                    <a:gd name="connsiteX625" fmla="*/ 627629 w 1591877"/>
                    <a:gd name="connsiteY625" fmla="*/ 128524 h 755236"/>
                    <a:gd name="connsiteX626" fmla="*/ 627889 w 1591877"/>
                    <a:gd name="connsiteY626" fmla="*/ 127644 h 755236"/>
                    <a:gd name="connsiteX627" fmla="*/ 628153 w 1591877"/>
                    <a:gd name="connsiteY627" fmla="*/ 126862 h 755236"/>
                    <a:gd name="connsiteX628" fmla="*/ 628414 w 1591877"/>
                    <a:gd name="connsiteY628" fmla="*/ 126179 h 755236"/>
                    <a:gd name="connsiteX629" fmla="*/ 628678 w 1591877"/>
                    <a:gd name="connsiteY629" fmla="*/ 125595 h 755236"/>
                    <a:gd name="connsiteX630" fmla="*/ 628938 w 1591877"/>
                    <a:gd name="connsiteY630" fmla="*/ 125110 h 755236"/>
                    <a:gd name="connsiteX631" fmla="*/ 629070 w 1591877"/>
                    <a:gd name="connsiteY631" fmla="*/ 124906 h 755236"/>
                    <a:gd name="connsiteX632" fmla="*/ 629202 w 1591877"/>
                    <a:gd name="connsiteY632" fmla="*/ 124726 h 755236"/>
                    <a:gd name="connsiteX633" fmla="*/ 629331 w 1591877"/>
                    <a:gd name="connsiteY633" fmla="*/ 124572 h 755236"/>
                    <a:gd name="connsiteX634" fmla="*/ 629397 w 1591877"/>
                    <a:gd name="connsiteY634" fmla="*/ 124505 h 755236"/>
                    <a:gd name="connsiteX635" fmla="*/ 629463 w 1591877"/>
                    <a:gd name="connsiteY635" fmla="*/ 124443 h 755236"/>
                    <a:gd name="connsiteX636" fmla="*/ 629529 w 1591877"/>
                    <a:gd name="connsiteY636" fmla="*/ 124388 h 755236"/>
                    <a:gd name="connsiteX637" fmla="*/ 629595 w 1591877"/>
                    <a:gd name="connsiteY637" fmla="*/ 124339 h 755236"/>
                    <a:gd name="connsiteX638" fmla="*/ 629661 w 1591877"/>
                    <a:gd name="connsiteY638" fmla="*/ 124297 h 755236"/>
                    <a:gd name="connsiteX639" fmla="*/ 629727 w 1591877"/>
                    <a:gd name="connsiteY639" fmla="*/ 124261 h 755236"/>
                    <a:gd name="connsiteX640" fmla="*/ 629793 w 1591877"/>
                    <a:gd name="connsiteY640" fmla="*/ 124231 h 755236"/>
                    <a:gd name="connsiteX641" fmla="*/ 629855 w 1591877"/>
                    <a:gd name="connsiteY641" fmla="*/ 124208 h 755236"/>
                    <a:gd name="connsiteX642" fmla="*/ 629921 w 1591877"/>
                    <a:gd name="connsiteY642" fmla="*/ 124191 h 755236"/>
                    <a:gd name="connsiteX643" fmla="*/ 629987 w 1591877"/>
                    <a:gd name="connsiteY643" fmla="*/ 124180 h 755236"/>
                    <a:gd name="connsiteX644" fmla="*/ 630053 w 1591877"/>
                    <a:gd name="connsiteY644" fmla="*/ 124175 h 755236"/>
                    <a:gd name="connsiteX645" fmla="*/ 630119 w 1591877"/>
                    <a:gd name="connsiteY645" fmla="*/ 124177 h 755236"/>
                    <a:gd name="connsiteX646" fmla="*/ 630185 w 1591877"/>
                    <a:gd name="connsiteY646" fmla="*/ 124186 h 755236"/>
                    <a:gd name="connsiteX647" fmla="*/ 630251 w 1591877"/>
                    <a:gd name="connsiteY647" fmla="*/ 124200 h 755236"/>
                    <a:gd name="connsiteX648" fmla="*/ 630317 w 1591877"/>
                    <a:gd name="connsiteY648" fmla="*/ 124221 h 755236"/>
                    <a:gd name="connsiteX649" fmla="*/ 630380 w 1591877"/>
                    <a:gd name="connsiteY649" fmla="*/ 124249 h 755236"/>
                    <a:gd name="connsiteX650" fmla="*/ 630446 w 1591877"/>
                    <a:gd name="connsiteY650" fmla="*/ 124283 h 755236"/>
                    <a:gd name="connsiteX651" fmla="*/ 630512 w 1591877"/>
                    <a:gd name="connsiteY651" fmla="*/ 124323 h 755236"/>
                    <a:gd name="connsiteX652" fmla="*/ 630578 w 1591877"/>
                    <a:gd name="connsiteY652" fmla="*/ 124369 h 755236"/>
                    <a:gd name="connsiteX653" fmla="*/ 630644 w 1591877"/>
                    <a:gd name="connsiteY653" fmla="*/ 124422 h 755236"/>
                    <a:gd name="connsiteX654" fmla="*/ 630710 w 1591877"/>
                    <a:gd name="connsiteY654" fmla="*/ 124482 h 755236"/>
                    <a:gd name="connsiteX655" fmla="*/ 630776 w 1591877"/>
                    <a:gd name="connsiteY655" fmla="*/ 124547 h 755236"/>
                    <a:gd name="connsiteX656" fmla="*/ 630904 w 1591877"/>
                    <a:gd name="connsiteY656" fmla="*/ 124698 h 755236"/>
                    <a:gd name="connsiteX657" fmla="*/ 631036 w 1591877"/>
                    <a:gd name="connsiteY657" fmla="*/ 124874 h 755236"/>
                    <a:gd name="connsiteX658" fmla="*/ 631168 w 1591877"/>
                    <a:gd name="connsiteY658" fmla="*/ 125076 h 755236"/>
                    <a:gd name="connsiteX659" fmla="*/ 631297 w 1591877"/>
                    <a:gd name="connsiteY659" fmla="*/ 125303 h 755236"/>
                    <a:gd name="connsiteX660" fmla="*/ 631561 w 1591877"/>
                    <a:gd name="connsiteY660" fmla="*/ 125835 h 755236"/>
                    <a:gd name="connsiteX661" fmla="*/ 631825 w 1591877"/>
                    <a:gd name="connsiteY661" fmla="*/ 126469 h 755236"/>
                    <a:gd name="connsiteX662" fmla="*/ 632085 w 1591877"/>
                    <a:gd name="connsiteY662" fmla="*/ 127205 h 755236"/>
                    <a:gd name="connsiteX663" fmla="*/ 632346 w 1591877"/>
                    <a:gd name="connsiteY663" fmla="*/ 128044 h 755236"/>
                    <a:gd name="connsiteX664" fmla="*/ 632610 w 1591877"/>
                    <a:gd name="connsiteY664" fmla="*/ 128985 h 755236"/>
                    <a:gd name="connsiteX665" fmla="*/ 632870 w 1591877"/>
                    <a:gd name="connsiteY665" fmla="*/ 130028 h 755236"/>
                    <a:gd name="connsiteX666" fmla="*/ 633134 w 1591877"/>
                    <a:gd name="connsiteY666" fmla="*/ 131173 h 755236"/>
                    <a:gd name="connsiteX667" fmla="*/ 633395 w 1591877"/>
                    <a:gd name="connsiteY667" fmla="*/ 132420 h 755236"/>
                    <a:gd name="connsiteX668" fmla="*/ 633659 w 1591877"/>
                    <a:gd name="connsiteY668" fmla="*/ 133769 h 755236"/>
                    <a:gd name="connsiteX669" fmla="*/ 633919 w 1591877"/>
                    <a:gd name="connsiteY669" fmla="*/ 135219 h 755236"/>
                    <a:gd name="connsiteX670" fmla="*/ 634183 w 1591877"/>
                    <a:gd name="connsiteY670" fmla="*/ 136770 h 755236"/>
                    <a:gd name="connsiteX671" fmla="*/ 634444 w 1591877"/>
                    <a:gd name="connsiteY671" fmla="*/ 138421 h 755236"/>
                    <a:gd name="connsiteX672" fmla="*/ 634708 w 1591877"/>
                    <a:gd name="connsiteY672" fmla="*/ 140173 h 755236"/>
                    <a:gd name="connsiteX673" fmla="*/ 634968 w 1591877"/>
                    <a:gd name="connsiteY673" fmla="*/ 142024 h 755236"/>
                    <a:gd name="connsiteX674" fmla="*/ 635232 w 1591877"/>
                    <a:gd name="connsiteY674" fmla="*/ 143975 h 755236"/>
                    <a:gd name="connsiteX675" fmla="*/ 635493 w 1591877"/>
                    <a:gd name="connsiteY675" fmla="*/ 146024 h 755236"/>
                    <a:gd name="connsiteX676" fmla="*/ 635757 w 1591877"/>
                    <a:gd name="connsiteY676" fmla="*/ 148171 h 755236"/>
                    <a:gd name="connsiteX677" fmla="*/ 636017 w 1591877"/>
                    <a:gd name="connsiteY677" fmla="*/ 150416 h 755236"/>
                    <a:gd name="connsiteX678" fmla="*/ 636278 w 1591877"/>
                    <a:gd name="connsiteY678" fmla="*/ 152756 h 755236"/>
                    <a:gd name="connsiteX679" fmla="*/ 636542 w 1591877"/>
                    <a:gd name="connsiteY679" fmla="*/ 155193 h 755236"/>
                    <a:gd name="connsiteX680" fmla="*/ 636806 w 1591877"/>
                    <a:gd name="connsiteY680" fmla="*/ 157728 h 755236"/>
                    <a:gd name="connsiteX681" fmla="*/ 637066 w 1591877"/>
                    <a:gd name="connsiteY681" fmla="*/ 160354 h 755236"/>
                    <a:gd name="connsiteX682" fmla="*/ 637327 w 1591877"/>
                    <a:gd name="connsiteY682" fmla="*/ 163076 h 755236"/>
                    <a:gd name="connsiteX683" fmla="*/ 637591 w 1591877"/>
                    <a:gd name="connsiteY683" fmla="*/ 165890 h 755236"/>
                    <a:gd name="connsiteX684" fmla="*/ 637851 w 1591877"/>
                    <a:gd name="connsiteY684" fmla="*/ 168796 h 755236"/>
                    <a:gd name="connsiteX685" fmla="*/ 638115 w 1591877"/>
                    <a:gd name="connsiteY685" fmla="*/ 171793 h 755236"/>
                    <a:gd name="connsiteX686" fmla="*/ 638376 w 1591877"/>
                    <a:gd name="connsiteY686" fmla="*/ 174880 h 755236"/>
                    <a:gd name="connsiteX687" fmla="*/ 638640 w 1591877"/>
                    <a:gd name="connsiteY687" fmla="*/ 178055 h 755236"/>
                    <a:gd name="connsiteX688" fmla="*/ 638900 w 1591877"/>
                    <a:gd name="connsiteY688" fmla="*/ 181321 h 755236"/>
                    <a:gd name="connsiteX689" fmla="*/ 639164 w 1591877"/>
                    <a:gd name="connsiteY689" fmla="*/ 184670 h 755236"/>
                    <a:gd name="connsiteX690" fmla="*/ 639425 w 1591877"/>
                    <a:gd name="connsiteY690" fmla="*/ 188107 h 755236"/>
                    <a:gd name="connsiteX691" fmla="*/ 639689 w 1591877"/>
                    <a:gd name="connsiteY691" fmla="*/ 191627 h 755236"/>
                    <a:gd name="connsiteX692" fmla="*/ 639949 w 1591877"/>
                    <a:gd name="connsiteY692" fmla="*/ 195232 h 755236"/>
                    <a:gd name="connsiteX693" fmla="*/ 640213 w 1591877"/>
                    <a:gd name="connsiteY693" fmla="*/ 198920 h 755236"/>
                    <a:gd name="connsiteX694" fmla="*/ 640474 w 1591877"/>
                    <a:gd name="connsiteY694" fmla="*/ 202687 h 755236"/>
                    <a:gd name="connsiteX695" fmla="*/ 640738 w 1591877"/>
                    <a:gd name="connsiteY695" fmla="*/ 206534 h 755236"/>
                    <a:gd name="connsiteX696" fmla="*/ 641259 w 1591877"/>
                    <a:gd name="connsiteY696" fmla="*/ 214461 h 755236"/>
                    <a:gd name="connsiteX697" fmla="*/ 641783 w 1591877"/>
                    <a:gd name="connsiteY697" fmla="*/ 222689 h 755236"/>
                    <a:gd name="connsiteX698" fmla="*/ 642308 w 1591877"/>
                    <a:gd name="connsiteY698" fmla="*/ 231208 h 755236"/>
                    <a:gd name="connsiteX699" fmla="*/ 642832 w 1591877"/>
                    <a:gd name="connsiteY699" fmla="*/ 240004 h 755236"/>
                    <a:gd name="connsiteX700" fmla="*/ 643357 w 1591877"/>
                    <a:gd name="connsiteY700" fmla="*/ 249065 h 755236"/>
                    <a:gd name="connsiteX701" fmla="*/ 643881 w 1591877"/>
                    <a:gd name="connsiteY701" fmla="*/ 258377 h 755236"/>
                    <a:gd name="connsiteX702" fmla="*/ 644406 w 1591877"/>
                    <a:gd name="connsiteY702" fmla="*/ 267928 h 755236"/>
                    <a:gd name="connsiteX703" fmla="*/ 644930 w 1591877"/>
                    <a:gd name="connsiteY703" fmla="*/ 277702 h 755236"/>
                    <a:gd name="connsiteX704" fmla="*/ 645455 w 1591877"/>
                    <a:gd name="connsiteY704" fmla="*/ 287686 h 755236"/>
                    <a:gd name="connsiteX705" fmla="*/ 645979 w 1591877"/>
                    <a:gd name="connsiteY705" fmla="*/ 297863 h 755236"/>
                    <a:gd name="connsiteX706" fmla="*/ 646504 w 1591877"/>
                    <a:gd name="connsiteY706" fmla="*/ 308218 h 755236"/>
                    <a:gd name="connsiteX707" fmla="*/ 647028 w 1591877"/>
                    <a:gd name="connsiteY707" fmla="*/ 318736 h 755236"/>
                    <a:gd name="connsiteX708" fmla="*/ 648077 w 1591877"/>
                    <a:gd name="connsiteY708" fmla="*/ 340198 h 755236"/>
                    <a:gd name="connsiteX709" fmla="*/ 649126 w 1591877"/>
                    <a:gd name="connsiteY709" fmla="*/ 362117 h 755236"/>
                    <a:gd name="connsiteX710" fmla="*/ 650175 w 1591877"/>
                    <a:gd name="connsiteY710" fmla="*/ 384356 h 755236"/>
                    <a:gd name="connsiteX711" fmla="*/ 651225 w 1591877"/>
                    <a:gd name="connsiteY711" fmla="*/ 406775 h 755236"/>
                    <a:gd name="connsiteX712" fmla="*/ 652413 w 1591877"/>
                    <a:gd name="connsiteY712" fmla="*/ 432255 h 755236"/>
                    <a:gd name="connsiteX713" fmla="*/ 653601 w 1591877"/>
                    <a:gd name="connsiteY713" fmla="*/ 457578 h 755236"/>
                    <a:gd name="connsiteX714" fmla="*/ 654793 w 1591877"/>
                    <a:gd name="connsiteY714" fmla="*/ 482532 h 755236"/>
                    <a:gd name="connsiteX715" fmla="*/ 655388 w 1591877"/>
                    <a:gd name="connsiteY715" fmla="*/ 494807 h 755236"/>
                    <a:gd name="connsiteX716" fmla="*/ 655982 w 1591877"/>
                    <a:gd name="connsiteY716" fmla="*/ 506909 h 755236"/>
                    <a:gd name="connsiteX717" fmla="*/ 656576 w 1591877"/>
                    <a:gd name="connsiteY717" fmla="*/ 518816 h 755236"/>
                    <a:gd name="connsiteX718" fmla="*/ 657174 w 1591877"/>
                    <a:gd name="connsiteY718" fmla="*/ 530504 h 755236"/>
                    <a:gd name="connsiteX719" fmla="*/ 657768 w 1591877"/>
                    <a:gd name="connsiteY719" fmla="*/ 541943 h 755236"/>
                    <a:gd name="connsiteX720" fmla="*/ 658362 w 1591877"/>
                    <a:gd name="connsiteY720" fmla="*/ 553113 h 755236"/>
                    <a:gd name="connsiteX721" fmla="*/ 658956 w 1591877"/>
                    <a:gd name="connsiteY721" fmla="*/ 563988 h 755236"/>
                    <a:gd name="connsiteX722" fmla="*/ 659551 w 1591877"/>
                    <a:gd name="connsiteY722" fmla="*/ 574541 h 755236"/>
                    <a:gd name="connsiteX723" fmla="*/ 659851 w 1591877"/>
                    <a:gd name="connsiteY723" fmla="*/ 579693 h 755236"/>
                    <a:gd name="connsiteX724" fmla="*/ 660149 w 1591877"/>
                    <a:gd name="connsiteY724" fmla="*/ 584755 h 755236"/>
                    <a:gd name="connsiteX725" fmla="*/ 660446 w 1591877"/>
                    <a:gd name="connsiteY725" fmla="*/ 589727 h 755236"/>
                    <a:gd name="connsiteX726" fmla="*/ 660743 w 1591877"/>
                    <a:gd name="connsiteY726" fmla="*/ 594604 h 755236"/>
                    <a:gd name="connsiteX727" fmla="*/ 661040 w 1591877"/>
                    <a:gd name="connsiteY727" fmla="*/ 599385 h 755236"/>
                    <a:gd name="connsiteX728" fmla="*/ 661337 w 1591877"/>
                    <a:gd name="connsiteY728" fmla="*/ 604068 h 755236"/>
                    <a:gd name="connsiteX729" fmla="*/ 661634 w 1591877"/>
                    <a:gd name="connsiteY729" fmla="*/ 608648 h 755236"/>
                    <a:gd name="connsiteX730" fmla="*/ 661931 w 1591877"/>
                    <a:gd name="connsiteY730" fmla="*/ 613122 h 755236"/>
                    <a:gd name="connsiteX731" fmla="*/ 662228 w 1591877"/>
                    <a:gd name="connsiteY731" fmla="*/ 617490 h 755236"/>
                    <a:gd name="connsiteX732" fmla="*/ 662529 w 1591877"/>
                    <a:gd name="connsiteY732" fmla="*/ 621751 h 755236"/>
                    <a:gd name="connsiteX733" fmla="*/ 662826 w 1591877"/>
                    <a:gd name="connsiteY733" fmla="*/ 625897 h 755236"/>
                    <a:gd name="connsiteX734" fmla="*/ 663123 w 1591877"/>
                    <a:gd name="connsiteY734" fmla="*/ 629931 h 755236"/>
                    <a:gd name="connsiteX735" fmla="*/ 663420 w 1591877"/>
                    <a:gd name="connsiteY735" fmla="*/ 633848 h 755236"/>
                    <a:gd name="connsiteX736" fmla="*/ 663717 w 1591877"/>
                    <a:gd name="connsiteY736" fmla="*/ 637644 h 755236"/>
                    <a:gd name="connsiteX737" fmla="*/ 664015 w 1591877"/>
                    <a:gd name="connsiteY737" fmla="*/ 641321 h 755236"/>
                    <a:gd name="connsiteX738" fmla="*/ 664312 w 1591877"/>
                    <a:gd name="connsiteY738" fmla="*/ 644875 h 755236"/>
                    <a:gd name="connsiteX739" fmla="*/ 664609 w 1591877"/>
                    <a:gd name="connsiteY739" fmla="*/ 648303 h 755236"/>
                    <a:gd name="connsiteX740" fmla="*/ 664909 w 1591877"/>
                    <a:gd name="connsiteY740" fmla="*/ 651604 h 755236"/>
                    <a:gd name="connsiteX741" fmla="*/ 665207 w 1591877"/>
                    <a:gd name="connsiteY741" fmla="*/ 654774 h 755236"/>
                    <a:gd name="connsiteX742" fmla="*/ 665504 w 1591877"/>
                    <a:gd name="connsiteY742" fmla="*/ 657813 h 755236"/>
                    <a:gd name="connsiteX743" fmla="*/ 665801 w 1591877"/>
                    <a:gd name="connsiteY743" fmla="*/ 660722 h 755236"/>
                    <a:gd name="connsiteX744" fmla="*/ 666098 w 1591877"/>
                    <a:gd name="connsiteY744" fmla="*/ 663494 h 755236"/>
                    <a:gd name="connsiteX745" fmla="*/ 666395 w 1591877"/>
                    <a:gd name="connsiteY745" fmla="*/ 666129 h 755236"/>
                    <a:gd name="connsiteX746" fmla="*/ 666692 w 1591877"/>
                    <a:gd name="connsiteY746" fmla="*/ 668626 h 755236"/>
                    <a:gd name="connsiteX747" fmla="*/ 666989 w 1591877"/>
                    <a:gd name="connsiteY747" fmla="*/ 670984 h 755236"/>
                    <a:gd name="connsiteX748" fmla="*/ 667286 w 1591877"/>
                    <a:gd name="connsiteY748" fmla="*/ 673200 h 755236"/>
                    <a:gd name="connsiteX749" fmla="*/ 667587 w 1591877"/>
                    <a:gd name="connsiteY749" fmla="*/ 675274 h 755236"/>
                    <a:gd name="connsiteX750" fmla="*/ 667884 w 1591877"/>
                    <a:gd name="connsiteY750" fmla="*/ 677202 h 755236"/>
                    <a:gd name="connsiteX751" fmla="*/ 668181 w 1591877"/>
                    <a:gd name="connsiteY751" fmla="*/ 678988 h 755236"/>
                    <a:gd name="connsiteX752" fmla="*/ 668478 w 1591877"/>
                    <a:gd name="connsiteY752" fmla="*/ 680626 h 755236"/>
                    <a:gd name="connsiteX753" fmla="*/ 668775 w 1591877"/>
                    <a:gd name="connsiteY753" fmla="*/ 682115 h 755236"/>
                    <a:gd name="connsiteX754" fmla="*/ 669073 w 1591877"/>
                    <a:gd name="connsiteY754" fmla="*/ 683456 h 755236"/>
                    <a:gd name="connsiteX755" fmla="*/ 669370 w 1591877"/>
                    <a:gd name="connsiteY755" fmla="*/ 684647 h 755236"/>
                    <a:gd name="connsiteX756" fmla="*/ 669667 w 1591877"/>
                    <a:gd name="connsiteY756" fmla="*/ 685686 h 755236"/>
                    <a:gd name="connsiteX757" fmla="*/ 669964 w 1591877"/>
                    <a:gd name="connsiteY757" fmla="*/ 686576 h 755236"/>
                    <a:gd name="connsiteX758" fmla="*/ 670261 w 1591877"/>
                    <a:gd name="connsiteY758" fmla="*/ 687311 h 755236"/>
                    <a:gd name="connsiteX759" fmla="*/ 670411 w 1591877"/>
                    <a:gd name="connsiteY759" fmla="*/ 687622 h 755236"/>
                    <a:gd name="connsiteX760" fmla="*/ 670562 w 1591877"/>
                    <a:gd name="connsiteY760" fmla="*/ 687895 h 755236"/>
                    <a:gd name="connsiteX761" fmla="*/ 670708 w 1591877"/>
                    <a:gd name="connsiteY761" fmla="*/ 688128 h 755236"/>
                    <a:gd name="connsiteX762" fmla="*/ 670782 w 1591877"/>
                    <a:gd name="connsiteY762" fmla="*/ 688232 h 755236"/>
                    <a:gd name="connsiteX763" fmla="*/ 670859 w 1591877"/>
                    <a:gd name="connsiteY763" fmla="*/ 688324 h 755236"/>
                    <a:gd name="connsiteX764" fmla="*/ 670932 w 1591877"/>
                    <a:gd name="connsiteY764" fmla="*/ 688408 h 755236"/>
                    <a:gd name="connsiteX765" fmla="*/ 671006 w 1591877"/>
                    <a:gd name="connsiteY765" fmla="*/ 688480 h 755236"/>
                    <a:gd name="connsiteX766" fmla="*/ 671083 w 1591877"/>
                    <a:gd name="connsiteY766" fmla="*/ 688544 h 755236"/>
                    <a:gd name="connsiteX767" fmla="*/ 671156 w 1591877"/>
                    <a:gd name="connsiteY767" fmla="*/ 688599 h 755236"/>
                    <a:gd name="connsiteX768" fmla="*/ 671229 w 1591877"/>
                    <a:gd name="connsiteY768" fmla="*/ 688643 h 755236"/>
                    <a:gd name="connsiteX769" fmla="*/ 671303 w 1591877"/>
                    <a:gd name="connsiteY769" fmla="*/ 688679 h 755236"/>
                    <a:gd name="connsiteX770" fmla="*/ 671380 w 1591877"/>
                    <a:gd name="connsiteY770" fmla="*/ 688703 h 755236"/>
                    <a:gd name="connsiteX771" fmla="*/ 671453 w 1591877"/>
                    <a:gd name="connsiteY771" fmla="*/ 688718 h 755236"/>
                    <a:gd name="connsiteX772" fmla="*/ 671526 w 1591877"/>
                    <a:gd name="connsiteY772" fmla="*/ 688725 h 755236"/>
                    <a:gd name="connsiteX773" fmla="*/ 671603 w 1591877"/>
                    <a:gd name="connsiteY773" fmla="*/ 688720 h 755236"/>
                    <a:gd name="connsiteX774" fmla="*/ 671677 w 1591877"/>
                    <a:gd name="connsiteY774" fmla="*/ 688707 h 755236"/>
                    <a:gd name="connsiteX775" fmla="*/ 671750 w 1591877"/>
                    <a:gd name="connsiteY775" fmla="*/ 688683 h 755236"/>
                    <a:gd name="connsiteX776" fmla="*/ 671823 w 1591877"/>
                    <a:gd name="connsiteY776" fmla="*/ 688650 h 755236"/>
                    <a:gd name="connsiteX777" fmla="*/ 671901 w 1591877"/>
                    <a:gd name="connsiteY777" fmla="*/ 688608 h 755236"/>
                    <a:gd name="connsiteX778" fmla="*/ 671974 w 1591877"/>
                    <a:gd name="connsiteY778" fmla="*/ 688555 h 755236"/>
                    <a:gd name="connsiteX779" fmla="*/ 672047 w 1591877"/>
                    <a:gd name="connsiteY779" fmla="*/ 688494 h 755236"/>
                    <a:gd name="connsiteX780" fmla="*/ 672121 w 1591877"/>
                    <a:gd name="connsiteY780" fmla="*/ 688421 h 755236"/>
                    <a:gd name="connsiteX781" fmla="*/ 672198 w 1591877"/>
                    <a:gd name="connsiteY781" fmla="*/ 688339 h 755236"/>
                    <a:gd name="connsiteX782" fmla="*/ 672271 w 1591877"/>
                    <a:gd name="connsiteY782" fmla="*/ 688247 h 755236"/>
                    <a:gd name="connsiteX783" fmla="*/ 672344 w 1591877"/>
                    <a:gd name="connsiteY783" fmla="*/ 688146 h 755236"/>
                    <a:gd name="connsiteX784" fmla="*/ 672495 w 1591877"/>
                    <a:gd name="connsiteY784" fmla="*/ 687914 h 755236"/>
                    <a:gd name="connsiteX785" fmla="*/ 672642 w 1591877"/>
                    <a:gd name="connsiteY785" fmla="*/ 687644 h 755236"/>
                    <a:gd name="connsiteX786" fmla="*/ 672939 w 1591877"/>
                    <a:gd name="connsiteY786" fmla="*/ 686988 h 755236"/>
                    <a:gd name="connsiteX787" fmla="*/ 673239 w 1591877"/>
                    <a:gd name="connsiteY787" fmla="*/ 686173 h 755236"/>
                    <a:gd name="connsiteX788" fmla="*/ 673536 w 1591877"/>
                    <a:gd name="connsiteY788" fmla="*/ 685204 h 755236"/>
                    <a:gd name="connsiteX789" fmla="*/ 673834 w 1591877"/>
                    <a:gd name="connsiteY789" fmla="*/ 684079 h 755236"/>
                    <a:gd name="connsiteX790" fmla="*/ 674131 w 1591877"/>
                    <a:gd name="connsiteY790" fmla="*/ 682797 h 755236"/>
                    <a:gd name="connsiteX791" fmla="*/ 674428 w 1591877"/>
                    <a:gd name="connsiteY791" fmla="*/ 681362 h 755236"/>
                    <a:gd name="connsiteX792" fmla="*/ 674725 w 1591877"/>
                    <a:gd name="connsiteY792" fmla="*/ 679772 h 755236"/>
                    <a:gd name="connsiteX793" fmla="*/ 675022 w 1591877"/>
                    <a:gd name="connsiteY793" fmla="*/ 678028 h 755236"/>
                    <a:gd name="connsiteX794" fmla="*/ 675319 w 1591877"/>
                    <a:gd name="connsiteY794" fmla="*/ 676130 h 755236"/>
                    <a:gd name="connsiteX795" fmla="*/ 675620 w 1591877"/>
                    <a:gd name="connsiteY795" fmla="*/ 674078 h 755236"/>
                    <a:gd name="connsiteX796" fmla="*/ 675917 w 1591877"/>
                    <a:gd name="connsiteY796" fmla="*/ 671876 h 755236"/>
                    <a:gd name="connsiteX797" fmla="*/ 676214 w 1591877"/>
                    <a:gd name="connsiteY797" fmla="*/ 669522 h 755236"/>
                    <a:gd name="connsiteX798" fmla="*/ 676511 w 1591877"/>
                    <a:gd name="connsiteY798" fmla="*/ 667017 h 755236"/>
                    <a:gd name="connsiteX799" fmla="*/ 676808 w 1591877"/>
                    <a:gd name="connsiteY799" fmla="*/ 664363 h 755236"/>
                    <a:gd name="connsiteX800" fmla="*/ 677105 w 1591877"/>
                    <a:gd name="connsiteY800" fmla="*/ 661560 h 755236"/>
                    <a:gd name="connsiteX801" fmla="*/ 677402 w 1591877"/>
                    <a:gd name="connsiteY801" fmla="*/ 658610 h 755236"/>
                    <a:gd name="connsiteX802" fmla="*/ 677700 w 1591877"/>
                    <a:gd name="connsiteY802" fmla="*/ 655514 h 755236"/>
                    <a:gd name="connsiteX803" fmla="*/ 677997 w 1591877"/>
                    <a:gd name="connsiteY803" fmla="*/ 652275 h 755236"/>
                    <a:gd name="connsiteX804" fmla="*/ 678297 w 1591877"/>
                    <a:gd name="connsiteY804" fmla="*/ 648891 h 755236"/>
                    <a:gd name="connsiteX805" fmla="*/ 678594 w 1591877"/>
                    <a:gd name="connsiteY805" fmla="*/ 645366 h 755236"/>
                    <a:gd name="connsiteX806" fmla="*/ 678892 w 1591877"/>
                    <a:gd name="connsiteY806" fmla="*/ 641700 h 755236"/>
                    <a:gd name="connsiteX807" fmla="*/ 679189 w 1591877"/>
                    <a:gd name="connsiteY807" fmla="*/ 637895 h 755236"/>
                    <a:gd name="connsiteX808" fmla="*/ 679486 w 1591877"/>
                    <a:gd name="connsiteY808" fmla="*/ 633954 h 755236"/>
                    <a:gd name="connsiteX809" fmla="*/ 679783 w 1591877"/>
                    <a:gd name="connsiteY809" fmla="*/ 629876 h 755236"/>
                    <a:gd name="connsiteX810" fmla="*/ 680080 w 1591877"/>
                    <a:gd name="connsiteY810" fmla="*/ 625664 h 755236"/>
                    <a:gd name="connsiteX811" fmla="*/ 680377 w 1591877"/>
                    <a:gd name="connsiteY811" fmla="*/ 621322 h 755236"/>
                    <a:gd name="connsiteX812" fmla="*/ 680674 w 1591877"/>
                    <a:gd name="connsiteY812" fmla="*/ 616850 h 755236"/>
                    <a:gd name="connsiteX813" fmla="*/ 680971 w 1591877"/>
                    <a:gd name="connsiteY813" fmla="*/ 612250 h 755236"/>
                    <a:gd name="connsiteX814" fmla="*/ 681268 w 1591877"/>
                    <a:gd name="connsiteY814" fmla="*/ 607525 h 755236"/>
                    <a:gd name="connsiteX815" fmla="*/ 681569 w 1591877"/>
                    <a:gd name="connsiteY815" fmla="*/ 602676 h 755236"/>
                    <a:gd name="connsiteX816" fmla="*/ 681866 w 1591877"/>
                    <a:gd name="connsiteY816" fmla="*/ 597707 h 755236"/>
                    <a:gd name="connsiteX817" fmla="*/ 682163 w 1591877"/>
                    <a:gd name="connsiteY817" fmla="*/ 592618 h 755236"/>
                    <a:gd name="connsiteX818" fmla="*/ 682461 w 1591877"/>
                    <a:gd name="connsiteY818" fmla="*/ 587413 h 755236"/>
                    <a:gd name="connsiteX819" fmla="*/ 682758 w 1591877"/>
                    <a:gd name="connsiteY819" fmla="*/ 582093 h 755236"/>
                    <a:gd name="connsiteX820" fmla="*/ 683055 w 1591877"/>
                    <a:gd name="connsiteY820" fmla="*/ 576664 h 755236"/>
                    <a:gd name="connsiteX821" fmla="*/ 683352 w 1591877"/>
                    <a:gd name="connsiteY821" fmla="*/ 571124 h 755236"/>
                    <a:gd name="connsiteX822" fmla="*/ 683649 w 1591877"/>
                    <a:gd name="connsiteY822" fmla="*/ 565478 h 755236"/>
                    <a:gd name="connsiteX823" fmla="*/ 683950 w 1591877"/>
                    <a:gd name="connsiteY823" fmla="*/ 559729 h 755236"/>
                    <a:gd name="connsiteX824" fmla="*/ 684247 w 1591877"/>
                    <a:gd name="connsiteY824" fmla="*/ 553879 h 755236"/>
                    <a:gd name="connsiteX825" fmla="*/ 684544 w 1591877"/>
                    <a:gd name="connsiteY825" fmla="*/ 547932 h 755236"/>
                    <a:gd name="connsiteX826" fmla="*/ 684841 w 1591877"/>
                    <a:gd name="connsiteY826" fmla="*/ 541888 h 755236"/>
                    <a:gd name="connsiteX827" fmla="*/ 685138 w 1591877"/>
                    <a:gd name="connsiteY827" fmla="*/ 535753 h 755236"/>
                    <a:gd name="connsiteX828" fmla="*/ 685732 w 1591877"/>
                    <a:gd name="connsiteY828" fmla="*/ 523216 h 755236"/>
                    <a:gd name="connsiteX829" fmla="*/ 686326 w 1591877"/>
                    <a:gd name="connsiteY829" fmla="*/ 510348 h 755236"/>
                    <a:gd name="connsiteX830" fmla="*/ 686924 w 1591877"/>
                    <a:gd name="connsiteY830" fmla="*/ 497170 h 755236"/>
                    <a:gd name="connsiteX831" fmla="*/ 687519 w 1591877"/>
                    <a:gd name="connsiteY831" fmla="*/ 483712 h 755236"/>
                    <a:gd name="connsiteX832" fmla="*/ 688113 w 1591877"/>
                    <a:gd name="connsiteY832" fmla="*/ 469999 h 755236"/>
                    <a:gd name="connsiteX833" fmla="*/ 688707 w 1591877"/>
                    <a:gd name="connsiteY833" fmla="*/ 456057 h 755236"/>
                    <a:gd name="connsiteX834" fmla="*/ 689301 w 1591877"/>
                    <a:gd name="connsiteY834" fmla="*/ 441917 h 755236"/>
                    <a:gd name="connsiteX835" fmla="*/ 690376 w 1591877"/>
                    <a:gd name="connsiteY835" fmla="*/ 416043 h 755236"/>
                    <a:gd name="connsiteX836" fmla="*/ 691447 w 1591877"/>
                    <a:gd name="connsiteY836" fmla="*/ 389779 h 755236"/>
                    <a:gd name="connsiteX837" fmla="*/ 693589 w 1591877"/>
                    <a:gd name="connsiteY837" fmla="*/ 336778 h 755236"/>
                    <a:gd name="connsiteX838" fmla="*/ 694660 w 1591877"/>
                    <a:gd name="connsiteY838" fmla="*/ 310389 h 755236"/>
                    <a:gd name="connsiteX839" fmla="*/ 695731 w 1591877"/>
                    <a:gd name="connsiteY839" fmla="*/ 284310 h 755236"/>
                    <a:gd name="connsiteX840" fmla="*/ 696267 w 1591877"/>
                    <a:gd name="connsiteY840" fmla="*/ 271440 h 755236"/>
                    <a:gd name="connsiteX841" fmla="*/ 696802 w 1591877"/>
                    <a:gd name="connsiteY841" fmla="*/ 258716 h 755236"/>
                    <a:gd name="connsiteX842" fmla="*/ 697338 w 1591877"/>
                    <a:gd name="connsiteY842" fmla="*/ 246154 h 755236"/>
                    <a:gd name="connsiteX843" fmla="*/ 697873 w 1591877"/>
                    <a:gd name="connsiteY843" fmla="*/ 233778 h 755236"/>
                    <a:gd name="connsiteX844" fmla="*/ 698409 w 1591877"/>
                    <a:gd name="connsiteY844" fmla="*/ 221610 h 755236"/>
                    <a:gd name="connsiteX845" fmla="*/ 698944 w 1591877"/>
                    <a:gd name="connsiteY845" fmla="*/ 209669 h 755236"/>
                    <a:gd name="connsiteX846" fmla="*/ 699480 w 1591877"/>
                    <a:gd name="connsiteY846" fmla="*/ 197975 h 755236"/>
                    <a:gd name="connsiteX847" fmla="*/ 700015 w 1591877"/>
                    <a:gd name="connsiteY847" fmla="*/ 186552 h 755236"/>
                    <a:gd name="connsiteX848" fmla="*/ 700551 w 1591877"/>
                    <a:gd name="connsiteY848" fmla="*/ 175415 h 755236"/>
                    <a:gd name="connsiteX849" fmla="*/ 700818 w 1591877"/>
                    <a:gd name="connsiteY849" fmla="*/ 169961 h 755236"/>
                    <a:gd name="connsiteX850" fmla="*/ 701086 w 1591877"/>
                    <a:gd name="connsiteY850" fmla="*/ 164586 h 755236"/>
                    <a:gd name="connsiteX851" fmla="*/ 701354 w 1591877"/>
                    <a:gd name="connsiteY851" fmla="*/ 159293 h 755236"/>
                    <a:gd name="connsiteX852" fmla="*/ 701622 w 1591877"/>
                    <a:gd name="connsiteY852" fmla="*/ 154084 h 755236"/>
                    <a:gd name="connsiteX853" fmla="*/ 701889 w 1591877"/>
                    <a:gd name="connsiteY853" fmla="*/ 148960 h 755236"/>
                    <a:gd name="connsiteX854" fmla="*/ 702157 w 1591877"/>
                    <a:gd name="connsiteY854" fmla="*/ 143925 h 755236"/>
                    <a:gd name="connsiteX855" fmla="*/ 702425 w 1591877"/>
                    <a:gd name="connsiteY855" fmla="*/ 138981 h 755236"/>
                    <a:gd name="connsiteX856" fmla="*/ 702693 w 1591877"/>
                    <a:gd name="connsiteY856" fmla="*/ 134129 h 755236"/>
                    <a:gd name="connsiteX857" fmla="*/ 702961 w 1591877"/>
                    <a:gd name="connsiteY857" fmla="*/ 129373 h 755236"/>
                    <a:gd name="connsiteX858" fmla="*/ 703228 w 1591877"/>
                    <a:gd name="connsiteY858" fmla="*/ 124713 h 755236"/>
                    <a:gd name="connsiteX859" fmla="*/ 703496 w 1591877"/>
                    <a:gd name="connsiteY859" fmla="*/ 120153 h 755236"/>
                    <a:gd name="connsiteX860" fmla="*/ 703764 w 1591877"/>
                    <a:gd name="connsiteY860" fmla="*/ 115693 h 755236"/>
                    <a:gd name="connsiteX861" fmla="*/ 704032 w 1591877"/>
                    <a:gd name="connsiteY861" fmla="*/ 111337 h 755236"/>
                    <a:gd name="connsiteX862" fmla="*/ 704299 w 1591877"/>
                    <a:gd name="connsiteY862" fmla="*/ 107086 h 755236"/>
                    <a:gd name="connsiteX863" fmla="*/ 704567 w 1591877"/>
                    <a:gd name="connsiteY863" fmla="*/ 102942 h 755236"/>
                    <a:gd name="connsiteX864" fmla="*/ 704835 w 1591877"/>
                    <a:gd name="connsiteY864" fmla="*/ 98906 h 755236"/>
                    <a:gd name="connsiteX865" fmla="*/ 705103 w 1591877"/>
                    <a:gd name="connsiteY865" fmla="*/ 94981 h 755236"/>
                    <a:gd name="connsiteX866" fmla="*/ 705370 w 1591877"/>
                    <a:gd name="connsiteY866" fmla="*/ 91169 h 755236"/>
                    <a:gd name="connsiteX867" fmla="*/ 705638 w 1591877"/>
                    <a:gd name="connsiteY867" fmla="*/ 87471 h 755236"/>
                    <a:gd name="connsiteX868" fmla="*/ 705906 w 1591877"/>
                    <a:gd name="connsiteY868" fmla="*/ 83889 h 755236"/>
                    <a:gd name="connsiteX869" fmla="*/ 706174 w 1591877"/>
                    <a:gd name="connsiteY869" fmla="*/ 80424 h 755236"/>
                    <a:gd name="connsiteX870" fmla="*/ 706441 w 1591877"/>
                    <a:gd name="connsiteY870" fmla="*/ 77078 h 755236"/>
                    <a:gd name="connsiteX871" fmla="*/ 706709 w 1591877"/>
                    <a:gd name="connsiteY871" fmla="*/ 73853 h 755236"/>
                    <a:gd name="connsiteX872" fmla="*/ 706977 w 1591877"/>
                    <a:gd name="connsiteY872" fmla="*/ 70750 h 755236"/>
                    <a:gd name="connsiteX873" fmla="*/ 707245 w 1591877"/>
                    <a:gd name="connsiteY873" fmla="*/ 67771 h 755236"/>
                    <a:gd name="connsiteX874" fmla="*/ 707512 w 1591877"/>
                    <a:gd name="connsiteY874" fmla="*/ 64917 h 755236"/>
                    <a:gd name="connsiteX875" fmla="*/ 707780 w 1591877"/>
                    <a:gd name="connsiteY875" fmla="*/ 62189 h 755236"/>
                    <a:gd name="connsiteX876" fmla="*/ 708048 w 1591877"/>
                    <a:gd name="connsiteY876" fmla="*/ 59589 h 755236"/>
                    <a:gd name="connsiteX877" fmla="*/ 708316 w 1591877"/>
                    <a:gd name="connsiteY877" fmla="*/ 57117 h 755236"/>
                    <a:gd name="connsiteX878" fmla="*/ 708583 w 1591877"/>
                    <a:gd name="connsiteY878" fmla="*/ 54776 h 755236"/>
                    <a:gd name="connsiteX879" fmla="*/ 708851 w 1591877"/>
                    <a:gd name="connsiteY879" fmla="*/ 52566 h 755236"/>
                    <a:gd name="connsiteX880" fmla="*/ 709119 w 1591877"/>
                    <a:gd name="connsiteY880" fmla="*/ 50488 h 755236"/>
                    <a:gd name="connsiteX881" fmla="*/ 709387 w 1591877"/>
                    <a:gd name="connsiteY881" fmla="*/ 48544 h 755236"/>
                    <a:gd name="connsiteX882" fmla="*/ 709655 w 1591877"/>
                    <a:gd name="connsiteY882" fmla="*/ 46734 h 755236"/>
                    <a:gd name="connsiteX883" fmla="*/ 709922 w 1591877"/>
                    <a:gd name="connsiteY883" fmla="*/ 45059 h 755236"/>
                    <a:gd name="connsiteX884" fmla="*/ 710190 w 1591877"/>
                    <a:gd name="connsiteY884" fmla="*/ 43521 h 755236"/>
                    <a:gd name="connsiteX885" fmla="*/ 710458 w 1591877"/>
                    <a:gd name="connsiteY885" fmla="*/ 42119 h 755236"/>
                    <a:gd name="connsiteX886" fmla="*/ 710726 w 1591877"/>
                    <a:gd name="connsiteY886" fmla="*/ 40855 h 755236"/>
                    <a:gd name="connsiteX887" fmla="*/ 710993 w 1591877"/>
                    <a:gd name="connsiteY887" fmla="*/ 39729 h 755236"/>
                    <a:gd name="connsiteX888" fmla="*/ 711261 w 1591877"/>
                    <a:gd name="connsiteY888" fmla="*/ 38743 h 755236"/>
                    <a:gd name="connsiteX889" fmla="*/ 711529 w 1591877"/>
                    <a:gd name="connsiteY889" fmla="*/ 37896 h 755236"/>
                    <a:gd name="connsiteX890" fmla="*/ 711797 w 1591877"/>
                    <a:gd name="connsiteY890" fmla="*/ 37189 h 755236"/>
                    <a:gd name="connsiteX891" fmla="*/ 712064 w 1591877"/>
                    <a:gd name="connsiteY891" fmla="*/ 36623 h 755236"/>
                    <a:gd name="connsiteX892" fmla="*/ 712200 w 1591877"/>
                    <a:gd name="connsiteY892" fmla="*/ 36393 h 755236"/>
                    <a:gd name="connsiteX893" fmla="*/ 712332 w 1591877"/>
                    <a:gd name="connsiteY893" fmla="*/ 36198 h 755236"/>
                    <a:gd name="connsiteX894" fmla="*/ 712402 w 1591877"/>
                    <a:gd name="connsiteY894" fmla="*/ 36114 h 755236"/>
                    <a:gd name="connsiteX895" fmla="*/ 712468 w 1591877"/>
                    <a:gd name="connsiteY895" fmla="*/ 36039 h 755236"/>
                    <a:gd name="connsiteX896" fmla="*/ 712534 w 1591877"/>
                    <a:gd name="connsiteY896" fmla="*/ 35972 h 755236"/>
                    <a:gd name="connsiteX897" fmla="*/ 712600 w 1591877"/>
                    <a:gd name="connsiteY897" fmla="*/ 35914 h 755236"/>
                    <a:gd name="connsiteX898" fmla="*/ 712669 w 1591877"/>
                    <a:gd name="connsiteY898" fmla="*/ 35866 h 755236"/>
                    <a:gd name="connsiteX899" fmla="*/ 712736 w 1591877"/>
                    <a:gd name="connsiteY899" fmla="*/ 35826 h 755236"/>
                    <a:gd name="connsiteX900" fmla="*/ 712802 w 1591877"/>
                    <a:gd name="connsiteY900" fmla="*/ 35795 h 755236"/>
                    <a:gd name="connsiteX901" fmla="*/ 712868 w 1591877"/>
                    <a:gd name="connsiteY901" fmla="*/ 35773 h 755236"/>
                    <a:gd name="connsiteX902" fmla="*/ 712937 w 1591877"/>
                    <a:gd name="connsiteY902" fmla="*/ 35759 h 755236"/>
                    <a:gd name="connsiteX903" fmla="*/ 713003 w 1591877"/>
                    <a:gd name="connsiteY903" fmla="*/ 35755 h 755236"/>
                    <a:gd name="connsiteX904" fmla="*/ 713069 w 1591877"/>
                    <a:gd name="connsiteY904" fmla="*/ 35759 h 755236"/>
                    <a:gd name="connsiteX905" fmla="*/ 713135 w 1591877"/>
                    <a:gd name="connsiteY905" fmla="*/ 35773 h 755236"/>
                    <a:gd name="connsiteX906" fmla="*/ 713205 w 1591877"/>
                    <a:gd name="connsiteY906" fmla="*/ 35795 h 755236"/>
                    <a:gd name="connsiteX907" fmla="*/ 713271 w 1591877"/>
                    <a:gd name="connsiteY907" fmla="*/ 35826 h 755236"/>
                    <a:gd name="connsiteX908" fmla="*/ 713337 w 1591877"/>
                    <a:gd name="connsiteY908" fmla="*/ 35866 h 755236"/>
                    <a:gd name="connsiteX909" fmla="*/ 713403 w 1591877"/>
                    <a:gd name="connsiteY909" fmla="*/ 35915 h 755236"/>
                    <a:gd name="connsiteX910" fmla="*/ 713473 w 1591877"/>
                    <a:gd name="connsiteY910" fmla="*/ 35973 h 755236"/>
                    <a:gd name="connsiteX911" fmla="*/ 713539 w 1591877"/>
                    <a:gd name="connsiteY911" fmla="*/ 36039 h 755236"/>
                    <a:gd name="connsiteX912" fmla="*/ 713605 w 1591877"/>
                    <a:gd name="connsiteY912" fmla="*/ 36115 h 755236"/>
                    <a:gd name="connsiteX913" fmla="*/ 713671 w 1591877"/>
                    <a:gd name="connsiteY913" fmla="*/ 36199 h 755236"/>
                    <a:gd name="connsiteX914" fmla="*/ 713807 w 1591877"/>
                    <a:gd name="connsiteY914" fmla="*/ 36395 h 755236"/>
                    <a:gd name="connsiteX915" fmla="*/ 713939 w 1591877"/>
                    <a:gd name="connsiteY915" fmla="*/ 36626 h 755236"/>
                    <a:gd name="connsiteX916" fmla="*/ 714206 w 1591877"/>
                    <a:gd name="connsiteY916" fmla="*/ 37195 h 755236"/>
                    <a:gd name="connsiteX917" fmla="*/ 714474 w 1591877"/>
                    <a:gd name="connsiteY917" fmla="*/ 37906 h 755236"/>
                    <a:gd name="connsiteX918" fmla="*/ 714742 w 1591877"/>
                    <a:gd name="connsiteY918" fmla="*/ 38760 h 755236"/>
                    <a:gd name="connsiteX919" fmla="*/ 715010 w 1591877"/>
                    <a:gd name="connsiteY919" fmla="*/ 39755 h 755236"/>
                    <a:gd name="connsiteX920" fmla="*/ 715277 w 1591877"/>
                    <a:gd name="connsiteY920" fmla="*/ 40892 h 755236"/>
                    <a:gd name="connsiteX921" fmla="*/ 715545 w 1591877"/>
                    <a:gd name="connsiteY921" fmla="*/ 42171 h 755236"/>
                    <a:gd name="connsiteX922" fmla="*/ 715813 w 1591877"/>
                    <a:gd name="connsiteY922" fmla="*/ 43590 h 755236"/>
                    <a:gd name="connsiteX923" fmla="*/ 716081 w 1591877"/>
                    <a:gd name="connsiteY923" fmla="*/ 45150 h 755236"/>
                    <a:gd name="connsiteX924" fmla="*/ 716352 w 1591877"/>
                    <a:gd name="connsiteY924" fmla="*/ 46850 h 755236"/>
                    <a:gd name="connsiteX925" fmla="*/ 716620 w 1591877"/>
                    <a:gd name="connsiteY925" fmla="*/ 48690 h 755236"/>
                    <a:gd name="connsiteX926" fmla="*/ 716888 w 1591877"/>
                    <a:gd name="connsiteY926" fmla="*/ 50669 h 755236"/>
                    <a:gd name="connsiteX927" fmla="*/ 717155 w 1591877"/>
                    <a:gd name="connsiteY927" fmla="*/ 52787 h 755236"/>
                    <a:gd name="connsiteX928" fmla="*/ 717423 w 1591877"/>
                    <a:gd name="connsiteY928" fmla="*/ 55042 h 755236"/>
                    <a:gd name="connsiteX929" fmla="*/ 717691 w 1591877"/>
                    <a:gd name="connsiteY929" fmla="*/ 57434 h 755236"/>
                    <a:gd name="connsiteX930" fmla="*/ 717959 w 1591877"/>
                    <a:gd name="connsiteY930" fmla="*/ 59962 h 755236"/>
                    <a:gd name="connsiteX931" fmla="*/ 718226 w 1591877"/>
                    <a:gd name="connsiteY931" fmla="*/ 62625 h 755236"/>
                    <a:gd name="connsiteX932" fmla="*/ 718494 w 1591877"/>
                    <a:gd name="connsiteY932" fmla="*/ 65422 h 755236"/>
                    <a:gd name="connsiteX933" fmla="*/ 718762 w 1591877"/>
                    <a:gd name="connsiteY933" fmla="*/ 68353 h 755236"/>
                    <a:gd name="connsiteX934" fmla="*/ 719030 w 1591877"/>
                    <a:gd name="connsiteY934" fmla="*/ 71416 h 755236"/>
                    <a:gd name="connsiteX935" fmla="*/ 719297 w 1591877"/>
                    <a:gd name="connsiteY935" fmla="*/ 74610 h 755236"/>
                    <a:gd name="connsiteX936" fmla="*/ 719565 w 1591877"/>
                    <a:gd name="connsiteY936" fmla="*/ 77933 h 755236"/>
                    <a:gd name="connsiteX937" fmla="*/ 719833 w 1591877"/>
                    <a:gd name="connsiteY937" fmla="*/ 81386 h 755236"/>
                    <a:gd name="connsiteX938" fmla="*/ 720101 w 1591877"/>
                    <a:gd name="connsiteY938" fmla="*/ 84966 h 755236"/>
                    <a:gd name="connsiteX939" fmla="*/ 720368 w 1591877"/>
                    <a:gd name="connsiteY939" fmla="*/ 88672 h 755236"/>
                    <a:gd name="connsiteX940" fmla="*/ 720636 w 1591877"/>
                    <a:gd name="connsiteY940" fmla="*/ 92502 h 755236"/>
                    <a:gd name="connsiteX941" fmla="*/ 720904 w 1591877"/>
                    <a:gd name="connsiteY941" fmla="*/ 96456 h 755236"/>
                    <a:gd name="connsiteX942" fmla="*/ 721172 w 1591877"/>
                    <a:gd name="connsiteY942" fmla="*/ 100531 h 755236"/>
                    <a:gd name="connsiteX943" fmla="*/ 721439 w 1591877"/>
                    <a:gd name="connsiteY943" fmla="*/ 104727 h 755236"/>
                    <a:gd name="connsiteX944" fmla="*/ 721707 w 1591877"/>
                    <a:gd name="connsiteY944" fmla="*/ 109041 h 755236"/>
                    <a:gd name="connsiteX945" fmla="*/ 721975 w 1591877"/>
                    <a:gd name="connsiteY945" fmla="*/ 113473 h 755236"/>
                    <a:gd name="connsiteX946" fmla="*/ 722243 w 1591877"/>
                    <a:gd name="connsiteY946" fmla="*/ 118019 h 755236"/>
                    <a:gd name="connsiteX947" fmla="*/ 722510 w 1591877"/>
                    <a:gd name="connsiteY947" fmla="*/ 122679 h 755236"/>
                    <a:gd name="connsiteX948" fmla="*/ 722778 w 1591877"/>
                    <a:gd name="connsiteY948" fmla="*/ 127450 h 755236"/>
                    <a:gd name="connsiteX949" fmla="*/ 723046 w 1591877"/>
                    <a:gd name="connsiteY949" fmla="*/ 132331 h 755236"/>
                    <a:gd name="connsiteX950" fmla="*/ 723314 w 1591877"/>
                    <a:gd name="connsiteY950" fmla="*/ 137321 h 755236"/>
                    <a:gd name="connsiteX951" fmla="*/ 723582 w 1591877"/>
                    <a:gd name="connsiteY951" fmla="*/ 142416 h 755236"/>
                    <a:gd name="connsiteX952" fmla="*/ 723860 w 1591877"/>
                    <a:gd name="connsiteY952" fmla="*/ 147855 h 755236"/>
                    <a:gd name="connsiteX953" fmla="*/ 724139 w 1591877"/>
                    <a:gd name="connsiteY953" fmla="*/ 153405 h 755236"/>
                    <a:gd name="connsiteX954" fmla="*/ 724422 w 1591877"/>
                    <a:gd name="connsiteY954" fmla="*/ 159064 h 755236"/>
                    <a:gd name="connsiteX955" fmla="*/ 724700 w 1591877"/>
                    <a:gd name="connsiteY955" fmla="*/ 164831 h 755236"/>
                    <a:gd name="connsiteX956" fmla="*/ 724979 w 1591877"/>
                    <a:gd name="connsiteY956" fmla="*/ 170701 h 755236"/>
                    <a:gd name="connsiteX957" fmla="*/ 725261 w 1591877"/>
                    <a:gd name="connsiteY957" fmla="*/ 176672 h 755236"/>
                    <a:gd name="connsiteX958" fmla="*/ 725540 w 1591877"/>
                    <a:gd name="connsiteY958" fmla="*/ 182743 h 755236"/>
                    <a:gd name="connsiteX959" fmla="*/ 725823 w 1591877"/>
                    <a:gd name="connsiteY959" fmla="*/ 188908 h 755236"/>
                    <a:gd name="connsiteX960" fmla="*/ 726101 w 1591877"/>
                    <a:gd name="connsiteY960" fmla="*/ 195168 h 755236"/>
                    <a:gd name="connsiteX961" fmla="*/ 726380 w 1591877"/>
                    <a:gd name="connsiteY961" fmla="*/ 201520 h 755236"/>
                    <a:gd name="connsiteX962" fmla="*/ 726659 w 1591877"/>
                    <a:gd name="connsiteY962" fmla="*/ 207959 h 755236"/>
                    <a:gd name="connsiteX963" fmla="*/ 726941 w 1591877"/>
                    <a:gd name="connsiteY963" fmla="*/ 214483 h 755236"/>
                    <a:gd name="connsiteX964" fmla="*/ 727503 w 1591877"/>
                    <a:gd name="connsiteY964" fmla="*/ 227775 h 755236"/>
                    <a:gd name="connsiteX965" fmla="*/ 728060 w 1591877"/>
                    <a:gd name="connsiteY965" fmla="*/ 241376 h 755236"/>
                    <a:gd name="connsiteX966" fmla="*/ 728621 w 1591877"/>
                    <a:gd name="connsiteY966" fmla="*/ 255257 h 755236"/>
                    <a:gd name="connsiteX967" fmla="*/ 729182 w 1591877"/>
                    <a:gd name="connsiteY967" fmla="*/ 269395 h 755236"/>
                    <a:gd name="connsiteX968" fmla="*/ 729740 w 1591877"/>
                    <a:gd name="connsiteY968" fmla="*/ 283766 h 755236"/>
                    <a:gd name="connsiteX969" fmla="*/ 730301 w 1591877"/>
                    <a:gd name="connsiteY969" fmla="*/ 298345 h 755236"/>
                    <a:gd name="connsiteX970" fmla="*/ 730862 w 1591877"/>
                    <a:gd name="connsiteY970" fmla="*/ 313104 h 755236"/>
                    <a:gd name="connsiteX971" fmla="*/ 731420 w 1591877"/>
                    <a:gd name="connsiteY971" fmla="*/ 328019 h 755236"/>
                    <a:gd name="connsiteX972" fmla="*/ 732542 w 1591877"/>
                    <a:gd name="connsiteY972" fmla="*/ 358204 h 755236"/>
                    <a:gd name="connsiteX973" fmla="*/ 734783 w 1591877"/>
                    <a:gd name="connsiteY973" fmla="*/ 419238 h 755236"/>
                    <a:gd name="connsiteX974" fmla="*/ 735902 w 1591877"/>
                    <a:gd name="connsiteY974" fmla="*/ 449645 h 755236"/>
                    <a:gd name="connsiteX975" fmla="*/ 737021 w 1591877"/>
                    <a:gd name="connsiteY975" fmla="*/ 479687 h 755236"/>
                    <a:gd name="connsiteX976" fmla="*/ 737582 w 1591877"/>
                    <a:gd name="connsiteY976" fmla="*/ 494501 h 755236"/>
                    <a:gd name="connsiteX977" fmla="*/ 738143 w 1591877"/>
                    <a:gd name="connsiteY977" fmla="*/ 509142 h 755236"/>
                    <a:gd name="connsiteX978" fmla="*/ 738701 w 1591877"/>
                    <a:gd name="connsiteY978" fmla="*/ 523581 h 755236"/>
                    <a:gd name="connsiteX979" fmla="*/ 739262 w 1591877"/>
                    <a:gd name="connsiteY979" fmla="*/ 537794 h 755236"/>
                    <a:gd name="connsiteX980" fmla="*/ 739823 w 1591877"/>
                    <a:gd name="connsiteY980" fmla="*/ 551752 h 755236"/>
                    <a:gd name="connsiteX981" fmla="*/ 740381 w 1591877"/>
                    <a:gd name="connsiteY981" fmla="*/ 565432 h 755236"/>
                    <a:gd name="connsiteX982" fmla="*/ 740942 w 1591877"/>
                    <a:gd name="connsiteY982" fmla="*/ 578808 h 755236"/>
                    <a:gd name="connsiteX983" fmla="*/ 741221 w 1591877"/>
                    <a:gd name="connsiteY983" fmla="*/ 585374 h 755236"/>
                    <a:gd name="connsiteX984" fmla="*/ 741503 w 1591877"/>
                    <a:gd name="connsiteY984" fmla="*/ 591856 h 755236"/>
                    <a:gd name="connsiteX985" fmla="*/ 741782 w 1591877"/>
                    <a:gd name="connsiteY985" fmla="*/ 598248 h 755236"/>
                    <a:gd name="connsiteX986" fmla="*/ 742061 w 1591877"/>
                    <a:gd name="connsiteY986" fmla="*/ 604550 h 755236"/>
                    <a:gd name="connsiteX987" fmla="*/ 742343 w 1591877"/>
                    <a:gd name="connsiteY987" fmla="*/ 610757 h 755236"/>
                    <a:gd name="connsiteX988" fmla="*/ 742622 w 1591877"/>
                    <a:gd name="connsiteY988" fmla="*/ 616865 h 755236"/>
                    <a:gd name="connsiteX989" fmla="*/ 742901 w 1591877"/>
                    <a:gd name="connsiteY989" fmla="*/ 622876 h 755236"/>
                    <a:gd name="connsiteX990" fmla="*/ 743183 w 1591877"/>
                    <a:gd name="connsiteY990" fmla="*/ 628784 h 755236"/>
                    <a:gd name="connsiteX991" fmla="*/ 743462 w 1591877"/>
                    <a:gd name="connsiteY991" fmla="*/ 634583 h 755236"/>
                    <a:gd name="connsiteX992" fmla="*/ 743744 w 1591877"/>
                    <a:gd name="connsiteY992" fmla="*/ 640277 h 755236"/>
                    <a:gd name="connsiteX993" fmla="*/ 744023 w 1591877"/>
                    <a:gd name="connsiteY993" fmla="*/ 645859 h 755236"/>
                    <a:gd name="connsiteX994" fmla="*/ 744302 w 1591877"/>
                    <a:gd name="connsiteY994" fmla="*/ 651328 h 755236"/>
                    <a:gd name="connsiteX995" fmla="*/ 744584 w 1591877"/>
                    <a:gd name="connsiteY995" fmla="*/ 656681 h 755236"/>
                    <a:gd name="connsiteX996" fmla="*/ 744863 w 1591877"/>
                    <a:gd name="connsiteY996" fmla="*/ 661915 h 755236"/>
                    <a:gd name="connsiteX997" fmla="*/ 745142 w 1591877"/>
                    <a:gd name="connsiteY997" fmla="*/ 667030 h 755236"/>
                    <a:gd name="connsiteX998" fmla="*/ 745424 w 1591877"/>
                    <a:gd name="connsiteY998" fmla="*/ 672019 h 755236"/>
                    <a:gd name="connsiteX999" fmla="*/ 745703 w 1591877"/>
                    <a:gd name="connsiteY999" fmla="*/ 676883 h 755236"/>
                    <a:gd name="connsiteX1000" fmla="*/ 745982 w 1591877"/>
                    <a:gd name="connsiteY1000" fmla="*/ 681617 h 755236"/>
                    <a:gd name="connsiteX1001" fmla="*/ 746264 w 1591877"/>
                    <a:gd name="connsiteY1001" fmla="*/ 686224 h 755236"/>
                    <a:gd name="connsiteX1002" fmla="*/ 746543 w 1591877"/>
                    <a:gd name="connsiteY1002" fmla="*/ 690695 h 755236"/>
                    <a:gd name="connsiteX1003" fmla="*/ 746822 w 1591877"/>
                    <a:gd name="connsiteY1003" fmla="*/ 695033 h 755236"/>
                    <a:gd name="connsiteX1004" fmla="*/ 747104 w 1591877"/>
                    <a:gd name="connsiteY1004" fmla="*/ 699234 h 755236"/>
                    <a:gd name="connsiteX1005" fmla="*/ 747383 w 1591877"/>
                    <a:gd name="connsiteY1005" fmla="*/ 703297 h 755236"/>
                    <a:gd name="connsiteX1006" fmla="*/ 747661 w 1591877"/>
                    <a:gd name="connsiteY1006" fmla="*/ 707218 h 755236"/>
                    <a:gd name="connsiteX1007" fmla="*/ 747944 w 1591877"/>
                    <a:gd name="connsiteY1007" fmla="*/ 710999 h 755236"/>
                    <a:gd name="connsiteX1008" fmla="*/ 748223 w 1591877"/>
                    <a:gd name="connsiteY1008" fmla="*/ 714632 h 755236"/>
                    <a:gd name="connsiteX1009" fmla="*/ 748501 w 1591877"/>
                    <a:gd name="connsiteY1009" fmla="*/ 718122 h 755236"/>
                    <a:gd name="connsiteX1010" fmla="*/ 748784 w 1591877"/>
                    <a:gd name="connsiteY1010" fmla="*/ 721462 h 755236"/>
                    <a:gd name="connsiteX1011" fmla="*/ 749063 w 1591877"/>
                    <a:gd name="connsiteY1011" fmla="*/ 724652 h 755236"/>
                    <a:gd name="connsiteX1012" fmla="*/ 749341 w 1591877"/>
                    <a:gd name="connsiteY1012" fmla="*/ 727693 h 755236"/>
                    <a:gd name="connsiteX1013" fmla="*/ 749624 w 1591877"/>
                    <a:gd name="connsiteY1013" fmla="*/ 730580 h 755236"/>
                    <a:gd name="connsiteX1014" fmla="*/ 749903 w 1591877"/>
                    <a:gd name="connsiteY1014" fmla="*/ 733312 h 755236"/>
                    <a:gd name="connsiteX1015" fmla="*/ 750185 w 1591877"/>
                    <a:gd name="connsiteY1015" fmla="*/ 735891 h 755236"/>
                    <a:gd name="connsiteX1016" fmla="*/ 750464 w 1591877"/>
                    <a:gd name="connsiteY1016" fmla="*/ 738313 h 755236"/>
                    <a:gd name="connsiteX1017" fmla="*/ 750743 w 1591877"/>
                    <a:gd name="connsiteY1017" fmla="*/ 740576 h 755236"/>
                    <a:gd name="connsiteX1018" fmla="*/ 751021 w 1591877"/>
                    <a:gd name="connsiteY1018" fmla="*/ 742681 h 755236"/>
                    <a:gd name="connsiteX1019" fmla="*/ 751304 w 1591877"/>
                    <a:gd name="connsiteY1019" fmla="*/ 744625 h 755236"/>
                    <a:gd name="connsiteX1020" fmla="*/ 751582 w 1591877"/>
                    <a:gd name="connsiteY1020" fmla="*/ 746411 h 755236"/>
                    <a:gd name="connsiteX1021" fmla="*/ 751865 w 1591877"/>
                    <a:gd name="connsiteY1021" fmla="*/ 748032 h 755236"/>
                    <a:gd name="connsiteX1022" fmla="*/ 752144 w 1591877"/>
                    <a:gd name="connsiteY1022" fmla="*/ 749492 h 755236"/>
                    <a:gd name="connsiteX1023" fmla="*/ 752422 w 1591877"/>
                    <a:gd name="connsiteY1023" fmla="*/ 750786 h 755236"/>
                    <a:gd name="connsiteX1024" fmla="*/ 752705 w 1591877"/>
                    <a:gd name="connsiteY1024" fmla="*/ 751918 h 755236"/>
                    <a:gd name="connsiteX1025" fmla="*/ 752984 w 1591877"/>
                    <a:gd name="connsiteY1025" fmla="*/ 752885 h 755236"/>
                    <a:gd name="connsiteX1026" fmla="*/ 753262 w 1591877"/>
                    <a:gd name="connsiteY1026" fmla="*/ 753686 h 755236"/>
                    <a:gd name="connsiteX1027" fmla="*/ 753545 w 1591877"/>
                    <a:gd name="connsiteY1027" fmla="*/ 754322 h 755236"/>
                    <a:gd name="connsiteX1028" fmla="*/ 753684 w 1591877"/>
                    <a:gd name="connsiteY1028" fmla="*/ 754578 h 755236"/>
                    <a:gd name="connsiteX1029" fmla="*/ 753824 w 1591877"/>
                    <a:gd name="connsiteY1029" fmla="*/ 754791 h 755236"/>
                    <a:gd name="connsiteX1030" fmla="*/ 753893 w 1591877"/>
                    <a:gd name="connsiteY1030" fmla="*/ 754882 h 755236"/>
                    <a:gd name="connsiteX1031" fmla="*/ 753963 w 1591877"/>
                    <a:gd name="connsiteY1031" fmla="*/ 754963 h 755236"/>
                    <a:gd name="connsiteX1032" fmla="*/ 754033 w 1591877"/>
                    <a:gd name="connsiteY1032" fmla="*/ 755034 h 755236"/>
                    <a:gd name="connsiteX1033" fmla="*/ 754102 w 1591877"/>
                    <a:gd name="connsiteY1033" fmla="*/ 755093 h 755236"/>
                    <a:gd name="connsiteX1034" fmla="*/ 754172 w 1591877"/>
                    <a:gd name="connsiteY1034" fmla="*/ 755142 h 755236"/>
                    <a:gd name="connsiteX1035" fmla="*/ 754245 w 1591877"/>
                    <a:gd name="connsiteY1035" fmla="*/ 755181 h 755236"/>
                    <a:gd name="connsiteX1036" fmla="*/ 754315 w 1591877"/>
                    <a:gd name="connsiteY1036" fmla="*/ 755210 h 755236"/>
                    <a:gd name="connsiteX1037" fmla="*/ 754385 w 1591877"/>
                    <a:gd name="connsiteY1037" fmla="*/ 755227 h 755236"/>
                    <a:gd name="connsiteX1038" fmla="*/ 754454 w 1591877"/>
                    <a:gd name="connsiteY1038" fmla="*/ 755236 h 755236"/>
                    <a:gd name="connsiteX1039" fmla="*/ 754524 w 1591877"/>
                    <a:gd name="connsiteY1039" fmla="*/ 755234 h 755236"/>
                    <a:gd name="connsiteX1040" fmla="*/ 754594 w 1591877"/>
                    <a:gd name="connsiteY1040" fmla="*/ 755221 h 755236"/>
                    <a:gd name="connsiteX1041" fmla="*/ 754664 w 1591877"/>
                    <a:gd name="connsiteY1041" fmla="*/ 755197 h 755236"/>
                    <a:gd name="connsiteX1042" fmla="*/ 754733 w 1591877"/>
                    <a:gd name="connsiteY1042" fmla="*/ 755164 h 755236"/>
                    <a:gd name="connsiteX1043" fmla="*/ 754803 w 1591877"/>
                    <a:gd name="connsiteY1043" fmla="*/ 755119 h 755236"/>
                    <a:gd name="connsiteX1044" fmla="*/ 754873 w 1591877"/>
                    <a:gd name="connsiteY1044" fmla="*/ 755064 h 755236"/>
                    <a:gd name="connsiteX1045" fmla="*/ 754942 w 1591877"/>
                    <a:gd name="connsiteY1045" fmla="*/ 754998 h 755236"/>
                    <a:gd name="connsiteX1046" fmla="*/ 755012 w 1591877"/>
                    <a:gd name="connsiteY1046" fmla="*/ 754924 h 755236"/>
                    <a:gd name="connsiteX1047" fmla="*/ 755085 w 1591877"/>
                    <a:gd name="connsiteY1047" fmla="*/ 754835 h 755236"/>
                    <a:gd name="connsiteX1048" fmla="*/ 755155 w 1591877"/>
                    <a:gd name="connsiteY1048" fmla="*/ 754739 h 755236"/>
                    <a:gd name="connsiteX1049" fmla="*/ 755225 w 1591877"/>
                    <a:gd name="connsiteY1049" fmla="*/ 754633 h 755236"/>
                    <a:gd name="connsiteX1050" fmla="*/ 755364 w 1591877"/>
                    <a:gd name="connsiteY1050" fmla="*/ 754386 h 755236"/>
                    <a:gd name="connsiteX1051" fmla="*/ 755503 w 1591877"/>
                    <a:gd name="connsiteY1051" fmla="*/ 754100 h 755236"/>
                    <a:gd name="connsiteX1052" fmla="*/ 755782 w 1591877"/>
                    <a:gd name="connsiteY1052" fmla="*/ 753400 h 755236"/>
                    <a:gd name="connsiteX1053" fmla="*/ 756065 w 1591877"/>
                    <a:gd name="connsiteY1053" fmla="*/ 752532 h 755236"/>
                    <a:gd name="connsiteX1054" fmla="*/ 756343 w 1591877"/>
                    <a:gd name="connsiteY1054" fmla="*/ 751500 h 755236"/>
                    <a:gd name="connsiteX1055" fmla="*/ 756622 w 1591877"/>
                    <a:gd name="connsiteY1055" fmla="*/ 750302 h 755236"/>
                    <a:gd name="connsiteX1056" fmla="*/ 756905 w 1591877"/>
                    <a:gd name="connsiteY1056" fmla="*/ 748937 h 755236"/>
                    <a:gd name="connsiteX1057" fmla="*/ 757183 w 1591877"/>
                    <a:gd name="connsiteY1057" fmla="*/ 747406 h 755236"/>
                    <a:gd name="connsiteX1058" fmla="*/ 757462 w 1591877"/>
                    <a:gd name="connsiteY1058" fmla="*/ 745711 h 755236"/>
                    <a:gd name="connsiteX1059" fmla="*/ 757745 w 1591877"/>
                    <a:gd name="connsiteY1059" fmla="*/ 743853 h 755236"/>
                    <a:gd name="connsiteX1060" fmla="*/ 758023 w 1591877"/>
                    <a:gd name="connsiteY1060" fmla="*/ 741831 h 755236"/>
                    <a:gd name="connsiteX1061" fmla="*/ 758306 w 1591877"/>
                    <a:gd name="connsiteY1061" fmla="*/ 739649 h 755236"/>
                    <a:gd name="connsiteX1062" fmla="*/ 758585 w 1591877"/>
                    <a:gd name="connsiteY1062" fmla="*/ 737302 h 755236"/>
                    <a:gd name="connsiteX1063" fmla="*/ 758863 w 1591877"/>
                    <a:gd name="connsiteY1063" fmla="*/ 734796 h 755236"/>
                    <a:gd name="connsiteX1064" fmla="*/ 759146 w 1591877"/>
                    <a:gd name="connsiteY1064" fmla="*/ 732132 h 755236"/>
                    <a:gd name="connsiteX1065" fmla="*/ 759425 w 1591877"/>
                    <a:gd name="connsiteY1065" fmla="*/ 729309 h 755236"/>
                    <a:gd name="connsiteX1066" fmla="*/ 759710 w 1591877"/>
                    <a:gd name="connsiteY1066" fmla="*/ 726271 h 755236"/>
                    <a:gd name="connsiteX1067" fmla="*/ 759993 w 1591877"/>
                    <a:gd name="connsiteY1067" fmla="*/ 723072 h 755236"/>
                    <a:gd name="connsiteX1068" fmla="*/ 760279 w 1591877"/>
                    <a:gd name="connsiteY1068" fmla="*/ 719711 h 755236"/>
                    <a:gd name="connsiteX1069" fmla="*/ 760565 w 1591877"/>
                    <a:gd name="connsiteY1069" fmla="*/ 716193 h 755236"/>
                    <a:gd name="connsiteX1070" fmla="*/ 760851 w 1591877"/>
                    <a:gd name="connsiteY1070" fmla="*/ 712516 h 755236"/>
                    <a:gd name="connsiteX1071" fmla="*/ 761137 w 1591877"/>
                    <a:gd name="connsiteY1071" fmla="*/ 708685 h 755236"/>
                    <a:gd name="connsiteX1072" fmla="*/ 761420 w 1591877"/>
                    <a:gd name="connsiteY1072" fmla="*/ 704699 h 755236"/>
                    <a:gd name="connsiteX1073" fmla="*/ 761706 w 1591877"/>
                    <a:gd name="connsiteY1073" fmla="*/ 700562 h 755236"/>
                    <a:gd name="connsiteX1074" fmla="*/ 761992 w 1591877"/>
                    <a:gd name="connsiteY1074" fmla="*/ 696273 h 755236"/>
                    <a:gd name="connsiteX1075" fmla="*/ 762278 w 1591877"/>
                    <a:gd name="connsiteY1075" fmla="*/ 691836 h 755236"/>
                    <a:gd name="connsiteX1076" fmla="*/ 762561 w 1591877"/>
                    <a:gd name="connsiteY1076" fmla="*/ 687254 h 755236"/>
                    <a:gd name="connsiteX1077" fmla="*/ 762847 w 1591877"/>
                    <a:gd name="connsiteY1077" fmla="*/ 682527 h 755236"/>
                    <a:gd name="connsiteX1078" fmla="*/ 763133 w 1591877"/>
                    <a:gd name="connsiteY1078" fmla="*/ 677658 h 755236"/>
                    <a:gd name="connsiteX1079" fmla="*/ 763419 w 1591877"/>
                    <a:gd name="connsiteY1079" fmla="*/ 672649 h 755236"/>
                    <a:gd name="connsiteX1080" fmla="*/ 763701 w 1591877"/>
                    <a:gd name="connsiteY1080" fmla="*/ 667501 h 755236"/>
                    <a:gd name="connsiteX1081" fmla="*/ 763987 w 1591877"/>
                    <a:gd name="connsiteY1081" fmla="*/ 662219 h 755236"/>
                    <a:gd name="connsiteX1082" fmla="*/ 764273 w 1591877"/>
                    <a:gd name="connsiteY1082" fmla="*/ 656804 h 755236"/>
                    <a:gd name="connsiteX1083" fmla="*/ 764560 w 1591877"/>
                    <a:gd name="connsiteY1083" fmla="*/ 651258 h 755236"/>
                    <a:gd name="connsiteX1084" fmla="*/ 764846 w 1591877"/>
                    <a:gd name="connsiteY1084" fmla="*/ 645586 h 755236"/>
                    <a:gd name="connsiteX1085" fmla="*/ 765128 w 1591877"/>
                    <a:gd name="connsiteY1085" fmla="*/ 639786 h 755236"/>
                    <a:gd name="connsiteX1086" fmla="*/ 765414 w 1591877"/>
                    <a:gd name="connsiteY1086" fmla="*/ 633866 h 755236"/>
                    <a:gd name="connsiteX1087" fmla="*/ 765700 w 1591877"/>
                    <a:gd name="connsiteY1087" fmla="*/ 627824 h 755236"/>
                    <a:gd name="connsiteX1088" fmla="*/ 765986 w 1591877"/>
                    <a:gd name="connsiteY1088" fmla="*/ 621665 h 755236"/>
                    <a:gd name="connsiteX1089" fmla="*/ 766269 w 1591877"/>
                    <a:gd name="connsiteY1089" fmla="*/ 615394 h 755236"/>
                    <a:gd name="connsiteX1090" fmla="*/ 766555 w 1591877"/>
                    <a:gd name="connsiteY1090" fmla="*/ 609009 h 755236"/>
                    <a:gd name="connsiteX1091" fmla="*/ 766841 w 1591877"/>
                    <a:gd name="connsiteY1091" fmla="*/ 602518 h 755236"/>
                    <a:gd name="connsiteX1092" fmla="*/ 767127 w 1591877"/>
                    <a:gd name="connsiteY1092" fmla="*/ 595919 h 755236"/>
                    <a:gd name="connsiteX1093" fmla="*/ 767413 w 1591877"/>
                    <a:gd name="connsiteY1093" fmla="*/ 589219 h 755236"/>
                    <a:gd name="connsiteX1094" fmla="*/ 767696 w 1591877"/>
                    <a:gd name="connsiteY1094" fmla="*/ 582419 h 755236"/>
                    <a:gd name="connsiteX1095" fmla="*/ 767982 w 1591877"/>
                    <a:gd name="connsiteY1095" fmla="*/ 575523 h 755236"/>
                    <a:gd name="connsiteX1096" fmla="*/ 768268 w 1591877"/>
                    <a:gd name="connsiteY1096" fmla="*/ 568534 h 755236"/>
                    <a:gd name="connsiteX1097" fmla="*/ 768554 w 1591877"/>
                    <a:gd name="connsiteY1097" fmla="*/ 561455 h 755236"/>
                    <a:gd name="connsiteX1098" fmla="*/ 768836 w 1591877"/>
                    <a:gd name="connsiteY1098" fmla="*/ 554291 h 755236"/>
                    <a:gd name="connsiteX1099" fmla="*/ 769122 w 1591877"/>
                    <a:gd name="connsiteY1099" fmla="*/ 547042 h 755236"/>
                    <a:gd name="connsiteX1100" fmla="*/ 769695 w 1591877"/>
                    <a:gd name="connsiteY1100" fmla="*/ 532312 h 755236"/>
                    <a:gd name="connsiteX1101" fmla="*/ 770263 w 1591877"/>
                    <a:gd name="connsiteY1101" fmla="*/ 517286 h 755236"/>
                    <a:gd name="connsiteX1102" fmla="*/ 770835 w 1591877"/>
                    <a:gd name="connsiteY1102" fmla="*/ 502001 h 755236"/>
                    <a:gd name="connsiteX1103" fmla="*/ 771404 w 1591877"/>
                    <a:gd name="connsiteY1103" fmla="*/ 486478 h 755236"/>
                    <a:gd name="connsiteX1104" fmla="*/ 771976 w 1591877"/>
                    <a:gd name="connsiteY1104" fmla="*/ 470748 h 755236"/>
                    <a:gd name="connsiteX1105" fmla="*/ 772545 w 1591877"/>
                    <a:gd name="connsiteY1105" fmla="*/ 454844 h 755236"/>
                    <a:gd name="connsiteX1106" fmla="*/ 773117 w 1591877"/>
                    <a:gd name="connsiteY1106" fmla="*/ 438790 h 755236"/>
                    <a:gd name="connsiteX1107" fmla="*/ 774257 w 1591877"/>
                    <a:gd name="connsiteY1107" fmla="*/ 406366 h 755236"/>
                    <a:gd name="connsiteX1108" fmla="*/ 775398 w 1591877"/>
                    <a:gd name="connsiteY1108" fmla="*/ 373714 h 755236"/>
                    <a:gd name="connsiteX1109" fmla="*/ 776539 w 1591877"/>
                    <a:gd name="connsiteY1109" fmla="*/ 341083 h 755236"/>
                    <a:gd name="connsiteX1110" fmla="*/ 777680 w 1591877"/>
                    <a:gd name="connsiteY1110" fmla="*/ 308718 h 755236"/>
                    <a:gd name="connsiteX1111" fmla="*/ 778252 w 1591877"/>
                    <a:gd name="connsiteY1111" fmla="*/ 292710 h 755236"/>
                    <a:gd name="connsiteX1112" fmla="*/ 778820 w 1591877"/>
                    <a:gd name="connsiteY1112" fmla="*/ 276861 h 755236"/>
                    <a:gd name="connsiteX1113" fmla="*/ 779393 w 1591877"/>
                    <a:gd name="connsiteY1113" fmla="*/ 261197 h 755236"/>
                    <a:gd name="connsiteX1114" fmla="*/ 779965 w 1591877"/>
                    <a:gd name="connsiteY1114" fmla="*/ 245751 h 755236"/>
                    <a:gd name="connsiteX1115" fmla="*/ 780533 w 1591877"/>
                    <a:gd name="connsiteY1115" fmla="*/ 230552 h 755236"/>
                    <a:gd name="connsiteX1116" fmla="*/ 781106 w 1591877"/>
                    <a:gd name="connsiteY1116" fmla="*/ 215625 h 755236"/>
                    <a:gd name="connsiteX1117" fmla="*/ 781674 w 1591877"/>
                    <a:gd name="connsiteY1117" fmla="*/ 201003 h 755236"/>
                    <a:gd name="connsiteX1118" fmla="*/ 781960 w 1591877"/>
                    <a:gd name="connsiteY1118" fmla="*/ 193814 h 755236"/>
                    <a:gd name="connsiteX1119" fmla="*/ 782246 w 1591877"/>
                    <a:gd name="connsiteY1119" fmla="*/ 186711 h 755236"/>
                    <a:gd name="connsiteX1120" fmla="*/ 782532 w 1591877"/>
                    <a:gd name="connsiteY1120" fmla="*/ 179696 h 755236"/>
                    <a:gd name="connsiteX1121" fmla="*/ 782815 w 1591877"/>
                    <a:gd name="connsiteY1121" fmla="*/ 172773 h 755236"/>
                    <a:gd name="connsiteX1122" fmla="*/ 783101 w 1591877"/>
                    <a:gd name="connsiteY1122" fmla="*/ 165949 h 755236"/>
                    <a:gd name="connsiteX1123" fmla="*/ 783387 w 1591877"/>
                    <a:gd name="connsiteY1123" fmla="*/ 159223 h 755236"/>
                    <a:gd name="connsiteX1124" fmla="*/ 783673 w 1591877"/>
                    <a:gd name="connsiteY1124" fmla="*/ 152597 h 755236"/>
                    <a:gd name="connsiteX1125" fmla="*/ 783956 w 1591877"/>
                    <a:gd name="connsiteY1125" fmla="*/ 146079 h 755236"/>
                    <a:gd name="connsiteX1126" fmla="*/ 784242 w 1591877"/>
                    <a:gd name="connsiteY1126" fmla="*/ 139668 h 755236"/>
                    <a:gd name="connsiteX1127" fmla="*/ 784528 w 1591877"/>
                    <a:gd name="connsiteY1127" fmla="*/ 133369 h 755236"/>
                    <a:gd name="connsiteX1128" fmla="*/ 784814 w 1591877"/>
                    <a:gd name="connsiteY1128" fmla="*/ 127185 h 755236"/>
                    <a:gd name="connsiteX1129" fmla="*/ 785100 w 1591877"/>
                    <a:gd name="connsiteY1129" fmla="*/ 121118 h 755236"/>
                    <a:gd name="connsiteX1130" fmla="*/ 785382 w 1591877"/>
                    <a:gd name="connsiteY1130" fmla="*/ 115172 h 755236"/>
                    <a:gd name="connsiteX1131" fmla="*/ 785668 w 1591877"/>
                    <a:gd name="connsiteY1131" fmla="*/ 109348 h 755236"/>
                    <a:gd name="connsiteX1132" fmla="*/ 785955 w 1591877"/>
                    <a:gd name="connsiteY1132" fmla="*/ 103651 h 755236"/>
                    <a:gd name="connsiteX1133" fmla="*/ 786241 w 1591877"/>
                    <a:gd name="connsiteY1133" fmla="*/ 98082 h 755236"/>
                    <a:gd name="connsiteX1134" fmla="*/ 786523 w 1591877"/>
                    <a:gd name="connsiteY1134" fmla="*/ 92644 h 755236"/>
                    <a:gd name="connsiteX1135" fmla="*/ 786809 w 1591877"/>
                    <a:gd name="connsiteY1135" fmla="*/ 87340 h 755236"/>
                    <a:gd name="connsiteX1136" fmla="*/ 787095 w 1591877"/>
                    <a:gd name="connsiteY1136" fmla="*/ 82172 h 755236"/>
                    <a:gd name="connsiteX1137" fmla="*/ 787381 w 1591877"/>
                    <a:gd name="connsiteY1137" fmla="*/ 77143 h 755236"/>
                    <a:gd name="connsiteX1138" fmla="*/ 787667 w 1591877"/>
                    <a:gd name="connsiteY1138" fmla="*/ 72255 h 755236"/>
                    <a:gd name="connsiteX1139" fmla="*/ 787950 w 1591877"/>
                    <a:gd name="connsiteY1139" fmla="*/ 67511 h 755236"/>
                    <a:gd name="connsiteX1140" fmla="*/ 788236 w 1591877"/>
                    <a:gd name="connsiteY1140" fmla="*/ 62912 h 755236"/>
                    <a:gd name="connsiteX1141" fmla="*/ 788522 w 1591877"/>
                    <a:gd name="connsiteY1141" fmla="*/ 58461 h 755236"/>
                    <a:gd name="connsiteX1142" fmla="*/ 788808 w 1591877"/>
                    <a:gd name="connsiteY1142" fmla="*/ 54160 h 755236"/>
                    <a:gd name="connsiteX1143" fmla="*/ 789091 w 1591877"/>
                    <a:gd name="connsiteY1143" fmla="*/ 50011 h 755236"/>
                    <a:gd name="connsiteX1144" fmla="*/ 789377 w 1591877"/>
                    <a:gd name="connsiteY1144" fmla="*/ 46016 h 755236"/>
                    <a:gd name="connsiteX1145" fmla="*/ 789663 w 1591877"/>
                    <a:gd name="connsiteY1145" fmla="*/ 42177 h 755236"/>
                    <a:gd name="connsiteX1146" fmla="*/ 789949 w 1591877"/>
                    <a:gd name="connsiteY1146" fmla="*/ 38495 h 755236"/>
                    <a:gd name="connsiteX1147" fmla="*/ 790231 w 1591877"/>
                    <a:gd name="connsiteY1147" fmla="*/ 34973 h 755236"/>
                    <a:gd name="connsiteX1148" fmla="*/ 790517 w 1591877"/>
                    <a:gd name="connsiteY1148" fmla="*/ 31612 h 755236"/>
                    <a:gd name="connsiteX1149" fmla="*/ 790804 w 1591877"/>
                    <a:gd name="connsiteY1149" fmla="*/ 28414 h 755236"/>
                    <a:gd name="connsiteX1150" fmla="*/ 791090 w 1591877"/>
                    <a:gd name="connsiteY1150" fmla="*/ 25379 h 755236"/>
                    <a:gd name="connsiteX1151" fmla="*/ 791376 w 1591877"/>
                    <a:gd name="connsiteY1151" fmla="*/ 22511 h 755236"/>
                    <a:gd name="connsiteX1152" fmla="*/ 791658 w 1591877"/>
                    <a:gd name="connsiteY1152" fmla="*/ 19809 h 755236"/>
                    <a:gd name="connsiteX1153" fmla="*/ 791944 w 1591877"/>
                    <a:gd name="connsiteY1153" fmla="*/ 17276 h 755236"/>
                    <a:gd name="connsiteX1154" fmla="*/ 792230 w 1591877"/>
                    <a:gd name="connsiteY1154" fmla="*/ 14912 h 755236"/>
                    <a:gd name="connsiteX1155" fmla="*/ 792373 w 1591877"/>
                    <a:gd name="connsiteY1155" fmla="*/ 13794 h 755236"/>
                    <a:gd name="connsiteX1156" fmla="*/ 792516 w 1591877"/>
                    <a:gd name="connsiteY1156" fmla="*/ 12719 h 755236"/>
                    <a:gd name="connsiteX1157" fmla="*/ 792659 w 1591877"/>
                    <a:gd name="connsiteY1157" fmla="*/ 11686 h 755236"/>
                    <a:gd name="connsiteX1158" fmla="*/ 792802 w 1591877"/>
                    <a:gd name="connsiteY1158" fmla="*/ 10697 h 755236"/>
                    <a:gd name="connsiteX1159" fmla="*/ 792942 w 1591877"/>
                    <a:gd name="connsiteY1159" fmla="*/ 9751 h 755236"/>
                    <a:gd name="connsiteX1160" fmla="*/ 793085 w 1591877"/>
                    <a:gd name="connsiteY1160" fmla="*/ 8848 h 755236"/>
                    <a:gd name="connsiteX1161" fmla="*/ 793228 w 1591877"/>
                    <a:gd name="connsiteY1161" fmla="*/ 7988 h 755236"/>
                    <a:gd name="connsiteX1162" fmla="*/ 793371 w 1591877"/>
                    <a:gd name="connsiteY1162" fmla="*/ 7172 h 755236"/>
                    <a:gd name="connsiteX1163" fmla="*/ 793514 w 1591877"/>
                    <a:gd name="connsiteY1163" fmla="*/ 6399 h 755236"/>
                    <a:gd name="connsiteX1164" fmla="*/ 793657 w 1591877"/>
                    <a:gd name="connsiteY1164" fmla="*/ 5671 h 755236"/>
                    <a:gd name="connsiteX1165" fmla="*/ 793800 w 1591877"/>
                    <a:gd name="connsiteY1165" fmla="*/ 4985 h 755236"/>
                    <a:gd name="connsiteX1166" fmla="*/ 793943 w 1591877"/>
                    <a:gd name="connsiteY1166" fmla="*/ 4344 h 755236"/>
                    <a:gd name="connsiteX1167" fmla="*/ 794086 w 1591877"/>
                    <a:gd name="connsiteY1167" fmla="*/ 3747 h 755236"/>
                    <a:gd name="connsiteX1168" fmla="*/ 794226 w 1591877"/>
                    <a:gd name="connsiteY1168" fmla="*/ 3193 h 755236"/>
                    <a:gd name="connsiteX1169" fmla="*/ 794369 w 1591877"/>
                    <a:gd name="connsiteY1169" fmla="*/ 2684 h 755236"/>
                    <a:gd name="connsiteX1170" fmla="*/ 794512 w 1591877"/>
                    <a:gd name="connsiteY1170" fmla="*/ 2219 h 755236"/>
                    <a:gd name="connsiteX1171" fmla="*/ 794655 w 1591877"/>
                    <a:gd name="connsiteY1171" fmla="*/ 1797 h 755236"/>
                    <a:gd name="connsiteX1172" fmla="*/ 794798 w 1591877"/>
                    <a:gd name="connsiteY1172" fmla="*/ 1420 h 755236"/>
                    <a:gd name="connsiteX1173" fmla="*/ 794941 w 1591877"/>
                    <a:gd name="connsiteY1173" fmla="*/ 1087 h 755236"/>
                    <a:gd name="connsiteX1174" fmla="*/ 795084 w 1591877"/>
                    <a:gd name="connsiteY1174" fmla="*/ 799 h 755236"/>
                    <a:gd name="connsiteX1175" fmla="*/ 795227 w 1591877"/>
                    <a:gd name="connsiteY1175" fmla="*/ 555 h 755236"/>
                    <a:gd name="connsiteX1176" fmla="*/ 795297 w 1591877"/>
                    <a:gd name="connsiteY1176" fmla="*/ 450 h 755236"/>
                    <a:gd name="connsiteX1177" fmla="*/ 795370 w 1591877"/>
                    <a:gd name="connsiteY1177" fmla="*/ 355 h 755236"/>
                    <a:gd name="connsiteX1178" fmla="*/ 795440 w 1591877"/>
                    <a:gd name="connsiteY1178" fmla="*/ 272 h 755236"/>
                    <a:gd name="connsiteX1179" fmla="*/ 795509 w 1591877"/>
                    <a:gd name="connsiteY1179" fmla="*/ 200 h 755236"/>
                    <a:gd name="connsiteX1180" fmla="*/ 795583 w 1591877"/>
                    <a:gd name="connsiteY1180" fmla="*/ 139 h 755236"/>
                    <a:gd name="connsiteX1181" fmla="*/ 795652 w 1591877"/>
                    <a:gd name="connsiteY1181" fmla="*/ 89 h 755236"/>
                    <a:gd name="connsiteX1182" fmla="*/ 795726 w 1591877"/>
                    <a:gd name="connsiteY1182" fmla="*/ 50 h 755236"/>
                    <a:gd name="connsiteX1183" fmla="*/ 795796 w 1591877"/>
                    <a:gd name="connsiteY1183" fmla="*/ 22 h 755236"/>
                    <a:gd name="connsiteX1184" fmla="*/ 795869 w 1591877"/>
                    <a:gd name="connsiteY1184" fmla="*/ 6 h 755236"/>
                    <a:gd name="connsiteX1185" fmla="*/ 795939 w 1591877"/>
                    <a:gd name="connsiteY1185" fmla="*/ 0 h 755236"/>
                    <a:gd name="connsiteX1186" fmla="*/ 796008 w 1591877"/>
                    <a:gd name="connsiteY1186" fmla="*/ 6 h 755236"/>
                    <a:gd name="connsiteX1187" fmla="*/ 796082 w 1591877"/>
                    <a:gd name="connsiteY1187" fmla="*/ 22 h 755236"/>
                    <a:gd name="connsiteX1188" fmla="*/ 796151 w 1591877"/>
                    <a:gd name="connsiteY1188" fmla="*/ 49 h 755236"/>
                    <a:gd name="connsiteX1189" fmla="*/ 796221 w 1591877"/>
                    <a:gd name="connsiteY1189" fmla="*/ 87 h 755236"/>
                    <a:gd name="connsiteX1190" fmla="*/ 796291 w 1591877"/>
                    <a:gd name="connsiteY1190" fmla="*/ 136 h 755236"/>
                    <a:gd name="connsiteX1191" fmla="*/ 796364 w 1591877"/>
                    <a:gd name="connsiteY1191" fmla="*/ 196 h 755236"/>
                    <a:gd name="connsiteX1192" fmla="*/ 796434 w 1591877"/>
                    <a:gd name="connsiteY1192" fmla="*/ 267 h 755236"/>
                    <a:gd name="connsiteX1193" fmla="*/ 796503 w 1591877"/>
                    <a:gd name="connsiteY1193" fmla="*/ 349 h 755236"/>
                    <a:gd name="connsiteX1194" fmla="*/ 796573 w 1591877"/>
                    <a:gd name="connsiteY1194" fmla="*/ 442 h 755236"/>
                    <a:gd name="connsiteX1195" fmla="*/ 796646 w 1591877"/>
                    <a:gd name="connsiteY1195" fmla="*/ 545 h 755236"/>
                    <a:gd name="connsiteX1196" fmla="*/ 796786 w 1591877"/>
                    <a:gd name="connsiteY1196" fmla="*/ 785 h 755236"/>
                    <a:gd name="connsiteX1197" fmla="*/ 796929 w 1591877"/>
                    <a:gd name="connsiteY1197" fmla="*/ 1068 h 755236"/>
                    <a:gd name="connsiteX1198" fmla="*/ 797068 w 1591877"/>
                    <a:gd name="connsiteY1198" fmla="*/ 1395 h 755236"/>
                    <a:gd name="connsiteX1199" fmla="*/ 797211 w 1591877"/>
                    <a:gd name="connsiteY1199" fmla="*/ 1765 h 755236"/>
                    <a:gd name="connsiteX1200" fmla="*/ 797351 w 1591877"/>
                    <a:gd name="connsiteY1200" fmla="*/ 2179 h 755236"/>
                    <a:gd name="connsiteX1201" fmla="*/ 797494 w 1591877"/>
                    <a:gd name="connsiteY1201" fmla="*/ 2636 h 755236"/>
                    <a:gd name="connsiteX1202" fmla="*/ 797633 w 1591877"/>
                    <a:gd name="connsiteY1202" fmla="*/ 3137 h 755236"/>
                    <a:gd name="connsiteX1203" fmla="*/ 797776 w 1591877"/>
                    <a:gd name="connsiteY1203" fmla="*/ 3680 h 755236"/>
                    <a:gd name="connsiteX1204" fmla="*/ 797919 w 1591877"/>
                    <a:gd name="connsiteY1204" fmla="*/ 4267 h 755236"/>
                    <a:gd name="connsiteX1205" fmla="*/ 798059 w 1591877"/>
                    <a:gd name="connsiteY1205" fmla="*/ 4897 h 755236"/>
                    <a:gd name="connsiteX1206" fmla="*/ 798202 w 1591877"/>
                    <a:gd name="connsiteY1206" fmla="*/ 5570 h 755236"/>
                    <a:gd name="connsiteX1207" fmla="*/ 798341 w 1591877"/>
                    <a:gd name="connsiteY1207" fmla="*/ 6286 h 755236"/>
                    <a:gd name="connsiteX1208" fmla="*/ 798484 w 1591877"/>
                    <a:gd name="connsiteY1208" fmla="*/ 7045 h 755236"/>
                    <a:gd name="connsiteX1209" fmla="*/ 798623 w 1591877"/>
                    <a:gd name="connsiteY1209" fmla="*/ 7847 h 755236"/>
                    <a:gd name="connsiteX1210" fmla="*/ 798767 w 1591877"/>
                    <a:gd name="connsiteY1210" fmla="*/ 8691 h 755236"/>
                    <a:gd name="connsiteX1211" fmla="*/ 798906 w 1591877"/>
                    <a:gd name="connsiteY1211" fmla="*/ 9578 h 755236"/>
                    <a:gd name="connsiteX1212" fmla="*/ 799049 w 1591877"/>
                    <a:gd name="connsiteY1212" fmla="*/ 10507 h 755236"/>
                    <a:gd name="connsiteX1213" fmla="*/ 799331 w 1591877"/>
                    <a:gd name="connsiteY1213" fmla="*/ 12494 h 755236"/>
                    <a:gd name="connsiteX1214" fmla="*/ 799614 w 1591877"/>
                    <a:gd name="connsiteY1214" fmla="*/ 14649 h 755236"/>
                    <a:gd name="connsiteX1215" fmla="*/ 799896 w 1591877"/>
                    <a:gd name="connsiteY1215" fmla="*/ 16971 h 755236"/>
                    <a:gd name="connsiteX1216" fmla="*/ 800179 w 1591877"/>
                    <a:gd name="connsiteY1216" fmla="*/ 19460 h 755236"/>
                    <a:gd name="connsiteX1217" fmla="*/ 800461 w 1591877"/>
                    <a:gd name="connsiteY1217" fmla="*/ 22114 h 755236"/>
                    <a:gd name="connsiteX1218" fmla="*/ 800744 w 1591877"/>
                    <a:gd name="connsiteY1218" fmla="*/ 24933 h 755236"/>
                    <a:gd name="connsiteX1219" fmla="*/ 801030 w 1591877"/>
                    <a:gd name="connsiteY1219" fmla="*/ 27915 h 755236"/>
                    <a:gd name="connsiteX1220" fmla="*/ 801312 w 1591877"/>
                    <a:gd name="connsiteY1220" fmla="*/ 31058 h 755236"/>
                    <a:gd name="connsiteX1221" fmla="*/ 801594 w 1591877"/>
                    <a:gd name="connsiteY1221" fmla="*/ 34361 h 755236"/>
                    <a:gd name="connsiteX1222" fmla="*/ 801877 w 1591877"/>
                    <a:gd name="connsiteY1222" fmla="*/ 37822 h 755236"/>
                    <a:gd name="connsiteX1223" fmla="*/ 802159 w 1591877"/>
                    <a:gd name="connsiteY1223" fmla="*/ 41441 h 755236"/>
                    <a:gd name="connsiteX1224" fmla="*/ 802442 w 1591877"/>
                    <a:gd name="connsiteY1224" fmla="*/ 45215 h 755236"/>
                    <a:gd name="connsiteX1225" fmla="*/ 802724 w 1591877"/>
                    <a:gd name="connsiteY1225" fmla="*/ 49142 h 755236"/>
                    <a:gd name="connsiteX1226" fmla="*/ 803007 w 1591877"/>
                    <a:gd name="connsiteY1226" fmla="*/ 53220 h 755236"/>
                    <a:gd name="connsiteX1227" fmla="*/ 803289 w 1591877"/>
                    <a:gd name="connsiteY1227" fmla="*/ 57449 h 755236"/>
                    <a:gd name="connsiteX1228" fmla="*/ 803572 w 1591877"/>
                    <a:gd name="connsiteY1228" fmla="*/ 61825 h 755236"/>
                    <a:gd name="connsiteX1229" fmla="*/ 803854 w 1591877"/>
                    <a:gd name="connsiteY1229" fmla="*/ 66347 h 755236"/>
                    <a:gd name="connsiteX1230" fmla="*/ 804136 w 1591877"/>
                    <a:gd name="connsiteY1230" fmla="*/ 71013 h 755236"/>
                    <a:gd name="connsiteX1231" fmla="*/ 804419 w 1591877"/>
                    <a:gd name="connsiteY1231" fmla="*/ 75820 h 755236"/>
                    <a:gd name="connsiteX1232" fmla="*/ 804701 w 1591877"/>
                    <a:gd name="connsiteY1232" fmla="*/ 80766 h 755236"/>
                    <a:gd name="connsiteX1233" fmla="*/ 804987 w 1591877"/>
                    <a:gd name="connsiteY1233" fmla="*/ 85849 h 755236"/>
                    <a:gd name="connsiteX1234" fmla="*/ 805270 w 1591877"/>
                    <a:gd name="connsiteY1234" fmla="*/ 91067 h 755236"/>
                    <a:gd name="connsiteX1235" fmla="*/ 805552 w 1591877"/>
                    <a:gd name="connsiteY1235" fmla="*/ 96417 h 755236"/>
                    <a:gd name="connsiteX1236" fmla="*/ 805835 w 1591877"/>
                    <a:gd name="connsiteY1236" fmla="*/ 101896 h 755236"/>
                    <a:gd name="connsiteX1237" fmla="*/ 806117 w 1591877"/>
                    <a:gd name="connsiteY1237" fmla="*/ 107503 h 755236"/>
                    <a:gd name="connsiteX1238" fmla="*/ 806399 w 1591877"/>
                    <a:gd name="connsiteY1238" fmla="*/ 113234 h 755236"/>
                    <a:gd name="connsiteX1239" fmla="*/ 806682 w 1591877"/>
                    <a:gd name="connsiteY1239" fmla="*/ 119087 h 755236"/>
                    <a:gd name="connsiteX1240" fmla="*/ 806964 w 1591877"/>
                    <a:gd name="connsiteY1240" fmla="*/ 125059 h 755236"/>
                    <a:gd name="connsiteX1241" fmla="*/ 807247 w 1591877"/>
                    <a:gd name="connsiteY1241" fmla="*/ 131147 h 755236"/>
                    <a:gd name="connsiteX1242" fmla="*/ 807529 w 1591877"/>
                    <a:gd name="connsiteY1242" fmla="*/ 137349 h 755236"/>
                    <a:gd name="connsiteX1243" fmla="*/ 807812 w 1591877"/>
                    <a:gd name="connsiteY1243" fmla="*/ 143661 h 755236"/>
                    <a:gd name="connsiteX1244" fmla="*/ 808094 w 1591877"/>
                    <a:gd name="connsiteY1244" fmla="*/ 150082 h 755236"/>
                    <a:gd name="connsiteX1245" fmla="*/ 808380 w 1591877"/>
                    <a:gd name="connsiteY1245" fmla="*/ 156607 h 755236"/>
                    <a:gd name="connsiteX1246" fmla="*/ 808663 w 1591877"/>
                    <a:gd name="connsiteY1246" fmla="*/ 163232 h 755236"/>
                    <a:gd name="connsiteX1247" fmla="*/ 808945 w 1591877"/>
                    <a:gd name="connsiteY1247" fmla="*/ 169959 h 755236"/>
                    <a:gd name="connsiteX1248" fmla="*/ 809227 w 1591877"/>
                    <a:gd name="connsiteY1248" fmla="*/ 176778 h 755236"/>
                    <a:gd name="connsiteX1249" fmla="*/ 809510 w 1591877"/>
                    <a:gd name="connsiteY1249" fmla="*/ 183692 h 755236"/>
                    <a:gd name="connsiteX1250" fmla="*/ 809792 w 1591877"/>
                    <a:gd name="connsiteY1250" fmla="*/ 190694 h 755236"/>
                    <a:gd name="connsiteX1251" fmla="*/ 810075 w 1591877"/>
                    <a:gd name="connsiteY1251" fmla="*/ 197782 h 755236"/>
                    <a:gd name="connsiteX1252" fmla="*/ 810640 w 1591877"/>
                    <a:gd name="connsiteY1252" fmla="*/ 212202 h 755236"/>
                    <a:gd name="connsiteX1253" fmla="*/ 811204 w 1591877"/>
                    <a:gd name="connsiteY1253" fmla="*/ 226925 h 755236"/>
                    <a:gd name="connsiteX1254" fmla="*/ 811769 w 1591877"/>
                    <a:gd name="connsiteY1254" fmla="*/ 241927 h 755236"/>
                    <a:gd name="connsiteX1255" fmla="*/ 812338 w 1591877"/>
                    <a:gd name="connsiteY1255" fmla="*/ 257177 h 755236"/>
                    <a:gd name="connsiteX1256" fmla="*/ 812903 w 1591877"/>
                    <a:gd name="connsiteY1256" fmla="*/ 272645 h 755236"/>
                    <a:gd name="connsiteX1257" fmla="*/ 813468 w 1591877"/>
                    <a:gd name="connsiteY1257" fmla="*/ 288306 h 755236"/>
                    <a:gd name="connsiteX1258" fmla="*/ 814032 w 1591877"/>
                    <a:gd name="connsiteY1258" fmla="*/ 304129 h 755236"/>
                    <a:gd name="connsiteX1259" fmla="*/ 815162 w 1591877"/>
                    <a:gd name="connsiteY1259" fmla="*/ 336146 h 755236"/>
                    <a:gd name="connsiteX1260" fmla="*/ 816296 w 1591877"/>
                    <a:gd name="connsiteY1260" fmla="*/ 368461 h 755236"/>
                    <a:gd name="connsiteX1261" fmla="*/ 817425 w 1591877"/>
                    <a:gd name="connsiteY1261" fmla="*/ 400834 h 755236"/>
                    <a:gd name="connsiteX1262" fmla="*/ 818555 w 1591877"/>
                    <a:gd name="connsiteY1262" fmla="*/ 433026 h 755236"/>
                    <a:gd name="connsiteX1263" fmla="*/ 819688 w 1591877"/>
                    <a:gd name="connsiteY1263" fmla="*/ 464803 h 755236"/>
                    <a:gd name="connsiteX1264" fmla="*/ 820253 w 1591877"/>
                    <a:gd name="connsiteY1264" fmla="*/ 480460 h 755236"/>
                    <a:gd name="connsiteX1265" fmla="*/ 820818 w 1591877"/>
                    <a:gd name="connsiteY1265" fmla="*/ 495926 h 755236"/>
                    <a:gd name="connsiteX1266" fmla="*/ 821383 w 1591877"/>
                    <a:gd name="connsiteY1266" fmla="*/ 511174 h 755236"/>
                    <a:gd name="connsiteX1267" fmla="*/ 821948 w 1591877"/>
                    <a:gd name="connsiteY1267" fmla="*/ 526173 h 755236"/>
                    <a:gd name="connsiteX1268" fmla="*/ 822516 w 1591877"/>
                    <a:gd name="connsiteY1268" fmla="*/ 540897 h 755236"/>
                    <a:gd name="connsiteX1269" fmla="*/ 823081 w 1591877"/>
                    <a:gd name="connsiteY1269" fmla="*/ 555319 h 755236"/>
                    <a:gd name="connsiteX1270" fmla="*/ 823364 w 1591877"/>
                    <a:gd name="connsiteY1270" fmla="*/ 562407 h 755236"/>
                    <a:gd name="connsiteX1271" fmla="*/ 823646 w 1591877"/>
                    <a:gd name="connsiteY1271" fmla="*/ 569411 h 755236"/>
                    <a:gd name="connsiteX1272" fmla="*/ 823929 w 1591877"/>
                    <a:gd name="connsiteY1272" fmla="*/ 576327 h 755236"/>
                    <a:gd name="connsiteX1273" fmla="*/ 824211 w 1591877"/>
                    <a:gd name="connsiteY1273" fmla="*/ 583150 h 755236"/>
                    <a:gd name="connsiteX1274" fmla="*/ 824493 w 1591877"/>
                    <a:gd name="connsiteY1274" fmla="*/ 589879 h 755236"/>
                    <a:gd name="connsiteX1275" fmla="*/ 824776 w 1591877"/>
                    <a:gd name="connsiteY1275" fmla="*/ 596511 h 755236"/>
                    <a:gd name="connsiteX1276" fmla="*/ 825058 w 1591877"/>
                    <a:gd name="connsiteY1276" fmla="*/ 603042 h 755236"/>
                    <a:gd name="connsiteX1277" fmla="*/ 825341 w 1591877"/>
                    <a:gd name="connsiteY1277" fmla="*/ 609467 h 755236"/>
                    <a:gd name="connsiteX1278" fmla="*/ 825623 w 1591877"/>
                    <a:gd name="connsiteY1278" fmla="*/ 615788 h 755236"/>
                    <a:gd name="connsiteX1279" fmla="*/ 825909 w 1591877"/>
                    <a:gd name="connsiteY1279" fmla="*/ 621998 h 755236"/>
                    <a:gd name="connsiteX1280" fmla="*/ 826192 w 1591877"/>
                    <a:gd name="connsiteY1280" fmla="*/ 628094 h 755236"/>
                    <a:gd name="connsiteX1281" fmla="*/ 826474 w 1591877"/>
                    <a:gd name="connsiteY1281" fmla="*/ 634077 h 755236"/>
                    <a:gd name="connsiteX1282" fmla="*/ 826756 w 1591877"/>
                    <a:gd name="connsiteY1282" fmla="*/ 639943 h 755236"/>
                    <a:gd name="connsiteX1283" fmla="*/ 827039 w 1591877"/>
                    <a:gd name="connsiteY1283" fmla="*/ 645687 h 755236"/>
                    <a:gd name="connsiteX1284" fmla="*/ 827321 w 1591877"/>
                    <a:gd name="connsiteY1284" fmla="*/ 651306 h 755236"/>
                    <a:gd name="connsiteX1285" fmla="*/ 827604 w 1591877"/>
                    <a:gd name="connsiteY1285" fmla="*/ 656802 h 755236"/>
                    <a:gd name="connsiteX1286" fmla="*/ 827886 w 1591877"/>
                    <a:gd name="connsiteY1286" fmla="*/ 662170 h 755236"/>
                    <a:gd name="connsiteX1287" fmla="*/ 828169 w 1591877"/>
                    <a:gd name="connsiteY1287" fmla="*/ 667406 h 755236"/>
                    <a:gd name="connsiteX1288" fmla="*/ 828451 w 1591877"/>
                    <a:gd name="connsiteY1288" fmla="*/ 672510 h 755236"/>
                    <a:gd name="connsiteX1289" fmla="*/ 828733 w 1591877"/>
                    <a:gd name="connsiteY1289" fmla="*/ 677480 h 755236"/>
                    <a:gd name="connsiteX1290" fmla="*/ 829016 w 1591877"/>
                    <a:gd name="connsiteY1290" fmla="*/ 682311 h 755236"/>
                    <a:gd name="connsiteX1291" fmla="*/ 829298 w 1591877"/>
                    <a:gd name="connsiteY1291" fmla="*/ 687003 h 755236"/>
                    <a:gd name="connsiteX1292" fmla="*/ 829581 w 1591877"/>
                    <a:gd name="connsiteY1292" fmla="*/ 691554 h 755236"/>
                    <a:gd name="connsiteX1293" fmla="*/ 829867 w 1591877"/>
                    <a:gd name="connsiteY1293" fmla="*/ 695960 h 755236"/>
                    <a:gd name="connsiteX1294" fmla="*/ 830149 w 1591877"/>
                    <a:gd name="connsiteY1294" fmla="*/ 700221 h 755236"/>
                    <a:gd name="connsiteX1295" fmla="*/ 830432 w 1591877"/>
                    <a:gd name="connsiteY1295" fmla="*/ 704334 h 755236"/>
                    <a:gd name="connsiteX1296" fmla="*/ 830714 w 1591877"/>
                    <a:gd name="connsiteY1296" fmla="*/ 708299 h 755236"/>
                    <a:gd name="connsiteX1297" fmla="*/ 830997 w 1591877"/>
                    <a:gd name="connsiteY1297" fmla="*/ 712113 h 755236"/>
                    <a:gd name="connsiteX1298" fmla="*/ 831279 w 1591877"/>
                    <a:gd name="connsiteY1298" fmla="*/ 715772 h 755236"/>
                    <a:gd name="connsiteX1299" fmla="*/ 831561 w 1591877"/>
                    <a:gd name="connsiteY1299" fmla="*/ 719280 h 755236"/>
                    <a:gd name="connsiteX1300" fmla="*/ 831844 w 1591877"/>
                    <a:gd name="connsiteY1300" fmla="*/ 722629 h 755236"/>
                    <a:gd name="connsiteX1301" fmla="*/ 832126 w 1591877"/>
                    <a:gd name="connsiteY1301" fmla="*/ 725824 h 755236"/>
                    <a:gd name="connsiteX1302" fmla="*/ 832409 w 1591877"/>
                    <a:gd name="connsiteY1302" fmla="*/ 728856 h 755236"/>
                    <a:gd name="connsiteX1303" fmla="*/ 832691 w 1591877"/>
                    <a:gd name="connsiteY1303" fmla="*/ 731729 h 755236"/>
                    <a:gd name="connsiteX1304" fmla="*/ 832974 w 1591877"/>
                    <a:gd name="connsiteY1304" fmla="*/ 734442 h 755236"/>
                    <a:gd name="connsiteX1305" fmla="*/ 833256 w 1591877"/>
                    <a:gd name="connsiteY1305" fmla="*/ 736992 h 755236"/>
                    <a:gd name="connsiteX1306" fmla="*/ 833538 w 1591877"/>
                    <a:gd name="connsiteY1306" fmla="*/ 739378 h 755236"/>
                    <a:gd name="connsiteX1307" fmla="*/ 833821 w 1591877"/>
                    <a:gd name="connsiteY1307" fmla="*/ 741600 h 755236"/>
                    <a:gd name="connsiteX1308" fmla="*/ 834103 w 1591877"/>
                    <a:gd name="connsiteY1308" fmla="*/ 743657 h 755236"/>
                    <a:gd name="connsiteX1309" fmla="*/ 834389 w 1591877"/>
                    <a:gd name="connsiteY1309" fmla="*/ 745548 h 755236"/>
                    <a:gd name="connsiteX1310" fmla="*/ 834672 w 1591877"/>
                    <a:gd name="connsiteY1310" fmla="*/ 747272 h 755236"/>
                    <a:gd name="connsiteX1311" fmla="*/ 834954 w 1591877"/>
                    <a:gd name="connsiteY1311" fmla="*/ 748829 h 755236"/>
                    <a:gd name="connsiteX1312" fmla="*/ 835237 w 1591877"/>
                    <a:gd name="connsiteY1312" fmla="*/ 750218 h 755236"/>
                    <a:gd name="connsiteX1313" fmla="*/ 835519 w 1591877"/>
                    <a:gd name="connsiteY1313" fmla="*/ 751438 h 755236"/>
                    <a:gd name="connsiteX1314" fmla="*/ 835802 w 1591877"/>
                    <a:gd name="connsiteY1314" fmla="*/ 752488 h 755236"/>
                    <a:gd name="connsiteX1315" fmla="*/ 835941 w 1591877"/>
                    <a:gd name="connsiteY1315" fmla="*/ 752951 h 755236"/>
                    <a:gd name="connsiteX1316" fmla="*/ 836084 w 1591877"/>
                    <a:gd name="connsiteY1316" fmla="*/ 753371 h 755236"/>
                    <a:gd name="connsiteX1317" fmla="*/ 836223 w 1591877"/>
                    <a:gd name="connsiteY1317" fmla="*/ 753748 h 755236"/>
                    <a:gd name="connsiteX1318" fmla="*/ 836366 w 1591877"/>
                    <a:gd name="connsiteY1318" fmla="*/ 754082 h 755236"/>
                    <a:gd name="connsiteX1319" fmla="*/ 836506 w 1591877"/>
                    <a:gd name="connsiteY1319" fmla="*/ 754375 h 755236"/>
                    <a:gd name="connsiteX1320" fmla="*/ 836649 w 1591877"/>
                    <a:gd name="connsiteY1320" fmla="*/ 754624 h 755236"/>
                    <a:gd name="connsiteX1321" fmla="*/ 836788 w 1591877"/>
                    <a:gd name="connsiteY1321" fmla="*/ 754831 h 755236"/>
                    <a:gd name="connsiteX1322" fmla="*/ 836862 w 1591877"/>
                    <a:gd name="connsiteY1322" fmla="*/ 754919 h 755236"/>
                    <a:gd name="connsiteX1323" fmla="*/ 836931 w 1591877"/>
                    <a:gd name="connsiteY1323" fmla="*/ 754996 h 755236"/>
                    <a:gd name="connsiteX1324" fmla="*/ 837001 w 1591877"/>
                    <a:gd name="connsiteY1324" fmla="*/ 755062 h 755236"/>
                    <a:gd name="connsiteX1325" fmla="*/ 837071 w 1591877"/>
                    <a:gd name="connsiteY1325" fmla="*/ 755117 h 755236"/>
                    <a:gd name="connsiteX1326" fmla="*/ 837144 w 1591877"/>
                    <a:gd name="connsiteY1326" fmla="*/ 755161 h 755236"/>
                    <a:gd name="connsiteX1327" fmla="*/ 837214 w 1591877"/>
                    <a:gd name="connsiteY1327" fmla="*/ 755197 h 755236"/>
                    <a:gd name="connsiteX1328" fmla="*/ 837283 w 1591877"/>
                    <a:gd name="connsiteY1328" fmla="*/ 755221 h 755236"/>
                    <a:gd name="connsiteX1329" fmla="*/ 837353 w 1591877"/>
                    <a:gd name="connsiteY1329" fmla="*/ 755234 h 755236"/>
                    <a:gd name="connsiteX1330" fmla="*/ 837426 w 1591877"/>
                    <a:gd name="connsiteY1330" fmla="*/ 755236 h 755236"/>
                    <a:gd name="connsiteX1331" fmla="*/ 837496 w 1591877"/>
                    <a:gd name="connsiteY1331" fmla="*/ 755227 h 755236"/>
                    <a:gd name="connsiteX1332" fmla="*/ 837566 w 1591877"/>
                    <a:gd name="connsiteY1332" fmla="*/ 755210 h 755236"/>
                    <a:gd name="connsiteX1333" fmla="*/ 837636 w 1591877"/>
                    <a:gd name="connsiteY1333" fmla="*/ 755179 h 755236"/>
                    <a:gd name="connsiteX1334" fmla="*/ 837709 w 1591877"/>
                    <a:gd name="connsiteY1334" fmla="*/ 755139 h 755236"/>
                    <a:gd name="connsiteX1335" fmla="*/ 837779 w 1591877"/>
                    <a:gd name="connsiteY1335" fmla="*/ 755089 h 755236"/>
                    <a:gd name="connsiteX1336" fmla="*/ 837848 w 1591877"/>
                    <a:gd name="connsiteY1336" fmla="*/ 755027 h 755236"/>
                    <a:gd name="connsiteX1337" fmla="*/ 837918 w 1591877"/>
                    <a:gd name="connsiteY1337" fmla="*/ 754957 h 755236"/>
                    <a:gd name="connsiteX1338" fmla="*/ 837991 w 1591877"/>
                    <a:gd name="connsiteY1338" fmla="*/ 754873 h 755236"/>
                    <a:gd name="connsiteX1339" fmla="*/ 838061 w 1591877"/>
                    <a:gd name="connsiteY1339" fmla="*/ 754780 h 755236"/>
                    <a:gd name="connsiteX1340" fmla="*/ 838204 w 1591877"/>
                    <a:gd name="connsiteY1340" fmla="*/ 754562 h 755236"/>
                    <a:gd name="connsiteX1341" fmla="*/ 838343 w 1591877"/>
                    <a:gd name="connsiteY1341" fmla="*/ 754303 h 755236"/>
                    <a:gd name="connsiteX1342" fmla="*/ 838626 w 1591877"/>
                    <a:gd name="connsiteY1342" fmla="*/ 753653 h 755236"/>
                    <a:gd name="connsiteX1343" fmla="*/ 838908 w 1591877"/>
                    <a:gd name="connsiteY1343" fmla="*/ 752838 h 755236"/>
                    <a:gd name="connsiteX1344" fmla="*/ 839191 w 1591877"/>
                    <a:gd name="connsiteY1344" fmla="*/ 751852 h 755236"/>
                    <a:gd name="connsiteX1345" fmla="*/ 839473 w 1591877"/>
                    <a:gd name="connsiteY1345" fmla="*/ 750700 h 755236"/>
                    <a:gd name="connsiteX1346" fmla="*/ 839756 w 1591877"/>
                    <a:gd name="connsiteY1346" fmla="*/ 749379 h 755236"/>
                    <a:gd name="connsiteX1347" fmla="*/ 840038 w 1591877"/>
                    <a:gd name="connsiteY1347" fmla="*/ 747893 h 755236"/>
                    <a:gd name="connsiteX1348" fmla="*/ 840320 w 1591877"/>
                    <a:gd name="connsiteY1348" fmla="*/ 746239 h 755236"/>
                    <a:gd name="connsiteX1349" fmla="*/ 840603 w 1591877"/>
                    <a:gd name="connsiteY1349" fmla="*/ 744423 h 755236"/>
                    <a:gd name="connsiteX1350" fmla="*/ 840885 w 1591877"/>
                    <a:gd name="connsiteY1350" fmla="*/ 742443 h 755236"/>
                    <a:gd name="connsiteX1351" fmla="*/ 841171 w 1591877"/>
                    <a:gd name="connsiteY1351" fmla="*/ 740299 h 755236"/>
                    <a:gd name="connsiteX1352" fmla="*/ 841454 w 1591877"/>
                    <a:gd name="connsiteY1352" fmla="*/ 737994 h 755236"/>
                    <a:gd name="connsiteX1353" fmla="*/ 841736 w 1591877"/>
                    <a:gd name="connsiteY1353" fmla="*/ 735527 h 755236"/>
                    <a:gd name="connsiteX1354" fmla="*/ 842019 w 1591877"/>
                    <a:gd name="connsiteY1354" fmla="*/ 732903 h 755236"/>
                    <a:gd name="connsiteX1355" fmla="*/ 842301 w 1591877"/>
                    <a:gd name="connsiteY1355" fmla="*/ 730120 h 755236"/>
                    <a:gd name="connsiteX1356" fmla="*/ 842584 w 1591877"/>
                    <a:gd name="connsiteY1356" fmla="*/ 727180 h 755236"/>
                    <a:gd name="connsiteX1357" fmla="*/ 842866 w 1591877"/>
                    <a:gd name="connsiteY1357" fmla="*/ 724087 h 755236"/>
                    <a:gd name="connsiteX1358" fmla="*/ 843148 w 1591877"/>
                    <a:gd name="connsiteY1358" fmla="*/ 720837 h 755236"/>
                    <a:gd name="connsiteX1359" fmla="*/ 843431 w 1591877"/>
                    <a:gd name="connsiteY1359" fmla="*/ 717437 h 755236"/>
                    <a:gd name="connsiteX1360" fmla="*/ 843713 w 1591877"/>
                    <a:gd name="connsiteY1360" fmla="*/ 713888 h 755236"/>
                    <a:gd name="connsiteX1361" fmla="*/ 843996 w 1591877"/>
                    <a:gd name="connsiteY1361" fmla="*/ 710188 h 755236"/>
                    <a:gd name="connsiteX1362" fmla="*/ 844278 w 1591877"/>
                    <a:gd name="connsiteY1362" fmla="*/ 706342 h 755236"/>
                    <a:gd name="connsiteX1363" fmla="*/ 844561 w 1591877"/>
                    <a:gd name="connsiteY1363" fmla="*/ 702352 h 755236"/>
                    <a:gd name="connsiteX1364" fmla="*/ 844843 w 1591877"/>
                    <a:gd name="connsiteY1364" fmla="*/ 698219 h 755236"/>
                    <a:gd name="connsiteX1365" fmla="*/ 845125 w 1591877"/>
                    <a:gd name="connsiteY1365" fmla="*/ 693945 h 755236"/>
                    <a:gd name="connsiteX1366" fmla="*/ 845408 w 1591877"/>
                    <a:gd name="connsiteY1366" fmla="*/ 689533 h 755236"/>
                    <a:gd name="connsiteX1367" fmla="*/ 845690 w 1591877"/>
                    <a:gd name="connsiteY1367" fmla="*/ 684984 h 755236"/>
                    <a:gd name="connsiteX1368" fmla="*/ 845973 w 1591877"/>
                    <a:gd name="connsiteY1368" fmla="*/ 680298 h 755236"/>
                    <a:gd name="connsiteX1369" fmla="*/ 846255 w 1591877"/>
                    <a:gd name="connsiteY1369" fmla="*/ 675483 h 755236"/>
                    <a:gd name="connsiteX1370" fmla="*/ 846538 w 1591877"/>
                    <a:gd name="connsiteY1370" fmla="*/ 670537 h 755236"/>
                    <a:gd name="connsiteX1371" fmla="*/ 846820 w 1591877"/>
                    <a:gd name="connsiteY1371" fmla="*/ 665464 h 755236"/>
                    <a:gd name="connsiteX1372" fmla="*/ 847102 w 1591877"/>
                    <a:gd name="connsiteY1372" fmla="*/ 660266 h 755236"/>
                    <a:gd name="connsiteX1373" fmla="*/ 847385 w 1591877"/>
                    <a:gd name="connsiteY1373" fmla="*/ 654946 h 755236"/>
                    <a:gd name="connsiteX1374" fmla="*/ 847667 w 1591877"/>
                    <a:gd name="connsiteY1374" fmla="*/ 649505 h 755236"/>
                    <a:gd name="connsiteX1375" fmla="*/ 847950 w 1591877"/>
                    <a:gd name="connsiteY1375" fmla="*/ 643948 h 755236"/>
                    <a:gd name="connsiteX1376" fmla="*/ 848236 w 1591877"/>
                    <a:gd name="connsiteY1376" fmla="*/ 638274 h 755236"/>
                    <a:gd name="connsiteX1377" fmla="*/ 848518 w 1591877"/>
                    <a:gd name="connsiteY1377" fmla="*/ 632489 h 755236"/>
                    <a:gd name="connsiteX1378" fmla="*/ 848801 w 1591877"/>
                    <a:gd name="connsiteY1378" fmla="*/ 626597 h 755236"/>
                    <a:gd name="connsiteX1379" fmla="*/ 849083 w 1591877"/>
                    <a:gd name="connsiteY1379" fmla="*/ 620595 h 755236"/>
                    <a:gd name="connsiteX1380" fmla="*/ 849366 w 1591877"/>
                    <a:gd name="connsiteY1380" fmla="*/ 614491 h 755236"/>
                    <a:gd name="connsiteX1381" fmla="*/ 849648 w 1591877"/>
                    <a:gd name="connsiteY1381" fmla="*/ 608289 h 755236"/>
                    <a:gd name="connsiteX1382" fmla="*/ 849930 w 1591877"/>
                    <a:gd name="connsiteY1382" fmla="*/ 601985 h 755236"/>
                    <a:gd name="connsiteX1383" fmla="*/ 850213 w 1591877"/>
                    <a:gd name="connsiteY1383" fmla="*/ 595589 h 755236"/>
                    <a:gd name="connsiteX1384" fmla="*/ 850495 w 1591877"/>
                    <a:gd name="connsiteY1384" fmla="*/ 589100 h 755236"/>
                    <a:gd name="connsiteX1385" fmla="*/ 850778 w 1591877"/>
                    <a:gd name="connsiteY1385" fmla="*/ 582523 h 755236"/>
                    <a:gd name="connsiteX1386" fmla="*/ 851060 w 1591877"/>
                    <a:gd name="connsiteY1386" fmla="*/ 575860 h 755236"/>
                    <a:gd name="connsiteX1387" fmla="*/ 851343 w 1591877"/>
                    <a:gd name="connsiteY1387" fmla="*/ 569116 h 755236"/>
                    <a:gd name="connsiteX1388" fmla="*/ 851907 w 1591877"/>
                    <a:gd name="connsiteY1388" fmla="*/ 555389 h 755236"/>
                    <a:gd name="connsiteX1389" fmla="*/ 852472 w 1591877"/>
                    <a:gd name="connsiteY1389" fmla="*/ 541374 h 755236"/>
                    <a:gd name="connsiteX1390" fmla="*/ 853037 w 1591877"/>
                    <a:gd name="connsiteY1390" fmla="*/ 527093 h 755236"/>
                    <a:gd name="connsiteX1391" fmla="*/ 853602 w 1591877"/>
                    <a:gd name="connsiteY1391" fmla="*/ 512576 h 755236"/>
                    <a:gd name="connsiteX1392" fmla="*/ 854167 w 1591877"/>
                    <a:gd name="connsiteY1392" fmla="*/ 497846 h 755236"/>
                    <a:gd name="connsiteX1393" fmla="*/ 854732 w 1591877"/>
                    <a:gd name="connsiteY1393" fmla="*/ 482935 h 755236"/>
                    <a:gd name="connsiteX1394" fmla="*/ 855861 w 1591877"/>
                    <a:gd name="connsiteY1394" fmla="*/ 452673 h 755236"/>
                    <a:gd name="connsiteX1395" fmla="*/ 856995 w 1591877"/>
                    <a:gd name="connsiteY1395" fmla="*/ 422014 h 755236"/>
                    <a:gd name="connsiteX1396" fmla="*/ 859254 w 1591877"/>
                    <a:gd name="connsiteY1396" fmla="*/ 360415 h 755236"/>
                    <a:gd name="connsiteX1397" fmla="*/ 860384 w 1591877"/>
                    <a:gd name="connsiteY1397" fmla="*/ 329928 h 755236"/>
                    <a:gd name="connsiteX1398" fmla="*/ 860949 w 1591877"/>
                    <a:gd name="connsiteY1398" fmla="*/ 314861 h 755236"/>
                    <a:gd name="connsiteX1399" fmla="*/ 861514 w 1591877"/>
                    <a:gd name="connsiteY1399" fmla="*/ 299948 h 755236"/>
                    <a:gd name="connsiteX1400" fmla="*/ 862079 w 1591877"/>
                    <a:gd name="connsiteY1400" fmla="*/ 285217 h 755236"/>
                    <a:gd name="connsiteX1401" fmla="*/ 862643 w 1591877"/>
                    <a:gd name="connsiteY1401" fmla="*/ 270694 h 755236"/>
                    <a:gd name="connsiteX1402" fmla="*/ 863212 w 1591877"/>
                    <a:gd name="connsiteY1402" fmla="*/ 256406 h 755236"/>
                    <a:gd name="connsiteX1403" fmla="*/ 863777 w 1591877"/>
                    <a:gd name="connsiteY1403" fmla="*/ 242376 h 755236"/>
                    <a:gd name="connsiteX1404" fmla="*/ 864342 w 1591877"/>
                    <a:gd name="connsiteY1404" fmla="*/ 228634 h 755236"/>
                    <a:gd name="connsiteX1405" fmla="*/ 864907 w 1591877"/>
                    <a:gd name="connsiteY1405" fmla="*/ 215200 h 755236"/>
                    <a:gd name="connsiteX1406" fmla="*/ 865189 w 1591877"/>
                    <a:gd name="connsiteY1406" fmla="*/ 208608 h 755236"/>
                    <a:gd name="connsiteX1407" fmla="*/ 865471 w 1591877"/>
                    <a:gd name="connsiteY1407" fmla="*/ 202102 h 755236"/>
                    <a:gd name="connsiteX1408" fmla="*/ 865754 w 1591877"/>
                    <a:gd name="connsiteY1408" fmla="*/ 195685 h 755236"/>
                    <a:gd name="connsiteX1409" fmla="*/ 866036 w 1591877"/>
                    <a:gd name="connsiteY1409" fmla="*/ 189362 h 755236"/>
                    <a:gd name="connsiteX1410" fmla="*/ 866319 w 1591877"/>
                    <a:gd name="connsiteY1410" fmla="*/ 183133 h 755236"/>
                    <a:gd name="connsiteX1411" fmla="*/ 866601 w 1591877"/>
                    <a:gd name="connsiteY1411" fmla="*/ 177001 h 755236"/>
                    <a:gd name="connsiteX1412" fmla="*/ 866884 w 1591877"/>
                    <a:gd name="connsiteY1412" fmla="*/ 170970 h 755236"/>
                    <a:gd name="connsiteX1413" fmla="*/ 867166 w 1591877"/>
                    <a:gd name="connsiteY1413" fmla="*/ 165042 h 755236"/>
                    <a:gd name="connsiteX1414" fmla="*/ 867448 w 1591877"/>
                    <a:gd name="connsiteY1414" fmla="*/ 159221 h 755236"/>
                    <a:gd name="connsiteX1415" fmla="*/ 867731 w 1591877"/>
                    <a:gd name="connsiteY1415" fmla="*/ 153507 h 755236"/>
                    <a:gd name="connsiteX1416" fmla="*/ 868013 w 1591877"/>
                    <a:gd name="connsiteY1416" fmla="*/ 147905 h 755236"/>
                    <a:gd name="connsiteX1417" fmla="*/ 868296 w 1591877"/>
                    <a:gd name="connsiteY1417" fmla="*/ 142416 h 755236"/>
                    <a:gd name="connsiteX1418" fmla="*/ 868589 w 1591877"/>
                    <a:gd name="connsiteY1418" fmla="*/ 136830 h 755236"/>
                    <a:gd name="connsiteX1419" fmla="*/ 868886 w 1591877"/>
                    <a:gd name="connsiteY1419" fmla="*/ 131372 h 755236"/>
                    <a:gd name="connsiteX1420" fmla="*/ 869180 w 1591877"/>
                    <a:gd name="connsiteY1420" fmla="*/ 126044 h 755236"/>
                    <a:gd name="connsiteX1421" fmla="*/ 869473 w 1591877"/>
                    <a:gd name="connsiteY1421" fmla="*/ 120849 h 755236"/>
                    <a:gd name="connsiteX1422" fmla="*/ 869766 w 1591877"/>
                    <a:gd name="connsiteY1422" fmla="*/ 115790 h 755236"/>
                    <a:gd name="connsiteX1423" fmla="*/ 870060 w 1591877"/>
                    <a:gd name="connsiteY1423" fmla="*/ 110868 h 755236"/>
                    <a:gd name="connsiteX1424" fmla="*/ 870353 w 1591877"/>
                    <a:gd name="connsiteY1424" fmla="*/ 106086 h 755236"/>
                    <a:gd name="connsiteX1425" fmla="*/ 870647 w 1591877"/>
                    <a:gd name="connsiteY1425" fmla="*/ 101446 h 755236"/>
                    <a:gd name="connsiteX1426" fmla="*/ 870940 w 1591877"/>
                    <a:gd name="connsiteY1426" fmla="*/ 96951 h 755236"/>
                    <a:gd name="connsiteX1427" fmla="*/ 871237 w 1591877"/>
                    <a:gd name="connsiteY1427" fmla="*/ 92602 h 755236"/>
                    <a:gd name="connsiteX1428" fmla="*/ 871531 w 1591877"/>
                    <a:gd name="connsiteY1428" fmla="*/ 88402 h 755236"/>
                    <a:gd name="connsiteX1429" fmla="*/ 871824 w 1591877"/>
                    <a:gd name="connsiteY1429" fmla="*/ 84351 h 755236"/>
                    <a:gd name="connsiteX1430" fmla="*/ 872118 w 1591877"/>
                    <a:gd name="connsiteY1430" fmla="*/ 80453 h 755236"/>
                    <a:gd name="connsiteX1431" fmla="*/ 872411 w 1591877"/>
                    <a:gd name="connsiteY1431" fmla="*/ 76708 h 755236"/>
                    <a:gd name="connsiteX1432" fmla="*/ 872704 w 1591877"/>
                    <a:gd name="connsiteY1432" fmla="*/ 73119 h 755236"/>
                    <a:gd name="connsiteX1433" fmla="*/ 872998 w 1591877"/>
                    <a:gd name="connsiteY1433" fmla="*/ 69688 h 755236"/>
                    <a:gd name="connsiteX1434" fmla="*/ 873291 w 1591877"/>
                    <a:gd name="connsiteY1434" fmla="*/ 66415 h 755236"/>
                    <a:gd name="connsiteX1435" fmla="*/ 873585 w 1591877"/>
                    <a:gd name="connsiteY1435" fmla="*/ 63301 h 755236"/>
                    <a:gd name="connsiteX1436" fmla="*/ 873882 w 1591877"/>
                    <a:gd name="connsiteY1436" fmla="*/ 60350 h 755236"/>
                    <a:gd name="connsiteX1437" fmla="*/ 874175 w 1591877"/>
                    <a:gd name="connsiteY1437" fmla="*/ 57560 h 755236"/>
                    <a:gd name="connsiteX1438" fmla="*/ 874469 w 1591877"/>
                    <a:gd name="connsiteY1438" fmla="*/ 54935 h 755236"/>
                    <a:gd name="connsiteX1439" fmla="*/ 874762 w 1591877"/>
                    <a:gd name="connsiteY1439" fmla="*/ 52474 h 755236"/>
                    <a:gd name="connsiteX1440" fmla="*/ 875056 w 1591877"/>
                    <a:gd name="connsiteY1440" fmla="*/ 50180 h 755236"/>
                    <a:gd name="connsiteX1441" fmla="*/ 875349 w 1591877"/>
                    <a:gd name="connsiteY1441" fmla="*/ 48052 h 755236"/>
                    <a:gd name="connsiteX1442" fmla="*/ 875643 w 1591877"/>
                    <a:gd name="connsiteY1442" fmla="*/ 46092 h 755236"/>
                    <a:gd name="connsiteX1443" fmla="*/ 875936 w 1591877"/>
                    <a:gd name="connsiteY1443" fmla="*/ 44301 h 755236"/>
                    <a:gd name="connsiteX1444" fmla="*/ 876233 w 1591877"/>
                    <a:gd name="connsiteY1444" fmla="*/ 42678 h 755236"/>
                    <a:gd name="connsiteX1445" fmla="*/ 876526 w 1591877"/>
                    <a:gd name="connsiteY1445" fmla="*/ 41226 h 755236"/>
                    <a:gd name="connsiteX1446" fmla="*/ 876820 w 1591877"/>
                    <a:gd name="connsiteY1446" fmla="*/ 39943 h 755236"/>
                    <a:gd name="connsiteX1447" fmla="*/ 877113 w 1591877"/>
                    <a:gd name="connsiteY1447" fmla="*/ 38831 h 755236"/>
                    <a:gd name="connsiteX1448" fmla="*/ 877407 w 1591877"/>
                    <a:gd name="connsiteY1448" fmla="*/ 37890 h 755236"/>
                    <a:gd name="connsiteX1449" fmla="*/ 877700 w 1591877"/>
                    <a:gd name="connsiteY1449" fmla="*/ 37121 h 755236"/>
                    <a:gd name="connsiteX1450" fmla="*/ 877847 w 1591877"/>
                    <a:gd name="connsiteY1450" fmla="*/ 36800 h 755236"/>
                    <a:gd name="connsiteX1451" fmla="*/ 877994 w 1591877"/>
                    <a:gd name="connsiteY1451" fmla="*/ 36522 h 755236"/>
                    <a:gd name="connsiteX1452" fmla="*/ 878140 w 1591877"/>
                    <a:gd name="connsiteY1452" fmla="*/ 36287 h 755236"/>
                    <a:gd name="connsiteX1453" fmla="*/ 878214 w 1591877"/>
                    <a:gd name="connsiteY1453" fmla="*/ 36186 h 755236"/>
                    <a:gd name="connsiteX1454" fmla="*/ 878287 w 1591877"/>
                    <a:gd name="connsiteY1454" fmla="*/ 36095 h 755236"/>
                    <a:gd name="connsiteX1455" fmla="*/ 878360 w 1591877"/>
                    <a:gd name="connsiteY1455" fmla="*/ 36015 h 755236"/>
                    <a:gd name="connsiteX1456" fmla="*/ 878434 w 1591877"/>
                    <a:gd name="connsiteY1456" fmla="*/ 35946 h 755236"/>
                    <a:gd name="connsiteX1457" fmla="*/ 878511 w 1591877"/>
                    <a:gd name="connsiteY1457" fmla="*/ 35887 h 755236"/>
                    <a:gd name="connsiteX1458" fmla="*/ 878584 w 1591877"/>
                    <a:gd name="connsiteY1458" fmla="*/ 35839 h 755236"/>
                    <a:gd name="connsiteX1459" fmla="*/ 878658 w 1591877"/>
                    <a:gd name="connsiteY1459" fmla="*/ 35802 h 755236"/>
                    <a:gd name="connsiteX1460" fmla="*/ 878731 w 1591877"/>
                    <a:gd name="connsiteY1460" fmla="*/ 35776 h 755236"/>
                    <a:gd name="connsiteX1461" fmla="*/ 878804 w 1591877"/>
                    <a:gd name="connsiteY1461" fmla="*/ 35760 h 755236"/>
                    <a:gd name="connsiteX1462" fmla="*/ 878878 w 1591877"/>
                    <a:gd name="connsiteY1462" fmla="*/ 35755 h 755236"/>
                    <a:gd name="connsiteX1463" fmla="*/ 878951 w 1591877"/>
                    <a:gd name="connsiteY1463" fmla="*/ 35761 h 755236"/>
                    <a:gd name="connsiteX1464" fmla="*/ 879024 w 1591877"/>
                    <a:gd name="connsiteY1464" fmla="*/ 35777 h 755236"/>
                    <a:gd name="connsiteX1465" fmla="*/ 879098 w 1591877"/>
                    <a:gd name="connsiteY1465" fmla="*/ 35804 h 755236"/>
                    <a:gd name="connsiteX1466" fmla="*/ 879171 w 1591877"/>
                    <a:gd name="connsiteY1466" fmla="*/ 35842 h 755236"/>
                    <a:gd name="connsiteX1467" fmla="*/ 879244 w 1591877"/>
                    <a:gd name="connsiteY1467" fmla="*/ 35890 h 755236"/>
                    <a:gd name="connsiteX1468" fmla="*/ 879318 w 1591877"/>
                    <a:gd name="connsiteY1468" fmla="*/ 35949 h 755236"/>
                    <a:gd name="connsiteX1469" fmla="*/ 879391 w 1591877"/>
                    <a:gd name="connsiteY1469" fmla="*/ 36019 h 755236"/>
                    <a:gd name="connsiteX1470" fmla="*/ 879464 w 1591877"/>
                    <a:gd name="connsiteY1470" fmla="*/ 36099 h 755236"/>
                    <a:gd name="connsiteX1471" fmla="*/ 879538 w 1591877"/>
                    <a:gd name="connsiteY1471" fmla="*/ 36190 h 755236"/>
                    <a:gd name="connsiteX1472" fmla="*/ 879611 w 1591877"/>
                    <a:gd name="connsiteY1472" fmla="*/ 36291 h 755236"/>
                    <a:gd name="connsiteX1473" fmla="*/ 879758 w 1591877"/>
                    <a:gd name="connsiteY1473" fmla="*/ 36527 h 755236"/>
                    <a:gd name="connsiteX1474" fmla="*/ 879905 w 1591877"/>
                    <a:gd name="connsiteY1474" fmla="*/ 36804 h 755236"/>
                    <a:gd name="connsiteX1475" fmla="*/ 880051 w 1591877"/>
                    <a:gd name="connsiteY1475" fmla="*/ 37124 h 755236"/>
                    <a:gd name="connsiteX1476" fmla="*/ 880345 w 1591877"/>
                    <a:gd name="connsiteY1476" fmla="*/ 37892 h 755236"/>
                    <a:gd name="connsiteX1477" fmla="*/ 880638 w 1591877"/>
                    <a:gd name="connsiteY1477" fmla="*/ 38828 h 755236"/>
                    <a:gd name="connsiteX1478" fmla="*/ 880932 w 1591877"/>
                    <a:gd name="connsiteY1478" fmla="*/ 39932 h 755236"/>
                    <a:gd name="connsiteX1479" fmla="*/ 881229 w 1591877"/>
                    <a:gd name="connsiteY1479" fmla="*/ 41203 h 755236"/>
                    <a:gd name="connsiteX1480" fmla="*/ 881522 w 1591877"/>
                    <a:gd name="connsiteY1480" fmla="*/ 42641 h 755236"/>
                    <a:gd name="connsiteX1481" fmla="*/ 881816 w 1591877"/>
                    <a:gd name="connsiteY1481" fmla="*/ 44245 h 755236"/>
                    <a:gd name="connsiteX1482" fmla="*/ 882109 w 1591877"/>
                    <a:gd name="connsiteY1482" fmla="*/ 46013 h 755236"/>
                    <a:gd name="connsiteX1483" fmla="*/ 882402 w 1591877"/>
                    <a:gd name="connsiteY1483" fmla="*/ 47944 h 755236"/>
                    <a:gd name="connsiteX1484" fmla="*/ 882696 w 1591877"/>
                    <a:gd name="connsiteY1484" fmla="*/ 50037 h 755236"/>
                    <a:gd name="connsiteX1485" fmla="*/ 882989 w 1591877"/>
                    <a:gd name="connsiteY1485" fmla="*/ 52292 h 755236"/>
                    <a:gd name="connsiteX1486" fmla="*/ 883286 w 1591877"/>
                    <a:gd name="connsiteY1486" fmla="*/ 54706 h 755236"/>
                    <a:gd name="connsiteX1487" fmla="*/ 883580 w 1591877"/>
                    <a:gd name="connsiteY1487" fmla="*/ 57277 h 755236"/>
                    <a:gd name="connsiteX1488" fmla="*/ 883873 w 1591877"/>
                    <a:gd name="connsiteY1488" fmla="*/ 60006 h 755236"/>
                    <a:gd name="connsiteX1489" fmla="*/ 884167 w 1591877"/>
                    <a:gd name="connsiteY1489" fmla="*/ 62889 h 755236"/>
                    <a:gd name="connsiteX1490" fmla="*/ 884460 w 1591877"/>
                    <a:gd name="connsiteY1490" fmla="*/ 65926 h 755236"/>
                    <a:gd name="connsiteX1491" fmla="*/ 884754 w 1591877"/>
                    <a:gd name="connsiteY1491" fmla="*/ 69115 h 755236"/>
                    <a:gd name="connsiteX1492" fmla="*/ 885047 w 1591877"/>
                    <a:gd name="connsiteY1492" fmla="*/ 72453 h 755236"/>
                    <a:gd name="connsiteX1493" fmla="*/ 885340 w 1591877"/>
                    <a:gd name="connsiteY1493" fmla="*/ 75939 h 755236"/>
                    <a:gd name="connsiteX1494" fmla="*/ 885634 w 1591877"/>
                    <a:gd name="connsiteY1494" fmla="*/ 79571 h 755236"/>
                    <a:gd name="connsiteX1495" fmla="*/ 885931 w 1591877"/>
                    <a:gd name="connsiteY1495" fmla="*/ 83347 h 755236"/>
                    <a:gd name="connsiteX1496" fmla="*/ 886224 w 1591877"/>
                    <a:gd name="connsiteY1496" fmla="*/ 87265 h 755236"/>
                    <a:gd name="connsiteX1497" fmla="*/ 886518 w 1591877"/>
                    <a:gd name="connsiteY1497" fmla="*/ 91322 h 755236"/>
                    <a:gd name="connsiteX1498" fmla="*/ 886811 w 1591877"/>
                    <a:gd name="connsiteY1498" fmla="*/ 95517 h 755236"/>
                    <a:gd name="connsiteX1499" fmla="*/ 887105 w 1591877"/>
                    <a:gd name="connsiteY1499" fmla="*/ 99847 h 755236"/>
                    <a:gd name="connsiteX1500" fmla="*/ 887398 w 1591877"/>
                    <a:gd name="connsiteY1500" fmla="*/ 104309 h 755236"/>
                    <a:gd name="connsiteX1501" fmla="*/ 887692 w 1591877"/>
                    <a:gd name="connsiteY1501" fmla="*/ 108902 h 755236"/>
                    <a:gd name="connsiteX1502" fmla="*/ 887985 w 1591877"/>
                    <a:gd name="connsiteY1502" fmla="*/ 113623 h 755236"/>
                    <a:gd name="connsiteX1503" fmla="*/ 888282 w 1591877"/>
                    <a:gd name="connsiteY1503" fmla="*/ 118469 h 755236"/>
                    <a:gd name="connsiteX1504" fmla="*/ 888576 w 1591877"/>
                    <a:gd name="connsiteY1504" fmla="*/ 123438 h 755236"/>
                    <a:gd name="connsiteX1505" fmla="*/ 888869 w 1591877"/>
                    <a:gd name="connsiteY1505" fmla="*/ 128527 h 755236"/>
                    <a:gd name="connsiteX1506" fmla="*/ 889162 w 1591877"/>
                    <a:gd name="connsiteY1506" fmla="*/ 133733 h 755236"/>
                    <a:gd name="connsiteX1507" fmla="*/ 889456 w 1591877"/>
                    <a:gd name="connsiteY1507" fmla="*/ 139054 h 755236"/>
                    <a:gd name="connsiteX1508" fmla="*/ 889749 w 1591877"/>
                    <a:gd name="connsiteY1508" fmla="*/ 144487 h 755236"/>
                    <a:gd name="connsiteX1509" fmla="*/ 890043 w 1591877"/>
                    <a:gd name="connsiteY1509" fmla="*/ 150028 h 755236"/>
                    <a:gd name="connsiteX1510" fmla="*/ 890340 w 1591877"/>
                    <a:gd name="connsiteY1510" fmla="*/ 155676 h 755236"/>
                    <a:gd name="connsiteX1511" fmla="*/ 890633 w 1591877"/>
                    <a:gd name="connsiteY1511" fmla="*/ 161425 h 755236"/>
                    <a:gd name="connsiteX1512" fmla="*/ 890927 w 1591877"/>
                    <a:gd name="connsiteY1512" fmla="*/ 167275 h 755236"/>
                    <a:gd name="connsiteX1513" fmla="*/ 891220 w 1591877"/>
                    <a:gd name="connsiteY1513" fmla="*/ 173222 h 755236"/>
                    <a:gd name="connsiteX1514" fmla="*/ 891514 w 1591877"/>
                    <a:gd name="connsiteY1514" fmla="*/ 179262 h 755236"/>
                    <a:gd name="connsiteX1515" fmla="*/ 891807 w 1591877"/>
                    <a:gd name="connsiteY1515" fmla="*/ 185394 h 755236"/>
                    <a:gd name="connsiteX1516" fmla="*/ 892394 w 1591877"/>
                    <a:gd name="connsiteY1516" fmla="*/ 197914 h 755236"/>
                    <a:gd name="connsiteX1517" fmla="*/ 892984 w 1591877"/>
                    <a:gd name="connsiteY1517" fmla="*/ 210757 h 755236"/>
                    <a:gd name="connsiteX1518" fmla="*/ 893571 w 1591877"/>
                    <a:gd name="connsiteY1518" fmla="*/ 223898 h 755236"/>
                    <a:gd name="connsiteX1519" fmla="*/ 894158 w 1591877"/>
                    <a:gd name="connsiteY1519" fmla="*/ 237309 h 755236"/>
                    <a:gd name="connsiteX1520" fmla="*/ 894745 w 1591877"/>
                    <a:gd name="connsiteY1520" fmla="*/ 250961 h 755236"/>
                    <a:gd name="connsiteX1521" fmla="*/ 895336 w 1591877"/>
                    <a:gd name="connsiteY1521" fmla="*/ 264826 h 755236"/>
                    <a:gd name="connsiteX1522" fmla="*/ 895922 w 1591877"/>
                    <a:gd name="connsiteY1522" fmla="*/ 278878 h 755236"/>
                    <a:gd name="connsiteX1523" fmla="*/ 896509 w 1591877"/>
                    <a:gd name="connsiteY1523" fmla="*/ 293087 h 755236"/>
                    <a:gd name="connsiteX1524" fmla="*/ 897687 w 1591877"/>
                    <a:gd name="connsiteY1524" fmla="*/ 321861 h 755236"/>
                    <a:gd name="connsiteX1525" fmla="*/ 898860 w 1591877"/>
                    <a:gd name="connsiteY1525" fmla="*/ 350914 h 755236"/>
                    <a:gd name="connsiteX1526" fmla="*/ 900034 w 1591877"/>
                    <a:gd name="connsiteY1526" fmla="*/ 380014 h 755236"/>
                    <a:gd name="connsiteX1527" fmla="*/ 901212 w 1591877"/>
                    <a:gd name="connsiteY1527" fmla="*/ 408931 h 755236"/>
                    <a:gd name="connsiteX1528" fmla="*/ 902389 w 1591877"/>
                    <a:gd name="connsiteY1528" fmla="*/ 437436 h 755236"/>
                    <a:gd name="connsiteX1529" fmla="*/ 902976 w 1591877"/>
                    <a:gd name="connsiteY1529" fmla="*/ 451464 h 755236"/>
                    <a:gd name="connsiteX1530" fmla="*/ 903563 w 1591877"/>
                    <a:gd name="connsiteY1530" fmla="*/ 465305 h 755236"/>
                    <a:gd name="connsiteX1531" fmla="*/ 904150 w 1591877"/>
                    <a:gd name="connsiteY1531" fmla="*/ 478932 h 755236"/>
                    <a:gd name="connsiteX1532" fmla="*/ 904740 w 1591877"/>
                    <a:gd name="connsiteY1532" fmla="*/ 492319 h 755236"/>
                    <a:gd name="connsiteX1533" fmla="*/ 905327 w 1591877"/>
                    <a:gd name="connsiteY1533" fmla="*/ 505440 h 755236"/>
                    <a:gd name="connsiteX1534" fmla="*/ 905914 w 1591877"/>
                    <a:gd name="connsiteY1534" fmla="*/ 518270 h 755236"/>
                    <a:gd name="connsiteX1535" fmla="*/ 906457 w 1591877"/>
                    <a:gd name="connsiteY1535" fmla="*/ 529841 h 755236"/>
                    <a:gd name="connsiteX1536" fmla="*/ 907000 w 1591877"/>
                    <a:gd name="connsiteY1536" fmla="*/ 541126 h 755236"/>
                    <a:gd name="connsiteX1537" fmla="*/ 907542 w 1591877"/>
                    <a:gd name="connsiteY1537" fmla="*/ 552102 h 755236"/>
                    <a:gd name="connsiteX1538" fmla="*/ 907814 w 1591877"/>
                    <a:gd name="connsiteY1538" fmla="*/ 557470 h 755236"/>
                    <a:gd name="connsiteX1539" fmla="*/ 908085 w 1591877"/>
                    <a:gd name="connsiteY1539" fmla="*/ 562754 h 755236"/>
                    <a:gd name="connsiteX1540" fmla="*/ 908357 w 1591877"/>
                    <a:gd name="connsiteY1540" fmla="*/ 567955 h 755236"/>
                    <a:gd name="connsiteX1541" fmla="*/ 908628 w 1591877"/>
                    <a:gd name="connsiteY1541" fmla="*/ 573068 h 755236"/>
                    <a:gd name="connsiteX1542" fmla="*/ 908900 w 1591877"/>
                    <a:gd name="connsiteY1542" fmla="*/ 578090 h 755236"/>
                    <a:gd name="connsiteX1543" fmla="*/ 909171 w 1591877"/>
                    <a:gd name="connsiteY1543" fmla="*/ 583023 h 755236"/>
                    <a:gd name="connsiteX1544" fmla="*/ 909442 w 1591877"/>
                    <a:gd name="connsiteY1544" fmla="*/ 587862 h 755236"/>
                    <a:gd name="connsiteX1545" fmla="*/ 909714 w 1591877"/>
                    <a:gd name="connsiteY1545" fmla="*/ 592607 h 755236"/>
                    <a:gd name="connsiteX1546" fmla="*/ 909985 w 1591877"/>
                    <a:gd name="connsiteY1546" fmla="*/ 597253 h 755236"/>
                    <a:gd name="connsiteX1547" fmla="*/ 910257 w 1591877"/>
                    <a:gd name="connsiteY1547" fmla="*/ 601802 h 755236"/>
                    <a:gd name="connsiteX1548" fmla="*/ 910528 w 1591877"/>
                    <a:gd name="connsiteY1548" fmla="*/ 606250 h 755236"/>
                    <a:gd name="connsiteX1549" fmla="*/ 910800 w 1591877"/>
                    <a:gd name="connsiteY1549" fmla="*/ 610596 h 755236"/>
                    <a:gd name="connsiteX1550" fmla="*/ 911071 w 1591877"/>
                    <a:gd name="connsiteY1550" fmla="*/ 614839 h 755236"/>
                    <a:gd name="connsiteX1551" fmla="*/ 911342 w 1591877"/>
                    <a:gd name="connsiteY1551" fmla="*/ 618974 h 755236"/>
                    <a:gd name="connsiteX1552" fmla="*/ 911614 w 1591877"/>
                    <a:gd name="connsiteY1552" fmla="*/ 623004 h 755236"/>
                    <a:gd name="connsiteX1553" fmla="*/ 911885 w 1591877"/>
                    <a:gd name="connsiteY1553" fmla="*/ 626925 h 755236"/>
                    <a:gd name="connsiteX1554" fmla="*/ 912157 w 1591877"/>
                    <a:gd name="connsiteY1554" fmla="*/ 630737 h 755236"/>
                    <a:gd name="connsiteX1555" fmla="*/ 912428 w 1591877"/>
                    <a:gd name="connsiteY1555" fmla="*/ 634436 h 755236"/>
                    <a:gd name="connsiteX1556" fmla="*/ 912700 w 1591877"/>
                    <a:gd name="connsiteY1556" fmla="*/ 638023 h 755236"/>
                    <a:gd name="connsiteX1557" fmla="*/ 912971 w 1591877"/>
                    <a:gd name="connsiteY1557" fmla="*/ 641495 h 755236"/>
                    <a:gd name="connsiteX1558" fmla="*/ 913242 w 1591877"/>
                    <a:gd name="connsiteY1558" fmla="*/ 644853 h 755236"/>
                    <a:gd name="connsiteX1559" fmla="*/ 913514 w 1591877"/>
                    <a:gd name="connsiteY1559" fmla="*/ 648092 h 755236"/>
                    <a:gd name="connsiteX1560" fmla="*/ 913785 w 1591877"/>
                    <a:gd name="connsiteY1560" fmla="*/ 651216 h 755236"/>
                    <a:gd name="connsiteX1561" fmla="*/ 914057 w 1591877"/>
                    <a:gd name="connsiteY1561" fmla="*/ 654220 h 755236"/>
                    <a:gd name="connsiteX1562" fmla="*/ 914328 w 1591877"/>
                    <a:gd name="connsiteY1562" fmla="*/ 657102 h 755236"/>
                    <a:gd name="connsiteX1563" fmla="*/ 914600 w 1591877"/>
                    <a:gd name="connsiteY1563" fmla="*/ 659865 h 755236"/>
                    <a:gd name="connsiteX1564" fmla="*/ 914871 w 1591877"/>
                    <a:gd name="connsiteY1564" fmla="*/ 662505 h 755236"/>
                    <a:gd name="connsiteX1565" fmla="*/ 915142 w 1591877"/>
                    <a:gd name="connsiteY1565" fmla="*/ 665024 h 755236"/>
                    <a:gd name="connsiteX1566" fmla="*/ 915414 w 1591877"/>
                    <a:gd name="connsiteY1566" fmla="*/ 667417 h 755236"/>
                    <a:gd name="connsiteX1567" fmla="*/ 915685 w 1591877"/>
                    <a:gd name="connsiteY1567" fmla="*/ 669688 h 755236"/>
                    <a:gd name="connsiteX1568" fmla="*/ 915957 w 1591877"/>
                    <a:gd name="connsiteY1568" fmla="*/ 671832 h 755236"/>
                    <a:gd name="connsiteX1569" fmla="*/ 916228 w 1591877"/>
                    <a:gd name="connsiteY1569" fmla="*/ 673851 h 755236"/>
                    <a:gd name="connsiteX1570" fmla="*/ 916499 w 1591877"/>
                    <a:gd name="connsiteY1570" fmla="*/ 675743 h 755236"/>
                    <a:gd name="connsiteX1571" fmla="*/ 916771 w 1591877"/>
                    <a:gd name="connsiteY1571" fmla="*/ 677506 h 755236"/>
                    <a:gd name="connsiteX1572" fmla="*/ 917042 w 1591877"/>
                    <a:gd name="connsiteY1572" fmla="*/ 679144 h 755236"/>
                    <a:gd name="connsiteX1573" fmla="*/ 917314 w 1591877"/>
                    <a:gd name="connsiteY1573" fmla="*/ 680653 h 755236"/>
                    <a:gd name="connsiteX1574" fmla="*/ 917585 w 1591877"/>
                    <a:gd name="connsiteY1574" fmla="*/ 682033 h 755236"/>
                    <a:gd name="connsiteX1575" fmla="*/ 917857 w 1591877"/>
                    <a:gd name="connsiteY1575" fmla="*/ 683286 h 755236"/>
                    <a:gd name="connsiteX1576" fmla="*/ 918128 w 1591877"/>
                    <a:gd name="connsiteY1576" fmla="*/ 684407 h 755236"/>
                    <a:gd name="connsiteX1577" fmla="*/ 918399 w 1591877"/>
                    <a:gd name="connsiteY1577" fmla="*/ 685400 h 755236"/>
                    <a:gd name="connsiteX1578" fmla="*/ 918671 w 1591877"/>
                    <a:gd name="connsiteY1578" fmla="*/ 686265 h 755236"/>
                    <a:gd name="connsiteX1579" fmla="*/ 918942 w 1591877"/>
                    <a:gd name="connsiteY1579" fmla="*/ 686999 h 755236"/>
                    <a:gd name="connsiteX1580" fmla="*/ 919214 w 1591877"/>
                    <a:gd name="connsiteY1580" fmla="*/ 687602 h 755236"/>
                    <a:gd name="connsiteX1581" fmla="*/ 919349 w 1591877"/>
                    <a:gd name="connsiteY1581" fmla="*/ 687855 h 755236"/>
                    <a:gd name="connsiteX1582" fmla="*/ 919485 w 1591877"/>
                    <a:gd name="connsiteY1582" fmla="*/ 688077 h 755236"/>
                    <a:gd name="connsiteX1583" fmla="*/ 919621 w 1591877"/>
                    <a:gd name="connsiteY1583" fmla="*/ 688267 h 755236"/>
                    <a:gd name="connsiteX1584" fmla="*/ 919687 w 1591877"/>
                    <a:gd name="connsiteY1584" fmla="*/ 688348 h 755236"/>
                    <a:gd name="connsiteX1585" fmla="*/ 919757 w 1591877"/>
                    <a:gd name="connsiteY1585" fmla="*/ 688421 h 755236"/>
                    <a:gd name="connsiteX1586" fmla="*/ 919823 w 1591877"/>
                    <a:gd name="connsiteY1586" fmla="*/ 688487 h 755236"/>
                    <a:gd name="connsiteX1587" fmla="*/ 919892 w 1591877"/>
                    <a:gd name="connsiteY1587" fmla="*/ 688546 h 755236"/>
                    <a:gd name="connsiteX1588" fmla="*/ 919958 w 1591877"/>
                    <a:gd name="connsiteY1588" fmla="*/ 688595 h 755236"/>
                    <a:gd name="connsiteX1589" fmla="*/ 920028 w 1591877"/>
                    <a:gd name="connsiteY1589" fmla="*/ 688637 h 755236"/>
                    <a:gd name="connsiteX1590" fmla="*/ 920094 w 1591877"/>
                    <a:gd name="connsiteY1590" fmla="*/ 688670 h 755236"/>
                    <a:gd name="connsiteX1591" fmla="*/ 920164 w 1591877"/>
                    <a:gd name="connsiteY1591" fmla="*/ 688696 h 755236"/>
                    <a:gd name="connsiteX1592" fmla="*/ 920230 w 1591877"/>
                    <a:gd name="connsiteY1592" fmla="*/ 688714 h 755236"/>
                    <a:gd name="connsiteX1593" fmla="*/ 920299 w 1591877"/>
                    <a:gd name="connsiteY1593" fmla="*/ 688723 h 755236"/>
                    <a:gd name="connsiteX1594" fmla="*/ 920365 w 1591877"/>
                    <a:gd name="connsiteY1594" fmla="*/ 688725 h 755236"/>
                    <a:gd name="connsiteX1595" fmla="*/ 920435 w 1591877"/>
                    <a:gd name="connsiteY1595" fmla="*/ 688716 h 755236"/>
                    <a:gd name="connsiteX1596" fmla="*/ 920501 w 1591877"/>
                    <a:gd name="connsiteY1596" fmla="*/ 688703 h 755236"/>
                    <a:gd name="connsiteX1597" fmla="*/ 920571 w 1591877"/>
                    <a:gd name="connsiteY1597" fmla="*/ 688679 h 755236"/>
                    <a:gd name="connsiteX1598" fmla="*/ 920637 w 1591877"/>
                    <a:gd name="connsiteY1598" fmla="*/ 688648 h 755236"/>
                    <a:gd name="connsiteX1599" fmla="*/ 920707 w 1591877"/>
                    <a:gd name="connsiteY1599" fmla="*/ 688608 h 755236"/>
                    <a:gd name="connsiteX1600" fmla="*/ 920773 w 1591877"/>
                    <a:gd name="connsiteY1600" fmla="*/ 688562 h 755236"/>
                    <a:gd name="connsiteX1601" fmla="*/ 920842 w 1591877"/>
                    <a:gd name="connsiteY1601" fmla="*/ 688507 h 755236"/>
                    <a:gd name="connsiteX1602" fmla="*/ 920908 w 1591877"/>
                    <a:gd name="connsiteY1602" fmla="*/ 688443 h 755236"/>
                    <a:gd name="connsiteX1603" fmla="*/ 920978 w 1591877"/>
                    <a:gd name="connsiteY1603" fmla="*/ 688372 h 755236"/>
                    <a:gd name="connsiteX1604" fmla="*/ 921044 w 1591877"/>
                    <a:gd name="connsiteY1604" fmla="*/ 688293 h 755236"/>
                    <a:gd name="connsiteX1605" fmla="*/ 921114 w 1591877"/>
                    <a:gd name="connsiteY1605" fmla="*/ 688205 h 755236"/>
                    <a:gd name="connsiteX1606" fmla="*/ 921249 w 1591877"/>
                    <a:gd name="connsiteY1606" fmla="*/ 688007 h 755236"/>
                    <a:gd name="connsiteX1607" fmla="*/ 921385 w 1591877"/>
                    <a:gd name="connsiteY1607" fmla="*/ 687776 h 755236"/>
                    <a:gd name="connsiteX1608" fmla="*/ 921657 w 1591877"/>
                    <a:gd name="connsiteY1608" fmla="*/ 687219 h 755236"/>
                    <a:gd name="connsiteX1609" fmla="*/ 921928 w 1591877"/>
                    <a:gd name="connsiteY1609" fmla="*/ 686534 h 755236"/>
                    <a:gd name="connsiteX1610" fmla="*/ 922199 w 1591877"/>
                    <a:gd name="connsiteY1610" fmla="*/ 685721 h 755236"/>
                    <a:gd name="connsiteX1611" fmla="*/ 922471 w 1591877"/>
                    <a:gd name="connsiteY1611" fmla="*/ 684783 h 755236"/>
                    <a:gd name="connsiteX1612" fmla="*/ 922742 w 1591877"/>
                    <a:gd name="connsiteY1612" fmla="*/ 683720 h 755236"/>
                    <a:gd name="connsiteX1613" fmla="*/ 923014 w 1591877"/>
                    <a:gd name="connsiteY1613" fmla="*/ 682533 h 755236"/>
                    <a:gd name="connsiteX1614" fmla="*/ 923285 w 1591877"/>
                    <a:gd name="connsiteY1614" fmla="*/ 681219 h 755236"/>
                    <a:gd name="connsiteX1615" fmla="*/ 923557 w 1591877"/>
                    <a:gd name="connsiteY1615" fmla="*/ 679783 h 755236"/>
                    <a:gd name="connsiteX1616" fmla="*/ 923828 w 1591877"/>
                    <a:gd name="connsiteY1616" fmla="*/ 678226 h 755236"/>
                    <a:gd name="connsiteX1617" fmla="*/ 924099 w 1591877"/>
                    <a:gd name="connsiteY1617" fmla="*/ 676546 h 755236"/>
                    <a:gd name="connsiteX1618" fmla="*/ 924371 w 1591877"/>
                    <a:gd name="connsiteY1618" fmla="*/ 674745 h 755236"/>
                    <a:gd name="connsiteX1619" fmla="*/ 924642 w 1591877"/>
                    <a:gd name="connsiteY1619" fmla="*/ 672825 h 755236"/>
                    <a:gd name="connsiteX1620" fmla="*/ 924914 w 1591877"/>
                    <a:gd name="connsiteY1620" fmla="*/ 670786 h 755236"/>
                    <a:gd name="connsiteX1621" fmla="*/ 925185 w 1591877"/>
                    <a:gd name="connsiteY1621" fmla="*/ 668628 h 755236"/>
                    <a:gd name="connsiteX1622" fmla="*/ 925457 w 1591877"/>
                    <a:gd name="connsiteY1622" fmla="*/ 666356 h 755236"/>
                    <a:gd name="connsiteX1623" fmla="*/ 925728 w 1591877"/>
                    <a:gd name="connsiteY1623" fmla="*/ 663969 h 755236"/>
                    <a:gd name="connsiteX1624" fmla="*/ 925999 w 1591877"/>
                    <a:gd name="connsiteY1624" fmla="*/ 661468 h 755236"/>
                    <a:gd name="connsiteX1625" fmla="*/ 926271 w 1591877"/>
                    <a:gd name="connsiteY1625" fmla="*/ 658852 h 755236"/>
                    <a:gd name="connsiteX1626" fmla="*/ 926542 w 1591877"/>
                    <a:gd name="connsiteY1626" fmla="*/ 656126 h 755236"/>
                    <a:gd name="connsiteX1627" fmla="*/ 926814 w 1591877"/>
                    <a:gd name="connsiteY1627" fmla="*/ 653290 h 755236"/>
                    <a:gd name="connsiteX1628" fmla="*/ 927085 w 1591877"/>
                    <a:gd name="connsiteY1628" fmla="*/ 650346 h 755236"/>
                    <a:gd name="connsiteX1629" fmla="*/ 927357 w 1591877"/>
                    <a:gd name="connsiteY1629" fmla="*/ 647297 h 755236"/>
                    <a:gd name="connsiteX1630" fmla="*/ 927628 w 1591877"/>
                    <a:gd name="connsiteY1630" fmla="*/ 644139 h 755236"/>
                    <a:gd name="connsiteX1631" fmla="*/ 927899 w 1591877"/>
                    <a:gd name="connsiteY1631" fmla="*/ 640878 h 755236"/>
                    <a:gd name="connsiteX1632" fmla="*/ 928171 w 1591877"/>
                    <a:gd name="connsiteY1632" fmla="*/ 637516 h 755236"/>
                    <a:gd name="connsiteX1633" fmla="*/ 928442 w 1591877"/>
                    <a:gd name="connsiteY1633" fmla="*/ 634053 h 755236"/>
                    <a:gd name="connsiteX1634" fmla="*/ 928714 w 1591877"/>
                    <a:gd name="connsiteY1634" fmla="*/ 630490 h 755236"/>
                    <a:gd name="connsiteX1635" fmla="*/ 928985 w 1591877"/>
                    <a:gd name="connsiteY1635" fmla="*/ 626831 h 755236"/>
                    <a:gd name="connsiteX1636" fmla="*/ 929256 w 1591877"/>
                    <a:gd name="connsiteY1636" fmla="*/ 623076 h 755236"/>
                    <a:gd name="connsiteX1637" fmla="*/ 929528 w 1591877"/>
                    <a:gd name="connsiteY1637" fmla="*/ 619225 h 755236"/>
                    <a:gd name="connsiteX1638" fmla="*/ 929799 w 1591877"/>
                    <a:gd name="connsiteY1638" fmla="*/ 615286 h 755236"/>
                    <a:gd name="connsiteX1639" fmla="*/ 930071 w 1591877"/>
                    <a:gd name="connsiteY1639" fmla="*/ 611255 h 755236"/>
                    <a:gd name="connsiteX1640" fmla="*/ 930342 w 1591877"/>
                    <a:gd name="connsiteY1640" fmla="*/ 607135 h 755236"/>
                    <a:gd name="connsiteX1641" fmla="*/ 930614 w 1591877"/>
                    <a:gd name="connsiteY1641" fmla="*/ 602930 h 755236"/>
                    <a:gd name="connsiteX1642" fmla="*/ 930885 w 1591877"/>
                    <a:gd name="connsiteY1642" fmla="*/ 598640 h 755236"/>
                    <a:gd name="connsiteX1643" fmla="*/ 931156 w 1591877"/>
                    <a:gd name="connsiteY1643" fmla="*/ 594270 h 755236"/>
                    <a:gd name="connsiteX1644" fmla="*/ 931428 w 1591877"/>
                    <a:gd name="connsiteY1644" fmla="*/ 589817 h 755236"/>
                    <a:gd name="connsiteX1645" fmla="*/ 931971 w 1591877"/>
                    <a:gd name="connsiteY1645" fmla="*/ 580680 h 755236"/>
                    <a:gd name="connsiteX1646" fmla="*/ 932514 w 1591877"/>
                    <a:gd name="connsiteY1646" fmla="*/ 571247 h 755236"/>
                    <a:gd name="connsiteX1647" fmla="*/ 933056 w 1591877"/>
                    <a:gd name="connsiteY1647" fmla="*/ 561537 h 755236"/>
                    <a:gd name="connsiteX1648" fmla="*/ 933599 w 1591877"/>
                    <a:gd name="connsiteY1648" fmla="*/ 551565 h 755236"/>
                    <a:gd name="connsiteX1649" fmla="*/ 934142 w 1591877"/>
                    <a:gd name="connsiteY1649" fmla="*/ 541350 h 755236"/>
                    <a:gd name="connsiteX1650" fmla="*/ 934685 w 1591877"/>
                    <a:gd name="connsiteY1650" fmla="*/ 530911 h 755236"/>
                    <a:gd name="connsiteX1651" fmla="*/ 935228 w 1591877"/>
                    <a:gd name="connsiteY1651" fmla="*/ 520267 h 755236"/>
                    <a:gd name="connsiteX1652" fmla="*/ 935771 w 1591877"/>
                    <a:gd name="connsiteY1652" fmla="*/ 509437 h 755236"/>
                    <a:gd name="connsiteX1653" fmla="*/ 936314 w 1591877"/>
                    <a:gd name="connsiteY1653" fmla="*/ 498436 h 755236"/>
                    <a:gd name="connsiteX1654" fmla="*/ 937399 w 1591877"/>
                    <a:gd name="connsiteY1654" fmla="*/ 476015 h 755236"/>
                    <a:gd name="connsiteX1655" fmla="*/ 938485 w 1591877"/>
                    <a:gd name="connsiteY1655" fmla="*/ 453157 h 755236"/>
                    <a:gd name="connsiteX1656" fmla="*/ 940656 w 1591877"/>
                    <a:gd name="connsiteY1656" fmla="*/ 406775 h 755236"/>
                    <a:gd name="connsiteX1657" fmla="*/ 941878 w 1591877"/>
                    <a:gd name="connsiteY1657" fmla="*/ 380679 h 755236"/>
                    <a:gd name="connsiteX1658" fmla="*/ 943096 w 1591877"/>
                    <a:gd name="connsiteY1658" fmla="*/ 354860 h 755236"/>
                    <a:gd name="connsiteX1659" fmla="*/ 944317 w 1591877"/>
                    <a:gd name="connsiteY1659" fmla="*/ 329536 h 755236"/>
                    <a:gd name="connsiteX1660" fmla="*/ 944929 w 1591877"/>
                    <a:gd name="connsiteY1660" fmla="*/ 317127 h 755236"/>
                    <a:gd name="connsiteX1661" fmla="*/ 945538 w 1591877"/>
                    <a:gd name="connsiteY1661" fmla="*/ 304919 h 755236"/>
                    <a:gd name="connsiteX1662" fmla="*/ 946151 w 1591877"/>
                    <a:gd name="connsiteY1662" fmla="*/ 292939 h 755236"/>
                    <a:gd name="connsiteX1663" fmla="*/ 946760 w 1591877"/>
                    <a:gd name="connsiteY1663" fmla="*/ 281214 h 755236"/>
                    <a:gd name="connsiteX1664" fmla="*/ 947372 w 1591877"/>
                    <a:gd name="connsiteY1664" fmla="*/ 269762 h 755236"/>
                    <a:gd name="connsiteX1665" fmla="*/ 947981 w 1591877"/>
                    <a:gd name="connsiteY1665" fmla="*/ 258612 h 755236"/>
                    <a:gd name="connsiteX1666" fmla="*/ 948594 w 1591877"/>
                    <a:gd name="connsiteY1666" fmla="*/ 247786 h 755236"/>
                    <a:gd name="connsiteX1667" fmla="*/ 949203 w 1591877"/>
                    <a:gd name="connsiteY1667" fmla="*/ 237300 h 755236"/>
                    <a:gd name="connsiteX1668" fmla="*/ 949507 w 1591877"/>
                    <a:gd name="connsiteY1668" fmla="*/ 232192 h 755236"/>
                    <a:gd name="connsiteX1669" fmla="*/ 949815 w 1591877"/>
                    <a:gd name="connsiteY1669" fmla="*/ 227179 h 755236"/>
                    <a:gd name="connsiteX1670" fmla="*/ 950120 w 1591877"/>
                    <a:gd name="connsiteY1670" fmla="*/ 222262 h 755236"/>
                    <a:gd name="connsiteX1671" fmla="*/ 950424 w 1591877"/>
                    <a:gd name="connsiteY1671" fmla="*/ 217444 h 755236"/>
                    <a:gd name="connsiteX1672" fmla="*/ 950728 w 1591877"/>
                    <a:gd name="connsiteY1672" fmla="*/ 212726 h 755236"/>
                    <a:gd name="connsiteX1673" fmla="*/ 951037 w 1591877"/>
                    <a:gd name="connsiteY1673" fmla="*/ 208111 h 755236"/>
                    <a:gd name="connsiteX1674" fmla="*/ 951341 w 1591877"/>
                    <a:gd name="connsiteY1674" fmla="*/ 203601 h 755236"/>
                    <a:gd name="connsiteX1675" fmla="*/ 951645 w 1591877"/>
                    <a:gd name="connsiteY1675" fmla="*/ 199197 h 755236"/>
                    <a:gd name="connsiteX1676" fmla="*/ 951950 w 1591877"/>
                    <a:gd name="connsiteY1676" fmla="*/ 194906 h 755236"/>
                    <a:gd name="connsiteX1677" fmla="*/ 952254 w 1591877"/>
                    <a:gd name="connsiteY1677" fmla="*/ 190725 h 755236"/>
                    <a:gd name="connsiteX1678" fmla="*/ 952562 w 1591877"/>
                    <a:gd name="connsiteY1678" fmla="*/ 186658 h 755236"/>
                    <a:gd name="connsiteX1679" fmla="*/ 952867 w 1591877"/>
                    <a:gd name="connsiteY1679" fmla="*/ 182706 h 755236"/>
                    <a:gd name="connsiteX1680" fmla="*/ 953171 w 1591877"/>
                    <a:gd name="connsiteY1680" fmla="*/ 178870 h 755236"/>
                    <a:gd name="connsiteX1681" fmla="*/ 953479 w 1591877"/>
                    <a:gd name="connsiteY1681" fmla="*/ 175153 h 755236"/>
                    <a:gd name="connsiteX1682" fmla="*/ 953784 w 1591877"/>
                    <a:gd name="connsiteY1682" fmla="*/ 171558 h 755236"/>
                    <a:gd name="connsiteX1683" fmla="*/ 954088 w 1591877"/>
                    <a:gd name="connsiteY1683" fmla="*/ 168085 h 755236"/>
                    <a:gd name="connsiteX1684" fmla="*/ 954393 w 1591877"/>
                    <a:gd name="connsiteY1684" fmla="*/ 164734 h 755236"/>
                    <a:gd name="connsiteX1685" fmla="*/ 954697 w 1591877"/>
                    <a:gd name="connsiteY1685" fmla="*/ 161510 h 755236"/>
                    <a:gd name="connsiteX1686" fmla="*/ 955005 w 1591877"/>
                    <a:gd name="connsiteY1686" fmla="*/ 158412 h 755236"/>
                    <a:gd name="connsiteX1687" fmla="*/ 955310 w 1591877"/>
                    <a:gd name="connsiteY1687" fmla="*/ 155442 h 755236"/>
                    <a:gd name="connsiteX1688" fmla="*/ 955614 w 1591877"/>
                    <a:gd name="connsiteY1688" fmla="*/ 152602 h 755236"/>
                    <a:gd name="connsiteX1689" fmla="*/ 955919 w 1591877"/>
                    <a:gd name="connsiteY1689" fmla="*/ 149892 h 755236"/>
                    <a:gd name="connsiteX1690" fmla="*/ 956227 w 1591877"/>
                    <a:gd name="connsiteY1690" fmla="*/ 147313 h 755236"/>
                    <a:gd name="connsiteX1691" fmla="*/ 956531 w 1591877"/>
                    <a:gd name="connsiteY1691" fmla="*/ 144867 h 755236"/>
                    <a:gd name="connsiteX1692" fmla="*/ 956836 w 1591877"/>
                    <a:gd name="connsiteY1692" fmla="*/ 142554 h 755236"/>
                    <a:gd name="connsiteX1693" fmla="*/ 957140 w 1591877"/>
                    <a:gd name="connsiteY1693" fmla="*/ 140376 h 755236"/>
                    <a:gd name="connsiteX1694" fmla="*/ 957448 w 1591877"/>
                    <a:gd name="connsiteY1694" fmla="*/ 138332 h 755236"/>
                    <a:gd name="connsiteX1695" fmla="*/ 957753 w 1591877"/>
                    <a:gd name="connsiteY1695" fmla="*/ 136425 h 755236"/>
                    <a:gd name="connsiteX1696" fmla="*/ 958057 w 1591877"/>
                    <a:gd name="connsiteY1696" fmla="*/ 134654 h 755236"/>
                    <a:gd name="connsiteX1697" fmla="*/ 958361 w 1591877"/>
                    <a:gd name="connsiteY1697" fmla="*/ 133020 h 755236"/>
                    <a:gd name="connsiteX1698" fmla="*/ 958670 w 1591877"/>
                    <a:gd name="connsiteY1698" fmla="*/ 131524 h 755236"/>
                    <a:gd name="connsiteX1699" fmla="*/ 958974 w 1591877"/>
                    <a:gd name="connsiteY1699" fmla="*/ 130165 h 755236"/>
                    <a:gd name="connsiteX1700" fmla="*/ 959278 w 1591877"/>
                    <a:gd name="connsiteY1700" fmla="*/ 128945 h 755236"/>
                    <a:gd name="connsiteX1701" fmla="*/ 959583 w 1591877"/>
                    <a:gd name="connsiteY1701" fmla="*/ 127864 h 755236"/>
                    <a:gd name="connsiteX1702" fmla="*/ 959887 w 1591877"/>
                    <a:gd name="connsiteY1702" fmla="*/ 126921 h 755236"/>
                    <a:gd name="connsiteX1703" fmla="*/ 960195 w 1591877"/>
                    <a:gd name="connsiteY1703" fmla="*/ 126118 h 755236"/>
                    <a:gd name="connsiteX1704" fmla="*/ 960500 w 1591877"/>
                    <a:gd name="connsiteY1704" fmla="*/ 125453 h 755236"/>
                    <a:gd name="connsiteX1705" fmla="*/ 960650 w 1591877"/>
                    <a:gd name="connsiteY1705" fmla="*/ 125173 h 755236"/>
                    <a:gd name="connsiteX1706" fmla="*/ 960804 w 1591877"/>
                    <a:gd name="connsiteY1706" fmla="*/ 124927 h 755236"/>
                    <a:gd name="connsiteX1707" fmla="*/ 960958 w 1591877"/>
                    <a:gd name="connsiteY1707" fmla="*/ 124716 h 755236"/>
                    <a:gd name="connsiteX1708" fmla="*/ 961035 w 1591877"/>
                    <a:gd name="connsiteY1708" fmla="*/ 124624 h 755236"/>
                    <a:gd name="connsiteX1709" fmla="*/ 961109 w 1591877"/>
                    <a:gd name="connsiteY1709" fmla="*/ 124540 h 755236"/>
                    <a:gd name="connsiteX1710" fmla="*/ 961186 w 1591877"/>
                    <a:gd name="connsiteY1710" fmla="*/ 124465 h 755236"/>
                    <a:gd name="connsiteX1711" fmla="*/ 961263 w 1591877"/>
                    <a:gd name="connsiteY1711" fmla="*/ 124398 h 755236"/>
                    <a:gd name="connsiteX1712" fmla="*/ 961340 w 1591877"/>
                    <a:gd name="connsiteY1712" fmla="*/ 124341 h 755236"/>
                    <a:gd name="connsiteX1713" fmla="*/ 961417 w 1591877"/>
                    <a:gd name="connsiteY1713" fmla="*/ 124291 h 755236"/>
                    <a:gd name="connsiteX1714" fmla="*/ 961490 w 1591877"/>
                    <a:gd name="connsiteY1714" fmla="*/ 124251 h 755236"/>
                    <a:gd name="connsiteX1715" fmla="*/ 961567 w 1591877"/>
                    <a:gd name="connsiteY1715" fmla="*/ 124219 h 755236"/>
                    <a:gd name="connsiteX1716" fmla="*/ 961644 w 1591877"/>
                    <a:gd name="connsiteY1716" fmla="*/ 124196 h 755236"/>
                    <a:gd name="connsiteX1717" fmla="*/ 961721 w 1591877"/>
                    <a:gd name="connsiteY1717" fmla="*/ 124181 h 755236"/>
                    <a:gd name="connsiteX1718" fmla="*/ 961798 w 1591877"/>
                    <a:gd name="connsiteY1718" fmla="*/ 124175 h 755236"/>
                    <a:gd name="connsiteX1719" fmla="*/ 961872 w 1591877"/>
                    <a:gd name="connsiteY1719" fmla="*/ 124178 h 755236"/>
                    <a:gd name="connsiteX1720" fmla="*/ 961949 w 1591877"/>
                    <a:gd name="connsiteY1720" fmla="*/ 124189 h 755236"/>
                    <a:gd name="connsiteX1721" fmla="*/ 962026 w 1591877"/>
                    <a:gd name="connsiteY1721" fmla="*/ 124209 h 755236"/>
                    <a:gd name="connsiteX1722" fmla="*/ 962103 w 1591877"/>
                    <a:gd name="connsiteY1722" fmla="*/ 124238 h 755236"/>
                    <a:gd name="connsiteX1723" fmla="*/ 962180 w 1591877"/>
                    <a:gd name="connsiteY1723" fmla="*/ 124275 h 755236"/>
                    <a:gd name="connsiteX1724" fmla="*/ 962257 w 1591877"/>
                    <a:gd name="connsiteY1724" fmla="*/ 124321 h 755236"/>
                    <a:gd name="connsiteX1725" fmla="*/ 962330 w 1591877"/>
                    <a:gd name="connsiteY1725" fmla="*/ 124375 h 755236"/>
                    <a:gd name="connsiteX1726" fmla="*/ 962407 w 1591877"/>
                    <a:gd name="connsiteY1726" fmla="*/ 124438 h 755236"/>
                    <a:gd name="connsiteX1727" fmla="*/ 962484 w 1591877"/>
                    <a:gd name="connsiteY1727" fmla="*/ 124509 h 755236"/>
                    <a:gd name="connsiteX1728" fmla="*/ 962561 w 1591877"/>
                    <a:gd name="connsiteY1728" fmla="*/ 124589 h 755236"/>
                    <a:gd name="connsiteX1729" fmla="*/ 962638 w 1591877"/>
                    <a:gd name="connsiteY1729" fmla="*/ 124678 h 755236"/>
                    <a:gd name="connsiteX1730" fmla="*/ 962789 w 1591877"/>
                    <a:gd name="connsiteY1730" fmla="*/ 124880 h 755236"/>
                    <a:gd name="connsiteX1731" fmla="*/ 962943 w 1591877"/>
                    <a:gd name="connsiteY1731" fmla="*/ 125117 h 755236"/>
                    <a:gd name="connsiteX1732" fmla="*/ 963247 w 1591877"/>
                    <a:gd name="connsiteY1732" fmla="*/ 125692 h 755236"/>
                    <a:gd name="connsiteX1733" fmla="*/ 963551 w 1591877"/>
                    <a:gd name="connsiteY1733" fmla="*/ 126403 h 755236"/>
                    <a:gd name="connsiteX1734" fmla="*/ 963856 w 1591877"/>
                    <a:gd name="connsiteY1734" fmla="*/ 127247 h 755236"/>
                    <a:gd name="connsiteX1735" fmla="*/ 964164 w 1591877"/>
                    <a:gd name="connsiteY1735" fmla="*/ 128226 h 755236"/>
                    <a:gd name="connsiteX1736" fmla="*/ 964468 w 1591877"/>
                    <a:gd name="connsiteY1736" fmla="*/ 129337 h 755236"/>
                    <a:gd name="connsiteX1737" fmla="*/ 964773 w 1591877"/>
                    <a:gd name="connsiteY1737" fmla="*/ 130580 h 755236"/>
                    <a:gd name="connsiteX1738" fmla="*/ 965077 w 1591877"/>
                    <a:gd name="connsiteY1738" fmla="*/ 131954 h 755236"/>
                    <a:gd name="connsiteX1739" fmla="*/ 965385 w 1591877"/>
                    <a:gd name="connsiteY1739" fmla="*/ 133457 h 755236"/>
                    <a:gd name="connsiteX1740" fmla="*/ 965690 w 1591877"/>
                    <a:gd name="connsiteY1740" fmla="*/ 135089 h 755236"/>
                    <a:gd name="connsiteX1741" fmla="*/ 965994 w 1591877"/>
                    <a:gd name="connsiteY1741" fmla="*/ 136847 h 755236"/>
                    <a:gd name="connsiteX1742" fmla="*/ 966299 w 1591877"/>
                    <a:gd name="connsiteY1742" fmla="*/ 138732 h 755236"/>
                    <a:gd name="connsiteX1743" fmla="*/ 966607 w 1591877"/>
                    <a:gd name="connsiteY1743" fmla="*/ 140741 h 755236"/>
                    <a:gd name="connsiteX1744" fmla="*/ 966911 w 1591877"/>
                    <a:gd name="connsiteY1744" fmla="*/ 142872 h 755236"/>
                    <a:gd name="connsiteX1745" fmla="*/ 967216 w 1591877"/>
                    <a:gd name="connsiteY1745" fmla="*/ 145126 h 755236"/>
                    <a:gd name="connsiteX1746" fmla="*/ 967520 w 1591877"/>
                    <a:gd name="connsiteY1746" fmla="*/ 147499 h 755236"/>
                    <a:gd name="connsiteX1747" fmla="*/ 967825 w 1591877"/>
                    <a:gd name="connsiteY1747" fmla="*/ 149990 h 755236"/>
                    <a:gd name="connsiteX1748" fmla="*/ 968133 w 1591877"/>
                    <a:gd name="connsiteY1748" fmla="*/ 152597 h 755236"/>
                    <a:gd name="connsiteX1749" fmla="*/ 968437 w 1591877"/>
                    <a:gd name="connsiteY1749" fmla="*/ 155321 h 755236"/>
                    <a:gd name="connsiteX1750" fmla="*/ 968742 w 1591877"/>
                    <a:gd name="connsiteY1750" fmla="*/ 158157 h 755236"/>
                    <a:gd name="connsiteX1751" fmla="*/ 969046 w 1591877"/>
                    <a:gd name="connsiteY1751" fmla="*/ 161103 h 755236"/>
                    <a:gd name="connsiteX1752" fmla="*/ 969354 w 1591877"/>
                    <a:gd name="connsiteY1752" fmla="*/ 164159 h 755236"/>
                    <a:gd name="connsiteX1753" fmla="*/ 969659 w 1591877"/>
                    <a:gd name="connsiteY1753" fmla="*/ 167323 h 755236"/>
                    <a:gd name="connsiteX1754" fmla="*/ 969963 w 1591877"/>
                    <a:gd name="connsiteY1754" fmla="*/ 170591 h 755236"/>
                    <a:gd name="connsiteX1755" fmla="*/ 970268 w 1591877"/>
                    <a:gd name="connsiteY1755" fmla="*/ 173962 h 755236"/>
                    <a:gd name="connsiteX1756" fmla="*/ 970576 w 1591877"/>
                    <a:gd name="connsiteY1756" fmla="*/ 177434 h 755236"/>
                    <a:gd name="connsiteX1757" fmla="*/ 970880 w 1591877"/>
                    <a:gd name="connsiteY1757" fmla="*/ 181006 h 755236"/>
                    <a:gd name="connsiteX1758" fmla="*/ 971185 w 1591877"/>
                    <a:gd name="connsiteY1758" fmla="*/ 184674 h 755236"/>
                    <a:gd name="connsiteX1759" fmla="*/ 971489 w 1591877"/>
                    <a:gd name="connsiteY1759" fmla="*/ 188437 h 755236"/>
                    <a:gd name="connsiteX1760" fmla="*/ 971797 w 1591877"/>
                    <a:gd name="connsiteY1760" fmla="*/ 192290 h 755236"/>
                    <a:gd name="connsiteX1761" fmla="*/ 972406 w 1591877"/>
                    <a:gd name="connsiteY1761" fmla="*/ 200268 h 755236"/>
                    <a:gd name="connsiteX1762" fmla="*/ 973018 w 1591877"/>
                    <a:gd name="connsiteY1762" fmla="*/ 208582 h 755236"/>
                    <a:gd name="connsiteX1763" fmla="*/ 973627 w 1591877"/>
                    <a:gd name="connsiteY1763" fmla="*/ 217215 h 755236"/>
                    <a:gd name="connsiteX1764" fmla="*/ 974240 w 1591877"/>
                    <a:gd name="connsiteY1764" fmla="*/ 226148 h 755236"/>
                    <a:gd name="connsiteX1765" fmla="*/ 974849 w 1591877"/>
                    <a:gd name="connsiteY1765" fmla="*/ 235358 h 755236"/>
                    <a:gd name="connsiteX1766" fmla="*/ 975461 w 1591877"/>
                    <a:gd name="connsiteY1766" fmla="*/ 244824 h 755236"/>
                    <a:gd name="connsiteX1767" fmla="*/ 976070 w 1591877"/>
                    <a:gd name="connsiteY1767" fmla="*/ 254526 h 755236"/>
                    <a:gd name="connsiteX1768" fmla="*/ 976679 w 1591877"/>
                    <a:gd name="connsiteY1768" fmla="*/ 264438 h 755236"/>
                    <a:gd name="connsiteX1769" fmla="*/ 977292 w 1591877"/>
                    <a:gd name="connsiteY1769" fmla="*/ 274540 h 755236"/>
                    <a:gd name="connsiteX1770" fmla="*/ 978513 w 1591877"/>
                    <a:gd name="connsiteY1770" fmla="*/ 295218 h 755236"/>
                    <a:gd name="connsiteX1771" fmla="*/ 979734 w 1591877"/>
                    <a:gd name="connsiteY1771" fmla="*/ 316378 h 755236"/>
                    <a:gd name="connsiteX1772" fmla="*/ 981814 w 1591877"/>
                    <a:gd name="connsiteY1772" fmla="*/ 352984 h 755236"/>
                    <a:gd name="connsiteX1773" fmla="*/ 983894 w 1591877"/>
                    <a:gd name="connsiteY1773" fmla="*/ 389513 h 755236"/>
                    <a:gd name="connsiteX1774" fmla="*/ 984932 w 1591877"/>
                    <a:gd name="connsiteY1774" fmla="*/ 407464 h 755236"/>
                    <a:gd name="connsiteX1775" fmla="*/ 985974 w 1591877"/>
                    <a:gd name="connsiteY1775" fmla="*/ 425061 h 755236"/>
                    <a:gd name="connsiteX1776" fmla="*/ 987015 w 1591877"/>
                    <a:gd name="connsiteY1776" fmla="*/ 442196 h 755236"/>
                    <a:gd name="connsiteX1777" fmla="*/ 987532 w 1591877"/>
                    <a:gd name="connsiteY1777" fmla="*/ 450559 h 755236"/>
                    <a:gd name="connsiteX1778" fmla="*/ 988053 w 1591877"/>
                    <a:gd name="connsiteY1778" fmla="*/ 458770 h 755236"/>
                    <a:gd name="connsiteX1779" fmla="*/ 988574 w 1591877"/>
                    <a:gd name="connsiteY1779" fmla="*/ 466815 h 755236"/>
                    <a:gd name="connsiteX1780" fmla="*/ 989095 w 1591877"/>
                    <a:gd name="connsiteY1780" fmla="*/ 474685 h 755236"/>
                    <a:gd name="connsiteX1781" fmla="*/ 989612 w 1591877"/>
                    <a:gd name="connsiteY1781" fmla="*/ 482365 h 755236"/>
                    <a:gd name="connsiteX1782" fmla="*/ 990133 w 1591877"/>
                    <a:gd name="connsiteY1782" fmla="*/ 489849 h 755236"/>
                    <a:gd name="connsiteX1783" fmla="*/ 990654 w 1591877"/>
                    <a:gd name="connsiteY1783" fmla="*/ 497122 h 755236"/>
                    <a:gd name="connsiteX1784" fmla="*/ 991175 w 1591877"/>
                    <a:gd name="connsiteY1784" fmla="*/ 504174 h 755236"/>
                    <a:gd name="connsiteX1785" fmla="*/ 991692 w 1591877"/>
                    <a:gd name="connsiteY1785" fmla="*/ 510998 h 755236"/>
                    <a:gd name="connsiteX1786" fmla="*/ 992213 w 1591877"/>
                    <a:gd name="connsiteY1786" fmla="*/ 517583 h 755236"/>
                    <a:gd name="connsiteX1787" fmla="*/ 992734 w 1591877"/>
                    <a:gd name="connsiteY1787" fmla="*/ 523923 h 755236"/>
                    <a:gd name="connsiteX1788" fmla="*/ 993254 w 1591877"/>
                    <a:gd name="connsiteY1788" fmla="*/ 530004 h 755236"/>
                    <a:gd name="connsiteX1789" fmla="*/ 993772 w 1591877"/>
                    <a:gd name="connsiteY1789" fmla="*/ 535821 h 755236"/>
                    <a:gd name="connsiteX1790" fmla="*/ 994292 w 1591877"/>
                    <a:gd name="connsiteY1790" fmla="*/ 541368 h 755236"/>
                    <a:gd name="connsiteX1791" fmla="*/ 994813 w 1591877"/>
                    <a:gd name="connsiteY1791" fmla="*/ 546637 h 755236"/>
                    <a:gd name="connsiteX1792" fmla="*/ 995334 w 1591877"/>
                    <a:gd name="connsiteY1792" fmla="*/ 551617 h 755236"/>
                    <a:gd name="connsiteX1793" fmla="*/ 995855 w 1591877"/>
                    <a:gd name="connsiteY1793" fmla="*/ 556310 h 755236"/>
                    <a:gd name="connsiteX1794" fmla="*/ 996372 w 1591877"/>
                    <a:gd name="connsiteY1794" fmla="*/ 560702 h 755236"/>
                    <a:gd name="connsiteX1795" fmla="*/ 996893 w 1591877"/>
                    <a:gd name="connsiteY1795" fmla="*/ 564793 h 755236"/>
                    <a:gd name="connsiteX1796" fmla="*/ 997414 w 1591877"/>
                    <a:gd name="connsiteY1796" fmla="*/ 568578 h 755236"/>
                    <a:gd name="connsiteX1797" fmla="*/ 997674 w 1591877"/>
                    <a:gd name="connsiteY1797" fmla="*/ 570355 h 755236"/>
                    <a:gd name="connsiteX1798" fmla="*/ 997935 w 1591877"/>
                    <a:gd name="connsiteY1798" fmla="*/ 572053 h 755236"/>
                    <a:gd name="connsiteX1799" fmla="*/ 998195 w 1591877"/>
                    <a:gd name="connsiteY1799" fmla="*/ 573671 h 755236"/>
                    <a:gd name="connsiteX1800" fmla="*/ 998452 w 1591877"/>
                    <a:gd name="connsiteY1800" fmla="*/ 575210 h 755236"/>
                    <a:gd name="connsiteX1801" fmla="*/ 998712 w 1591877"/>
                    <a:gd name="connsiteY1801" fmla="*/ 576672 h 755236"/>
                    <a:gd name="connsiteX1802" fmla="*/ 998973 w 1591877"/>
                    <a:gd name="connsiteY1802" fmla="*/ 578053 h 755236"/>
                    <a:gd name="connsiteX1803" fmla="*/ 999233 w 1591877"/>
                    <a:gd name="connsiteY1803" fmla="*/ 579354 h 755236"/>
                    <a:gd name="connsiteX1804" fmla="*/ 999493 w 1591877"/>
                    <a:gd name="connsiteY1804" fmla="*/ 580574 h 755236"/>
                    <a:gd name="connsiteX1805" fmla="*/ 999754 w 1591877"/>
                    <a:gd name="connsiteY1805" fmla="*/ 581715 h 755236"/>
                    <a:gd name="connsiteX1806" fmla="*/ 1000014 w 1591877"/>
                    <a:gd name="connsiteY1806" fmla="*/ 582774 h 755236"/>
                    <a:gd name="connsiteX1807" fmla="*/ 1000271 w 1591877"/>
                    <a:gd name="connsiteY1807" fmla="*/ 583751 h 755236"/>
                    <a:gd name="connsiteX1808" fmla="*/ 1000531 w 1591877"/>
                    <a:gd name="connsiteY1808" fmla="*/ 584650 h 755236"/>
                    <a:gd name="connsiteX1809" fmla="*/ 1000792 w 1591877"/>
                    <a:gd name="connsiteY1809" fmla="*/ 585464 h 755236"/>
                    <a:gd name="connsiteX1810" fmla="*/ 1001052 w 1591877"/>
                    <a:gd name="connsiteY1810" fmla="*/ 586200 h 755236"/>
                    <a:gd name="connsiteX1811" fmla="*/ 1001313 w 1591877"/>
                    <a:gd name="connsiteY1811" fmla="*/ 586854 h 755236"/>
                    <a:gd name="connsiteX1812" fmla="*/ 1001573 w 1591877"/>
                    <a:gd name="connsiteY1812" fmla="*/ 587424 h 755236"/>
                    <a:gd name="connsiteX1813" fmla="*/ 1001834 w 1591877"/>
                    <a:gd name="connsiteY1813" fmla="*/ 587915 h 755236"/>
                    <a:gd name="connsiteX1814" fmla="*/ 1002094 w 1591877"/>
                    <a:gd name="connsiteY1814" fmla="*/ 588325 h 755236"/>
                    <a:gd name="connsiteX1815" fmla="*/ 1002222 w 1591877"/>
                    <a:gd name="connsiteY1815" fmla="*/ 588501 h 755236"/>
                    <a:gd name="connsiteX1816" fmla="*/ 1002354 w 1591877"/>
                    <a:gd name="connsiteY1816" fmla="*/ 588655 h 755236"/>
                    <a:gd name="connsiteX1817" fmla="*/ 1002483 w 1591877"/>
                    <a:gd name="connsiteY1817" fmla="*/ 588787 h 755236"/>
                    <a:gd name="connsiteX1818" fmla="*/ 1002549 w 1591877"/>
                    <a:gd name="connsiteY1818" fmla="*/ 588846 h 755236"/>
                    <a:gd name="connsiteX1819" fmla="*/ 1002611 w 1591877"/>
                    <a:gd name="connsiteY1819" fmla="*/ 588902 h 755236"/>
                    <a:gd name="connsiteX1820" fmla="*/ 1002677 w 1591877"/>
                    <a:gd name="connsiteY1820" fmla="*/ 588950 h 755236"/>
                    <a:gd name="connsiteX1821" fmla="*/ 1002743 w 1591877"/>
                    <a:gd name="connsiteY1821" fmla="*/ 588994 h 755236"/>
                    <a:gd name="connsiteX1822" fmla="*/ 1002809 w 1591877"/>
                    <a:gd name="connsiteY1822" fmla="*/ 589034 h 755236"/>
                    <a:gd name="connsiteX1823" fmla="*/ 1002872 w 1591877"/>
                    <a:gd name="connsiteY1823" fmla="*/ 589069 h 755236"/>
                    <a:gd name="connsiteX1824" fmla="*/ 1002938 w 1591877"/>
                    <a:gd name="connsiteY1824" fmla="*/ 589097 h 755236"/>
                    <a:gd name="connsiteX1825" fmla="*/ 1003004 w 1591877"/>
                    <a:gd name="connsiteY1825" fmla="*/ 589122 h 755236"/>
                    <a:gd name="connsiteX1826" fmla="*/ 1003066 w 1591877"/>
                    <a:gd name="connsiteY1826" fmla="*/ 589139 h 755236"/>
                    <a:gd name="connsiteX1827" fmla="*/ 1003132 w 1591877"/>
                    <a:gd name="connsiteY1827" fmla="*/ 589155 h 755236"/>
                    <a:gd name="connsiteX1828" fmla="*/ 1003198 w 1591877"/>
                    <a:gd name="connsiteY1828" fmla="*/ 589163 h 755236"/>
                    <a:gd name="connsiteX1829" fmla="*/ 1003264 w 1591877"/>
                    <a:gd name="connsiteY1829" fmla="*/ 589166 h 755236"/>
                    <a:gd name="connsiteX1830" fmla="*/ 1003326 w 1591877"/>
                    <a:gd name="connsiteY1830" fmla="*/ 589166 h 755236"/>
                    <a:gd name="connsiteX1831" fmla="*/ 1003392 w 1591877"/>
                    <a:gd name="connsiteY1831" fmla="*/ 589159 h 755236"/>
                    <a:gd name="connsiteX1832" fmla="*/ 1003458 w 1591877"/>
                    <a:gd name="connsiteY1832" fmla="*/ 589148 h 755236"/>
                    <a:gd name="connsiteX1833" fmla="*/ 1003525 w 1591877"/>
                    <a:gd name="connsiteY1833" fmla="*/ 589133 h 755236"/>
                    <a:gd name="connsiteX1834" fmla="*/ 1003587 w 1591877"/>
                    <a:gd name="connsiteY1834" fmla="*/ 589111 h 755236"/>
                    <a:gd name="connsiteX1835" fmla="*/ 1003653 w 1591877"/>
                    <a:gd name="connsiteY1835" fmla="*/ 589084 h 755236"/>
                    <a:gd name="connsiteX1836" fmla="*/ 1003719 w 1591877"/>
                    <a:gd name="connsiteY1836" fmla="*/ 589053 h 755236"/>
                    <a:gd name="connsiteX1837" fmla="*/ 1003781 w 1591877"/>
                    <a:gd name="connsiteY1837" fmla="*/ 589016 h 755236"/>
                    <a:gd name="connsiteX1838" fmla="*/ 1003847 w 1591877"/>
                    <a:gd name="connsiteY1838" fmla="*/ 588976 h 755236"/>
                    <a:gd name="connsiteX1839" fmla="*/ 1003913 w 1591877"/>
                    <a:gd name="connsiteY1839" fmla="*/ 588930 h 755236"/>
                    <a:gd name="connsiteX1840" fmla="*/ 1003979 w 1591877"/>
                    <a:gd name="connsiteY1840" fmla="*/ 588877 h 755236"/>
                    <a:gd name="connsiteX1841" fmla="*/ 1004042 w 1591877"/>
                    <a:gd name="connsiteY1841" fmla="*/ 588822 h 755236"/>
                    <a:gd name="connsiteX1842" fmla="*/ 1004174 w 1591877"/>
                    <a:gd name="connsiteY1842" fmla="*/ 588695 h 755236"/>
                    <a:gd name="connsiteX1843" fmla="*/ 1004302 w 1591877"/>
                    <a:gd name="connsiteY1843" fmla="*/ 588547 h 755236"/>
                    <a:gd name="connsiteX1844" fmla="*/ 1004434 w 1591877"/>
                    <a:gd name="connsiteY1844" fmla="*/ 588382 h 755236"/>
                    <a:gd name="connsiteX1845" fmla="*/ 1004695 w 1591877"/>
                    <a:gd name="connsiteY1845" fmla="*/ 587988 h 755236"/>
                    <a:gd name="connsiteX1846" fmla="*/ 1004951 w 1591877"/>
                    <a:gd name="connsiteY1846" fmla="*/ 587517 h 755236"/>
                    <a:gd name="connsiteX1847" fmla="*/ 1005212 w 1591877"/>
                    <a:gd name="connsiteY1847" fmla="*/ 586966 h 755236"/>
                    <a:gd name="connsiteX1848" fmla="*/ 1005733 w 1591877"/>
                    <a:gd name="connsiteY1848" fmla="*/ 585636 h 755236"/>
                    <a:gd name="connsiteX1849" fmla="*/ 1006253 w 1591877"/>
                    <a:gd name="connsiteY1849" fmla="*/ 583996 h 755236"/>
                    <a:gd name="connsiteX1850" fmla="*/ 1006774 w 1591877"/>
                    <a:gd name="connsiteY1850" fmla="*/ 582056 h 755236"/>
                    <a:gd name="connsiteX1851" fmla="*/ 1007291 w 1591877"/>
                    <a:gd name="connsiteY1851" fmla="*/ 579819 h 755236"/>
                    <a:gd name="connsiteX1852" fmla="*/ 1007812 w 1591877"/>
                    <a:gd name="connsiteY1852" fmla="*/ 577287 h 755236"/>
                    <a:gd name="connsiteX1853" fmla="*/ 1008333 w 1591877"/>
                    <a:gd name="connsiteY1853" fmla="*/ 574471 h 755236"/>
                    <a:gd name="connsiteX1854" fmla="*/ 1008854 w 1591877"/>
                    <a:gd name="connsiteY1854" fmla="*/ 571375 h 755236"/>
                    <a:gd name="connsiteX1855" fmla="*/ 1009375 w 1591877"/>
                    <a:gd name="connsiteY1855" fmla="*/ 568004 h 755236"/>
                    <a:gd name="connsiteX1856" fmla="*/ 1009892 w 1591877"/>
                    <a:gd name="connsiteY1856" fmla="*/ 564366 h 755236"/>
                    <a:gd name="connsiteX1857" fmla="*/ 1010413 w 1591877"/>
                    <a:gd name="connsiteY1857" fmla="*/ 560471 h 755236"/>
                    <a:gd name="connsiteX1858" fmla="*/ 1010934 w 1591877"/>
                    <a:gd name="connsiteY1858" fmla="*/ 556323 h 755236"/>
                    <a:gd name="connsiteX1859" fmla="*/ 1011455 w 1591877"/>
                    <a:gd name="connsiteY1859" fmla="*/ 551932 h 755236"/>
                    <a:gd name="connsiteX1860" fmla="*/ 1011972 w 1591877"/>
                    <a:gd name="connsiteY1860" fmla="*/ 547306 h 755236"/>
                    <a:gd name="connsiteX1861" fmla="*/ 1012493 w 1591877"/>
                    <a:gd name="connsiteY1861" fmla="*/ 542453 h 755236"/>
                    <a:gd name="connsiteX1862" fmla="*/ 1013013 w 1591877"/>
                    <a:gd name="connsiteY1862" fmla="*/ 537385 h 755236"/>
                    <a:gd name="connsiteX1863" fmla="*/ 1013567 w 1591877"/>
                    <a:gd name="connsiteY1863" fmla="*/ 531739 h 755236"/>
                    <a:gd name="connsiteX1864" fmla="*/ 1014125 w 1591877"/>
                    <a:gd name="connsiteY1864" fmla="*/ 525867 h 755236"/>
                    <a:gd name="connsiteX1865" fmla="*/ 1014679 w 1591877"/>
                    <a:gd name="connsiteY1865" fmla="*/ 519781 h 755236"/>
                    <a:gd name="connsiteX1866" fmla="*/ 1015236 w 1591877"/>
                    <a:gd name="connsiteY1866" fmla="*/ 513495 h 755236"/>
                    <a:gd name="connsiteX1867" fmla="*/ 1015790 w 1591877"/>
                    <a:gd name="connsiteY1867" fmla="*/ 507019 h 755236"/>
                    <a:gd name="connsiteX1868" fmla="*/ 1016348 w 1591877"/>
                    <a:gd name="connsiteY1868" fmla="*/ 500369 h 755236"/>
                    <a:gd name="connsiteX1869" fmla="*/ 1017459 w 1591877"/>
                    <a:gd name="connsiteY1869" fmla="*/ 486590 h 755236"/>
                    <a:gd name="connsiteX1870" fmla="*/ 1018570 w 1591877"/>
                    <a:gd name="connsiteY1870" fmla="*/ 472269 h 755236"/>
                    <a:gd name="connsiteX1871" fmla="*/ 1019682 w 1591877"/>
                    <a:gd name="connsiteY1871" fmla="*/ 457515 h 755236"/>
                    <a:gd name="connsiteX1872" fmla="*/ 1021901 w 1591877"/>
                    <a:gd name="connsiteY1872" fmla="*/ 427142 h 755236"/>
                    <a:gd name="connsiteX1873" fmla="*/ 1024124 w 1591877"/>
                    <a:gd name="connsiteY1873" fmla="*/ 396374 h 755236"/>
                    <a:gd name="connsiteX1874" fmla="*/ 1026346 w 1591877"/>
                    <a:gd name="connsiteY1874" fmla="*/ 366083 h 755236"/>
                    <a:gd name="connsiteX1875" fmla="*/ 1027458 w 1591877"/>
                    <a:gd name="connsiteY1875" fmla="*/ 351383 h 755236"/>
                    <a:gd name="connsiteX1876" fmla="*/ 1028569 w 1591877"/>
                    <a:gd name="connsiteY1876" fmla="*/ 337113 h 755236"/>
                    <a:gd name="connsiteX1877" fmla="*/ 1029680 w 1591877"/>
                    <a:gd name="connsiteY1877" fmla="*/ 323369 h 755236"/>
                    <a:gd name="connsiteX1878" fmla="*/ 1030238 w 1591877"/>
                    <a:gd name="connsiteY1878" fmla="*/ 316724 h 755236"/>
                    <a:gd name="connsiteX1879" fmla="*/ 1030792 w 1591877"/>
                    <a:gd name="connsiteY1879" fmla="*/ 310244 h 755236"/>
                    <a:gd name="connsiteX1880" fmla="*/ 1031349 w 1591877"/>
                    <a:gd name="connsiteY1880" fmla="*/ 303937 h 755236"/>
                    <a:gd name="connsiteX1881" fmla="*/ 1031903 w 1591877"/>
                    <a:gd name="connsiteY1881" fmla="*/ 297816 h 755236"/>
                    <a:gd name="connsiteX1882" fmla="*/ 1032457 w 1591877"/>
                    <a:gd name="connsiteY1882" fmla="*/ 291891 h 755236"/>
                    <a:gd name="connsiteX1883" fmla="*/ 1033015 w 1591877"/>
                    <a:gd name="connsiteY1883" fmla="*/ 286171 h 755236"/>
                    <a:gd name="connsiteX1884" fmla="*/ 1033568 w 1591877"/>
                    <a:gd name="connsiteY1884" fmla="*/ 280662 h 755236"/>
                    <a:gd name="connsiteX1885" fmla="*/ 1034126 w 1591877"/>
                    <a:gd name="connsiteY1885" fmla="*/ 275375 h 755236"/>
                    <a:gd name="connsiteX1886" fmla="*/ 1034680 w 1591877"/>
                    <a:gd name="connsiteY1886" fmla="*/ 270315 h 755236"/>
                    <a:gd name="connsiteX1887" fmla="*/ 1035237 w 1591877"/>
                    <a:gd name="connsiteY1887" fmla="*/ 265493 h 755236"/>
                    <a:gd name="connsiteX1888" fmla="*/ 1035791 w 1591877"/>
                    <a:gd name="connsiteY1888" fmla="*/ 260913 h 755236"/>
                    <a:gd name="connsiteX1889" fmla="*/ 1036349 w 1591877"/>
                    <a:gd name="connsiteY1889" fmla="*/ 256582 h 755236"/>
                    <a:gd name="connsiteX1890" fmla="*/ 1036903 w 1591877"/>
                    <a:gd name="connsiteY1890" fmla="*/ 252507 h 755236"/>
                    <a:gd name="connsiteX1891" fmla="*/ 1037460 w 1591877"/>
                    <a:gd name="connsiteY1891" fmla="*/ 248693 h 755236"/>
                    <a:gd name="connsiteX1892" fmla="*/ 1038014 w 1591877"/>
                    <a:gd name="connsiteY1892" fmla="*/ 245144 h 755236"/>
                    <a:gd name="connsiteX1893" fmla="*/ 1038571 w 1591877"/>
                    <a:gd name="connsiteY1893" fmla="*/ 241865 h 755236"/>
                    <a:gd name="connsiteX1894" fmla="*/ 1039125 w 1591877"/>
                    <a:gd name="connsiteY1894" fmla="*/ 238859 h 755236"/>
                    <a:gd name="connsiteX1895" fmla="*/ 1039683 w 1591877"/>
                    <a:gd name="connsiteY1895" fmla="*/ 236129 h 755236"/>
                    <a:gd name="connsiteX1896" fmla="*/ 1040237 w 1591877"/>
                    <a:gd name="connsiteY1896" fmla="*/ 233681 h 755236"/>
                    <a:gd name="connsiteX1897" fmla="*/ 1040794 w 1591877"/>
                    <a:gd name="connsiteY1897" fmla="*/ 231514 h 755236"/>
                    <a:gd name="connsiteX1898" fmla="*/ 1041348 w 1591877"/>
                    <a:gd name="connsiteY1898" fmla="*/ 229629 h 755236"/>
                    <a:gd name="connsiteX1899" fmla="*/ 1041906 w 1591877"/>
                    <a:gd name="connsiteY1899" fmla="*/ 228031 h 755236"/>
                    <a:gd name="connsiteX1900" fmla="*/ 1042459 w 1591877"/>
                    <a:gd name="connsiteY1900" fmla="*/ 226716 h 755236"/>
                    <a:gd name="connsiteX1901" fmla="*/ 1042738 w 1591877"/>
                    <a:gd name="connsiteY1901" fmla="*/ 226168 h 755236"/>
                    <a:gd name="connsiteX1902" fmla="*/ 1043017 w 1591877"/>
                    <a:gd name="connsiteY1902" fmla="*/ 225688 h 755236"/>
                    <a:gd name="connsiteX1903" fmla="*/ 1043292 w 1591877"/>
                    <a:gd name="connsiteY1903" fmla="*/ 225283 h 755236"/>
                    <a:gd name="connsiteX1904" fmla="*/ 1043431 w 1591877"/>
                    <a:gd name="connsiteY1904" fmla="*/ 225104 h 755236"/>
                    <a:gd name="connsiteX1905" fmla="*/ 1043571 w 1591877"/>
                    <a:gd name="connsiteY1905" fmla="*/ 224946 h 755236"/>
                    <a:gd name="connsiteX1906" fmla="*/ 1043710 w 1591877"/>
                    <a:gd name="connsiteY1906" fmla="*/ 224805 h 755236"/>
                    <a:gd name="connsiteX1907" fmla="*/ 1043850 w 1591877"/>
                    <a:gd name="connsiteY1907" fmla="*/ 224682 h 755236"/>
                    <a:gd name="connsiteX1908" fmla="*/ 1043919 w 1591877"/>
                    <a:gd name="connsiteY1908" fmla="*/ 224627 h 755236"/>
                    <a:gd name="connsiteX1909" fmla="*/ 1043985 w 1591877"/>
                    <a:gd name="connsiteY1909" fmla="*/ 224576 h 755236"/>
                    <a:gd name="connsiteX1910" fmla="*/ 1044059 w 1591877"/>
                    <a:gd name="connsiteY1910" fmla="*/ 224530 h 755236"/>
                    <a:gd name="connsiteX1911" fmla="*/ 1044125 w 1591877"/>
                    <a:gd name="connsiteY1911" fmla="*/ 224488 h 755236"/>
                    <a:gd name="connsiteX1912" fmla="*/ 1044194 w 1591877"/>
                    <a:gd name="connsiteY1912" fmla="*/ 224450 h 755236"/>
                    <a:gd name="connsiteX1913" fmla="*/ 1044264 w 1591877"/>
                    <a:gd name="connsiteY1913" fmla="*/ 224417 h 755236"/>
                    <a:gd name="connsiteX1914" fmla="*/ 1044334 w 1591877"/>
                    <a:gd name="connsiteY1914" fmla="*/ 224389 h 755236"/>
                    <a:gd name="connsiteX1915" fmla="*/ 1044403 w 1591877"/>
                    <a:gd name="connsiteY1915" fmla="*/ 224365 h 755236"/>
                    <a:gd name="connsiteX1916" fmla="*/ 1044473 w 1591877"/>
                    <a:gd name="connsiteY1916" fmla="*/ 224345 h 755236"/>
                    <a:gd name="connsiteX1917" fmla="*/ 1044543 w 1591877"/>
                    <a:gd name="connsiteY1917" fmla="*/ 224329 h 755236"/>
                    <a:gd name="connsiteX1918" fmla="*/ 1044613 w 1591877"/>
                    <a:gd name="connsiteY1918" fmla="*/ 224321 h 755236"/>
                    <a:gd name="connsiteX1919" fmla="*/ 1044682 w 1591877"/>
                    <a:gd name="connsiteY1919" fmla="*/ 224312 h 755236"/>
                    <a:gd name="connsiteX1920" fmla="*/ 1044752 w 1591877"/>
                    <a:gd name="connsiteY1920" fmla="*/ 224312 h 755236"/>
                    <a:gd name="connsiteX1921" fmla="*/ 1044822 w 1591877"/>
                    <a:gd name="connsiteY1921" fmla="*/ 224314 h 755236"/>
                    <a:gd name="connsiteX1922" fmla="*/ 1044891 w 1591877"/>
                    <a:gd name="connsiteY1922" fmla="*/ 224321 h 755236"/>
                    <a:gd name="connsiteX1923" fmla="*/ 1044961 w 1591877"/>
                    <a:gd name="connsiteY1923" fmla="*/ 224332 h 755236"/>
                    <a:gd name="connsiteX1924" fmla="*/ 1045031 w 1591877"/>
                    <a:gd name="connsiteY1924" fmla="*/ 224347 h 755236"/>
                    <a:gd name="connsiteX1925" fmla="*/ 1045100 w 1591877"/>
                    <a:gd name="connsiteY1925" fmla="*/ 224367 h 755236"/>
                    <a:gd name="connsiteX1926" fmla="*/ 1045166 w 1591877"/>
                    <a:gd name="connsiteY1926" fmla="*/ 224391 h 755236"/>
                    <a:gd name="connsiteX1927" fmla="*/ 1045236 w 1591877"/>
                    <a:gd name="connsiteY1927" fmla="*/ 224420 h 755236"/>
                    <a:gd name="connsiteX1928" fmla="*/ 1045306 w 1591877"/>
                    <a:gd name="connsiteY1928" fmla="*/ 224453 h 755236"/>
                    <a:gd name="connsiteX1929" fmla="*/ 1045375 w 1591877"/>
                    <a:gd name="connsiteY1929" fmla="*/ 224488 h 755236"/>
                    <a:gd name="connsiteX1930" fmla="*/ 1045445 w 1591877"/>
                    <a:gd name="connsiteY1930" fmla="*/ 224530 h 755236"/>
                    <a:gd name="connsiteX1931" fmla="*/ 1045515 w 1591877"/>
                    <a:gd name="connsiteY1931" fmla="*/ 224576 h 755236"/>
                    <a:gd name="connsiteX1932" fmla="*/ 1045585 w 1591877"/>
                    <a:gd name="connsiteY1932" fmla="*/ 224627 h 755236"/>
                    <a:gd name="connsiteX1933" fmla="*/ 1045654 w 1591877"/>
                    <a:gd name="connsiteY1933" fmla="*/ 224682 h 755236"/>
                    <a:gd name="connsiteX1934" fmla="*/ 1045794 w 1591877"/>
                    <a:gd name="connsiteY1934" fmla="*/ 224803 h 755236"/>
                    <a:gd name="connsiteX1935" fmla="*/ 1045933 w 1591877"/>
                    <a:gd name="connsiteY1935" fmla="*/ 224944 h 755236"/>
                    <a:gd name="connsiteX1936" fmla="*/ 1046069 w 1591877"/>
                    <a:gd name="connsiteY1936" fmla="*/ 225100 h 755236"/>
                    <a:gd name="connsiteX1937" fmla="*/ 1046347 w 1591877"/>
                    <a:gd name="connsiteY1937" fmla="*/ 225463 h 755236"/>
                    <a:gd name="connsiteX1938" fmla="*/ 1046626 w 1591877"/>
                    <a:gd name="connsiteY1938" fmla="*/ 225897 h 755236"/>
                    <a:gd name="connsiteX1939" fmla="*/ 1046905 w 1591877"/>
                    <a:gd name="connsiteY1939" fmla="*/ 226397 h 755236"/>
                    <a:gd name="connsiteX1940" fmla="*/ 1047459 w 1591877"/>
                    <a:gd name="connsiteY1940" fmla="*/ 227599 h 755236"/>
                    <a:gd name="connsiteX1941" fmla="*/ 1048016 w 1591877"/>
                    <a:gd name="connsiteY1941" fmla="*/ 229066 h 755236"/>
                    <a:gd name="connsiteX1942" fmla="*/ 1048570 w 1591877"/>
                    <a:gd name="connsiteY1942" fmla="*/ 230790 h 755236"/>
                    <a:gd name="connsiteX1943" fmla="*/ 1049146 w 1591877"/>
                    <a:gd name="connsiteY1943" fmla="*/ 232844 h 755236"/>
                    <a:gd name="connsiteX1944" fmla="*/ 1049722 w 1591877"/>
                    <a:gd name="connsiteY1944" fmla="*/ 235165 h 755236"/>
                    <a:gd name="connsiteX1945" fmla="*/ 1050294 w 1591877"/>
                    <a:gd name="connsiteY1945" fmla="*/ 237745 h 755236"/>
                    <a:gd name="connsiteX1946" fmla="*/ 1050870 w 1591877"/>
                    <a:gd name="connsiteY1946" fmla="*/ 240579 h 755236"/>
                    <a:gd name="connsiteX1947" fmla="*/ 1051446 w 1591877"/>
                    <a:gd name="connsiteY1947" fmla="*/ 243657 h 755236"/>
                    <a:gd name="connsiteX1948" fmla="*/ 1052022 w 1591877"/>
                    <a:gd name="connsiteY1948" fmla="*/ 246973 h 755236"/>
                    <a:gd name="connsiteX1949" fmla="*/ 1052598 w 1591877"/>
                    <a:gd name="connsiteY1949" fmla="*/ 250518 h 755236"/>
                    <a:gd name="connsiteX1950" fmla="*/ 1053170 w 1591877"/>
                    <a:gd name="connsiteY1950" fmla="*/ 254283 h 755236"/>
                    <a:gd name="connsiteX1951" fmla="*/ 1053746 w 1591877"/>
                    <a:gd name="connsiteY1951" fmla="*/ 258260 h 755236"/>
                    <a:gd name="connsiteX1952" fmla="*/ 1054322 w 1591877"/>
                    <a:gd name="connsiteY1952" fmla="*/ 262439 h 755236"/>
                    <a:gd name="connsiteX1953" fmla="*/ 1054897 w 1591877"/>
                    <a:gd name="connsiteY1953" fmla="*/ 266810 h 755236"/>
                    <a:gd name="connsiteX1954" fmla="*/ 1055470 w 1591877"/>
                    <a:gd name="connsiteY1954" fmla="*/ 271363 h 755236"/>
                    <a:gd name="connsiteX1955" fmla="*/ 1056621 w 1591877"/>
                    <a:gd name="connsiteY1955" fmla="*/ 280976 h 755236"/>
                    <a:gd name="connsiteX1956" fmla="*/ 1057769 w 1591877"/>
                    <a:gd name="connsiteY1956" fmla="*/ 291191 h 755236"/>
                    <a:gd name="connsiteX1957" fmla="*/ 1058921 w 1591877"/>
                    <a:gd name="connsiteY1957" fmla="*/ 301918 h 755236"/>
                    <a:gd name="connsiteX1958" fmla="*/ 1060073 w 1591877"/>
                    <a:gd name="connsiteY1958" fmla="*/ 313073 h 755236"/>
                    <a:gd name="connsiteX1959" fmla="*/ 1062369 w 1591877"/>
                    <a:gd name="connsiteY1959" fmla="*/ 336283 h 755236"/>
                    <a:gd name="connsiteX1960" fmla="*/ 1064672 w 1591877"/>
                    <a:gd name="connsiteY1960" fmla="*/ 360074 h 755236"/>
                    <a:gd name="connsiteX1961" fmla="*/ 1066972 w 1591877"/>
                    <a:gd name="connsiteY1961" fmla="*/ 383706 h 755236"/>
                    <a:gd name="connsiteX1962" fmla="*/ 1068120 w 1591877"/>
                    <a:gd name="connsiteY1962" fmla="*/ 395242 h 755236"/>
                    <a:gd name="connsiteX1963" fmla="*/ 1069272 w 1591877"/>
                    <a:gd name="connsiteY1963" fmla="*/ 406473 h 755236"/>
                    <a:gd name="connsiteX1964" fmla="*/ 1070420 w 1591877"/>
                    <a:gd name="connsiteY1964" fmla="*/ 417324 h 755236"/>
                    <a:gd name="connsiteX1965" fmla="*/ 1071572 w 1591877"/>
                    <a:gd name="connsiteY1965" fmla="*/ 427717 h 755236"/>
                    <a:gd name="connsiteX1966" fmla="*/ 1072720 w 1591877"/>
                    <a:gd name="connsiteY1966" fmla="*/ 437581 h 755236"/>
                    <a:gd name="connsiteX1967" fmla="*/ 1073872 w 1591877"/>
                    <a:gd name="connsiteY1967" fmla="*/ 446849 h 755236"/>
                    <a:gd name="connsiteX1968" fmla="*/ 1074447 w 1591877"/>
                    <a:gd name="connsiteY1968" fmla="*/ 451242 h 755236"/>
                    <a:gd name="connsiteX1969" fmla="*/ 1075020 w 1591877"/>
                    <a:gd name="connsiteY1969" fmla="*/ 455462 h 755236"/>
                    <a:gd name="connsiteX1970" fmla="*/ 1075595 w 1591877"/>
                    <a:gd name="connsiteY1970" fmla="*/ 459505 h 755236"/>
                    <a:gd name="connsiteX1971" fmla="*/ 1076171 w 1591877"/>
                    <a:gd name="connsiteY1971" fmla="*/ 463365 h 755236"/>
                    <a:gd name="connsiteX1972" fmla="*/ 1076747 w 1591877"/>
                    <a:gd name="connsiteY1972" fmla="*/ 467038 h 755236"/>
                    <a:gd name="connsiteX1973" fmla="*/ 1077319 w 1591877"/>
                    <a:gd name="connsiteY1973" fmla="*/ 470512 h 755236"/>
                    <a:gd name="connsiteX1974" fmla="*/ 1077895 w 1591877"/>
                    <a:gd name="connsiteY1974" fmla="*/ 473789 h 755236"/>
                    <a:gd name="connsiteX1975" fmla="*/ 1078471 w 1591877"/>
                    <a:gd name="connsiteY1975" fmla="*/ 476862 h 755236"/>
                    <a:gd name="connsiteX1976" fmla="*/ 1079047 w 1591877"/>
                    <a:gd name="connsiteY1976" fmla="*/ 479727 h 755236"/>
                    <a:gd name="connsiteX1977" fmla="*/ 1079619 w 1591877"/>
                    <a:gd name="connsiteY1977" fmla="*/ 482380 h 755236"/>
                    <a:gd name="connsiteX1978" fmla="*/ 1080195 w 1591877"/>
                    <a:gd name="connsiteY1978" fmla="*/ 484818 h 755236"/>
                    <a:gd name="connsiteX1979" fmla="*/ 1080771 w 1591877"/>
                    <a:gd name="connsiteY1979" fmla="*/ 487039 h 755236"/>
                    <a:gd name="connsiteX1980" fmla="*/ 1081347 w 1591877"/>
                    <a:gd name="connsiteY1980" fmla="*/ 489041 h 755236"/>
                    <a:gd name="connsiteX1981" fmla="*/ 1081923 w 1591877"/>
                    <a:gd name="connsiteY1981" fmla="*/ 490820 h 755236"/>
                    <a:gd name="connsiteX1982" fmla="*/ 1082495 w 1591877"/>
                    <a:gd name="connsiteY1982" fmla="*/ 492377 h 755236"/>
                    <a:gd name="connsiteX1983" fmla="*/ 1083071 w 1591877"/>
                    <a:gd name="connsiteY1983" fmla="*/ 493709 h 755236"/>
                    <a:gd name="connsiteX1984" fmla="*/ 1083647 w 1591877"/>
                    <a:gd name="connsiteY1984" fmla="*/ 494816 h 755236"/>
                    <a:gd name="connsiteX1985" fmla="*/ 1083933 w 1591877"/>
                    <a:gd name="connsiteY1985" fmla="*/ 495287 h 755236"/>
                    <a:gd name="connsiteX1986" fmla="*/ 1084222 w 1591877"/>
                    <a:gd name="connsiteY1986" fmla="*/ 495701 h 755236"/>
                    <a:gd name="connsiteX1987" fmla="*/ 1084509 w 1591877"/>
                    <a:gd name="connsiteY1987" fmla="*/ 496060 h 755236"/>
                    <a:gd name="connsiteX1988" fmla="*/ 1084652 w 1591877"/>
                    <a:gd name="connsiteY1988" fmla="*/ 496217 h 755236"/>
                    <a:gd name="connsiteX1989" fmla="*/ 1084795 w 1591877"/>
                    <a:gd name="connsiteY1989" fmla="*/ 496362 h 755236"/>
                    <a:gd name="connsiteX1990" fmla="*/ 1084941 w 1591877"/>
                    <a:gd name="connsiteY1990" fmla="*/ 496492 h 755236"/>
                    <a:gd name="connsiteX1991" fmla="*/ 1085084 w 1591877"/>
                    <a:gd name="connsiteY1991" fmla="*/ 496609 h 755236"/>
                    <a:gd name="connsiteX1992" fmla="*/ 1085227 w 1591877"/>
                    <a:gd name="connsiteY1992" fmla="*/ 496710 h 755236"/>
                    <a:gd name="connsiteX1993" fmla="*/ 1085370 w 1591877"/>
                    <a:gd name="connsiteY1993" fmla="*/ 496798 h 755236"/>
                    <a:gd name="connsiteX1994" fmla="*/ 1085440 w 1591877"/>
                    <a:gd name="connsiteY1994" fmla="*/ 496838 h 755236"/>
                    <a:gd name="connsiteX1995" fmla="*/ 1085514 w 1591877"/>
                    <a:gd name="connsiteY1995" fmla="*/ 496873 h 755236"/>
                    <a:gd name="connsiteX1996" fmla="*/ 1085583 w 1591877"/>
                    <a:gd name="connsiteY1996" fmla="*/ 496904 h 755236"/>
                    <a:gd name="connsiteX1997" fmla="*/ 1085657 w 1591877"/>
                    <a:gd name="connsiteY1997" fmla="*/ 496932 h 755236"/>
                    <a:gd name="connsiteX1998" fmla="*/ 1085726 w 1591877"/>
                    <a:gd name="connsiteY1998" fmla="*/ 496956 h 755236"/>
                    <a:gd name="connsiteX1999" fmla="*/ 1085800 w 1591877"/>
                    <a:gd name="connsiteY1999" fmla="*/ 496978 h 755236"/>
                    <a:gd name="connsiteX2000" fmla="*/ 1085869 w 1591877"/>
                    <a:gd name="connsiteY2000" fmla="*/ 496998 h 755236"/>
                    <a:gd name="connsiteX2001" fmla="*/ 1085939 w 1591877"/>
                    <a:gd name="connsiteY2001" fmla="*/ 497011 h 755236"/>
                    <a:gd name="connsiteX2002" fmla="*/ 1086012 w 1591877"/>
                    <a:gd name="connsiteY2002" fmla="*/ 497025 h 755236"/>
                    <a:gd name="connsiteX2003" fmla="*/ 1086082 w 1591877"/>
                    <a:gd name="connsiteY2003" fmla="*/ 497031 h 755236"/>
                    <a:gd name="connsiteX2004" fmla="*/ 1086152 w 1591877"/>
                    <a:gd name="connsiteY2004" fmla="*/ 497038 h 755236"/>
                    <a:gd name="connsiteX2005" fmla="*/ 1086225 w 1591877"/>
                    <a:gd name="connsiteY2005" fmla="*/ 497038 h 755236"/>
                    <a:gd name="connsiteX2006" fmla="*/ 1086295 w 1591877"/>
                    <a:gd name="connsiteY2006" fmla="*/ 497036 h 755236"/>
                    <a:gd name="connsiteX2007" fmla="*/ 1086368 w 1591877"/>
                    <a:gd name="connsiteY2007" fmla="*/ 497031 h 755236"/>
                    <a:gd name="connsiteX2008" fmla="*/ 1086438 w 1591877"/>
                    <a:gd name="connsiteY2008" fmla="*/ 497022 h 755236"/>
                    <a:gd name="connsiteX2009" fmla="*/ 1086508 w 1591877"/>
                    <a:gd name="connsiteY2009" fmla="*/ 497011 h 755236"/>
                    <a:gd name="connsiteX2010" fmla="*/ 1086581 w 1591877"/>
                    <a:gd name="connsiteY2010" fmla="*/ 496996 h 755236"/>
                    <a:gd name="connsiteX2011" fmla="*/ 1086651 w 1591877"/>
                    <a:gd name="connsiteY2011" fmla="*/ 496976 h 755236"/>
                    <a:gd name="connsiteX2012" fmla="*/ 1086720 w 1591877"/>
                    <a:gd name="connsiteY2012" fmla="*/ 496954 h 755236"/>
                    <a:gd name="connsiteX2013" fmla="*/ 1086794 w 1591877"/>
                    <a:gd name="connsiteY2013" fmla="*/ 496930 h 755236"/>
                    <a:gd name="connsiteX2014" fmla="*/ 1086863 w 1591877"/>
                    <a:gd name="connsiteY2014" fmla="*/ 496901 h 755236"/>
                    <a:gd name="connsiteX2015" fmla="*/ 1086937 w 1591877"/>
                    <a:gd name="connsiteY2015" fmla="*/ 496868 h 755236"/>
                    <a:gd name="connsiteX2016" fmla="*/ 1087006 w 1591877"/>
                    <a:gd name="connsiteY2016" fmla="*/ 496833 h 755236"/>
                    <a:gd name="connsiteX2017" fmla="*/ 1087080 w 1591877"/>
                    <a:gd name="connsiteY2017" fmla="*/ 496796 h 755236"/>
                    <a:gd name="connsiteX2018" fmla="*/ 1087219 w 1591877"/>
                    <a:gd name="connsiteY2018" fmla="*/ 496708 h 755236"/>
                    <a:gd name="connsiteX2019" fmla="*/ 1087362 w 1591877"/>
                    <a:gd name="connsiteY2019" fmla="*/ 496609 h 755236"/>
                    <a:gd name="connsiteX2020" fmla="*/ 1087505 w 1591877"/>
                    <a:gd name="connsiteY2020" fmla="*/ 496496 h 755236"/>
                    <a:gd name="connsiteX2021" fmla="*/ 1087648 w 1591877"/>
                    <a:gd name="connsiteY2021" fmla="*/ 496369 h 755236"/>
                    <a:gd name="connsiteX2022" fmla="*/ 1087788 w 1591877"/>
                    <a:gd name="connsiteY2022" fmla="*/ 496230 h 755236"/>
                    <a:gd name="connsiteX2023" fmla="*/ 1087931 w 1591877"/>
                    <a:gd name="connsiteY2023" fmla="*/ 496078 h 755236"/>
                    <a:gd name="connsiteX2024" fmla="*/ 1088217 w 1591877"/>
                    <a:gd name="connsiteY2024" fmla="*/ 495734 h 755236"/>
                    <a:gd name="connsiteX2025" fmla="*/ 1088499 w 1591877"/>
                    <a:gd name="connsiteY2025" fmla="*/ 495338 h 755236"/>
                    <a:gd name="connsiteX2026" fmla="*/ 1088785 w 1591877"/>
                    <a:gd name="connsiteY2026" fmla="*/ 494893 h 755236"/>
                    <a:gd name="connsiteX2027" fmla="*/ 1089354 w 1591877"/>
                    <a:gd name="connsiteY2027" fmla="*/ 493852 h 755236"/>
                    <a:gd name="connsiteX2028" fmla="*/ 1089922 w 1591877"/>
                    <a:gd name="connsiteY2028" fmla="*/ 492610 h 755236"/>
                    <a:gd name="connsiteX2029" fmla="*/ 1090491 w 1591877"/>
                    <a:gd name="connsiteY2029" fmla="*/ 491177 h 755236"/>
                    <a:gd name="connsiteX2030" fmla="*/ 1091059 w 1591877"/>
                    <a:gd name="connsiteY2030" fmla="*/ 489554 h 755236"/>
                    <a:gd name="connsiteX2031" fmla="*/ 1091632 w 1591877"/>
                    <a:gd name="connsiteY2031" fmla="*/ 487746 h 755236"/>
                    <a:gd name="connsiteX2032" fmla="*/ 1092200 w 1591877"/>
                    <a:gd name="connsiteY2032" fmla="*/ 485758 h 755236"/>
                    <a:gd name="connsiteX2033" fmla="*/ 1092769 w 1591877"/>
                    <a:gd name="connsiteY2033" fmla="*/ 483598 h 755236"/>
                    <a:gd name="connsiteX2034" fmla="*/ 1093337 w 1591877"/>
                    <a:gd name="connsiteY2034" fmla="*/ 481268 h 755236"/>
                    <a:gd name="connsiteX2035" fmla="*/ 1094474 w 1591877"/>
                    <a:gd name="connsiteY2035" fmla="*/ 476129 h 755236"/>
                    <a:gd name="connsiteX2036" fmla="*/ 1095611 w 1591877"/>
                    <a:gd name="connsiteY2036" fmla="*/ 470393 h 755236"/>
                    <a:gd name="connsiteX2037" fmla="*/ 1096752 w 1591877"/>
                    <a:gd name="connsiteY2037" fmla="*/ 464114 h 755236"/>
                    <a:gd name="connsiteX2038" fmla="*/ 1097889 w 1591877"/>
                    <a:gd name="connsiteY2038" fmla="*/ 457347 h 755236"/>
                    <a:gd name="connsiteX2039" fmla="*/ 1099026 w 1591877"/>
                    <a:gd name="connsiteY2039" fmla="*/ 450158 h 755236"/>
                    <a:gd name="connsiteX2040" fmla="*/ 1100167 w 1591877"/>
                    <a:gd name="connsiteY2040" fmla="*/ 442601 h 755236"/>
                    <a:gd name="connsiteX2041" fmla="*/ 1101304 w 1591877"/>
                    <a:gd name="connsiteY2041" fmla="*/ 434745 h 755236"/>
                    <a:gd name="connsiteX2042" fmla="*/ 1103578 w 1591877"/>
                    <a:gd name="connsiteY2042" fmla="*/ 418394 h 755236"/>
                    <a:gd name="connsiteX2043" fmla="*/ 1108130 w 1591877"/>
                    <a:gd name="connsiteY2043" fmla="*/ 384937 h 755236"/>
                    <a:gd name="connsiteX2044" fmla="*/ 1110408 w 1591877"/>
                    <a:gd name="connsiteY2044" fmla="*/ 368835 h 755236"/>
                    <a:gd name="connsiteX2045" fmla="*/ 1111545 w 1591877"/>
                    <a:gd name="connsiteY2045" fmla="*/ 361146 h 755236"/>
                    <a:gd name="connsiteX2046" fmla="*/ 1112682 w 1591877"/>
                    <a:gd name="connsiteY2046" fmla="*/ 353768 h 755236"/>
                    <a:gd name="connsiteX2047" fmla="*/ 1113822 w 1591877"/>
                    <a:gd name="connsiteY2047" fmla="*/ 346752 h 755236"/>
                    <a:gd name="connsiteX2048" fmla="*/ 1114960 w 1591877"/>
                    <a:gd name="connsiteY2048" fmla="*/ 340143 h 755236"/>
                    <a:gd name="connsiteX2049" fmla="*/ 1116097 w 1591877"/>
                    <a:gd name="connsiteY2049" fmla="*/ 333980 h 755236"/>
                    <a:gd name="connsiteX2050" fmla="*/ 1117234 w 1591877"/>
                    <a:gd name="connsiteY2050" fmla="*/ 328301 h 755236"/>
                    <a:gd name="connsiteX2051" fmla="*/ 1118374 w 1591877"/>
                    <a:gd name="connsiteY2051" fmla="*/ 323140 h 755236"/>
                    <a:gd name="connsiteX2052" fmla="*/ 1119512 w 1591877"/>
                    <a:gd name="connsiteY2052" fmla="*/ 318525 h 755236"/>
                    <a:gd name="connsiteX2053" fmla="*/ 1120649 w 1591877"/>
                    <a:gd name="connsiteY2053" fmla="*/ 314478 h 755236"/>
                    <a:gd name="connsiteX2054" fmla="*/ 1121786 w 1591877"/>
                    <a:gd name="connsiteY2054" fmla="*/ 311019 h 755236"/>
                    <a:gd name="connsiteX2055" fmla="*/ 1122912 w 1591877"/>
                    <a:gd name="connsiteY2055" fmla="*/ 308194 h 755236"/>
                    <a:gd name="connsiteX2056" fmla="*/ 1123473 w 1591877"/>
                    <a:gd name="connsiteY2056" fmla="*/ 307002 h 755236"/>
                    <a:gd name="connsiteX2057" fmla="*/ 1124034 w 1591877"/>
                    <a:gd name="connsiteY2057" fmla="*/ 305961 h 755236"/>
                    <a:gd name="connsiteX2058" fmla="*/ 1124595 w 1591877"/>
                    <a:gd name="connsiteY2058" fmla="*/ 305069 h 755236"/>
                    <a:gd name="connsiteX2059" fmla="*/ 1124878 w 1591877"/>
                    <a:gd name="connsiteY2059" fmla="*/ 304679 h 755236"/>
                    <a:gd name="connsiteX2060" fmla="*/ 1125156 w 1591877"/>
                    <a:gd name="connsiteY2060" fmla="*/ 304327 h 755236"/>
                    <a:gd name="connsiteX2061" fmla="*/ 1125439 w 1591877"/>
                    <a:gd name="connsiteY2061" fmla="*/ 304015 h 755236"/>
                    <a:gd name="connsiteX2062" fmla="*/ 1125718 w 1591877"/>
                    <a:gd name="connsiteY2062" fmla="*/ 303735 h 755236"/>
                    <a:gd name="connsiteX2063" fmla="*/ 1126000 w 1591877"/>
                    <a:gd name="connsiteY2063" fmla="*/ 303495 h 755236"/>
                    <a:gd name="connsiteX2064" fmla="*/ 1126139 w 1591877"/>
                    <a:gd name="connsiteY2064" fmla="*/ 303389 h 755236"/>
                    <a:gd name="connsiteX2065" fmla="*/ 1126279 w 1591877"/>
                    <a:gd name="connsiteY2065" fmla="*/ 303292 h 755236"/>
                    <a:gd name="connsiteX2066" fmla="*/ 1126422 w 1591877"/>
                    <a:gd name="connsiteY2066" fmla="*/ 303204 h 755236"/>
                    <a:gd name="connsiteX2067" fmla="*/ 1126561 w 1591877"/>
                    <a:gd name="connsiteY2067" fmla="*/ 303127 h 755236"/>
                    <a:gd name="connsiteX2068" fmla="*/ 1126701 w 1591877"/>
                    <a:gd name="connsiteY2068" fmla="*/ 303057 h 755236"/>
                    <a:gd name="connsiteX2069" fmla="*/ 1126844 w 1591877"/>
                    <a:gd name="connsiteY2069" fmla="*/ 302997 h 755236"/>
                    <a:gd name="connsiteX2070" fmla="*/ 1126983 w 1591877"/>
                    <a:gd name="connsiteY2070" fmla="*/ 302947 h 755236"/>
                    <a:gd name="connsiteX2071" fmla="*/ 1127053 w 1591877"/>
                    <a:gd name="connsiteY2071" fmla="*/ 302925 h 755236"/>
                    <a:gd name="connsiteX2072" fmla="*/ 1127122 w 1591877"/>
                    <a:gd name="connsiteY2072" fmla="*/ 302905 h 755236"/>
                    <a:gd name="connsiteX2073" fmla="*/ 1127192 w 1591877"/>
                    <a:gd name="connsiteY2073" fmla="*/ 302887 h 755236"/>
                    <a:gd name="connsiteX2074" fmla="*/ 1127262 w 1591877"/>
                    <a:gd name="connsiteY2074" fmla="*/ 302874 h 755236"/>
                    <a:gd name="connsiteX2075" fmla="*/ 1127331 w 1591877"/>
                    <a:gd name="connsiteY2075" fmla="*/ 302861 h 755236"/>
                    <a:gd name="connsiteX2076" fmla="*/ 1127405 w 1591877"/>
                    <a:gd name="connsiteY2076" fmla="*/ 302850 h 755236"/>
                    <a:gd name="connsiteX2077" fmla="*/ 1127475 w 1591877"/>
                    <a:gd name="connsiteY2077" fmla="*/ 302841 h 755236"/>
                    <a:gd name="connsiteX2078" fmla="*/ 1127544 w 1591877"/>
                    <a:gd name="connsiteY2078" fmla="*/ 302837 h 755236"/>
                    <a:gd name="connsiteX2079" fmla="*/ 1127614 w 1591877"/>
                    <a:gd name="connsiteY2079" fmla="*/ 302832 h 755236"/>
                    <a:gd name="connsiteX2080" fmla="*/ 1127684 w 1591877"/>
                    <a:gd name="connsiteY2080" fmla="*/ 302832 h 755236"/>
                    <a:gd name="connsiteX2081" fmla="*/ 1127753 w 1591877"/>
                    <a:gd name="connsiteY2081" fmla="*/ 302832 h 755236"/>
                    <a:gd name="connsiteX2082" fmla="*/ 1127823 w 1591877"/>
                    <a:gd name="connsiteY2082" fmla="*/ 302834 h 755236"/>
                    <a:gd name="connsiteX2083" fmla="*/ 1127896 w 1591877"/>
                    <a:gd name="connsiteY2083" fmla="*/ 302841 h 755236"/>
                    <a:gd name="connsiteX2084" fmla="*/ 1127966 w 1591877"/>
                    <a:gd name="connsiteY2084" fmla="*/ 302848 h 755236"/>
                    <a:gd name="connsiteX2085" fmla="*/ 1128036 w 1591877"/>
                    <a:gd name="connsiteY2085" fmla="*/ 302859 h 755236"/>
                    <a:gd name="connsiteX2086" fmla="*/ 1128105 w 1591877"/>
                    <a:gd name="connsiteY2086" fmla="*/ 302870 h 755236"/>
                    <a:gd name="connsiteX2087" fmla="*/ 1128175 w 1591877"/>
                    <a:gd name="connsiteY2087" fmla="*/ 302885 h 755236"/>
                    <a:gd name="connsiteX2088" fmla="*/ 1128245 w 1591877"/>
                    <a:gd name="connsiteY2088" fmla="*/ 302903 h 755236"/>
                    <a:gd name="connsiteX2089" fmla="*/ 1128315 w 1591877"/>
                    <a:gd name="connsiteY2089" fmla="*/ 302920 h 755236"/>
                    <a:gd name="connsiteX2090" fmla="*/ 1128388 w 1591877"/>
                    <a:gd name="connsiteY2090" fmla="*/ 302942 h 755236"/>
                    <a:gd name="connsiteX2091" fmla="*/ 1128527 w 1591877"/>
                    <a:gd name="connsiteY2091" fmla="*/ 302991 h 755236"/>
                    <a:gd name="connsiteX2092" fmla="*/ 1128667 w 1591877"/>
                    <a:gd name="connsiteY2092" fmla="*/ 303048 h 755236"/>
                    <a:gd name="connsiteX2093" fmla="*/ 1128806 w 1591877"/>
                    <a:gd name="connsiteY2093" fmla="*/ 303116 h 755236"/>
                    <a:gd name="connsiteX2094" fmla="*/ 1128949 w 1591877"/>
                    <a:gd name="connsiteY2094" fmla="*/ 303191 h 755236"/>
                    <a:gd name="connsiteX2095" fmla="*/ 1129088 w 1591877"/>
                    <a:gd name="connsiteY2095" fmla="*/ 303277 h 755236"/>
                    <a:gd name="connsiteX2096" fmla="*/ 1129228 w 1591877"/>
                    <a:gd name="connsiteY2096" fmla="*/ 303369 h 755236"/>
                    <a:gd name="connsiteX2097" fmla="*/ 1129367 w 1591877"/>
                    <a:gd name="connsiteY2097" fmla="*/ 303473 h 755236"/>
                    <a:gd name="connsiteX2098" fmla="*/ 1129650 w 1591877"/>
                    <a:gd name="connsiteY2098" fmla="*/ 303702 h 755236"/>
                    <a:gd name="connsiteX2099" fmla="*/ 1129932 w 1591877"/>
                    <a:gd name="connsiteY2099" fmla="*/ 303968 h 755236"/>
                    <a:gd name="connsiteX2100" fmla="*/ 1130211 w 1591877"/>
                    <a:gd name="connsiteY2100" fmla="*/ 304268 h 755236"/>
                    <a:gd name="connsiteX2101" fmla="*/ 1130493 w 1591877"/>
                    <a:gd name="connsiteY2101" fmla="*/ 304600 h 755236"/>
                    <a:gd name="connsiteX2102" fmla="*/ 1130772 w 1591877"/>
                    <a:gd name="connsiteY2102" fmla="*/ 304968 h 755236"/>
                    <a:gd name="connsiteX2103" fmla="*/ 1131333 w 1591877"/>
                    <a:gd name="connsiteY2103" fmla="*/ 305800 h 755236"/>
                    <a:gd name="connsiteX2104" fmla="*/ 1131894 w 1591877"/>
                    <a:gd name="connsiteY2104" fmla="*/ 306765 h 755236"/>
                    <a:gd name="connsiteX2105" fmla="*/ 1133020 w 1591877"/>
                    <a:gd name="connsiteY2105" fmla="*/ 309070 h 755236"/>
                    <a:gd name="connsiteX2106" fmla="*/ 1134143 w 1591877"/>
                    <a:gd name="connsiteY2106" fmla="*/ 311858 h 755236"/>
                    <a:gd name="connsiteX2107" fmla="*/ 1135265 w 1591877"/>
                    <a:gd name="connsiteY2107" fmla="*/ 315094 h 755236"/>
                    <a:gd name="connsiteX2108" fmla="*/ 1136388 w 1591877"/>
                    <a:gd name="connsiteY2108" fmla="*/ 318747 h 755236"/>
                    <a:gd name="connsiteX2109" fmla="*/ 1137514 w 1591877"/>
                    <a:gd name="connsiteY2109" fmla="*/ 322781 h 755236"/>
                    <a:gd name="connsiteX2110" fmla="*/ 1138636 w 1591877"/>
                    <a:gd name="connsiteY2110" fmla="*/ 327158 h 755236"/>
                    <a:gd name="connsiteX2111" fmla="*/ 1139758 w 1591877"/>
                    <a:gd name="connsiteY2111" fmla="*/ 331842 h 755236"/>
                    <a:gd name="connsiteX2112" fmla="*/ 1142003 w 1591877"/>
                    <a:gd name="connsiteY2112" fmla="*/ 341952 h 755236"/>
                    <a:gd name="connsiteX2113" fmla="*/ 1144252 w 1591877"/>
                    <a:gd name="connsiteY2113" fmla="*/ 352781 h 755236"/>
                    <a:gd name="connsiteX2114" fmla="*/ 1148745 w 1591877"/>
                    <a:gd name="connsiteY2114" fmla="*/ 375214 h 755236"/>
                    <a:gd name="connsiteX2115" fmla="*/ 1150990 w 1591877"/>
                    <a:gd name="connsiteY2115" fmla="*/ 386153 h 755236"/>
                    <a:gd name="connsiteX2116" fmla="*/ 1153234 w 1591877"/>
                    <a:gd name="connsiteY2116" fmla="*/ 396495 h 755236"/>
                    <a:gd name="connsiteX2117" fmla="*/ 1155483 w 1591877"/>
                    <a:gd name="connsiteY2117" fmla="*/ 405969 h 755236"/>
                    <a:gd name="connsiteX2118" fmla="*/ 1157727 w 1591877"/>
                    <a:gd name="connsiteY2118" fmla="*/ 414341 h 755236"/>
                    <a:gd name="connsiteX2119" fmla="*/ 1158861 w 1591877"/>
                    <a:gd name="connsiteY2119" fmla="*/ 418077 h 755236"/>
                    <a:gd name="connsiteX2120" fmla="*/ 1159991 w 1591877"/>
                    <a:gd name="connsiteY2120" fmla="*/ 421461 h 755236"/>
                    <a:gd name="connsiteX2121" fmla="*/ 1161124 w 1591877"/>
                    <a:gd name="connsiteY2121" fmla="*/ 424482 h 755236"/>
                    <a:gd name="connsiteX2122" fmla="*/ 1162254 w 1591877"/>
                    <a:gd name="connsiteY2122" fmla="*/ 427120 h 755236"/>
                    <a:gd name="connsiteX2123" fmla="*/ 1163387 w 1591877"/>
                    <a:gd name="connsiteY2123" fmla="*/ 429368 h 755236"/>
                    <a:gd name="connsiteX2124" fmla="*/ 1163952 w 1591877"/>
                    <a:gd name="connsiteY2124" fmla="*/ 430342 h 755236"/>
                    <a:gd name="connsiteX2125" fmla="*/ 1164517 w 1591877"/>
                    <a:gd name="connsiteY2125" fmla="*/ 431216 h 755236"/>
                    <a:gd name="connsiteX2126" fmla="*/ 1165082 w 1591877"/>
                    <a:gd name="connsiteY2126" fmla="*/ 431988 h 755236"/>
                    <a:gd name="connsiteX2127" fmla="*/ 1165650 w 1591877"/>
                    <a:gd name="connsiteY2127" fmla="*/ 432660 h 755236"/>
                    <a:gd name="connsiteX2128" fmla="*/ 1165933 w 1591877"/>
                    <a:gd name="connsiteY2128" fmla="*/ 432957 h 755236"/>
                    <a:gd name="connsiteX2129" fmla="*/ 1166215 w 1591877"/>
                    <a:gd name="connsiteY2129" fmla="*/ 433230 h 755236"/>
                    <a:gd name="connsiteX2130" fmla="*/ 1166498 w 1591877"/>
                    <a:gd name="connsiteY2130" fmla="*/ 433477 h 755236"/>
                    <a:gd name="connsiteX2131" fmla="*/ 1166780 w 1591877"/>
                    <a:gd name="connsiteY2131" fmla="*/ 433699 h 755236"/>
                    <a:gd name="connsiteX2132" fmla="*/ 1167062 w 1591877"/>
                    <a:gd name="connsiteY2132" fmla="*/ 433895 h 755236"/>
                    <a:gd name="connsiteX2133" fmla="*/ 1167345 w 1591877"/>
                    <a:gd name="connsiteY2133" fmla="*/ 434067 h 755236"/>
                    <a:gd name="connsiteX2134" fmla="*/ 1167488 w 1591877"/>
                    <a:gd name="connsiteY2134" fmla="*/ 434144 h 755236"/>
                    <a:gd name="connsiteX2135" fmla="*/ 1167631 w 1591877"/>
                    <a:gd name="connsiteY2135" fmla="*/ 434212 h 755236"/>
                    <a:gd name="connsiteX2136" fmla="*/ 1167770 w 1591877"/>
                    <a:gd name="connsiteY2136" fmla="*/ 434276 h 755236"/>
                    <a:gd name="connsiteX2137" fmla="*/ 1167913 w 1591877"/>
                    <a:gd name="connsiteY2137" fmla="*/ 434336 h 755236"/>
                    <a:gd name="connsiteX2138" fmla="*/ 1168053 w 1591877"/>
                    <a:gd name="connsiteY2138" fmla="*/ 434386 h 755236"/>
                    <a:gd name="connsiteX2139" fmla="*/ 1168196 w 1591877"/>
                    <a:gd name="connsiteY2139" fmla="*/ 434430 h 755236"/>
                    <a:gd name="connsiteX2140" fmla="*/ 1168335 w 1591877"/>
                    <a:gd name="connsiteY2140" fmla="*/ 434470 h 755236"/>
                    <a:gd name="connsiteX2141" fmla="*/ 1168478 w 1591877"/>
                    <a:gd name="connsiteY2141" fmla="*/ 434503 h 755236"/>
                    <a:gd name="connsiteX2142" fmla="*/ 1168618 w 1591877"/>
                    <a:gd name="connsiteY2142" fmla="*/ 434529 h 755236"/>
                    <a:gd name="connsiteX2143" fmla="*/ 1168761 w 1591877"/>
                    <a:gd name="connsiteY2143" fmla="*/ 434549 h 755236"/>
                    <a:gd name="connsiteX2144" fmla="*/ 1168904 w 1591877"/>
                    <a:gd name="connsiteY2144" fmla="*/ 434565 h 755236"/>
                    <a:gd name="connsiteX2145" fmla="*/ 1169043 w 1591877"/>
                    <a:gd name="connsiteY2145" fmla="*/ 434573 h 755236"/>
                    <a:gd name="connsiteX2146" fmla="*/ 1169186 w 1591877"/>
                    <a:gd name="connsiteY2146" fmla="*/ 434573 h 755236"/>
                    <a:gd name="connsiteX2147" fmla="*/ 1169326 w 1591877"/>
                    <a:gd name="connsiteY2147" fmla="*/ 434571 h 755236"/>
                    <a:gd name="connsiteX2148" fmla="*/ 1169469 w 1591877"/>
                    <a:gd name="connsiteY2148" fmla="*/ 434560 h 755236"/>
                    <a:gd name="connsiteX2149" fmla="*/ 1169608 w 1591877"/>
                    <a:gd name="connsiteY2149" fmla="*/ 434545 h 755236"/>
                    <a:gd name="connsiteX2150" fmla="*/ 1169751 w 1591877"/>
                    <a:gd name="connsiteY2150" fmla="*/ 434523 h 755236"/>
                    <a:gd name="connsiteX2151" fmla="*/ 1169894 w 1591877"/>
                    <a:gd name="connsiteY2151" fmla="*/ 434494 h 755236"/>
                    <a:gd name="connsiteX2152" fmla="*/ 1170033 w 1591877"/>
                    <a:gd name="connsiteY2152" fmla="*/ 434459 h 755236"/>
                    <a:gd name="connsiteX2153" fmla="*/ 1170176 w 1591877"/>
                    <a:gd name="connsiteY2153" fmla="*/ 434419 h 755236"/>
                    <a:gd name="connsiteX2154" fmla="*/ 1170316 w 1591877"/>
                    <a:gd name="connsiteY2154" fmla="*/ 434373 h 755236"/>
                    <a:gd name="connsiteX2155" fmla="*/ 1170459 w 1591877"/>
                    <a:gd name="connsiteY2155" fmla="*/ 434322 h 755236"/>
                    <a:gd name="connsiteX2156" fmla="*/ 1170598 w 1591877"/>
                    <a:gd name="connsiteY2156" fmla="*/ 434263 h 755236"/>
                    <a:gd name="connsiteX2157" fmla="*/ 1170741 w 1591877"/>
                    <a:gd name="connsiteY2157" fmla="*/ 434199 h 755236"/>
                    <a:gd name="connsiteX2158" fmla="*/ 1171024 w 1591877"/>
                    <a:gd name="connsiteY2158" fmla="*/ 434054 h 755236"/>
                    <a:gd name="connsiteX2159" fmla="*/ 1171306 w 1591877"/>
                    <a:gd name="connsiteY2159" fmla="*/ 433886 h 755236"/>
                    <a:gd name="connsiteX2160" fmla="*/ 1171589 w 1591877"/>
                    <a:gd name="connsiteY2160" fmla="*/ 433695 h 755236"/>
                    <a:gd name="connsiteX2161" fmla="*/ 1171871 w 1591877"/>
                    <a:gd name="connsiteY2161" fmla="*/ 433481 h 755236"/>
                    <a:gd name="connsiteX2162" fmla="*/ 1172153 w 1591877"/>
                    <a:gd name="connsiteY2162" fmla="*/ 433244 h 755236"/>
                    <a:gd name="connsiteX2163" fmla="*/ 1172440 w 1591877"/>
                    <a:gd name="connsiteY2163" fmla="*/ 432986 h 755236"/>
                    <a:gd name="connsiteX2164" fmla="*/ 1173004 w 1591877"/>
                    <a:gd name="connsiteY2164" fmla="*/ 432402 h 755236"/>
                    <a:gd name="connsiteX2165" fmla="*/ 1173569 w 1591877"/>
                    <a:gd name="connsiteY2165" fmla="*/ 431733 h 755236"/>
                    <a:gd name="connsiteX2166" fmla="*/ 1174134 w 1591877"/>
                    <a:gd name="connsiteY2166" fmla="*/ 430980 h 755236"/>
                    <a:gd name="connsiteX2167" fmla="*/ 1174699 w 1591877"/>
                    <a:gd name="connsiteY2167" fmla="*/ 430146 h 755236"/>
                    <a:gd name="connsiteX2168" fmla="*/ 1175832 w 1591877"/>
                    <a:gd name="connsiteY2168" fmla="*/ 428243 h 755236"/>
                    <a:gd name="connsiteX2169" fmla="*/ 1176962 w 1591877"/>
                    <a:gd name="connsiteY2169" fmla="*/ 426048 h 755236"/>
                    <a:gd name="connsiteX2170" fmla="*/ 1178095 w 1591877"/>
                    <a:gd name="connsiteY2170" fmla="*/ 423584 h 755236"/>
                    <a:gd name="connsiteX2171" fmla="*/ 1180359 w 1591877"/>
                    <a:gd name="connsiteY2171" fmla="*/ 417947 h 755236"/>
                    <a:gd name="connsiteX2172" fmla="*/ 1182622 w 1591877"/>
                    <a:gd name="connsiteY2172" fmla="*/ 411546 h 755236"/>
                    <a:gd name="connsiteX2173" fmla="*/ 1184885 w 1591877"/>
                    <a:gd name="connsiteY2173" fmla="*/ 404604 h 755236"/>
                    <a:gd name="connsiteX2174" fmla="*/ 1189411 w 1591877"/>
                    <a:gd name="connsiteY2174" fmla="*/ 390015 h 755236"/>
                    <a:gd name="connsiteX2175" fmla="*/ 1193937 w 1591877"/>
                    <a:gd name="connsiteY2175" fmla="*/ 375958 h 755236"/>
                    <a:gd name="connsiteX2176" fmla="*/ 1196197 w 1591877"/>
                    <a:gd name="connsiteY2176" fmla="*/ 369632 h 755236"/>
                    <a:gd name="connsiteX2177" fmla="*/ 1198456 w 1591877"/>
                    <a:gd name="connsiteY2177" fmla="*/ 363991 h 755236"/>
                    <a:gd name="connsiteX2178" fmla="*/ 1200716 w 1591877"/>
                    <a:gd name="connsiteY2178" fmla="*/ 359162 h 755236"/>
                    <a:gd name="connsiteX2179" fmla="*/ 1201845 w 1591877"/>
                    <a:gd name="connsiteY2179" fmla="*/ 357086 h 755236"/>
                    <a:gd name="connsiteX2180" fmla="*/ 1202975 w 1591877"/>
                    <a:gd name="connsiteY2180" fmla="*/ 355249 h 755236"/>
                    <a:gd name="connsiteX2181" fmla="*/ 1204105 w 1591877"/>
                    <a:gd name="connsiteY2181" fmla="*/ 353658 h 755236"/>
                    <a:gd name="connsiteX2182" fmla="*/ 1204670 w 1591877"/>
                    <a:gd name="connsiteY2182" fmla="*/ 352955 h 755236"/>
                    <a:gd name="connsiteX2183" fmla="*/ 1205234 w 1591877"/>
                    <a:gd name="connsiteY2183" fmla="*/ 352317 h 755236"/>
                    <a:gd name="connsiteX2184" fmla="*/ 1205799 w 1591877"/>
                    <a:gd name="connsiteY2184" fmla="*/ 351744 h 755236"/>
                    <a:gd name="connsiteX2185" fmla="*/ 1206364 w 1591877"/>
                    <a:gd name="connsiteY2185" fmla="*/ 351233 h 755236"/>
                    <a:gd name="connsiteX2186" fmla="*/ 1206929 w 1591877"/>
                    <a:gd name="connsiteY2186" fmla="*/ 350786 h 755236"/>
                    <a:gd name="connsiteX2187" fmla="*/ 1207212 w 1591877"/>
                    <a:gd name="connsiteY2187" fmla="*/ 350586 h 755236"/>
                    <a:gd name="connsiteX2188" fmla="*/ 1207494 w 1591877"/>
                    <a:gd name="connsiteY2188" fmla="*/ 350403 h 755236"/>
                    <a:gd name="connsiteX2189" fmla="*/ 1207776 w 1591877"/>
                    <a:gd name="connsiteY2189" fmla="*/ 350236 h 755236"/>
                    <a:gd name="connsiteX2190" fmla="*/ 1208059 w 1591877"/>
                    <a:gd name="connsiteY2190" fmla="*/ 350086 h 755236"/>
                    <a:gd name="connsiteX2191" fmla="*/ 1208341 w 1591877"/>
                    <a:gd name="connsiteY2191" fmla="*/ 349952 h 755236"/>
                    <a:gd name="connsiteX2192" fmla="*/ 1208624 w 1591877"/>
                    <a:gd name="connsiteY2192" fmla="*/ 349831 h 755236"/>
                    <a:gd name="connsiteX2193" fmla="*/ 1208906 w 1591877"/>
                    <a:gd name="connsiteY2193" fmla="*/ 349727 h 755236"/>
                    <a:gd name="connsiteX2194" fmla="*/ 1209188 w 1591877"/>
                    <a:gd name="connsiteY2194" fmla="*/ 349641 h 755236"/>
                    <a:gd name="connsiteX2195" fmla="*/ 1209471 w 1591877"/>
                    <a:gd name="connsiteY2195" fmla="*/ 349569 h 755236"/>
                    <a:gd name="connsiteX2196" fmla="*/ 1209753 w 1591877"/>
                    <a:gd name="connsiteY2196" fmla="*/ 349514 h 755236"/>
                    <a:gd name="connsiteX2197" fmla="*/ 1209893 w 1591877"/>
                    <a:gd name="connsiteY2197" fmla="*/ 349492 h 755236"/>
                    <a:gd name="connsiteX2198" fmla="*/ 1210036 w 1591877"/>
                    <a:gd name="connsiteY2198" fmla="*/ 349472 h 755236"/>
                    <a:gd name="connsiteX2199" fmla="*/ 1210175 w 1591877"/>
                    <a:gd name="connsiteY2199" fmla="*/ 349459 h 755236"/>
                    <a:gd name="connsiteX2200" fmla="*/ 1210318 w 1591877"/>
                    <a:gd name="connsiteY2200" fmla="*/ 349448 h 755236"/>
                    <a:gd name="connsiteX2201" fmla="*/ 1210458 w 1591877"/>
                    <a:gd name="connsiteY2201" fmla="*/ 349441 h 755236"/>
                    <a:gd name="connsiteX2202" fmla="*/ 1210601 w 1591877"/>
                    <a:gd name="connsiteY2202" fmla="*/ 349439 h 755236"/>
                    <a:gd name="connsiteX2203" fmla="*/ 1210740 w 1591877"/>
                    <a:gd name="connsiteY2203" fmla="*/ 349439 h 755236"/>
                    <a:gd name="connsiteX2204" fmla="*/ 1210883 w 1591877"/>
                    <a:gd name="connsiteY2204" fmla="*/ 349443 h 755236"/>
                    <a:gd name="connsiteX2205" fmla="*/ 1211022 w 1591877"/>
                    <a:gd name="connsiteY2205" fmla="*/ 349452 h 755236"/>
                    <a:gd name="connsiteX2206" fmla="*/ 1211165 w 1591877"/>
                    <a:gd name="connsiteY2206" fmla="*/ 349465 h 755236"/>
                    <a:gd name="connsiteX2207" fmla="*/ 1211448 w 1591877"/>
                    <a:gd name="connsiteY2207" fmla="*/ 349500 h 755236"/>
                    <a:gd name="connsiteX2208" fmla="*/ 1211730 w 1591877"/>
                    <a:gd name="connsiteY2208" fmla="*/ 349551 h 755236"/>
                    <a:gd name="connsiteX2209" fmla="*/ 1212013 w 1591877"/>
                    <a:gd name="connsiteY2209" fmla="*/ 349617 h 755236"/>
                    <a:gd name="connsiteX2210" fmla="*/ 1212295 w 1591877"/>
                    <a:gd name="connsiteY2210" fmla="*/ 349699 h 755236"/>
                    <a:gd name="connsiteX2211" fmla="*/ 1212578 w 1591877"/>
                    <a:gd name="connsiteY2211" fmla="*/ 349793 h 755236"/>
                    <a:gd name="connsiteX2212" fmla="*/ 1212860 w 1591877"/>
                    <a:gd name="connsiteY2212" fmla="*/ 349903 h 755236"/>
                    <a:gd name="connsiteX2213" fmla="*/ 1213142 w 1591877"/>
                    <a:gd name="connsiteY2213" fmla="*/ 350027 h 755236"/>
                    <a:gd name="connsiteX2214" fmla="*/ 1213425 w 1591877"/>
                    <a:gd name="connsiteY2214" fmla="*/ 350165 h 755236"/>
                    <a:gd name="connsiteX2215" fmla="*/ 1213707 w 1591877"/>
                    <a:gd name="connsiteY2215" fmla="*/ 350317 h 755236"/>
                    <a:gd name="connsiteX2216" fmla="*/ 1214272 w 1591877"/>
                    <a:gd name="connsiteY2216" fmla="*/ 350663 h 755236"/>
                    <a:gd name="connsiteX2217" fmla="*/ 1214837 w 1591877"/>
                    <a:gd name="connsiteY2217" fmla="*/ 351064 h 755236"/>
                    <a:gd name="connsiteX2218" fmla="*/ 1215402 w 1591877"/>
                    <a:gd name="connsiteY2218" fmla="*/ 351515 h 755236"/>
                    <a:gd name="connsiteX2219" fmla="*/ 1215967 w 1591877"/>
                    <a:gd name="connsiteY2219" fmla="*/ 352019 h 755236"/>
                    <a:gd name="connsiteX2220" fmla="*/ 1216532 w 1591877"/>
                    <a:gd name="connsiteY2220" fmla="*/ 352572 h 755236"/>
                    <a:gd name="connsiteX2221" fmla="*/ 1217661 w 1591877"/>
                    <a:gd name="connsiteY2221" fmla="*/ 353818 h 755236"/>
                    <a:gd name="connsiteX2222" fmla="*/ 1218791 w 1591877"/>
                    <a:gd name="connsiteY2222" fmla="*/ 355241 h 755236"/>
                    <a:gd name="connsiteX2223" fmla="*/ 1221050 w 1591877"/>
                    <a:gd name="connsiteY2223" fmla="*/ 358552 h 755236"/>
                    <a:gd name="connsiteX2224" fmla="*/ 1223310 w 1591877"/>
                    <a:gd name="connsiteY2224" fmla="*/ 362377 h 755236"/>
                    <a:gd name="connsiteX2225" fmla="*/ 1225569 w 1591877"/>
                    <a:gd name="connsiteY2225" fmla="*/ 366574 h 755236"/>
                    <a:gd name="connsiteX2226" fmla="*/ 1230088 w 1591877"/>
                    <a:gd name="connsiteY2226" fmla="*/ 375513 h 755236"/>
                    <a:gd name="connsiteX2227" fmla="*/ 1234937 w 1591877"/>
                    <a:gd name="connsiteY2227" fmla="*/ 384878 h 755236"/>
                    <a:gd name="connsiteX2228" fmla="*/ 1237365 w 1591877"/>
                    <a:gd name="connsiteY2228" fmla="*/ 389096 h 755236"/>
                    <a:gd name="connsiteX2229" fmla="*/ 1239790 w 1591877"/>
                    <a:gd name="connsiteY2229" fmla="*/ 392837 h 755236"/>
                    <a:gd name="connsiteX2230" fmla="*/ 1241004 w 1591877"/>
                    <a:gd name="connsiteY2230" fmla="*/ 394498 h 755236"/>
                    <a:gd name="connsiteX2231" fmla="*/ 1242218 w 1591877"/>
                    <a:gd name="connsiteY2231" fmla="*/ 396004 h 755236"/>
                    <a:gd name="connsiteX2232" fmla="*/ 1243432 w 1591877"/>
                    <a:gd name="connsiteY2232" fmla="*/ 397347 h 755236"/>
                    <a:gd name="connsiteX2233" fmla="*/ 1244643 w 1591877"/>
                    <a:gd name="connsiteY2233" fmla="*/ 398520 h 755236"/>
                    <a:gd name="connsiteX2234" fmla="*/ 1245251 w 1591877"/>
                    <a:gd name="connsiteY2234" fmla="*/ 399042 h 755236"/>
                    <a:gd name="connsiteX2235" fmla="*/ 1245857 w 1591877"/>
                    <a:gd name="connsiteY2235" fmla="*/ 399520 h 755236"/>
                    <a:gd name="connsiteX2236" fmla="*/ 1246462 w 1591877"/>
                    <a:gd name="connsiteY2236" fmla="*/ 399952 h 755236"/>
                    <a:gd name="connsiteX2237" fmla="*/ 1247071 w 1591877"/>
                    <a:gd name="connsiteY2237" fmla="*/ 400341 h 755236"/>
                    <a:gd name="connsiteX2238" fmla="*/ 1247676 w 1591877"/>
                    <a:gd name="connsiteY2238" fmla="*/ 400685 h 755236"/>
                    <a:gd name="connsiteX2239" fmla="*/ 1248281 w 1591877"/>
                    <a:gd name="connsiteY2239" fmla="*/ 400984 h 755236"/>
                    <a:gd name="connsiteX2240" fmla="*/ 1248890 w 1591877"/>
                    <a:gd name="connsiteY2240" fmla="*/ 401240 h 755236"/>
                    <a:gd name="connsiteX2241" fmla="*/ 1249194 w 1591877"/>
                    <a:gd name="connsiteY2241" fmla="*/ 401350 h 755236"/>
                    <a:gd name="connsiteX2242" fmla="*/ 1249495 w 1591877"/>
                    <a:gd name="connsiteY2242" fmla="*/ 401449 h 755236"/>
                    <a:gd name="connsiteX2243" fmla="*/ 1249800 w 1591877"/>
                    <a:gd name="connsiteY2243" fmla="*/ 401537 h 755236"/>
                    <a:gd name="connsiteX2244" fmla="*/ 1250104 w 1591877"/>
                    <a:gd name="connsiteY2244" fmla="*/ 401614 h 755236"/>
                    <a:gd name="connsiteX2245" fmla="*/ 1250405 w 1591877"/>
                    <a:gd name="connsiteY2245" fmla="*/ 401680 h 755236"/>
                    <a:gd name="connsiteX2246" fmla="*/ 1250709 w 1591877"/>
                    <a:gd name="connsiteY2246" fmla="*/ 401735 h 755236"/>
                    <a:gd name="connsiteX2247" fmla="*/ 1251014 w 1591877"/>
                    <a:gd name="connsiteY2247" fmla="*/ 401779 h 755236"/>
                    <a:gd name="connsiteX2248" fmla="*/ 1251315 w 1591877"/>
                    <a:gd name="connsiteY2248" fmla="*/ 401812 h 755236"/>
                    <a:gd name="connsiteX2249" fmla="*/ 1251619 w 1591877"/>
                    <a:gd name="connsiteY2249" fmla="*/ 401836 h 755236"/>
                    <a:gd name="connsiteX2250" fmla="*/ 1251923 w 1591877"/>
                    <a:gd name="connsiteY2250" fmla="*/ 401847 h 755236"/>
                    <a:gd name="connsiteX2251" fmla="*/ 1252224 w 1591877"/>
                    <a:gd name="connsiteY2251" fmla="*/ 401850 h 755236"/>
                    <a:gd name="connsiteX2252" fmla="*/ 1252529 w 1591877"/>
                    <a:gd name="connsiteY2252" fmla="*/ 401839 h 755236"/>
                    <a:gd name="connsiteX2253" fmla="*/ 1252833 w 1591877"/>
                    <a:gd name="connsiteY2253" fmla="*/ 401819 h 755236"/>
                    <a:gd name="connsiteX2254" fmla="*/ 1253134 w 1591877"/>
                    <a:gd name="connsiteY2254" fmla="*/ 401788 h 755236"/>
                    <a:gd name="connsiteX2255" fmla="*/ 1253438 w 1591877"/>
                    <a:gd name="connsiteY2255" fmla="*/ 401748 h 755236"/>
                    <a:gd name="connsiteX2256" fmla="*/ 1253743 w 1591877"/>
                    <a:gd name="connsiteY2256" fmla="*/ 401698 h 755236"/>
                    <a:gd name="connsiteX2257" fmla="*/ 1254043 w 1591877"/>
                    <a:gd name="connsiteY2257" fmla="*/ 401636 h 755236"/>
                    <a:gd name="connsiteX2258" fmla="*/ 1254348 w 1591877"/>
                    <a:gd name="connsiteY2258" fmla="*/ 401565 h 755236"/>
                    <a:gd name="connsiteX2259" fmla="*/ 1254652 w 1591877"/>
                    <a:gd name="connsiteY2259" fmla="*/ 401486 h 755236"/>
                    <a:gd name="connsiteX2260" fmla="*/ 1254953 w 1591877"/>
                    <a:gd name="connsiteY2260" fmla="*/ 401396 h 755236"/>
                    <a:gd name="connsiteX2261" fmla="*/ 1255562 w 1591877"/>
                    <a:gd name="connsiteY2261" fmla="*/ 401187 h 755236"/>
                    <a:gd name="connsiteX2262" fmla="*/ 1256167 w 1591877"/>
                    <a:gd name="connsiteY2262" fmla="*/ 400940 h 755236"/>
                    <a:gd name="connsiteX2263" fmla="*/ 1256772 w 1591877"/>
                    <a:gd name="connsiteY2263" fmla="*/ 400656 h 755236"/>
                    <a:gd name="connsiteX2264" fmla="*/ 1257381 w 1591877"/>
                    <a:gd name="connsiteY2264" fmla="*/ 400339 h 755236"/>
                    <a:gd name="connsiteX2265" fmla="*/ 1257986 w 1591877"/>
                    <a:gd name="connsiteY2265" fmla="*/ 399987 h 755236"/>
                    <a:gd name="connsiteX2266" fmla="*/ 1258595 w 1591877"/>
                    <a:gd name="connsiteY2266" fmla="*/ 399604 h 755236"/>
                    <a:gd name="connsiteX2267" fmla="*/ 1259201 w 1591877"/>
                    <a:gd name="connsiteY2267" fmla="*/ 399187 h 755236"/>
                    <a:gd name="connsiteX2268" fmla="*/ 1260415 w 1591877"/>
                    <a:gd name="connsiteY2268" fmla="*/ 398269 h 755236"/>
                    <a:gd name="connsiteX2269" fmla="*/ 1261625 w 1591877"/>
                    <a:gd name="connsiteY2269" fmla="*/ 397243 h 755236"/>
                    <a:gd name="connsiteX2270" fmla="*/ 1264053 w 1591877"/>
                    <a:gd name="connsiteY2270" fmla="*/ 394918 h 755236"/>
                    <a:gd name="connsiteX2271" fmla="*/ 1266478 w 1591877"/>
                    <a:gd name="connsiteY2271" fmla="*/ 392313 h 755236"/>
                    <a:gd name="connsiteX2272" fmla="*/ 1268906 w 1591877"/>
                    <a:gd name="connsiteY2272" fmla="*/ 389537 h 755236"/>
                    <a:gd name="connsiteX2273" fmla="*/ 1273098 w 1591877"/>
                    <a:gd name="connsiteY2273" fmla="*/ 384633 h 755236"/>
                    <a:gd name="connsiteX2274" fmla="*/ 1277291 w 1591877"/>
                    <a:gd name="connsiteY2274" fmla="*/ 380027 h 755236"/>
                    <a:gd name="connsiteX2275" fmla="*/ 1279385 w 1591877"/>
                    <a:gd name="connsiteY2275" fmla="*/ 377970 h 755236"/>
                    <a:gd name="connsiteX2276" fmla="*/ 1281483 w 1591877"/>
                    <a:gd name="connsiteY2276" fmla="*/ 376136 h 755236"/>
                    <a:gd name="connsiteX2277" fmla="*/ 1282532 w 1591877"/>
                    <a:gd name="connsiteY2277" fmla="*/ 375313 h 755236"/>
                    <a:gd name="connsiteX2278" fmla="*/ 1283578 w 1591877"/>
                    <a:gd name="connsiteY2278" fmla="*/ 374558 h 755236"/>
                    <a:gd name="connsiteX2279" fmla="*/ 1284627 w 1591877"/>
                    <a:gd name="connsiteY2279" fmla="*/ 373875 h 755236"/>
                    <a:gd name="connsiteX2280" fmla="*/ 1285676 w 1591877"/>
                    <a:gd name="connsiteY2280" fmla="*/ 373263 h 755236"/>
                    <a:gd name="connsiteX2281" fmla="*/ 1286725 w 1591877"/>
                    <a:gd name="connsiteY2281" fmla="*/ 372728 h 755236"/>
                    <a:gd name="connsiteX2282" fmla="*/ 1287770 w 1591877"/>
                    <a:gd name="connsiteY2282" fmla="*/ 372268 h 755236"/>
                    <a:gd name="connsiteX2283" fmla="*/ 1288294 w 1591877"/>
                    <a:gd name="connsiteY2283" fmla="*/ 372067 h 755236"/>
                    <a:gd name="connsiteX2284" fmla="*/ 1288819 w 1591877"/>
                    <a:gd name="connsiteY2284" fmla="*/ 371884 h 755236"/>
                    <a:gd name="connsiteX2285" fmla="*/ 1289344 w 1591877"/>
                    <a:gd name="connsiteY2285" fmla="*/ 371724 h 755236"/>
                    <a:gd name="connsiteX2286" fmla="*/ 1289868 w 1591877"/>
                    <a:gd name="connsiteY2286" fmla="*/ 371581 h 755236"/>
                    <a:gd name="connsiteX2287" fmla="*/ 1290393 w 1591877"/>
                    <a:gd name="connsiteY2287" fmla="*/ 371457 h 755236"/>
                    <a:gd name="connsiteX2288" fmla="*/ 1290917 w 1591877"/>
                    <a:gd name="connsiteY2288" fmla="*/ 371352 h 755236"/>
                    <a:gd name="connsiteX2289" fmla="*/ 1291442 w 1591877"/>
                    <a:gd name="connsiteY2289" fmla="*/ 371266 h 755236"/>
                    <a:gd name="connsiteX2290" fmla="*/ 1291962 w 1591877"/>
                    <a:gd name="connsiteY2290" fmla="*/ 371200 h 755236"/>
                    <a:gd name="connsiteX2291" fmla="*/ 1292487 w 1591877"/>
                    <a:gd name="connsiteY2291" fmla="*/ 371153 h 755236"/>
                    <a:gd name="connsiteX2292" fmla="*/ 1293011 w 1591877"/>
                    <a:gd name="connsiteY2292" fmla="*/ 371123 h 755236"/>
                    <a:gd name="connsiteX2293" fmla="*/ 1293536 w 1591877"/>
                    <a:gd name="connsiteY2293" fmla="*/ 371114 h 755236"/>
                    <a:gd name="connsiteX2294" fmla="*/ 1294060 w 1591877"/>
                    <a:gd name="connsiteY2294" fmla="*/ 371120 h 755236"/>
                    <a:gd name="connsiteX2295" fmla="*/ 1294585 w 1591877"/>
                    <a:gd name="connsiteY2295" fmla="*/ 371145 h 755236"/>
                    <a:gd name="connsiteX2296" fmla="*/ 1295109 w 1591877"/>
                    <a:gd name="connsiteY2296" fmla="*/ 371189 h 755236"/>
                    <a:gd name="connsiteX2297" fmla="*/ 1295630 w 1591877"/>
                    <a:gd name="connsiteY2297" fmla="*/ 371248 h 755236"/>
                    <a:gd name="connsiteX2298" fmla="*/ 1296155 w 1591877"/>
                    <a:gd name="connsiteY2298" fmla="*/ 371325 h 755236"/>
                    <a:gd name="connsiteX2299" fmla="*/ 1296679 w 1591877"/>
                    <a:gd name="connsiteY2299" fmla="*/ 371418 h 755236"/>
                    <a:gd name="connsiteX2300" fmla="*/ 1297204 w 1591877"/>
                    <a:gd name="connsiteY2300" fmla="*/ 371528 h 755236"/>
                    <a:gd name="connsiteX2301" fmla="*/ 1297728 w 1591877"/>
                    <a:gd name="connsiteY2301" fmla="*/ 371653 h 755236"/>
                    <a:gd name="connsiteX2302" fmla="*/ 1298253 w 1591877"/>
                    <a:gd name="connsiteY2302" fmla="*/ 371794 h 755236"/>
                    <a:gd name="connsiteX2303" fmla="*/ 1299302 w 1591877"/>
                    <a:gd name="connsiteY2303" fmla="*/ 372118 h 755236"/>
                    <a:gd name="connsiteX2304" fmla="*/ 1300347 w 1591877"/>
                    <a:gd name="connsiteY2304" fmla="*/ 372497 h 755236"/>
                    <a:gd name="connsiteX2305" fmla="*/ 1301396 w 1591877"/>
                    <a:gd name="connsiteY2305" fmla="*/ 372928 h 755236"/>
                    <a:gd name="connsiteX2306" fmla="*/ 1302445 w 1591877"/>
                    <a:gd name="connsiteY2306" fmla="*/ 373406 h 755236"/>
                    <a:gd name="connsiteX2307" fmla="*/ 1304598 w 1591877"/>
                    <a:gd name="connsiteY2307" fmla="*/ 374516 h 755236"/>
                    <a:gd name="connsiteX2308" fmla="*/ 1306755 w 1591877"/>
                    <a:gd name="connsiteY2308" fmla="*/ 375766 h 755236"/>
                    <a:gd name="connsiteX2309" fmla="*/ 1311061 w 1591877"/>
                    <a:gd name="connsiteY2309" fmla="*/ 378512 h 755236"/>
                    <a:gd name="connsiteX2310" fmla="*/ 1315371 w 1591877"/>
                    <a:gd name="connsiteY2310" fmla="*/ 381315 h 755236"/>
                    <a:gd name="connsiteX2311" fmla="*/ 1317528 w 1591877"/>
                    <a:gd name="connsiteY2311" fmla="*/ 382645 h 755236"/>
                    <a:gd name="connsiteX2312" fmla="*/ 1319681 w 1591877"/>
                    <a:gd name="connsiteY2312" fmla="*/ 383880 h 755236"/>
                    <a:gd name="connsiteX2313" fmla="*/ 1321838 w 1591877"/>
                    <a:gd name="connsiteY2313" fmla="*/ 384997 h 755236"/>
                    <a:gd name="connsiteX2314" fmla="*/ 1323991 w 1591877"/>
                    <a:gd name="connsiteY2314" fmla="*/ 385970 h 755236"/>
                    <a:gd name="connsiteX2315" fmla="*/ 1325069 w 1591877"/>
                    <a:gd name="connsiteY2315" fmla="*/ 386399 h 755236"/>
                    <a:gd name="connsiteX2316" fmla="*/ 1326144 w 1591877"/>
                    <a:gd name="connsiteY2316" fmla="*/ 386784 h 755236"/>
                    <a:gd name="connsiteX2317" fmla="*/ 1327222 w 1591877"/>
                    <a:gd name="connsiteY2317" fmla="*/ 387128 h 755236"/>
                    <a:gd name="connsiteX2318" fmla="*/ 1328301 w 1591877"/>
                    <a:gd name="connsiteY2318" fmla="*/ 387425 h 755236"/>
                    <a:gd name="connsiteX2319" fmla="*/ 1329375 w 1591877"/>
                    <a:gd name="connsiteY2319" fmla="*/ 387681 h 755236"/>
                    <a:gd name="connsiteX2320" fmla="*/ 1330454 w 1591877"/>
                    <a:gd name="connsiteY2320" fmla="*/ 387890 h 755236"/>
                    <a:gd name="connsiteX2321" fmla="*/ 1331532 w 1591877"/>
                    <a:gd name="connsiteY2321" fmla="*/ 388055 h 755236"/>
                    <a:gd name="connsiteX2322" fmla="*/ 1332610 w 1591877"/>
                    <a:gd name="connsiteY2322" fmla="*/ 388174 h 755236"/>
                    <a:gd name="connsiteX2323" fmla="*/ 1333685 w 1591877"/>
                    <a:gd name="connsiteY2323" fmla="*/ 388249 h 755236"/>
                    <a:gd name="connsiteX2324" fmla="*/ 1334763 w 1591877"/>
                    <a:gd name="connsiteY2324" fmla="*/ 388282 h 755236"/>
                    <a:gd name="connsiteX2325" fmla="*/ 1335842 w 1591877"/>
                    <a:gd name="connsiteY2325" fmla="*/ 388273 h 755236"/>
                    <a:gd name="connsiteX2326" fmla="*/ 1336916 w 1591877"/>
                    <a:gd name="connsiteY2326" fmla="*/ 388222 h 755236"/>
                    <a:gd name="connsiteX2327" fmla="*/ 1338101 w 1591877"/>
                    <a:gd name="connsiteY2327" fmla="*/ 388123 h 755236"/>
                    <a:gd name="connsiteX2328" fmla="*/ 1339286 w 1591877"/>
                    <a:gd name="connsiteY2328" fmla="*/ 387980 h 755236"/>
                    <a:gd name="connsiteX2329" fmla="*/ 1340471 w 1591877"/>
                    <a:gd name="connsiteY2329" fmla="*/ 387793 h 755236"/>
                    <a:gd name="connsiteX2330" fmla="*/ 1341652 w 1591877"/>
                    <a:gd name="connsiteY2330" fmla="*/ 387568 h 755236"/>
                    <a:gd name="connsiteX2331" fmla="*/ 1342836 w 1591877"/>
                    <a:gd name="connsiteY2331" fmla="*/ 387311 h 755236"/>
                    <a:gd name="connsiteX2332" fmla="*/ 1344021 w 1591877"/>
                    <a:gd name="connsiteY2332" fmla="*/ 387018 h 755236"/>
                    <a:gd name="connsiteX2333" fmla="*/ 1346391 w 1591877"/>
                    <a:gd name="connsiteY2333" fmla="*/ 386353 h 755236"/>
                    <a:gd name="connsiteX2334" fmla="*/ 1348757 w 1591877"/>
                    <a:gd name="connsiteY2334" fmla="*/ 385602 h 755236"/>
                    <a:gd name="connsiteX2335" fmla="*/ 1351126 w 1591877"/>
                    <a:gd name="connsiteY2335" fmla="*/ 384801 h 755236"/>
                    <a:gd name="connsiteX2336" fmla="*/ 1355861 w 1591877"/>
                    <a:gd name="connsiteY2336" fmla="*/ 383151 h 755236"/>
                    <a:gd name="connsiteX2337" fmla="*/ 1360597 w 1591877"/>
                    <a:gd name="connsiteY2337" fmla="*/ 381621 h 755236"/>
                    <a:gd name="connsiteX2338" fmla="*/ 1362962 w 1591877"/>
                    <a:gd name="connsiteY2338" fmla="*/ 380958 h 755236"/>
                    <a:gd name="connsiteX2339" fmla="*/ 1365332 w 1591877"/>
                    <a:gd name="connsiteY2339" fmla="*/ 380386 h 755236"/>
                    <a:gd name="connsiteX2340" fmla="*/ 1367701 w 1591877"/>
                    <a:gd name="connsiteY2340" fmla="*/ 379915 h 755236"/>
                    <a:gd name="connsiteX2341" fmla="*/ 1370067 w 1591877"/>
                    <a:gd name="connsiteY2341" fmla="*/ 379556 h 755236"/>
                    <a:gd name="connsiteX2342" fmla="*/ 1372437 w 1591877"/>
                    <a:gd name="connsiteY2342" fmla="*/ 379309 h 755236"/>
                    <a:gd name="connsiteX2343" fmla="*/ 1374802 w 1591877"/>
                    <a:gd name="connsiteY2343" fmla="*/ 379175 h 755236"/>
                    <a:gd name="connsiteX2344" fmla="*/ 1377175 w 1591877"/>
                    <a:gd name="connsiteY2344" fmla="*/ 379151 h 755236"/>
                    <a:gd name="connsiteX2345" fmla="*/ 1379549 w 1591877"/>
                    <a:gd name="connsiteY2345" fmla="*/ 379228 h 755236"/>
                    <a:gd name="connsiteX2346" fmla="*/ 1381922 w 1591877"/>
                    <a:gd name="connsiteY2346" fmla="*/ 379397 h 755236"/>
                    <a:gd name="connsiteX2347" fmla="*/ 1384295 w 1591877"/>
                    <a:gd name="connsiteY2347" fmla="*/ 379646 h 755236"/>
                    <a:gd name="connsiteX2348" fmla="*/ 1386668 w 1591877"/>
                    <a:gd name="connsiteY2348" fmla="*/ 379961 h 755236"/>
                    <a:gd name="connsiteX2349" fmla="*/ 1389041 w 1591877"/>
                    <a:gd name="connsiteY2349" fmla="*/ 380324 h 755236"/>
                    <a:gd name="connsiteX2350" fmla="*/ 1393784 w 1591877"/>
                    <a:gd name="connsiteY2350" fmla="*/ 381141 h 755236"/>
                    <a:gd name="connsiteX2351" fmla="*/ 1398530 w 1591877"/>
                    <a:gd name="connsiteY2351" fmla="*/ 381973 h 755236"/>
                    <a:gd name="connsiteX2352" fmla="*/ 1403276 w 1591877"/>
                    <a:gd name="connsiteY2352" fmla="*/ 382715 h 755236"/>
                    <a:gd name="connsiteX2353" fmla="*/ 1408023 w 1591877"/>
                    <a:gd name="connsiteY2353" fmla="*/ 383288 h 755236"/>
                    <a:gd name="connsiteX2354" fmla="*/ 1412769 w 1591877"/>
                    <a:gd name="connsiteY2354" fmla="*/ 383647 h 755236"/>
                    <a:gd name="connsiteX2355" fmla="*/ 1417068 w 1591877"/>
                    <a:gd name="connsiteY2355" fmla="*/ 383775 h 755236"/>
                    <a:gd name="connsiteX2356" fmla="*/ 1421367 w 1591877"/>
                    <a:gd name="connsiteY2356" fmla="*/ 383728 h 755236"/>
                    <a:gd name="connsiteX2357" fmla="*/ 1425665 w 1591877"/>
                    <a:gd name="connsiteY2357" fmla="*/ 383539 h 755236"/>
                    <a:gd name="connsiteX2358" fmla="*/ 1429964 w 1591877"/>
                    <a:gd name="connsiteY2358" fmla="*/ 383244 h 755236"/>
                    <a:gd name="connsiteX2359" fmla="*/ 1438562 w 1591877"/>
                    <a:gd name="connsiteY2359" fmla="*/ 382524 h 755236"/>
                    <a:gd name="connsiteX2360" fmla="*/ 1447163 w 1591877"/>
                    <a:gd name="connsiteY2360" fmla="*/ 381896 h 755236"/>
                    <a:gd name="connsiteX2361" fmla="*/ 1460815 w 1591877"/>
                    <a:gd name="connsiteY2361" fmla="*/ 381544 h 755236"/>
                    <a:gd name="connsiteX2362" fmla="*/ 1474471 w 1591877"/>
                    <a:gd name="connsiteY2362" fmla="*/ 381903 h 755236"/>
                    <a:gd name="connsiteX2363" fmla="*/ 1519520 w 1591877"/>
                    <a:gd name="connsiteY2363" fmla="*/ 382348 h 755236"/>
                    <a:gd name="connsiteX2364" fmla="*/ 1555026 w 1591877"/>
                    <a:gd name="connsiteY2364" fmla="*/ 382169 h 755236"/>
                    <a:gd name="connsiteX2365" fmla="*/ 1591877 w 1591877"/>
                    <a:gd name="connsiteY2365" fmla="*/ 382299 h 75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Lst>
                  <a:rect l="l" t="t" r="r" b="b"/>
                  <a:pathLst>
                    <a:path w="1591877" h="755236">
                      <a:moveTo>
                        <a:pt x="0" y="382299"/>
                      </a:moveTo>
                      <a:lnTo>
                        <a:pt x="33199" y="382196"/>
                      </a:lnTo>
                      <a:lnTo>
                        <a:pt x="72358" y="382348"/>
                      </a:lnTo>
                      <a:lnTo>
                        <a:pt x="110236" y="382185"/>
                      </a:lnTo>
                      <a:lnTo>
                        <a:pt x="127475" y="381590"/>
                      </a:lnTo>
                      <a:lnTo>
                        <a:pt x="136094" y="381573"/>
                      </a:lnTo>
                      <a:lnTo>
                        <a:pt x="144714" y="381896"/>
                      </a:lnTo>
                      <a:lnTo>
                        <a:pt x="153590" y="382546"/>
                      </a:lnTo>
                      <a:lnTo>
                        <a:pt x="162467" y="383286"/>
                      </a:lnTo>
                      <a:lnTo>
                        <a:pt x="166901" y="383579"/>
                      </a:lnTo>
                      <a:lnTo>
                        <a:pt x="171340" y="383750"/>
                      </a:lnTo>
                      <a:lnTo>
                        <a:pt x="175778" y="383761"/>
                      </a:lnTo>
                      <a:lnTo>
                        <a:pt x="180212" y="383583"/>
                      </a:lnTo>
                      <a:lnTo>
                        <a:pt x="184823" y="383187"/>
                      </a:lnTo>
                      <a:lnTo>
                        <a:pt x="189430" y="382597"/>
                      </a:lnTo>
                      <a:lnTo>
                        <a:pt x="194037" y="381854"/>
                      </a:lnTo>
                      <a:lnTo>
                        <a:pt x="198644" y="381042"/>
                      </a:lnTo>
                      <a:lnTo>
                        <a:pt x="203250" y="380258"/>
                      </a:lnTo>
                      <a:lnTo>
                        <a:pt x="205554" y="379910"/>
                      </a:lnTo>
                      <a:lnTo>
                        <a:pt x="207857" y="379613"/>
                      </a:lnTo>
                      <a:lnTo>
                        <a:pt x="210164" y="379380"/>
                      </a:lnTo>
                      <a:lnTo>
                        <a:pt x="212468" y="379221"/>
                      </a:lnTo>
                      <a:lnTo>
                        <a:pt x="214771" y="379148"/>
                      </a:lnTo>
                      <a:lnTo>
                        <a:pt x="217075" y="379175"/>
                      </a:lnTo>
                      <a:lnTo>
                        <a:pt x="219569" y="379318"/>
                      </a:lnTo>
                      <a:lnTo>
                        <a:pt x="222063" y="379589"/>
                      </a:lnTo>
                      <a:lnTo>
                        <a:pt x="224561" y="379983"/>
                      </a:lnTo>
                      <a:lnTo>
                        <a:pt x="227055" y="380500"/>
                      </a:lnTo>
                      <a:lnTo>
                        <a:pt x="229549" y="381128"/>
                      </a:lnTo>
                      <a:lnTo>
                        <a:pt x="232044" y="381852"/>
                      </a:lnTo>
                      <a:lnTo>
                        <a:pt x="237036" y="383501"/>
                      </a:lnTo>
                      <a:lnTo>
                        <a:pt x="242024" y="385237"/>
                      </a:lnTo>
                      <a:lnTo>
                        <a:pt x="244518" y="386053"/>
                      </a:lnTo>
                      <a:lnTo>
                        <a:pt x="247012" y="386793"/>
                      </a:lnTo>
                      <a:lnTo>
                        <a:pt x="249510" y="387416"/>
                      </a:lnTo>
                      <a:lnTo>
                        <a:pt x="250757" y="387674"/>
                      </a:lnTo>
                      <a:lnTo>
                        <a:pt x="252004" y="387892"/>
                      </a:lnTo>
                      <a:lnTo>
                        <a:pt x="253252" y="388066"/>
                      </a:lnTo>
                      <a:lnTo>
                        <a:pt x="254499" y="388189"/>
                      </a:lnTo>
                      <a:lnTo>
                        <a:pt x="255746" y="388264"/>
                      </a:lnTo>
                      <a:lnTo>
                        <a:pt x="256993" y="388284"/>
                      </a:lnTo>
                      <a:lnTo>
                        <a:pt x="258009" y="388257"/>
                      </a:lnTo>
                      <a:lnTo>
                        <a:pt x="259021" y="388196"/>
                      </a:lnTo>
                      <a:lnTo>
                        <a:pt x="260033" y="388092"/>
                      </a:lnTo>
                      <a:lnTo>
                        <a:pt x="261050" y="387951"/>
                      </a:lnTo>
                      <a:lnTo>
                        <a:pt x="262062" y="387771"/>
                      </a:lnTo>
                      <a:lnTo>
                        <a:pt x="263074" y="387551"/>
                      </a:lnTo>
                      <a:lnTo>
                        <a:pt x="264090" y="387289"/>
                      </a:lnTo>
                      <a:lnTo>
                        <a:pt x="265103" y="386989"/>
                      </a:lnTo>
                      <a:lnTo>
                        <a:pt x="266119" y="386650"/>
                      </a:lnTo>
                      <a:lnTo>
                        <a:pt x="267131" y="386276"/>
                      </a:lnTo>
                      <a:lnTo>
                        <a:pt x="269159" y="385415"/>
                      </a:lnTo>
                      <a:lnTo>
                        <a:pt x="271184" y="384420"/>
                      </a:lnTo>
                      <a:lnTo>
                        <a:pt x="273212" y="383310"/>
                      </a:lnTo>
                      <a:lnTo>
                        <a:pt x="277269" y="380828"/>
                      </a:lnTo>
                      <a:lnTo>
                        <a:pt x="281322" y="378177"/>
                      </a:lnTo>
                      <a:lnTo>
                        <a:pt x="285379" y="375612"/>
                      </a:lnTo>
                      <a:lnTo>
                        <a:pt x="287404" y="374447"/>
                      </a:lnTo>
                      <a:lnTo>
                        <a:pt x="288420" y="373908"/>
                      </a:lnTo>
                      <a:lnTo>
                        <a:pt x="289432" y="373406"/>
                      </a:lnTo>
                      <a:lnTo>
                        <a:pt x="290694" y="372838"/>
                      </a:lnTo>
                      <a:lnTo>
                        <a:pt x="291952" y="372338"/>
                      </a:lnTo>
                      <a:lnTo>
                        <a:pt x="292583" y="372116"/>
                      </a:lnTo>
                      <a:lnTo>
                        <a:pt x="293214" y="371913"/>
                      </a:lnTo>
                      <a:lnTo>
                        <a:pt x="293841" y="371733"/>
                      </a:lnTo>
                      <a:lnTo>
                        <a:pt x="294472" y="371574"/>
                      </a:lnTo>
                      <a:lnTo>
                        <a:pt x="295102" y="371437"/>
                      </a:lnTo>
                      <a:lnTo>
                        <a:pt x="295733" y="371323"/>
                      </a:lnTo>
                      <a:lnTo>
                        <a:pt x="296364" y="371233"/>
                      </a:lnTo>
                      <a:lnTo>
                        <a:pt x="296991" y="371169"/>
                      </a:lnTo>
                      <a:lnTo>
                        <a:pt x="297622" y="371127"/>
                      </a:lnTo>
                      <a:lnTo>
                        <a:pt x="298253" y="371114"/>
                      </a:lnTo>
                      <a:lnTo>
                        <a:pt x="298884" y="371125"/>
                      </a:lnTo>
                      <a:lnTo>
                        <a:pt x="299511" y="371162"/>
                      </a:lnTo>
                      <a:lnTo>
                        <a:pt x="300142" y="371226"/>
                      </a:lnTo>
                      <a:lnTo>
                        <a:pt x="300773" y="371319"/>
                      </a:lnTo>
                      <a:lnTo>
                        <a:pt x="301404" y="371440"/>
                      </a:lnTo>
                      <a:lnTo>
                        <a:pt x="302031" y="371585"/>
                      </a:lnTo>
                      <a:lnTo>
                        <a:pt x="302662" y="371761"/>
                      </a:lnTo>
                      <a:lnTo>
                        <a:pt x="303293" y="371964"/>
                      </a:lnTo>
                      <a:lnTo>
                        <a:pt x="303924" y="372195"/>
                      </a:lnTo>
                      <a:lnTo>
                        <a:pt x="304555" y="372455"/>
                      </a:lnTo>
                      <a:lnTo>
                        <a:pt x="305182" y="372741"/>
                      </a:lnTo>
                      <a:lnTo>
                        <a:pt x="305813" y="373056"/>
                      </a:lnTo>
                      <a:lnTo>
                        <a:pt x="307075" y="373765"/>
                      </a:lnTo>
                      <a:lnTo>
                        <a:pt x="308333" y="374582"/>
                      </a:lnTo>
                      <a:lnTo>
                        <a:pt x="309594" y="375500"/>
                      </a:lnTo>
                      <a:lnTo>
                        <a:pt x="310853" y="376515"/>
                      </a:lnTo>
                      <a:lnTo>
                        <a:pt x="312114" y="377623"/>
                      </a:lnTo>
                      <a:lnTo>
                        <a:pt x="314634" y="380075"/>
                      </a:lnTo>
                      <a:lnTo>
                        <a:pt x="317154" y="382786"/>
                      </a:lnTo>
                      <a:lnTo>
                        <a:pt x="319674" y="385670"/>
                      </a:lnTo>
                      <a:lnTo>
                        <a:pt x="324714" y="391543"/>
                      </a:lnTo>
                      <a:lnTo>
                        <a:pt x="327233" y="394306"/>
                      </a:lnTo>
                      <a:lnTo>
                        <a:pt x="329753" y="396794"/>
                      </a:lnTo>
                      <a:lnTo>
                        <a:pt x="330755" y="397681"/>
                      </a:lnTo>
                      <a:lnTo>
                        <a:pt x="331756" y="398500"/>
                      </a:lnTo>
                      <a:lnTo>
                        <a:pt x="332757" y="399245"/>
                      </a:lnTo>
                      <a:lnTo>
                        <a:pt x="333759" y="399907"/>
                      </a:lnTo>
                      <a:lnTo>
                        <a:pt x="334258" y="400205"/>
                      </a:lnTo>
                      <a:lnTo>
                        <a:pt x="334760" y="400480"/>
                      </a:lnTo>
                      <a:lnTo>
                        <a:pt x="335263" y="400733"/>
                      </a:lnTo>
                      <a:lnTo>
                        <a:pt x="335761" y="400962"/>
                      </a:lnTo>
                      <a:lnTo>
                        <a:pt x="336260" y="401165"/>
                      </a:lnTo>
                      <a:lnTo>
                        <a:pt x="336763" y="401343"/>
                      </a:lnTo>
                      <a:lnTo>
                        <a:pt x="337262" y="401495"/>
                      </a:lnTo>
                      <a:lnTo>
                        <a:pt x="337764" y="401623"/>
                      </a:lnTo>
                      <a:lnTo>
                        <a:pt x="338263" y="401720"/>
                      </a:lnTo>
                      <a:lnTo>
                        <a:pt x="338512" y="401759"/>
                      </a:lnTo>
                      <a:lnTo>
                        <a:pt x="338765" y="401792"/>
                      </a:lnTo>
                      <a:lnTo>
                        <a:pt x="339015" y="401817"/>
                      </a:lnTo>
                      <a:lnTo>
                        <a:pt x="339264" y="401834"/>
                      </a:lnTo>
                      <a:lnTo>
                        <a:pt x="339517" y="401845"/>
                      </a:lnTo>
                      <a:lnTo>
                        <a:pt x="339767" y="401850"/>
                      </a:lnTo>
                      <a:lnTo>
                        <a:pt x="340016" y="401845"/>
                      </a:lnTo>
                      <a:lnTo>
                        <a:pt x="340266" y="401834"/>
                      </a:lnTo>
                      <a:lnTo>
                        <a:pt x="340515" y="401817"/>
                      </a:lnTo>
                      <a:lnTo>
                        <a:pt x="340768" y="401792"/>
                      </a:lnTo>
                      <a:lnTo>
                        <a:pt x="341018" y="401759"/>
                      </a:lnTo>
                      <a:lnTo>
                        <a:pt x="341267" y="401717"/>
                      </a:lnTo>
                      <a:lnTo>
                        <a:pt x="341516" y="401671"/>
                      </a:lnTo>
                      <a:lnTo>
                        <a:pt x="341769" y="401616"/>
                      </a:lnTo>
                      <a:lnTo>
                        <a:pt x="342268" y="401484"/>
                      </a:lnTo>
                      <a:lnTo>
                        <a:pt x="342771" y="401319"/>
                      </a:lnTo>
                      <a:lnTo>
                        <a:pt x="343270" y="401127"/>
                      </a:lnTo>
                      <a:lnTo>
                        <a:pt x="343768" y="400903"/>
                      </a:lnTo>
                      <a:lnTo>
                        <a:pt x="344271" y="400647"/>
                      </a:lnTo>
                      <a:lnTo>
                        <a:pt x="344770" y="400363"/>
                      </a:lnTo>
                      <a:lnTo>
                        <a:pt x="345272" y="400048"/>
                      </a:lnTo>
                      <a:lnTo>
                        <a:pt x="345771" y="399703"/>
                      </a:lnTo>
                      <a:lnTo>
                        <a:pt x="346773" y="398919"/>
                      </a:lnTo>
                      <a:lnTo>
                        <a:pt x="347774" y="398016"/>
                      </a:lnTo>
                      <a:lnTo>
                        <a:pt x="348775" y="396997"/>
                      </a:lnTo>
                      <a:lnTo>
                        <a:pt x="349776" y="395865"/>
                      </a:lnTo>
                      <a:lnTo>
                        <a:pt x="351779" y="393271"/>
                      </a:lnTo>
                      <a:lnTo>
                        <a:pt x="353782" y="390279"/>
                      </a:lnTo>
                      <a:lnTo>
                        <a:pt x="357787" y="383314"/>
                      </a:lnTo>
                      <a:lnTo>
                        <a:pt x="361789" y="375513"/>
                      </a:lnTo>
                      <a:lnTo>
                        <a:pt x="366154" y="366873"/>
                      </a:lnTo>
                      <a:lnTo>
                        <a:pt x="368336" y="362795"/>
                      </a:lnTo>
                      <a:lnTo>
                        <a:pt x="370515" y="359052"/>
                      </a:lnTo>
                      <a:lnTo>
                        <a:pt x="372697" y="355769"/>
                      </a:lnTo>
                      <a:lnTo>
                        <a:pt x="373787" y="354338"/>
                      </a:lnTo>
                      <a:lnTo>
                        <a:pt x="374880" y="353065"/>
                      </a:lnTo>
                      <a:lnTo>
                        <a:pt x="375969" y="351964"/>
                      </a:lnTo>
                      <a:lnTo>
                        <a:pt x="376516" y="351484"/>
                      </a:lnTo>
                      <a:lnTo>
                        <a:pt x="377058" y="351051"/>
                      </a:lnTo>
                      <a:lnTo>
                        <a:pt x="377605" y="350663"/>
                      </a:lnTo>
                      <a:lnTo>
                        <a:pt x="378152" y="350331"/>
                      </a:lnTo>
                      <a:lnTo>
                        <a:pt x="378423" y="350181"/>
                      </a:lnTo>
                      <a:lnTo>
                        <a:pt x="378694" y="350046"/>
                      </a:lnTo>
                      <a:lnTo>
                        <a:pt x="378969" y="349923"/>
                      </a:lnTo>
                      <a:lnTo>
                        <a:pt x="379241" y="349815"/>
                      </a:lnTo>
                      <a:lnTo>
                        <a:pt x="379516" y="349721"/>
                      </a:lnTo>
                      <a:lnTo>
                        <a:pt x="379787" y="349639"/>
                      </a:lnTo>
                      <a:lnTo>
                        <a:pt x="380059" y="349571"/>
                      </a:lnTo>
                      <a:lnTo>
                        <a:pt x="380334" y="349516"/>
                      </a:lnTo>
                      <a:lnTo>
                        <a:pt x="380605" y="349476"/>
                      </a:lnTo>
                      <a:lnTo>
                        <a:pt x="380877" y="349450"/>
                      </a:lnTo>
                      <a:lnTo>
                        <a:pt x="381152" y="349439"/>
                      </a:lnTo>
                      <a:lnTo>
                        <a:pt x="381423" y="349441"/>
                      </a:lnTo>
                      <a:lnTo>
                        <a:pt x="381695" y="349456"/>
                      </a:lnTo>
                      <a:lnTo>
                        <a:pt x="381970" y="349489"/>
                      </a:lnTo>
                      <a:lnTo>
                        <a:pt x="382241" y="349533"/>
                      </a:lnTo>
                      <a:lnTo>
                        <a:pt x="382513" y="349595"/>
                      </a:lnTo>
                      <a:lnTo>
                        <a:pt x="382788" y="349670"/>
                      </a:lnTo>
                      <a:lnTo>
                        <a:pt x="383059" y="349758"/>
                      </a:lnTo>
                      <a:lnTo>
                        <a:pt x="383331" y="349864"/>
                      </a:lnTo>
                      <a:lnTo>
                        <a:pt x="383606" y="349983"/>
                      </a:lnTo>
                      <a:lnTo>
                        <a:pt x="383877" y="350115"/>
                      </a:lnTo>
                      <a:lnTo>
                        <a:pt x="384149" y="350264"/>
                      </a:lnTo>
                      <a:lnTo>
                        <a:pt x="384424" y="350427"/>
                      </a:lnTo>
                      <a:lnTo>
                        <a:pt x="384695" y="350606"/>
                      </a:lnTo>
                      <a:lnTo>
                        <a:pt x="385242" y="351009"/>
                      </a:lnTo>
                      <a:lnTo>
                        <a:pt x="385784" y="351469"/>
                      </a:lnTo>
                      <a:lnTo>
                        <a:pt x="386331" y="351991"/>
                      </a:lnTo>
                      <a:lnTo>
                        <a:pt x="386878" y="352572"/>
                      </a:lnTo>
                      <a:lnTo>
                        <a:pt x="387967" y="353913"/>
                      </a:lnTo>
                      <a:lnTo>
                        <a:pt x="389056" y="355487"/>
                      </a:lnTo>
                      <a:lnTo>
                        <a:pt x="390149" y="357288"/>
                      </a:lnTo>
                      <a:lnTo>
                        <a:pt x="392332" y="361549"/>
                      </a:lnTo>
                      <a:lnTo>
                        <a:pt x="394510" y="366618"/>
                      </a:lnTo>
                      <a:lnTo>
                        <a:pt x="396693" y="372389"/>
                      </a:lnTo>
                      <a:lnTo>
                        <a:pt x="401373" y="386511"/>
                      </a:lnTo>
                      <a:lnTo>
                        <a:pt x="406057" y="401629"/>
                      </a:lnTo>
                      <a:lnTo>
                        <a:pt x="408397" y="408966"/>
                      </a:lnTo>
                      <a:lnTo>
                        <a:pt x="410737" y="415816"/>
                      </a:lnTo>
                      <a:lnTo>
                        <a:pt x="413081" y="421930"/>
                      </a:lnTo>
                      <a:lnTo>
                        <a:pt x="415421" y="427067"/>
                      </a:lnTo>
                      <a:lnTo>
                        <a:pt x="416591" y="429199"/>
                      </a:lnTo>
                      <a:lnTo>
                        <a:pt x="417761" y="431006"/>
                      </a:lnTo>
                      <a:lnTo>
                        <a:pt x="418348" y="431782"/>
                      </a:lnTo>
                      <a:lnTo>
                        <a:pt x="418931" y="432466"/>
                      </a:lnTo>
                      <a:lnTo>
                        <a:pt x="419518" y="433059"/>
                      </a:lnTo>
                      <a:lnTo>
                        <a:pt x="419808" y="433321"/>
                      </a:lnTo>
                      <a:lnTo>
                        <a:pt x="420102" y="433556"/>
                      </a:lnTo>
                      <a:lnTo>
                        <a:pt x="420395" y="433770"/>
                      </a:lnTo>
                      <a:lnTo>
                        <a:pt x="420688" y="433959"/>
                      </a:lnTo>
                      <a:lnTo>
                        <a:pt x="420982" y="434122"/>
                      </a:lnTo>
                      <a:lnTo>
                        <a:pt x="421129" y="434195"/>
                      </a:lnTo>
                      <a:lnTo>
                        <a:pt x="421272" y="434261"/>
                      </a:lnTo>
                      <a:lnTo>
                        <a:pt x="421418" y="434322"/>
                      </a:lnTo>
                      <a:lnTo>
                        <a:pt x="421565" y="434375"/>
                      </a:lnTo>
                      <a:lnTo>
                        <a:pt x="421712" y="434422"/>
                      </a:lnTo>
                      <a:lnTo>
                        <a:pt x="421858" y="434463"/>
                      </a:lnTo>
                      <a:lnTo>
                        <a:pt x="422005" y="434499"/>
                      </a:lnTo>
                      <a:lnTo>
                        <a:pt x="422152" y="434527"/>
                      </a:lnTo>
                      <a:lnTo>
                        <a:pt x="422299" y="434547"/>
                      </a:lnTo>
                      <a:lnTo>
                        <a:pt x="422445" y="434562"/>
                      </a:lnTo>
                      <a:lnTo>
                        <a:pt x="422588" y="434571"/>
                      </a:lnTo>
                      <a:lnTo>
                        <a:pt x="422735" y="434573"/>
                      </a:lnTo>
                      <a:lnTo>
                        <a:pt x="422882" y="434571"/>
                      </a:lnTo>
                      <a:lnTo>
                        <a:pt x="423029" y="434560"/>
                      </a:lnTo>
                      <a:lnTo>
                        <a:pt x="423175" y="434543"/>
                      </a:lnTo>
                      <a:lnTo>
                        <a:pt x="423322" y="434518"/>
                      </a:lnTo>
                      <a:lnTo>
                        <a:pt x="423469" y="434488"/>
                      </a:lnTo>
                      <a:lnTo>
                        <a:pt x="423615" y="434450"/>
                      </a:lnTo>
                      <a:lnTo>
                        <a:pt x="423758" y="434406"/>
                      </a:lnTo>
                      <a:lnTo>
                        <a:pt x="423905" y="434358"/>
                      </a:lnTo>
                      <a:lnTo>
                        <a:pt x="424052" y="434300"/>
                      </a:lnTo>
                      <a:lnTo>
                        <a:pt x="424199" y="434237"/>
                      </a:lnTo>
                      <a:lnTo>
                        <a:pt x="424345" y="434166"/>
                      </a:lnTo>
                      <a:lnTo>
                        <a:pt x="424492" y="434089"/>
                      </a:lnTo>
                      <a:lnTo>
                        <a:pt x="424785" y="433915"/>
                      </a:lnTo>
                      <a:lnTo>
                        <a:pt x="425079" y="433713"/>
                      </a:lnTo>
                      <a:lnTo>
                        <a:pt x="425369" y="433484"/>
                      </a:lnTo>
                      <a:lnTo>
                        <a:pt x="425662" y="433230"/>
                      </a:lnTo>
                      <a:lnTo>
                        <a:pt x="425956" y="432946"/>
                      </a:lnTo>
                      <a:lnTo>
                        <a:pt x="426539" y="432301"/>
                      </a:lnTo>
                      <a:lnTo>
                        <a:pt x="427126" y="431546"/>
                      </a:lnTo>
                      <a:lnTo>
                        <a:pt x="427712" y="430685"/>
                      </a:lnTo>
                      <a:lnTo>
                        <a:pt x="428296" y="429714"/>
                      </a:lnTo>
                      <a:lnTo>
                        <a:pt x="429466" y="427453"/>
                      </a:lnTo>
                      <a:lnTo>
                        <a:pt x="430636" y="424773"/>
                      </a:lnTo>
                      <a:lnTo>
                        <a:pt x="431806" y="421682"/>
                      </a:lnTo>
                      <a:lnTo>
                        <a:pt x="432976" y="418198"/>
                      </a:lnTo>
                      <a:lnTo>
                        <a:pt x="434150" y="414341"/>
                      </a:lnTo>
                      <a:lnTo>
                        <a:pt x="436321" y="406260"/>
                      </a:lnTo>
                      <a:lnTo>
                        <a:pt x="438496" y="397138"/>
                      </a:lnTo>
                      <a:lnTo>
                        <a:pt x="440668" y="387187"/>
                      </a:lnTo>
                      <a:lnTo>
                        <a:pt x="442843" y="376652"/>
                      </a:lnTo>
                      <a:lnTo>
                        <a:pt x="447189" y="354935"/>
                      </a:lnTo>
                      <a:lnTo>
                        <a:pt x="449364" y="344355"/>
                      </a:lnTo>
                      <a:lnTo>
                        <a:pt x="451539" y="334369"/>
                      </a:lnTo>
                      <a:lnTo>
                        <a:pt x="453711" y="325289"/>
                      </a:lnTo>
                      <a:lnTo>
                        <a:pt x="454800" y="321182"/>
                      </a:lnTo>
                      <a:lnTo>
                        <a:pt x="455886" y="317411"/>
                      </a:lnTo>
                      <a:lnTo>
                        <a:pt x="456971" y="314009"/>
                      </a:lnTo>
                      <a:lnTo>
                        <a:pt x="458061" y="311005"/>
                      </a:lnTo>
                      <a:lnTo>
                        <a:pt x="459147" y="308434"/>
                      </a:lnTo>
                      <a:lnTo>
                        <a:pt x="460232" y="306318"/>
                      </a:lnTo>
                      <a:lnTo>
                        <a:pt x="460775" y="305439"/>
                      </a:lnTo>
                      <a:lnTo>
                        <a:pt x="461318" y="304684"/>
                      </a:lnTo>
                      <a:lnTo>
                        <a:pt x="461593" y="304351"/>
                      </a:lnTo>
                      <a:lnTo>
                        <a:pt x="461864" y="304054"/>
                      </a:lnTo>
                      <a:lnTo>
                        <a:pt x="462136" y="303786"/>
                      </a:lnTo>
                      <a:lnTo>
                        <a:pt x="462407" y="303552"/>
                      </a:lnTo>
                      <a:lnTo>
                        <a:pt x="462543" y="303446"/>
                      </a:lnTo>
                      <a:lnTo>
                        <a:pt x="462679" y="303350"/>
                      </a:lnTo>
                      <a:lnTo>
                        <a:pt x="462814" y="303261"/>
                      </a:lnTo>
                      <a:lnTo>
                        <a:pt x="462950" y="303180"/>
                      </a:lnTo>
                      <a:lnTo>
                        <a:pt x="463086" y="303107"/>
                      </a:lnTo>
                      <a:lnTo>
                        <a:pt x="463222" y="303043"/>
                      </a:lnTo>
                      <a:lnTo>
                        <a:pt x="463357" y="302988"/>
                      </a:lnTo>
                      <a:lnTo>
                        <a:pt x="463493" y="302942"/>
                      </a:lnTo>
                      <a:lnTo>
                        <a:pt x="463563" y="302920"/>
                      </a:lnTo>
                      <a:lnTo>
                        <a:pt x="463629" y="302903"/>
                      </a:lnTo>
                      <a:lnTo>
                        <a:pt x="463698" y="302885"/>
                      </a:lnTo>
                      <a:lnTo>
                        <a:pt x="463764" y="302872"/>
                      </a:lnTo>
                      <a:lnTo>
                        <a:pt x="463834" y="302861"/>
                      </a:lnTo>
                      <a:lnTo>
                        <a:pt x="463900" y="302850"/>
                      </a:lnTo>
                      <a:lnTo>
                        <a:pt x="463970" y="302841"/>
                      </a:lnTo>
                      <a:lnTo>
                        <a:pt x="464036" y="302837"/>
                      </a:lnTo>
                      <a:lnTo>
                        <a:pt x="464106" y="302832"/>
                      </a:lnTo>
                      <a:lnTo>
                        <a:pt x="464172" y="302832"/>
                      </a:lnTo>
                      <a:lnTo>
                        <a:pt x="464241" y="302832"/>
                      </a:lnTo>
                      <a:lnTo>
                        <a:pt x="464307" y="302834"/>
                      </a:lnTo>
                      <a:lnTo>
                        <a:pt x="464377" y="302839"/>
                      </a:lnTo>
                      <a:lnTo>
                        <a:pt x="464443" y="302845"/>
                      </a:lnTo>
                      <a:lnTo>
                        <a:pt x="464513" y="302856"/>
                      </a:lnTo>
                      <a:lnTo>
                        <a:pt x="464579" y="302867"/>
                      </a:lnTo>
                      <a:lnTo>
                        <a:pt x="464648" y="302881"/>
                      </a:lnTo>
                      <a:lnTo>
                        <a:pt x="464714" y="302896"/>
                      </a:lnTo>
                      <a:lnTo>
                        <a:pt x="464784" y="302914"/>
                      </a:lnTo>
                      <a:lnTo>
                        <a:pt x="464850" y="302933"/>
                      </a:lnTo>
                      <a:lnTo>
                        <a:pt x="464986" y="302980"/>
                      </a:lnTo>
                      <a:lnTo>
                        <a:pt x="465125" y="303035"/>
                      </a:lnTo>
                      <a:lnTo>
                        <a:pt x="465261" y="303099"/>
                      </a:lnTo>
                      <a:lnTo>
                        <a:pt x="465397" y="303169"/>
                      </a:lnTo>
                      <a:lnTo>
                        <a:pt x="465532" y="303250"/>
                      </a:lnTo>
                      <a:lnTo>
                        <a:pt x="465668" y="303341"/>
                      </a:lnTo>
                      <a:lnTo>
                        <a:pt x="465804" y="303438"/>
                      </a:lnTo>
                      <a:lnTo>
                        <a:pt x="465940" y="303545"/>
                      </a:lnTo>
                      <a:lnTo>
                        <a:pt x="466211" y="303783"/>
                      </a:lnTo>
                      <a:lnTo>
                        <a:pt x="466482" y="304059"/>
                      </a:lnTo>
                      <a:lnTo>
                        <a:pt x="466754" y="304369"/>
                      </a:lnTo>
                      <a:lnTo>
                        <a:pt x="467297" y="305093"/>
                      </a:lnTo>
                      <a:lnTo>
                        <a:pt x="467839" y="305957"/>
                      </a:lnTo>
                      <a:lnTo>
                        <a:pt x="468382" y="306961"/>
                      </a:lnTo>
                      <a:lnTo>
                        <a:pt x="468929" y="308106"/>
                      </a:lnTo>
                      <a:lnTo>
                        <a:pt x="470103" y="311052"/>
                      </a:lnTo>
                      <a:lnTo>
                        <a:pt x="471276" y="314638"/>
                      </a:lnTo>
                      <a:lnTo>
                        <a:pt x="472450" y="318848"/>
                      </a:lnTo>
                      <a:lnTo>
                        <a:pt x="473624" y="323664"/>
                      </a:lnTo>
                      <a:lnTo>
                        <a:pt x="474801" y="329056"/>
                      </a:lnTo>
                      <a:lnTo>
                        <a:pt x="475975" y="334995"/>
                      </a:lnTo>
                      <a:lnTo>
                        <a:pt x="477149" y="341444"/>
                      </a:lnTo>
                      <a:lnTo>
                        <a:pt x="478322" y="348360"/>
                      </a:lnTo>
                      <a:lnTo>
                        <a:pt x="479496" y="355696"/>
                      </a:lnTo>
                      <a:lnTo>
                        <a:pt x="480670" y="363405"/>
                      </a:lnTo>
                      <a:lnTo>
                        <a:pt x="483021" y="379712"/>
                      </a:lnTo>
                      <a:lnTo>
                        <a:pt x="485368" y="396796"/>
                      </a:lnTo>
                      <a:lnTo>
                        <a:pt x="487716" y="414131"/>
                      </a:lnTo>
                      <a:lnTo>
                        <a:pt x="490067" y="431156"/>
                      </a:lnTo>
                      <a:lnTo>
                        <a:pt x="491241" y="439376"/>
                      </a:lnTo>
                      <a:lnTo>
                        <a:pt x="492415" y="447302"/>
                      </a:lnTo>
                      <a:lnTo>
                        <a:pt x="493588" y="454870"/>
                      </a:lnTo>
                      <a:lnTo>
                        <a:pt x="494762" y="462004"/>
                      </a:lnTo>
                      <a:lnTo>
                        <a:pt x="495936" y="468643"/>
                      </a:lnTo>
                      <a:lnTo>
                        <a:pt x="497113" y="474720"/>
                      </a:lnTo>
                      <a:lnTo>
                        <a:pt x="498287" y="480174"/>
                      </a:lnTo>
                      <a:lnTo>
                        <a:pt x="498874" y="482651"/>
                      </a:lnTo>
                      <a:lnTo>
                        <a:pt x="499461" y="484952"/>
                      </a:lnTo>
                      <a:lnTo>
                        <a:pt x="500048" y="487068"/>
                      </a:lnTo>
                      <a:lnTo>
                        <a:pt x="500634" y="488997"/>
                      </a:lnTo>
                      <a:lnTo>
                        <a:pt x="501221" y="490730"/>
                      </a:lnTo>
                      <a:lnTo>
                        <a:pt x="501808" y="492262"/>
                      </a:lnTo>
                      <a:lnTo>
                        <a:pt x="502395" y="493592"/>
                      </a:lnTo>
                      <a:lnTo>
                        <a:pt x="502982" y="494708"/>
                      </a:lnTo>
                      <a:lnTo>
                        <a:pt x="503275" y="495188"/>
                      </a:lnTo>
                      <a:lnTo>
                        <a:pt x="503569" y="495613"/>
                      </a:lnTo>
                      <a:lnTo>
                        <a:pt x="503862" y="495983"/>
                      </a:lnTo>
                      <a:lnTo>
                        <a:pt x="504159" y="496300"/>
                      </a:lnTo>
                      <a:lnTo>
                        <a:pt x="504306" y="496437"/>
                      </a:lnTo>
                      <a:lnTo>
                        <a:pt x="504453" y="496560"/>
                      </a:lnTo>
                      <a:lnTo>
                        <a:pt x="504599" y="496668"/>
                      </a:lnTo>
                      <a:lnTo>
                        <a:pt x="504746" y="496765"/>
                      </a:lnTo>
                      <a:lnTo>
                        <a:pt x="504819" y="496807"/>
                      </a:lnTo>
                      <a:lnTo>
                        <a:pt x="504893" y="496844"/>
                      </a:lnTo>
                      <a:lnTo>
                        <a:pt x="504966" y="496879"/>
                      </a:lnTo>
                      <a:lnTo>
                        <a:pt x="505040" y="496912"/>
                      </a:lnTo>
                      <a:lnTo>
                        <a:pt x="505113" y="496941"/>
                      </a:lnTo>
                      <a:lnTo>
                        <a:pt x="505186" y="496965"/>
                      </a:lnTo>
                      <a:lnTo>
                        <a:pt x="505260" y="496985"/>
                      </a:lnTo>
                      <a:lnTo>
                        <a:pt x="505333" y="497003"/>
                      </a:lnTo>
                      <a:lnTo>
                        <a:pt x="505406" y="497018"/>
                      </a:lnTo>
                      <a:lnTo>
                        <a:pt x="505480" y="497029"/>
                      </a:lnTo>
                      <a:lnTo>
                        <a:pt x="505553" y="497036"/>
                      </a:lnTo>
                      <a:lnTo>
                        <a:pt x="505626" y="497038"/>
                      </a:lnTo>
                      <a:lnTo>
                        <a:pt x="505700" y="497038"/>
                      </a:lnTo>
                      <a:lnTo>
                        <a:pt x="505773" y="497034"/>
                      </a:lnTo>
                      <a:lnTo>
                        <a:pt x="505846" y="497027"/>
                      </a:lnTo>
                      <a:lnTo>
                        <a:pt x="505920" y="497016"/>
                      </a:lnTo>
                      <a:lnTo>
                        <a:pt x="505993" y="497000"/>
                      </a:lnTo>
                      <a:lnTo>
                        <a:pt x="506067" y="496983"/>
                      </a:lnTo>
                      <a:lnTo>
                        <a:pt x="506140" y="496961"/>
                      </a:lnTo>
                      <a:lnTo>
                        <a:pt x="506213" y="496937"/>
                      </a:lnTo>
                      <a:lnTo>
                        <a:pt x="506287" y="496908"/>
                      </a:lnTo>
                      <a:lnTo>
                        <a:pt x="506360" y="496875"/>
                      </a:lnTo>
                      <a:lnTo>
                        <a:pt x="506433" y="496838"/>
                      </a:lnTo>
                      <a:lnTo>
                        <a:pt x="506507" y="496798"/>
                      </a:lnTo>
                      <a:lnTo>
                        <a:pt x="506584" y="496752"/>
                      </a:lnTo>
                      <a:lnTo>
                        <a:pt x="506664" y="496701"/>
                      </a:lnTo>
                      <a:lnTo>
                        <a:pt x="506822" y="496587"/>
                      </a:lnTo>
                      <a:lnTo>
                        <a:pt x="506980" y="496454"/>
                      </a:lnTo>
                      <a:lnTo>
                        <a:pt x="507138" y="496307"/>
                      </a:lnTo>
                      <a:lnTo>
                        <a:pt x="507295" y="496142"/>
                      </a:lnTo>
                      <a:lnTo>
                        <a:pt x="507453" y="495961"/>
                      </a:lnTo>
                      <a:lnTo>
                        <a:pt x="507768" y="495547"/>
                      </a:lnTo>
                      <a:lnTo>
                        <a:pt x="508084" y="495067"/>
                      </a:lnTo>
                      <a:lnTo>
                        <a:pt x="508399" y="494519"/>
                      </a:lnTo>
                      <a:lnTo>
                        <a:pt x="509030" y="493220"/>
                      </a:lnTo>
                      <a:lnTo>
                        <a:pt x="509661" y="491652"/>
                      </a:lnTo>
                      <a:lnTo>
                        <a:pt x="510288" y="489814"/>
                      </a:lnTo>
                      <a:lnTo>
                        <a:pt x="510919" y="487709"/>
                      </a:lnTo>
                      <a:lnTo>
                        <a:pt x="511550" y="485339"/>
                      </a:lnTo>
                      <a:lnTo>
                        <a:pt x="512181" y="482708"/>
                      </a:lnTo>
                      <a:lnTo>
                        <a:pt x="512812" y="479817"/>
                      </a:lnTo>
                      <a:lnTo>
                        <a:pt x="513443" y="476673"/>
                      </a:lnTo>
                      <a:lnTo>
                        <a:pt x="514074" y="473278"/>
                      </a:lnTo>
                      <a:lnTo>
                        <a:pt x="514705" y="469638"/>
                      </a:lnTo>
                      <a:lnTo>
                        <a:pt x="515335" y="465761"/>
                      </a:lnTo>
                      <a:lnTo>
                        <a:pt x="515966" y="461650"/>
                      </a:lnTo>
                      <a:lnTo>
                        <a:pt x="516597" y="457316"/>
                      </a:lnTo>
                      <a:lnTo>
                        <a:pt x="517228" y="452765"/>
                      </a:lnTo>
                      <a:lnTo>
                        <a:pt x="517859" y="448005"/>
                      </a:lnTo>
                      <a:lnTo>
                        <a:pt x="518486" y="443046"/>
                      </a:lnTo>
                      <a:lnTo>
                        <a:pt x="519117" y="437896"/>
                      </a:lnTo>
                      <a:lnTo>
                        <a:pt x="520379" y="427072"/>
                      </a:lnTo>
                      <a:lnTo>
                        <a:pt x="521641" y="415613"/>
                      </a:lnTo>
                      <a:lnTo>
                        <a:pt x="522902" y="403620"/>
                      </a:lnTo>
                      <a:lnTo>
                        <a:pt x="524164" y="391193"/>
                      </a:lnTo>
                      <a:lnTo>
                        <a:pt x="526684" y="365466"/>
                      </a:lnTo>
                      <a:lnTo>
                        <a:pt x="529207" y="339354"/>
                      </a:lnTo>
                      <a:lnTo>
                        <a:pt x="530469" y="326454"/>
                      </a:lnTo>
                      <a:lnTo>
                        <a:pt x="531731" y="313824"/>
                      </a:lnTo>
                      <a:lnTo>
                        <a:pt x="532993" y="301586"/>
                      </a:lnTo>
                      <a:lnTo>
                        <a:pt x="534255" y="289859"/>
                      </a:lnTo>
                      <a:lnTo>
                        <a:pt x="535513" y="278768"/>
                      </a:lnTo>
                      <a:lnTo>
                        <a:pt x="536144" y="273495"/>
                      </a:lnTo>
                      <a:lnTo>
                        <a:pt x="536774" y="268424"/>
                      </a:lnTo>
                      <a:lnTo>
                        <a:pt x="537405" y="263566"/>
                      </a:lnTo>
                      <a:lnTo>
                        <a:pt x="538036" y="258938"/>
                      </a:lnTo>
                      <a:lnTo>
                        <a:pt x="538667" y="254550"/>
                      </a:lnTo>
                      <a:lnTo>
                        <a:pt x="539298" y="250417"/>
                      </a:lnTo>
                      <a:lnTo>
                        <a:pt x="539929" y="246548"/>
                      </a:lnTo>
                      <a:lnTo>
                        <a:pt x="540560" y="242955"/>
                      </a:lnTo>
                      <a:lnTo>
                        <a:pt x="541191" y="239650"/>
                      </a:lnTo>
                      <a:lnTo>
                        <a:pt x="541821" y="236644"/>
                      </a:lnTo>
                      <a:lnTo>
                        <a:pt x="542452" y="233945"/>
                      </a:lnTo>
                      <a:lnTo>
                        <a:pt x="543080" y="231562"/>
                      </a:lnTo>
                      <a:lnTo>
                        <a:pt x="543710" y="229506"/>
                      </a:lnTo>
                      <a:lnTo>
                        <a:pt x="544341" y="227782"/>
                      </a:lnTo>
                      <a:lnTo>
                        <a:pt x="544972" y="226397"/>
                      </a:lnTo>
                      <a:lnTo>
                        <a:pt x="545288" y="225835"/>
                      </a:lnTo>
                      <a:lnTo>
                        <a:pt x="545603" y="225360"/>
                      </a:lnTo>
                      <a:lnTo>
                        <a:pt x="545761" y="225155"/>
                      </a:lnTo>
                      <a:lnTo>
                        <a:pt x="545919" y="224972"/>
                      </a:lnTo>
                      <a:lnTo>
                        <a:pt x="546076" y="224812"/>
                      </a:lnTo>
                      <a:lnTo>
                        <a:pt x="546234" y="224673"/>
                      </a:lnTo>
                      <a:lnTo>
                        <a:pt x="546311" y="224611"/>
                      </a:lnTo>
                      <a:lnTo>
                        <a:pt x="546392" y="224556"/>
                      </a:lnTo>
                      <a:lnTo>
                        <a:pt x="546469" y="224506"/>
                      </a:lnTo>
                      <a:lnTo>
                        <a:pt x="546549" y="224464"/>
                      </a:lnTo>
                      <a:lnTo>
                        <a:pt x="546626" y="224424"/>
                      </a:lnTo>
                      <a:lnTo>
                        <a:pt x="546707" y="224391"/>
                      </a:lnTo>
                      <a:lnTo>
                        <a:pt x="546784" y="224365"/>
                      </a:lnTo>
                      <a:lnTo>
                        <a:pt x="546865" y="224343"/>
                      </a:lnTo>
                      <a:lnTo>
                        <a:pt x="546927" y="224329"/>
                      </a:lnTo>
                      <a:lnTo>
                        <a:pt x="546990" y="224321"/>
                      </a:lnTo>
                      <a:lnTo>
                        <a:pt x="547052" y="224314"/>
                      </a:lnTo>
                      <a:lnTo>
                        <a:pt x="547114" y="224312"/>
                      </a:lnTo>
                      <a:lnTo>
                        <a:pt x="547177" y="224312"/>
                      </a:lnTo>
                      <a:lnTo>
                        <a:pt x="547239" y="224316"/>
                      </a:lnTo>
                      <a:lnTo>
                        <a:pt x="547301" y="224325"/>
                      </a:lnTo>
                      <a:lnTo>
                        <a:pt x="547364" y="224336"/>
                      </a:lnTo>
                      <a:lnTo>
                        <a:pt x="547426" y="224351"/>
                      </a:lnTo>
                      <a:lnTo>
                        <a:pt x="547488" y="224371"/>
                      </a:lnTo>
                      <a:lnTo>
                        <a:pt x="547551" y="224393"/>
                      </a:lnTo>
                      <a:lnTo>
                        <a:pt x="547613" y="224420"/>
                      </a:lnTo>
                      <a:lnTo>
                        <a:pt x="547675" y="224448"/>
                      </a:lnTo>
                      <a:lnTo>
                        <a:pt x="547741" y="224481"/>
                      </a:lnTo>
                      <a:lnTo>
                        <a:pt x="547804" y="224519"/>
                      </a:lnTo>
                      <a:lnTo>
                        <a:pt x="547866" y="224558"/>
                      </a:lnTo>
                      <a:lnTo>
                        <a:pt x="547991" y="224651"/>
                      </a:lnTo>
                      <a:lnTo>
                        <a:pt x="548116" y="224757"/>
                      </a:lnTo>
                      <a:lnTo>
                        <a:pt x="548240" y="224875"/>
                      </a:lnTo>
                      <a:lnTo>
                        <a:pt x="548365" y="225010"/>
                      </a:lnTo>
                      <a:lnTo>
                        <a:pt x="548614" y="225322"/>
                      </a:lnTo>
                      <a:lnTo>
                        <a:pt x="548864" y="225692"/>
                      </a:lnTo>
                      <a:lnTo>
                        <a:pt x="549113" y="226119"/>
                      </a:lnTo>
                      <a:lnTo>
                        <a:pt x="549363" y="226606"/>
                      </a:lnTo>
                      <a:lnTo>
                        <a:pt x="549865" y="227751"/>
                      </a:lnTo>
                      <a:lnTo>
                        <a:pt x="550364" y="229127"/>
                      </a:lnTo>
                      <a:lnTo>
                        <a:pt x="550863" y="230732"/>
                      </a:lnTo>
                      <a:lnTo>
                        <a:pt x="551365" y="232569"/>
                      </a:lnTo>
                      <a:lnTo>
                        <a:pt x="551864" y="234636"/>
                      </a:lnTo>
                      <a:lnTo>
                        <a:pt x="552363" y="236928"/>
                      </a:lnTo>
                      <a:lnTo>
                        <a:pt x="552866" y="239447"/>
                      </a:lnTo>
                      <a:lnTo>
                        <a:pt x="553364" y="242191"/>
                      </a:lnTo>
                      <a:lnTo>
                        <a:pt x="553863" y="245155"/>
                      </a:lnTo>
                      <a:lnTo>
                        <a:pt x="554366" y="248338"/>
                      </a:lnTo>
                      <a:lnTo>
                        <a:pt x="554865" y="251736"/>
                      </a:lnTo>
                      <a:lnTo>
                        <a:pt x="555363" y="255347"/>
                      </a:lnTo>
                      <a:lnTo>
                        <a:pt x="555866" y="259165"/>
                      </a:lnTo>
                      <a:lnTo>
                        <a:pt x="556365" y="263186"/>
                      </a:lnTo>
                      <a:lnTo>
                        <a:pt x="556864" y="267406"/>
                      </a:lnTo>
                      <a:lnTo>
                        <a:pt x="557366" y="271823"/>
                      </a:lnTo>
                      <a:lnTo>
                        <a:pt x="557865" y="276430"/>
                      </a:lnTo>
                      <a:lnTo>
                        <a:pt x="558364" y="281219"/>
                      </a:lnTo>
                      <a:lnTo>
                        <a:pt x="558863" y="286186"/>
                      </a:lnTo>
                      <a:lnTo>
                        <a:pt x="559365" y="291325"/>
                      </a:lnTo>
                      <a:lnTo>
                        <a:pt x="559864" y="296632"/>
                      </a:lnTo>
                      <a:lnTo>
                        <a:pt x="560366" y="302097"/>
                      </a:lnTo>
                      <a:lnTo>
                        <a:pt x="560865" y="307716"/>
                      </a:lnTo>
                      <a:lnTo>
                        <a:pt x="561863" y="319379"/>
                      </a:lnTo>
                      <a:lnTo>
                        <a:pt x="562864" y="331562"/>
                      </a:lnTo>
                      <a:lnTo>
                        <a:pt x="563866" y="344203"/>
                      </a:lnTo>
                      <a:lnTo>
                        <a:pt x="564863" y="357231"/>
                      </a:lnTo>
                      <a:lnTo>
                        <a:pt x="565865" y="370577"/>
                      </a:lnTo>
                      <a:lnTo>
                        <a:pt x="566866" y="384164"/>
                      </a:lnTo>
                      <a:lnTo>
                        <a:pt x="568865" y="411764"/>
                      </a:lnTo>
                      <a:lnTo>
                        <a:pt x="570864" y="439398"/>
                      </a:lnTo>
                      <a:lnTo>
                        <a:pt x="571865" y="453025"/>
                      </a:lnTo>
                      <a:lnTo>
                        <a:pt x="572863" y="466419"/>
                      </a:lnTo>
                      <a:lnTo>
                        <a:pt x="573864" y="479496"/>
                      </a:lnTo>
                      <a:lnTo>
                        <a:pt x="574866" y="492176"/>
                      </a:lnTo>
                      <a:lnTo>
                        <a:pt x="575863" y="504383"/>
                      </a:lnTo>
                      <a:lnTo>
                        <a:pt x="576366" y="510282"/>
                      </a:lnTo>
                      <a:lnTo>
                        <a:pt x="576865" y="516036"/>
                      </a:lnTo>
                      <a:lnTo>
                        <a:pt x="577364" y="521630"/>
                      </a:lnTo>
                      <a:lnTo>
                        <a:pt x="577866" y="527060"/>
                      </a:lnTo>
                      <a:lnTo>
                        <a:pt x="578365" y="532314"/>
                      </a:lnTo>
                      <a:lnTo>
                        <a:pt x="578864" y="537385"/>
                      </a:lnTo>
                      <a:lnTo>
                        <a:pt x="579473" y="543275"/>
                      </a:lnTo>
                      <a:lnTo>
                        <a:pt x="580078" y="548867"/>
                      </a:lnTo>
                      <a:lnTo>
                        <a:pt x="580683" y="554147"/>
                      </a:lnTo>
                      <a:lnTo>
                        <a:pt x="581288" y="559104"/>
                      </a:lnTo>
                      <a:lnTo>
                        <a:pt x="581897" y="563721"/>
                      </a:lnTo>
                      <a:lnTo>
                        <a:pt x="582502" y="567988"/>
                      </a:lnTo>
                      <a:lnTo>
                        <a:pt x="582807" y="569988"/>
                      </a:lnTo>
                      <a:lnTo>
                        <a:pt x="583108" y="571894"/>
                      </a:lnTo>
                      <a:lnTo>
                        <a:pt x="583412" y="573707"/>
                      </a:lnTo>
                      <a:lnTo>
                        <a:pt x="583716" y="575424"/>
                      </a:lnTo>
                      <a:lnTo>
                        <a:pt x="584017" y="577047"/>
                      </a:lnTo>
                      <a:lnTo>
                        <a:pt x="584322" y="578573"/>
                      </a:lnTo>
                      <a:lnTo>
                        <a:pt x="584626" y="579999"/>
                      </a:lnTo>
                      <a:lnTo>
                        <a:pt x="584927" y="581327"/>
                      </a:lnTo>
                      <a:lnTo>
                        <a:pt x="585231" y="582554"/>
                      </a:lnTo>
                      <a:lnTo>
                        <a:pt x="585532" y="583681"/>
                      </a:lnTo>
                      <a:lnTo>
                        <a:pt x="585836" y="584703"/>
                      </a:lnTo>
                      <a:lnTo>
                        <a:pt x="586141" y="585623"/>
                      </a:lnTo>
                      <a:lnTo>
                        <a:pt x="586442" y="586438"/>
                      </a:lnTo>
                      <a:lnTo>
                        <a:pt x="586746" y="587149"/>
                      </a:lnTo>
                      <a:lnTo>
                        <a:pt x="587051" y="587752"/>
                      </a:lnTo>
                      <a:lnTo>
                        <a:pt x="587351" y="588252"/>
                      </a:lnTo>
                      <a:lnTo>
                        <a:pt x="587505" y="588461"/>
                      </a:lnTo>
                      <a:lnTo>
                        <a:pt x="587656" y="588642"/>
                      </a:lnTo>
                      <a:lnTo>
                        <a:pt x="587806" y="588798"/>
                      </a:lnTo>
                      <a:lnTo>
                        <a:pt x="587883" y="588864"/>
                      </a:lnTo>
                      <a:lnTo>
                        <a:pt x="587960" y="588926"/>
                      </a:lnTo>
                      <a:lnTo>
                        <a:pt x="588034" y="588979"/>
                      </a:lnTo>
                      <a:lnTo>
                        <a:pt x="588111" y="589027"/>
                      </a:lnTo>
                      <a:lnTo>
                        <a:pt x="588188" y="589067"/>
                      </a:lnTo>
                      <a:lnTo>
                        <a:pt x="588261" y="589100"/>
                      </a:lnTo>
                      <a:lnTo>
                        <a:pt x="588338" y="589126"/>
                      </a:lnTo>
                      <a:lnTo>
                        <a:pt x="588415" y="589146"/>
                      </a:lnTo>
                      <a:lnTo>
                        <a:pt x="588488" y="589159"/>
                      </a:lnTo>
                      <a:lnTo>
                        <a:pt x="588565" y="589166"/>
                      </a:lnTo>
                      <a:lnTo>
                        <a:pt x="588642" y="589166"/>
                      </a:lnTo>
                      <a:lnTo>
                        <a:pt x="588716" y="589159"/>
                      </a:lnTo>
                      <a:lnTo>
                        <a:pt x="588793" y="589144"/>
                      </a:lnTo>
                      <a:lnTo>
                        <a:pt x="588870" y="589124"/>
                      </a:lnTo>
                      <a:lnTo>
                        <a:pt x="588943" y="589095"/>
                      </a:lnTo>
                      <a:lnTo>
                        <a:pt x="589020" y="589060"/>
                      </a:lnTo>
                      <a:lnTo>
                        <a:pt x="589094" y="589018"/>
                      </a:lnTo>
                      <a:lnTo>
                        <a:pt x="589171" y="588970"/>
                      </a:lnTo>
                      <a:lnTo>
                        <a:pt x="589248" y="588915"/>
                      </a:lnTo>
                      <a:lnTo>
                        <a:pt x="589321" y="588853"/>
                      </a:lnTo>
                      <a:lnTo>
                        <a:pt x="589398" y="588785"/>
                      </a:lnTo>
                      <a:lnTo>
                        <a:pt x="589475" y="588708"/>
                      </a:lnTo>
                      <a:lnTo>
                        <a:pt x="589625" y="588536"/>
                      </a:lnTo>
                      <a:lnTo>
                        <a:pt x="589780" y="588336"/>
                      </a:lnTo>
                      <a:lnTo>
                        <a:pt x="589930" y="588107"/>
                      </a:lnTo>
                      <a:lnTo>
                        <a:pt x="590080" y="587851"/>
                      </a:lnTo>
                      <a:lnTo>
                        <a:pt x="590385" y="587259"/>
                      </a:lnTo>
                      <a:lnTo>
                        <a:pt x="590685" y="586554"/>
                      </a:lnTo>
                      <a:lnTo>
                        <a:pt x="590990" y="585740"/>
                      </a:lnTo>
                      <a:lnTo>
                        <a:pt x="591294" y="584815"/>
                      </a:lnTo>
                      <a:lnTo>
                        <a:pt x="591595" y="583780"/>
                      </a:lnTo>
                      <a:lnTo>
                        <a:pt x="591900" y="582635"/>
                      </a:lnTo>
                      <a:lnTo>
                        <a:pt x="592204" y="581378"/>
                      </a:lnTo>
                      <a:lnTo>
                        <a:pt x="592505" y="580013"/>
                      </a:lnTo>
                      <a:lnTo>
                        <a:pt x="592809" y="578537"/>
                      </a:lnTo>
                      <a:lnTo>
                        <a:pt x="593114" y="576954"/>
                      </a:lnTo>
                      <a:lnTo>
                        <a:pt x="593414" y="575263"/>
                      </a:lnTo>
                      <a:lnTo>
                        <a:pt x="593719" y="573462"/>
                      </a:lnTo>
                      <a:lnTo>
                        <a:pt x="594023" y="571555"/>
                      </a:lnTo>
                      <a:lnTo>
                        <a:pt x="594324" y="569541"/>
                      </a:lnTo>
                      <a:lnTo>
                        <a:pt x="594628" y="567420"/>
                      </a:lnTo>
                      <a:lnTo>
                        <a:pt x="594933" y="565194"/>
                      </a:lnTo>
                      <a:lnTo>
                        <a:pt x="595234" y="562865"/>
                      </a:lnTo>
                      <a:lnTo>
                        <a:pt x="595538" y="560432"/>
                      </a:lnTo>
                      <a:lnTo>
                        <a:pt x="595839" y="557895"/>
                      </a:lnTo>
                      <a:lnTo>
                        <a:pt x="596143" y="555257"/>
                      </a:lnTo>
                      <a:lnTo>
                        <a:pt x="596448" y="552518"/>
                      </a:lnTo>
                      <a:lnTo>
                        <a:pt x="596749" y="549682"/>
                      </a:lnTo>
                      <a:lnTo>
                        <a:pt x="597053" y="546745"/>
                      </a:lnTo>
                      <a:lnTo>
                        <a:pt x="597357" y="543713"/>
                      </a:lnTo>
                      <a:lnTo>
                        <a:pt x="597658" y="540584"/>
                      </a:lnTo>
                      <a:lnTo>
                        <a:pt x="597963" y="537361"/>
                      </a:lnTo>
                      <a:lnTo>
                        <a:pt x="598267" y="534044"/>
                      </a:lnTo>
                      <a:lnTo>
                        <a:pt x="598568" y="530636"/>
                      </a:lnTo>
                      <a:lnTo>
                        <a:pt x="598872" y="527137"/>
                      </a:lnTo>
                      <a:lnTo>
                        <a:pt x="599477" y="519880"/>
                      </a:lnTo>
                      <a:lnTo>
                        <a:pt x="600086" y="512279"/>
                      </a:lnTo>
                      <a:lnTo>
                        <a:pt x="600692" y="504352"/>
                      </a:lnTo>
                      <a:lnTo>
                        <a:pt x="601297" y="496113"/>
                      </a:lnTo>
                      <a:lnTo>
                        <a:pt x="601902" y="487579"/>
                      </a:lnTo>
                      <a:lnTo>
                        <a:pt x="602511" y="478763"/>
                      </a:lnTo>
                      <a:lnTo>
                        <a:pt x="603116" y="469684"/>
                      </a:lnTo>
                      <a:lnTo>
                        <a:pt x="603721" y="460359"/>
                      </a:lnTo>
                      <a:lnTo>
                        <a:pt x="604326" y="450808"/>
                      </a:lnTo>
                      <a:lnTo>
                        <a:pt x="604935" y="441047"/>
                      </a:lnTo>
                      <a:lnTo>
                        <a:pt x="605541" y="431099"/>
                      </a:lnTo>
                      <a:lnTo>
                        <a:pt x="606755" y="410714"/>
                      </a:lnTo>
                      <a:lnTo>
                        <a:pt x="607965" y="389821"/>
                      </a:lnTo>
                      <a:lnTo>
                        <a:pt x="610390" y="347202"/>
                      </a:lnTo>
                      <a:lnTo>
                        <a:pt x="611604" y="325837"/>
                      </a:lnTo>
                      <a:lnTo>
                        <a:pt x="612818" y="304675"/>
                      </a:lnTo>
                      <a:lnTo>
                        <a:pt x="614028" y="283905"/>
                      </a:lnTo>
                      <a:lnTo>
                        <a:pt x="614633" y="273721"/>
                      </a:lnTo>
                      <a:lnTo>
                        <a:pt x="615242" y="263705"/>
                      </a:lnTo>
                      <a:lnTo>
                        <a:pt x="615847" y="253876"/>
                      </a:lnTo>
                      <a:lnTo>
                        <a:pt x="616453" y="244258"/>
                      </a:lnTo>
                      <a:lnTo>
                        <a:pt x="617061" y="234872"/>
                      </a:lnTo>
                      <a:lnTo>
                        <a:pt x="617667" y="225741"/>
                      </a:lnTo>
                      <a:lnTo>
                        <a:pt x="618191" y="218063"/>
                      </a:lnTo>
                      <a:lnTo>
                        <a:pt x="618716" y="210605"/>
                      </a:lnTo>
                      <a:lnTo>
                        <a:pt x="619240" y="203379"/>
                      </a:lnTo>
                      <a:lnTo>
                        <a:pt x="619765" y="196399"/>
                      </a:lnTo>
                      <a:lnTo>
                        <a:pt x="620289" y="189674"/>
                      </a:lnTo>
                      <a:lnTo>
                        <a:pt x="620814" y="183219"/>
                      </a:lnTo>
                      <a:lnTo>
                        <a:pt x="621338" y="177045"/>
                      </a:lnTo>
                      <a:lnTo>
                        <a:pt x="621859" y="171161"/>
                      </a:lnTo>
                      <a:lnTo>
                        <a:pt x="622387" y="165582"/>
                      </a:lnTo>
                      <a:lnTo>
                        <a:pt x="622648" y="162911"/>
                      </a:lnTo>
                      <a:lnTo>
                        <a:pt x="622908" y="160317"/>
                      </a:lnTo>
                      <a:lnTo>
                        <a:pt x="623172" y="157805"/>
                      </a:lnTo>
                      <a:lnTo>
                        <a:pt x="623433" y="155374"/>
                      </a:lnTo>
                      <a:lnTo>
                        <a:pt x="623697" y="153027"/>
                      </a:lnTo>
                      <a:lnTo>
                        <a:pt x="623957" y="150766"/>
                      </a:lnTo>
                      <a:lnTo>
                        <a:pt x="624221" y="148589"/>
                      </a:lnTo>
                      <a:lnTo>
                        <a:pt x="624482" y="146499"/>
                      </a:lnTo>
                      <a:lnTo>
                        <a:pt x="624746" y="144496"/>
                      </a:lnTo>
                      <a:lnTo>
                        <a:pt x="625006" y="142583"/>
                      </a:lnTo>
                      <a:lnTo>
                        <a:pt x="625270" y="140759"/>
                      </a:lnTo>
                      <a:lnTo>
                        <a:pt x="625531" y="139025"/>
                      </a:lnTo>
                      <a:lnTo>
                        <a:pt x="625795" y="137383"/>
                      </a:lnTo>
                      <a:lnTo>
                        <a:pt x="626055" y="135834"/>
                      </a:lnTo>
                      <a:lnTo>
                        <a:pt x="626319" y="134378"/>
                      </a:lnTo>
                      <a:lnTo>
                        <a:pt x="626580" y="133016"/>
                      </a:lnTo>
                      <a:lnTo>
                        <a:pt x="626840" y="131749"/>
                      </a:lnTo>
                      <a:lnTo>
                        <a:pt x="627104" y="130577"/>
                      </a:lnTo>
                      <a:lnTo>
                        <a:pt x="627368" y="129503"/>
                      </a:lnTo>
                      <a:lnTo>
                        <a:pt x="627629" y="128524"/>
                      </a:lnTo>
                      <a:lnTo>
                        <a:pt x="627889" y="127644"/>
                      </a:lnTo>
                      <a:lnTo>
                        <a:pt x="628153" y="126862"/>
                      </a:lnTo>
                      <a:lnTo>
                        <a:pt x="628414" y="126179"/>
                      </a:lnTo>
                      <a:lnTo>
                        <a:pt x="628678" y="125595"/>
                      </a:lnTo>
                      <a:lnTo>
                        <a:pt x="628938" y="125110"/>
                      </a:lnTo>
                      <a:lnTo>
                        <a:pt x="629070" y="124906"/>
                      </a:lnTo>
                      <a:lnTo>
                        <a:pt x="629202" y="124726"/>
                      </a:lnTo>
                      <a:lnTo>
                        <a:pt x="629331" y="124572"/>
                      </a:lnTo>
                      <a:lnTo>
                        <a:pt x="629397" y="124505"/>
                      </a:lnTo>
                      <a:lnTo>
                        <a:pt x="629463" y="124443"/>
                      </a:lnTo>
                      <a:lnTo>
                        <a:pt x="629529" y="124388"/>
                      </a:lnTo>
                      <a:lnTo>
                        <a:pt x="629595" y="124339"/>
                      </a:lnTo>
                      <a:lnTo>
                        <a:pt x="629661" y="124297"/>
                      </a:lnTo>
                      <a:lnTo>
                        <a:pt x="629727" y="124261"/>
                      </a:lnTo>
                      <a:lnTo>
                        <a:pt x="629793" y="124231"/>
                      </a:lnTo>
                      <a:lnTo>
                        <a:pt x="629855" y="124208"/>
                      </a:lnTo>
                      <a:lnTo>
                        <a:pt x="629921" y="124191"/>
                      </a:lnTo>
                      <a:lnTo>
                        <a:pt x="629987" y="124180"/>
                      </a:lnTo>
                      <a:lnTo>
                        <a:pt x="630053" y="124175"/>
                      </a:lnTo>
                      <a:lnTo>
                        <a:pt x="630119" y="124177"/>
                      </a:lnTo>
                      <a:lnTo>
                        <a:pt x="630185" y="124186"/>
                      </a:lnTo>
                      <a:lnTo>
                        <a:pt x="630251" y="124200"/>
                      </a:lnTo>
                      <a:lnTo>
                        <a:pt x="630317" y="124221"/>
                      </a:lnTo>
                      <a:lnTo>
                        <a:pt x="630380" y="124249"/>
                      </a:lnTo>
                      <a:lnTo>
                        <a:pt x="630446" y="124283"/>
                      </a:lnTo>
                      <a:lnTo>
                        <a:pt x="630512" y="124323"/>
                      </a:lnTo>
                      <a:lnTo>
                        <a:pt x="630578" y="124369"/>
                      </a:lnTo>
                      <a:lnTo>
                        <a:pt x="630644" y="124422"/>
                      </a:lnTo>
                      <a:lnTo>
                        <a:pt x="630710" y="124482"/>
                      </a:lnTo>
                      <a:lnTo>
                        <a:pt x="630776" y="124547"/>
                      </a:lnTo>
                      <a:lnTo>
                        <a:pt x="630904" y="124698"/>
                      </a:lnTo>
                      <a:lnTo>
                        <a:pt x="631036" y="124874"/>
                      </a:lnTo>
                      <a:lnTo>
                        <a:pt x="631168" y="125076"/>
                      </a:lnTo>
                      <a:lnTo>
                        <a:pt x="631297" y="125303"/>
                      </a:lnTo>
                      <a:lnTo>
                        <a:pt x="631561" y="125835"/>
                      </a:lnTo>
                      <a:lnTo>
                        <a:pt x="631825" y="126469"/>
                      </a:lnTo>
                      <a:lnTo>
                        <a:pt x="632085" y="127205"/>
                      </a:lnTo>
                      <a:lnTo>
                        <a:pt x="632346" y="128044"/>
                      </a:lnTo>
                      <a:lnTo>
                        <a:pt x="632610" y="128985"/>
                      </a:lnTo>
                      <a:lnTo>
                        <a:pt x="632870" y="130028"/>
                      </a:lnTo>
                      <a:lnTo>
                        <a:pt x="633134" y="131173"/>
                      </a:lnTo>
                      <a:lnTo>
                        <a:pt x="633395" y="132420"/>
                      </a:lnTo>
                      <a:lnTo>
                        <a:pt x="633659" y="133769"/>
                      </a:lnTo>
                      <a:lnTo>
                        <a:pt x="633919" y="135219"/>
                      </a:lnTo>
                      <a:lnTo>
                        <a:pt x="634183" y="136770"/>
                      </a:lnTo>
                      <a:lnTo>
                        <a:pt x="634444" y="138421"/>
                      </a:lnTo>
                      <a:lnTo>
                        <a:pt x="634708" y="140173"/>
                      </a:lnTo>
                      <a:lnTo>
                        <a:pt x="634968" y="142024"/>
                      </a:lnTo>
                      <a:lnTo>
                        <a:pt x="635232" y="143975"/>
                      </a:lnTo>
                      <a:lnTo>
                        <a:pt x="635493" y="146024"/>
                      </a:lnTo>
                      <a:lnTo>
                        <a:pt x="635757" y="148171"/>
                      </a:lnTo>
                      <a:lnTo>
                        <a:pt x="636017" y="150416"/>
                      </a:lnTo>
                      <a:lnTo>
                        <a:pt x="636278" y="152756"/>
                      </a:lnTo>
                      <a:lnTo>
                        <a:pt x="636542" y="155193"/>
                      </a:lnTo>
                      <a:lnTo>
                        <a:pt x="636806" y="157728"/>
                      </a:lnTo>
                      <a:lnTo>
                        <a:pt x="637066" y="160354"/>
                      </a:lnTo>
                      <a:lnTo>
                        <a:pt x="637327" y="163076"/>
                      </a:lnTo>
                      <a:lnTo>
                        <a:pt x="637591" y="165890"/>
                      </a:lnTo>
                      <a:lnTo>
                        <a:pt x="637851" y="168796"/>
                      </a:lnTo>
                      <a:lnTo>
                        <a:pt x="638115" y="171793"/>
                      </a:lnTo>
                      <a:lnTo>
                        <a:pt x="638376" y="174880"/>
                      </a:lnTo>
                      <a:lnTo>
                        <a:pt x="638640" y="178055"/>
                      </a:lnTo>
                      <a:lnTo>
                        <a:pt x="638900" y="181321"/>
                      </a:lnTo>
                      <a:lnTo>
                        <a:pt x="639164" y="184670"/>
                      </a:lnTo>
                      <a:lnTo>
                        <a:pt x="639425" y="188107"/>
                      </a:lnTo>
                      <a:lnTo>
                        <a:pt x="639689" y="191627"/>
                      </a:lnTo>
                      <a:lnTo>
                        <a:pt x="639949" y="195232"/>
                      </a:lnTo>
                      <a:lnTo>
                        <a:pt x="640213" y="198920"/>
                      </a:lnTo>
                      <a:lnTo>
                        <a:pt x="640474" y="202687"/>
                      </a:lnTo>
                      <a:lnTo>
                        <a:pt x="640738" y="206534"/>
                      </a:lnTo>
                      <a:lnTo>
                        <a:pt x="641259" y="214461"/>
                      </a:lnTo>
                      <a:lnTo>
                        <a:pt x="641783" y="222689"/>
                      </a:lnTo>
                      <a:lnTo>
                        <a:pt x="642308" y="231208"/>
                      </a:lnTo>
                      <a:lnTo>
                        <a:pt x="642832" y="240004"/>
                      </a:lnTo>
                      <a:lnTo>
                        <a:pt x="643357" y="249065"/>
                      </a:lnTo>
                      <a:lnTo>
                        <a:pt x="643881" y="258377"/>
                      </a:lnTo>
                      <a:lnTo>
                        <a:pt x="644406" y="267928"/>
                      </a:lnTo>
                      <a:lnTo>
                        <a:pt x="644930" y="277702"/>
                      </a:lnTo>
                      <a:lnTo>
                        <a:pt x="645455" y="287686"/>
                      </a:lnTo>
                      <a:lnTo>
                        <a:pt x="645979" y="297863"/>
                      </a:lnTo>
                      <a:lnTo>
                        <a:pt x="646504" y="308218"/>
                      </a:lnTo>
                      <a:lnTo>
                        <a:pt x="647028" y="318736"/>
                      </a:lnTo>
                      <a:lnTo>
                        <a:pt x="648077" y="340198"/>
                      </a:lnTo>
                      <a:lnTo>
                        <a:pt x="649126" y="362117"/>
                      </a:lnTo>
                      <a:lnTo>
                        <a:pt x="650175" y="384356"/>
                      </a:lnTo>
                      <a:lnTo>
                        <a:pt x="651225" y="406775"/>
                      </a:lnTo>
                      <a:lnTo>
                        <a:pt x="652413" y="432255"/>
                      </a:lnTo>
                      <a:lnTo>
                        <a:pt x="653601" y="457578"/>
                      </a:lnTo>
                      <a:lnTo>
                        <a:pt x="654793" y="482532"/>
                      </a:lnTo>
                      <a:lnTo>
                        <a:pt x="655388" y="494807"/>
                      </a:lnTo>
                      <a:lnTo>
                        <a:pt x="655982" y="506909"/>
                      </a:lnTo>
                      <a:lnTo>
                        <a:pt x="656576" y="518816"/>
                      </a:lnTo>
                      <a:lnTo>
                        <a:pt x="657174" y="530504"/>
                      </a:lnTo>
                      <a:lnTo>
                        <a:pt x="657768" y="541943"/>
                      </a:lnTo>
                      <a:lnTo>
                        <a:pt x="658362" y="553113"/>
                      </a:lnTo>
                      <a:lnTo>
                        <a:pt x="658956" y="563988"/>
                      </a:lnTo>
                      <a:lnTo>
                        <a:pt x="659551" y="574541"/>
                      </a:lnTo>
                      <a:lnTo>
                        <a:pt x="659851" y="579693"/>
                      </a:lnTo>
                      <a:lnTo>
                        <a:pt x="660149" y="584755"/>
                      </a:lnTo>
                      <a:lnTo>
                        <a:pt x="660446" y="589727"/>
                      </a:lnTo>
                      <a:lnTo>
                        <a:pt x="660743" y="594604"/>
                      </a:lnTo>
                      <a:lnTo>
                        <a:pt x="661040" y="599385"/>
                      </a:lnTo>
                      <a:lnTo>
                        <a:pt x="661337" y="604068"/>
                      </a:lnTo>
                      <a:lnTo>
                        <a:pt x="661634" y="608648"/>
                      </a:lnTo>
                      <a:lnTo>
                        <a:pt x="661931" y="613122"/>
                      </a:lnTo>
                      <a:lnTo>
                        <a:pt x="662228" y="617490"/>
                      </a:lnTo>
                      <a:lnTo>
                        <a:pt x="662529" y="621751"/>
                      </a:lnTo>
                      <a:lnTo>
                        <a:pt x="662826" y="625897"/>
                      </a:lnTo>
                      <a:lnTo>
                        <a:pt x="663123" y="629931"/>
                      </a:lnTo>
                      <a:lnTo>
                        <a:pt x="663420" y="633848"/>
                      </a:lnTo>
                      <a:lnTo>
                        <a:pt x="663717" y="637644"/>
                      </a:lnTo>
                      <a:lnTo>
                        <a:pt x="664015" y="641321"/>
                      </a:lnTo>
                      <a:lnTo>
                        <a:pt x="664312" y="644875"/>
                      </a:lnTo>
                      <a:lnTo>
                        <a:pt x="664609" y="648303"/>
                      </a:lnTo>
                      <a:lnTo>
                        <a:pt x="664909" y="651604"/>
                      </a:lnTo>
                      <a:lnTo>
                        <a:pt x="665207" y="654774"/>
                      </a:lnTo>
                      <a:lnTo>
                        <a:pt x="665504" y="657813"/>
                      </a:lnTo>
                      <a:lnTo>
                        <a:pt x="665801" y="660722"/>
                      </a:lnTo>
                      <a:lnTo>
                        <a:pt x="666098" y="663494"/>
                      </a:lnTo>
                      <a:lnTo>
                        <a:pt x="666395" y="666129"/>
                      </a:lnTo>
                      <a:lnTo>
                        <a:pt x="666692" y="668626"/>
                      </a:lnTo>
                      <a:lnTo>
                        <a:pt x="666989" y="670984"/>
                      </a:lnTo>
                      <a:lnTo>
                        <a:pt x="667286" y="673200"/>
                      </a:lnTo>
                      <a:lnTo>
                        <a:pt x="667587" y="675274"/>
                      </a:lnTo>
                      <a:lnTo>
                        <a:pt x="667884" y="677202"/>
                      </a:lnTo>
                      <a:lnTo>
                        <a:pt x="668181" y="678988"/>
                      </a:lnTo>
                      <a:lnTo>
                        <a:pt x="668478" y="680626"/>
                      </a:lnTo>
                      <a:lnTo>
                        <a:pt x="668775" y="682115"/>
                      </a:lnTo>
                      <a:lnTo>
                        <a:pt x="669073" y="683456"/>
                      </a:lnTo>
                      <a:lnTo>
                        <a:pt x="669370" y="684647"/>
                      </a:lnTo>
                      <a:lnTo>
                        <a:pt x="669667" y="685686"/>
                      </a:lnTo>
                      <a:lnTo>
                        <a:pt x="669964" y="686576"/>
                      </a:lnTo>
                      <a:lnTo>
                        <a:pt x="670261" y="687311"/>
                      </a:lnTo>
                      <a:lnTo>
                        <a:pt x="670411" y="687622"/>
                      </a:lnTo>
                      <a:lnTo>
                        <a:pt x="670562" y="687895"/>
                      </a:lnTo>
                      <a:lnTo>
                        <a:pt x="670708" y="688128"/>
                      </a:lnTo>
                      <a:lnTo>
                        <a:pt x="670782" y="688232"/>
                      </a:lnTo>
                      <a:lnTo>
                        <a:pt x="670859" y="688324"/>
                      </a:lnTo>
                      <a:lnTo>
                        <a:pt x="670932" y="688408"/>
                      </a:lnTo>
                      <a:lnTo>
                        <a:pt x="671006" y="688480"/>
                      </a:lnTo>
                      <a:lnTo>
                        <a:pt x="671083" y="688544"/>
                      </a:lnTo>
                      <a:lnTo>
                        <a:pt x="671156" y="688599"/>
                      </a:lnTo>
                      <a:lnTo>
                        <a:pt x="671229" y="688643"/>
                      </a:lnTo>
                      <a:lnTo>
                        <a:pt x="671303" y="688679"/>
                      </a:lnTo>
                      <a:lnTo>
                        <a:pt x="671380" y="688703"/>
                      </a:lnTo>
                      <a:lnTo>
                        <a:pt x="671453" y="688718"/>
                      </a:lnTo>
                      <a:lnTo>
                        <a:pt x="671526" y="688725"/>
                      </a:lnTo>
                      <a:lnTo>
                        <a:pt x="671603" y="688720"/>
                      </a:lnTo>
                      <a:lnTo>
                        <a:pt x="671677" y="688707"/>
                      </a:lnTo>
                      <a:lnTo>
                        <a:pt x="671750" y="688683"/>
                      </a:lnTo>
                      <a:lnTo>
                        <a:pt x="671823" y="688650"/>
                      </a:lnTo>
                      <a:lnTo>
                        <a:pt x="671901" y="688608"/>
                      </a:lnTo>
                      <a:lnTo>
                        <a:pt x="671974" y="688555"/>
                      </a:lnTo>
                      <a:lnTo>
                        <a:pt x="672047" y="688494"/>
                      </a:lnTo>
                      <a:lnTo>
                        <a:pt x="672121" y="688421"/>
                      </a:lnTo>
                      <a:lnTo>
                        <a:pt x="672198" y="688339"/>
                      </a:lnTo>
                      <a:lnTo>
                        <a:pt x="672271" y="688247"/>
                      </a:lnTo>
                      <a:lnTo>
                        <a:pt x="672344" y="688146"/>
                      </a:lnTo>
                      <a:lnTo>
                        <a:pt x="672495" y="687914"/>
                      </a:lnTo>
                      <a:lnTo>
                        <a:pt x="672642" y="687644"/>
                      </a:lnTo>
                      <a:lnTo>
                        <a:pt x="672939" y="686988"/>
                      </a:lnTo>
                      <a:lnTo>
                        <a:pt x="673239" y="686173"/>
                      </a:lnTo>
                      <a:lnTo>
                        <a:pt x="673536" y="685204"/>
                      </a:lnTo>
                      <a:lnTo>
                        <a:pt x="673834" y="684079"/>
                      </a:lnTo>
                      <a:lnTo>
                        <a:pt x="674131" y="682797"/>
                      </a:lnTo>
                      <a:lnTo>
                        <a:pt x="674428" y="681362"/>
                      </a:lnTo>
                      <a:lnTo>
                        <a:pt x="674725" y="679772"/>
                      </a:lnTo>
                      <a:lnTo>
                        <a:pt x="675022" y="678028"/>
                      </a:lnTo>
                      <a:lnTo>
                        <a:pt x="675319" y="676130"/>
                      </a:lnTo>
                      <a:lnTo>
                        <a:pt x="675620" y="674078"/>
                      </a:lnTo>
                      <a:lnTo>
                        <a:pt x="675917" y="671876"/>
                      </a:lnTo>
                      <a:lnTo>
                        <a:pt x="676214" y="669522"/>
                      </a:lnTo>
                      <a:lnTo>
                        <a:pt x="676511" y="667017"/>
                      </a:lnTo>
                      <a:lnTo>
                        <a:pt x="676808" y="664363"/>
                      </a:lnTo>
                      <a:lnTo>
                        <a:pt x="677105" y="661560"/>
                      </a:lnTo>
                      <a:lnTo>
                        <a:pt x="677402" y="658610"/>
                      </a:lnTo>
                      <a:lnTo>
                        <a:pt x="677700" y="655514"/>
                      </a:lnTo>
                      <a:lnTo>
                        <a:pt x="677997" y="652275"/>
                      </a:lnTo>
                      <a:lnTo>
                        <a:pt x="678297" y="648891"/>
                      </a:lnTo>
                      <a:lnTo>
                        <a:pt x="678594" y="645366"/>
                      </a:lnTo>
                      <a:lnTo>
                        <a:pt x="678892" y="641700"/>
                      </a:lnTo>
                      <a:lnTo>
                        <a:pt x="679189" y="637895"/>
                      </a:lnTo>
                      <a:lnTo>
                        <a:pt x="679486" y="633954"/>
                      </a:lnTo>
                      <a:lnTo>
                        <a:pt x="679783" y="629876"/>
                      </a:lnTo>
                      <a:lnTo>
                        <a:pt x="680080" y="625664"/>
                      </a:lnTo>
                      <a:lnTo>
                        <a:pt x="680377" y="621322"/>
                      </a:lnTo>
                      <a:lnTo>
                        <a:pt x="680674" y="616850"/>
                      </a:lnTo>
                      <a:lnTo>
                        <a:pt x="680971" y="612250"/>
                      </a:lnTo>
                      <a:lnTo>
                        <a:pt x="681268" y="607525"/>
                      </a:lnTo>
                      <a:lnTo>
                        <a:pt x="681569" y="602676"/>
                      </a:lnTo>
                      <a:lnTo>
                        <a:pt x="681866" y="597707"/>
                      </a:lnTo>
                      <a:lnTo>
                        <a:pt x="682163" y="592618"/>
                      </a:lnTo>
                      <a:lnTo>
                        <a:pt x="682461" y="587413"/>
                      </a:lnTo>
                      <a:lnTo>
                        <a:pt x="682758" y="582093"/>
                      </a:lnTo>
                      <a:lnTo>
                        <a:pt x="683055" y="576664"/>
                      </a:lnTo>
                      <a:lnTo>
                        <a:pt x="683352" y="571124"/>
                      </a:lnTo>
                      <a:lnTo>
                        <a:pt x="683649" y="565478"/>
                      </a:lnTo>
                      <a:lnTo>
                        <a:pt x="683950" y="559729"/>
                      </a:lnTo>
                      <a:lnTo>
                        <a:pt x="684247" y="553879"/>
                      </a:lnTo>
                      <a:lnTo>
                        <a:pt x="684544" y="547932"/>
                      </a:lnTo>
                      <a:lnTo>
                        <a:pt x="684841" y="541888"/>
                      </a:lnTo>
                      <a:lnTo>
                        <a:pt x="685138" y="535753"/>
                      </a:lnTo>
                      <a:lnTo>
                        <a:pt x="685732" y="523216"/>
                      </a:lnTo>
                      <a:lnTo>
                        <a:pt x="686326" y="510348"/>
                      </a:lnTo>
                      <a:lnTo>
                        <a:pt x="686924" y="497170"/>
                      </a:lnTo>
                      <a:lnTo>
                        <a:pt x="687519" y="483712"/>
                      </a:lnTo>
                      <a:lnTo>
                        <a:pt x="688113" y="469999"/>
                      </a:lnTo>
                      <a:lnTo>
                        <a:pt x="688707" y="456057"/>
                      </a:lnTo>
                      <a:lnTo>
                        <a:pt x="689301" y="441917"/>
                      </a:lnTo>
                      <a:lnTo>
                        <a:pt x="690376" y="416043"/>
                      </a:lnTo>
                      <a:lnTo>
                        <a:pt x="691447" y="389779"/>
                      </a:lnTo>
                      <a:lnTo>
                        <a:pt x="693589" y="336778"/>
                      </a:lnTo>
                      <a:lnTo>
                        <a:pt x="694660" y="310389"/>
                      </a:lnTo>
                      <a:lnTo>
                        <a:pt x="695731" y="284310"/>
                      </a:lnTo>
                      <a:lnTo>
                        <a:pt x="696267" y="271440"/>
                      </a:lnTo>
                      <a:lnTo>
                        <a:pt x="696802" y="258716"/>
                      </a:lnTo>
                      <a:lnTo>
                        <a:pt x="697338" y="246154"/>
                      </a:lnTo>
                      <a:lnTo>
                        <a:pt x="697873" y="233778"/>
                      </a:lnTo>
                      <a:lnTo>
                        <a:pt x="698409" y="221610"/>
                      </a:lnTo>
                      <a:lnTo>
                        <a:pt x="698944" y="209669"/>
                      </a:lnTo>
                      <a:lnTo>
                        <a:pt x="699480" y="197975"/>
                      </a:lnTo>
                      <a:lnTo>
                        <a:pt x="700015" y="186552"/>
                      </a:lnTo>
                      <a:lnTo>
                        <a:pt x="700551" y="175415"/>
                      </a:lnTo>
                      <a:lnTo>
                        <a:pt x="700818" y="169961"/>
                      </a:lnTo>
                      <a:lnTo>
                        <a:pt x="701086" y="164586"/>
                      </a:lnTo>
                      <a:lnTo>
                        <a:pt x="701354" y="159293"/>
                      </a:lnTo>
                      <a:lnTo>
                        <a:pt x="701622" y="154084"/>
                      </a:lnTo>
                      <a:lnTo>
                        <a:pt x="701889" y="148960"/>
                      </a:lnTo>
                      <a:lnTo>
                        <a:pt x="702157" y="143925"/>
                      </a:lnTo>
                      <a:lnTo>
                        <a:pt x="702425" y="138981"/>
                      </a:lnTo>
                      <a:lnTo>
                        <a:pt x="702693" y="134129"/>
                      </a:lnTo>
                      <a:lnTo>
                        <a:pt x="702961" y="129373"/>
                      </a:lnTo>
                      <a:lnTo>
                        <a:pt x="703228" y="124713"/>
                      </a:lnTo>
                      <a:lnTo>
                        <a:pt x="703496" y="120153"/>
                      </a:lnTo>
                      <a:lnTo>
                        <a:pt x="703764" y="115693"/>
                      </a:lnTo>
                      <a:lnTo>
                        <a:pt x="704032" y="111337"/>
                      </a:lnTo>
                      <a:lnTo>
                        <a:pt x="704299" y="107086"/>
                      </a:lnTo>
                      <a:lnTo>
                        <a:pt x="704567" y="102942"/>
                      </a:lnTo>
                      <a:lnTo>
                        <a:pt x="704835" y="98906"/>
                      </a:lnTo>
                      <a:lnTo>
                        <a:pt x="705103" y="94981"/>
                      </a:lnTo>
                      <a:lnTo>
                        <a:pt x="705370" y="91169"/>
                      </a:lnTo>
                      <a:lnTo>
                        <a:pt x="705638" y="87471"/>
                      </a:lnTo>
                      <a:lnTo>
                        <a:pt x="705906" y="83889"/>
                      </a:lnTo>
                      <a:lnTo>
                        <a:pt x="706174" y="80424"/>
                      </a:lnTo>
                      <a:lnTo>
                        <a:pt x="706441" y="77078"/>
                      </a:lnTo>
                      <a:lnTo>
                        <a:pt x="706709" y="73853"/>
                      </a:lnTo>
                      <a:lnTo>
                        <a:pt x="706977" y="70750"/>
                      </a:lnTo>
                      <a:lnTo>
                        <a:pt x="707245" y="67771"/>
                      </a:lnTo>
                      <a:lnTo>
                        <a:pt x="707512" y="64917"/>
                      </a:lnTo>
                      <a:lnTo>
                        <a:pt x="707780" y="62189"/>
                      </a:lnTo>
                      <a:lnTo>
                        <a:pt x="708048" y="59589"/>
                      </a:lnTo>
                      <a:lnTo>
                        <a:pt x="708316" y="57117"/>
                      </a:lnTo>
                      <a:lnTo>
                        <a:pt x="708583" y="54776"/>
                      </a:lnTo>
                      <a:lnTo>
                        <a:pt x="708851" y="52566"/>
                      </a:lnTo>
                      <a:lnTo>
                        <a:pt x="709119" y="50488"/>
                      </a:lnTo>
                      <a:lnTo>
                        <a:pt x="709387" y="48544"/>
                      </a:lnTo>
                      <a:lnTo>
                        <a:pt x="709655" y="46734"/>
                      </a:lnTo>
                      <a:lnTo>
                        <a:pt x="709922" y="45059"/>
                      </a:lnTo>
                      <a:lnTo>
                        <a:pt x="710190" y="43521"/>
                      </a:lnTo>
                      <a:lnTo>
                        <a:pt x="710458" y="42119"/>
                      </a:lnTo>
                      <a:lnTo>
                        <a:pt x="710726" y="40855"/>
                      </a:lnTo>
                      <a:lnTo>
                        <a:pt x="710993" y="39729"/>
                      </a:lnTo>
                      <a:lnTo>
                        <a:pt x="711261" y="38743"/>
                      </a:lnTo>
                      <a:lnTo>
                        <a:pt x="711529" y="37896"/>
                      </a:lnTo>
                      <a:lnTo>
                        <a:pt x="711797" y="37189"/>
                      </a:lnTo>
                      <a:lnTo>
                        <a:pt x="712064" y="36623"/>
                      </a:lnTo>
                      <a:lnTo>
                        <a:pt x="712200" y="36393"/>
                      </a:lnTo>
                      <a:lnTo>
                        <a:pt x="712332" y="36198"/>
                      </a:lnTo>
                      <a:lnTo>
                        <a:pt x="712402" y="36114"/>
                      </a:lnTo>
                      <a:lnTo>
                        <a:pt x="712468" y="36039"/>
                      </a:lnTo>
                      <a:lnTo>
                        <a:pt x="712534" y="35972"/>
                      </a:lnTo>
                      <a:lnTo>
                        <a:pt x="712600" y="35914"/>
                      </a:lnTo>
                      <a:lnTo>
                        <a:pt x="712669" y="35866"/>
                      </a:lnTo>
                      <a:lnTo>
                        <a:pt x="712736" y="35826"/>
                      </a:lnTo>
                      <a:lnTo>
                        <a:pt x="712802" y="35795"/>
                      </a:lnTo>
                      <a:lnTo>
                        <a:pt x="712868" y="35773"/>
                      </a:lnTo>
                      <a:lnTo>
                        <a:pt x="712937" y="35759"/>
                      </a:lnTo>
                      <a:lnTo>
                        <a:pt x="713003" y="35755"/>
                      </a:lnTo>
                      <a:lnTo>
                        <a:pt x="713069" y="35759"/>
                      </a:lnTo>
                      <a:lnTo>
                        <a:pt x="713135" y="35773"/>
                      </a:lnTo>
                      <a:lnTo>
                        <a:pt x="713205" y="35795"/>
                      </a:lnTo>
                      <a:lnTo>
                        <a:pt x="713271" y="35826"/>
                      </a:lnTo>
                      <a:lnTo>
                        <a:pt x="713337" y="35866"/>
                      </a:lnTo>
                      <a:lnTo>
                        <a:pt x="713403" y="35915"/>
                      </a:lnTo>
                      <a:lnTo>
                        <a:pt x="713473" y="35973"/>
                      </a:lnTo>
                      <a:lnTo>
                        <a:pt x="713539" y="36039"/>
                      </a:lnTo>
                      <a:lnTo>
                        <a:pt x="713605" y="36115"/>
                      </a:lnTo>
                      <a:lnTo>
                        <a:pt x="713671" y="36199"/>
                      </a:lnTo>
                      <a:lnTo>
                        <a:pt x="713807" y="36395"/>
                      </a:lnTo>
                      <a:lnTo>
                        <a:pt x="713939" y="36626"/>
                      </a:lnTo>
                      <a:lnTo>
                        <a:pt x="714206" y="37195"/>
                      </a:lnTo>
                      <a:lnTo>
                        <a:pt x="714474" y="37906"/>
                      </a:lnTo>
                      <a:lnTo>
                        <a:pt x="714742" y="38760"/>
                      </a:lnTo>
                      <a:lnTo>
                        <a:pt x="715010" y="39755"/>
                      </a:lnTo>
                      <a:lnTo>
                        <a:pt x="715277" y="40892"/>
                      </a:lnTo>
                      <a:lnTo>
                        <a:pt x="715545" y="42171"/>
                      </a:lnTo>
                      <a:lnTo>
                        <a:pt x="715813" y="43590"/>
                      </a:lnTo>
                      <a:lnTo>
                        <a:pt x="716081" y="45150"/>
                      </a:lnTo>
                      <a:lnTo>
                        <a:pt x="716352" y="46850"/>
                      </a:lnTo>
                      <a:lnTo>
                        <a:pt x="716620" y="48690"/>
                      </a:lnTo>
                      <a:lnTo>
                        <a:pt x="716888" y="50669"/>
                      </a:lnTo>
                      <a:lnTo>
                        <a:pt x="717155" y="52787"/>
                      </a:lnTo>
                      <a:lnTo>
                        <a:pt x="717423" y="55042"/>
                      </a:lnTo>
                      <a:lnTo>
                        <a:pt x="717691" y="57434"/>
                      </a:lnTo>
                      <a:lnTo>
                        <a:pt x="717959" y="59962"/>
                      </a:lnTo>
                      <a:lnTo>
                        <a:pt x="718226" y="62625"/>
                      </a:lnTo>
                      <a:lnTo>
                        <a:pt x="718494" y="65422"/>
                      </a:lnTo>
                      <a:lnTo>
                        <a:pt x="718762" y="68353"/>
                      </a:lnTo>
                      <a:lnTo>
                        <a:pt x="719030" y="71416"/>
                      </a:lnTo>
                      <a:lnTo>
                        <a:pt x="719297" y="74610"/>
                      </a:lnTo>
                      <a:lnTo>
                        <a:pt x="719565" y="77933"/>
                      </a:lnTo>
                      <a:lnTo>
                        <a:pt x="719833" y="81386"/>
                      </a:lnTo>
                      <a:lnTo>
                        <a:pt x="720101" y="84966"/>
                      </a:lnTo>
                      <a:lnTo>
                        <a:pt x="720368" y="88672"/>
                      </a:lnTo>
                      <a:lnTo>
                        <a:pt x="720636" y="92502"/>
                      </a:lnTo>
                      <a:lnTo>
                        <a:pt x="720904" y="96456"/>
                      </a:lnTo>
                      <a:lnTo>
                        <a:pt x="721172" y="100531"/>
                      </a:lnTo>
                      <a:lnTo>
                        <a:pt x="721439" y="104727"/>
                      </a:lnTo>
                      <a:lnTo>
                        <a:pt x="721707" y="109041"/>
                      </a:lnTo>
                      <a:lnTo>
                        <a:pt x="721975" y="113473"/>
                      </a:lnTo>
                      <a:lnTo>
                        <a:pt x="722243" y="118019"/>
                      </a:lnTo>
                      <a:lnTo>
                        <a:pt x="722510" y="122679"/>
                      </a:lnTo>
                      <a:lnTo>
                        <a:pt x="722778" y="127450"/>
                      </a:lnTo>
                      <a:lnTo>
                        <a:pt x="723046" y="132331"/>
                      </a:lnTo>
                      <a:lnTo>
                        <a:pt x="723314" y="137321"/>
                      </a:lnTo>
                      <a:lnTo>
                        <a:pt x="723582" y="142416"/>
                      </a:lnTo>
                      <a:lnTo>
                        <a:pt x="723860" y="147855"/>
                      </a:lnTo>
                      <a:lnTo>
                        <a:pt x="724139" y="153405"/>
                      </a:lnTo>
                      <a:lnTo>
                        <a:pt x="724422" y="159064"/>
                      </a:lnTo>
                      <a:lnTo>
                        <a:pt x="724700" y="164831"/>
                      </a:lnTo>
                      <a:lnTo>
                        <a:pt x="724979" y="170701"/>
                      </a:lnTo>
                      <a:lnTo>
                        <a:pt x="725261" y="176672"/>
                      </a:lnTo>
                      <a:lnTo>
                        <a:pt x="725540" y="182743"/>
                      </a:lnTo>
                      <a:lnTo>
                        <a:pt x="725823" y="188908"/>
                      </a:lnTo>
                      <a:lnTo>
                        <a:pt x="726101" y="195168"/>
                      </a:lnTo>
                      <a:lnTo>
                        <a:pt x="726380" y="201520"/>
                      </a:lnTo>
                      <a:lnTo>
                        <a:pt x="726659" y="207959"/>
                      </a:lnTo>
                      <a:lnTo>
                        <a:pt x="726941" y="214483"/>
                      </a:lnTo>
                      <a:lnTo>
                        <a:pt x="727503" y="227775"/>
                      </a:lnTo>
                      <a:lnTo>
                        <a:pt x="728060" y="241376"/>
                      </a:lnTo>
                      <a:lnTo>
                        <a:pt x="728621" y="255257"/>
                      </a:lnTo>
                      <a:lnTo>
                        <a:pt x="729182" y="269395"/>
                      </a:lnTo>
                      <a:lnTo>
                        <a:pt x="729740" y="283766"/>
                      </a:lnTo>
                      <a:lnTo>
                        <a:pt x="730301" y="298345"/>
                      </a:lnTo>
                      <a:lnTo>
                        <a:pt x="730862" y="313104"/>
                      </a:lnTo>
                      <a:lnTo>
                        <a:pt x="731420" y="328019"/>
                      </a:lnTo>
                      <a:lnTo>
                        <a:pt x="732542" y="358204"/>
                      </a:lnTo>
                      <a:lnTo>
                        <a:pt x="734783" y="419238"/>
                      </a:lnTo>
                      <a:lnTo>
                        <a:pt x="735902" y="449645"/>
                      </a:lnTo>
                      <a:lnTo>
                        <a:pt x="737021" y="479687"/>
                      </a:lnTo>
                      <a:lnTo>
                        <a:pt x="737582" y="494501"/>
                      </a:lnTo>
                      <a:lnTo>
                        <a:pt x="738143" y="509142"/>
                      </a:lnTo>
                      <a:lnTo>
                        <a:pt x="738701" y="523581"/>
                      </a:lnTo>
                      <a:lnTo>
                        <a:pt x="739262" y="537794"/>
                      </a:lnTo>
                      <a:lnTo>
                        <a:pt x="739823" y="551752"/>
                      </a:lnTo>
                      <a:lnTo>
                        <a:pt x="740381" y="565432"/>
                      </a:lnTo>
                      <a:lnTo>
                        <a:pt x="740942" y="578808"/>
                      </a:lnTo>
                      <a:lnTo>
                        <a:pt x="741221" y="585374"/>
                      </a:lnTo>
                      <a:lnTo>
                        <a:pt x="741503" y="591856"/>
                      </a:lnTo>
                      <a:lnTo>
                        <a:pt x="741782" y="598248"/>
                      </a:lnTo>
                      <a:lnTo>
                        <a:pt x="742061" y="604550"/>
                      </a:lnTo>
                      <a:lnTo>
                        <a:pt x="742343" y="610757"/>
                      </a:lnTo>
                      <a:lnTo>
                        <a:pt x="742622" y="616865"/>
                      </a:lnTo>
                      <a:lnTo>
                        <a:pt x="742901" y="622876"/>
                      </a:lnTo>
                      <a:lnTo>
                        <a:pt x="743183" y="628784"/>
                      </a:lnTo>
                      <a:lnTo>
                        <a:pt x="743462" y="634583"/>
                      </a:lnTo>
                      <a:lnTo>
                        <a:pt x="743744" y="640277"/>
                      </a:lnTo>
                      <a:lnTo>
                        <a:pt x="744023" y="645859"/>
                      </a:lnTo>
                      <a:lnTo>
                        <a:pt x="744302" y="651328"/>
                      </a:lnTo>
                      <a:lnTo>
                        <a:pt x="744584" y="656681"/>
                      </a:lnTo>
                      <a:lnTo>
                        <a:pt x="744863" y="661915"/>
                      </a:lnTo>
                      <a:lnTo>
                        <a:pt x="745142" y="667030"/>
                      </a:lnTo>
                      <a:lnTo>
                        <a:pt x="745424" y="672019"/>
                      </a:lnTo>
                      <a:lnTo>
                        <a:pt x="745703" y="676883"/>
                      </a:lnTo>
                      <a:lnTo>
                        <a:pt x="745982" y="681617"/>
                      </a:lnTo>
                      <a:lnTo>
                        <a:pt x="746264" y="686224"/>
                      </a:lnTo>
                      <a:lnTo>
                        <a:pt x="746543" y="690695"/>
                      </a:lnTo>
                      <a:lnTo>
                        <a:pt x="746822" y="695033"/>
                      </a:lnTo>
                      <a:lnTo>
                        <a:pt x="747104" y="699234"/>
                      </a:lnTo>
                      <a:lnTo>
                        <a:pt x="747383" y="703297"/>
                      </a:lnTo>
                      <a:lnTo>
                        <a:pt x="747661" y="707218"/>
                      </a:lnTo>
                      <a:lnTo>
                        <a:pt x="747944" y="710999"/>
                      </a:lnTo>
                      <a:lnTo>
                        <a:pt x="748223" y="714632"/>
                      </a:lnTo>
                      <a:lnTo>
                        <a:pt x="748501" y="718122"/>
                      </a:lnTo>
                      <a:lnTo>
                        <a:pt x="748784" y="721462"/>
                      </a:lnTo>
                      <a:lnTo>
                        <a:pt x="749063" y="724652"/>
                      </a:lnTo>
                      <a:lnTo>
                        <a:pt x="749341" y="727693"/>
                      </a:lnTo>
                      <a:lnTo>
                        <a:pt x="749624" y="730580"/>
                      </a:lnTo>
                      <a:lnTo>
                        <a:pt x="749903" y="733312"/>
                      </a:lnTo>
                      <a:lnTo>
                        <a:pt x="750185" y="735891"/>
                      </a:lnTo>
                      <a:lnTo>
                        <a:pt x="750464" y="738313"/>
                      </a:lnTo>
                      <a:lnTo>
                        <a:pt x="750743" y="740576"/>
                      </a:lnTo>
                      <a:lnTo>
                        <a:pt x="751021" y="742681"/>
                      </a:lnTo>
                      <a:lnTo>
                        <a:pt x="751304" y="744625"/>
                      </a:lnTo>
                      <a:lnTo>
                        <a:pt x="751582" y="746411"/>
                      </a:lnTo>
                      <a:lnTo>
                        <a:pt x="751865" y="748032"/>
                      </a:lnTo>
                      <a:lnTo>
                        <a:pt x="752144" y="749492"/>
                      </a:lnTo>
                      <a:lnTo>
                        <a:pt x="752422" y="750786"/>
                      </a:lnTo>
                      <a:lnTo>
                        <a:pt x="752705" y="751918"/>
                      </a:lnTo>
                      <a:lnTo>
                        <a:pt x="752984" y="752885"/>
                      </a:lnTo>
                      <a:lnTo>
                        <a:pt x="753262" y="753686"/>
                      </a:lnTo>
                      <a:lnTo>
                        <a:pt x="753545" y="754322"/>
                      </a:lnTo>
                      <a:lnTo>
                        <a:pt x="753684" y="754578"/>
                      </a:lnTo>
                      <a:lnTo>
                        <a:pt x="753824" y="754791"/>
                      </a:lnTo>
                      <a:lnTo>
                        <a:pt x="753893" y="754882"/>
                      </a:lnTo>
                      <a:lnTo>
                        <a:pt x="753963" y="754963"/>
                      </a:lnTo>
                      <a:lnTo>
                        <a:pt x="754033" y="755034"/>
                      </a:lnTo>
                      <a:lnTo>
                        <a:pt x="754102" y="755093"/>
                      </a:lnTo>
                      <a:lnTo>
                        <a:pt x="754172" y="755142"/>
                      </a:lnTo>
                      <a:lnTo>
                        <a:pt x="754245" y="755181"/>
                      </a:lnTo>
                      <a:lnTo>
                        <a:pt x="754315" y="755210"/>
                      </a:lnTo>
                      <a:lnTo>
                        <a:pt x="754385" y="755227"/>
                      </a:lnTo>
                      <a:lnTo>
                        <a:pt x="754454" y="755236"/>
                      </a:lnTo>
                      <a:lnTo>
                        <a:pt x="754524" y="755234"/>
                      </a:lnTo>
                      <a:lnTo>
                        <a:pt x="754594" y="755221"/>
                      </a:lnTo>
                      <a:lnTo>
                        <a:pt x="754664" y="755197"/>
                      </a:lnTo>
                      <a:lnTo>
                        <a:pt x="754733" y="755164"/>
                      </a:lnTo>
                      <a:lnTo>
                        <a:pt x="754803" y="755119"/>
                      </a:lnTo>
                      <a:lnTo>
                        <a:pt x="754873" y="755064"/>
                      </a:lnTo>
                      <a:lnTo>
                        <a:pt x="754942" y="754998"/>
                      </a:lnTo>
                      <a:lnTo>
                        <a:pt x="755012" y="754924"/>
                      </a:lnTo>
                      <a:lnTo>
                        <a:pt x="755085" y="754835"/>
                      </a:lnTo>
                      <a:lnTo>
                        <a:pt x="755155" y="754739"/>
                      </a:lnTo>
                      <a:lnTo>
                        <a:pt x="755225" y="754633"/>
                      </a:lnTo>
                      <a:lnTo>
                        <a:pt x="755364" y="754386"/>
                      </a:lnTo>
                      <a:lnTo>
                        <a:pt x="755503" y="754100"/>
                      </a:lnTo>
                      <a:lnTo>
                        <a:pt x="755782" y="753400"/>
                      </a:lnTo>
                      <a:lnTo>
                        <a:pt x="756065" y="752532"/>
                      </a:lnTo>
                      <a:lnTo>
                        <a:pt x="756343" y="751500"/>
                      </a:lnTo>
                      <a:lnTo>
                        <a:pt x="756622" y="750302"/>
                      </a:lnTo>
                      <a:lnTo>
                        <a:pt x="756905" y="748937"/>
                      </a:lnTo>
                      <a:lnTo>
                        <a:pt x="757183" y="747406"/>
                      </a:lnTo>
                      <a:lnTo>
                        <a:pt x="757462" y="745711"/>
                      </a:lnTo>
                      <a:lnTo>
                        <a:pt x="757745" y="743853"/>
                      </a:lnTo>
                      <a:lnTo>
                        <a:pt x="758023" y="741831"/>
                      </a:lnTo>
                      <a:lnTo>
                        <a:pt x="758306" y="739649"/>
                      </a:lnTo>
                      <a:lnTo>
                        <a:pt x="758585" y="737302"/>
                      </a:lnTo>
                      <a:lnTo>
                        <a:pt x="758863" y="734796"/>
                      </a:lnTo>
                      <a:lnTo>
                        <a:pt x="759146" y="732132"/>
                      </a:lnTo>
                      <a:lnTo>
                        <a:pt x="759425" y="729309"/>
                      </a:lnTo>
                      <a:lnTo>
                        <a:pt x="759710" y="726271"/>
                      </a:lnTo>
                      <a:lnTo>
                        <a:pt x="759993" y="723072"/>
                      </a:lnTo>
                      <a:lnTo>
                        <a:pt x="760279" y="719711"/>
                      </a:lnTo>
                      <a:lnTo>
                        <a:pt x="760565" y="716193"/>
                      </a:lnTo>
                      <a:lnTo>
                        <a:pt x="760851" y="712516"/>
                      </a:lnTo>
                      <a:lnTo>
                        <a:pt x="761137" y="708685"/>
                      </a:lnTo>
                      <a:lnTo>
                        <a:pt x="761420" y="704699"/>
                      </a:lnTo>
                      <a:lnTo>
                        <a:pt x="761706" y="700562"/>
                      </a:lnTo>
                      <a:lnTo>
                        <a:pt x="761992" y="696273"/>
                      </a:lnTo>
                      <a:lnTo>
                        <a:pt x="762278" y="691836"/>
                      </a:lnTo>
                      <a:lnTo>
                        <a:pt x="762561" y="687254"/>
                      </a:lnTo>
                      <a:lnTo>
                        <a:pt x="762847" y="682527"/>
                      </a:lnTo>
                      <a:lnTo>
                        <a:pt x="763133" y="677658"/>
                      </a:lnTo>
                      <a:lnTo>
                        <a:pt x="763419" y="672649"/>
                      </a:lnTo>
                      <a:lnTo>
                        <a:pt x="763701" y="667501"/>
                      </a:lnTo>
                      <a:lnTo>
                        <a:pt x="763987" y="662219"/>
                      </a:lnTo>
                      <a:lnTo>
                        <a:pt x="764273" y="656804"/>
                      </a:lnTo>
                      <a:lnTo>
                        <a:pt x="764560" y="651258"/>
                      </a:lnTo>
                      <a:lnTo>
                        <a:pt x="764846" y="645586"/>
                      </a:lnTo>
                      <a:lnTo>
                        <a:pt x="765128" y="639786"/>
                      </a:lnTo>
                      <a:lnTo>
                        <a:pt x="765414" y="633866"/>
                      </a:lnTo>
                      <a:lnTo>
                        <a:pt x="765700" y="627824"/>
                      </a:lnTo>
                      <a:lnTo>
                        <a:pt x="765986" y="621665"/>
                      </a:lnTo>
                      <a:lnTo>
                        <a:pt x="766269" y="615394"/>
                      </a:lnTo>
                      <a:lnTo>
                        <a:pt x="766555" y="609009"/>
                      </a:lnTo>
                      <a:lnTo>
                        <a:pt x="766841" y="602518"/>
                      </a:lnTo>
                      <a:lnTo>
                        <a:pt x="767127" y="595919"/>
                      </a:lnTo>
                      <a:lnTo>
                        <a:pt x="767413" y="589219"/>
                      </a:lnTo>
                      <a:lnTo>
                        <a:pt x="767696" y="582419"/>
                      </a:lnTo>
                      <a:lnTo>
                        <a:pt x="767982" y="575523"/>
                      </a:lnTo>
                      <a:lnTo>
                        <a:pt x="768268" y="568534"/>
                      </a:lnTo>
                      <a:lnTo>
                        <a:pt x="768554" y="561455"/>
                      </a:lnTo>
                      <a:lnTo>
                        <a:pt x="768836" y="554291"/>
                      </a:lnTo>
                      <a:lnTo>
                        <a:pt x="769122" y="547042"/>
                      </a:lnTo>
                      <a:lnTo>
                        <a:pt x="769695" y="532312"/>
                      </a:lnTo>
                      <a:lnTo>
                        <a:pt x="770263" y="517286"/>
                      </a:lnTo>
                      <a:lnTo>
                        <a:pt x="770835" y="502001"/>
                      </a:lnTo>
                      <a:lnTo>
                        <a:pt x="771404" y="486478"/>
                      </a:lnTo>
                      <a:lnTo>
                        <a:pt x="771976" y="470748"/>
                      </a:lnTo>
                      <a:lnTo>
                        <a:pt x="772545" y="454844"/>
                      </a:lnTo>
                      <a:lnTo>
                        <a:pt x="773117" y="438790"/>
                      </a:lnTo>
                      <a:lnTo>
                        <a:pt x="774257" y="406366"/>
                      </a:lnTo>
                      <a:lnTo>
                        <a:pt x="775398" y="373714"/>
                      </a:lnTo>
                      <a:lnTo>
                        <a:pt x="776539" y="341083"/>
                      </a:lnTo>
                      <a:lnTo>
                        <a:pt x="777680" y="308718"/>
                      </a:lnTo>
                      <a:lnTo>
                        <a:pt x="778252" y="292710"/>
                      </a:lnTo>
                      <a:lnTo>
                        <a:pt x="778820" y="276861"/>
                      </a:lnTo>
                      <a:lnTo>
                        <a:pt x="779393" y="261197"/>
                      </a:lnTo>
                      <a:lnTo>
                        <a:pt x="779965" y="245751"/>
                      </a:lnTo>
                      <a:lnTo>
                        <a:pt x="780533" y="230552"/>
                      </a:lnTo>
                      <a:lnTo>
                        <a:pt x="781106" y="215625"/>
                      </a:lnTo>
                      <a:lnTo>
                        <a:pt x="781674" y="201003"/>
                      </a:lnTo>
                      <a:lnTo>
                        <a:pt x="781960" y="193814"/>
                      </a:lnTo>
                      <a:lnTo>
                        <a:pt x="782246" y="186711"/>
                      </a:lnTo>
                      <a:lnTo>
                        <a:pt x="782532" y="179696"/>
                      </a:lnTo>
                      <a:lnTo>
                        <a:pt x="782815" y="172773"/>
                      </a:lnTo>
                      <a:lnTo>
                        <a:pt x="783101" y="165949"/>
                      </a:lnTo>
                      <a:lnTo>
                        <a:pt x="783387" y="159223"/>
                      </a:lnTo>
                      <a:lnTo>
                        <a:pt x="783673" y="152597"/>
                      </a:lnTo>
                      <a:lnTo>
                        <a:pt x="783956" y="146079"/>
                      </a:lnTo>
                      <a:lnTo>
                        <a:pt x="784242" y="139668"/>
                      </a:lnTo>
                      <a:lnTo>
                        <a:pt x="784528" y="133369"/>
                      </a:lnTo>
                      <a:lnTo>
                        <a:pt x="784814" y="127185"/>
                      </a:lnTo>
                      <a:lnTo>
                        <a:pt x="785100" y="121118"/>
                      </a:lnTo>
                      <a:lnTo>
                        <a:pt x="785382" y="115172"/>
                      </a:lnTo>
                      <a:lnTo>
                        <a:pt x="785668" y="109348"/>
                      </a:lnTo>
                      <a:lnTo>
                        <a:pt x="785955" y="103651"/>
                      </a:lnTo>
                      <a:lnTo>
                        <a:pt x="786241" y="98082"/>
                      </a:lnTo>
                      <a:lnTo>
                        <a:pt x="786523" y="92644"/>
                      </a:lnTo>
                      <a:lnTo>
                        <a:pt x="786809" y="87340"/>
                      </a:lnTo>
                      <a:lnTo>
                        <a:pt x="787095" y="82172"/>
                      </a:lnTo>
                      <a:lnTo>
                        <a:pt x="787381" y="77143"/>
                      </a:lnTo>
                      <a:lnTo>
                        <a:pt x="787667" y="72255"/>
                      </a:lnTo>
                      <a:lnTo>
                        <a:pt x="787950" y="67511"/>
                      </a:lnTo>
                      <a:lnTo>
                        <a:pt x="788236" y="62912"/>
                      </a:lnTo>
                      <a:lnTo>
                        <a:pt x="788522" y="58461"/>
                      </a:lnTo>
                      <a:lnTo>
                        <a:pt x="788808" y="54160"/>
                      </a:lnTo>
                      <a:lnTo>
                        <a:pt x="789091" y="50011"/>
                      </a:lnTo>
                      <a:lnTo>
                        <a:pt x="789377" y="46016"/>
                      </a:lnTo>
                      <a:lnTo>
                        <a:pt x="789663" y="42177"/>
                      </a:lnTo>
                      <a:lnTo>
                        <a:pt x="789949" y="38495"/>
                      </a:lnTo>
                      <a:lnTo>
                        <a:pt x="790231" y="34973"/>
                      </a:lnTo>
                      <a:lnTo>
                        <a:pt x="790517" y="31612"/>
                      </a:lnTo>
                      <a:lnTo>
                        <a:pt x="790804" y="28414"/>
                      </a:lnTo>
                      <a:lnTo>
                        <a:pt x="791090" y="25379"/>
                      </a:lnTo>
                      <a:lnTo>
                        <a:pt x="791376" y="22511"/>
                      </a:lnTo>
                      <a:lnTo>
                        <a:pt x="791658" y="19809"/>
                      </a:lnTo>
                      <a:lnTo>
                        <a:pt x="791944" y="17276"/>
                      </a:lnTo>
                      <a:lnTo>
                        <a:pt x="792230" y="14912"/>
                      </a:lnTo>
                      <a:lnTo>
                        <a:pt x="792373" y="13794"/>
                      </a:lnTo>
                      <a:lnTo>
                        <a:pt x="792516" y="12719"/>
                      </a:lnTo>
                      <a:lnTo>
                        <a:pt x="792659" y="11686"/>
                      </a:lnTo>
                      <a:lnTo>
                        <a:pt x="792802" y="10697"/>
                      </a:lnTo>
                      <a:lnTo>
                        <a:pt x="792942" y="9751"/>
                      </a:lnTo>
                      <a:lnTo>
                        <a:pt x="793085" y="8848"/>
                      </a:lnTo>
                      <a:lnTo>
                        <a:pt x="793228" y="7988"/>
                      </a:lnTo>
                      <a:lnTo>
                        <a:pt x="793371" y="7172"/>
                      </a:lnTo>
                      <a:lnTo>
                        <a:pt x="793514" y="6399"/>
                      </a:lnTo>
                      <a:lnTo>
                        <a:pt x="793657" y="5671"/>
                      </a:lnTo>
                      <a:lnTo>
                        <a:pt x="793800" y="4985"/>
                      </a:lnTo>
                      <a:lnTo>
                        <a:pt x="793943" y="4344"/>
                      </a:lnTo>
                      <a:lnTo>
                        <a:pt x="794086" y="3747"/>
                      </a:lnTo>
                      <a:lnTo>
                        <a:pt x="794226" y="3193"/>
                      </a:lnTo>
                      <a:lnTo>
                        <a:pt x="794369" y="2684"/>
                      </a:lnTo>
                      <a:lnTo>
                        <a:pt x="794512" y="2219"/>
                      </a:lnTo>
                      <a:lnTo>
                        <a:pt x="794655" y="1797"/>
                      </a:lnTo>
                      <a:lnTo>
                        <a:pt x="794798" y="1420"/>
                      </a:lnTo>
                      <a:lnTo>
                        <a:pt x="794941" y="1087"/>
                      </a:lnTo>
                      <a:lnTo>
                        <a:pt x="795084" y="799"/>
                      </a:lnTo>
                      <a:lnTo>
                        <a:pt x="795227" y="555"/>
                      </a:lnTo>
                      <a:lnTo>
                        <a:pt x="795297" y="450"/>
                      </a:lnTo>
                      <a:lnTo>
                        <a:pt x="795370" y="355"/>
                      </a:lnTo>
                      <a:lnTo>
                        <a:pt x="795440" y="272"/>
                      </a:lnTo>
                      <a:lnTo>
                        <a:pt x="795509" y="200"/>
                      </a:lnTo>
                      <a:lnTo>
                        <a:pt x="795583" y="139"/>
                      </a:lnTo>
                      <a:lnTo>
                        <a:pt x="795652" y="89"/>
                      </a:lnTo>
                      <a:lnTo>
                        <a:pt x="795726" y="50"/>
                      </a:lnTo>
                      <a:lnTo>
                        <a:pt x="795796" y="22"/>
                      </a:lnTo>
                      <a:lnTo>
                        <a:pt x="795869" y="6"/>
                      </a:lnTo>
                      <a:lnTo>
                        <a:pt x="795939" y="0"/>
                      </a:lnTo>
                      <a:lnTo>
                        <a:pt x="796008" y="6"/>
                      </a:lnTo>
                      <a:lnTo>
                        <a:pt x="796082" y="22"/>
                      </a:lnTo>
                      <a:lnTo>
                        <a:pt x="796151" y="49"/>
                      </a:lnTo>
                      <a:lnTo>
                        <a:pt x="796221" y="87"/>
                      </a:lnTo>
                      <a:lnTo>
                        <a:pt x="796291" y="136"/>
                      </a:lnTo>
                      <a:lnTo>
                        <a:pt x="796364" y="196"/>
                      </a:lnTo>
                      <a:lnTo>
                        <a:pt x="796434" y="267"/>
                      </a:lnTo>
                      <a:lnTo>
                        <a:pt x="796503" y="349"/>
                      </a:lnTo>
                      <a:lnTo>
                        <a:pt x="796573" y="442"/>
                      </a:lnTo>
                      <a:lnTo>
                        <a:pt x="796646" y="545"/>
                      </a:lnTo>
                      <a:lnTo>
                        <a:pt x="796786" y="785"/>
                      </a:lnTo>
                      <a:lnTo>
                        <a:pt x="796929" y="1068"/>
                      </a:lnTo>
                      <a:lnTo>
                        <a:pt x="797068" y="1395"/>
                      </a:lnTo>
                      <a:lnTo>
                        <a:pt x="797211" y="1765"/>
                      </a:lnTo>
                      <a:lnTo>
                        <a:pt x="797351" y="2179"/>
                      </a:lnTo>
                      <a:lnTo>
                        <a:pt x="797494" y="2636"/>
                      </a:lnTo>
                      <a:lnTo>
                        <a:pt x="797633" y="3137"/>
                      </a:lnTo>
                      <a:lnTo>
                        <a:pt x="797776" y="3680"/>
                      </a:lnTo>
                      <a:lnTo>
                        <a:pt x="797919" y="4267"/>
                      </a:lnTo>
                      <a:lnTo>
                        <a:pt x="798059" y="4897"/>
                      </a:lnTo>
                      <a:lnTo>
                        <a:pt x="798202" y="5570"/>
                      </a:lnTo>
                      <a:lnTo>
                        <a:pt x="798341" y="6286"/>
                      </a:lnTo>
                      <a:lnTo>
                        <a:pt x="798484" y="7045"/>
                      </a:lnTo>
                      <a:lnTo>
                        <a:pt x="798623" y="7847"/>
                      </a:lnTo>
                      <a:lnTo>
                        <a:pt x="798767" y="8691"/>
                      </a:lnTo>
                      <a:lnTo>
                        <a:pt x="798906" y="9578"/>
                      </a:lnTo>
                      <a:lnTo>
                        <a:pt x="799049" y="10507"/>
                      </a:lnTo>
                      <a:lnTo>
                        <a:pt x="799331" y="12494"/>
                      </a:lnTo>
                      <a:lnTo>
                        <a:pt x="799614" y="14649"/>
                      </a:lnTo>
                      <a:lnTo>
                        <a:pt x="799896" y="16971"/>
                      </a:lnTo>
                      <a:lnTo>
                        <a:pt x="800179" y="19460"/>
                      </a:lnTo>
                      <a:lnTo>
                        <a:pt x="800461" y="22114"/>
                      </a:lnTo>
                      <a:lnTo>
                        <a:pt x="800744" y="24933"/>
                      </a:lnTo>
                      <a:lnTo>
                        <a:pt x="801030" y="27915"/>
                      </a:lnTo>
                      <a:lnTo>
                        <a:pt x="801312" y="31058"/>
                      </a:lnTo>
                      <a:lnTo>
                        <a:pt x="801594" y="34361"/>
                      </a:lnTo>
                      <a:lnTo>
                        <a:pt x="801877" y="37822"/>
                      </a:lnTo>
                      <a:lnTo>
                        <a:pt x="802159" y="41441"/>
                      </a:lnTo>
                      <a:lnTo>
                        <a:pt x="802442" y="45215"/>
                      </a:lnTo>
                      <a:lnTo>
                        <a:pt x="802724" y="49142"/>
                      </a:lnTo>
                      <a:lnTo>
                        <a:pt x="803007" y="53220"/>
                      </a:lnTo>
                      <a:lnTo>
                        <a:pt x="803289" y="57449"/>
                      </a:lnTo>
                      <a:lnTo>
                        <a:pt x="803572" y="61825"/>
                      </a:lnTo>
                      <a:lnTo>
                        <a:pt x="803854" y="66347"/>
                      </a:lnTo>
                      <a:lnTo>
                        <a:pt x="804136" y="71013"/>
                      </a:lnTo>
                      <a:lnTo>
                        <a:pt x="804419" y="75820"/>
                      </a:lnTo>
                      <a:lnTo>
                        <a:pt x="804701" y="80766"/>
                      </a:lnTo>
                      <a:lnTo>
                        <a:pt x="804987" y="85849"/>
                      </a:lnTo>
                      <a:lnTo>
                        <a:pt x="805270" y="91067"/>
                      </a:lnTo>
                      <a:lnTo>
                        <a:pt x="805552" y="96417"/>
                      </a:lnTo>
                      <a:lnTo>
                        <a:pt x="805835" y="101896"/>
                      </a:lnTo>
                      <a:lnTo>
                        <a:pt x="806117" y="107503"/>
                      </a:lnTo>
                      <a:lnTo>
                        <a:pt x="806399" y="113234"/>
                      </a:lnTo>
                      <a:lnTo>
                        <a:pt x="806682" y="119087"/>
                      </a:lnTo>
                      <a:lnTo>
                        <a:pt x="806964" y="125059"/>
                      </a:lnTo>
                      <a:lnTo>
                        <a:pt x="807247" y="131147"/>
                      </a:lnTo>
                      <a:lnTo>
                        <a:pt x="807529" y="137349"/>
                      </a:lnTo>
                      <a:lnTo>
                        <a:pt x="807812" y="143661"/>
                      </a:lnTo>
                      <a:lnTo>
                        <a:pt x="808094" y="150082"/>
                      </a:lnTo>
                      <a:lnTo>
                        <a:pt x="808380" y="156607"/>
                      </a:lnTo>
                      <a:lnTo>
                        <a:pt x="808663" y="163232"/>
                      </a:lnTo>
                      <a:lnTo>
                        <a:pt x="808945" y="169959"/>
                      </a:lnTo>
                      <a:lnTo>
                        <a:pt x="809227" y="176778"/>
                      </a:lnTo>
                      <a:lnTo>
                        <a:pt x="809510" y="183692"/>
                      </a:lnTo>
                      <a:lnTo>
                        <a:pt x="809792" y="190694"/>
                      </a:lnTo>
                      <a:lnTo>
                        <a:pt x="810075" y="197782"/>
                      </a:lnTo>
                      <a:lnTo>
                        <a:pt x="810640" y="212202"/>
                      </a:lnTo>
                      <a:lnTo>
                        <a:pt x="811204" y="226925"/>
                      </a:lnTo>
                      <a:lnTo>
                        <a:pt x="811769" y="241927"/>
                      </a:lnTo>
                      <a:lnTo>
                        <a:pt x="812338" y="257177"/>
                      </a:lnTo>
                      <a:lnTo>
                        <a:pt x="812903" y="272645"/>
                      </a:lnTo>
                      <a:lnTo>
                        <a:pt x="813468" y="288306"/>
                      </a:lnTo>
                      <a:lnTo>
                        <a:pt x="814032" y="304129"/>
                      </a:lnTo>
                      <a:lnTo>
                        <a:pt x="815162" y="336146"/>
                      </a:lnTo>
                      <a:lnTo>
                        <a:pt x="816296" y="368461"/>
                      </a:lnTo>
                      <a:lnTo>
                        <a:pt x="817425" y="400834"/>
                      </a:lnTo>
                      <a:lnTo>
                        <a:pt x="818555" y="433026"/>
                      </a:lnTo>
                      <a:lnTo>
                        <a:pt x="819688" y="464803"/>
                      </a:lnTo>
                      <a:lnTo>
                        <a:pt x="820253" y="480460"/>
                      </a:lnTo>
                      <a:lnTo>
                        <a:pt x="820818" y="495926"/>
                      </a:lnTo>
                      <a:lnTo>
                        <a:pt x="821383" y="511174"/>
                      </a:lnTo>
                      <a:lnTo>
                        <a:pt x="821948" y="526173"/>
                      </a:lnTo>
                      <a:lnTo>
                        <a:pt x="822516" y="540897"/>
                      </a:lnTo>
                      <a:lnTo>
                        <a:pt x="823081" y="555319"/>
                      </a:lnTo>
                      <a:lnTo>
                        <a:pt x="823364" y="562407"/>
                      </a:lnTo>
                      <a:lnTo>
                        <a:pt x="823646" y="569411"/>
                      </a:lnTo>
                      <a:lnTo>
                        <a:pt x="823929" y="576327"/>
                      </a:lnTo>
                      <a:lnTo>
                        <a:pt x="824211" y="583150"/>
                      </a:lnTo>
                      <a:lnTo>
                        <a:pt x="824493" y="589879"/>
                      </a:lnTo>
                      <a:lnTo>
                        <a:pt x="824776" y="596511"/>
                      </a:lnTo>
                      <a:lnTo>
                        <a:pt x="825058" y="603042"/>
                      </a:lnTo>
                      <a:lnTo>
                        <a:pt x="825341" y="609467"/>
                      </a:lnTo>
                      <a:lnTo>
                        <a:pt x="825623" y="615788"/>
                      </a:lnTo>
                      <a:lnTo>
                        <a:pt x="825909" y="621998"/>
                      </a:lnTo>
                      <a:lnTo>
                        <a:pt x="826192" y="628094"/>
                      </a:lnTo>
                      <a:lnTo>
                        <a:pt x="826474" y="634077"/>
                      </a:lnTo>
                      <a:lnTo>
                        <a:pt x="826756" y="639943"/>
                      </a:lnTo>
                      <a:lnTo>
                        <a:pt x="827039" y="645687"/>
                      </a:lnTo>
                      <a:lnTo>
                        <a:pt x="827321" y="651306"/>
                      </a:lnTo>
                      <a:lnTo>
                        <a:pt x="827604" y="656802"/>
                      </a:lnTo>
                      <a:lnTo>
                        <a:pt x="827886" y="662170"/>
                      </a:lnTo>
                      <a:lnTo>
                        <a:pt x="828169" y="667406"/>
                      </a:lnTo>
                      <a:lnTo>
                        <a:pt x="828451" y="672510"/>
                      </a:lnTo>
                      <a:lnTo>
                        <a:pt x="828733" y="677480"/>
                      </a:lnTo>
                      <a:lnTo>
                        <a:pt x="829016" y="682311"/>
                      </a:lnTo>
                      <a:lnTo>
                        <a:pt x="829298" y="687003"/>
                      </a:lnTo>
                      <a:lnTo>
                        <a:pt x="829581" y="691554"/>
                      </a:lnTo>
                      <a:lnTo>
                        <a:pt x="829867" y="695960"/>
                      </a:lnTo>
                      <a:lnTo>
                        <a:pt x="830149" y="700221"/>
                      </a:lnTo>
                      <a:lnTo>
                        <a:pt x="830432" y="704334"/>
                      </a:lnTo>
                      <a:lnTo>
                        <a:pt x="830714" y="708299"/>
                      </a:lnTo>
                      <a:lnTo>
                        <a:pt x="830997" y="712113"/>
                      </a:lnTo>
                      <a:lnTo>
                        <a:pt x="831279" y="715772"/>
                      </a:lnTo>
                      <a:lnTo>
                        <a:pt x="831561" y="719280"/>
                      </a:lnTo>
                      <a:lnTo>
                        <a:pt x="831844" y="722629"/>
                      </a:lnTo>
                      <a:lnTo>
                        <a:pt x="832126" y="725824"/>
                      </a:lnTo>
                      <a:lnTo>
                        <a:pt x="832409" y="728856"/>
                      </a:lnTo>
                      <a:lnTo>
                        <a:pt x="832691" y="731729"/>
                      </a:lnTo>
                      <a:lnTo>
                        <a:pt x="832974" y="734442"/>
                      </a:lnTo>
                      <a:lnTo>
                        <a:pt x="833256" y="736992"/>
                      </a:lnTo>
                      <a:lnTo>
                        <a:pt x="833538" y="739378"/>
                      </a:lnTo>
                      <a:lnTo>
                        <a:pt x="833821" y="741600"/>
                      </a:lnTo>
                      <a:lnTo>
                        <a:pt x="834103" y="743657"/>
                      </a:lnTo>
                      <a:lnTo>
                        <a:pt x="834389" y="745548"/>
                      </a:lnTo>
                      <a:lnTo>
                        <a:pt x="834672" y="747272"/>
                      </a:lnTo>
                      <a:lnTo>
                        <a:pt x="834954" y="748829"/>
                      </a:lnTo>
                      <a:lnTo>
                        <a:pt x="835237" y="750218"/>
                      </a:lnTo>
                      <a:lnTo>
                        <a:pt x="835519" y="751438"/>
                      </a:lnTo>
                      <a:lnTo>
                        <a:pt x="835802" y="752488"/>
                      </a:lnTo>
                      <a:lnTo>
                        <a:pt x="835941" y="752951"/>
                      </a:lnTo>
                      <a:lnTo>
                        <a:pt x="836084" y="753371"/>
                      </a:lnTo>
                      <a:lnTo>
                        <a:pt x="836223" y="753748"/>
                      </a:lnTo>
                      <a:lnTo>
                        <a:pt x="836366" y="754082"/>
                      </a:lnTo>
                      <a:lnTo>
                        <a:pt x="836506" y="754375"/>
                      </a:lnTo>
                      <a:lnTo>
                        <a:pt x="836649" y="754624"/>
                      </a:lnTo>
                      <a:lnTo>
                        <a:pt x="836788" y="754831"/>
                      </a:lnTo>
                      <a:lnTo>
                        <a:pt x="836862" y="754919"/>
                      </a:lnTo>
                      <a:lnTo>
                        <a:pt x="836931" y="754996"/>
                      </a:lnTo>
                      <a:lnTo>
                        <a:pt x="837001" y="755062"/>
                      </a:lnTo>
                      <a:lnTo>
                        <a:pt x="837071" y="755117"/>
                      </a:lnTo>
                      <a:lnTo>
                        <a:pt x="837144" y="755161"/>
                      </a:lnTo>
                      <a:lnTo>
                        <a:pt x="837214" y="755197"/>
                      </a:lnTo>
                      <a:lnTo>
                        <a:pt x="837283" y="755221"/>
                      </a:lnTo>
                      <a:lnTo>
                        <a:pt x="837353" y="755234"/>
                      </a:lnTo>
                      <a:lnTo>
                        <a:pt x="837426" y="755236"/>
                      </a:lnTo>
                      <a:lnTo>
                        <a:pt x="837496" y="755227"/>
                      </a:lnTo>
                      <a:lnTo>
                        <a:pt x="837566" y="755210"/>
                      </a:lnTo>
                      <a:lnTo>
                        <a:pt x="837636" y="755179"/>
                      </a:lnTo>
                      <a:lnTo>
                        <a:pt x="837709" y="755139"/>
                      </a:lnTo>
                      <a:lnTo>
                        <a:pt x="837779" y="755089"/>
                      </a:lnTo>
                      <a:lnTo>
                        <a:pt x="837848" y="755027"/>
                      </a:lnTo>
                      <a:lnTo>
                        <a:pt x="837918" y="754957"/>
                      </a:lnTo>
                      <a:lnTo>
                        <a:pt x="837991" y="754873"/>
                      </a:lnTo>
                      <a:lnTo>
                        <a:pt x="838061" y="754780"/>
                      </a:lnTo>
                      <a:lnTo>
                        <a:pt x="838204" y="754562"/>
                      </a:lnTo>
                      <a:lnTo>
                        <a:pt x="838343" y="754303"/>
                      </a:lnTo>
                      <a:lnTo>
                        <a:pt x="838626" y="753653"/>
                      </a:lnTo>
                      <a:lnTo>
                        <a:pt x="838908" y="752838"/>
                      </a:lnTo>
                      <a:lnTo>
                        <a:pt x="839191" y="751852"/>
                      </a:lnTo>
                      <a:lnTo>
                        <a:pt x="839473" y="750700"/>
                      </a:lnTo>
                      <a:lnTo>
                        <a:pt x="839756" y="749379"/>
                      </a:lnTo>
                      <a:lnTo>
                        <a:pt x="840038" y="747893"/>
                      </a:lnTo>
                      <a:lnTo>
                        <a:pt x="840320" y="746239"/>
                      </a:lnTo>
                      <a:lnTo>
                        <a:pt x="840603" y="744423"/>
                      </a:lnTo>
                      <a:lnTo>
                        <a:pt x="840885" y="742443"/>
                      </a:lnTo>
                      <a:lnTo>
                        <a:pt x="841171" y="740299"/>
                      </a:lnTo>
                      <a:lnTo>
                        <a:pt x="841454" y="737994"/>
                      </a:lnTo>
                      <a:lnTo>
                        <a:pt x="841736" y="735527"/>
                      </a:lnTo>
                      <a:lnTo>
                        <a:pt x="842019" y="732903"/>
                      </a:lnTo>
                      <a:lnTo>
                        <a:pt x="842301" y="730120"/>
                      </a:lnTo>
                      <a:lnTo>
                        <a:pt x="842584" y="727180"/>
                      </a:lnTo>
                      <a:lnTo>
                        <a:pt x="842866" y="724087"/>
                      </a:lnTo>
                      <a:lnTo>
                        <a:pt x="843148" y="720837"/>
                      </a:lnTo>
                      <a:lnTo>
                        <a:pt x="843431" y="717437"/>
                      </a:lnTo>
                      <a:lnTo>
                        <a:pt x="843713" y="713888"/>
                      </a:lnTo>
                      <a:lnTo>
                        <a:pt x="843996" y="710188"/>
                      </a:lnTo>
                      <a:lnTo>
                        <a:pt x="844278" y="706342"/>
                      </a:lnTo>
                      <a:lnTo>
                        <a:pt x="844561" y="702352"/>
                      </a:lnTo>
                      <a:lnTo>
                        <a:pt x="844843" y="698219"/>
                      </a:lnTo>
                      <a:lnTo>
                        <a:pt x="845125" y="693945"/>
                      </a:lnTo>
                      <a:lnTo>
                        <a:pt x="845408" y="689533"/>
                      </a:lnTo>
                      <a:lnTo>
                        <a:pt x="845690" y="684984"/>
                      </a:lnTo>
                      <a:lnTo>
                        <a:pt x="845973" y="680298"/>
                      </a:lnTo>
                      <a:lnTo>
                        <a:pt x="846255" y="675483"/>
                      </a:lnTo>
                      <a:lnTo>
                        <a:pt x="846538" y="670537"/>
                      </a:lnTo>
                      <a:lnTo>
                        <a:pt x="846820" y="665464"/>
                      </a:lnTo>
                      <a:lnTo>
                        <a:pt x="847102" y="660266"/>
                      </a:lnTo>
                      <a:lnTo>
                        <a:pt x="847385" y="654946"/>
                      </a:lnTo>
                      <a:lnTo>
                        <a:pt x="847667" y="649505"/>
                      </a:lnTo>
                      <a:lnTo>
                        <a:pt x="847950" y="643948"/>
                      </a:lnTo>
                      <a:lnTo>
                        <a:pt x="848236" y="638274"/>
                      </a:lnTo>
                      <a:lnTo>
                        <a:pt x="848518" y="632489"/>
                      </a:lnTo>
                      <a:lnTo>
                        <a:pt x="848801" y="626597"/>
                      </a:lnTo>
                      <a:lnTo>
                        <a:pt x="849083" y="620595"/>
                      </a:lnTo>
                      <a:lnTo>
                        <a:pt x="849366" y="614491"/>
                      </a:lnTo>
                      <a:lnTo>
                        <a:pt x="849648" y="608289"/>
                      </a:lnTo>
                      <a:lnTo>
                        <a:pt x="849930" y="601985"/>
                      </a:lnTo>
                      <a:lnTo>
                        <a:pt x="850213" y="595589"/>
                      </a:lnTo>
                      <a:lnTo>
                        <a:pt x="850495" y="589100"/>
                      </a:lnTo>
                      <a:lnTo>
                        <a:pt x="850778" y="582523"/>
                      </a:lnTo>
                      <a:lnTo>
                        <a:pt x="851060" y="575860"/>
                      </a:lnTo>
                      <a:lnTo>
                        <a:pt x="851343" y="569116"/>
                      </a:lnTo>
                      <a:lnTo>
                        <a:pt x="851907" y="555389"/>
                      </a:lnTo>
                      <a:lnTo>
                        <a:pt x="852472" y="541374"/>
                      </a:lnTo>
                      <a:lnTo>
                        <a:pt x="853037" y="527093"/>
                      </a:lnTo>
                      <a:lnTo>
                        <a:pt x="853602" y="512576"/>
                      </a:lnTo>
                      <a:lnTo>
                        <a:pt x="854167" y="497846"/>
                      </a:lnTo>
                      <a:lnTo>
                        <a:pt x="854732" y="482935"/>
                      </a:lnTo>
                      <a:lnTo>
                        <a:pt x="855861" y="452673"/>
                      </a:lnTo>
                      <a:lnTo>
                        <a:pt x="856995" y="422014"/>
                      </a:lnTo>
                      <a:lnTo>
                        <a:pt x="859254" y="360415"/>
                      </a:lnTo>
                      <a:lnTo>
                        <a:pt x="860384" y="329928"/>
                      </a:lnTo>
                      <a:lnTo>
                        <a:pt x="860949" y="314861"/>
                      </a:lnTo>
                      <a:lnTo>
                        <a:pt x="861514" y="299948"/>
                      </a:lnTo>
                      <a:lnTo>
                        <a:pt x="862079" y="285217"/>
                      </a:lnTo>
                      <a:lnTo>
                        <a:pt x="862643" y="270694"/>
                      </a:lnTo>
                      <a:lnTo>
                        <a:pt x="863212" y="256406"/>
                      </a:lnTo>
                      <a:lnTo>
                        <a:pt x="863777" y="242376"/>
                      </a:lnTo>
                      <a:lnTo>
                        <a:pt x="864342" y="228634"/>
                      </a:lnTo>
                      <a:lnTo>
                        <a:pt x="864907" y="215200"/>
                      </a:lnTo>
                      <a:lnTo>
                        <a:pt x="865189" y="208608"/>
                      </a:lnTo>
                      <a:lnTo>
                        <a:pt x="865471" y="202102"/>
                      </a:lnTo>
                      <a:lnTo>
                        <a:pt x="865754" y="195685"/>
                      </a:lnTo>
                      <a:lnTo>
                        <a:pt x="866036" y="189362"/>
                      </a:lnTo>
                      <a:lnTo>
                        <a:pt x="866319" y="183133"/>
                      </a:lnTo>
                      <a:lnTo>
                        <a:pt x="866601" y="177001"/>
                      </a:lnTo>
                      <a:lnTo>
                        <a:pt x="866884" y="170970"/>
                      </a:lnTo>
                      <a:lnTo>
                        <a:pt x="867166" y="165042"/>
                      </a:lnTo>
                      <a:lnTo>
                        <a:pt x="867448" y="159221"/>
                      </a:lnTo>
                      <a:lnTo>
                        <a:pt x="867731" y="153507"/>
                      </a:lnTo>
                      <a:lnTo>
                        <a:pt x="868013" y="147905"/>
                      </a:lnTo>
                      <a:lnTo>
                        <a:pt x="868296" y="142416"/>
                      </a:lnTo>
                      <a:lnTo>
                        <a:pt x="868589" y="136830"/>
                      </a:lnTo>
                      <a:lnTo>
                        <a:pt x="868886" y="131372"/>
                      </a:lnTo>
                      <a:lnTo>
                        <a:pt x="869180" y="126044"/>
                      </a:lnTo>
                      <a:lnTo>
                        <a:pt x="869473" y="120849"/>
                      </a:lnTo>
                      <a:lnTo>
                        <a:pt x="869766" y="115790"/>
                      </a:lnTo>
                      <a:lnTo>
                        <a:pt x="870060" y="110868"/>
                      </a:lnTo>
                      <a:lnTo>
                        <a:pt x="870353" y="106086"/>
                      </a:lnTo>
                      <a:lnTo>
                        <a:pt x="870647" y="101446"/>
                      </a:lnTo>
                      <a:lnTo>
                        <a:pt x="870940" y="96951"/>
                      </a:lnTo>
                      <a:lnTo>
                        <a:pt x="871237" y="92602"/>
                      </a:lnTo>
                      <a:lnTo>
                        <a:pt x="871531" y="88402"/>
                      </a:lnTo>
                      <a:lnTo>
                        <a:pt x="871824" y="84351"/>
                      </a:lnTo>
                      <a:lnTo>
                        <a:pt x="872118" y="80453"/>
                      </a:lnTo>
                      <a:lnTo>
                        <a:pt x="872411" y="76708"/>
                      </a:lnTo>
                      <a:lnTo>
                        <a:pt x="872704" y="73119"/>
                      </a:lnTo>
                      <a:lnTo>
                        <a:pt x="872998" y="69688"/>
                      </a:lnTo>
                      <a:lnTo>
                        <a:pt x="873291" y="66415"/>
                      </a:lnTo>
                      <a:lnTo>
                        <a:pt x="873585" y="63301"/>
                      </a:lnTo>
                      <a:lnTo>
                        <a:pt x="873882" y="60350"/>
                      </a:lnTo>
                      <a:lnTo>
                        <a:pt x="874175" y="57560"/>
                      </a:lnTo>
                      <a:lnTo>
                        <a:pt x="874469" y="54935"/>
                      </a:lnTo>
                      <a:lnTo>
                        <a:pt x="874762" y="52474"/>
                      </a:lnTo>
                      <a:lnTo>
                        <a:pt x="875056" y="50180"/>
                      </a:lnTo>
                      <a:lnTo>
                        <a:pt x="875349" y="48052"/>
                      </a:lnTo>
                      <a:lnTo>
                        <a:pt x="875643" y="46092"/>
                      </a:lnTo>
                      <a:lnTo>
                        <a:pt x="875936" y="44301"/>
                      </a:lnTo>
                      <a:lnTo>
                        <a:pt x="876233" y="42678"/>
                      </a:lnTo>
                      <a:lnTo>
                        <a:pt x="876526" y="41226"/>
                      </a:lnTo>
                      <a:lnTo>
                        <a:pt x="876820" y="39943"/>
                      </a:lnTo>
                      <a:lnTo>
                        <a:pt x="877113" y="38831"/>
                      </a:lnTo>
                      <a:lnTo>
                        <a:pt x="877407" y="37890"/>
                      </a:lnTo>
                      <a:lnTo>
                        <a:pt x="877700" y="37121"/>
                      </a:lnTo>
                      <a:lnTo>
                        <a:pt x="877847" y="36800"/>
                      </a:lnTo>
                      <a:lnTo>
                        <a:pt x="877994" y="36522"/>
                      </a:lnTo>
                      <a:lnTo>
                        <a:pt x="878140" y="36287"/>
                      </a:lnTo>
                      <a:lnTo>
                        <a:pt x="878214" y="36186"/>
                      </a:lnTo>
                      <a:lnTo>
                        <a:pt x="878287" y="36095"/>
                      </a:lnTo>
                      <a:lnTo>
                        <a:pt x="878360" y="36015"/>
                      </a:lnTo>
                      <a:lnTo>
                        <a:pt x="878434" y="35946"/>
                      </a:lnTo>
                      <a:lnTo>
                        <a:pt x="878511" y="35887"/>
                      </a:lnTo>
                      <a:lnTo>
                        <a:pt x="878584" y="35839"/>
                      </a:lnTo>
                      <a:lnTo>
                        <a:pt x="878658" y="35802"/>
                      </a:lnTo>
                      <a:lnTo>
                        <a:pt x="878731" y="35776"/>
                      </a:lnTo>
                      <a:lnTo>
                        <a:pt x="878804" y="35760"/>
                      </a:lnTo>
                      <a:lnTo>
                        <a:pt x="878878" y="35755"/>
                      </a:lnTo>
                      <a:lnTo>
                        <a:pt x="878951" y="35761"/>
                      </a:lnTo>
                      <a:lnTo>
                        <a:pt x="879024" y="35777"/>
                      </a:lnTo>
                      <a:lnTo>
                        <a:pt x="879098" y="35804"/>
                      </a:lnTo>
                      <a:lnTo>
                        <a:pt x="879171" y="35842"/>
                      </a:lnTo>
                      <a:lnTo>
                        <a:pt x="879244" y="35890"/>
                      </a:lnTo>
                      <a:lnTo>
                        <a:pt x="879318" y="35949"/>
                      </a:lnTo>
                      <a:lnTo>
                        <a:pt x="879391" y="36019"/>
                      </a:lnTo>
                      <a:lnTo>
                        <a:pt x="879464" y="36099"/>
                      </a:lnTo>
                      <a:lnTo>
                        <a:pt x="879538" y="36190"/>
                      </a:lnTo>
                      <a:lnTo>
                        <a:pt x="879611" y="36291"/>
                      </a:lnTo>
                      <a:lnTo>
                        <a:pt x="879758" y="36527"/>
                      </a:lnTo>
                      <a:lnTo>
                        <a:pt x="879905" y="36804"/>
                      </a:lnTo>
                      <a:lnTo>
                        <a:pt x="880051" y="37124"/>
                      </a:lnTo>
                      <a:lnTo>
                        <a:pt x="880345" y="37892"/>
                      </a:lnTo>
                      <a:lnTo>
                        <a:pt x="880638" y="38828"/>
                      </a:lnTo>
                      <a:lnTo>
                        <a:pt x="880932" y="39932"/>
                      </a:lnTo>
                      <a:lnTo>
                        <a:pt x="881229" y="41203"/>
                      </a:lnTo>
                      <a:lnTo>
                        <a:pt x="881522" y="42641"/>
                      </a:lnTo>
                      <a:lnTo>
                        <a:pt x="881816" y="44245"/>
                      </a:lnTo>
                      <a:lnTo>
                        <a:pt x="882109" y="46013"/>
                      </a:lnTo>
                      <a:lnTo>
                        <a:pt x="882402" y="47944"/>
                      </a:lnTo>
                      <a:lnTo>
                        <a:pt x="882696" y="50037"/>
                      </a:lnTo>
                      <a:lnTo>
                        <a:pt x="882989" y="52292"/>
                      </a:lnTo>
                      <a:lnTo>
                        <a:pt x="883286" y="54706"/>
                      </a:lnTo>
                      <a:lnTo>
                        <a:pt x="883580" y="57277"/>
                      </a:lnTo>
                      <a:lnTo>
                        <a:pt x="883873" y="60006"/>
                      </a:lnTo>
                      <a:lnTo>
                        <a:pt x="884167" y="62889"/>
                      </a:lnTo>
                      <a:lnTo>
                        <a:pt x="884460" y="65926"/>
                      </a:lnTo>
                      <a:lnTo>
                        <a:pt x="884754" y="69115"/>
                      </a:lnTo>
                      <a:lnTo>
                        <a:pt x="885047" y="72453"/>
                      </a:lnTo>
                      <a:lnTo>
                        <a:pt x="885340" y="75939"/>
                      </a:lnTo>
                      <a:lnTo>
                        <a:pt x="885634" y="79571"/>
                      </a:lnTo>
                      <a:lnTo>
                        <a:pt x="885931" y="83347"/>
                      </a:lnTo>
                      <a:lnTo>
                        <a:pt x="886224" y="87265"/>
                      </a:lnTo>
                      <a:lnTo>
                        <a:pt x="886518" y="91322"/>
                      </a:lnTo>
                      <a:lnTo>
                        <a:pt x="886811" y="95517"/>
                      </a:lnTo>
                      <a:lnTo>
                        <a:pt x="887105" y="99847"/>
                      </a:lnTo>
                      <a:lnTo>
                        <a:pt x="887398" y="104309"/>
                      </a:lnTo>
                      <a:lnTo>
                        <a:pt x="887692" y="108902"/>
                      </a:lnTo>
                      <a:lnTo>
                        <a:pt x="887985" y="113623"/>
                      </a:lnTo>
                      <a:lnTo>
                        <a:pt x="888282" y="118469"/>
                      </a:lnTo>
                      <a:lnTo>
                        <a:pt x="888576" y="123438"/>
                      </a:lnTo>
                      <a:lnTo>
                        <a:pt x="888869" y="128527"/>
                      </a:lnTo>
                      <a:lnTo>
                        <a:pt x="889162" y="133733"/>
                      </a:lnTo>
                      <a:lnTo>
                        <a:pt x="889456" y="139054"/>
                      </a:lnTo>
                      <a:lnTo>
                        <a:pt x="889749" y="144487"/>
                      </a:lnTo>
                      <a:lnTo>
                        <a:pt x="890043" y="150028"/>
                      </a:lnTo>
                      <a:lnTo>
                        <a:pt x="890340" y="155676"/>
                      </a:lnTo>
                      <a:lnTo>
                        <a:pt x="890633" y="161425"/>
                      </a:lnTo>
                      <a:lnTo>
                        <a:pt x="890927" y="167275"/>
                      </a:lnTo>
                      <a:lnTo>
                        <a:pt x="891220" y="173222"/>
                      </a:lnTo>
                      <a:lnTo>
                        <a:pt x="891514" y="179262"/>
                      </a:lnTo>
                      <a:lnTo>
                        <a:pt x="891807" y="185394"/>
                      </a:lnTo>
                      <a:lnTo>
                        <a:pt x="892394" y="197914"/>
                      </a:lnTo>
                      <a:lnTo>
                        <a:pt x="892984" y="210757"/>
                      </a:lnTo>
                      <a:lnTo>
                        <a:pt x="893571" y="223898"/>
                      </a:lnTo>
                      <a:lnTo>
                        <a:pt x="894158" y="237309"/>
                      </a:lnTo>
                      <a:lnTo>
                        <a:pt x="894745" y="250961"/>
                      </a:lnTo>
                      <a:lnTo>
                        <a:pt x="895336" y="264826"/>
                      </a:lnTo>
                      <a:lnTo>
                        <a:pt x="895922" y="278878"/>
                      </a:lnTo>
                      <a:lnTo>
                        <a:pt x="896509" y="293087"/>
                      </a:lnTo>
                      <a:lnTo>
                        <a:pt x="897687" y="321861"/>
                      </a:lnTo>
                      <a:lnTo>
                        <a:pt x="898860" y="350914"/>
                      </a:lnTo>
                      <a:lnTo>
                        <a:pt x="900034" y="380014"/>
                      </a:lnTo>
                      <a:lnTo>
                        <a:pt x="901212" y="408931"/>
                      </a:lnTo>
                      <a:lnTo>
                        <a:pt x="902389" y="437436"/>
                      </a:lnTo>
                      <a:lnTo>
                        <a:pt x="902976" y="451464"/>
                      </a:lnTo>
                      <a:lnTo>
                        <a:pt x="903563" y="465305"/>
                      </a:lnTo>
                      <a:lnTo>
                        <a:pt x="904150" y="478932"/>
                      </a:lnTo>
                      <a:lnTo>
                        <a:pt x="904740" y="492319"/>
                      </a:lnTo>
                      <a:lnTo>
                        <a:pt x="905327" y="505440"/>
                      </a:lnTo>
                      <a:lnTo>
                        <a:pt x="905914" y="518270"/>
                      </a:lnTo>
                      <a:lnTo>
                        <a:pt x="906457" y="529841"/>
                      </a:lnTo>
                      <a:lnTo>
                        <a:pt x="907000" y="541126"/>
                      </a:lnTo>
                      <a:lnTo>
                        <a:pt x="907542" y="552102"/>
                      </a:lnTo>
                      <a:lnTo>
                        <a:pt x="907814" y="557470"/>
                      </a:lnTo>
                      <a:lnTo>
                        <a:pt x="908085" y="562754"/>
                      </a:lnTo>
                      <a:lnTo>
                        <a:pt x="908357" y="567955"/>
                      </a:lnTo>
                      <a:lnTo>
                        <a:pt x="908628" y="573068"/>
                      </a:lnTo>
                      <a:lnTo>
                        <a:pt x="908900" y="578090"/>
                      </a:lnTo>
                      <a:lnTo>
                        <a:pt x="909171" y="583023"/>
                      </a:lnTo>
                      <a:lnTo>
                        <a:pt x="909442" y="587862"/>
                      </a:lnTo>
                      <a:lnTo>
                        <a:pt x="909714" y="592607"/>
                      </a:lnTo>
                      <a:lnTo>
                        <a:pt x="909985" y="597253"/>
                      </a:lnTo>
                      <a:lnTo>
                        <a:pt x="910257" y="601802"/>
                      </a:lnTo>
                      <a:lnTo>
                        <a:pt x="910528" y="606250"/>
                      </a:lnTo>
                      <a:lnTo>
                        <a:pt x="910800" y="610596"/>
                      </a:lnTo>
                      <a:lnTo>
                        <a:pt x="911071" y="614839"/>
                      </a:lnTo>
                      <a:lnTo>
                        <a:pt x="911342" y="618974"/>
                      </a:lnTo>
                      <a:lnTo>
                        <a:pt x="911614" y="623004"/>
                      </a:lnTo>
                      <a:lnTo>
                        <a:pt x="911885" y="626925"/>
                      </a:lnTo>
                      <a:lnTo>
                        <a:pt x="912157" y="630737"/>
                      </a:lnTo>
                      <a:lnTo>
                        <a:pt x="912428" y="634436"/>
                      </a:lnTo>
                      <a:lnTo>
                        <a:pt x="912700" y="638023"/>
                      </a:lnTo>
                      <a:lnTo>
                        <a:pt x="912971" y="641495"/>
                      </a:lnTo>
                      <a:lnTo>
                        <a:pt x="913242" y="644853"/>
                      </a:lnTo>
                      <a:lnTo>
                        <a:pt x="913514" y="648092"/>
                      </a:lnTo>
                      <a:lnTo>
                        <a:pt x="913785" y="651216"/>
                      </a:lnTo>
                      <a:lnTo>
                        <a:pt x="914057" y="654220"/>
                      </a:lnTo>
                      <a:lnTo>
                        <a:pt x="914328" y="657102"/>
                      </a:lnTo>
                      <a:lnTo>
                        <a:pt x="914600" y="659865"/>
                      </a:lnTo>
                      <a:lnTo>
                        <a:pt x="914871" y="662505"/>
                      </a:lnTo>
                      <a:lnTo>
                        <a:pt x="915142" y="665024"/>
                      </a:lnTo>
                      <a:lnTo>
                        <a:pt x="915414" y="667417"/>
                      </a:lnTo>
                      <a:lnTo>
                        <a:pt x="915685" y="669688"/>
                      </a:lnTo>
                      <a:lnTo>
                        <a:pt x="915957" y="671832"/>
                      </a:lnTo>
                      <a:lnTo>
                        <a:pt x="916228" y="673851"/>
                      </a:lnTo>
                      <a:lnTo>
                        <a:pt x="916499" y="675743"/>
                      </a:lnTo>
                      <a:lnTo>
                        <a:pt x="916771" y="677506"/>
                      </a:lnTo>
                      <a:lnTo>
                        <a:pt x="917042" y="679144"/>
                      </a:lnTo>
                      <a:lnTo>
                        <a:pt x="917314" y="680653"/>
                      </a:lnTo>
                      <a:lnTo>
                        <a:pt x="917585" y="682033"/>
                      </a:lnTo>
                      <a:lnTo>
                        <a:pt x="917857" y="683286"/>
                      </a:lnTo>
                      <a:lnTo>
                        <a:pt x="918128" y="684407"/>
                      </a:lnTo>
                      <a:lnTo>
                        <a:pt x="918399" y="685400"/>
                      </a:lnTo>
                      <a:lnTo>
                        <a:pt x="918671" y="686265"/>
                      </a:lnTo>
                      <a:lnTo>
                        <a:pt x="918942" y="686999"/>
                      </a:lnTo>
                      <a:lnTo>
                        <a:pt x="919214" y="687602"/>
                      </a:lnTo>
                      <a:lnTo>
                        <a:pt x="919349" y="687855"/>
                      </a:lnTo>
                      <a:lnTo>
                        <a:pt x="919485" y="688077"/>
                      </a:lnTo>
                      <a:lnTo>
                        <a:pt x="919621" y="688267"/>
                      </a:lnTo>
                      <a:lnTo>
                        <a:pt x="919687" y="688348"/>
                      </a:lnTo>
                      <a:lnTo>
                        <a:pt x="919757" y="688421"/>
                      </a:lnTo>
                      <a:lnTo>
                        <a:pt x="919823" y="688487"/>
                      </a:lnTo>
                      <a:lnTo>
                        <a:pt x="919892" y="688546"/>
                      </a:lnTo>
                      <a:lnTo>
                        <a:pt x="919958" y="688595"/>
                      </a:lnTo>
                      <a:lnTo>
                        <a:pt x="920028" y="688637"/>
                      </a:lnTo>
                      <a:lnTo>
                        <a:pt x="920094" y="688670"/>
                      </a:lnTo>
                      <a:lnTo>
                        <a:pt x="920164" y="688696"/>
                      </a:lnTo>
                      <a:lnTo>
                        <a:pt x="920230" y="688714"/>
                      </a:lnTo>
                      <a:lnTo>
                        <a:pt x="920299" y="688723"/>
                      </a:lnTo>
                      <a:lnTo>
                        <a:pt x="920365" y="688725"/>
                      </a:lnTo>
                      <a:lnTo>
                        <a:pt x="920435" y="688716"/>
                      </a:lnTo>
                      <a:lnTo>
                        <a:pt x="920501" y="688703"/>
                      </a:lnTo>
                      <a:lnTo>
                        <a:pt x="920571" y="688679"/>
                      </a:lnTo>
                      <a:lnTo>
                        <a:pt x="920637" y="688648"/>
                      </a:lnTo>
                      <a:lnTo>
                        <a:pt x="920707" y="688608"/>
                      </a:lnTo>
                      <a:lnTo>
                        <a:pt x="920773" y="688562"/>
                      </a:lnTo>
                      <a:lnTo>
                        <a:pt x="920842" y="688507"/>
                      </a:lnTo>
                      <a:lnTo>
                        <a:pt x="920908" y="688443"/>
                      </a:lnTo>
                      <a:lnTo>
                        <a:pt x="920978" y="688372"/>
                      </a:lnTo>
                      <a:lnTo>
                        <a:pt x="921044" y="688293"/>
                      </a:lnTo>
                      <a:lnTo>
                        <a:pt x="921114" y="688205"/>
                      </a:lnTo>
                      <a:lnTo>
                        <a:pt x="921249" y="688007"/>
                      </a:lnTo>
                      <a:lnTo>
                        <a:pt x="921385" y="687776"/>
                      </a:lnTo>
                      <a:lnTo>
                        <a:pt x="921657" y="687219"/>
                      </a:lnTo>
                      <a:lnTo>
                        <a:pt x="921928" y="686534"/>
                      </a:lnTo>
                      <a:lnTo>
                        <a:pt x="922199" y="685721"/>
                      </a:lnTo>
                      <a:lnTo>
                        <a:pt x="922471" y="684783"/>
                      </a:lnTo>
                      <a:lnTo>
                        <a:pt x="922742" y="683720"/>
                      </a:lnTo>
                      <a:lnTo>
                        <a:pt x="923014" y="682533"/>
                      </a:lnTo>
                      <a:lnTo>
                        <a:pt x="923285" y="681219"/>
                      </a:lnTo>
                      <a:lnTo>
                        <a:pt x="923557" y="679783"/>
                      </a:lnTo>
                      <a:lnTo>
                        <a:pt x="923828" y="678226"/>
                      </a:lnTo>
                      <a:lnTo>
                        <a:pt x="924099" y="676546"/>
                      </a:lnTo>
                      <a:lnTo>
                        <a:pt x="924371" y="674745"/>
                      </a:lnTo>
                      <a:lnTo>
                        <a:pt x="924642" y="672825"/>
                      </a:lnTo>
                      <a:lnTo>
                        <a:pt x="924914" y="670786"/>
                      </a:lnTo>
                      <a:lnTo>
                        <a:pt x="925185" y="668628"/>
                      </a:lnTo>
                      <a:lnTo>
                        <a:pt x="925457" y="666356"/>
                      </a:lnTo>
                      <a:lnTo>
                        <a:pt x="925728" y="663969"/>
                      </a:lnTo>
                      <a:lnTo>
                        <a:pt x="925999" y="661468"/>
                      </a:lnTo>
                      <a:lnTo>
                        <a:pt x="926271" y="658852"/>
                      </a:lnTo>
                      <a:lnTo>
                        <a:pt x="926542" y="656126"/>
                      </a:lnTo>
                      <a:lnTo>
                        <a:pt x="926814" y="653290"/>
                      </a:lnTo>
                      <a:lnTo>
                        <a:pt x="927085" y="650346"/>
                      </a:lnTo>
                      <a:lnTo>
                        <a:pt x="927357" y="647297"/>
                      </a:lnTo>
                      <a:lnTo>
                        <a:pt x="927628" y="644139"/>
                      </a:lnTo>
                      <a:lnTo>
                        <a:pt x="927899" y="640878"/>
                      </a:lnTo>
                      <a:lnTo>
                        <a:pt x="928171" y="637516"/>
                      </a:lnTo>
                      <a:lnTo>
                        <a:pt x="928442" y="634053"/>
                      </a:lnTo>
                      <a:lnTo>
                        <a:pt x="928714" y="630490"/>
                      </a:lnTo>
                      <a:lnTo>
                        <a:pt x="928985" y="626831"/>
                      </a:lnTo>
                      <a:lnTo>
                        <a:pt x="929256" y="623076"/>
                      </a:lnTo>
                      <a:lnTo>
                        <a:pt x="929528" y="619225"/>
                      </a:lnTo>
                      <a:lnTo>
                        <a:pt x="929799" y="615286"/>
                      </a:lnTo>
                      <a:lnTo>
                        <a:pt x="930071" y="611255"/>
                      </a:lnTo>
                      <a:lnTo>
                        <a:pt x="930342" y="607135"/>
                      </a:lnTo>
                      <a:lnTo>
                        <a:pt x="930614" y="602930"/>
                      </a:lnTo>
                      <a:lnTo>
                        <a:pt x="930885" y="598640"/>
                      </a:lnTo>
                      <a:lnTo>
                        <a:pt x="931156" y="594270"/>
                      </a:lnTo>
                      <a:lnTo>
                        <a:pt x="931428" y="589817"/>
                      </a:lnTo>
                      <a:lnTo>
                        <a:pt x="931971" y="580680"/>
                      </a:lnTo>
                      <a:lnTo>
                        <a:pt x="932514" y="571247"/>
                      </a:lnTo>
                      <a:lnTo>
                        <a:pt x="933056" y="561537"/>
                      </a:lnTo>
                      <a:lnTo>
                        <a:pt x="933599" y="551565"/>
                      </a:lnTo>
                      <a:lnTo>
                        <a:pt x="934142" y="541350"/>
                      </a:lnTo>
                      <a:lnTo>
                        <a:pt x="934685" y="530911"/>
                      </a:lnTo>
                      <a:lnTo>
                        <a:pt x="935228" y="520267"/>
                      </a:lnTo>
                      <a:lnTo>
                        <a:pt x="935771" y="509437"/>
                      </a:lnTo>
                      <a:lnTo>
                        <a:pt x="936314" y="498436"/>
                      </a:lnTo>
                      <a:lnTo>
                        <a:pt x="937399" y="476015"/>
                      </a:lnTo>
                      <a:lnTo>
                        <a:pt x="938485" y="453157"/>
                      </a:lnTo>
                      <a:lnTo>
                        <a:pt x="940656" y="406775"/>
                      </a:lnTo>
                      <a:lnTo>
                        <a:pt x="941878" y="380679"/>
                      </a:lnTo>
                      <a:lnTo>
                        <a:pt x="943096" y="354860"/>
                      </a:lnTo>
                      <a:lnTo>
                        <a:pt x="944317" y="329536"/>
                      </a:lnTo>
                      <a:lnTo>
                        <a:pt x="944929" y="317127"/>
                      </a:lnTo>
                      <a:lnTo>
                        <a:pt x="945538" y="304919"/>
                      </a:lnTo>
                      <a:lnTo>
                        <a:pt x="946151" y="292939"/>
                      </a:lnTo>
                      <a:lnTo>
                        <a:pt x="946760" y="281214"/>
                      </a:lnTo>
                      <a:lnTo>
                        <a:pt x="947372" y="269762"/>
                      </a:lnTo>
                      <a:lnTo>
                        <a:pt x="947981" y="258612"/>
                      </a:lnTo>
                      <a:lnTo>
                        <a:pt x="948594" y="247786"/>
                      </a:lnTo>
                      <a:lnTo>
                        <a:pt x="949203" y="237300"/>
                      </a:lnTo>
                      <a:lnTo>
                        <a:pt x="949507" y="232192"/>
                      </a:lnTo>
                      <a:lnTo>
                        <a:pt x="949815" y="227179"/>
                      </a:lnTo>
                      <a:lnTo>
                        <a:pt x="950120" y="222262"/>
                      </a:lnTo>
                      <a:lnTo>
                        <a:pt x="950424" y="217444"/>
                      </a:lnTo>
                      <a:lnTo>
                        <a:pt x="950728" y="212726"/>
                      </a:lnTo>
                      <a:lnTo>
                        <a:pt x="951037" y="208111"/>
                      </a:lnTo>
                      <a:lnTo>
                        <a:pt x="951341" y="203601"/>
                      </a:lnTo>
                      <a:lnTo>
                        <a:pt x="951645" y="199197"/>
                      </a:lnTo>
                      <a:lnTo>
                        <a:pt x="951950" y="194906"/>
                      </a:lnTo>
                      <a:lnTo>
                        <a:pt x="952254" y="190725"/>
                      </a:lnTo>
                      <a:lnTo>
                        <a:pt x="952562" y="186658"/>
                      </a:lnTo>
                      <a:lnTo>
                        <a:pt x="952867" y="182706"/>
                      </a:lnTo>
                      <a:lnTo>
                        <a:pt x="953171" y="178870"/>
                      </a:lnTo>
                      <a:lnTo>
                        <a:pt x="953479" y="175153"/>
                      </a:lnTo>
                      <a:lnTo>
                        <a:pt x="953784" y="171558"/>
                      </a:lnTo>
                      <a:lnTo>
                        <a:pt x="954088" y="168085"/>
                      </a:lnTo>
                      <a:lnTo>
                        <a:pt x="954393" y="164734"/>
                      </a:lnTo>
                      <a:lnTo>
                        <a:pt x="954697" y="161510"/>
                      </a:lnTo>
                      <a:lnTo>
                        <a:pt x="955005" y="158412"/>
                      </a:lnTo>
                      <a:lnTo>
                        <a:pt x="955310" y="155442"/>
                      </a:lnTo>
                      <a:lnTo>
                        <a:pt x="955614" y="152602"/>
                      </a:lnTo>
                      <a:lnTo>
                        <a:pt x="955919" y="149892"/>
                      </a:lnTo>
                      <a:lnTo>
                        <a:pt x="956227" y="147313"/>
                      </a:lnTo>
                      <a:lnTo>
                        <a:pt x="956531" y="144867"/>
                      </a:lnTo>
                      <a:lnTo>
                        <a:pt x="956836" y="142554"/>
                      </a:lnTo>
                      <a:lnTo>
                        <a:pt x="957140" y="140376"/>
                      </a:lnTo>
                      <a:lnTo>
                        <a:pt x="957448" y="138332"/>
                      </a:lnTo>
                      <a:lnTo>
                        <a:pt x="957753" y="136425"/>
                      </a:lnTo>
                      <a:lnTo>
                        <a:pt x="958057" y="134654"/>
                      </a:lnTo>
                      <a:lnTo>
                        <a:pt x="958361" y="133020"/>
                      </a:lnTo>
                      <a:lnTo>
                        <a:pt x="958670" y="131524"/>
                      </a:lnTo>
                      <a:lnTo>
                        <a:pt x="958974" y="130165"/>
                      </a:lnTo>
                      <a:lnTo>
                        <a:pt x="959278" y="128945"/>
                      </a:lnTo>
                      <a:lnTo>
                        <a:pt x="959583" y="127864"/>
                      </a:lnTo>
                      <a:lnTo>
                        <a:pt x="959887" y="126921"/>
                      </a:lnTo>
                      <a:lnTo>
                        <a:pt x="960195" y="126118"/>
                      </a:lnTo>
                      <a:lnTo>
                        <a:pt x="960500" y="125453"/>
                      </a:lnTo>
                      <a:lnTo>
                        <a:pt x="960650" y="125173"/>
                      </a:lnTo>
                      <a:lnTo>
                        <a:pt x="960804" y="124927"/>
                      </a:lnTo>
                      <a:lnTo>
                        <a:pt x="960958" y="124716"/>
                      </a:lnTo>
                      <a:lnTo>
                        <a:pt x="961035" y="124624"/>
                      </a:lnTo>
                      <a:lnTo>
                        <a:pt x="961109" y="124540"/>
                      </a:lnTo>
                      <a:lnTo>
                        <a:pt x="961186" y="124465"/>
                      </a:lnTo>
                      <a:lnTo>
                        <a:pt x="961263" y="124398"/>
                      </a:lnTo>
                      <a:lnTo>
                        <a:pt x="961340" y="124341"/>
                      </a:lnTo>
                      <a:lnTo>
                        <a:pt x="961417" y="124291"/>
                      </a:lnTo>
                      <a:lnTo>
                        <a:pt x="961490" y="124251"/>
                      </a:lnTo>
                      <a:lnTo>
                        <a:pt x="961567" y="124219"/>
                      </a:lnTo>
                      <a:lnTo>
                        <a:pt x="961644" y="124196"/>
                      </a:lnTo>
                      <a:lnTo>
                        <a:pt x="961721" y="124181"/>
                      </a:lnTo>
                      <a:lnTo>
                        <a:pt x="961798" y="124175"/>
                      </a:lnTo>
                      <a:lnTo>
                        <a:pt x="961872" y="124178"/>
                      </a:lnTo>
                      <a:lnTo>
                        <a:pt x="961949" y="124189"/>
                      </a:lnTo>
                      <a:lnTo>
                        <a:pt x="962026" y="124209"/>
                      </a:lnTo>
                      <a:lnTo>
                        <a:pt x="962103" y="124238"/>
                      </a:lnTo>
                      <a:lnTo>
                        <a:pt x="962180" y="124275"/>
                      </a:lnTo>
                      <a:lnTo>
                        <a:pt x="962257" y="124321"/>
                      </a:lnTo>
                      <a:lnTo>
                        <a:pt x="962330" y="124375"/>
                      </a:lnTo>
                      <a:lnTo>
                        <a:pt x="962407" y="124438"/>
                      </a:lnTo>
                      <a:lnTo>
                        <a:pt x="962484" y="124509"/>
                      </a:lnTo>
                      <a:lnTo>
                        <a:pt x="962561" y="124589"/>
                      </a:lnTo>
                      <a:lnTo>
                        <a:pt x="962638" y="124678"/>
                      </a:lnTo>
                      <a:lnTo>
                        <a:pt x="962789" y="124880"/>
                      </a:lnTo>
                      <a:lnTo>
                        <a:pt x="962943" y="125117"/>
                      </a:lnTo>
                      <a:lnTo>
                        <a:pt x="963247" y="125692"/>
                      </a:lnTo>
                      <a:lnTo>
                        <a:pt x="963551" y="126403"/>
                      </a:lnTo>
                      <a:lnTo>
                        <a:pt x="963856" y="127247"/>
                      </a:lnTo>
                      <a:lnTo>
                        <a:pt x="964164" y="128226"/>
                      </a:lnTo>
                      <a:lnTo>
                        <a:pt x="964468" y="129337"/>
                      </a:lnTo>
                      <a:lnTo>
                        <a:pt x="964773" y="130580"/>
                      </a:lnTo>
                      <a:lnTo>
                        <a:pt x="965077" y="131954"/>
                      </a:lnTo>
                      <a:lnTo>
                        <a:pt x="965385" y="133457"/>
                      </a:lnTo>
                      <a:lnTo>
                        <a:pt x="965690" y="135089"/>
                      </a:lnTo>
                      <a:lnTo>
                        <a:pt x="965994" y="136847"/>
                      </a:lnTo>
                      <a:lnTo>
                        <a:pt x="966299" y="138732"/>
                      </a:lnTo>
                      <a:lnTo>
                        <a:pt x="966607" y="140741"/>
                      </a:lnTo>
                      <a:lnTo>
                        <a:pt x="966911" y="142872"/>
                      </a:lnTo>
                      <a:lnTo>
                        <a:pt x="967216" y="145126"/>
                      </a:lnTo>
                      <a:lnTo>
                        <a:pt x="967520" y="147499"/>
                      </a:lnTo>
                      <a:lnTo>
                        <a:pt x="967825" y="149990"/>
                      </a:lnTo>
                      <a:lnTo>
                        <a:pt x="968133" y="152597"/>
                      </a:lnTo>
                      <a:lnTo>
                        <a:pt x="968437" y="155321"/>
                      </a:lnTo>
                      <a:lnTo>
                        <a:pt x="968742" y="158157"/>
                      </a:lnTo>
                      <a:lnTo>
                        <a:pt x="969046" y="161103"/>
                      </a:lnTo>
                      <a:lnTo>
                        <a:pt x="969354" y="164159"/>
                      </a:lnTo>
                      <a:lnTo>
                        <a:pt x="969659" y="167323"/>
                      </a:lnTo>
                      <a:lnTo>
                        <a:pt x="969963" y="170591"/>
                      </a:lnTo>
                      <a:lnTo>
                        <a:pt x="970268" y="173962"/>
                      </a:lnTo>
                      <a:lnTo>
                        <a:pt x="970576" y="177434"/>
                      </a:lnTo>
                      <a:lnTo>
                        <a:pt x="970880" y="181006"/>
                      </a:lnTo>
                      <a:lnTo>
                        <a:pt x="971185" y="184674"/>
                      </a:lnTo>
                      <a:lnTo>
                        <a:pt x="971489" y="188437"/>
                      </a:lnTo>
                      <a:lnTo>
                        <a:pt x="971797" y="192290"/>
                      </a:lnTo>
                      <a:lnTo>
                        <a:pt x="972406" y="200268"/>
                      </a:lnTo>
                      <a:lnTo>
                        <a:pt x="973018" y="208582"/>
                      </a:lnTo>
                      <a:lnTo>
                        <a:pt x="973627" y="217215"/>
                      </a:lnTo>
                      <a:lnTo>
                        <a:pt x="974240" y="226148"/>
                      </a:lnTo>
                      <a:lnTo>
                        <a:pt x="974849" y="235358"/>
                      </a:lnTo>
                      <a:lnTo>
                        <a:pt x="975461" y="244824"/>
                      </a:lnTo>
                      <a:lnTo>
                        <a:pt x="976070" y="254526"/>
                      </a:lnTo>
                      <a:lnTo>
                        <a:pt x="976679" y="264438"/>
                      </a:lnTo>
                      <a:lnTo>
                        <a:pt x="977292" y="274540"/>
                      </a:lnTo>
                      <a:lnTo>
                        <a:pt x="978513" y="295218"/>
                      </a:lnTo>
                      <a:lnTo>
                        <a:pt x="979734" y="316378"/>
                      </a:lnTo>
                      <a:lnTo>
                        <a:pt x="981814" y="352984"/>
                      </a:lnTo>
                      <a:lnTo>
                        <a:pt x="983894" y="389513"/>
                      </a:lnTo>
                      <a:lnTo>
                        <a:pt x="984932" y="407464"/>
                      </a:lnTo>
                      <a:lnTo>
                        <a:pt x="985974" y="425061"/>
                      </a:lnTo>
                      <a:lnTo>
                        <a:pt x="987015" y="442196"/>
                      </a:lnTo>
                      <a:lnTo>
                        <a:pt x="987532" y="450559"/>
                      </a:lnTo>
                      <a:lnTo>
                        <a:pt x="988053" y="458770"/>
                      </a:lnTo>
                      <a:lnTo>
                        <a:pt x="988574" y="466815"/>
                      </a:lnTo>
                      <a:lnTo>
                        <a:pt x="989095" y="474685"/>
                      </a:lnTo>
                      <a:lnTo>
                        <a:pt x="989612" y="482365"/>
                      </a:lnTo>
                      <a:lnTo>
                        <a:pt x="990133" y="489849"/>
                      </a:lnTo>
                      <a:lnTo>
                        <a:pt x="990654" y="497122"/>
                      </a:lnTo>
                      <a:lnTo>
                        <a:pt x="991175" y="504174"/>
                      </a:lnTo>
                      <a:lnTo>
                        <a:pt x="991692" y="510998"/>
                      </a:lnTo>
                      <a:lnTo>
                        <a:pt x="992213" y="517583"/>
                      </a:lnTo>
                      <a:lnTo>
                        <a:pt x="992734" y="523923"/>
                      </a:lnTo>
                      <a:lnTo>
                        <a:pt x="993254" y="530004"/>
                      </a:lnTo>
                      <a:lnTo>
                        <a:pt x="993772" y="535821"/>
                      </a:lnTo>
                      <a:lnTo>
                        <a:pt x="994292" y="541368"/>
                      </a:lnTo>
                      <a:lnTo>
                        <a:pt x="994813" y="546637"/>
                      </a:lnTo>
                      <a:lnTo>
                        <a:pt x="995334" y="551617"/>
                      </a:lnTo>
                      <a:lnTo>
                        <a:pt x="995855" y="556310"/>
                      </a:lnTo>
                      <a:lnTo>
                        <a:pt x="996372" y="560702"/>
                      </a:lnTo>
                      <a:lnTo>
                        <a:pt x="996893" y="564793"/>
                      </a:lnTo>
                      <a:lnTo>
                        <a:pt x="997414" y="568578"/>
                      </a:lnTo>
                      <a:lnTo>
                        <a:pt x="997674" y="570355"/>
                      </a:lnTo>
                      <a:lnTo>
                        <a:pt x="997935" y="572053"/>
                      </a:lnTo>
                      <a:lnTo>
                        <a:pt x="998195" y="573671"/>
                      </a:lnTo>
                      <a:lnTo>
                        <a:pt x="998452" y="575210"/>
                      </a:lnTo>
                      <a:lnTo>
                        <a:pt x="998712" y="576672"/>
                      </a:lnTo>
                      <a:lnTo>
                        <a:pt x="998973" y="578053"/>
                      </a:lnTo>
                      <a:lnTo>
                        <a:pt x="999233" y="579354"/>
                      </a:lnTo>
                      <a:lnTo>
                        <a:pt x="999493" y="580574"/>
                      </a:lnTo>
                      <a:lnTo>
                        <a:pt x="999754" y="581715"/>
                      </a:lnTo>
                      <a:lnTo>
                        <a:pt x="1000014" y="582774"/>
                      </a:lnTo>
                      <a:lnTo>
                        <a:pt x="1000271" y="583751"/>
                      </a:lnTo>
                      <a:lnTo>
                        <a:pt x="1000531" y="584650"/>
                      </a:lnTo>
                      <a:lnTo>
                        <a:pt x="1000792" y="585464"/>
                      </a:lnTo>
                      <a:lnTo>
                        <a:pt x="1001052" y="586200"/>
                      </a:lnTo>
                      <a:lnTo>
                        <a:pt x="1001313" y="586854"/>
                      </a:lnTo>
                      <a:lnTo>
                        <a:pt x="1001573" y="587424"/>
                      </a:lnTo>
                      <a:lnTo>
                        <a:pt x="1001834" y="587915"/>
                      </a:lnTo>
                      <a:lnTo>
                        <a:pt x="1002094" y="588325"/>
                      </a:lnTo>
                      <a:lnTo>
                        <a:pt x="1002222" y="588501"/>
                      </a:lnTo>
                      <a:lnTo>
                        <a:pt x="1002354" y="588655"/>
                      </a:lnTo>
                      <a:lnTo>
                        <a:pt x="1002483" y="588787"/>
                      </a:lnTo>
                      <a:lnTo>
                        <a:pt x="1002549" y="588846"/>
                      </a:lnTo>
                      <a:lnTo>
                        <a:pt x="1002611" y="588902"/>
                      </a:lnTo>
                      <a:lnTo>
                        <a:pt x="1002677" y="588950"/>
                      </a:lnTo>
                      <a:lnTo>
                        <a:pt x="1002743" y="588994"/>
                      </a:lnTo>
                      <a:lnTo>
                        <a:pt x="1002809" y="589034"/>
                      </a:lnTo>
                      <a:lnTo>
                        <a:pt x="1002872" y="589069"/>
                      </a:lnTo>
                      <a:lnTo>
                        <a:pt x="1002938" y="589097"/>
                      </a:lnTo>
                      <a:lnTo>
                        <a:pt x="1003004" y="589122"/>
                      </a:lnTo>
                      <a:lnTo>
                        <a:pt x="1003066" y="589139"/>
                      </a:lnTo>
                      <a:lnTo>
                        <a:pt x="1003132" y="589155"/>
                      </a:lnTo>
                      <a:lnTo>
                        <a:pt x="1003198" y="589163"/>
                      </a:lnTo>
                      <a:lnTo>
                        <a:pt x="1003264" y="589166"/>
                      </a:lnTo>
                      <a:lnTo>
                        <a:pt x="1003326" y="589166"/>
                      </a:lnTo>
                      <a:lnTo>
                        <a:pt x="1003392" y="589159"/>
                      </a:lnTo>
                      <a:lnTo>
                        <a:pt x="1003458" y="589148"/>
                      </a:lnTo>
                      <a:lnTo>
                        <a:pt x="1003525" y="589133"/>
                      </a:lnTo>
                      <a:lnTo>
                        <a:pt x="1003587" y="589111"/>
                      </a:lnTo>
                      <a:lnTo>
                        <a:pt x="1003653" y="589084"/>
                      </a:lnTo>
                      <a:lnTo>
                        <a:pt x="1003719" y="589053"/>
                      </a:lnTo>
                      <a:lnTo>
                        <a:pt x="1003781" y="589016"/>
                      </a:lnTo>
                      <a:lnTo>
                        <a:pt x="1003847" y="588976"/>
                      </a:lnTo>
                      <a:lnTo>
                        <a:pt x="1003913" y="588930"/>
                      </a:lnTo>
                      <a:lnTo>
                        <a:pt x="1003979" y="588877"/>
                      </a:lnTo>
                      <a:lnTo>
                        <a:pt x="1004042" y="588822"/>
                      </a:lnTo>
                      <a:lnTo>
                        <a:pt x="1004174" y="588695"/>
                      </a:lnTo>
                      <a:lnTo>
                        <a:pt x="1004302" y="588547"/>
                      </a:lnTo>
                      <a:lnTo>
                        <a:pt x="1004434" y="588382"/>
                      </a:lnTo>
                      <a:lnTo>
                        <a:pt x="1004695" y="587988"/>
                      </a:lnTo>
                      <a:lnTo>
                        <a:pt x="1004951" y="587517"/>
                      </a:lnTo>
                      <a:lnTo>
                        <a:pt x="1005212" y="586966"/>
                      </a:lnTo>
                      <a:lnTo>
                        <a:pt x="1005733" y="585636"/>
                      </a:lnTo>
                      <a:lnTo>
                        <a:pt x="1006253" y="583996"/>
                      </a:lnTo>
                      <a:lnTo>
                        <a:pt x="1006774" y="582056"/>
                      </a:lnTo>
                      <a:lnTo>
                        <a:pt x="1007291" y="579819"/>
                      </a:lnTo>
                      <a:lnTo>
                        <a:pt x="1007812" y="577287"/>
                      </a:lnTo>
                      <a:lnTo>
                        <a:pt x="1008333" y="574471"/>
                      </a:lnTo>
                      <a:lnTo>
                        <a:pt x="1008854" y="571375"/>
                      </a:lnTo>
                      <a:lnTo>
                        <a:pt x="1009375" y="568004"/>
                      </a:lnTo>
                      <a:lnTo>
                        <a:pt x="1009892" y="564366"/>
                      </a:lnTo>
                      <a:lnTo>
                        <a:pt x="1010413" y="560471"/>
                      </a:lnTo>
                      <a:lnTo>
                        <a:pt x="1010934" y="556323"/>
                      </a:lnTo>
                      <a:lnTo>
                        <a:pt x="1011455" y="551932"/>
                      </a:lnTo>
                      <a:lnTo>
                        <a:pt x="1011972" y="547306"/>
                      </a:lnTo>
                      <a:lnTo>
                        <a:pt x="1012493" y="542453"/>
                      </a:lnTo>
                      <a:lnTo>
                        <a:pt x="1013013" y="537385"/>
                      </a:lnTo>
                      <a:lnTo>
                        <a:pt x="1013567" y="531739"/>
                      </a:lnTo>
                      <a:lnTo>
                        <a:pt x="1014125" y="525867"/>
                      </a:lnTo>
                      <a:lnTo>
                        <a:pt x="1014679" y="519781"/>
                      </a:lnTo>
                      <a:lnTo>
                        <a:pt x="1015236" y="513495"/>
                      </a:lnTo>
                      <a:lnTo>
                        <a:pt x="1015790" y="507019"/>
                      </a:lnTo>
                      <a:lnTo>
                        <a:pt x="1016348" y="500369"/>
                      </a:lnTo>
                      <a:lnTo>
                        <a:pt x="1017459" y="486590"/>
                      </a:lnTo>
                      <a:lnTo>
                        <a:pt x="1018570" y="472269"/>
                      </a:lnTo>
                      <a:lnTo>
                        <a:pt x="1019682" y="457515"/>
                      </a:lnTo>
                      <a:lnTo>
                        <a:pt x="1021901" y="427142"/>
                      </a:lnTo>
                      <a:lnTo>
                        <a:pt x="1024124" y="396374"/>
                      </a:lnTo>
                      <a:lnTo>
                        <a:pt x="1026346" y="366083"/>
                      </a:lnTo>
                      <a:lnTo>
                        <a:pt x="1027458" y="351383"/>
                      </a:lnTo>
                      <a:lnTo>
                        <a:pt x="1028569" y="337113"/>
                      </a:lnTo>
                      <a:lnTo>
                        <a:pt x="1029680" y="323369"/>
                      </a:lnTo>
                      <a:lnTo>
                        <a:pt x="1030238" y="316724"/>
                      </a:lnTo>
                      <a:lnTo>
                        <a:pt x="1030792" y="310244"/>
                      </a:lnTo>
                      <a:lnTo>
                        <a:pt x="1031349" y="303937"/>
                      </a:lnTo>
                      <a:lnTo>
                        <a:pt x="1031903" y="297816"/>
                      </a:lnTo>
                      <a:lnTo>
                        <a:pt x="1032457" y="291891"/>
                      </a:lnTo>
                      <a:lnTo>
                        <a:pt x="1033015" y="286171"/>
                      </a:lnTo>
                      <a:lnTo>
                        <a:pt x="1033568" y="280662"/>
                      </a:lnTo>
                      <a:lnTo>
                        <a:pt x="1034126" y="275375"/>
                      </a:lnTo>
                      <a:lnTo>
                        <a:pt x="1034680" y="270315"/>
                      </a:lnTo>
                      <a:lnTo>
                        <a:pt x="1035237" y="265493"/>
                      </a:lnTo>
                      <a:lnTo>
                        <a:pt x="1035791" y="260913"/>
                      </a:lnTo>
                      <a:lnTo>
                        <a:pt x="1036349" y="256582"/>
                      </a:lnTo>
                      <a:lnTo>
                        <a:pt x="1036903" y="252507"/>
                      </a:lnTo>
                      <a:lnTo>
                        <a:pt x="1037460" y="248693"/>
                      </a:lnTo>
                      <a:lnTo>
                        <a:pt x="1038014" y="245144"/>
                      </a:lnTo>
                      <a:lnTo>
                        <a:pt x="1038571" y="241865"/>
                      </a:lnTo>
                      <a:lnTo>
                        <a:pt x="1039125" y="238859"/>
                      </a:lnTo>
                      <a:lnTo>
                        <a:pt x="1039683" y="236129"/>
                      </a:lnTo>
                      <a:lnTo>
                        <a:pt x="1040237" y="233681"/>
                      </a:lnTo>
                      <a:lnTo>
                        <a:pt x="1040794" y="231514"/>
                      </a:lnTo>
                      <a:lnTo>
                        <a:pt x="1041348" y="229629"/>
                      </a:lnTo>
                      <a:lnTo>
                        <a:pt x="1041906" y="228031"/>
                      </a:lnTo>
                      <a:lnTo>
                        <a:pt x="1042459" y="226716"/>
                      </a:lnTo>
                      <a:lnTo>
                        <a:pt x="1042738" y="226168"/>
                      </a:lnTo>
                      <a:lnTo>
                        <a:pt x="1043017" y="225688"/>
                      </a:lnTo>
                      <a:lnTo>
                        <a:pt x="1043292" y="225283"/>
                      </a:lnTo>
                      <a:lnTo>
                        <a:pt x="1043431" y="225104"/>
                      </a:lnTo>
                      <a:lnTo>
                        <a:pt x="1043571" y="224946"/>
                      </a:lnTo>
                      <a:lnTo>
                        <a:pt x="1043710" y="224805"/>
                      </a:lnTo>
                      <a:lnTo>
                        <a:pt x="1043850" y="224682"/>
                      </a:lnTo>
                      <a:lnTo>
                        <a:pt x="1043919" y="224627"/>
                      </a:lnTo>
                      <a:lnTo>
                        <a:pt x="1043985" y="224576"/>
                      </a:lnTo>
                      <a:lnTo>
                        <a:pt x="1044059" y="224530"/>
                      </a:lnTo>
                      <a:lnTo>
                        <a:pt x="1044125" y="224488"/>
                      </a:lnTo>
                      <a:lnTo>
                        <a:pt x="1044194" y="224450"/>
                      </a:lnTo>
                      <a:lnTo>
                        <a:pt x="1044264" y="224417"/>
                      </a:lnTo>
                      <a:lnTo>
                        <a:pt x="1044334" y="224389"/>
                      </a:lnTo>
                      <a:lnTo>
                        <a:pt x="1044403" y="224365"/>
                      </a:lnTo>
                      <a:lnTo>
                        <a:pt x="1044473" y="224345"/>
                      </a:lnTo>
                      <a:lnTo>
                        <a:pt x="1044543" y="224329"/>
                      </a:lnTo>
                      <a:lnTo>
                        <a:pt x="1044613" y="224321"/>
                      </a:lnTo>
                      <a:lnTo>
                        <a:pt x="1044682" y="224312"/>
                      </a:lnTo>
                      <a:lnTo>
                        <a:pt x="1044752" y="224312"/>
                      </a:lnTo>
                      <a:lnTo>
                        <a:pt x="1044822" y="224314"/>
                      </a:lnTo>
                      <a:lnTo>
                        <a:pt x="1044891" y="224321"/>
                      </a:lnTo>
                      <a:lnTo>
                        <a:pt x="1044961" y="224332"/>
                      </a:lnTo>
                      <a:lnTo>
                        <a:pt x="1045031" y="224347"/>
                      </a:lnTo>
                      <a:lnTo>
                        <a:pt x="1045100" y="224367"/>
                      </a:lnTo>
                      <a:lnTo>
                        <a:pt x="1045166" y="224391"/>
                      </a:lnTo>
                      <a:lnTo>
                        <a:pt x="1045236" y="224420"/>
                      </a:lnTo>
                      <a:lnTo>
                        <a:pt x="1045306" y="224453"/>
                      </a:lnTo>
                      <a:lnTo>
                        <a:pt x="1045375" y="224488"/>
                      </a:lnTo>
                      <a:lnTo>
                        <a:pt x="1045445" y="224530"/>
                      </a:lnTo>
                      <a:lnTo>
                        <a:pt x="1045515" y="224576"/>
                      </a:lnTo>
                      <a:lnTo>
                        <a:pt x="1045585" y="224627"/>
                      </a:lnTo>
                      <a:lnTo>
                        <a:pt x="1045654" y="224682"/>
                      </a:lnTo>
                      <a:lnTo>
                        <a:pt x="1045794" y="224803"/>
                      </a:lnTo>
                      <a:lnTo>
                        <a:pt x="1045933" y="224944"/>
                      </a:lnTo>
                      <a:lnTo>
                        <a:pt x="1046069" y="225100"/>
                      </a:lnTo>
                      <a:lnTo>
                        <a:pt x="1046347" y="225463"/>
                      </a:lnTo>
                      <a:lnTo>
                        <a:pt x="1046626" y="225897"/>
                      </a:lnTo>
                      <a:lnTo>
                        <a:pt x="1046905" y="226397"/>
                      </a:lnTo>
                      <a:lnTo>
                        <a:pt x="1047459" y="227599"/>
                      </a:lnTo>
                      <a:lnTo>
                        <a:pt x="1048016" y="229066"/>
                      </a:lnTo>
                      <a:lnTo>
                        <a:pt x="1048570" y="230790"/>
                      </a:lnTo>
                      <a:lnTo>
                        <a:pt x="1049146" y="232844"/>
                      </a:lnTo>
                      <a:lnTo>
                        <a:pt x="1049722" y="235165"/>
                      </a:lnTo>
                      <a:lnTo>
                        <a:pt x="1050294" y="237745"/>
                      </a:lnTo>
                      <a:lnTo>
                        <a:pt x="1050870" y="240579"/>
                      </a:lnTo>
                      <a:lnTo>
                        <a:pt x="1051446" y="243657"/>
                      </a:lnTo>
                      <a:lnTo>
                        <a:pt x="1052022" y="246973"/>
                      </a:lnTo>
                      <a:lnTo>
                        <a:pt x="1052598" y="250518"/>
                      </a:lnTo>
                      <a:lnTo>
                        <a:pt x="1053170" y="254283"/>
                      </a:lnTo>
                      <a:lnTo>
                        <a:pt x="1053746" y="258260"/>
                      </a:lnTo>
                      <a:lnTo>
                        <a:pt x="1054322" y="262439"/>
                      </a:lnTo>
                      <a:lnTo>
                        <a:pt x="1054897" y="266810"/>
                      </a:lnTo>
                      <a:lnTo>
                        <a:pt x="1055470" y="271363"/>
                      </a:lnTo>
                      <a:lnTo>
                        <a:pt x="1056621" y="280976"/>
                      </a:lnTo>
                      <a:lnTo>
                        <a:pt x="1057769" y="291191"/>
                      </a:lnTo>
                      <a:lnTo>
                        <a:pt x="1058921" y="301918"/>
                      </a:lnTo>
                      <a:lnTo>
                        <a:pt x="1060073" y="313073"/>
                      </a:lnTo>
                      <a:lnTo>
                        <a:pt x="1062369" y="336283"/>
                      </a:lnTo>
                      <a:lnTo>
                        <a:pt x="1064672" y="360074"/>
                      </a:lnTo>
                      <a:lnTo>
                        <a:pt x="1066972" y="383706"/>
                      </a:lnTo>
                      <a:lnTo>
                        <a:pt x="1068120" y="395242"/>
                      </a:lnTo>
                      <a:lnTo>
                        <a:pt x="1069272" y="406473"/>
                      </a:lnTo>
                      <a:lnTo>
                        <a:pt x="1070420" y="417324"/>
                      </a:lnTo>
                      <a:lnTo>
                        <a:pt x="1071572" y="427717"/>
                      </a:lnTo>
                      <a:lnTo>
                        <a:pt x="1072720" y="437581"/>
                      </a:lnTo>
                      <a:lnTo>
                        <a:pt x="1073872" y="446849"/>
                      </a:lnTo>
                      <a:lnTo>
                        <a:pt x="1074447" y="451242"/>
                      </a:lnTo>
                      <a:lnTo>
                        <a:pt x="1075020" y="455462"/>
                      </a:lnTo>
                      <a:lnTo>
                        <a:pt x="1075595" y="459505"/>
                      </a:lnTo>
                      <a:lnTo>
                        <a:pt x="1076171" y="463365"/>
                      </a:lnTo>
                      <a:lnTo>
                        <a:pt x="1076747" y="467038"/>
                      </a:lnTo>
                      <a:lnTo>
                        <a:pt x="1077319" y="470512"/>
                      </a:lnTo>
                      <a:lnTo>
                        <a:pt x="1077895" y="473789"/>
                      </a:lnTo>
                      <a:lnTo>
                        <a:pt x="1078471" y="476862"/>
                      </a:lnTo>
                      <a:lnTo>
                        <a:pt x="1079047" y="479727"/>
                      </a:lnTo>
                      <a:lnTo>
                        <a:pt x="1079619" y="482380"/>
                      </a:lnTo>
                      <a:lnTo>
                        <a:pt x="1080195" y="484818"/>
                      </a:lnTo>
                      <a:lnTo>
                        <a:pt x="1080771" y="487039"/>
                      </a:lnTo>
                      <a:lnTo>
                        <a:pt x="1081347" y="489041"/>
                      </a:lnTo>
                      <a:lnTo>
                        <a:pt x="1081923" y="490820"/>
                      </a:lnTo>
                      <a:lnTo>
                        <a:pt x="1082495" y="492377"/>
                      </a:lnTo>
                      <a:lnTo>
                        <a:pt x="1083071" y="493709"/>
                      </a:lnTo>
                      <a:lnTo>
                        <a:pt x="1083647" y="494816"/>
                      </a:lnTo>
                      <a:lnTo>
                        <a:pt x="1083933" y="495287"/>
                      </a:lnTo>
                      <a:lnTo>
                        <a:pt x="1084222" y="495701"/>
                      </a:lnTo>
                      <a:lnTo>
                        <a:pt x="1084509" y="496060"/>
                      </a:lnTo>
                      <a:lnTo>
                        <a:pt x="1084652" y="496217"/>
                      </a:lnTo>
                      <a:lnTo>
                        <a:pt x="1084795" y="496362"/>
                      </a:lnTo>
                      <a:lnTo>
                        <a:pt x="1084941" y="496492"/>
                      </a:lnTo>
                      <a:lnTo>
                        <a:pt x="1085084" y="496609"/>
                      </a:lnTo>
                      <a:lnTo>
                        <a:pt x="1085227" y="496710"/>
                      </a:lnTo>
                      <a:lnTo>
                        <a:pt x="1085370" y="496798"/>
                      </a:lnTo>
                      <a:lnTo>
                        <a:pt x="1085440" y="496838"/>
                      </a:lnTo>
                      <a:lnTo>
                        <a:pt x="1085514" y="496873"/>
                      </a:lnTo>
                      <a:lnTo>
                        <a:pt x="1085583" y="496904"/>
                      </a:lnTo>
                      <a:lnTo>
                        <a:pt x="1085657" y="496932"/>
                      </a:lnTo>
                      <a:lnTo>
                        <a:pt x="1085726" y="496956"/>
                      </a:lnTo>
                      <a:lnTo>
                        <a:pt x="1085800" y="496978"/>
                      </a:lnTo>
                      <a:lnTo>
                        <a:pt x="1085869" y="496998"/>
                      </a:lnTo>
                      <a:lnTo>
                        <a:pt x="1085939" y="497011"/>
                      </a:lnTo>
                      <a:lnTo>
                        <a:pt x="1086012" y="497025"/>
                      </a:lnTo>
                      <a:lnTo>
                        <a:pt x="1086082" y="497031"/>
                      </a:lnTo>
                      <a:lnTo>
                        <a:pt x="1086152" y="497038"/>
                      </a:lnTo>
                      <a:lnTo>
                        <a:pt x="1086225" y="497038"/>
                      </a:lnTo>
                      <a:lnTo>
                        <a:pt x="1086295" y="497036"/>
                      </a:lnTo>
                      <a:lnTo>
                        <a:pt x="1086368" y="497031"/>
                      </a:lnTo>
                      <a:lnTo>
                        <a:pt x="1086438" y="497022"/>
                      </a:lnTo>
                      <a:lnTo>
                        <a:pt x="1086508" y="497011"/>
                      </a:lnTo>
                      <a:lnTo>
                        <a:pt x="1086581" y="496996"/>
                      </a:lnTo>
                      <a:lnTo>
                        <a:pt x="1086651" y="496976"/>
                      </a:lnTo>
                      <a:lnTo>
                        <a:pt x="1086720" y="496954"/>
                      </a:lnTo>
                      <a:lnTo>
                        <a:pt x="1086794" y="496930"/>
                      </a:lnTo>
                      <a:lnTo>
                        <a:pt x="1086863" y="496901"/>
                      </a:lnTo>
                      <a:lnTo>
                        <a:pt x="1086937" y="496868"/>
                      </a:lnTo>
                      <a:lnTo>
                        <a:pt x="1087006" y="496833"/>
                      </a:lnTo>
                      <a:lnTo>
                        <a:pt x="1087080" y="496796"/>
                      </a:lnTo>
                      <a:lnTo>
                        <a:pt x="1087219" y="496708"/>
                      </a:lnTo>
                      <a:lnTo>
                        <a:pt x="1087362" y="496609"/>
                      </a:lnTo>
                      <a:lnTo>
                        <a:pt x="1087505" y="496496"/>
                      </a:lnTo>
                      <a:lnTo>
                        <a:pt x="1087648" y="496369"/>
                      </a:lnTo>
                      <a:lnTo>
                        <a:pt x="1087788" y="496230"/>
                      </a:lnTo>
                      <a:lnTo>
                        <a:pt x="1087931" y="496078"/>
                      </a:lnTo>
                      <a:lnTo>
                        <a:pt x="1088217" y="495734"/>
                      </a:lnTo>
                      <a:lnTo>
                        <a:pt x="1088499" y="495338"/>
                      </a:lnTo>
                      <a:lnTo>
                        <a:pt x="1088785" y="494893"/>
                      </a:lnTo>
                      <a:lnTo>
                        <a:pt x="1089354" y="493852"/>
                      </a:lnTo>
                      <a:lnTo>
                        <a:pt x="1089922" y="492610"/>
                      </a:lnTo>
                      <a:lnTo>
                        <a:pt x="1090491" y="491177"/>
                      </a:lnTo>
                      <a:lnTo>
                        <a:pt x="1091059" y="489554"/>
                      </a:lnTo>
                      <a:lnTo>
                        <a:pt x="1091632" y="487746"/>
                      </a:lnTo>
                      <a:lnTo>
                        <a:pt x="1092200" y="485758"/>
                      </a:lnTo>
                      <a:lnTo>
                        <a:pt x="1092769" y="483598"/>
                      </a:lnTo>
                      <a:lnTo>
                        <a:pt x="1093337" y="481268"/>
                      </a:lnTo>
                      <a:lnTo>
                        <a:pt x="1094474" y="476129"/>
                      </a:lnTo>
                      <a:lnTo>
                        <a:pt x="1095611" y="470393"/>
                      </a:lnTo>
                      <a:lnTo>
                        <a:pt x="1096752" y="464114"/>
                      </a:lnTo>
                      <a:lnTo>
                        <a:pt x="1097889" y="457347"/>
                      </a:lnTo>
                      <a:lnTo>
                        <a:pt x="1099026" y="450158"/>
                      </a:lnTo>
                      <a:lnTo>
                        <a:pt x="1100167" y="442601"/>
                      </a:lnTo>
                      <a:lnTo>
                        <a:pt x="1101304" y="434745"/>
                      </a:lnTo>
                      <a:lnTo>
                        <a:pt x="1103578" y="418394"/>
                      </a:lnTo>
                      <a:lnTo>
                        <a:pt x="1108130" y="384937"/>
                      </a:lnTo>
                      <a:lnTo>
                        <a:pt x="1110408" y="368835"/>
                      </a:lnTo>
                      <a:lnTo>
                        <a:pt x="1111545" y="361146"/>
                      </a:lnTo>
                      <a:lnTo>
                        <a:pt x="1112682" y="353768"/>
                      </a:lnTo>
                      <a:lnTo>
                        <a:pt x="1113822" y="346752"/>
                      </a:lnTo>
                      <a:lnTo>
                        <a:pt x="1114960" y="340143"/>
                      </a:lnTo>
                      <a:lnTo>
                        <a:pt x="1116097" y="333980"/>
                      </a:lnTo>
                      <a:lnTo>
                        <a:pt x="1117234" y="328301"/>
                      </a:lnTo>
                      <a:lnTo>
                        <a:pt x="1118374" y="323140"/>
                      </a:lnTo>
                      <a:lnTo>
                        <a:pt x="1119512" y="318525"/>
                      </a:lnTo>
                      <a:lnTo>
                        <a:pt x="1120649" y="314478"/>
                      </a:lnTo>
                      <a:lnTo>
                        <a:pt x="1121786" y="311019"/>
                      </a:lnTo>
                      <a:lnTo>
                        <a:pt x="1122912" y="308194"/>
                      </a:lnTo>
                      <a:lnTo>
                        <a:pt x="1123473" y="307002"/>
                      </a:lnTo>
                      <a:lnTo>
                        <a:pt x="1124034" y="305961"/>
                      </a:lnTo>
                      <a:lnTo>
                        <a:pt x="1124595" y="305069"/>
                      </a:lnTo>
                      <a:lnTo>
                        <a:pt x="1124878" y="304679"/>
                      </a:lnTo>
                      <a:lnTo>
                        <a:pt x="1125156" y="304327"/>
                      </a:lnTo>
                      <a:lnTo>
                        <a:pt x="1125439" y="304015"/>
                      </a:lnTo>
                      <a:lnTo>
                        <a:pt x="1125718" y="303735"/>
                      </a:lnTo>
                      <a:lnTo>
                        <a:pt x="1126000" y="303495"/>
                      </a:lnTo>
                      <a:lnTo>
                        <a:pt x="1126139" y="303389"/>
                      </a:lnTo>
                      <a:lnTo>
                        <a:pt x="1126279" y="303292"/>
                      </a:lnTo>
                      <a:lnTo>
                        <a:pt x="1126422" y="303204"/>
                      </a:lnTo>
                      <a:lnTo>
                        <a:pt x="1126561" y="303127"/>
                      </a:lnTo>
                      <a:lnTo>
                        <a:pt x="1126701" y="303057"/>
                      </a:lnTo>
                      <a:lnTo>
                        <a:pt x="1126844" y="302997"/>
                      </a:lnTo>
                      <a:lnTo>
                        <a:pt x="1126983" y="302947"/>
                      </a:lnTo>
                      <a:lnTo>
                        <a:pt x="1127053" y="302925"/>
                      </a:lnTo>
                      <a:lnTo>
                        <a:pt x="1127122" y="302905"/>
                      </a:lnTo>
                      <a:lnTo>
                        <a:pt x="1127192" y="302887"/>
                      </a:lnTo>
                      <a:lnTo>
                        <a:pt x="1127262" y="302874"/>
                      </a:lnTo>
                      <a:lnTo>
                        <a:pt x="1127331" y="302861"/>
                      </a:lnTo>
                      <a:lnTo>
                        <a:pt x="1127405" y="302850"/>
                      </a:lnTo>
                      <a:lnTo>
                        <a:pt x="1127475" y="302841"/>
                      </a:lnTo>
                      <a:lnTo>
                        <a:pt x="1127544" y="302837"/>
                      </a:lnTo>
                      <a:lnTo>
                        <a:pt x="1127614" y="302832"/>
                      </a:lnTo>
                      <a:lnTo>
                        <a:pt x="1127684" y="302832"/>
                      </a:lnTo>
                      <a:lnTo>
                        <a:pt x="1127753" y="302832"/>
                      </a:lnTo>
                      <a:lnTo>
                        <a:pt x="1127823" y="302834"/>
                      </a:lnTo>
                      <a:lnTo>
                        <a:pt x="1127896" y="302841"/>
                      </a:lnTo>
                      <a:lnTo>
                        <a:pt x="1127966" y="302848"/>
                      </a:lnTo>
                      <a:lnTo>
                        <a:pt x="1128036" y="302859"/>
                      </a:lnTo>
                      <a:lnTo>
                        <a:pt x="1128105" y="302870"/>
                      </a:lnTo>
                      <a:lnTo>
                        <a:pt x="1128175" y="302885"/>
                      </a:lnTo>
                      <a:lnTo>
                        <a:pt x="1128245" y="302903"/>
                      </a:lnTo>
                      <a:lnTo>
                        <a:pt x="1128315" y="302920"/>
                      </a:lnTo>
                      <a:lnTo>
                        <a:pt x="1128388" y="302942"/>
                      </a:lnTo>
                      <a:lnTo>
                        <a:pt x="1128527" y="302991"/>
                      </a:lnTo>
                      <a:lnTo>
                        <a:pt x="1128667" y="303048"/>
                      </a:lnTo>
                      <a:lnTo>
                        <a:pt x="1128806" y="303116"/>
                      </a:lnTo>
                      <a:lnTo>
                        <a:pt x="1128949" y="303191"/>
                      </a:lnTo>
                      <a:lnTo>
                        <a:pt x="1129088" y="303277"/>
                      </a:lnTo>
                      <a:lnTo>
                        <a:pt x="1129228" y="303369"/>
                      </a:lnTo>
                      <a:lnTo>
                        <a:pt x="1129367" y="303473"/>
                      </a:lnTo>
                      <a:lnTo>
                        <a:pt x="1129650" y="303702"/>
                      </a:lnTo>
                      <a:lnTo>
                        <a:pt x="1129932" y="303968"/>
                      </a:lnTo>
                      <a:lnTo>
                        <a:pt x="1130211" y="304268"/>
                      </a:lnTo>
                      <a:lnTo>
                        <a:pt x="1130493" y="304600"/>
                      </a:lnTo>
                      <a:lnTo>
                        <a:pt x="1130772" y="304968"/>
                      </a:lnTo>
                      <a:lnTo>
                        <a:pt x="1131333" y="305800"/>
                      </a:lnTo>
                      <a:lnTo>
                        <a:pt x="1131894" y="306765"/>
                      </a:lnTo>
                      <a:lnTo>
                        <a:pt x="1133020" y="309070"/>
                      </a:lnTo>
                      <a:lnTo>
                        <a:pt x="1134143" y="311858"/>
                      </a:lnTo>
                      <a:lnTo>
                        <a:pt x="1135265" y="315094"/>
                      </a:lnTo>
                      <a:lnTo>
                        <a:pt x="1136388" y="318747"/>
                      </a:lnTo>
                      <a:lnTo>
                        <a:pt x="1137514" y="322781"/>
                      </a:lnTo>
                      <a:lnTo>
                        <a:pt x="1138636" y="327158"/>
                      </a:lnTo>
                      <a:lnTo>
                        <a:pt x="1139758" y="331842"/>
                      </a:lnTo>
                      <a:lnTo>
                        <a:pt x="1142003" y="341952"/>
                      </a:lnTo>
                      <a:lnTo>
                        <a:pt x="1144252" y="352781"/>
                      </a:lnTo>
                      <a:lnTo>
                        <a:pt x="1148745" y="375214"/>
                      </a:lnTo>
                      <a:lnTo>
                        <a:pt x="1150990" y="386153"/>
                      </a:lnTo>
                      <a:lnTo>
                        <a:pt x="1153234" y="396495"/>
                      </a:lnTo>
                      <a:lnTo>
                        <a:pt x="1155483" y="405969"/>
                      </a:lnTo>
                      <a:lnTo>
                        <a:pt x="1157727" y="414341"/>
                      </a:lnTo>
                      <a:lnTo>
                        <a:pt x="1158861" y="418077"/>
                      </a:lnTo>
                      <a:lnTo>
                        <a:pt x="1159991" y="421461"/>
                      </a:lnTo>
                      <a:lnTo>
                        <a:pt x="1161124" y="424482"/>
                      </a:lnTo>
                      <a:lnTo>
                        <a:pt x="1162254" y="427120"/>
                      </a:lnTo>
                      <a:lnTo>
                        <a:pt x="1163387" y="429368"/>
                      </a:lnTo>
                      <a:lnTo>
                        <a:pt x="1163952" y="430342"/>
                      </a:lnTo>
                      <a:lnTo>
                        <a:pt x="1164517" y="431216"/>
                      </a:lnTo>
                      <a:lnTo>
                        <a:pt x="1165082" y="431988"/>
                      </a:lnTo>
                      <a:lnTo>
                        <a:pt x="1165650" y="432660"/>
                      </a:lnTo>
                      <a:lnTo>
                        <a:pt x="1165933" y="432957"/>
                      </a:lnTo>
                      <a:lnTo>
                        <a:pt x="1166215" y="433230"/>
                      </a:lnTo>
                      <a:lnTo>
                        <a:pt x="1166498" y="433477"/>
                      </a:lnTo>
                      <a:lnTo>
                        <a:pt x="1166780" y="433699"/>
                      </a:lnTo>
                      <a:lnTo>
                        <a:pt x="1167062" y="433895"/>
                      </a:lnTo>
                      <a:lnTo>
                        <a:pt x="1167345" y="434067"/>
                      </a:lnTo>
                      <a:lnTo>
                        <a:pt x="1167488" y="434144"/>
                      </a:lnTo>
                      <a:lnTo>
                        <a:pt x="1167631" y="434212"/>
                      </a:lnTo>
                      <a:lnTo>
                        <a:pt x="1167770" y="434276"/>
                      </a:lnTo>
                      <a:lnTo>
                        <a:pt x="1167913" y="434336"/>
                      </a:lnTo>
                      <a:lnTo>
                        <a:pt x="1168053" y="434386"/>
                      </a:lnTo>
                      <a:lnTo>
                        <a:pt x="1168196" y="434430"/>
                      </a:lnTo>
                      <a:lnTo>
                        <a:pt x="1168335" y="434470"/>
                      </a:lnTo>
                      <a:lnTo>
                        <a:pt x="1168478" y="434503"/>
                      </a:lnTo>
                      <a:lnTo>
                        <a:pt x="1168618" y="434529"/>
                      </a:lnTo>
                      <a:lnTo>
                        <a:pt x="1168761" y="434549"/>
                      </a:lnTo>
                      <a:lnTo>
                        <a:pt x="1168904" y="434565"/>
                      </a:lnTo>
                      <a:lnTo>
                        <a:pt x="1169043" y="434573"/>
                      </a:lnTo>
                      <a:lnTo>
                        <a:pt x="1169186" y="434573"/>
                      </a:lnTo>
                      <a:lnTo>
                        <a:pt x="1169326" y="434571"/>
                      </a:lnTo>
                      <a:lnTo>
                        <a:pt x="1169469" y="434560"/>
                      </a:lnTo>
                      <a:lnTo>
                        <a:pt x="1169608" y="434545"/>
                      </a:lnTo>
                      <a:lnTo>
                        <a:pt x="1169751" y="434523"/>
                      </a:lnTo>
                      <a:lnTo>
                        <a:pt x="1169894" y="434494"/>
                      </a:lnTo>
                      <a:lnTo>
                        <a:pt x="1170033" y="434459"/>
                      </a:lnTo>
                      <a:lnTo>
                        <a:pt x="1170176" y="434419"/>
                      </a:lnTo>
                      <a:lnTo>
                        <a:pt x="1170316" y="434373"/>
                      </a:lnTo>
                      <a:lnTo>
                        <a:pt x="1170459" y="434322"/>
                      </a:lnTo>
                      <a:lnTo>
                        <a:pt x="1170598" y="434263"/>
                      </a:lnTo>
                      <a:lnTo>
                        <a:pt x="1170741" y="434199"/>
                      </a:lnTo>
                      <a:lnTo>
                        <a:pt x="1171024" y="434054"/>
                      </a:lnTo>
                      <a:lnTo>
                        <a:pt x="1171306" y="433886"/>
                      </a:lnTo>
                      <a:lnTo>
                        <a:pt x="1171589" y="433695"/>
                      </a:lnTo>
                      <a:lnTo>
                        <a:pt x="1171871" y="433481"/>
                      </a:lnTo>
                      <a:lnTo>
                        <a:pt x="1172153" y="433244"/>
                      </a:lnTo>
                      <a:lnTo>
                        <a:pt x="1172440" y="432986"/>
                      </a:lnTo>
                      <a:lnTo>
                        <a:pt x="1173004" y="432402"/>
                      </a:lnTo>
                      <a:lnTo>
                        <a:pt x="1173569" y="431733"/>
                      </a:lnTo>
                      <a:lnTo>
                        <a:pt x="1174134" y="430980"/>
                      </a:lnTo>
                      <a:lnTo>
                        <a:pt x="1174699" y="430146"/>
                      </a:lnTo>
                      <a:lnTo>
                        <a:pt x="1175832" y="428243"/>
                      </a:lnTo>
                      <a:lnTo>
                        <a:pt x="1176962" y="426048"/>
                      </a:lnTo>
                      <a:lnTo>
                        <a:pt x="1178095" y="423584"/>
                      </a:lnTo>
                      <a:lnTo>
                        <a:pt x="1180359" y="417947"/>
                      </a:lnTo>
                      <a:lnTo>
                        <a:pt x="1182622" y="411546"/>
                      </a:lnTo>
                      <a:lnTo>
                        <a:pt x="1184885" y="404604"/>
                      </a:lnTo>
                      <a:lnTo>
                        <a:pt x="1189411" y="390015"/>
                      </a:lnTo>
                      <a:lnTo>
                        <a:pt x="1193937" y="375958"/>
                      </a:lnTo>
                      <a:lnTo>
                        <a:pt x="1196197" y="369632"/>
                      </a:lnTo>
                      <a:lnTo>
                        <a:pt x="1198456" y="363991"/>
                      </a:lnTo>
                      <a:lnTo>
                        <a:pt x="1200716" y="359162"/>
                      </a:lnTo>
                      <a:lnTo>
                        <a:pt x="1201845" y="357086"/>
                      </a:lnTo>
                      <a:lnTo>
                        <a:pt x="1202975" y="355249"/>
                      </a:lnTo>
                      <a:lnTo>
                        <a:pt x="1204105" y="353658"/>
                      </a:lnTo>
                      <a:lnTo>
                        <a:pt x="1204670" y="352955"/>
                      </a:lnTo>
                      <a:lnTo>
                        <a:pt x="1205234" y="352317"/>
                      </a:lnTo>
                      <a:lnTo>
                        <a:pt x="1205799" y="351744"/>
                      </a:lnTo>
                      <a:lnTo>
                        <a:pt x="1206364" y="351233"/>
                      </a:lnTo>
                      <a:lnTo>
                        <a:pt x="1206929" y="350786"/>
                      </a:lnTo>
                      <a:lnTo>
                        <a:pt x="1207212" y="350586"/>
                      </a:lnTo>
                      <a:lnTo>
                        <a:pt x="1207494" y="350403"/>
                      </a:lnTo>
                      <a:lnTo>
                        <a:pt x="1207776" y="350236"/>
                      </a:lnTo>
                      <a:lnTo>
                        <a:pt x="1208059" y="350086"/>
                      </a:lnTo>
                      <a:lnTo>
                        <a:pt x="1208341" y="349952"/>
                      </a:lnTo>
                      <a:lnTo>
                        <a:pt x="1208624" y="349831"/>
                      </a:lnTo>
                      <a:lnTo>
                        <a:pt x="1208906" y="349727"/>
                      </a:lnTo>
                      <a:lnTo>
                        <a:pt x="1209188" y="349641"/>
                      </a:lnTo>
                      <a:lnTo>
                        <a:pt x="1209471" y="349569"/>
                      </a:lnTo>
                      <a:lnTo>
                        <a:pt x="1209753" y="349514"/>
                      </a:lnTo>
                      <a:lnTo>
                        <a:pt x="1209893" y="349492"/>
                      </a:lnTo>
                      <a:lnTo>
                        <a:pt x="1210036" y="349472"/>
                      </a:lnTo>
                      <a:lnTo>
                        <a:pt x="1210175" y="349459"/>
                      </a:lnTo>
                      <a:lnTo>
                        <a:pt x="1210318" y="349448"/>
                      </a:lnTo>
                      <a:lnTo>
                        <a:pt x="1210458" y="349441"/>
                      </a:lnTo>
                      <a:lnTo>
                        <a:pt x="1210601" y="349439"/>
                      </a:lnTo>
                      <a:lnTo>
                        <a:pt x="1210740" y="349439"/>
                      </a:lnTo>
                      <a:lnTo>
                        <a:pt x="1210883" y="349443"/>
                      </a:lnTo>
                      <a:lnTo>
                        <a:pt x="1211022" y="349452"/>
                      </a:lnTo>
                      <a:lnTo>
                        <a:pt x="1211165" y="349465"/>
                      </a:lnTo>
                      <a:lnTo>
                        <a:pt x="1211448" y="349500"/>
                      </a:lnTo>
                      <a:lnTo>
                        <a:pt x="1211730" y="349551"/>
                      </a:lnTo>
                      <a:lnTo>
                        <a:pt x="1212013" y="349617"/>
                      </a:lnTo>
                      <a:lnTo>
                        <a:pt x="1212295" y="349699"/>
                      </a:lnTo>
                      <a:lnTo>
                        <a:pt x="1212578" y="349793"/>
                      </a:lnTo>
                      <a:lnTo>
                        <a:pt x="1212860" y="349903"/>
                      </a:lnTo>
                      <a:lnTo>
                        <a:pt x="1213142" y="350027"/>
                      </a:lnTo>
                      <a:lnTo>
                        <a:pt x="1213425" y="350165"/>
                      </a:lnTo>
                      <a:lnTo>
                        <a:pt x="1213707" y="350317"/>
                      </a:lnTo>
                      <a:lnTo>
                        <a:pt x="1214272" y="350663"/>
                      </a:lnTo>
                      <a:lnTo>
                        <a:pt x="1214837" y="351064"/>
                      </a:lnTo>
                      <a:lnTo>
                        <a:pt x="1215402" y="351515"/>
                      </a:lnTo>
                      <a:lnTo>
                        <a:pt x="1215967" y="352019"/>
                      </a:lnTo>
                      <a:lnTo>
                        <a:pt x="1216532" y="352572"/>
                      </a:lnTo>
                      <a:lnTo>
                        <a:pt x="1217661" y="353818"/>
                      </a:lnTo>
                      <a:lnTo>
                        <a:pt x="1218791" y="355241"/>
                      </a:lnTo>
                      <a:lnTo>
                        <a:pt x="1221050" y="358552"/>
                      </a:lnTo>
                      <a:lnTo>
                        <a:pt x="1223310" y="362377"/>
                      </a:lnTo>
                      <a:lnTo>
                        <a:pt x="1225569" y="366574"/>
                      </a:lnTo>
                      <a:lnTo>
                        <a:pt x="1230088" y="375513"/>
                      </a:lnTo>
                      <a:lnTo>
                        <a:pt x="1234937" y="384878"/>
                      </a:lnTo>
                      <a:lnTo>
                        <a:pt x="1237365" y="389096"/>
                      </a:lnTo>
                      <a:lnTo>
                        <a:pt x="1239790" y="392837"/>
                      </a:lnTo>
                      <a:lnTo>
                        <a:pt x="1241004" y="394498"/>
                      </a:lnTo>
                      <a:lnTo>
                        <a:pt x="1242218" y="396004"/>
                      </a:lnTo>
                      <a:lnTo>
                        <a:pt x="1243432" y="397347"/>
                      </a:lnTo>
                      <a:lnTo>
                        <a:pt x="1244643" y="398520"/>
                      </a:lnTo>
                      <a:lnTo>
                        <a:pt x="1245251" y="399042"/>
                      </a:lnTo>
                      <a:lnTo>
                        <a:pt x="1245857" y="399520"/>
                      </a:lnTo>
                      <a:lnTo>
                        <a:pt x="1246462" y="399952"/>
                      </a:lnTo>
                      <a:lnTo>
                        <a:pt x="1247071" y="400341"/>
                      </a:lnTo>
                      <a:lnTo>
                        <a:pt x="1247676" y="400685"/>
                      </a:lnTo>
                      <a:lnTo>
                        <a:pt x="1248281" y="400984"/>
                      </a:lnTo>
                      <a:lnTo>
                        <a:pt x="1248890" y="401240"/>
                      </a:lnTo>
                      <a:lnTo>
                        <a:pt x="1249194" y="401350"/>
                      </a:lnTo>
                      <a:lnTo>
                        <a:pt x="1249495" y="401449"/>
                      </a:lnTo>
                      <a:lnTo>
                        <a:pt x="1249800" y="401537"/>
                      </a:lnTo>
                      <a:lnTo>
                        <a:pt x="1250104" y="401614"/>
                      </a:lnTo>
                      <a:lnTo>
                        <a:pt x="1250405" y="401680"/>
                      </a:lnTo>
                      <a:lnTo>
                        <a:pt x="1250709" y="401735"/>
                      </a:lnTo>
                      <a:lnTo>
                        <a:pt x="1251014" y="401779"/>
                      </a:lnTo>
                      <a:lnTo>
                        <a:pt x="1251315" y="401812"/>
                      </a:lnTo>
                      <a:lnTo>
                        <a:pt x="1251619" y="401836"/>
                      </a:lnTo>
                      <a:lnTo>
                        <a:pt x="1251923" y="401847"/>
                      </a:lnTo>
                      <a:lnTo>
                        <a:pt x="1252224" y="401850"/>
                      </a:lnTo>
                      <a:lnTo>
                        <a:pt x="1252529" y="401839"/>
                      </a:lnTo>
                      <a:lnTo>
                        <a:pt x="1252833" y="401819"/>
                      </a:lnTo>
                      <a:lnTo>
                        <a:pt x="1253134" y="401788"/>
                      </a:lnTo>
                      <a:lnTo>
                        <a:pt x="1253438" y="401748"/>
                      </a:lnTo>
                      <a:lnTo>
                        <a:pt x="1253743" y="401698"/>
                      </a:lnTo>
                      <a:lnTo>
                        <a:pt x="1254043" y="401636"/>
                      </a:lnTo>
                      <a:lnTo>
                        <a:pt x="1254348" y="401565"/>
                      </a:lnTo>
                      <a:lnTo>
                        <a:pt x="1254652" y="401486"/>
                      </a:lnTo>
                      <a:lnTo>
                        <a:pt x="1254953" y="401396"/>
                      </a:lnTo>
                      <a:lnTo>
                        <a:pt x="1255562" y="401187"/>
                      </a:lnTo>
                      <a:lnTo>
                        <a:pt x="1256167" y="400940"/>
                      </a:lnTo>
                      <a:lnTo>
                        <a:pt x="1256772" y="400656"/>
                      </a:lnTo>
                      <a:lnTo>
                        <a:pt x="1257381" y="400339"/>
                      </a:lnTo>
                      <a:lnTo>
                        <a:pt x="1257986" y="399987"/>
                      </a:lnTo>
                      <a:lnTo>
                        <a:pt x="1258595" y="399604"/>
                      </a:lnTo>
                      <a:lnTo>
                        <a:pt x="1259201" y="399187"/>
                      </a:lnTo>
                      <a:lnTo>
                        <a:pt x="1260415" y="398269"/>
                      </a:lnTo>
                      <a:lnTo>
                        <a:pt x="1261625" y="397243"/>
                      </a:lnTo>
                      <a:lnTo>
                        <a:pt x="1264053" y="394918"/>
                      </a:lnTo>
                      <a:lnTo>
                        <a:pt x="1266478" y="392313"/>
                      </a:lnTo>
                      <a:lnTo>
                        <a:pt x="1268906" y="389537"/>
                      </a:lnTo>
                      <a:lnTo>
                        <a:pt x="1273098" y="384633"/>
                      </a:lnTo>
                      <a:lnTo>
                        <a:pt x="1277291" y="380027"/>
                      </a:lnTo>
                      <a:lnTo>
                        <a:pt x="1279385" y="377970"/>
                      </a:lnTo>
                      <a:lnTo>
                        <a:pt x="1281483" y="376136"/>
                      </a:lnTo>
                      <a:lnTo>
                        <a:pt x="1282532" y="375313"/>
                      </a:lnTo>
                      <a:lnTo>
                        <a:pt x="1283578" y="374558"/>
                      </a:lnTo>
                      <a:lnTo>
                        <a:pt x="1284627" y="373875"/>
                      </a:lnTo>
                      <a:lnTo>
                        <a:pt x="1285676" y="373263"/>
                      </a:lnTo>
                      <a:lnTo>
                        <a:pt x="1286725" y="372728"/>
                      </a:lnTo>
                      <a:lnTo>
                        <a:pt x="1287770" y="372268"/>
                      </a:lnTo>
                      <a:lnTo>
                        <a:pt x="1288294" y="372067"/>
                      </a:lnTo>
                      <a:lnTo>
                        <a:pt x="1288819" y="371884"/>
                      </a:lnTo>
                      <a:lnTo>
                        <a:pt x="1289344" y="371724"/>
                      </a:lnTo>
                      <a:lnTo>
                        <a:pt x="1289868" y="371581"/>
                      </a:lnTo>
                      <a:lnTo>
                        <a:pt x="1290393" y="371457"/>
                      </a:lnTo>
                      <a:lnTo>
                        <a:pt x="1290917" y="371352"/>
                      </a:lnTo>
                      <a:lnTo>
                        <a:pt x="1291442" y="371266"/>
                      </a:lnTo>
                      <a:lnTo>
                        <a:pt x="1291962" y="371200"/>
                      </a:lnTo>
                      <a:lnTo>
                        <a:pt x="1292487" y="371153"/>
                      </a:lnTo>
                      <a:lnTo>
                        <a:pt x="1293011" y="371123"/>
                      </a:lnTo>
                      <a:lnTo>
                        <a:pt x="1293536" y="371114"/>
                      </a:lnTo>
                      <a:lnTo>
                        <a:pt x="1294060" y="371120"/>
                      </a:lnTo>
                      <a:lnTo>
                        <a:pt x="1294585" y="371145"/>
                      </a:lnTo>
                      <a:lnTo>
                        <a:pt x="1295109" y="371189"/>
                      </a:lnTo>
                      <a:lnTo>
                        <a:pt x="1295630" y="371248"/>
                      </a:lnTo>
                      <a:lnTo>
                        <a:pt x="1296155" y="371325"/>
                      </a:lnTo>
                      <a:lnTo>
                        <a:pt x="1296679" y="371418"/>
                      </a:lnTo>
                      <a:lnTo>
                        <a:pt x="1297204" y="371528"/>
                      </a:lnTo>
                      <a:lnTo>
                        <a:pt x="1297728" y="371653"/>
                      </a:lnTo>
                      <a:lnTo>
                        <a:pt x="1298253" y="371794"/>
                      </a:lnTo>
                      <a:lnTo>
                        <a:pt x="1299302" y="372118"/>
                      </a:lnTo>
                      <a:lnTo>
                        <a:pt x="1300347" y="372497"/>
                      </a:lnTo>
                      <a:lnTo>
                        <a:pt x="1301396" y="372928"/>
                      </a:lnTo>
                      <a:lnTo>
                        <a:pt x="1302445" y="373406"/>
                      </a:lnTo>
                      <a:lnTo>
                        <a:pt x="1304598" y="374516"/>
                      </a:lnTo>
                      <a:lnTo>
                        <a:pt x="1306755" y="375766"/>
                      </a:lnTo>
                      <a:lnTo>
                        <a:pt x="1311061" y="378512"/>
                      </a:lnTo>
                      <a:lnTo>
                        <a:pt x="1315371" y="381315"/>
                      </a:lnTo>
                      <a:lnTo>
                        <a:pt x="1317528" y="382645"/>
                      </a:lnTo>
                      <a:lnTo>
                        <a:pt x="1319681" y="383880"/>
                      </a:lnTo>
                      <a:lnTo>
                        <a:pt x="1321838" y="384997"/>
                      </a:lnTo>
                      <a:lnTo>
                        <a:pt x="1323991" y="385970"/>
                      </a:lnTo>
                      <a:lnTo>
                        <a:pt x="1325069" y="386399"/>
                      </a:lnTo>
                      <a:lnTo>
                        <a:pt x="1326144" y="386784"/>
                      </a:lnTo>
                      <a:lnTo>
                        <a:pt x="1327222" y="387128"/>
                      </a:lnTo>
                      <a:lnTo>
                        <a:pt x="1328301" y="387425"/>
                      </a:lnTo>
                      <a:lnTo>
                        <a:pt x="1329375" y="387681"/>
                      </a:lnTo>
                      <a:lnTo>
                        <a:pt x="1330454" y="387890"/>
                      </a:lnTo>
                      <a:lnTo>
                        <a:pt x="1331532" y="388055"/>
                      </a:lnTo>
                      <a:lnTo>
                        <a:pt x="1332610" y="388174"/>
                      </a:lnTo>
                      <a:lnTo>
                        <a:pt x="1333685" y="388249"/>
                      </a:lnTo>
                      <a:lnTo>
                        <a:pt x="1334763" y="388282"/>
                      </a:lnTo>
                      <a:lnTo>
                        <a:pt x="1335842" y="388273"/>
                      </a:lnTo>
                      <a:lnTo>
                        <a:pt x="1336916" y="388222"/>
                      </a:lnTo>
                      <a:lnTo>
                        <a:pt x="1338101" y="388123"/>
                      </a:lnTo>
                      <a:lnTo>
                        <a:pt x="1339286" y="387980"/>
                      </a:lnTo>
                      <a:lnTo>
                        <a:pt x="1340471" y="387793"/>
                      </a:lnTo>
                      <a:lnTo>
                        <a:pt x="1341652" y="387568"/>
                      </a:lnTo>
                      <a:lnTo>
                        <a:pt x="1342836" y="387311"/>
                      </a:lnTo>
                      <a:lnTo>
                        <a:pt x="1344021" y="387018"/>
                      </a:lnTo>
                      <a:lnTo>
                        <a:pt x="1346391" y="386353"/>
                      </a:lnTo>
                      <a:lnTo>
                        <a:pt x="1348757" y="385602"/>
                      </a:lnTo>
                      <a:lnTo>
                        <a:pt x="1351126" y="384801"/>
                      </a:lnTo>
                      <a:lnTo>
                        <a:pt x="1355861" y="383151"/>
                      </a:lnTo>
                      <a:lnTo>
                        <a:pt x="1360597" y="381621"/>
                      </a:lnTo>
                      <a:lnTo>
                        <a:pt x="1362962" y="380958"/>
                      </a:lnTo>
                      <a:lnTo>
                        <a:pt x="1365332" y="380386"/>
                      </a:lnTo>
                      <a:lnTo>
                        <a:pt x="1367701" y="379915"/>
                      </a:lnTo>
                      <a:lnTo>
                        <a:pt x="1370067" y="379556"/>
                      </a:lnTo>
                      <a:lnTo>
                        <a:pt x="1372437" y="379309"/>
                      </a:lnTo>
                      <a:lnTo>
                        <a:pt x="1374802" y="379175"/>
                      </a:lnTo>
                      <a:lnTo>
                        <a:pt x="1377175" y="379151"/>
                      </a:lnTo>
                      <a:lnTo>
                        <a:pt x="1379549" y="379228"/>
                      </a:lnTo>
                      <a:lnTo>
                        <a:pt x="1381922" y="379397"/>
                      </a:lnTo>
                      <a:lnTo>
                        <a:pt x="1384295" y="379646"/>
                      </a:lnTo>
                      <a:lnTo>
                        <a:pt x="1386668" y="379961"/>
                      </a:lnTo>
                      <a:lnTo>
                        <a:pt x="1389041" y="380324"/>
                      </a:lnTo>
                      <a:lnTo>
                        <a:pt x="1393784" y="381141"/>
                      </a:lnTo>
                      <a:lnTo>
                        <a:pt x="1398530" y="381973"/>
                      </a:lnTo>
                      <a:lnTo>
                        <a:pt x="1403276" y="382715"/>
                      </a:lnTo>
                      <a:lnTo>
                        <a:pt x="1408023" y="383288"/>
                      </a:lnTo>
                      <a:lnTo>
                        <a:pt x="1412769" y="383647"/>
                      </a:lnTo>
                      <a:lnTo>
                        <a:pt x="1417068" y="383775"/>
                      </a:lnTo>
                      <a:lnTo>
                        <a:pt x="1421367" y="383728"/>
                      </a:lnTo>
                      <a:lnTo>
                        <a:pt x="1425665" y="383539"/>
                      </a:lnTo>
                      <a:lnTo>
                        <a:pt x="1429964" y="383244"/>
                      </a:lnTo>
                      <a:lnTo>
                        <a:pt x="1438562" y="382524"/>
                      </a:lnTo>
                      <a:lnTo>
                        <a:pt x="1447163" y="381896"/>
                      </a:lnTo>
                      <a:lnTo>
                        <a:pt x="1460815" y="381544"/>
                      </a:lnTo>
                      <a:lnTo>
                        <a:pt x="1474471" y="381903"/>
                      </a:lnTo>
                      <a:lnTo>
                        <a:pt x="1519520" y="382348"/>
                      </a:lnTo>
                      <a:lnTo>
                        <a:pt x="1555026" y="382169"/>
                      </a:lnTo>
                      <a:lnTo>
                        <a:pt x="1591877" y="382299"/>
                      </a:lnTo>
                    </a:path>
                  </a:pathLst>
                </a:custGeom>
                <a:noFill/>
                <a:ln w="19050" cap="flat">
                  <a:solidFill>
                    <a:srgbClr val="0000FF"/>
                  </a:solidFill>
                  <a:prstDash val="solid"/>
                  <a:round/>
                  <a:headEnd type="stealth" w="lg" len="lg"/>
                </a:ln>
              </p:spPr>
              <p:txBody>
                <a:bodyPr rtlCol="0" anchor="ctr"/>
                <a:lstStyle/>
                <a:p>
                  <a:endParaRPr lang="en-NL"/>
                </a:p>
              </p:txBody>
            </p:sp>
            <p:cxnSp>
              <p:nvCxnSpPr>
                <p:cNvPr id="725" name="Straight Arrow Connector 724">
                  <a:extLst>
                    <a:ext uri="{FF2B5EF4-FFF2-40B4-BE49-F238E27FC236}">
                      <a16:creationId xmlns:a16="http://schemas.microsoft.com/office/drawing/2014/main" id="{CAEA4EEB-FBA4-6077-6E40-CDAEF19105AC}"/>
                    </a:ext>
                  </a:extLst>
                </p:cNvPr>
                <p:cNvCxnSpPr>
                  <a:cxnSpLocks/>
                </p:cNvCxnSpPr>
                <p:nvPr/>
              </p:nvCxnSpPr>
              <p:spPr>
                <a:xfrm>
                  <a:off x="9126690" y="1119277"/>
                  <a:ext cx="184291" cy="0"/>
                </a:xfrm>
                <a:prstGeom prst="straightConnector1">
                  <a:avLst/>
                </a:prstGeom>
                <a:ln w="19050">
                  <a:solidFill>
                    <a:srgbClr val="8C8C8C"/>
                  </a:solidFill>
                  <a:tailEnd type="stealth"/>
                </a:ln>
              </p:spPr>
              <p:style>
                <a:lnRef idx="1">
                  <a:schemeClr val="accent1"/>
                </a:lnRef>
                <a:fillRef idx="0">
                  <a:schemeClr val="accent1"/>
                </a:fillRef>
                <a:effectRef idx="0">
                  <a:schemeClr val="accent1"/>
                </a:effectRef>
                <a:fontRef idx="minor">
                  <a:schemeClr val="tx1"/>
                </a:fontRef>
              </p:style>
            </p:cxnSp>
            <p:grpSp>
              <p:nvGrpSpPr>
                <p:cNvPr id="726" name="Group 725">
                  <a:extLst>
                    <a:ext uri="{FF2B5EF4-FFF2-40B4-BE49-F238E27FC236}">
                      <a16:creationId xmlns:a16="http://schemas.microsoft.com/office/drawing/2014/main" id="{7E4F4D04-F699-6D91-5AF4-A9434EA95302}"/>
                    </a:ext>
                  </a:extLst>
                </p:cNvPr>
                <p:cNvGrpSpPr/>
                <p:nvPr/>
              </p:nvGrpSpPr>
              <p:grpSpPr>
                <a:xfrm>
                  <a:off x="8941898" y="926525"/>
                  <a:ext cx="221820" cy="380082"/>
                  <a:chOff x="8941898" y="926525"/>
                  <a:chExt cx="221820" cy="380082"/>
                </a:xfrm>
              </p:grpSpPr>
              <p:grpSp>
                <p:nvGrpSpPr>
                  <p:cNvPr id="728" name="Group 727">
                    <a:extLst>
                      <a:ext uri="{FF2B5EF4-FFF2-40B4-BE49-F238E27FC236}">
                        <a16:creationId xmlns:a16="http://schemas.microsoft.com/office/drawing/2014/main" id="{772F95A1-4917-5C75-0534-17F5FA1B5B0B}"/>
                      </a:ext>
                    </a:extLst>
                  </p:cNvPr>
                  <p:cNvGrpSpPr/>
                  <p:nvPr/>
                </p:nvGrpSpPr>
                <p:grpSpPr>
                  <a:xfrm>
                    <a:off x="8955807" y="997435"/>
                    <a:ext cx="45581" cy="45582"/>
                    <a:chOff x="4206077" y="3068637"/>
                    <a:chExt cx="108000" cy="108000"/>
                  </a:xfrm>
                </p:grpSpPr>
                <p:sp>
                  <p:nvSpPr>
                    <p:cNvPr id="861" name="Oval 860">
                      <a:extLst>
                        <a:ext uri="{FF2B5EF4-FFF2-40B4-BE49-F238E27FC236}">
                          <a16:creationId xmlns:a16="http://schemas.microsoft.com/office/drawing/2014/main" id="{030F74FF-1E3F-CA28-0002-FA65DCAAA78E}"/>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62" name="Oval 861">
                      <a:extLst>
                        <a:ext uri="{FF2B5EF4-FFF2-40B4-BE49-F238E27FC236}">
                          <a16:creationId xmlns:a16="http://schemas.microsoft.com/office/drawing/2014/main" id="{448CBCC0-F35C-2BDE-73AF-2E6EC3CC0BCD}"/>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29" name="Group 728">
                    <a:extLst>
                      <a:ext uri="{FF2B5EF4-FFF2-40B4-BE49-F238E27FC236}">
                        <a16:creationId xmlns:a16="http://schemas.microsoft.com/office/drawing/2014/main" id="{2116377B-97C5-FA3E-AF75-DF568D1D3D10}"/>
                      </a:ext>
                    </a:extLst>
                  </p:cNvPr>
                  <p:cNvGrpSpPr/>
                  <p:nvPr/>
                </p:nvGrpSpPr>
                <p:grpSpPr>
                  <a:xfrm>
                    <a:off x="8963415" y="1023452"/>
                    <a:ext cx="45581" cy="45582"/>
                    <a:chOff x="4206077" y="3068637"/>
                    <a:chExt cx="108000" cy="108000"/>
                  </a:xfrm>
                </p:grpSpPr>
                <p:sp>
                  <p:nvSpPr>
                    <p:cNvPr id="859" name="Oval 858">
                      <a:extLst>
                        <a:ext uri="{FF2B5EF4-FFF2-40B4-BE49-F238E27FC236}">
                          <a16:creationId xmlns:a16="http://schemas.microsoft.com/office/drawing/2014/main" id="{34BF0B50-A375-9121-FA5C-E9C4AFA642F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60" name="Oval 859">
                      <a:extLst>
                        <a:ext uri="{FF2B5EF4-FFF2-40B4-BE49-F238E27FC236}">
                          <a16:creationId xmlns:a16="http://schemas.microsoft.com/office/drawing/2014/main" id="{D8101512-E171-8462-F766-E1C67A990353}"/>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0" name="Group 729">
                    <a:extLst>
                      <a:ext uri="{FF2B5EF4-FFF2-40B4-BE49-F238E27FC236}">
                        <a16:creationId xmlns:a16="http://schemas.microsoft.com/office/drawing/2014/main" id="{8EC88D1B-9DA7-6176-89E0-197591CCEF9A}"/>
                      </a:ext>
                    </a:extLst>
                  </p:cNvPr>
                  <p:cNvGrpSpPr/>
                  <p:nvPr/>
                </p:nvGrpSpPr>
                <p:grpSpPr>
                  <a:xfrm>
                    <a:off x="8970050" y="1041535"/>
                    <a:ext cx="45581" cy="45582"/>
                    <a:chOff x="4206077" y="3068637"/>
                    <a:chExt cx="108000" cy="108000"/>
                  </a:xfrm>
                </p:grpSpPr>
                <p:sp>
                  <p:nvSpPr>
                    <p:cNvPr id="857" name="Oval 856">
                      <a:extLst>
                        <a:ext uri="{FF2B5EF4-FFF2-40B4-BE49-F238E27FC236}">
                          <a16:creationId xmlns:a16="http://schemas.microsoft.com/office/drawing/2014/main" id="{913C838D-E744-B313-A304-A56750B82F2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8" name="Oval 857">
                      <a:extLst>
                        <a:ext uri="{FF2B5EF4-FFF2-40B4-BE49-F238E27FC236}">
                          <a16:creationId xmlns:a16="http://schemas.microsoft.com/office/drawing/2014/main" id="{0D6C724E-15F2-2E0F-E22D-C7CD7DF741F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1" name="Group 730">
                    <a:extLst>
                      <a:ext uri="{FF2B5EF4-FFF2-40B4-BE49-F238E27FC236}">
                        <a16:creationId xmlns:a16="http://schemas.microsoft.com/office/drawing/2014/main" id="{F1461466-397E-170A-B345-49D458558802}"/>
                      </a:ext>
                    </a:extLst>
                  </p:cNvPr>
                  <p:cNvGrpSpPr/>
                  <p:nvPr/>
                </p:nvGrpSpPr>
                <p:grpSpPr>
                  <a:xfrm>
                    <a:off x="9022871" y="1055540"/>
                    <a:ext cx="45581" cy="45582"/>
                    <a:chOff x="4206077" y="3068637"/>
                    <a:chExt cx="108000" cy="108000"/>
                  </a:xfrm>
                </p:grpSpPr>
                <p:sp>
                  <p:nvSpPr>
                    <p:cNvPr id="855" name="Oval 854">
                      <a:extLst>
                        <a:ext uri="{FF2B5EF4-FFF2-40B4-BE49-F238E27FC236}">
                          <a16:creationId xmlns:a16="http://schemas.microsoft.com/office/drawing/2014/main" id="{04F012DC-4F89-DD1F-96AD-ABE92A25106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6" name="Oval 855">
                      <a:extLst>
                        <a:ext uri="{FF2B5EF4-FFF2-40B4-BE49-F238E27FC236}">
                          <a16:creationId xmlns:a16="http://schemas.microsoft.com/office/drawing/2014/main" id="{94C84B19-42D7-CE42-A288-95DC68F5708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2" name="Group 731">
                    <a:extLst>
                      <a:ext uri="{FF2B5EF4-FFF2-40B4-BE49-F238E27FC236}">
                        <a16:creationId xmlns:a16="http://schemas.microsoft.com/office/drawing/2014/main" id="{38035954-19A1-E40B-4062-948E131558CC}"/>
                      </a:ext>
                    </a:extLst>
                  </p:cNvPr>
                  <p:cNvGrpSpPr/>
                  <p:nvPr/>
                </p:nvGrpSpPr>
                <p:grpSpPr>
                  <a:xfrm>
                    <a:off x="8941898" y="1098844"/>
                    <a:ext cx="45581" cy="45582"/>
                    <a:chOff x="4206077" y="3068637"/>
                    <a:chExt cx="108000" cy="108000"/>
                  </a:xfrm>
                </p:grpSpPr>
                <p:sp>
                  <p:nvSpPr>
                    <p:cNvPr id="853" name="Oval 852">
                      <a:extLst>
                        <a:ext uri="{FF2B5EF4-FFF2-40B4-BE49-F238E27FC236}">
                          <a16:creationId xmlns:a16="http://schemas.microsoft.com/office/drawing/2014/main" id="{117E1835-8B70-A075-1965-5024AC52210F}"/>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4" name="Oval 853">
                      <a:extLst>
                        <a:ext uri="{FF2B5EF4-FFF2-40B4-BE49-F238E27FC236}">
                          <a16:creationId xmlns:a16="http://schemas.microsoft.com/office/drawing/2014/main" id="{32E8B46A-76FD-A8BA-90AC-7376CE7F9B9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3" name="Group 732">
                    <a:extLst>
                      <a:ext uri="{FF2B5EF4-FFF2-40B4-BE49-F238E27FC236}">
                        <a16:creationId xmlns:a16="http://schemas.microsoft.com/office/drawing/2014/main" id="{7E80835E-CDA1-C2DB-1924-1EA4C90BED7B}"/>
                      </a:ext>
                    </a:extLst>
                  </p:cNvPr>
                  <p:cNvGrpSpPr/>
                  <p:nvPr/>
                </p:nvGrpSpPr>
                <p:grpSpPr>
                  <a:xfrm>
                    <a:off x="9053167" y="1102654"/>
                    <a:ext cx="45581" cy="45582"/>
                    <a:chOff x="4206077" y="3068637"/>
                    <a:chExt cx="108000" cy="108000"/>
                  </a:xfrm>
                </p:grpSpPr>
                <p:sp>
                  <p:nvSpPr>
                    <p:cNvPr id="851" name="Oval 850">
                      <a:extLst>
                        <a:ext uri="{FF2B5EF4-FFF2-40B4-BE49-F238E27FC236}">
                          <a16:creationId xmlns:a16="http://schemas.microsoft.com/office/drawing/2014/main" id="{5AB1A78B-7BD8-EDC2-4E0A-3DAF680A1A95}"/>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2" name="Oval 851">
                      <a:extLst>
                        <a:ext uri="{FF2B5EF4-FFF2-40B4-BE49-F238E27FC236}">
                          <a16:creationId xmlns:a16="http://schemas.microsoft.com/office/drawing/2014/main" id="{A3118BEC-61E0-89C4-FC2F-AE73C527632D}"/>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4" name="Group 733">
                    <a:extLst>
                      <a:ext uri="{FF2B5EF4-FFF2-40B4-BE49-F238E27FC236}">
                        <a16:creationId xmlns:a16="http://schemas.microsoft.com/office/drawing/2014/main" id="{69AC6E82-710F-8CF4-810A-26EF10505340}"/>
                      </a:ext>
                    </a:extLst>
                  </p:cNvPr>
                  <p:cNvGrpSpPr/>
                  <p:nvPr/>
                </p:nvGrpSpPr>
                <p:grpSpPr>
                  <a:xfrm>
                    <a:off x="8959404" y="1118790"/>
                    <a:ext cx="45581" cy="45582"/>
                    <a:chOff x="4206077" y="3068637"/>
                    <a:chExt cx="108000" cy="108000"/>
                  </a:xfrm>
                </p:grpSpPr>
                <p:sp>
                  <p:nvSpPr>
                    <p:cNvPr id="849" name="Oval 848">
                      <a:extLst>
                        <a:ext uri="{FF2B5EF4-FFF2-40B4-BE49-F238E27FC236}">
                          <a16:creationId xmlns:a16="http://schemas.microsoft.com/office/drawing/2014/main" id="{9B1681C5-27E7-C466-2171-8E948CAEE4A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0" name="Oval 849">
                      <a:extLst>
                        <a:ext uri="{FF2B5EF4-FFF2-40B4-BE49-F238E27FC236}">
                          <a16:creationId xmlns:a16="http://schemas.microsoft.com/office/drawing/2014/main" id="{6CA549B5-CA21-B731-E4E4-FD3831E0C24A}"/>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5" name="Group 734">
                    <a:extLst>
                      <a:ext uri="{FF2B5EF4-FFF2-40B4-BE49-F238E27FC236}">
                        <a16:creationId xmlns:a16="http://schemas.microsoft.com/office/drawing/2014/main" id="{82D168D0-0873-E3E5-BF18-92F1CAD09BB8}"/>
                      </a:ext>
                    </a:extLst>
                  </p:cNvPr>
                  <p:cNvGrpSpPr/>
                  <p:nvPr/>
                </p:nvGrpSpPr>
                <p:grpSpPr>
                  <a:xfrm>
                    <a:off x="8980764" y="1207797"/>
                    <a:ext cx="45581" cy="45582"/>
                    <a:chOff x="4206077" y="3068637"/>
                    <a:chExt cx="108000" cy="108000"/>
                  </a:xfrm>
                </p:grpSpPr>
                <p:sp>
                  <p:nvSpPr>
                    <p:cNvPr id="847" name="Oval 846">
                      <a:extLst>
                        <a:ext uri="{FF2B5EF4-FFF2-40B4-BE49-F238E27FC236}">
                          <a16:creationId xmlns:a16="http://schemas.microsoft.com/office/drawing/2014/main" id="{F7660740-AA6C-C112-27E2-FD05550CCB4B}"/>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8" name="Oval 847">
                      <a:extLst>
                        <a:ext uri="{FF2B5EF4-FFF2-40B4-BE49-F238E27FC236}">
                          <a16:creationId xmlns:a16="http://schemas.microsoft.com/office/drawing/2014/main" id="{2AC54AEF-EB4D-487C-4C00-41804D19C6B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6" name="Group 735">
                    <a:extLst>
                      <a:ext uri="{FF2B5EF4-FFF2-40B4-BE49-F238E27FC236}">
                        <a16:creationId xmlns:a16="http://schemas.microsoft.com/office/drawing/2014/main" id="{3632604E-7D4B-9A7C-186C-2DE7792B523D}"/>
                      </a:ext>
                    </a:extLst>
                  </p:cNvPr>
                  <p:cNvGrpSpPr/>
                  <p:nvPr/>
                </p:nvGrpSpPr>
                <p:grpSpPr>
                  <a:xfrm>
                    <a:off x="8993837" y="1218464"/>
                    <a:ext cx="45581" cy="45582"/>
                    <a:chOff x="4206077" y="3068637"/>
                    <a:chExt cx="108000" cy="108000"/>
                  </a:xfrm>
                </p:grpSpPr>
                <p:sp>
                  <p:nvSpPr>
                    <p:cNvPr id="845" name="Oval 844">
                      <a:extLst>
                        <a:ext uri="{FF2B5EF4-FFF2-40B4-BE49-F238E27FC236}">
                          <a16:creationId xmlns:a16="http://schemas.microsoft.com/office/drawing/2014/main" id="{3DC71DE6-F7F7-0185-7BEB-83BAAE407CD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6" name="Oval 845">
                      <a:extLst>
                        <a:ext uri="{FF2B5EF4-FFF2-40B4-BE49-F238E27FC236}">
                          <a16:creationId xmlns:a16="http://schemas.microsoft.com/office/drawing/2014/main" id="{64A7AA9C-BE49-60BA-D965-04B6D61CBFB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7" name="Group 736">
                    <a:extLst>
                      <a:ext uri="{FF2B5EF4-FFF2-40B4-BE49-F238E27FC236}">
                        <a16:creationId xmlns:a16="http://schemas.microsoft.com/office/drawing/2014/main" id="{9427F419-3369-EDB9-E340-9167074EA949}"/>
                      </a:ext>
                    </a:extLst>
                  </p:cNvPr>
                  <p:cNvGrpSpPr/>
                  <p:nvPr/>
                </p:nvGrpSpPr>
                <p:grpSpPr>
                  <a:xfrm>
                    <a:off x="8978872" y="1169500"/>
                    <a:ext cx="45581" cy="45582"/>
                    <a:chOff x="4206077" y="3068637"/>
                    <a:chExt cx="108000" cy="108000"/>
                  </a:xfrm>
                </p:grpSpPr>
                <p:sp>
                  <p:nvSpPr>
                    <p:cNvPr id="843" name="Oval 842">
                      <a:extLst>
                        <a:ext uri="{FF2B5EF4-FFF2-40B4-BE49-F238E27FC236}">
                          <a16:creationId xmlns:a16="http://schemas.microsoft.com/office/drawing/2014/main" id="{92AB89DA-CD06-DDD0-FC69-C78114276D30}"/>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4" name="Oval 843">
                      <a:extLst>
                        <a:ext uri="{FF2B5EF4-FFF2-40B4-BE49-F238E27FC236}">
                          <a16:creationId xmlns:a16="http://schemas.microsoft.com/office/drawing/2014/main" id="{B65A7E98-62C7-D43D-8D15-6BC4B20FDB25}"/>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8" name="Group 737">
                    <a:extLst>
                      <a:ext uri="{FF2B5EF4-FFF2-40B4-BE49-F238E27FC236}">
                        <a16:creationId xmlns:a16="http://schemas.microsoft.com/office/drawing/2014/main" id="{C93ED0D2-1D42-19D7-2906-841218C9B926}"/>
                      </a:ext>
                    </a:extLst>
                  </p:cNvPr>
                  <p:cNvGrpSpPr/>
                  <p:nvPr/>
                </p:nvGrpSpPr>
                <p:grpSpPr>
                  <a:xfrm>
                    <a:off x="9002357" y="1003369"/>
                    <a:ext cx="45581" cy="45582"/>
                    <a:chOff x="4200452" y="3068637"/>
                    <a:chExt cx="108000" cy="108000"/>
                  </a:xfrm>
                </p:grpSpPr>
                <p:sp>
                  <p:nvSpPr>
                    <p:cNvPr id="841" name="Oval 840">
                      <a:extLst>
                        <a:ext uri="{FF2B5EF4-FFF2-40B4-BE49-F238E27FC236}">
                          <a16:creationId xmlns:a16="http://schemas.microsoft.com/office/drawing/2014/main" id="{8D8A4748-C395-D45C-540E-D7C44ECBB01B}"/>
                        </a:ext>
                      </a:extLst>
                    </p:cNvPr>
                    <p:cNvSpPr/>
                    <p:nvPr/>
                  </p:nvSpPr>
                  <p:spPr>
                    <a:xfrm>
                      <a:off x="4200452"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2" name="Oval 841">
                      <a:extLst>
                        <a:ext uri="{FF2B5EF4-FFF2-40B4-BE49-F238E27FC236}">
                          <a16:creationId xmlns:a16="http://schemas.microsoft.com/office/drawing/2014/main" id="{290BE177-4C64-21CA-CCA7-0A58CF505EE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9" name="Group 738">
                    <a:extLst>
                      <a:ext uri="{FF2B5EF4-FFF2-40B4-BE49-F238E27FC236}">
                        <a16:creationId xmlns:a16="http://schemas.microsoft.com/office/drawing/2014/main" id="{C9B04EA3-6E8C-01C8-70F3-36B075B999AD}"/>
                      </a:ext>
                    </a:extLst>
                  </p:cNvPr>
                  <p:cNvGrpSpPr/>
                  <p:nvPr/>
                </p:nvGrpSpPr>
                <p:grpSpPr>
                  <a:xfrm>
                    <a:off x="9034078" y="1218133"/>
                    <a:ext cx="45581" cy="45582"/>
                    <a:chOff x="4206077" y="3068637"/>
                    <a:chExt cx="108000" cy="108000"/>
                  </a:xfrm>
                </p:grpSpPr>
                <p:sp>
                  <p:nvSpPr>
                    <p:cNvPr id="839" name="Oval 838">
                      <a:extLst>
                        <a:ext uri="{FF2B5EF4-FFF2-40B4-BE49-F238E27FC236}">
                          <a16:creationId xmlns:a16="http://schemas.microsoft.com/office/drawing/2014/main" id="{A0B67041-BAE7-4C48-05F2-BC735EAD25C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0" name="Oval 839">
                      <a:extLst>
                        <a:ext uri="{FF2B5EF4-FFF2-40B4-BE49-F238E27FC236}">
                          <a16:creationId xmlns:a16="http://schemas.microsoft.com/office/drawing/2014/main" id="{9164DBF5-9A17-52A8-F038-1A4F7BF6304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0" name="Group 739">
                    <a:extLst>
                      <a:ext uri="{FF2B5EF4-FFF2-40B4-BE49-F238E27FC236}">
                        <a16:creationId xmlns:a16="http://schemas.microsoft.com/office/drawing/2014/main" id="{F49E3413-DB04-3473-0574-7F9A0C36D14D}"/>
                      </a:ext>
                    </a:extLst>
                  </p:cNvPr>
                  <p:cNvGrpSpPr/>
                  <p:nvPr/>
                </p:nvGrpSpPr>
                <p:grpSpPr>
                  <a:xfrm>
                    <a:off x="9034078" y="1180782"/>
                    <a:ext cx="45581" cy="45582"/>
                    <a:chOff x="4206077" y="3068637"/>
                    <a:chExt cx="108000" cy="108000"/>
                  </a:xfrm>
                </p:grpSpPr>
                <p:sp>
                  <p:nvSpPr>
                    <p:cNvPr id="837" name="Oval 836">
                      <a:extLst>
                        <a:ext uri="{FF2B5EF4-FFF2-40B4-BE49-F238E27FC236}">
                          <a16:creationId xmlns:a16="http://schemas.microsoft.com/office/drawing/2014/main" id="{E6F2F9D0-EEE7-6C23-A739-85F5DDFCFEB9}"/>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8" name="Oval 837">
                      <a:extLst>
                        <a:ext uri="{FF2B5EF4-FFF2-40B4-BE49-F238E27FC236}">
                          <a16:creationId xmlns:a16="http://schemas.microsoft.com/office/drawing/2014/main" id="{9F31ED3F-2C6B-C737-B7D4-B13449E97D67}"/>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1" name="Group 740">
                    <a:extLst>
                      <a:ext uri="{FF2B5EF4-FFF2-40B4-BE49-F238E27FC236}">
                        <a16:creationId xmlns:a16="http://schemas.microsoft.com/office/drawing/2014/main" id="{2AE8EA23-2E0D-DA1A-CB9E-6446623AA821}"/>
                      </a:ext>
                    </a:extLst>
                  </p:cNvPr>
                  <p:cNvGrpSpPr/>
                  <p:nvPr/>
                </p:nvGrpSpPr>
                <p:grpSpPr>
                  <a:xfrm>
                    <a:off x="9007103" y="1109306"/>
                    <a:ext cx="45581" cy="45582"/>
                    <a:chOff x="4206077" y="3068637"/>
                    <a:chExt cx="108000" cy="108000"/>
                  </a:xfrm>
                </p:grpSpPr>
                <p:sp>
                  <p:nvSpPr>
                    <p:cNvPr id="835" name="Oval 834">
                      <a:extLst>
                        <a:ext uri="{FF2B5EF4-FFF2-40B4-BE49-F238E27FC236}">
                          <a16:creationId xmlns:a16="http://schemas.microsoft.com/office/drawing/2014/main" id="{E7DD25A2-FDDD-C5AF-604D-D3F9E2779DB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6" name="Oval 835">
                      <a:extLst>
                        <a:ext uri="{FF2B5EF4-FFF2-40B4-BE49-F238E27FC236}">
                          <a16:creationId xmlns:a16="http://schemas.microsoft.com/office/drawing/2014/main" id="{DFB64B73-DFA8-110A-AE67-7C1CB3AFD55D}"/>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2" name="Group 741">
                    <a:extLst>
                      <a:ext uri="{FF2B5EF4-FFF2-40B4-BE49-F238E27FC236}">
                        <a16:creationId xmlns:a16="http://schemas.microsoft.com/office/drawing/2014/main" id="{B826518E-A7CD-632B-EF5A-D0EB1FB43AA1}"/>
                      </a:ext>
                    </a:extLst>
                  </p:cNvPr>
                  <p:cNvGrpSpPr/>
                  <p:nvPr/>
                </p:nvGrpSpPr>
                <p:grpSpPr>
                  <a:xfrm>
                    <a:off x="9002495" y="1090991"/>
                    <a:ext cx="45581" cy="45582"/>
                    <a:chOff x="4206077" y="3068637"/>
                    <a:chExt cx="108000" cy="108000"/>
                  </a:xfrm>
                </p:grpSpPr>
                <p:sp>
                  <p:nvSpPr>
                    <p:cNvPr id="833" name="Oval 832">
                      <a:extLst>
                        <a:ext uri="{FF2B5EF4-FFF2-40B4-BE49-F238E27FC236}">
                          <a16:creationId xmlns:a16="http://schemas.microsoft.com/office/drawing/2014/main" id="{413F5A62-86FF-73DB-700B-15DAC03A6692}"/>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4" name="Oval 833">
                      <a:extLst>
                        <a:ext uri="{FF2B5EF4-FFF2-40B4-BE49-F238E27FC236}">
                          <a16:creationId xmlns:a16="http://schemas.microsoft.com/office/drawing/2014/main" id="{1CA0D6CE-97FB-2CDE-737B-3E18D8C214B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3" name="Group 742">
                    <a:extLst>
                      <a:ext uri="{FF2B5EF4-FFF2-40B4-BE49-F238E27FC236}">
                        <a16:creationId xmlns:a16="http://schemas.microsoft.com/office/drawing/2014/main" id="{48B381FA-3881-BEE9-9428-13F0FB433E3D}"/>
                      </a:ext>
                    </a:extLst>
                  </p:cNvPr>
                  <p:cNvGrpSpPr/>
                  <p:nvPr/>
                </p:nvGrpSpPr>
                <p:grpSpPr>
                  <a:xfrm>
                    <a:off x="9042464" y="926525"/>
                    <a:ext cx="45581" cy="45582"/>
                    <a:chOff x="4206077" y="3068637"/>
                    <a:chExt cx="108000" cy="108000"/>
                  </a:xfrm>
                </p:grpSpPr>
                <p:sp>
                  <p:nvSpPr>
                    <p:cNvPr id="831" name="Oval 830">
                      <a:extLst>
                        <a:ext uri="{FF2B5EF4-FFF2-40B4-BE49-F238E27FC236}">
                          <a16:creationId xmlns:a16="http://schemas.microsoft.com/office/drawing/2014/main" id="{53FFBE24-72EB-B8A6-F990-050E594AA2E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2" name="Oval 831">
                      <a:extLst>
                        <a:ext uri="{FF2B5EF4-FFF2-40B4-BE49-F238E27FC236}">
                          <a16:creationId xmlns:a16="http://schemas.microsoft.com/office/drawing/2014/main" id="{E9E34E8C-7E01-14CC-258E-95E723C58270}"/>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4" name="Group 743">
                    <a:extLst>
                      <a:ext uri="{FF2B5EF4-FFF2-40B4-BE49-F238E27FC236}">
                        <a16:creationId xmlns:a16="http://schemas.microsoft.com/office/drawing/2014/main" id="{A5F4620A-99C8-5DED-FB18-0F7DF8049CCD}"/>
                      </a:ext>
                    </a:extLst>
                  </p:cNvPr>
                  <p:cNvGrpSpPr/>
                  <p:nvPr/>
                </p:nvGrpSpPr>
                <p:grpSpPr>
                  <a:xfrm>
                    <a:off x="9051937" y="1035911"/>
                    <a:ext cx="45581" cy="45582"/>
                    <a:chOff x="4206077" y="3068637"/>
                    <a:chExt cx="108000" cy="108000"/>
                  </a:xfrm>
                </p:grpSpPr>
                <p:sp>
                  <p:nvSpPr>
                    <p:cNvPr id="829" name="Oval 828">
                      <a:extLst>
                        <a:ext uri="{FF2B5EF4-FFF2-40B4-BE49-F238E27FC236}">
                          <a16:creationId xmlns:a16="http://schemas.microsoft.com/office/drawing/2014/main" id="{A4D24370-F5A8-E9A8-436B-79D9C84FECFE}"/>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0" name="Oval 829">
                      <a:extLst>
                        <a:ext uri="{FF2B5EF4-FFF2-40B4-BE49-F238E27FC236}">
                          <a16:creationId xmlns:a16="http://schemas.microsoft.com/office/drawing/2014/main" id="{E260E8C6-2B1D-ED0C-1502-2C40A8E309A4}"/>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5" name="Group 744">
                    <a:extLst>
                      <a:ext uri="{FF2B5EF4-FFF2-40B4-BE49-F238E27FC236}">
                        <a16:creationId xmlns:a16="http://schemas.microsoft.com/office/drawing/2014/main" id="{F2D6BE44-0390-0095-842B-BAB222140CA8}"/>
                      </a:ext>
                    </a:extLst>
                  </p:cNvPr>
                  <p:cNvGrpSpPr/>
                  <p:nvPr/>
                </p:nvGrpSpPr>
                <p:grpSpPr>
                  <a:xfrm>
                    <a:off x="9032307" y="999749"/>
                    <a:ext cx="45581" cy="45582"/>
                    <a:chOff x="4206077" y="3068637"/>
                    <a:chExt cx="108000" cy="108000"/>
                  </a:xfrm>
                </p:grpSpPr>
                <p:sp>
                  <p:nvSpPr>
                    <p:cNvPr id="827" name="Oval 826">
                      <a:extLst>
                        <a:ext uri="{FF2B5EF4-FFF2-40B4-BE49-F238E27FC236}">
                          <a16:creationId xmlns:a16="http://schemas.microsoft.com/office/drawing/2014/main" id="{5CE8352A-A89A-4D80-898E-C0F7F6B2E12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8" name="Oval 827">
                      <a:extLst>
                        <a:ext uri="{FF2B5EF4-FFF2-40B4-BE49-F238E27FC236}">
                          <a16:creationId xmlns:a16="http://schemas.microsoft.com/office/drawing/2014/main" id="{D37D4925-F2DB-68BB-B6EF-B214364FC39B}"/>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6" name="Group 745">
                    <a:extLst>
                      <a:ext uri="{FF2B5EF4-FFF2-40B4-BE49-F238E27FC236}">
                        <a16:creationId xmlns:a16="http://schemas.microsoft.com/office/drawing/2014/main" id="{7E96E030-070C-1335-87D2-F5FF0464A991}"/>
                      </a:ext>
                    </a:extLst>
                  </p:cNvPr>
                  <p:cNvGrpSpPr/>
                  <p:nvPr/>
                </p:nvGrpSpPr>
                <p:grpSpPr>
                  <a:xfrm>
                    <a:off x="9074970" y="1016471"/>
                    <a:ext cx="45581" cy="45582"/>
                    <a:chOff x="4206077" y="3068637"/>
                    <a:chExt cx="108000" cy="108000"/>
                  </a:xfrm>
                </p:grpSpPr>
                <p:sp>
                  <p:nvSpPr>
                    <p:cNvPr id="825" name="Oval 824">
                      <a:extLst>
                        <a:ext uri="{FF2B5EF4-FFF2-40B4-BE49-F238E27FC236}">
                          <a16:creationId xmlns:a16="http://schemas.microsoft.com/office/drawing/2014/main" id="{4044766B-CEBE-0AF4-C16F-25A2C88D05F5}"/>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6" name="Oval 825">
                      <a:extLst>
                        <a:ext uri="{FF2B5EF4-FFF2-40B4-BE49-F238E27FC236}">
                          <a16:creationId xmlns:a16="http://schemas.microsoft.com/office/drawing/2014/main" id="{3F7A8746-B7B0-03AB-DB6D-F29F4F9E2B77}"/>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7" name="Group 746">
                    <a:extLst>
                      <a:ext uri="{FF2B5EF4-FFF2-40B4-BE49-F238E27FC236}">
                        <a16:creationId xmlns:a16="http://schemas.microsoft.com/office/drawing/2014/main" id="{FC03ED4F-1248-45F6-7AC0-2BF85C81174A}"/>
                      </a:ext>
                    </a:extLst>
                  </p:cNvPr>
                  <p:cNvGrpSpPr/>
                  <p:nvPr/>
                </p:nvGrpSpPr>
                <p:grpSpPr>
                  <a:xfrm>
                    <a:off x="9098881" y="1081991"/>
                    <a:ext cx="45581" cy="45582"/>
                    <a:chOff x="4206077" y="3068637"/>
                    <a:chExt cx="108000" cy="108000"/>
                  </a:xfrm>
                </p:grpSpPr>
                <p:sp>
                  <p:nvSpPr>
                    <p:cNvPr id="823" name="Oval 822">
                      <a:extLst>
                        <a:ext uri="{FF2B5EF4-FFF2-40B4-BE49-F238E27FC236}">
                          <a16:creationId xmlns:a16="http://schemas.microsoft.com/office/drawing/2014/main" id="{C4156B6F-EAD1-D66D-D1AC-744ED5664674}"/>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4" name="Oval 823">
                      <a:extLst>
                        <a:ext uri="{FF2B5EF4-FFF2-40B4-BE49-F238E27FC236}">
                          <a16:creationId xmlns:a16="http://schemas.microsoft.com/office/drawing/2014/main" id="{BF5E3704-C78C-ED37-E991-42B99B2A0B14}"/>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8" name="Group 747">
                    <a:extLst>
                      <a:ext uri="{FF2B5EF4-FFF2-40B4-BE49-F238E27FC236}">
                        <a16:creationId xmlns:a16="http://schemas.microsoft.com/office/drawing/2014/main" id="{19144C74-D2F0-3527-E38C-0119C5AE6517}"/>
                      </a:ext>
                    </a:extLst>
                  </p:cNvPr>
                  <p:cNvGrpSpPr/>
                  <p:nvPr/>
                </p:nvGrpSpPr>
                <p:grpSpPr>
                  <a:xfrm>
                    <a:off x="8998136" y="937929"/>
                    <a:ext cx="45581" cy="45582"/>
                    <a:chOff x="4206077" y="3068637"/>
                    <a:chExt cx="108000" cy="108000"/>
                  </a:xfrm>
                </p:grpSpPr>
                <p:sp>
                  <p:nvSpPr>
                    <p:cNvPr id="821" name="Oval 820">
                      <a:extLst>
                        <a:ext uri="{FF2B5EF4-FFF2-40B4-BE49-F238E27FC236}">
                          <a16:creationId xmlns:a16="http://schemas.microsoft.com/office/drawing/2014/main" id="{A04326F5-91F0-935C-7809-2C75FE557FC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2" name="Oval 821">
                      <a:extLst>
                        <a:ext uri="{FF2B5EF4-FFF2-40B4-BE49-F238E27FC236}">
                          <a16:creationId xmlns:a16="http://schemas.microsoft.com/office/drawing/2014/main" id="{A79CEE57-B0FA-B482-15BC-176AD666218B}"/>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9" name="Group 748">
                    <a:extLst>
                      <a:ext uri="{FF2B5EF4-FFF2-40B4-BE49-F238E27FC236}">
                        <a16:creationId xmlns:a16="http://schemas.microsoft.com/office/drawing/2014/main" id="{DF296333-7EB4-D72E-C760-2310348FC12C}"/>
                      </a:ext>
                    </a:extLst>
                  </p:cNvPr>
                  <p:cNvGrpSpPr/>
                  <p:nvPr/>
                </p:nvGrpSpPr>
                <p:grpSpPr>
                  <a:xfrm>
                    <a:off x="9041368" y="968001"/>
                    <a:ext cx="45581" cy="45582"/>
                    <a:chOff x="4206077" y="3068637"/>
                    <a:chExt cx="108000" cy="108000"/>
                  </a:xfrm>
                </p:grpSpPr>
                <p:sp>
                  <p:nvSpPr>
                    <p:cNvPr id="819" name="Oval 818">
                      <a:extLst>
                        <a:ext uri="{FF2B5EF4-FFF2-40B4-BE49-F238E27FC236}">
                          <a16:creationId xmlns:a16="http://schemas.microsoft.com/office/drawing/2014/main" id="{1A8B5AF4-8C93-0143-E090-2ADA8A2022D0}"/>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0" name="Oval 819">
                      <a:extLst>
                        <a:ext uri="{FF2B5EF4-FFF2-40B4-BE49-F238E27FC236}">
                          <a16:creationId xmlns:a16="http://schemas.microsoft.com/office/drawing/2014/main" id="{981E903B-8276-6815-5C44-C89BE154A0F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0" name="Group 749">
                    <a:extLst>
                      <a:ext uri="{FF2B5EF4-FFF2-40B4-BE49-F238E27FC236}">
                        <a16:creationId xmlns:a16="http://schemas.microsoft.com/office/drawing/2014/main" id="{479C27D3-0D6F-B2AE-D5D9-BBF94C2B6E8A}"/>
                      </a:ext>
                    </a:extLst>
                  </p:cNvPr>
                  <p:cNvGrpSpPr/>
                  <p:nvPr/>
                </p:nvGrpSpPr>
                <p:grpSpPr>
                  <a:xfrm>
                    <a:off x="9069475" y="1228007"/>
                    <a:ext cx="45581" cy="45582"/>
                    <a:chOff x="4206077" y="3068637"/>
                    <a:chExt cx="108000" cy="108000"/>
                  </a:xfrm>
                </p:grpSpPr>
                <p:sp>
                  <p:nvSpPr>
                    <p:cNvPr id="817" name="Oval 816">
                      <a:extLst>
                        <a:ext uri="{FF2B5EF4-FFF2-40B4-BE49-F238E27FC236}">
                          <a16:creationId xmlns:a16="http://schemas.microsoft.com/office/drawing/2014/main" id="{0AD8ADCF-EB87-D949-2B1B-C65CED80F278}"/>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8" name="Oval 817">
                      <a:extLst>
                        <a:ext uri="{FF2B5EF4-FFF2-40B4-BE49-F238E27FC236}">
                          <a16:creationId xmlns:a16="http://schemas.microsoft.com/office/drawing/2014/main" id="{6CB95EEB-7F2B-BD70-BC6C-1574BE687BD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1" name="Group 750">
                    <a:extLst>
                      <a:ext uri="{FF2B5EF4-FFF2-40B4-BE49-F238E27FC236}">
                        <a16:creationId xmlns:a16="http://schemas.microsoft.com/office/drawing/2014/main" id="{DF0A3EDA-8686-AA8A-F298-2878C5C2C269}"/>
                      </a:ext>
                    </a:extLst>
                  </p:cNvPr>
                  <p:cNvGrpSpPr/>
                  <p:nvPr/>
                </p:nvGrpSpPr>
                <p:grpSpPr>
                  <a:xfrm>
                    <a:off x="9035858" y="1261025"/>
                    <a:ext cx="45581" cy="45582"/>
                    <a:chOff x="4206077" y="3068637"/>
                    <a:chExt cx="108000" cy="108000"/>
                  </a:xfrm>
                </p:grpSpPr>
                <p:sp>
                  <p:nvSpPr>
                    <p:cNvPr id="815" name="Oval 814">
                      <a:extLst>
                        <a:ext uri="{FF2B5EF4-FFF2-40B4-BE49-F238E27FC236}">
                          <a16:creationId xmlns:a16="http://schemas.microsoft.com/office/drawing/2014/main" id="{F2630C01-3506-4F1F-B180-0147C681017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6" name="Oval 815">
                      <a:extLst>
                        <a:ext uri="{FF2B5EF4-FFF2-40B4-BE49-F238E27FC236}">
                          <a16:creationId xmlns:a16="http://schemas.microsoft.com/office/drawing/2014/main" id="{A53BF1B7-6879-8475-E332-279E5FB22A5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2" name="Group 751">
                    <a:extLst>
                      <a:ext uri="{FF2B5EF4-FFF2-40B4-BE49-F238E27FC236}">
                        <a16:creationId xmlns:a16="http://schemas.microsoft.com/office/drawing/2014/main" id="{A28759DD-4E8E-D446-C89D-24C167084E91}"/>
                      </a:ext>
                    </a:extLst>
                  </p:cNvPr>
                  <p:cNvGrpSpPr/>
                  <p:nvPr/>
                </p:nvGrpSpPr>
                <p:grpSpPr>
                  <a:xfrm>
                    <a:off x="9039305" y="1081434"/>
                    <a:ext cx="45581" cy="45582"/>
                    <a:chOff x="4206077" y="3068637"/>
                    <a:chExt cx="108000" cy="108000"/>
                  </a:xfrm>
                </p:grpSpPr>
                <p:sp>
                  <p:nvSpPr>
                    <p:cNvPr id="813" name="Oval 812">
                      <a:extLst>
                        <a:ext uri="{FF2B5EF4-FFF2-40B4-BE49-F238E27FC236}">
                          <a16:creationId xmlns:a16="http://schemas.microsoft.com/office/drawing/2014/main" id="{95B5CB9A-FAEE-55F8-E7DD-059B3EC45B2F}"/>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4" name="Oval 813">
                      <a:extLst>
                        <a:ext uri="{FF2B5EF4-FFF2-40B4-BE49-F238E27FC236}">
                          <a16:creationId xmlns:a16="http://schemas.microsoft.com/office/drawing/2014/main" id="{5759820B-9D97-9CDA-A7BF-293361ABAF6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3" name="Group 752">
                    <a:extLst>
                      <a:ext uri="{FF2B5EF4-FFF2-40B4-BE49-F238E27FC236}">
                        <a16:creationId xmlns:a16="http://schemas.microsoft.com/office/drawing/2014/main" id="{D6CB9C7D-242C-8A4F-45C4-25829DAB3A59}"/>
                      </a:ext>
                    </a:extLst>
                  </p:cNvPr>
                  <p:cNvGrpSpPr/>
                  <p:nvPr/>
                </p:nvGrpSpPr>
                <p:grpSpPr>
                  <a:xfrm>
                    <a:off x="9100712" y="1144495"/>
                    <a:ext cx="45581" cy="45582"/>
                    <a:chOff x="4206077" y="3068637"/>
                    <a:chExt cx="108000" cy="108000"/>
                  </a:xfrm>
                </p:grpSpPr>
                <p:sp>
                  <p:nvSpPr>
                    <p:cNvPr id="811" name="Oval 810">
                      <a:extLst>
                        <a:ext uri="{FF2B5EF4-FFF2-40B4-BE49-F238E27FC236}">
                          <a16:creationId xmlns:a16="http://schemas.microsoft.com/office/drawing/2014/main" id="{4168E56E-AFFC-F3C3-56C3-8952D0DB1D42}"/>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2" name="Oval 811">
                      <a:extLst>
                        <a:ext uri="{FF2B5EF4-FFF2-40B4-BE49-F238E27FC236}">
                          <a16:creationId xmlns:a16="http://schemas.microsoft.com/office/drawing/2014/main" id="{957118A7-5DFC-12DB-DF04-C7D893667C5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4" name="Group 753">
                    <a:extLst>
                      <a:ext uri="{FF2B5EF4-FFF2-40B4-BE49-F238E27FC236}">
                        <a16:creationId xmlns:a16="http://schemas.microsoft.com/office/drawing/2014/main" id="{A9A8E967-D16B-5AA7-293D-9EB8BB5EA98A}"/>
                      </a:ext>
                    </a:extLst>
                  </p:cNvPr>
                  <p:cNvGrpSpPr/>
                  <p:nvPr/>
                </p:nvGrpSpPr>
                <p:grpSpPr>
                  <a:xfrm>
                    <a:off x="9004279" y="1153994"/>
                    <a:ext cx="45581" cy="45582"/>
                    <a:chOff x="4206077" y="3068637"/>
                    <a:chExt cx="108000" cy="108000"/>
                  </a:xfrm>
                </p:grpSpPr>
                <p:sp>
                  <p:nvSpPr>
                    <p:cNvPr id="809" name="Oval 808">
                      <a:extLst>
                        <a:ext uri="{FF2B5EF4-FFF2-40B4-BE49-F238E27FC236}">
                          <a16:creationId xmlns:a16="http://schemas.microsoft.com/office/drawing/2014/main" id="{F051033D-A077-4C85-89A0-F24A686329D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0" name="Oval 809">
                      <a:extLst>
                        <a:ext uri="{FF2B5EF4-FFF2-40B4-BE49-F238E27FC236}">
                          <a16:creationId xmlns:a16="http://schemas.microsoft.com/office/drawing/2014/main" id="{C5C6E01C-45CB-AA42-FB97-9D4DCF8FDB9A}"/>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5" name="Group 754">
                    <a:extLst>
                      <a:ext uri="{FF2B5EF4-FFF2-40B4-BE49-F238E27FC236}">
                        <a16:creationId xmlns:a16="http://schemas.microsoft.com/office/drawing/2014/main" id="{2C1D9ADB-1A09-5F1F-1991-8B27833A3923}"/>
                      </a:ext>
                    </a:extLst>
                  </p:cNvPr>
                  <p:cNvGrpSpPr/>
                  <p:nvPr/>
                </p:nvGrpSpPr>
                <p:grpSpPr>
                  <a:xfrm>
                    <a:off x="9081109" y="1173459"/>
                    <a:ext cx="45581" cy="45582"/>
                    <a:chOff x="4206077" y="3068637"/>
                    <a:chExt cx="108000" cy="108000"/>
                  </a:xfrm>
                </p:grpSpPr>
                <p:sp>
                  <p:nvSpPr>
                    <p:cNvPr id="807" name="Oval 806">
                      <a:extLst>
                        <a:ext uri="{FF2B5EF4-FFF2-40B4-BE49-F238E27FC236}">
                          <a16:creationId xmlns:a16="http://schemas.microsoft.com/office/drawing/2014/main" id="{D36ED4F2-D79E-6C57-1729-1E3431E0C54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8" name="Oval 807">
                      <a:extLst>
                        <a:ext uri="{FF2B5EF4-FFF2-40B4-BE49-F238E27FC236}">
                          <a16:creationId xmlns:a16="http://schemas.microsoft.com/office/drawing/2014/main" id="{608FB2B5-EDC9-0356-FB9B-5A7E8B0E6AE3}"/>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6" name="Group 755">
                    <a:extLst>
                      <a:ext uri="{FF2B5EF4-FFF2-40B4-BE49-F238E27FC236}">
                        <a16:creationId xmlns:a16="http://schemas.microsoft.com/office/drawing/2014/main" id="{06175F16-6EF5-9F97-0EDC-1D7FAA36C54B}"/>
                      </a:ext>
                    </a:extLst>
                  </p:cNvPr>
                  <p:cNvGrpSpPr/>
                  <p:nvPr/>
                </p:nvGrpSpPr>
                <p:grpSpPr>
                  <a:xfrm>
                    <a:off x="9100242" y="1023157"/>
                    <a:ext cx="45581" cy="45582"/>
                    <a:chOff x="4206077" y="3068637"/>
                    <a:chExt cx="108000" cy="108000"/>
                  </a:xfrm>
                </p:grpSpPr>
                <p:sp>
                  <p:nvSpPr>
                    <p:cNvPr id="805" name="Oval 804">
                      <a:extLst>
                        <a:ext uri="{FF2B5EF4-FFF2-40B4-BE49-F238E27FC236}">
                          <a16:creationId xmlns:a16="http://schemas.microsoft.com/office/drawing/2014/main" id="{F34CA661-6489-6D69-65F3-1DD14ED60B0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6" name="Oval 805">
                      <a:extLst>
                        <a:ext uri="{FF2B5EF4-FFF2-40B4-BE49-F238E27FC236}">
                          <a16:creationId xmlns:a16="http://schemas.microsoft.com/office/drawing/2014/main" id="{2D8CD9F1-F324-E325-217E-89134AC02E4A}"/>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7" name="Group 756">
                    <a:extLst>
                      <a:ext uri="{FF2B5EF4-FFF2-40B4-BE49-F238E27FC236}">
                        <a16:creationId xmlns:a16="http://schemas.microsoft.com/office/drawing/2014/main" id="{5B92177C-B51B-1ACE-E609-0CC1F8C86799}"/>
                      </a:ext>
                    </a:extLst>
                  </p:cNvPr>
                  <p:cNvGrpSpPr/>
                  <p:nvPr/>
                </p:nvGrpSpPr>
                <p:grpSpPr>
                  <a:xfrm>
                    <a:off x="9098399" y="974758"/>
                    <a:ext cx="45581" cy="45582"/>
                    <a:chOff x="4206077" y="3068637"/>
                    <a:chExt cx="108000" cy="108000"/>
                  </a:xfrm>
                </p:grpSpPr>
                <p:sp>
                  <p:nvSpPr>
                    <p:cNvPr id="803" name="Oval 802">
                      <a:extLst>
                        <a:ext uri="{FF2B5EF4-FFF2-40B4-BE49-F238E27FC236}">
                          <a16:creationId xmlns:a16="http://schemas.microsoft.com/office/drawing/2014/main" id="{36E924E8-FA85-EA0E-664F-3013DE0C5F14}"/>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4" name="Oval 803">
                      <a:extLst>
                        <a:ext uri="{FF2B5EF4-FFF2-40B4-BE49-F238E27FC236}">
                          <a16:creationId xmlns:a16="http://schemas.microsoft.com/office/drawing/2014/main" id="{7325FDE7-C695-C8B9-2128-8BF0F6BD3D0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8" name="Group 757">
                    <a:extLst>
                      <a:ext uri="{FF2B5EF4-FFF2-40B4-BE49-F238E27FC236}">
                        <a16:creationId xmlns:a16="http://schemas.microsoft.com/office/drawing/2014/main" id="{E4188E98-B668-4EB7-FD47-30235AE300A6}"/>
                      </a:ext>
                    </a:extLst>
                  </p:cNvPr>
                  <p:cNvGrpSpPr/>
                  <p:nvPr/>
                </p:nvGrpSpPr>
                <p:grpSpPr>
                  <a:xfrm>
                    <a:off x="9107009" y="1062334"/>
                    <a:ext cx="45581" cy="45582"/>
                    <a:chOff x="4206077" y="3068637"/>
                    <a:chExt cx="108000" cy="108000"/>
                  </a:xfrm>
                </p:grpSpPr>
                <p:sp>
                  <p:nvSpPr>
                    <p:cNvPr id="801" name="Oval 800">
                      <a:extLst>
                        <a:ext uri="{FF2B5EF4-FFF2-40B4-BE49-F238E27FC236}">
                          <a16:creationId xmlns:a16="http://schemas.microsoft.com/office/drawing/2014/main" id="{14AFE236-D7DD-0172-3CC6-18822281354E}"/>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2" name="Oval 801">
                      <a:extLst>
                        <a:ext uri="{FF2B5EF4-FFF2-40B4-BE49-F238E27FC236}">
                          <a16:creationId xmlns:a16="http://schemas.microsoft.com/office/drawing/2014/main" id="{175198E1-3BD9-8D60-8276-ED20BD99705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9" name="Group 758">
                    <a:extLst>
                      <a:ext uri="{FF2B5EF4-FFF2-40B4-BE49-F238E27FC236}">
                        <a16:creationId xmlns:a16="http://schemas.microsoft.com/office/drawing/2014/main" id="{4AAE9B05-E91E-CA64-C81A-9F71554737E9}"/>
                      </a:ext>
                    </a:extLst>
                  </p:cNvPr>
                  <p:cNvGrpSpPr/>
                  <p:nvPr/>
                </p:nvGrpSpPr>
                <p:grpSpPr>
                  <a:xfrm>
                    <a:off x="9047526" y="1148890"/>
                    <a:ext cx="45581" cy="45582"/>
                    <a:chOff x="4206077" y="3068637"/>
                    <a:chExt cx="108000" cy="108000"/>
                  </a:xfrm>
                </p:grpSpPr>
                <p:sp>
                  <p:nvSpPr>
                    <p:cNvPr id="799" name="Oval 798">
                      <a:extLst>
                        <a:ext uri="{FF2B5EF4-FFF2-40B4-BE49-F238E27FC236}">
                          <a16:creationId xmlns:a16="http://schemas.microsoft.com/office/drawing/2014/main" id="{7EEC828E-E9FF-BFF4-F051-CB13322A45F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0" name="Oval 799">
                      <a:extLst>
                        <a:ext uri="{FF2B5EF4-FFF2-40B4-BE49-F238E27FC236}">
                          <a16:creationId xmlns:a16="http://schemas.microsoft.com/office/drawing/2014/main" id="{8D418CD7-F9F8-6139-6C69-C66864400FC1}"/>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0" name="Group 759">
                    <a:extLst>
                      <a:ext uri="{FF2B5EF4-FFF2-40B4-BE49-F238E27FC236}">
                        <a16:creationId xmlns:a16="http://schemas.microsoft.com/office/drawing/2014/main" id="{240085BE-41F4-B0A6-D10D-1E7B5832EB6F}"/>
                      </a:ext>
                    </a:extLst>
                  </p:cNvPr>
                  <p:cNvGrpSpPr/>
                  <p:nvPr/>
                </p:nvGrpSpPr>
                <p:grpSpPr>
                  <a:xfrm>
                    <a:off x="9034707" y="945602"/>
                    <a:ext cx="45581" cy="45582"/>
                    <a:chOff x="4206077" y="3068637"/>
                    <a:chExt cx="108000" cy="108000"/>
                  </a:xfrm>
                </p:grpSpPr>
                <p:sp>
                  <p:nvSpPr>
                    <p:cNvPr id="797" name="Oval 796">
                      <a:extLst>
                        <a:ext uri="{FF2B5EF4-FFF2-40B4-BE49-F238E27FC236}">
                          <a16:creationId xmlns:a16="http://schemas.microsoft.com/office/drawing/2014/main" id="{14C5EC75-2626-4F77-75DE-E0C4408578D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8" name="Oval 797">
                      <a:extLst>
                        <a:ext uri="{FF2B5EF4-FFF2-40B4-BE49-F238E27FC236}">
                          <a16:creationId xmlns:a16="http://schemas.microsoft.com/office/drawing/2014/main" id="{A7B6EAA9-8608-AC60-1183-51E85B310BB8}"/>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1" name="Group 760">
                    <a:extLst>
                      <a:ext uri="{FF2B5EF4-FFF2-40B4-BE49-F238E27FC236}">
                        <a16:creationId xmlns:a16="http://schemas.microsoft.com/office/drawing/2014/main" id="{EE994E80-9418-DDDE-78FA-BA469C47EBD4}"/>
                      </a:ext>
                    </a:extLst>
                  </p:cNvPr>
                  <p:cNvGrpSpPr/>
                  <p:nvPr/>
                </p:nvGrpSpPr>
                <p:grpSpPr>
                  <a:xfrm>
                    <a:off x="9108052" y="1024625"/>
                    <a:ext cx="45581" cy="45582"/>
                    <a:chOff x="4206077" y="3068637"/>
                    <a:chExt cx="108000" cy="108000"/>
                  </a:xfrm>
                </p:grpSpPr>
                <p:sp>
                  <p:nvSpPr>
                    <p:cNvPr id="795" name="Oval 794">
                      <a:extLst>
                        <a:ext uri="{FF2B5EF4-FFF2-40B4-BE49-F238E27FC236}">
                          <a16:creationId xmlns:a16="http://schemas.microsoft.com/office/drawing/2014/main" id="{9033C804-1A92-76DD-D385-8D4124696FB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6" name="Oval 795">
                      <a:extLst>
                        <a:ext uri="{FF2B5EF4-FFF2-40B4-BE49-F238E27FC236}">
                          <a16:creationId xmlns:a16="http://schemas.microsoft.com/office/drawing/2014/main" id="{67FACEC6-E1BE-DDD0-6A90-A911AD5A2238}"/>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2" name="Group 761">
                    <a:extLst>
                      <a:ext uri="{FF2B5EF4-FFF2-40B4-BE49-F238E27FC236}">
                        <a16:creationId xmlns:a16="http://schemas.microsoft.com/office/drawing/2014/main" id="{AFB23FD7-842D-911B-91C8-706B3FD5A8CE}"/>
                      </a:ext>
                    </a:extLst>
                  </p:cNvPr>
                  <p:cNvGrpSpPr/>
                  <p:nvPr/>
                </p:nvGrpSpPr>
                <p:grpSpPr>
                  <a:xfrm>
                    <a:off x="9075409" y="956271"/>
                    <a:ext cx="45581" cy="45582"/>
                    <a:chOff x="4206077" y="3068637"/>
                    <a:chExt cx="108000" cy="108000"/>
                  </a:xfrm>
                </p:grpSpPr>
                <p:sp>
                  <p:nvSpPr>
                    <p:cNvPr id="793" name="Oval 792">
                      <a:extLst>
                        <a:ext uri="{FF2B5EF4-FFF2-40B4-BE49-F238E27FC236}">
                          <a16:creationId xmlns:a16="http://schemas.microsoft.com/office/drawing/2014/main" id="{81CF7168-FA72-6D3A-7212-53AD0E8B3F0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4" name="Oval 793">
                      <a:extLst>
                        <a:ext uri="{FF2B5EF4-FFF2-40B4-BE49-F238E27FC236}">
                          <a16:creationId xmlns:a16="http://schemas.microsoft.com/office/drawing/2014/main" id="{B41D5CF0-5DAE-57B4-5C6B-CA177C1EFCD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3" name="Group 762">
                    <a:extLst>
                      <a:ext uri="{FF2B5EF4-FFF2-40B4-BE49-F238E27FC236}">
                        <a16:creationId xmlns:a16="http://schemas.microsoft.com/office/drawing/2014/main" id="{42721312-7C2B-040B-0638-168751449D31}"/>
                      </a:ext>
                    </a:extLst>
                  </p:cNvPr>
                  <p:cNvGrpSpPr/>
                  <p:nvPr/>
                </p:nvGrpSpPr>
                <p:grpSpPr>
                  <a:xfrm>
                    <a:off x="8981112" y="1078701"/>
                    <a:ext cx="45581" cy="45582"/>
                    <a:chOff x="4206077" y="3068637"/>
                    <a:chExt cx="108000" cy="108000"/>
                  </a:xfrm>
                </p:grpSpPr>
                <p:sp>
                  <p:nvSpPr>
                    <p:cNvPr id="791" name="Oval 790">
                      <a:extLst>
                        <a:ext uri="{FF2B5EF4-FFF2-40B4-BE49-F238E27FC236}">
                          <a16:creationId xmlns:a16="http://schemas.microsoft.com/office/drawing/2014/main" id="{68855916-72B7-2A4E-CB4D-7E7B558F1D90}"/>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2" name="Oval 791">
                      <a:extLst>
                        <a:ext uri="{FF2B5EF4-FFF2-40B4-BE49-F238E27FC236}">
                          <a16:creationId xmlns:a16="http://schemas.microsoft.com/office/drawing/2014/main" id="{BF9E674C-288E-910A-1697-30C5D4382F49}"/>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4" name="Group 763">
                    <a:extLst>
                      <a:ext uri="{FF2B5EF4-FFF2-40B4-BE49-F238E27FC236}">
                        <a16:creationId xmlns:a16="http://schemas.microsoft.com/office/drawing/2014/main" id="{926C329A-F4EB-94BC-FA6C-2CEA17B8AC07}"/>
                      </a:ext>
                    </a:extLst>
                  </p:cNvPr>
                  <p:cNvGrpSpPr/>
                  <p:nvPr/>
                </p:nvGrpSpPr>
                <p:grpSpPr>
                  <a:xfrm>
                    <a:off x="9056868" y="1011788"/>
                    <a:ext cx="45581" cy="45582"/>
                    <a:chOff x="4206077" y="3068637"/>
                    <a:chExt cx="108000" cy="108000"/>
                  </a:xfrm>
                </p:grpSpPr>
                <p:sp>
                  <p:nvSpPr>
                    <p:cNvPr id="789" name="Oval 788">
                      <a:extLst>
                        <a:ext uri="{FF2B5EF4-FFF2-40B4-BE49-F238E27FC236}">
                          <a16:creationId xmlns:a16="http://schemas.microsoft.com/office/drawing/2014/main" id="{984A3C18-8C0B-454C-4B61-662BD6A1DA28}"/>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0" name="Oval 789">
                      <a:extLst>
                        <a:ext uri="{FF2B5EF4-FFF2-40B4-BE49-F238E27FC236}">
                          <a16:creationId xmlns:a16="http://schemas.microsoft.com/office/drawing/2014/main" id="{7CF74796-52CB-2E0A-9A34-94F85B0FE4B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5" name="Group 764">
                    <a:extLst>
                      <a:ext uri="{FF2B5EF4-FFF2-40B4-BE49-F238E27FC236}">
                        <a16:creationId xmlns:a16="http://schemas.microsoft.com/office/drawing/2014/main" id="{A164633C-56B9-AA46-83EB-89441C59DC27}"/>
                      </a:ext>
                    </a:extLst>
                  </p:cNvPr>
                  <p:cNvGrpSpPr/>
                  <p:nvPr/>
                </p:nvGrpSpPr>
                <p:grpSpPr>
                  <a:xfrm>
                    <a:off x="8957746" y="1156918"/>
                    <a:ext cx="45581" cy="45582"/>
                    <a:chOff x="4206077" y="3068637"/>
                    <a:chExt cx="108000" cy="108000"/>
                  </a:xfrm>
                </p:grpSpPr>
                <p:sp>
                  <p:nvSpPr>
                    <p:cNvPr id="787" name="Oval 786">
                      <a:extLst>
                        <a:ext uri="{FF2B5EF4-FFF2-40B4-BE49-F238E27FC236}">
                          <a16:creationId xmlns:a16="http://schemas.microsoft.com/office/drawing/2014/main" id="{579F680B-C0B9-A23A-2992-4D9802579E04}"/>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8" name="Oval 787">
                      <a:extLst>
                        <a:ext uri="{FF2B5EF4-FFF2-40B4-BE49-F238E27FC236}">
                          <a16:creationId xmlns:a16="http://schemas.microsoft.com/office/drawing/2014/main" id="{38B50A62-76DE-3F8E-584C-EF4CAFEFDBF0}"/>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6" name="Group 765">
                    <a:extLst>
                      <a:ext uri="{FF2B5EF4-FFF2-40B4-BE49-F238E27FC236}">
                        <a16:creationId xmlns:a16="http://schemas.microsoft.com/office/drawing/2014/main" id="{659632E6-FD35-2972-2E06-CE29109FB03B}"/>
                      </a:ext>
                    </a:extLst>
                  </p:cNvPr>
                  <p:cNvGrpSpPr/>
                  <p:nvPr/>
                </p:nvGrpSpPr>
                <p:grpSpPr>
                  <a:xfrm>
                    <a:off x="9081352" y="1105799"/>
                    <a:ext cx="45581" cy="45582"/>
                    <a:chOff x="4206077" y="3068637"/>
                    <a:chExt cx="108000" cy="108000"/>
                  </a:xfrm>
                </p:grpSpPr>
                <p:sp>
                  <p:nvSpPr>
                    <p:cNvPr id="785" name="Oval 784">
                      <a:extLst>
                        <a:ext uri="{FF2B5EF4-FFF2-40B4-BE49-F238E27FC236}">
                          <a16:creationId xmlns:a16="http://schemas.microsoft.com/office/drawing/2014/main" id="{9190C2A1-25DB-03B0-E364-62114E491DE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6" name="Oval 785">
                      <a:extLst>
                        <a:ext uri="{FF2B5EF4-FFF2-40B4-BE49-F238E27FC236}">
                          <a16:creationId xmlns:a16="http://schemas.microsoft.com/office/drawing/2014/main" id="{0A001461-5B29-EBD5-4047-E0E5AADC33F8}"/>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7" name="Group 766">
                    <a:extLst>
                      <a:ext uri="{FF2B5EF4-FFF2-40B4-BE49-F238E27FC236}">
                        <a16:creationId xmlns:a16="http://schemas.microsoft.com/office/drawing/2014/main" id="{10CF9A07-FF81-807F-7B07-06A9567E8EFB}"/>
                      </a:ext>
                    </a:extLst>
                  </p:cNvPr>
                  <p:cNvGrpSpPr/>
                  <p:nvPr/>
                </p:nvGrpSpPr>
                <p:grpSpPr>
                  <a:xfrm>
                    <a:off x="9011837" y="1258564"/>
                    <a:ext cx="45581" cy="45582"/>
                    <a:chOff x="4206077" y="3068637"/>
                    <a:chExt cx="108000" cy="108000"/>
                  </a:xfrm>
                </p:grpSpPr>
                <p:sp>
                  <p:nvSpPr>
                    <p:cNvPr id="783" name="Oval 782">
                      <a:extLst>
                        <a:ext uri="{FF2B5EF4-FFF2-40B4-BE49-F238E27FC236}">
                          <a16:creationId xmlns:a16="http://schemas.microsoft.com/office/drawing/2014/main" id="{C2E06D88-5656-D92B-D2AE-1DC87A01789A}"/>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4" name="Oval 783">
                      <a:extLst>
                        <a:ext uri="{FF2B5EF4-FFF2-40B4-BE49-F238E27FC236}">
                          <a16:creationId xmlns:a16="http://schemas.microsoft.com/office/drawing/2014/main" id="{E5672E14-0F5D-68CF-BD4F-303257502B15}"/>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8" name="Group 767">
                    <a:extLst>
                      <a:ext uri="{FF2B5EF4-FFF2-40B4-BE49-F238E27FC236}">
                        <a16:creationId xmlns:a16="http://schemas.microsoft.com/office/drawing/2014/main" id="{C5F85CE1-9616-11ED-0959-5D811983E249}"/>
                      </a:ext>
                    </a:extLst>
                  </p:cNvPr>
                  <p:cNvGrpSpPr/>
                  <p:nvPr/>
                </p:nvGrpSpPr>
                <p:grpSpPr>
                  <a:xfrm>
                    <a:off x="8992268" y="964310"/>
                    <a:ext cx="45581" cy="45582"/>
                    <a:chOff x="4206077" y="3068637"/>
                    <a:chExt cx="108000" cy="108000"/>
                  </a:xfrm>
                </p:grpSpPr>
                <p:sp>
                  <p:nvSpPr>
                    <p:cNvPr id="781" name="Oval 780">
                      <a:extLst>
                        <a:ext uri="{FF2B5EF4-FFF2-40B4-BE49-F238E27FC236}">
                          <a16:creationId xmlns:a16="http://schemas.microsoft.com/office/drawing/2014/main" id="{76076503-A13C-12EB-2B19-7B6BF396912F}"/>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2" name="Oval 781">
                      <a:extLst>
                        <a:ext uri="{FF2B5EF4-FFF2-40B4-BE49-F238E27FC236}">
                          <a16:creationId xmlns:a16="http://schemas.microsoft.com/office/drawing/2014/main" id="{3F780FAA-ECB3-367C-1937-57AB270F6D04}"/>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69" name="Group 768">
                    <a:extLst>
                      <a:ext uri="{FF2B5EF4-FFF2-40B4-BE49-F238E27FC236}">
                        <a16:creationId xmlns:a16="http://schemas.microsoft.com/office/drawing/2014/main" id="{9F22C621-5464-3369-A1C9-E7FE7340B144}"/>
                      </a:ext>
                    </a:extLst>
                  </p:cNvPr>
                  <p:cNvGrpSpPr/>
                  <p:nvPr/>
                </p:nvGrpSpPr>
                <p:grpSpPr>
                  <a:xfrm>
                    <a:off x="9020241" y="940889"/>
                    <a:ext cx="45581" cy="45582"/>
                    <a:chOff x="4206077" y="3068637"/>
                    <a:chExt cx="108000" cy="108000"/>
                  </a:xfrm>
                </p:grpSpPr>
                <p:sp>
                  <p:nvSpPr>
                    <p:cNvPr id="779" name="Oval 778">
                      <a:extLst>
                        <a:ext uri="{FF2B5EF4-FFF2-40B4-BE49-F238E27FC236}">
                          <a16:creationId xmlns:a16="http://schemas.microsoft.com/office/drawing/2014/main" id="{CB9869B3-3FA8-4ED6-4DBB-75DECFE92FAA}"/>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0" name="Oval 779">
                      <a:extLst>
                        <a:ext uri="{FF2B5EF4-FFF2-40B4-BE49-F238E27FC236}">
                          <a16:creationId xmlns:a16="http://schemas.microsoft.com/office/drawing/2014/main" id="{6DF6C65F-5F5A-1C24-38FE-B89D7B268A3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70" name="Group 769">
                    <a:extLst>
                      <a:ext uri="{FF2B5EF4-FFF2-40B4-BE49-F238E27FC236}">
                        <a16:creationId xmlns:a16="http://schemas.microsoft.com/office/drawing/2014/main" id="{F0B912FE-250E-8356-4A4F-953A07701D0F}"/>
                      </a:ext>
                    </a:extLst>
                  </p:cNvPr>
                  <p:cNvGrpSpPr/>
                  <p:nvPr/>
                </p:nvGrpSpPr>
                <p:grpSpPr>
                  <a:xfrm>
                    <a:off x="9118137" y="1113106"/>
                    <a:ext cx="45581" cy="45582"/>
                    <a:chOff x="4206077" y="3068637"/>
                    <a:chExt cx="108000" cy="108000"/>
                  </a:xfrm>
                </p:grpSpPr>
                <p:sp>
                  <p:nvSpPr>
                    <p:cNvPr id="777" name="Oval 776">
                      <a:extLst>
                        <a:ext uri="{FF2B5EF4-FFF2-40B4-BE49-F238E27FC236}">
                          <a16:creationId xmlns:a16="http://schemas.microsoft.com/office/drawing/2014/main" id="{9BDF1CE2-BCED-9C5A-0D5F-65BC2ED4C377}"/>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8" name="Oval 777">
                      <a:extLst>
                        <a:ext uri="{FF2B5EF4-FFF2-40B4-BE49-F238E27FC236}">
                          <a16:creationId xmlns:a16="http://schemas.microsoft.com/office/drawing/2014/main" id="{0E613690-4BD2-528A-B754-8AAE2B0422F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71" name="Group 770">
                    <a:extLst>
                      <a:ext uri="{FF2B5EF4-FFF2-40B4-BE49-F238E27FC236}">
                        <a16:creationId xmlns:a16="http://schemas.microsoft.com/office/drawing/2014/main" id="{34CF70B9-319E-26DB-1D02-DD5CE29F6370}"/>
                      </a:ext>
                    </a:extLst>
                  </p:cNvPr>
                  <p:cNvGrpSpPr/>
                  <p:nvPr/>
                </p:nvGrpSpPr>
                <p:grpSpPr>
                  <a:xfrm>
                    <a:off x="9005376" y="1018316"/>
                    <a:ext cx="45581" cy="45582"/>
                    <a:chOff x="4206077" y="3068637"/>
                    <a:chExt cx="108000" cy="108000"/>
                  </a:xfrm>
                </p:grpSpPr>
                <p:sp>
                  <p:nvSpPr>
                    <p:cNvPr id="775" name="Oval 774">
                      <a:extLst>
                        <a:ext uri="{FF2B5EF4-FFF2-40B4-BE49-F238E27FC236}">
                          <a16:creationId xmlns:a16="http://schemas.microsoft.com/office/drawing/2014/main" id="{4D6EB473-9713-9E83-5308-824CDF6DC559}"/>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6" name="Oval 775">
                      <a:extLst>
                        <a:ext uri="{FF2B5EF4-FFF2-40B4-BE49-F238E27FC236}">
                          <a16:creationId xmlns:a16="http://schemas.microsoft.com/office/drawing/2014/main" id="{BE5E1C95-54B6-9426-EB5D-386809E198AC}"/>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72" name="Group 771">
                    <a:extLst>
                      <a:ext uri="{FF2B5EF4-FFF2-40B4-BE49-F238E27FC236}">
                        <a16:creationId xmlns:a16="http://schemas.microsoft.com/office/drawing/2014/main" id="{A2F1813A-28BB-B875-1C40-D788604B1344}"/>
                      </a:ext>
                    </a:extLst>
                  </p:cNvPr>
                  <p:cNvGrpSpPr/>
                  <p:nvPr/>
                </p:nvGrpSpPr>
                <p:grpSpPr>
                  <a:xfrm>
                    <a:off x="9068755" y="1062430"/>
                    <a:ext cx="45581" cy="45582"/>
                    <a:chOff x="4206077" y="3068637"/>
                    <a:chExt cx="108000" cy="108000"/>
                  </a:xfrm>
                </p:grpSpPr>
                <p:sp>
                  <p:nvSpPr>
                    <p:cNvPr id="773" name="Oval 772">
                      <a:extLst>
                        <a:ext uri="{FF2B5EF4-FFF2-40B4-BE49-F238E27FC236}">
                          <a16:creationId xmlns:a16="http://schemas.microsoft.com/office/drawing/2014/main" id="{B520AA8A-640F-66E9-FF8E-0B78D29C0B67}"/>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4" name="Oval 773">
                      <a:extLst>
                        <a:ext uri="{FF2B5EF4-FFF2-40B4-BE49-F238E27FC236}">
                          <a16:creationId xmlns:a16="http://schemas.microsoft.com/office/drawing/2014/main" id="{4BCFA6A6-982D-CAF6-5C7E-D85BFB792D5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sp>
              <p:nvSpPr>
                <p:cNvPr id="727" name="Freeform: Shape 543">
                  <a:extLst>
                    <a:ext uri="{FF2B5EF4-FFF2-40B4-BE49-F238E27FC236}">
                      <a16:creationId xmlns:a16="http://schemas.microsoft.com/office/drawing/2014/main" id="{C6D3FDEF-78E3-5F2A-217F-52C0DC4453CC}"/>
                    </a:ext>
                  </a:extLst>
                </p:cNvPr>
                <p:cNvSpPr/>
                <p:nvPr/>
              </p:nvSpPr>
              <p:spPr>
                <a:xfrm rot="11967610" flipV="1">
                  <a:off x="7739367" y="798913"/>
                  <a:ext cx="1279245" cy="179250"/>
                </a:xfrm>
                <a:custGeom>
                  <a:avLst/>
                  <a:gdLst>
                    <a:gd name="connsiteX0" fmla="*/ 0 w 1591877"/>
                    <a:gd name="connsiteY0" fmla="*/ 382299 h 755236"/>
                    <a:gd name="connsiteX1" fmla="*/ 33199 w 1591877"/>
                    <a:gd name="connsiteY1" fmla="*/ 382196 h 755236"/>
                    <a:gd name="connsiteX2" fmla="*/ 72358 w 1591877"/>
                    <a:gd name="connsiteY2" fmla="*/ 382348 h 755236"/>
                    <a:gd name="connsiteX3" fmla="*/ 110236 w 1591877"/>
                    <a:gd name="connsiteY3" fmla="*/ 382185 h 755236"/>
                    <a:gd name="connsiteX4" fmla="*/ 127475 w 1591877"/>
                    <a:gd name="connsiteY4" fmla="*/ 381590 h 755236"/>
                    <a:gd name="connsiteX5" fmla="*/ 136094 w 1591877"/>
                    <a:gd name="connsiteY5" fmla="*/ 381573 h 755236"/>
                    <a:gd name="connsiteX6" fmla="*/ 144714 w 1591877"/>
                    <a:gd name="connsiteY6" fmla="*/ 381896 h 755236"/>
                    <a:gd name="connsiteX7" fmla="*/ 153590 w 1591877"/>
                    <a:gd name="connsiteY7" fmla="*/ 382546 h 755236"/>
                    <a:gd name="connsiteX8" fmla="*/ 162467 w 1591877"/>
                    <a:gd name="connsiteY8" fmla="*/ 383286 h 755236"/>
                    <a:gd name="connsiteX9" fmla="*/ 166901 w 1591877"/>
                    <a:gd name="connsiteY9" fmla="*/ 383579 h 755236"/>
                    <a:gd name="connsiteX10" fmla="*/ 171340 w 1591877"/>
                    <a:gd name="connsiteY10" fmla="*/ 383750 h 755236"/>
                    <a:gd name="connsiteX11" fmla="*/ 175778 w 1591877"/>
                    <a:gd name="connsiteY11" fmla="*/ 383761 h 755236"/>
                    <a:gd name="connsiteX12" fmla="*/ 180212 w 1591877"/>
                    <a:gd name="connsiteY12" fmla="*/ 383583 h 755236"/>
                    <a:gd name="connsiteX13" fmla="*/ 184823 w 1591877"/>
                    <a:gd name="connsiteY13" fmla="*/ 383187 h 755236"/>
                    <a:gd name="connsiteX14" fmla="*/ 189430 w 1591877"/>
                    <a:gd name="connsiteY14" fmla="*/ 382597 h 755236"/>
                    <a:gd name="connsiteX15" fmla="*/ 194037 w 1591877"/>
                    <a:gd name="connsiteY15" fmla="*/ 381854 h 755236"/>
                    <a:gd name="connsiteX16" fmla="*/ 198644 w 1591877"/>
                    <a:gd name="connsiteY16" fmla="*/ 381042 h 755236"/>
                    <a:gd name="connsiteX17" fmla="*/ 203250 w 1591877"/>
                    <a:gd name="connsiteY17" fmla="*/ 380258 h 755236"/>
                    <a:gd name="connsiteX18" fmla="*/ 205554 w 1591877"/>
                    <a:gd name="connsiteY18" fmla="*/ 379910 h 755236"/>
                    <a:gd name="connsiteX19" fmla="*/ 207857 w 1591877"/>
                    <a:gd name="connsiteY19" fmla="*/ 379613 h 755236"/>
                    <a:gd name="connsiteX20" fmla="*/ 210164 w 1591877"/>
                    <a:gd name="connsiteY20" fmla="*/ 379380 h 755236"/>
                    <a:gd name="connsiteX21" fmla="*/ 212468 w 1591877"/>
                    <a:gd name="connsiteY21" fmla="*/ 379221 h 755236"/>
                    <a:gd name="connsiteX22" fmla="*/ 214771 w 1591877"/>
                    <a:gd name="connsiteY22" fmla="*/ 379148 h 755236"/>
                    <a:gd name="connsiteX23" fmla="*/ 217075 w 1591877"/>
                    <a:gd name="connsiteY23" fmla="*/ 379175 h 755236"/>
                    <a:gd name="connsiteX24" fmla="*/ 219569 w 1591877"/>
                    <a:gd name="connsiteY24" fmla="*/ 379318 h 755236"/>
                    <a:gd name="connsiteX25" fmla="*/ 222063 w 1591877"/>
                    <a:gd name="connsiteY25" fmla="*/ 379589 h 755236"/>
                    <a:gd name="connsiteX26" fmla="*/ 224561 w 1591877"/>
                    <a:gd name="connsiteY26" fmla="*/ 379983 h 755236"/>
                    <a:gd name="connsiteX27" fmla="*/ 227055 w 1591877"/>
                    <a:gd name="connsiteY27" fmla="*/ 380500 h 755236"/>
                    <a:gd name="connsiteX28" fmla="*/ 229549 w 1591877"/>
                    <a:gd name="connsiteY28" fmla="*/ 381128 h 755236"/>
                    <a:gd name="connsiteX29" fmla="*/ 232044 w 1591877"/>
                    <a:gd name="connsiteY29" fmla="*/ 381852 h 755236"/>
                    <a:gd name="connsiteX30" fmla="*/ 237036 w 1591877"/>
                    <a:gd name="connsiteY30" fmla="*/ 383501 h 755236"/>
                    <a:gd name="connsiteX31" fmla="*/ 242024 w 1591877"/>
                    <a:gd name="connsiteY31" fmla="*/ 385237 h 755236"/>
                    <a:gd name="connsiteX32" fmla="*/ 244518 w 1591877"/>
                    <a:gd name="connsiteY32" fmla="*/ 386053 h 755236"/>
                    <a:gd name="connsiteX33" fmla="*/ 247012 w 1591877"/>
                    <a:gd name="connsiteY33" fmla="*/ 386793 h 755236"/>
                    <a:gd name="connsiteX34" fmla="*/ 249510 w 1591877"/>
                    <a:gd name="connsiteY34" fmla="*/ 387416 h 755236"/>
                    <a:gd name="connsiteX35" fmla="*/ 250757 w 1591877"/>
                    <a:gd name="connsiteY35" fmla="*/ 387674 h 755236"/>
                    <a:gd name="connsiteX36" fmla="*/ 252004 w 1591877"/>
                    <a:gd name="connsiteY36" fmla="*/ 387892 h 755236"/>
                    <a:gd name="connsiteX37" fmla="*/ 253252 w 1591877"/>
                    <a:gd name="connsiteY37" fmla="*/ 388066 h 755236"/>
                    <a:gd name="connsiteX38" fmla="*/ 254499 w 1591877"/>
                    <a:gd name="connsiteY38" fmla="*/ 388189 h 755236"/>
                    <a:gd name="connsiteX39" fmla="*/ 255746 w 1591877"/>
                    <a:gd name="connsiteY39" fmla="*/ 388264 h 755236"/>
                    <a:gd name="connsiteX40" fmla="*/ 256993 w 1591877"/>
                    <a:gd name="connsiteY40" fmla="*/ 388284 h 755236"/>
                    <a:gd name="connsiteX41" fmla="*/ 258009 w 1591877"/>
                    <a:gd name="connsiteY41" fmla="*/ 388257 h 755236"/>
                    <a:gd name="connsiteX42" fmla="*/ 259021 w 1591877"/>
                    <a:gd name="connsiteY42" fmla="*/ 388196 h 755236"/>
                    <a:gd name="connsiteX43" fmla="*/ 260033 w 1591877"/>
                    <a:gd name="connsiteY43" fmla="*/ 388092 h 755236"/>
                    <a:gd name="connsiteX44" fmla="*/ 261050 w 1591877"/>
                    <a:gd name="connsiteY44" fmla="*/ 387951 h 755236"/>
                    <a:gd name="connsiteX45" fmla="*/ 262062 w 1591877"/>
                    <a:gd name="connsiteY45" fmla="*/ 387771 h 755236"/>
                    <a:gd name="connsiteX46" fmla="*/ 263074 w 1591877"/>
                    <a:gd name="connsiteY46" fmla="*/ 387551 h 755236"/>
                    <a:gd name="connsiteX47" fmla="*/ 264090 w 1591877"/>
                    <a:gd name="connsiteY47" fmla="*/ 387289 h 755236"/>
                    <a:gd name="connsiteX48" fmla="*/ 265103 w 1591877"/>
                    <a:gd name="connsiteY48" fmla="*/ 386989 h 755236"/>
                    <a:gd name="connsiteX49" fmla="*/ 266119 w 1591877"/>
                    <a:gd name="connsiteY49" fmla="*/ 386650 h 755236"/>
                    <a:gd name="connsiteX50" fmla="*/ 267131 w 1591877"/>
                    <a:gd name="connsiteY50" fmla="*/ 386276 h 755236"/>
                    <a:gd name="connsiteX51" fmla="*/ 269159 w 1591877"/>
                    <a:gd name="connsiteY51" fmla="*/ 385415 h 755236"/>
                    <a:gd name="connsiteX52" fmla="*/ 271184 w 1591877"/>
                    <a:gd name="connsiteY52" fmla="*/ 384420 h 755236"/>
                    <a:gd name="connsiteX53" fmla="*/ 273212 w 1591877"/>
                    <a:gd name="connsiteY53" fmla="*/ 383310 h 755236"/>
                    <a:gd name="connsiteX54" fmla="*/ 277269 w 1591877"/>
                    <a:gd name="connsiteY54" fmla="*/ 380828 h 755236"/>
                    <a:gd name="connsiteX55" fmla="*/ 281322 w 1591877"/>
                    <a:gd name="connsiteY55" fmla="*/ 378177 h 755236"/>
                    <a:gd name="connsiteX56" fmla="*/ 285379 w 1591877"/>
                    <a:gd name="connsiteY56" fmla="*/ 375612 h 755236"/>
                    <a:gd name="connsiteX57" fmla="*/ 287404 w 1591877"/>
                    <a:gd name="connsiteY57" fmla="*/ 374447 h 755236"/>
                    <a:gd name="connsiteX58" fmla="*/ 288420 w 1591877"/>
                    <a:gd name="connsiteY58" fmla="*/ 373908 h 755236"/>
                    <a:gd name="connsiteX59" fmla="*/ 289432 w 1591877"/>
                    <a:gd name="connsiteY59" fmla="*/ 373406 h 755236"/>
                    <a:gd name="connsiteX60" fmla="*/ 290694 w 1591877"/>
                    <a:gd name="connsiteY60" fmla="*/ 372838 h 755236"/>
                    <a:gd name="connsiteX61" fmla="*/ 291952 w 1591877"/>
                    <a:gd name="connsiteY61" fmla="*/ 372338 h 755236"/>
                    <a:gd name="connsiteX62" fmla="*/ 292583 w 1591877"/>
                    <a:gd name="connsiteY62" fmla="*/ 372116 h 755236"/>
                    <a:gd name="connsiteX63" fmla="*/ 293214 w 1591877"/>
                    <a:gd name="connsiteY63" fmla="*/ 371913 h 755236"/>
                    <a:gd name="connsiteX64" fmla="*/ 293841 w 1591877"/>
                    <a:gd name="connsiteY64" fmla="*/ 371733 h 755236"/>
                    <a:gd name="connsiteX65" fmla="*/ 294472 w 1591877"/>
                    <a:gd name="connsiteY65" fmla="*/ 371574 h 755236"/>
                    <a:gd name="connsiteX66" fmla="*/ 295102 w 1591877"/>
                    <a:gd name="connsiteY66" fmla="*/ 371437 h 755236"/>
                    <a:gd name="connsiteX67" fmla="*/ 295733 w 1591877"/>
                    <a:gd name="connsiteY67" fmla="*/ 371323 h 755236"/>
                    <a:gd name="connsiteX68" fmla="*/ 296364 w 1591877"/>
                    <a:gd name="connsiteY68" fmla="*/ 371233 h 755236"/>
                    <a:gd name="connsiteX69" fmla="*/ 296991 w 1591877"/>
                    <a:gd name="connsiteY69" fmla="*/ 371169 h 755236"/>
                    <a:gd name="connsiteX70" fmla="*/ 297622 w 1591877"/>
                    <a:gd name="connsiteY70" fmla="*/ 371127 h 755236"/>
                    <a:gd name="connsiteX71" fmla="*/ 298253 w 1591877"/>
                    <a:gd name="connsiteY71" fmla="*/ 371114 h 755236"/>
                    <a:gd name="connsiteX72" fmla="*/ 298884 w 1591877"/>
                    <a:gd name="connsiteY72" fmla="*/ 371125 h 755236"/>
                    <a:gd name="connsiteX73" fmla="*/ 299511 w 1591877"/>
                    <a:gd name="connsiteY73" fmla="*/ 371162 h 755236"/>
                    <a:gd name="connsiteX74" fmla="*/ 300142 w 1591877"/>
                    <a:gd name="connsiteY74" fmla="*/ 371226 h 755236"/>
                    <a:gd name="connsiteX75" fmla="*/ 300773 w 1591877"/>
                    <a:gd name="connsiteY75" fmla="*/ 371319 h 755236"/>
                    <a:gd name="connsiteX76" fmla="*/ 301404 w 1591877"/>
                    <a:gd name="connsiteY76" fmla="*/ 371440 h 755236"/>
                    <a:gd name="connsiteX77" fmla="*/ 302031 w 1591877"/>
                    <a:gd name="connsiteY77" fmla="*/ 371585 h 755236"/>
                    <a:gd name="connsiteX78" fmla="*/ 302662 w 1591877"/>
                    <a:gd name="connsiteY78" fmla="*/ 371761 h 755236"/>
                    <a:gd name="connsiteX79" fmla="*/ 303293 w 1591877"/>
                    <a:gd name="connsiteY79" fmla="*/ 371964 h 755236"/>
                    <a:gd name="connsiteX80" fmla="*/ 303924 w 1591877"/>
                    <a:gd name="connsiteY80" fmla="*/ 372195 h 755236"/>
                    <a:gd name="connsiteX81" fmla="*/ 304555 w 1591877"/>
                    <a:gd name="connsiteY81" fmla="*/ 372455 h 755236"/>
                    <a:gd name="connsiteX82" fmla="*/ 305182 w 1591877"/>
                    <a:gd name="connsiteY82" fmla="*/ 372741 h 755236"/>
                    <a:gd name="connsiteX83" fmla="*/ 305813 w 1591877"/>
                    <a:gd name="connsiteY83" fmla="*/ 373056 h 755236"/>
                    <a:gd name="connsiteX84" fmla="*/ 307075 w 1591877"/>
                    <a:gd name="connsiteY84" fmla="*/ 373765 h 755236"/>
                    <a:gd name="connsiteX85" fmla="*/ 308333 w 1591877"/>
                    <a:gd name="connsiteY85" fmla="*/ 374582 h 755236"/>
                    <a:gd name="connsiteX86" fmla="*/ 309594 w 1591877"/>
                    <a:gd name="connsiteY86" fmla="*/ 375500 h 755236"/>
                    <a:gd name="connsiteX87" fmla="*/ 310853 w 1591877"/>
                    <a:gd name="connsiteY87" fmla="*/ 376515 h 755236"/>
                    <a:gd name="connsiteX88" fmla="*/ 312114 w 1591877"/>
                    <a:gd name="connsiteY88" fmla="*/ 377623 h 755236"/>
                    <a:gd name="connsiteX89" fmla="*/ 314634 w 1591877"/>
                    <a:gd name="connsiteY89" fmla="*/ 380075 h 755236"/>
                    <a:gd name="connsiteX90" fmla="*/ 317154 w 1591877"/>
                    <a:gd name="connsiteY90" fmla="*/ 382786 h 755236"/>
                    <a:gd name="connsiteX91" fmla="*/ 319674 w 1591877"/>
                    <a:gd name="connsiteY91" fmla="*/ 385670 h 755236"/>
                    <a:gd name="connsiteX92" fmla="*/ 324714 w 1591877"/>
                    <a:gd name="connsiteY92" fmla="*/ 391543 h 755236"/>
                    <a:gd name="connsiteX93" fmla="*/ 327233 w 1591877"/>
                    <a:gd name="connsiteY93" fmla="*/ 394306 h 755236"/>
                    <a:gd name="connsiteX94" fmla="*/ 329753 w 1591877"/>
                    <a:gd name="connsiteY94" fmla="*/ 396794 h 755236"/>
                    <a:gd name="connsiteX95" fmla="*/ 330755 w 1591877"/>
                    <a:gd name="connsiteY95" fmla="*/ 397681 h 755236"/>
                    <a:gd name="connsiteX96" fmla="*/ 331756 w 1591877"/>
                    <a:gd name="connsiteY96" fmla="*/ 398500 h 755236"/>
                    <a:gd name="connsiteX97" fmla="*/ 332757 w 1591877"/>
                    <a:gd name="connsiteY97" fmla="*/ 399245 h 755236"/>
                    <a:gd name="connsiteX98" fmla="*/ 333759 w 1591877"/>
                    <a:gd name="connsiteY98" fmla="*/ 399907 h 755236"/>
                    <a:gd name="connsiteX99" fmla="*/ 334258 w 1591877"/>
                    <a:gd name="connsiteY99" fmla="*/ 400205 h 755236"/>
                    <a:gd name="connsiteX100" fmla="*/ 334760 w 1591877"/>
                    <a:gd name="connsiteY100" fmla="*/ 400480 h 755236"/>
                    <a:gd name="connsiteX101" fmla="*/ 335263 w 1591877"/>
                    <a:gd name="connsiteY101" fmla="*/ 400733 h 755236"/>
                    <a:gd name="connsiteX102" fmla="*/ 335761 w 1591877"/>
                    <a:gd name="connsiteY102" fmla="*/ 400962 h 755236"/>
                    <a:gd name="connsiteX103" fmla="*/ 336260 w 1591877"/>
                    <a:gd name="connsiteY103" fmla="*/ 401165 h 755236"/>
                    <a:gd name="connsiteX104" fmla="*/ 336763 w 1591877"/>
                    <a:gd name="connsiteY104" fmla="*/ 401343 h 755236"/>
                    <a:gd name="connsiteX105" fmla="*/ 337262 w 1591877"/>
                    <a:gd name="connsiteY105" fmla="*/ 401495 h 755236"/>
                    <a:gd name="connsiteX106" fmla="*/ 337764 w 1591877"/>
                    <a:gd name="connsiteY106" fmla="*/ 401623 h 755236"/>
                    <a:gd name="connsiteX107" fmla="*/ 338263 w 1591877"/>
                    <a:gd name="connsiteY107" fmla="*/ 401720 h 755236"/>
                    <a:gd name="connsiteX108" fmla="*/ 338512 w 1591877"/>
                    <a:gd name="connsiteY108" fmla="*/ 401759 h 755236"/>
                    <a:gd name="connsiteX109" fmla="*/ 338765 w 1591877"/>
                    <a:gd name="connsiteY109" fmla="*/ 401792 h 755236"/>
                    <a:gd name="connsiteX110" fmla="*/ 339015 w 1591877"/>
                    <a:gd name="connsiteY110" fmla="*/ 401817 h 755236"/>
                    <a:gd name="connsiteX111" fmla="*/ 339264 w 1591877"/>
                    <a:gd name="connsiteY111" fmla="*/ 401834 h 755236"/>
                    <a:gd name="connsiteX112" fmla="*/ 339517 w 1591877"/>
                    <a:gd name="connsiteY112" fmla="*/ 401845 h 755236"/>
                    <a:gd name="connsiteX113" fmla="*/ 339767 w 1591877"/>
                    <a:gd name="connsiteY113" fmla="*/ 401850 h 755236"/>
                    <a:gd name="connsiteX114" fmla="*/ 340016 w 1591877"/>
                    <a:gd name="connsiteY114" fmla="*/ 401845 h 755236"/>
                    <a:gd name="connsiteX115" fmla="*/ 340266 w 1591877"/>
                    <a:gd name="connsiteY115" fmla="*/ 401834 h 755236"/>
                    <a:gd name="connsiteX116" fmla="*/ 340515 w 1591877"/>
                    <a:gd name="connsiteY116" fmla="*/ 401817 h 755236"/>
                    <a:gd name="connsiteX117" fmla="*/ 340768 w 1591877"/>
                    <a:gd name="connsiteY117" fmla="*/ 401792 h 755236"/>
                    <a:gd name="connsiteX118" fmla="*/ 341018 w 1591877"/>
                    <a:gd name="connsiteY118" fmla="*/ 401759 h 755236"/>
                    <a:gd name="connsiteX119" fmla="*/ 341267 w 1591877"/>
                    <a:gd name="connsiteY119" fmla="*/ 401717 h 755236"/>
                    <a:gd name="connsiteX120" fmla="*/ 341516 w 1591877"/>
                    <a:gd name="connsiteY120" fmla="*/ 401671 h 755236"/>
                    <a:gd name="connsiteX121" fmla="*/ 341769 w 1591877"/>
                    <a:gd name="connsiteY121" fmla="*/ 401616 h 755236"/>
                    <a:gd name="connsiteX122" fmla="*/ 342268 w 1591877"/>
                    <a:gd name="connsiteY122" fmla="*/ 401484 h 755236"/>
                    <a:gd name="connsiteX123" fmla="*/ 342771 w 1591877"/>
                    <a:gd name="connsiteY123" fmla="*/ 401319 h 755236"/>
                    <a:gd name="connsiteX124" fmla="*/ 343270 w 1591877"/>
                    <a:gd name="connsiteY124" fmla="*/ 401127 h 755236"/>
                    <a:gd name="connsiteX125" fmla="*/ 343768 w 1591877"/>
                    <a:gd name="connsiteY125" fmla="*/ 400903 h 755236"/>
                    <a:gd name="connsiteX126" fmla="*/ 344271 w 1591877"/>
                    <a:gd name="connsiteY126" fmla="*/ 400647 h 755236"/>
                    <a:gd name="connsiteX127" fmla="*/ 344770 w 1591877"/>
                    <a:gd name="connsiteY127" fmla="*/ 400363 h 755236"/>
                    <a:gd name="connsiteX128" fmla="*/ 345272 w 1591877"/>
                    <a:gd name="connsiteY128" fmla="*/ 400048 h 755236"/>
                    <a:gd name="connsiteX129" fmla="*/ 345771 w 1591877"/>
                    <a:gd name="connsiteY129" fmla="*/ 399703 h 755236"/>
                    <a:gd name="connsiteX130" fmla="*/ 346773 w 1591877"/>
                    <a:gd name="connsiteY130" fmla="*/ 398919 h 755236"/>
                    <a:gd name="connsiteX131" fmla="*/ 347774 w 1591877"/>
                    <a:gd name="connsiteY131" fmla="*/ 398016 h 755236"/>
                    <a:gd name="connsiteX132" fmla="*/ 348775 w 1591877"/>
                    <a:gd name="connsiteY132" fmla="*/ 396997 h 755236"/>
                    <a:gd name="connsiteX133" fmla="*/ 349776 w 1591877"/>
                    <a:gd name="connsiteY133" fmla="*/ 395865 h 755236"/>
                    <a:gd name="connsiteX134" fmla="*/ 351779 w 1591877"/>
                    <a:gd name="connsiteY134" fmla="*/ 393271 h 755236"/>
                    <a:gd name="connsiteX135" fmla="*/ 353782 w 1591877"/>
                    <a:gd name="connsiteY135" fmla="*/ 390279 h 755236"/>
                    <a:gd name="connsiteX136" fmla="*/ 357787 w 1591877"/>
                    <a:gd name="connsiteY136" fmla="*/ 383314 h 755236"/>
                    <a:gd name="connsiteX137" fmla="*/ 361789 w 1591877"/>
                    <a:gd name="connsiteY137" fmla="*/ 375513 h 755236"/>
                    <a:gd name="connsiteX138" fmla="*/ 366154 w 1591877"/>
                    <a:gd name="connsiteY138" fmla="*/ 366873 h 755236"/>
                    <a:gd name="connsiteX139" fmla="*/ 368336 w 1591877"/>
                    <a:gd name="connsiteY139" fmla="*/ 362795 h 755236"/>
                    <a:gd name="connsiteX140" fmla="*/ 370515 w 1591877"/>
                    <a:gd name="connsiteY140" fmla="*/ 359052 h 755236"/>
                    <a:gd name="connsiteX141" fmla="*/ 372697 w 1591877"/>
                    <a:gd name="connsiteY141" fmla="*/ 355769 h 755236"/>
                    <a:gd name="connsiteX142" fmla="*/ 373787 w 1591877"/>
                    <a:gd name="connsiteY142" fmla="*/ 354338 h 755236"/>
                    <a:gd name="connsiteX143" fmla="*/ 374880 w 1591877"/>
                    <a:gd name="connsiteY143" fmla="*/ 353065 h 755236"/>
                    <a:gd name="connsiteX144" fmla="*/ 375969 w 1591877"/>
                    <a:gd name="connsiteY144" fmla="*/ 351964 h 755236"/>
                    <a:gd name="connsiteX145" fmla="*/ 376516 w 1591877"/>
                    <a:gd name="connsiteY145" fmla="*/ 351484 h 755236"/>
                    <a:gd name="connsiteX146" fmla="*/ 377058 w 1591877"/>
                    <a:gd name="connsiteY146" fmla="*/ 351051 h 755236"/>
                    <a:gd name="connsiteX147" fmla="*/ 377605 w 1591877"/>
                    <a:gd name="connsiteY147" fmla="*/ 350663 h 755236"/>
                    <a:gd name="connsiteX148" fmla="*/ 378152 w 1591877"/>
                    <a:gd name="connsiteY148" fmla="*/ 350331 h 755236"/>
                    <a:gd name="connsiteX149" fmla="*/ 378423 w 1591877"/>
                    <a:gd name="connsiteY149" fmla="*/ 350181 h 755236"/>
                    <a:gd name="connsiteX150" fmla="*/ 378694 w 1591877"/>
                    <a:gd name="connsiteY150" fmla="*/ 350046 h 755236"/>
                    <a:gd name="connsiteX151" fmla="*/ 378969 w 1591877"/>
                    <a:gd name="connsiteY151" fmla="*/ 349923 h 755236"/>
                    <a:gd name="connsiteX152" fmla="*/ 379241 w 1591877"/>
                    <a:gd name="connsiteY152" fmla="*/ 349815 h 755236"/>
                    <a:gd name="connsiteX153" fmla="*/ 379516 w 1591877"/>
                    <a:gd name="connsiteY153" fmla="*/ 349721 h 755236"/>
                    <a:gd name="connsiteX154" fmla="*/ 379787 w 1591877"/>
                    <a:gd name="connsiteY154" fmla="*/ 349639 h 755236"/>
                    <a:gd name="connsiteX155" fmla="*/ 380059 w 1591877"/>
                    <a:gd name="connsiteY155" fmla="*/ 349571 h 755236"/>
                    <a:gd name="connsiteX156" fmla="*/ 380334 w 1591877"/>
                    <a:gd name="connsiteY156" fmla="*/ 349516 h 755236"/>
                    <a:gd name="connsiteX157" fmla="*/ 380605 w 1591877"/>
                    <a:gd name="connsiteY157" fmla="*/ 349476 h 755236"/>
                    <a:gd name="connsiteX158" fmla="*/ 380877 w 1591877"/>
                    <a:gd name="connsiteY158" fmla="*/ 349450 h 755236"/>
                    <a:gd name="connsiteX159" fmla="*/ 381152 w 1591877"/>
                    <a:gd name="connsiteY159" fmla="*/ 349439 h 755236"/>
                    <a:gd name="connsiteX160" fmla="*/ 381423 w 1591877"/>
                    <a:gd name="connsiteY160" fmla="*/ 349441 h 755236"/>
                    <a:gd name="connsiteX161" fmla="*/ 381695 w 1591877"/>
                    <a:gd name="connsiteY161" fmla="*/ 349456 h 755236"/>
                    <a:gd name="connsiteX162" fmla="*/ 381970 w 1591877"/>
                    <a:gd name="connsiteY162" fmla="*/ 349489 h 755236"/>
                    <a:gd name="connsiteX163" fmla="*/ 382241 w 1591877"/>
                    <a:gd name="connsiteY163" fmla="*/ 349533 h 755236"/>
                    <a:gd name="connsiteX164" fmla="*/ 382513 w 1591877"/>
                    <a:gd name="connsiteY164" fmla="*/ 349595 h 755236"/>
                    <a:gd name="connsiteX165" fmla="*/ 382788 w 1591877"/>
                    <a:gd name="connsiteY165" fmla="*/ 349670 h 755236"/>
                    <a:gd name="connsiteX166" fmla="*/ 383059 w 1591877"/>
                    <a:gd name="connsiteY166" fmla="*/ 349758 h 755236"/>
                    <a:gd name="connsiteX167" fmla="*/ 383331 w 1591877"/>
                    <a:gd name="connsiteY167" fmla="*/ 349864 h 755236"/>
                    <a:gd name="connsiteX168" fmla="*/ 383606 w 1591877"/>
                    <a:gd name="connsiteY168" fmla="*/ 349983 h 755236"/>
                    <a:gd name="connsiteX169" fmla="*/ 383877 w 1591877"/>
                    <a:gd name="connsiteY169" fmla="*/ 350115 h 755236"/>
                    <a:gd name="connsiteX170" fmla="*/ 384149 w 1591877"/>
                    <a:gd name="connsiteY170" fmla="*/ 350264 h 755236"/>
                    <a:gd name="connsiteX171" fmla="*/ 384424 w 1591877"/>
                    <a:gd name="connsiteY171" fmla="*/ 350427 h 755236"/>
                    <a:gd name="connsiteX172" fmla="*/ 384695 w 1591877"/>
                    <a:gd name="connsiteY172" fmla="*/ 350606 h 755236"/>
                    <a:gd name="connsiteX173" fmla="*/ 385242 w 1591877"/>
                    <a:gd name="connsiteY173" fmla="*/ 351009 h 755236"/>
                    <a:gd name="connsiteX174" fmla="*/ 385784 w 1591877"/>
                    <a:gd name="connsiteY174" fmla="*/ 351469 h 755236"/>
                    <a:gd name="connsiteX175" fmla="*/ 386331 w 1591877"/>
                    <a:gd name="connsiteY175" fmla="*/ 351991 h 755236"/>
                    <a:gd name="connsiteX176" fmla="*/ 386878 w 1591877"/>
                    <a:gd name="connsiteY176" fmla="*/ 352572 h 755236"/>
                    <a:gd name="connsiteX177" fmla="*/ 387967 w 1591877"/>
                    <a:gd name="connsiteY177" fmla="*/ 353913 h 755236"/>
                    <a:gd name="connsiteX178" fmla="*/ 389056 w 1591877"/>
                    <a:gd name="connsiteY178" fmla="*/ 355487 h 755236"/>
                    <a:gd name="connsiteX179" fmla="*/ 390149 w 1591877"/>
                    <a:gd name="connsiteY179" fmla="*/ 357288 h 755236"/>
                    <a:gd name="connsiteX180" fmla="*/ 392332 w 1591877"/>
                    <a:gd name="connsiteY180" fmla="*/ 361549 h 755236"/>
                    <a:gd name="connsiteX181" fmla="*/ 394510 w 1591877"/>
                    <a:gd name="connsiteY181" fmla="*/ 366618 h 755236"/>
                    <a:gd name="connsiteX182" fmla="*/ 396693 w 1591877"/>
                    <a:gd name="connsiteY182" fmla="*/ 372389 h 755236"/>
                    <a:gd name="connsiteX183" fmla="*/ 401373 w 1591877"/>
                    <a:gd name="connsiteY183" fmla="*/ 386511 h 755236"/>
                    <a:gd name="connsiteX184" fmla="*/ 406057 w 1591877"/>
                    <a:gd name="connsiteY184" fmla="*/ 401629 h 755236"/>
                    <a:gd name="connsiteX185" fmla="*/ 408397 w 1591877"/>
                    <a:gd name="connsiteY185" fmla="*/ 408966 h 755236"/>
                    <a:gd name="connsiteX186" fmla="*/ 410737 w 1591877"/>
                    <a:gd name="connsiteY186" fmla="*/ 415816 h 755236"/>
                    <a:gd name="connsiteX187" fmla="*/ 413081 w 1591877"/>
                    <a:gd name="connsiteY187" fmla="*/ 421930 h 755236"/>
                    <a:gd name="connsiteX188" fmla="*/ 415421 w 1591877"/>
                    <a:gd name="connsiteY188" fmla="*/ 427067 h 755236"/>
                    <a:gd name="connsiteX189" fmla="*/ 416591 w 1591877"/>
                    <a:gd name="connsiteY189" fmla="*/ 429199 h 755236"/>
                    <a:gd name="connsiteX190" fmla="*/ 417761 w 1591877"/>
                    <a:gd name="connsiteY190" fmla="*/ 431006 h 755236"/>
                    <a:gd name="connsiteX191" fmla="*/ 418348 w 1591877"/>
                    <a:gd name="connsiteY191" fmla="*/ 431782 h 755236"/>
                    <a:gd name="connsiteX192" fmla="*/ 418931 w 1591877"/>
                    <a:gd name="connsiteY192" fmla="*/ 432466 h 755236"/>
                    <a:gd name="connsiteX193" fmla="*/ 419518 w 1591877"/>
                    <a:gd name="connsiteY193" fmla="*/ 433059 h 755236"/>
                    <a:gd name="connsiteX194" fmla="*/ 419808 w 1591877"/>
                    <a:gd name="connsiteY194" fmla="*/ 433321 h 755236"/>
                    <a:gd name="connsiteX195" fmla="*/ 420102 w 1591877"/>
                    <a:gd name="connsiteY195" fmla="*/ 433556 h 755236"/>
                    <a:gd name="connsiteX196" fmla="*/ 420395 w 1591877"/>
                    <a:gd name="connsiteY196" fmla="*/ 433770 h 755236"/>
                    <a:gd name="connsiteX197" fmla="*/ 420688 w 1591877"/>
                    <a:gd name="connsiteY197" fmla="*/ 433959 h 755236"/>
                    <a:gd name="connsiteX198" fmla="*/ 420982 w 1591877"/>
                    <a:gd name="connsiteY198" fmla="*/ 434122 h 755236"/>
                    <a:gd name="connsiteX199" fmla="*/ 421129 w 1591877"/>
                    <a:gd name="connsiteY199" fmla="*/ 434195 h 755236"/>
                    <a:gd name="connsiteX200" fmla="*/ 421272 w 1591877"/>
                    <a:gd name="connsiteY200" fmla="*/ 434261 h 755236"/>
                    <a:gd name="connsiteX201" fmla="*/ 421418 w 1591877"/>
                    <a:gd name="connsiteY201" fmla="*/ 434322 h 755236"/>
                    <a:gd name="connsiteX202" fmla="*/ 421565 w 1591877"/>
                    <a:gd name="connsiteY202" fmla="*/ 434375 h 755236"/>
                    <a:gd name="connsiteX203" fmla="*/ 421712 w 1591877"/>
                    <a:gd name="connsiteY203" fmla="*/ 434422 h 755236"/>
                    <a:gd name="connsiteX204" fmla="*/ 421858 w 1591877"/>
                    <a:gd name="connsiteY204" fmla="*/ 434463 h 755236"/>
                    <a:gd name="connsiteX205" fmla="*/ 422005 w 1591877"/>
                    <a:gd name="connsiteY205" fmla="*/ 434499 h 755236"/>
                    <a:gd name="connsiteX206" fmla="*/ 422152 w 1591877"/>
                    <a:gd name="connsiteY206" fmla="*/ 434527 h 755236"/>
                    <a:gd name="connsiteX207" fmla="*/ 422299 w 1591877"/>
                    <a:gd name="connsiteY207" fmla="*/ 434547 h 755236"/>
                    <a:gd name="connsiteX208" fmla="*/ 422445 w 1591877"/>
                    <a:gd name="connsiteY208" fmla="*/ 434562 h 755236"/>
                    <a:gd name="connsiteX209" fmla="*/ 422588 w 1591877"/>
                    <a:gd name="connsiteY209" fmla="*/ 434571 h 755236"/>
                    <a:gd name="connsiteX210" fmla="*/ 422735 w 1591877"/>
                    <a:gd name="connsiteY210" fmla="*/ 434573 h 755236"/>
                    <a:gd name="connsiteX211" fmla="*/ 422882 w 1591877"/>
                    <a:gd name="connsiteY211" fmla="*/ 434571 h 755236"/>
                    <a:gd name="connsiteX212" fmla="*/ 423029 w 1591877"/>
                    <a:gd name="connsiteY212" fmla="*/ 434560 h 755236"/>
                    <a:gd name="connsiteX213" fmla="*/ 423175 w 1591877"/>
                    <a:gd name="connsiteY213" fmla="*/ 434543 h 755236"/>
                    <a:gd name="connsiteX214" fmla="*/ 423322 w 1591877"/>
                    <a:gd name="connsiteY214" fmla="*/ 434518 h 755236"/>
                    <a:gd name="connsiteX215" fmla="*/ 423469 w 1591877"/>
                    <a:gd name="connsiteY215" fmla="*/ 434488 h 755236"/>
                    <a:gd name="connsiteX216" fmla="*/ 423615 w 1591877"/>
                    <a:gd name="connsiteY216" fmla="*/ 434450 h 755236"/>
                    <a:gd name="connsiteX217" fmla="*/ 423758 w 1591877"/>
                    <a:gd name="connsiteY217" fmla="*/ 434406 h 755236"/>
                    <a:gd name="connsiteX218" fmla="*/ 423905 w 1591877"/>
                    <a:gd name="connsiteY218" fmla="*/ 434358 h 755236"/>
                    <a:gd name="connsiteX219" fmla="*/ 424052 w 1591877"/>
                    <a:gd name="connsiteY219" fmla="*/ 434300 h 755236"/>
                    <a:gd name="connsiteX220" fmla="*/ 424199 w 1591877"/>
                    <a:gd name="connsiteY220" fmla="*/ 434237 h 755236"/>
                    <a:gd name="connsiteX221" fmla="*/ 424345 w 1591877"/>
                    <a:gd name="connsiteY221" fmla="*/ 434166 h 755236"/>
                    <a:gd name="connsiteX222" fmla="*/ 424492 w 1591877"/>
                    <a:gd name="connsiteY222" fmla="*/ 434089 h 755236"/>
                    <a:gd name="connsiteX223" fmla="*/ 424785 w 1591877"/>
                    <a:gd name="connsiteY223" fmla="*/ 433915 h 755236"/>
                    <a:gd name="connsiteX224" fmla="*/ 425079 w 1591877"/>
                    <a:gd name="connsiteY224" fmla="*/ 433713 h 755236"/>
                    <a:gd name="connsiteX225" fmla="*/ 425369 w 1591877"/>
                    <a:gd name="connsiteY225" fmla="*/ 433484 h 755236"/>
                    <a:gd name="connsiteX226" fmla="*/ 425662 w 1591877"/>
                    <a:gd name="connsiteY226" fmla="*/ 433230 h 755236"/>
                    <a:gd name="connsiteX227" fmla="*/ 425956 w 1591877"/>
                    <a:gd name="connsiteY227" fmla="*/ 432946 h 755236"/>
                    <a:gd name="connsiteX228" fmla="*/ 426539 w 1591877"/>
                    <a:gd name="connsiteY228" fmla="*/ 432301 h 755236"/>
                    <a:gd name="connsiteX229" fmla="*/ 427126 w 1591877"/>
                    <a:gd name="connsiteY229" fmla="*/ 431546 h 755236"/>
                    <a:gd name="connsiteX230" fmla="*/ 427712 w 1591877"/>
                    <a:gd name="connsiteY230" fmla="*/ 430685 h 755236"/>
                    <a:gd name="connsiteX231" fmla="*/ 428296 w 1591877"/>
                    <a:gd name="connsiteY231" fmla="*/ 429714 h 755236"/>
                    <a:gd name="connsiteX232" fmla="*/ 429466 w 1591877"/>
                    <a:gd name="connsiteY232" fmla="*/ 427453 h 755236"/>
                    <a:gd name="connsiteX233" fmla="*/ 430636 w 1591877"/>
                    <a:gd name="connsiteY233" fmla="*/ 424773 h 755236"/>
                    <a:gd name="connsiteX234" fmla="*/ 431806 w 1591877"/>
                    <a:gd name="connsiteY234" fmla="*/ 421682 h 755236"/>
                    <a:gd name="connsiteX235" fmla="*/ 432976 w 1591877"/>
                    <a:gd name="connsiteY235" fmla="*/ 418198 h 755236"/>
                    <a:gd name="connsiteX236" fmla="*/ 434150 w 1591877"/>
                    <a:gd name="connsiteY236" fmla="*/ 414341 h 755236"/>
                    <a:gd name="connsiteX237" fmla="*/ 436321 w 1591877"/>
                    <a:gd name="connsiteY237" fmla="*/ 406260 h 755236"/>
                    <a:gd name="connsiteX238" fmla="*/ 438496 w 1591877"/>
                    <a:gd name="connsiteY238" fmla="*/ 397138 h 755236"/>
                    <a:gd name="connsiteX239" fmla="*/ 440668 w 1591877"/>
                    <a:gd name="connsiteY239" fmla="*/ 387187 h 755236"/>
                    <a:gd name="connsiteX240" fmla="*/ 442843 w 1591877"/>
                    <a:gd name="connsiteY240" fmla="*/ 376652 h 755236"/>
                    <a:gd name="connsiteX241" fmla="*/ 447189 w 1591877"/>
                    <a:gd name="connsiteY241" fmla="*/ 354935 h 755236"/>
                    <a:gd name="connsiteX242" fmla="*/ 449364 w 1591877"/>
                    <a:gd name="connsiteY242" fmla="*/ 344355 h 755236"/>
                    <a:gd name="connsiteX243" fmla="*/ 451539 w 1591877"/>
                    <a:gd name="connsiteY243" fmla="*/ 334369 h 755236"/>
                    <a:gd name="connsiteX244" fmla="*/ 453711 w 1591877"/>
                    <a:gd name="connsiteY244" fmla="*/ 325289 h 755236"/>
                    <a:gd name="connsiteX245" fmla="*/ 454800 w 1591877"/>
                    <a:gd name="connsiteY245" fmla="*/ 321182 h 755236"/>
                    <a:gd name="connsiteX246" fmla="*/ 455886 w 1591877"/>
                    <a:gd name="connsiteY246" fmla="*/ 317411 h 755236"/>
                    <a:gd name="connsiteX247" fmla="*/ 456971 w 1591877"/>
                    <a:gd name="connsiteY247" fmla="*/ 314009 h 755236"/>
                    <a:gd name="connsiteX248" fmla="*/ 458061 w 1591877"/>
                    <a:gd name="connsiteY248" fmla="*/ 311005 h 755236"/>
                    <a:gd name="connsiteX249" fmla="*/ 459147 w 1591877"/>
                    <a:gd name="connsiteY249" fmla="*/ 308434 h 755236"/>
                    <a:gd name="connsiteX250" fmla="*/ 460232 w 1591877"/>
                    <a:gd name="connsiteY250" fmla="*/ 306318 h 755236"/>
                    <a:gd name="connsiteX251" fmla="*/ 460775 w 1591877"/>
                    <a:gd name="connsiteY251" fmla="*/ 305439 h 755236"/>
                    <a:gd name="connsiteX252" fmla="*/ 461318 w 1591877"/>
                    <a:gd name="connsiteY252" fmla="*/ 304684 h 755236"/>
                    <a:gd name="connsiteX253" fmla="*/ 461593 w 1591877"/>
                    <a:gd name="connsiteY253" fmla="*/ 304351 h 755236"/>
                    <a:gd name="connsiteX254" fmla="*/ 461864 w 1591877"/>
                    <a:gd name="connsiteY254" fmla="*/ 304054 h 755236"/>
                    <a:gd name="connsiteX255" fmla="*/ 462136 w 1591877"/>
                    <a:gd name="connsiteY255" fmla="*/ 303786 h 755236"/>
                    <a:gd name="connsiteX256" fmla="*/ 462407 w 1591877"/>
                    <a:gd name="connsiteY256" fmla="*/ 303552 h 755236"/>
                    <a:gd name="connsiteX257" fmla="*/ 462543 w 1591877"/>
                    <a:gd name="connsiteY257" fmla="*/ 303446 h 755236"/>
                    <a:gd name="connsiteX258" fmla="*/ 462679 w 1591877"/>
                    <a:gd name="connsiteY258" fmla="*/ 303350 h 755236"/>
                    <a:gd name="connsiteX259" fmla="*/ 462814 w 1591877"/>
                    <a:gd name="connsiteY259" fmla="*/ 303261 h 755236"/>
                    <a:gd name="connsiteX260" fmla="*/ 462950 w 1591877"/>
                    <a:gd name="connsiteY260" fmla="*/ 303180 h 755236"/>
                    <a:gd name="connsiteX261" fmla="*/ 463086 w 1591877"/>
                    <a:gd name="connsiteY261" fmla="*/ 303107 h 755236"/>
                    <a:gd name="connsiteX262" fmla="*/ 463222 w 1591877"/>
                    <a:gd name="connsiteY262" fmla="*/ 303043 h 755236"/>
                    <a:gd name="connsiteX263" fmla="*/ 463357 w 1591877"/>
                    <a:gd name="connsiteY263" fmla="*/ 302988 h 755236"/>
                    <a:gd name="connsiteX264" fmla="*/ 463493 w 1591877"/>
                    <a:gd name="connsiteY264" fmla="*/ 302942 h 755236"/>
                    <a:gd name="connsiteX265" fmla="*/ 463563 w 1591877"/>
                    <a:gd name="connsiteY265" fmla="*/ 302920 h 755236"/>
                    <a:gd name="connsiteX266" fmla="*/ 463629 w 1591877"/>
                    <a:gd name="connsiteY266" fmla="*/ 302903 h 755236"/>
                    <a:gd name="connsiteX267" fmla="*/ 463698 w 1591877"/>
                    <a:gd name="connsiteY267" fmla="*/ 302885 h 755236"/>
                    <a:gd name="connsiteX268" fmla="*/ 463764 w 1591877"/>
                    <a:gd name="connsiteY268" fmla="*/ 302872 h 755236"/>
                    <a:gd name="connsiteX269" fmla="*/ 463834 w 1591877"/>
                    <a:gd name="connsiteY269" fmla="*/ 302861 h 755236"/>
                    <a:gd name="connsiteX270" fmla="*/ 463900 w 1591877"/>
                    <a:gd name="connsiteY270" fmla="*/ 302850 h 755236"/>
                    <a:gd name="connsiteX271" fmla="*/ 463970 w 1591877"/>
                    <a:gd name="connsiteY271" fmla="*/ 302841 h 755236"/>
                    <a:gd name="connsiteX272" fmla="*/ 464036 w 1591877"/>
                    <a:gd name="connsiteY272" fmla="*/ 302837 h 755236"/>
                    <a:gd name="connsiteX273" fmla="*/ 464106 w 1591877"/>
                    <a:gd name="connsiteY273" fmla="*/ 302832 h 755236"/>
                    <a:gd name="connsiteX274" fmla="*/ 464172 w 1591877"/>
                    <a:gd name="connsiteY274" fmla="*/ 302832 h 755236"/>
                    <a:gd name="connsiteX275" fmla="*/ 464241 w 1591877"/>
                    <a:gd name="connsiteY275" fmla="*/ 302832 h 755236"/>
                    <a:gd name="connsiteX276" fmla="*/ 464307 w 1591877"/>
                    <a:gd name="connsiteY276" fmla="*/ 302834 h 755236"/>
                    <a:gd name="connsiteX277" fmla="*/ 464377 w 1591877"/>
                    <a:gd name="connsiteY277" fmla="*/ 302839 h 755236"/>
                    <a:gd name="connsiteX278" fmla="*/ 464443 w 1591877"/>
                    <a:gd name="connsiteY278" fmla="*/ 302845 h 755236"/>
                    <a:gd name="connsiteX279" fmla="*/ 464513 w 1591877"/>
                    <a:gd name="connsiteY279" fmla="*/ 302856 h 755236"/>
                    <a:gd name="connsiteX280" fmla="*/ 464579 w 1591877"/>
                    <a:gd name="connsiteY280" fmla="*/ 302867 h 755236"/>
                    <a:gd name="connsiteX281" fmla="*/ 464648 w 1591877"/>
                    <a:gd name="connsiteY281" fmla="*/ 302881 h 755236"/>
                    <a:gd name="connsiteX282" fmla="*/ 464714 w 1591877"/>
                    <a:gd name="connsiteY282" fmla="*/ 302896 h 755236"/>
                    <a:gd name="connsiteX283" fmla="*/ 464784 w 1591877"/>
                    <a:gd name="connsiteY283" fmla="*/ 302914 h 755236"/>
                    <a:gd name="connsiteX284" fmla="*/ 464850 w 1591877"/>
                    <a:gd name="connsiteY284" fmla="*/ 302933 h 755236"/>
                    <a:gd name="connsiteX285" fmla="*/ 464986 w 1591877"/>
                    <a:gd name="connsiteY285" fmla="*/ 302980 h 755236"/>
                    <a:gd name="connsiteX286" fmla="*/ 465125 w 1591877"/>
                    <a:gd name="connsiteY286" fmla="*/ 303035 h 755236"/>
                    <a:gd name="connsiteX287" fmla="*/ 465261 w 1591877"/>
                    <a:gd name="connsiteY287" fmla="*/ 303099 h 755236"/>
                    <a:gd name="connsiteX288" fmla="*/ 465397 w 1591877"/>
                    <a:gd name="connsiteY288" fmla="*/ 303169 h 755236"/>
                    <a:gd name="connsiteX289" fmla="*/ 465532 w 1591877"/>
                    <a:gd name="connsiteY289" fmla="*/ 303250 h 755236"/>
                    <a:gd name="connsiteX290" fmla="*/ 465668 w 1591877"/>
                    <a:gd name="connsiteY290" fmla="*/ 303341 h 755236"/>
                    <a:gd name="connsiteX291" fmla="*/ 465804 w 1591877"/>
                    <a:gd name="connsiteY291" fmla="*/ 303438 h 755236"/>
                    <a:gd name="connsiteX292" fmla="*/ 465940 w 1591877"/>
                    <a:gd name="connsiteY292" fmla="*/ 303545 h 755236"/>
                    <a:gd name="connsiteX293" fmla="*/ 466211 w 1591877"/>
                    <a:gd name="connsiteY293" fmla="*/ 303783 h 755236"/>
                    <a:gd name="connsiteX294" fmla="*/ 466482 w 1591877"/>
                    <a:gd name="connsiteY294" fmla="*/ 304059 h 755236"/>
                    <a:gd name="connsiteX295" fmla="*/ 466754 w 1591877"/>
                    <a:gd name="connsiteY295" fmla="*/ 304369 h 755236"/>
                    <a:gd name="connsiteX296" fmla="*/ 467297 w 1591877"/>
                    <a:gd name="connsiteY296" fmla="*/ 305093 h 755236"/>
                    <a:gd name="connsiteX297" fmla="*/ 467839 w 1591877"/>
                    <a:gd name="connsiteY297" fmla="*/ 305957 h 755236"/>
                    <a:gd name="connsiteX298" fmla="*/ 468382 w 1591877"/>
                    <a:gd name="connsiteY298" fmla="*/ 306961 h 755236"/>
                    <a:gd name="connsiteX299" fmla="*/ 468929 w 1591877"/>
                    <a:gd name="connsiteY299" fmla="*/ 308106 h 755236"/>
                    <a:gd name="connsiteX300" fmla="*/ 470103 w 1591877"/>
                    <a:gd name="connsiteY300" fmla="*/ 311052 h 755236"/>
                    <a:gd name="connsiteX301" fmla="*/ 471276 w 1591877"/>
                    <a:gd name="connsiteY301" fmla="*/ 314638 h 755236"/>
                    <a:gd name="connsiteX302" fmla="*/ 472450 w 1591877"/>
                    <a:gd name="connsiteY302" fmla="*/ 318848 h 755236"/>
                    <a:gd name="connsiteX303" fmla="*/ 473624 w 1591877"/>
                    <a:gd name="connsiteY303" fmla="*/ 323664 h 755236"/>
                    <a:gd name="connsiteX304" fmla="*/ 474801 w 1591877"/>
                    <a:gd name="connsiteY304" fmla="*/ 329056 h 755236"/>
                    <a:gd name="connsiteX305" fmla="*/ 475975 w 1591877"/>
                    <a:gd name="connsiteY305" fmla="*/ 334995 h 755236"/>
                    <a:gd name="connsiteX306" fmla="*/ 477149 w 1591877"/>
                    <a:gd name="connsiteY306" fmla="*/ 341444 h 755236"/>
                    <a:gd name="connsiteX307" fmla="*/ 478322 w 1591877"/>
                    <a:gd name="connsiteY307" fmla="*/ 348360 h 755236"/>
                    <a:gd name="connsiteX308" fmla="*/ 479496 w 1591877"/>
                    <a:gd name="connsiteY308" fmla="*/ 355696 h 755236"/>
                    <a:gd name="connsiteX309" fmla="*/ 480670 w 1591877"/>
                    <a:gd name="connsiteY309" fmla="*/ 363405 h 755236"/>
                    <a:gd name="connsiteX310" fmla="*/ 483021 w 1591877"/>
                    <a:gd name="connsiteY310" fmla="*/ 379712 h 755236"/>
                    <a:gd name="connsiteX311" fmla="*/ 485368 w 1591877"/>
                    <a:gd name="connsiteY311" fmla="*/ 396796 h 755236"/>
                    <a:gd name="connsiteX312" fmla="*/ 487716 w 1591877"/>
                    <a:gd name="connsiteY312" fmla="*/ 414131 h 755236"/>
                    <a:gd name="connsiteX313" fmla="*/ 490067 w 1591877"/>
                    <a:gd name="connsiteY313" fmla="*/ 431156 h 755236"/>
                    <a:gd name="connsiteX314" fmla="*/ 491241 w 1591877"/>
                    <a:gd name="connsiteY314" fmla="*/ 439376 h 755236"/>
                    <a:gd name="connsiteX315" fmla="*/ 492415 w 1591877"/>
                    <a:gd name="connsiteY315" fmla="*/ 447302 h 755236"/>
                    <a:gd name="connsiteX316" fmla="*/ 493588 w 1591877"/>
                    <a:gd name="connsiteY316" fmla="*/ 454870 h 755236"/>
                    <a:gd name="connsiteX317" fmla="*/ 494762 w 1591877"/>
                    <a:gd name="connsiteY317" fmla="*/ 462004 h 755236"/>
                    <a:gd name="connsiteX318" fmla="*/ 495936 w 1591877"/>
                    <a:gd name="connsiteY318" fmla="*/ 468643 h 755236"/>
                    <a:gd name="connsiteX319" fmla="*/ 497113 w 1591877"/>
                    <a:gd name="connsiteY319" fmla="*/ 474720 h 755236"/>
                    <a:gd name="connsiteX320" fmla="*/ 498287 w 1591877"/>
                    <a:gd name="connsiteY320" fmla="*/ 480174 h 755236"/>
                    <a:gd name="connsiteX321" fmla="*/ 498874 w 1591877"/>
                    <a:gd name="connsiteY321" fmla="*/ 482651 h 755236"/>
                    <a:gd name="connsiteX322" fmla="*/ 499461 w 1591877"/>
                    <a:gd name="connsiteY322" fmla="*/ 484952 h 755236"/>
                    <a:gd name="connsiteX323" fmla="*/ 500048 w 1591877"/>
                    <a:gd name="connsiteY323" fmla="*/ 487068 h 755236"/>
                    <a:gd name="connsiteX324" fmla="*/ 500634 w 1591877"/>
                    <a:gd name="connsiteY324" fmla="*/ 488997 h 755236"/>
                    <a:gd name="connsiteX325" fmla="*/ 501221 w 1591877"/>
                    <a:gd name="connsiteY325" fmla="*/ 490730 h 755236"/>
                    <a:gd name="connsiteX326" fmla="*/ 501808 w 1591877"/>
                    <a:gd name="connsiteY326" fmla="*/ 492262 h 755236"/>
                    <a:gd name="connsiteX327" fmla="*/ 502395 w 1591877"/>
                    <a:gd name="connsiteY327" fmla="*/ 493592 h 755236"/>
                    <a:gd name="connsiteX328" fmla="*/ 502982 w 1591877"/>
                    <a:gd name="connsiteY328" fmla="*/ 494708 h 755236"/>
                    <a:gd name="connsiteX329" fmla="*/ 503275 w 1591877"/>
                    <a:gd name="connsiteY329" fmla="*/ 495188 h 755236"/>
                    <a:gd name="connsiteX330" fmla="*/ 503569 w 1591877"/>
                    <a:gd name="connsiteY330" fmla="*/ 495613 h 755236"/>
                    <a:gd name="connsiteX331" fmla="*/ 503862 w 1591877"/>
                    <a:gd name="connsiteY331" fmla="*/ 495983 h 755236"/>
                    <a:gd name="connsiteX332" fmla="*/ 504159 w 1591877"/>
                    <a:gd name="connsiteY332" fmla="*/ 496300 h 755236"/>
                    <a:gd name="connsiteX333" fmla="*/ 504306 w 1591877"/>
                    <a:gd name="connsiteY333" fmla="*/ 496437 h 755236"/>
                    <a:gd name="connsiteX334" fmla="*/ 504453 w 1591877"/>
                    <a:gd name="connsiteY334" fmla="*/ 496560 h 755236"/>
                    <a:gd name="connsiteX335" fmla="*/ 504599 w 1591877"/>
                    <a:gd name="connsiteY335" fmla="*/ 496668 h 755236"/>
                    <a:gd name="connsiteX336" fmla="*/ 504746 w 1591877"/>
                    <a:gd name="connsiteY336" fmla="*/ 496765 h 755236"/>
                    <a:gd name="connsiteX337" fmla="*/ 504819 w 1591877"/>
                    <a:gd name="connsiteY337" fmla="*/ 496807 h 755236"/>
                    <a:gd name="connsiteX338" fmla="*/ 504893 w 1591877"/>
                    <a:gd name="connsiteY338" fmla="*/ 496844 h 755236"/>
                    <a:gd name="connsiteX339" fmla="*/ 504966 w 1591877"/>
                    <a:gd name="connsiteY339" fmla="*/ 496879 h 755236"/>
                    <a:gd name="connsiteX340" fmla="*/ 505040 w 1591877"/>
                    <a:gd name="connsiteY340" fmla="*/ 496912 h 755236"/>
                    <a:gd name="connsiteX341" fmla="*/ 505113 w 1591877"/>
                    <a:gd name="connsiteY341" fmla="*/ 496941 h 755236"/>
                    <a:gd name="connsiteX342" fmla="*/ 505186 w 1591877"/>
                    <a:gd name="connsiteY342" fmla="*/ 496965 h 755236"/>
                    <a:gd name="connsiteX343" fmla="*/ 505260 w 1591877"/>
                    <a:gd name="connsiteY343" fmla="*/ 496985 h 755236"/>
                    <a:gd name="connsiteX344" fmla="*/ 505333 w 1591877"/>
                    <a:gd name="connsiteY344" fmla="*/ 497003 h 755236"/>
                    <a:gd name="connsiteX345" fmla="*/ 505406 w 1591877"/>
                    <a:gd name="connsiteY345" fmla="*/ 497018 h 755236"/>
                    <a:gd name="connsiteX346" fmla="*/ 505480 w 1591877"/>
                    <a:gd name="connsiteY346" fmla="*/ 497029 h 755236"/>
                    <a:gd name="connsiteX347" fmla="*/ 505553 w 1591877"/>
                    <a:gd name="connsiteY347" fmla="*/ 497036 h 755236"/>
                    <a:gd name="connsiteX348" fmla="*/ 505626 w 1591877"/>
                    <a:gd name="connsiteY348" fmla="*/ 497038 h 755236"/>
                    <a:gd name="connsiteX349" fmla="*/ 505700 w 1591877"/>
                    <a:gd name="connsiteY349" fmla="*/ 497038 h 755236"/>
                    <a:gd name="connsiteX350" fmla="*/ 505773 w 1591877"/>
                    <a:gd name="connsiteY350" fmla="*/ 497034 h 755236"/>
                    <a:gd name="connsiteX351" fmla="*/ 505846 w 1591877"/>
                    <a:gd name="connsiteY351" fmla="*/ 497027 h 755236"/>
                    <a:gd name="connsiteX352" fmla="*/ 505920 w 1591877"/>
                    <a:gd name="connsiteY352" fmla="*/ 497016 h 755236"/>
                    <a:gd name="connsiteX353" fmla="*/ 505993 w 1591877"/>
                    <a:gd name="connsiteY353" fmla="*/ 497000 h 755236"/>
                    <a:gd name="connsiteX354" fmla="*/ 506067 w 1591877"/>
                    <a:gd name="connsiteY354" fmla="*/ 496983 h 755236"/>
                    <a:gd name="connsiteX355" fmla="*/ 506140 w 1591877"/>
                    <a:gd name="connsiteY355" fmla="*/ 496961 h 755236"/>
                    <a:gd name="connsiteX356" fmla="*/ 506213 w 1591877"/>
                    <a:gd name="connsiteY356" fmla="*/ 496937 h 755236"/>
                    <a:gd name="connsiteX357" fmla="*/ 506287 w 1591877"/>
                    <a:gd name="connsiteY357" fmla="*/ 496908 h 755236"/>
                    <a:gd name="connsiteX358" fmla="*/ 506360 w 1591877"/>
                    <a:gd name="connsiteY358" fmla="*/ 496875 h 755236"/>
                    <a:gd name="connsiteX359" fmla="*/ 506433 w 1591877"/>
                    <a:gd name="connsiteY359" fmla="*/ 496838 h 755236"/>
                    <a:gd name="connsiteX360" fmla="*/ 506507 w 1591877"/>
                    <a:gd name="connsiteY360" fmla="*/ 496798 h 755236"/>
                    <a:gd name="connsiteX361" fmla="*/ 506584 w 1591877"/>
                    <a:gd name="connsiteY361" fmla="*/ 496752 h 755236"/>
                    <a:gd name="connsiteX362" fmla="*/ 506664 w 1591877"/>
                    <a:gd name="connsiteY362" fmla="*/ 496701 h 755236"/>
                    <a:gd name="connsiteX363" fmla="*/ 506822 w 1591877"/>
                    <a:gd name="connsiteY363" fmla="*/ 496587 h 755236"/>
                    <a:gd name="connsiteX364" fmla="*/ 506980 w 1591877"/>
                    <a:gd name="connsiteY364" fmla="*/ 496454 h 755236"/>
                    <a:gd name="connsiteX365" fmla="*/ 507138 w 1591877"/>
                    <a:gd name="connsiteY365" fmla="*/ 496307 h 755236"/>
                    <a:gd name="connsiteX366" fmla="*/ 507295 w 1591877"/>
                    <a:gd name="connsiteY366" fmla="*/ 496142 h 755236"/>
                    <a:gd name="connsiteX367" fmla="*/ 507453 w 1591877"/>
                    <a:gd name="connsiteY367" fmla="*/ 495961 h 755236"/>
                    <a:gd name="connsiteX368" fmla="*/ 507768 w 1591877"/>
                    <a:gd name="connsiteY368" fmla="*/ 495547 h 755236"/>
                    <a:gd name="connsiteX369" fmla="*/ 508084 w 1591877"/>
                    <a:gd name="connsiteY369" fmla="*/ 495067 h 755236"/>
                    <a:gd name="connsiteX370" fmla="*/ 508399 w 1591877"/>
                    <a:gd name="connsiteY370" fmla="*/ 494519 h 755236"/>
                    <a:gd name="connsiteX371" fmla="*/ 509030 w 1591877"/>
                    <a:gd name="connsiteY371" fmla="*/ 493220 h 755236"/>
                    <a:gd name="connsiteX372" fmla="*/ 509661 w 1591877"/>
                    <a:gd name="connsiteY372" fmla="*/ 491652 h 755236"/>
                    <a:gd name="connsiteX373" fmla="*/ 510288 w 1591877"/>
                    <a:gd name="connsiteY373" fmla="*/ 489814 h 755236"/>
                    <a:gd name="connsiteX374" fmla="*/ 510919 w 1591877"/>
                    <a:gd name="connsiteY374" fmla="*/ 487709 h 755236"/>
                    <a:gd name="connsiteX375" fmla="*/ 511550 w 1591877"/>
                    <a:gd name="connsiteY375" fmla="*/ 485339 h 755236"/>
                    <a:gd name="connsiteX376" fmla="*/ 512181 w 1591877"/>
                    <a:gd name="connsiteY376" fmla="*/ 482708 h 755236"/>
                    <a:gd name="connsiteX377" fmla="*/ 512812 w 1591877"/>
                    <a:gd name="connsiteY377" fmla="*/ 479817 h 755236"/>
                    <a:gd name="connsiteX378" fmla="*/ 513443 w 1591877"/>
                    <a:gd name="connsiteY378" fmla="*/ 476673 h 755236"/>
                    <a:gd name="connsiteX379" fmla="*/ 514074 w 1591877"/>
                    <a:gd name="connsiteY379" fmla="*/ 473278 h 755236"/>
                    <a:gd name="connsiteX380" fmla="*/ 514705 w 1591877"/>
                    <a:gd name="connsiteY380" fmla="*/ 469638 h 755236"/>
                    <a:gd name="connsiteX381" fmla="*/ 515335 w 1591877"/>
                    <a:gd name="connsiteY381" fmla="*/ 465761 h 755236"/>
                    <a:gd name="connsiteX382" fmla="*/ 515966 w 1591877"/>
                    <a:gd name="connsiteY382" fmla="*/ 461650 h 755236"/>
                    <a:gd name="connsiteX383" fmla="*/ 516597 w 1591877"/>
                    <a:gd name="connsiteY383" fmla="*/ 457316 h 755236"/>
                    <a:gd name="connsiteX384" fmla="*/ 517228 w 1591877"/>
                    <a:gd name="connsiteY384" fmla="*/ 452765 h 755236"/>
                    <a:gd name="connsiteX385" fmla="*/ 517859 w 1591877"/>
                    <a:gd name="connsiteY385" fmla="*/ 448005 h 755236"/>
                    <a:gd name="connsiteX386" fmla="*/ 518486 w 1591877"/>
                    <a:gd name="connsiteY386" fmla="*/ 443046 h 755236"/>
                    <a:gd name="connsiteX387" fmla="*/ 519117 w 1591877"/>
                    <a:gd name="connsiteY387" fmla="*/ 437896 h 755236"/>
                    <a:gd name="connsiteX388" fmla="*/ 520379 w 1591877"/>
                    <a:gd name="connsiteY388" fmla="*/ 427072 h 755236"/>
                    <a:gd name="connsiteX389" fmla="*/ 521641 w 1591877"/>
                    <a:gd name="connsiteY389" fmla="*/ 415613 h 755236"/>
                    <a:gd name="connsiteX390" fmla="*/ 522902 w 1591877"/>
                    <a:gd name="connsiteY390" fmla="*/ 403620 h 755236"/>
                    <a:gd name="connsiteX391" fmla="*/ 524164 w 1591877"/>
                    <a:gd name="connsiteY391" fmla="*/ 391193 h 755236"/>
                    <a:gd name="connsiteX392" fmla="*/ 526684 w 1591877"/>
                    <a:gd name="connsiteY392" fmla="*/ 365466 h 755236"/>
                    <a:gd name="connsiteX393" fmla="*/ 529207 w 1591877"/>
                    <a:gd name="connsiteY393" fmla="*/ 339354 h 755236"/>
                    <a:gd name="connsiteX394" fmla="*/ 530469 w 1591877"/>
                    <a:gd name="connsiteY394" fmla="*/ 326454 h 755236"/>
                    <a:gd name="connsiteX395" fmla="*/ 531731 w 1591877"/>
                    <a:gd name="connsiteY395" fmla="*/ 313824 h 755236"/>
                    <a:gd name="connsiteX396" fmla="*/ 532993 w 1591877"/>
                    <a:gd name="connsiteY396" fmla="*/ 301586 h 755236"/>
                    <a:gd name="connsiteX397" fmla="*/ 534255 w 1591877"/>
                    <a:gd name="connsiteY397" fmla="*/ 289859 h 755236"/>
                    <a:gd name="connsiteX398" fmla="*/ 535513 w 1591877"/>
                    <a:gd name="connsiteY398" fmla="*/ 278768 h 755236"/>
                    <a:gd name="connsiteX399" fmla="*/ 536144 w 1591877"/>
                    <a:gd name="connsiteY399" fmla="*/ 273495 h 755236"/>
                    <a:gd name="connsiteX400" fmla="*/ 536774 w 1591877"/>
                    <a:gd name="connsiteY400" fmla="*/ 268424 h 755236"/>
                    <a:gd name="connsiteX401" fmla="*/ 537405 w 1591877"/>
                    <a:gd name="connsiteY401" fmla="*/ 263566 h 755236"/>
                    <a:gd name="connsiteX402" fmla="*/ 538036 w 1591877"/>
                    <a:gd name="connsiteY402" fmla="*/ 258938 h 755236"/>
                    <a:gd name="connsiteX403" fmla="*/ 538667 w 1591877"/>
                    <a:gd name="connsiteY403" fmla="*/ 254550 h 755236"/>
                    <a:gd name="connsiteX404" fmla="*/ 539298 w 1591877"/>
                    <a:gd name="connsiteY404" fmla="*/ 250417 h 755236"/>
                    <a:gd name="connsiteX405" fmla="*/ 539929 w 1591877"/>
                    <a:gd name="connsiteY405" fmla="*/ 246548 h 755236"/>
                    <a:gd name="connsiteX406" fmla="*/ 540560 w 1591877"/>
                    <a:gd name="connsiteY406" fmla="*/ 242955 h 755236"/>
                    <a:gd name="connsiteX407" fmla="*/ 541191 w 1591877"/>
                    <a:gd name="connsiteY407" fmla="*/ 239650 h 755236"/>
                    <a:gd name="connsiteX408" fmla="*/ 541821 w 1591877"/>
                    <a:gd name="connsiteY408" fmla="*/ 236644 h 755236"/>
                    <a:gd name="connsiteX409" fmla="*/ 542452 w 1591877"/>
                    <a:gd name="connsiteY409" fmla="*/ 233945 h 755236"/>
                    <a:gd name="connsiteX410" fmla="*/ 543080 w 1591877"/>
                    <a:gd name="connsiteY410" fmla="*/ 231562 h 755236"/>
                    <a:gd name="connsiteX411" fmla="*/ 543710 w 1591877"/>
                    <a:gd name="connsiteY411" fmla="*/ 229506 h 755236"/>
                    <a:gd name="connsiteX412" fmla="*/ 544341 w 1591877"/>
                    <a:gd name="connsiteY412" fmla="*/ 227782 h 755236"/>
                    <a:gd name="connsiteX413" fmla="*/ 544972 w 1591877"/>
                    <a:gd name="connsiteY413" fmla="*/ 226397 h 755236"/>
                    <a:gd name="connsiteX414" fmla="*/ 545288 w 1591877"/>
                    <a:gd name="connsiteY414" fmla="*/ 225835 h 755236"/>
                    <a:gd name="connsiteX415" fmla="*/ 545603 w 1591877"/>
                    <a:gd name="connsiteY415" fmla="*/ 225360 h 755236"/>
                    <a:gd name="connsiteX416" fmla="*/ 545761 w 1591877"/>
                    <a:gd name="connsiteY416" fmla="*/ 225155 h 755236"/>
                    <a:gd name="connsiteX417" fmla="*/ 545919 w 1591877"/>
                    <a:gd name="connsiteY417" fmla="*/ 224972 h 755236"/>
                    <a:gd name="connsiteX418" fmla="*/ 546076 w 1591877"/>
                    <a:gd name="connsiteY418" fmla="*/ 224812 h 755236"/>
                    <a:gd name="connsiteX419" fmla="*/ 546234 w 1591877"/>
                    <a:gd name="connsiteY419" fmla="*/ 224673 h 755236"/>
                    <a:gd name="connsiteX420" fmla="*/ 546311 w 1591877"/>
                    <a:gd name="connsiteY420" fmla="*/ 224611 h 755236"/>
                    <a:gd name="connsiteX421" fmla="*/ 546392 w 1591877"/>
                    <a:gd name="connsiteY421" fmla="*/ 224556 h 755236"/>
                    <a:gd name="connsiteX422" fmla="*/ 546469 w 1591877"/>
                    <a:gd name="connsiteY422" fmla="*/ 224506 h 755236"/>
                    <a:gd name="connsiteX423" fmla="*/ 546549 w 1591877"/>
                    <a:gd name="connsiteY423" fmla="*/ 224464 h 755236"/>
                    <a:gd name="connsiteX424" fmla="*/ 546626 w 1591877"/>
                    <a:gd name="connsiteY424" fmla="*/ 224424 h 755236"/>
                    <a:gd name="connsiteX425" fmla="*/ 546707 w 1591877"/>
                    <a:gd name="connsiteY425" fmla="*/ 224391 h 755236"/>
                    <a:gd name="connsiteX426" fmla="*/ 546784 w 1591877"/>
                    <a:gd name="connsiteY426" fmla="*/ 224365 h 755236"/>
                    <a:gd name="connsiteX427" fmla="*/ 546865 w 1591877"/>
                    <a:gd name="connsiteY427" fmla="*/ 224343 h 755236"/>
                    <a:gd name="connsiteX428" fmla="*/ 546927 w 1591877"/>
                    <a:gd name="connsiteY428" fmla="*/ 224329 h 755236"/>
                    <a:gd name="connsiteX429" fmla="*/ 546990 w 1591877"/>
                    <a:gd name="connsiteY429" fmla="*/ 224321 h 755236"/>
                    <a:gd name="connsiteX430" fmla="*/ 547052 w 1591877"/>
                    <a:gd name="connsiteY430" fmla="*/ 224314 h 755236"/>
                    <a:gd name="connsiteX431" fmla="*/ 547114 w 1591877"/>
                    <a:gd name="connsiteY431" fmla="*/ 224312 h 755236"/>
                    <a:gd name="connsiteX432" fmla="*/ 547177 w 1591877"/>
                    <a:gd name="connsiteY432" fmla="*/ 224312 h 755236"/>
                    <a:gd name="connsiteX433" fmla="*/ 547239 w 1591877"/>
                    <a:gd name="connsiteY433" fmla="*/ 224316 h 755236"/>
                    <a:gd name="connsiteX434" fmla="*/ 547301 w 1591877"/>
                    <a:gd name="connsiteY434" fmla="*/ 224325 h 755236"/>
                    <a:gd name="connsiteX435" fmla="*/ 547364 w 1591877"/>
                    <a:gd name="connsiteY435" fmla="*/ 224336 h 755236"/>
                    <a:gd name="connsiteX436" fmla="*/ 547426 w 1591877"/>
                    <a:gd name="connsiteY436" fmla="*/ 224351 h 755236"/>
                    <a:gd name="connsiteX437" fmla="*/ 547488 w 1591877"/>
                    <a:gd name="connsiteY437" fmla="*/ 224371 h 755236"/>
                    <a:gd name="connsiteX438" fmla="*/ 547551 w 1591877"/>
                    <a:gd name="connsiteY438" fmla="*/ 224393 h 755236"/>
                    <a:gd name="connsiteX439" fmla="*/ 547613 w 1591877"/>
                    <a:gd name="connsiteY439" fmla="*/ 224420 h 755236"/>
                    <a:gd name="connsiteX440" fmla="*/ 547675 w 1591877"/>
                    <a:gd name="connsiteY440" fmla="*/ 224448 h 755236"/>
                    <a:gd name="connsiteX441" fmla="*/ 547741 w 1591877"/>
                    <a:gd name="connsiteY441" fmla="*/ 224481 h 755236"/>
                    <a:gd name="connsiteX442" fmla="*/ 547804 w 1591877"/>
                    <a:gd name="connsiteY442" fmla="*/ 224519 h 755236"/>
                    <a:gd name="connsiteX443" fmla="*/ 547866 w 1591877"/>
                    <a:gd name="connsiteY443" fmla="*/ 224558 h 755236"/>
                    <a:gd name="connsiteX444" fmla="*/ 547991 w 1591877"/>
                    <a:gd name="connsiteY444" fmla="*/ 224651 h 755236"/>
                    <a:gd name="connsiteX445" fmla="*/ 548116 w 1591877"/>
                    <a:gd name="connsiteY445" fmla="*/ 224757 h 755236"/>
                    <a:gd name="connsiteX446" fmla="*/ 548240 w 1591877"/>
                    <a:gd name="connsiteY446" fmla="*/ 224875 h 755236"/>
                    <a:gd name="connsiteX447" fmla="*/ 548365 w 1591877"/>
                    <a:gd name="connsiteY447" fmla="*/ 225010 h 755236"/>
                    <a:gd name="connsiteX448" fmla="*/ 548614 w 1591877"/>
                    <a:gd name="connsiteY448" fmla="*/ 225322 h 755236"/>
                    <a:gd name="connsiteX449" fmla="*/ 548864 w 1591877"/>
                    <a:gd name="connsiteY449" fmla="*/ 225692 h 755236"/>
                    <a:gd name="connsiteX450" fmla="*/ 549113 w 1591877"/>
                    <a:gd name="connsiteY450" fmla="*/ 226119 h 755236"/>
                    <a:gd name="connsiteX451" fmla="*/ 549363 w 1591877"/>
                    <a:gd name="connsiteY451" fmla="*/ 226606 h 755236"/>
                    <a:gd name="connsiteX452" fmla="*/ 549865 w 1591877"/>
                    <a:gd name="connsiteY452" fmla="*/ 227751 h 755236"/>
                    <a:gd name="connsiteX453" fmla="*/ 550364 w 1591877"/>
                    <a:gd name="connsiteY453" fmla="*/ 229127 h 755236"/>
                    <a:gd name="connsiteX454" fmla="*/ 550863 w 1591877"/>
                    <a:gd name="connsiteY454" fmla="*/ 230732 h 755236"/>
                    <a:gd name="connsiteX455" fmla="*/ 551365 w 1591877"/>
                    <a:gd name="connsiteY455" fmla="*/ 232569 h 755236"/>
                    <a:gd name="connsiteX456" fmla="*/ 551864 w 1591877"/>
                    <a:gd name="connsiteY456" fmla="*/ 234636 h 755236"/>
                    <a:gd name="connsiteX457" fmla="*/ 552363 w 1591877"/>
                    <a:gd name="connsiteY457" fmla="*/ 236928 h 755236"/>
                    <a:gd name="connsiteX458" fmla="*/ 552866 w 1591877"/>
                    <a:gd name="connsiteY458" fmla="*/ 239447 h 755236"/>
                    <a:gd name="connsiteX459" fmla="*/ 553364 w 1591877"/>
                    <a:gd name="connsiteY459" fmla="*/ 242191 h 755236"/>
                    <a:gd name="connsiteX460" fmla="*/ 553863 w 1591877"/>
                    <a:gd name="connsiteY460" fmla="*/ 245155 h 755236"/>
                    <a:gd name="connsiteX461" fmla="*/ 554366 w 1591877"/>
                    <a:gd name="connsiteY461" fmla="*/ 248338 h 755236"/>
                    <a:gd name="connsiteX462" fmla="*/ 554865 w 1591877"/>
                    <a:gd name="connsiteY462" fmla="*/ 251736 h 755236"/>
                    <a:gd name="connsiteX463" fmla="*/ 555363 w 1591877"/>
                    <a:gd name="connsiteY463" fmla="*/ 255347 h 755236"/>
                    <a:gd name="connsiteX464" fmla="*/ 555866 w 1591877"/>
                    <a:gd name="connsiteY464" fmla="*/ 259165 h 755236"/>
                    <a:gd name="connsiteX465" fmla="*/ 556365 w 1591877"/>
                    <a:gd name="connsiteY465" fmla="*/ 263186 h 755236"/>
                    <a:gd name="connsiteX466" fmla="*/ 556864 w 1591877"/>
                    <a:gd name="connsiteY466" fmla="*/ 267406 h 755236"/>
                    <a:gd name="connsiteX467" fmla="*/ 557366 w 1591877"/>
                    <a:gd name="connsiteY467" fmla="*/ 271823 h 755236"/>
                    <a:gd name="connsiteX468" fmla="*/ 557865 w 1591877"/>
                    <a:gd name="connsiteY468" fmla="*/ 276430 h 755236"/>
                    <a:gd name="connsiteX469" fmla="*/ 558364 w 1591877"/>
                    <a:gd name="connsiteY469" fmla="*/ 281219 h 755236"/>
                    <a:gd name="connsiteX470" fmla="*/ 558863 w 1591877"/>
                    <a:gd name="connsiteY470" fmla="*/ 286186 h 755236"/>
                    <a:gd name="connsiteX471" fmla="*/ 559365 w 1591877"/>
                    <a:gd name="connsiteY471" fmla="*/ 291325 h 755236"/>
                    <a:gd name="connsiteX472" fmla="*/ 559864 w 1591877"/>
                    <a:gd name="connsiteY472" fmla="*/ 296632 h 755236"/>
                    <a:gd name="connsiteX473" fmla="*/ 560366 w 1591877"/>
                    <a:gd name="connsiteY473" fmla="*/ 302097 h 755236"/>
                    <a:gd name="connsiteX474" fmla="*/ 560865 w 1591877"/>
                    <a:gd name="connsiteY474" fmla="*/ 307716 h 755236"/>
                    <a:gd name="connsiteX475" fmla="*/ 561863 w 1591877"/>
                    <a:gd name="connsiteY475" fmla="*/ 319379 h 755236"/>
                    <a:gd name="connsiteX476" fmla="*/ 562864 w 1591877"/>
                    <a:gd name="connsiteY476" fmla="*/ 331562 h 755236"/>
                    <a:gd name="connsiteX477" fmla="*/ 563866 w 1591877"/>
                    <a:gd name="connsiteY477" fmla="*/ 344203 h 755236"/>
                    <a:gd name="connsiteX478" fmla="*/ 564863 w 1591877"/>
                    <a:gd name="connsiteY478" fmla="*/ 357231 h 755236"/>
                    <a:gd name="connsiteX479" fmla="*/ 565865 w 1591877"/>
                    <a:gd name="connsiteY479" fmla="*/ 370577 h 755236"/>
                    <a:gd name="connsiteX480" fmla="*/ 566866 w 1591877"/>
                    <a:gd name="connsiteY480" fmla="*/ 384164 h 755236"/>
                    <a:gd name="connsiteX481" fmla="*/ 568865 w 1591877"/>
                    <a:gd name="connsiteY481" fmla="*/ 411764 h 755236"/>
                    <a:gd name="connsiteX482" fmla="*/ 570864 w 1591877"/>
                    <a:gd name="connsiteY482" fmla="*/ 439398 h 755236"/>
                    <a:gd name="connsiteX483" fmla="*/ 571865 w 1591877"/>
                    <a:gd name="connsiteY483" fmla="*/ 453025 h 755236"/>
                    <a:gd name="connsiteX484" fmla="*/ 572863 w 1591877"/>
                    <a:gd name="connsiteY484" fmla="*/ 466419 h 755236"/>
                    <a:gd name="connsiteX485" fmla="*/ 573864 w 1591877"/>
                    <a:gd name="connsiteY485" fmla="*/ 479496 h 755236"/>
                    <a:gd name="connsiteX486" fmla="*/ 574866 w 1591877"/>
                    <a:gd name="connsiteY486" fmla="*/ 492176 h 755236"/>
                    <a:gd name="connsiteX487" fmla="*/ 575863 w 1591877"/>
                    <a:gd name="connsiteY487" fmla="*/ 504383 h 755236"/>
                    <a:gd name="connsiteX488" fmla="*/ 576366 w 1591877"/>
                    <a:gd name="connsiteY488" fmla="*/ 510282 h 755236"/>
                    <a:gd name="connsiteX489" fmla="*/ 576865 w 1591877"/>
                    <a:gd name="connsiteY489" fmla="*/ 516036 h 755236"/>
                    <a:gd name="connsiteX490" fmla="*/ 577364 w 1591877"/>
                    <a:gd name="connsiteY490" fmla="*/ 521630 h 755236"/>
                    <a:gd name="connsiteX491" fmla="*/ 577866 w 1591877"/>
                    <a:gd name="connsiteY491" fmla="*/ 527060 h 755236"/>
                    <a:gd name="connsiteX492" fmla="*/ 578365 w 1591877"/>
                    <a:gd name="connsiteY492" fmla="*/ 532314 h 755236"/>
                    <a:gd name="connsiteX493" fmla="*/ 578864 w 1591877"/>
                    <a:gd name="connsiteY493" fmla="*/ 537385 h 755236"/>
                    <a:gd name="connsiteX494" fmla="*/ 579473 w 1591877"/>
                    <a:gd name="connsiteY494" fmla="*/ 543275 h 755236"/>
                    <a:gd name="connsiteX495" fmla="*/ 580078 w 1591877"/>
                    <a:gd name="connsiteY495" fmla="*/ 548867 h 755236"/>
                    <a:gd name="connsiteX496" fmla="*/ 580683 w 1591877"/>
                    <a:gd name="connsiteY496" fmla="*/ 554147 h 755236"/>
                    <a:gd name="connsiteX497" fmla="*/ 581288 w 1591877"/>
                    <a:gd name="connsiteY497" fmla="*/ 559104 h 755236"/>
                    <a:gd name="connsiteX498" fmla="*/ 581897 w 1591877"/>
                    <a:gd name="connsiteY498" fmla="*/ 563721 h 755236"/>
                    <a:gd name="connsiteX499" fmla="*/ 582502 w 1591877"/>
                    <a:gd name="connsiteY499" fmla="*/ 567988 h 755236"/>
                    <a:gd name="connsiteX500" fmla="*/ 582807 w 1591877"/>
                    <a:gd name="connsiteY500" fmla="*/ 569988 h 755236"/>
                    <a:gd name="connsiteX501" fmla="*/ 583108 w 1591877"/>
                    <a:gd name="connsiteY501" fmla="*/ 571894 h 755236"/>
                    <a:gd name="connsiteX502" fmla="*/ 583412 w 1591877"/>
                    <a:gd name="connsiteY502" fmla="*/ 573707 h 755236"/>
                    <a:gd name="connsiteX503" fmla="*/ 583716 w 1591877"/>
                    <a:gd name="connsiteY503" fmla="*/ 575424 h 755236"/>
                    <a:gd name="connsiteX504" fmla="*/ 584017 w 1591877"/>
                    <a:gd name="connsiteY504" fmla="*/ 577047 h 755236"/>
                    <a:gd name="connsiteX505" fmla="*/ 584322 w 1591877"/>
                    <a:gd name="connsiteY505" fmla="*/ 578573 h 755236"/>
                    <a:gd name="connsiteX506" fmla="*/ 584626 w 1591877"/>
                    <a:gd name="connsiteY506" fmla="*/ 579999 h 755236"/>
                    <a:gd name="connsiteX507" fmla="*/ 584927 w 1591877"/>
                    <a:gd name="connsiteY507" fmla="*/ 581327 h 755236"/>
                    <a:gd name="connsiteX508" fmla="*/ 585231 w 1591877"/>
                    <a:gd name="connsiteY508" fmla="*/ 582554 h 755236"/>
                    <a:gd name="connsiteX509" fmla="*/ 585532 w 1591877"/>
                    <a:gd name="connsiteY509" fmla="*/ 583681 h 755236"/>
                    <a:gd name="connsiteX510" fmla="*/ 585836 w 1591877"/>
                    <a:gd name="connsiteY510" fmla="*/ 584703 h 755236"/>
                    <a:gd name="connsiteX511" fmla="*/ 586141 w 1591877"/>
                    <a:gd name="connsiteY511" fmla="*/ 585623 h 755236"/>
                    <a:gd name="connsiteX512" fmla="*/ 586442 w 1591877"/>
                    <a:gd name="connsiteY512" fmla="*/ 586438 h 755236"/>
                    <a:gd name="connsiteX513" fmla="*/ 586746 w 1591877"/>
                    <a:gd name="connsiteY513" fmla="*/ 587149 h 755236"/>
                    <a:gd name="connsiteX514" fmla="*/ 587051 w 1591877"/>
                    <a:gd name="connsiteY514" fmla="*/ 587752 h 755236"/>
                    <a:gd name="connsiteX515" fmla="*/ 587351 w 1591877"/>
                    <a:gd name="connsiteY515" fmla="*/ 588252 h 755236"/>
                    <a:gd name="connsiteX516" fmla="*/ 587505 w 1591877"/>
                    <a:gd name="connsiteY516" fmla="*/ 588461 h 755236"/>
                    <a:gd name="connsiteX517" fmla="*/ 587656 w 1591877"/>
                    <a:gd name="connsiteY517" fmla="*/ 588642 h 755236"/>
                    <a:gd name="connsiteX518" fmla="*/ 587806 w 1591877"/>
                    <a:gd name="connsiteY518" fmla="*/ 588798 h 755236"/>
                    <a:gd name="connsiteX519" fmla="*/ 587883 w 1591877"/>
                    <a:gd name="connsiteY519" fmla="*/ 588864 h 755236"/>
                    <a:gd name="connsiteX520" fmla="*/ 587960 w 1591877"/>
                    <a:gd name="connsiteY520" fmla="*/ 588926 h 755236"/>
                    <a:gd name="connsiteX521" fmla="*/ 588034 w 1591877"/>
                    <a:gd name="connsiteY521" fmla="*/ 588979 h 755236"/>
                    <a:gd name="connsiteX522" fmla="*/ 588111 w 1591877"/>
                    <a:gd name="connsiteY522" fmla="*/ 589027 h 755236"/>
                    <a:gd name="connsiteX523" fmla="*/ 588188 w 1591877"/>
                    <a:gd name="connsiteY523" fmla="*/ 589067 h 755236"/>
                    <a:gd name="connsiteX524" fmla="*/ 588261 w 1591877"/>
                    <a:gd name="connsiteY524" fmla="*/ 589100 h 755236"/>
                    <a:gd name="connsiteX525" fmla="*/ 588338 w 1591877"/>
                    <a:gd name="connsiteY525" fmla="*/ 589126 h 755236"/>
                    <a:gd name="connsiteX526" fmla="*/ 588415 w 1591877"/>
                    <a:gd name="connsiteY526" fmla="*/ 589146 h 755236"/>
                    <a:gd name="connsiteX527" fmla="*/ 588488 w 1591877"/>
                    <a:gd name="connsiteY527" fmla="*/ 589159 h 755236"/>
                    <a:gd name="connsiteX528" fmla="*/ 588565 w 1591877"/>
                    <a:gd name="connsiteY528" fmla="*/ 589166 h 755236"/>
                    <a:gd name="connsiteX529" fmla="*/ 588642 w 1591877"/>
                    <a:gd name="connsiteY529" fmla="*/ 589166 h 755236"/>
                    <a:gd name="connsiteX530" fmla="*/ 588716 w 1591877"/>
                    <a:gd name="connsiteY530" fmla="*/ 589159 h 755236"/>
                    <a:gd name="connsiteX531" fmla="*/ 588793 w 1591877"/>
                    <a:gd name="connsiteY531" fmla="*/ 589144 h 755236"/>
                    <a:gd name="connsiteX532" fmla="*/ 588870 w 1591877"/>
                    <a:gd name="connsiteY532" fmla="*/ 589124 h 755236"/>
                    <a:gd name="connsiteX533" fmla="*/ 588943 w 1591877"/>
                    <a:gd name="connsiteY533" fmla="*/ 589095 h 755236"/>
                    <a:gd name="connsiteX534" fmla="*/ 589020 w 1591877"/>
                    <a:gd name="connsiteY534" fmla="*/ 589060 h 755236"/>
                    <a:gd name="connsiteX535" fmla="*/ 589094 w 1591877"/>
                    <a:gd name="connsiteY535" fmla="*/ 589018 h 755236"/>
                    <a:gd name="connsiteX536" fmla="*/ 589171 w 1591877"/>
                    <a:gd name="connsiteY536" fmla="*/ 588970 h 755236"/>
                    <a:gd name="connsiteX537" fmla="*/ 589248 w 1591877"/>
                    <a:gd name="connsiteY537" fmla="*/ 588915 h 755236"/>
                    <a:gd name="connsiteX538" fmla="*/ 589321 w 1591877"/>
                    <a:gd name="connsiteY538" fmla="*/ 588853 h 755236"/>
                    <a:gd name="connsiteX539" fmla="*/ 589398 w 1591877"/>
                    <a:gd name="connsiteY539" fmla="*/ 588785 h 755236"/>
                    <a:gd name="connsiteX540" fmla="*/ 589475 w 1591877"/>
                    <a:gd name="connsiteY540" fmla="*/ 588708 h 755236"/>
                    <a:gd name="connsiteX541" fmla="*/ 589625 w 1591877"/>
                    <a:gd name="connsiteY541" fmla="*/ 588536 h 755236"/>
                    <a:gd name="connsiteX542" fmla="*/ 589780 w 1591877"/>
                    <a:gd name="connsiteY542" fmla="*/ 588336 h 755236"/>
                    <a:gd name="connsiteX543" fmla="*/ 589930 w 1591877"/>
                    <a:gd name="connsiteY543" fmla="*/ 588107 h 755236"/>
                    <a:gd name="connsiteX544" fmla="*/ 590080 w 1591877"/>
                    <a:gd name="connsiteY544" fmla="*/ 587851 h 755236"/>
                    <a:gd name="connsiteX545" fmla="*/ 590385 w 1591877"/>
                    <a:gd name="connsiteY545" fmla="*/ 587259 h 755236"/>
                    <a:gd name="connsiteX546" fmla="*/ 590685 w 1591877"/>
                    <a:gd name="connsiteY546" fmla="*/ 586554 h 755236"/>
                    <a:gd name="connsiteX547" fmla="*/ 590990 w 1591877"/>
                    <a:gd name="connsiteY547" fmla="*/ 585740 h 755236"/>
                    <a:gd name="connsiteX548" fmla="*/ 591294 w 1591877"/>
                    <a:gd name="connsiteY548" fmla="*/ 584815 h 755236"/>
                    <a:gd name="connsiteX549" fmla="*/ 591595 w 1591877"/>
                    <a:gd name="connsiteY549" fmla="*/ 583780 h 755236"/>
                    <a:gd name="connsiteX550" fmla="*/ 591900 w 1591877"/>
                    <a:gd name="connsiteY550" fmla="*/ 582635 h 755236"/>
                    <a:gd name="connsiteX551" fmla="*/ 592204 w 1591877"/>
                    <a:gd name="connsiteY551" fmla="*/ 581378 h 755236"/>
                    <a:gd name="connsiteX552" fmla="*/ 592505 w 1591877"/>
                    <a:gd name="connsiteY552" fmla="*/ 580013 h 755236"/>
                    <a:gd name="connsiteX553" fmla="*/ 592809 w 1591877"/>
                    <a:gd name="connsiteY553" fmla="*/ 578537 h 755236"/>
                    <a:gd name="connsiteX554" fmla="*/ 593114 w 1591877"/>
                    <a:gd name="connsiteY554" fmla="*/ 576954 h 755236"/>
                    <a:gd name="connsiteX555" fmla="*/ 593414 w 1591877"/>
                    <a:gd name="connsiteY555" fmla="*/ 575263 h 755236"/>
                    <a:gd name="connsiteX556" fmla="*/ 593719 w 1591877"/>
                    <a:gd name="connsiteY556" fmla="*/ 573462 h 755236"/>
                    <a:gd name="connsiteX557" fmla="*/ 594023 w 1591877"/>
                    <a:gd name="connsiteY557" fmla="*/ 571555 h 755236"/>
                    <a:gd name="connsiteX558" fmla="*/ 594324 w 1591877"/>
                    <a:gd name="connsiteY558" fmla="*/ 569541 h 755236"/>
                    <a:gd name="connsiteX559" fmla="*/ 594628 w 1591877"/>
                    <a:gd name="connsiteY559" fmla="*/ 567420 h 755236"/>
                    <a:gd name="connsiteX560" fmla="*/ 594933 w 1591877"/>
                    <a:gd name="connsiteY560" fmla="*/ 565194 h 755236"/>
                    <a:gd name="connsiteX561" fmla="*/ 595234 w 1591877"/>
                    <a:gd name="connsiteY561" fmla="*/ 562865 h 755236"/>
                    <a:gd name="connsiteX562" fmla="*/ 595538 w 1591877"/>
                    <a:gd name="connsiteY562" fmla="*/ 560432 h 755236"/>
                    <a:gd name="connsiteX563" fmla="*/ 595839 w 1591877"/>
                    <a:gd name="connsiteY563" fmla="*/ 557895 h 755236"/>
                    <a:gd name="connsiteX564" fmla="*/ 596143 w 1591877"/>
                    <a:gd name="connsiteY564" fmla="*/ 555257 h 755236"/>
                    <a:gd name="connsiteX565" fmla="*/ 596448 w 1591877"/>
                    <a:gd name="connsiteY565" fmla="*/ 552518 h 755236"/>
                    <a:gd name="connsiteX566" fmla="*/ 596749 w 1591877"/>
                    <a:gd name="connsiteY566" fmla="*/ 549682 h 755236"/>
                    <a:gd name="connsiteX567" fmla="*/ 597053 w 1591877"/>
                    <a:gd name="connsiteY567" fmla="*/ 546745 h 755236"/>
                    <a:gd name="connsiteX568" fmla="*/ 597357 w 1591877"/>
                    <a:gd name="connsiteY568" fmla="*/ 543713 h 755236"/>
                    <a:gd name="connsiteX569" fmla="*/ 597658 w 1591877"/>
                    <a:gd name="connsiteY569" fmla="*/ 540584 h 755236"/>
                    <a:gd name="connsiteX570" fmla="*/ 597963 w 1591877"/>
                    <a:gd name="connsiteY570" fmla="*/ 537361 h 755236"/>
                    <a:gd name="connsiteX571" fmla="*/ 598267 w 1591877"/>
                    <a:gd name="connsiteY571" fmla="*/ 534044 h 755236"/>
                    <a:gd name="connsiteX572" fmla="*/ 598568 w 1591877"/>
                    <a:gd name="connsiteY572" fmla="*/ 530636 h 755236"/>
                    <a:gd name="connsiteX573" fmla="*/ 598872 w 1591877"/>
                    <a:gd name="connsiteY573" fmla="*/ 527137 h 755236"/>
                    <a:gd name="connsiteX574" fmla="*/ 599477 w 1591877"/>
                    <a:gd name="connsiteY574" fmla="*/ 519880 h 755236"/>
                    <a:gd name="connsiteX575" fmla="*/ 600086 w 1591877"/>
                    <a:gd name="connsiteY575" fmla="*/ 512279 h 755236"/>
                    <a:gd name="connsiteX576" fmla="*/ 600692 w 1591877"/>
                    <a:gd name="connsiteY576" fmla="*/ 504352 h 755236"/>
                    <a:gd name="connsiteX577" fmla="*/ 601297 w 1591877"/>
                    <a:gd name="connsiteY577" fmla="*/ 496113 h 755236"/>
                    <a:gd name="connsiteX578" fmla="*/ 601902 w 1591877"/>
                    <a:gd name="connsiteY578" fmla="*/ 487579 h 755236"/>
                    <a:gd name="connsiteX579" fmla="*/ 602511 w 1591877"/>
                    <a:gd name="connsiteY579" fmla="*/ 478763 h 755236"/>
                    <a:gd name="connsiteX580" fmla="*/ 603116 w 1591877"/>
                    <a:gd name="connsiteY580" fmla="*/ 469684 h 755236"/>
                    <a:gd name="connsiteX581" fmla="*/ 603721 w 1591877"/>
                    <a:gd name="connsiteY581" fmla="*/ 460359 h 755236"/>
                    <a:gd name="connsiteX582" fmla="*/ 604326 w 1591877"/>
                    <a:gd name="connsiteY582" fmla="*/ 450808 h 755236"/>
                    <a:gd name="connsiteX583" fmla="*/ 604935 w 1591877"/>
                    <a:gd name="connsiteY583" fmla="*/ 441047 h 755236"/>
                    <a:gd name="connsiteX584" fmla="*/ 605541 w 1591877"/>
                    <a:gd name="connsiteY584" fmla="*/ 431099 h 755236"/>
                    <a:gd name="connsiteX585" fmla="*/ 606755 w 1591877"/>
                    <a:gd name="connsiteY585" fmla="*/ 410714 h 755236"/>
                    <a:gd name="connsiteX586" fmla="*/ 607965 w 1591877"/>
                    <a:gd name="connsiteY586" fmla="*/ 389821 h 755236"/>
                    <a:gd name="connsiteX587" fmla="*/ 610390 w 1591877"/>
                    <a:gd name="connsiteY587" fmla="*/ 347202 h 755236"/>
                    <a:gd name="connsiteX588" fmla="*/ 611604 w 1591877"/>
                    <a:gd name="connsiteY588" fmla="*/ 325837 h 755236"/>
                    <a:gd name="connsiteX589" fmla="*/ 612818 w 1591877"/>
                    <a:gd name="connsiteY589" fmla="*/ 304675 h 755236"/>
                    <a:gd name="connsiteX590" fmla="*/ 614028 w 1591877"/>
                    <a:gd name="connsiteY590" fmla="*/ 283905 h 755236"/>
                    <a:gd name="connsiteX591" fmla="*/ 614633 w 1591877"/>
                    <a:gd name="connsiteY591" fmla="*/ 273721 h 755236"/>
                    <a:gd name="connsiteX592" fmla="*/ 615242 w 1591877"/>
                    <a:gd name="connsiteY592" fmla="*/ 263705 h 755236"/>
                    <a:gd name="connsiteX593" fmla="*/ 615847 w 1591877"/>
                    <a:gd name="connsiteY593" fmla="*/ 253876 h 755236"/>
                    <a:gd name="connsiteX594" fmla="*/ 616453 w 1591877"/>
                    <a:gd name="connsiteY594" fmla="*/ 244258 h 755236"/>
                    <a:gd name="connsiteX595" fmla="*/ 617061 w 1591877"/>
                    <a:gd name="connsiteY595" fmla="*/ 234872 h 755236"/>
                    <a:gd name="connsiteX596" fmla="*/ 617667 w 1591877"/>
                    <a:gd name="connsiteY596" fmla="*/ 225741 h 755236"/>
                    <a:gd name="connsiteX597" fmla="*/ 618191 w 1591877"/>
                    <a:gd name="connsiteY597" fmla="*/ 218063 h 755236"/>
                    <a:gd name="connsiteX598" fmla="*/ 618716 w 1591877"/>
                    <a:gd name="connsiteY598" fmla="*/ 210605 h 755236"/>
                    <a:gd name="connsiteX599" fmla="*/ 619240 w 1591877"/>
                    <a:gd name="connsiteY599" fmla="*/ 203379 h 755236"/>
                    <a:gd name="connsiteX600" fmla="*/ 619765 w 1591877"/>
                    <a:gd name="connsiteY600" fmla="*/ 196399 h 755236"/>
                    <a:gd name="connsiteX601" fmla="*/ 620289 w 1591877"/>
                    <a:gd name="connsiteY601" fmla="*/ 189674 h 755236"/>
                    <a:gd name="connsiteX602" fmla="*/ 620814 w 1591877"/>
                    <a:gd name="connsiteY602" fmla="*/ 183219 h 755236"/>
                    <a:gd name="connsiteX603" fmla="*/ 621338 w 1591877"/>
                    <a:gd name="connsiteY603" fmla="*/ 177045 h 755236"/>
                    <a:gd name="connsiteX604" fmla="*/ 621859 w 1591877"/>
                    <a:gd name="connsiteY604" fmla="*/ 171161 h 755236"/>
                    <a:gd name="connsiteX605" fmla="*/ 622387 w 1591877"/>
                    <a:gd name="connsiteY605" fmla="*/ 165582 h 755236"/>
                    <a:gd name="connsiteX606" fmla="*/ 622648 w 1591877"/>
                    <a:gd name="connsiteY606" fmla="*/ 162911 h 755236"/>
                    <a:gd name="connsiteX607" fmla="*/ 622908 w 1591877"/>
                    <a:gd name="connsiteY607" fmla="*/ 160317 h 755236"/>
                    <a:gd name="connsiteX608" fmla="*/ 623172 w 1591877"/>
                    <a:gd name="connsiteY608" fmla="*/ 157805 h 755236"/>
                    <a:gd name="connsiteX609" fmla="*/ 623433 w 1591877"/>
                    <a:gd name="connsiteY609" fmla="*/ 155374 h 755236"/>
                    <a:gd name="connsiteX610" fmla="*/ 623697 w 1591877"/>
                    <a:gd name="connsiteY610" fmla="*/ 153027 h 755236"/>
                    <a:gd name="connsiteX611" fmla="*/ 623957 w 1591877"/>
                    <a:gd name="connsiteY611" fmla="*/ 150766 h 755236"/>
                    <a:gd name="connsiteX612" fmla="*/ 624221 w 1591877"/>
                    <a:gd name="connsiteY612" fmla="*/ 148589 h 755236"/>
                    <a:gd name="connsiteX613" fmla="*/ 624482 w 1591877"/>
                    <a:gd name="connsiteY613" fmla="*/ 146499 h 755236"/>
                    <a:gd name="connsiteX614" fmla="*/ 624746 w 1591877"/>
                    <a:gd name="connsiteY614" fmla="*/ 144496 h 755236"/>
                    <a:gd name="connsiteX615" fmla="*/ 625006 w 1591877"/>
                    <a:gd name="connsiteY615" fmla="*/ 142583 h 755236"/>
                    <a:gd name="connsiteX616" fmla="*/ 625270 w 1591877"/>
                    <a:gd name="connsiteY616" fmla="*/ 140759 h 755236"/>
                    <a:gd name="connsiteX617" fmla="*/ 625531 w 1591877"/>
                    <a:gd name="connsiteY617" fmla="*/ 139025 h 755236"/>
                    <a:gd name="connsiteX618" fmla="*/ 625795 w 1591877"/>
                    <a:gd name="connsiteY618" fmla="*/ 137383 h 755236"/>
                    <a:gd name="connsiteX619" fmla="*/ 626055 w 1591877"/>
                    <a:gd name="connsiteY619" fmla="*/ 135834 h 755236"/>
                    <a:gd name="connsiteX620" fmla="*/ 626319 w 1591877"/>
                    <a:gd name="connsiteY620" fmla="*/ 134378 h 755236"/>
                    <a:gd name="connsiteX621" fmla="*/ 626580 w 1591877"/>
                    <a:gd name="connsiteY621" fmla="*/ 133016 h 755236"/>
                    <a:gd name="connsiteX622" fmla="*/ 626840 w 1591877"/>
                    <a:gd name="connsiteY622" fmla="*/ 131749 h 755236"/>
                    <a:gd name="connsiteX623" fmla="*/ 627104 w 1591877"/>
                    <a:gd name="connsiteY623" fmla="*/ 130577 h 755236"/>
                    <a:gd name="connsiteX624" fmla="*/ 627368 w 1591877"/>
                    <a:gd name="connsiteY624" fmla="*/ 129503 h 755236"/>
                    <a:gd name="connsiteX625" fmla="*/ 627629 w 1591877"/>
                    <a:gd name="connsiteY625" fmla="*/ 128524 h 755236"/>
                    <a:gd name="connsiteX626" fmla="*/ 627889 w 1591877"/>
                    <a:gd name="connsiteY626" fmla="*/ 127644 h 755236"/>
                    <a:gd name="connsiteX627" fmla="*/ 628153 w 1591877"/>
                    <a:gd name="connsiteY627" fmla="*/ 126862 h 755236"/>
                    <a:gd name="connsiteX628" fmla="*/ 628414 w 1591877"/>
                    <a:gd name="connsiteY628" fmla="*/ 126179 h 755236"/>
                    <a:gd name="connsiteX629" fmla="*/ 628678 w 1591877"/>
                    <a:gd name="connsiteY629" fmla="*/ 125595 h 755236"/>
                    <a:gd name="connsiteX630" fmla="*/ 628938 w 1591877"/>
                    <a:gd name="connsiteY630" fmla="*/ 125110 h 755236"/>
                    <a:gd name="connsiteX631" fmla="*/ 629070 w 1591877"/>
                    <a:gd name="connsiteY631" fmla="*/ 124906 h 755236"/>
                    <a:gd name="connsiteX632" fmla="*/ 629202 w 1591877"/>
                    <a:gd name="connsiteY632" fmla="*/ 124726 h 755236"/>
                    <a:gd name="connsiteX633" fmla="*/ 629331 w 1591877"/>
                    <a:gd name="connsiteY633" fmla="*/ 124572 h 755236"/>
                    <a:gd name="connsiteX634" fmla="*/ 629397 w 1591877"/>
                    <a:gd name="connsiteY634" fmla="*/ 124505 h 755236"/>
                    <a:gd name="connsiteX635" fmla="*/ 629463 w 1591877"/>
                    <a:gd name="connsiteY635" fmla="*/ 124443 h 755236"/>
                    <a:gd name="connsiteX636" fmla="*/ 629529 w 1591877"/>
                    <a:gd name="connsiteY636" fmla="*/ 124388 h 755236"/>
                    <a:gd name="connsiteX637" fmla="*/ 629595 w 1591877"/>
                    <a:gd name="connsiteY637" fmla="*/ 124339 h 755236"/>
                    <a:gd name="connsiteX638" fmla="*/ 629661 w 1591877"/>
                    <a:gd name="connsiteY638" fmla="*/ 124297 h 755236"/>
                    <a:gd name="connsiteX639" fmla="*/ 629727 w 1591877"/>
                    <a:gd name="connsiteY639" fmla="*/ 124261 h 755236"/>
                    <a:gd name="connsiteX640" fmla="*/ 629793 w 1591877"/>
                    <a:gd name="connsiteY640" fmla="*/ 124231 h 755236"/>
                    <a:gd name="connsiteX641" fmla="*/ 629855 w 1591877"/>
                    <a:gd name="connsiteY641" fmla="*/ 124208 h 755236"/>
                    <a:gd name="connsiteX642" fmla="*/ 629921 w 1591877"/>
                    <a:gd name="connsiteY642" fmla="*/ 124191 h 755236"/>
                    <a:gd name="connsiteX643" fmla="*/ 629987 w 1591877"/>
                    <a:gd name="connsiteY643" fmla="*/ 124180 h 755236"/>
                    <a:gd name="connsiteX644" fmla="*/ 630053 w 1591877"/>
                    <a:gd name="connsiteY644" fmla="*/ 124175 h 755236"/>
                    <a:gd name="connsiteX645" fmla="*/ 630119 w 1591877"/>
                    <a:gd name="connsiteY645" fmla="*/ 124177 h 755236"/>
                    <a:gd name="connsiteX646" fmla="*/ 630185 w 1591877"/>
                    <a:gd name="connsiteY646" fmla="*/ 124186 h 755236"/>
                    <a:gd name="connsiteX647" fmla="*/ 630251 w 1591877"/>
                    <a:gd name="connsiteY647" fmla="*/ 124200 h 755236"/>
                    <a:gd name="connsiteX648" fmla="*/ 630317 w 1591877"/>
                    <a:gd name="connsiteY648" fmla="*/ 124221 h 755236"/>
                    <a:gd name="connsiteX649" fmla="*/ 630380 w 1591877"/>
                    <a:gd name="connsiteY649" fmla="*/ 124249 h 755236"/>
                    <a:gd name="connsiteX650" fmla="*/ 630446 w 1591877"/>
                    <a:gd name="connsiteY650" fmla="*/ 124283 h 755236"/>
                    <a:gd name="connsiteX651" fmla="*/ 630512 w 1591877"/>
                    <a:gd name="connsiteY651" fmla="*/ 124323 h 755236"/>
                    <a:gd name="connsiteX652" fmla="*/ 630578 w 1591877"/>
                    <a:gd name="connsiteY652" fmla="*/ 124369 h 755236"/>
                    <a:gd name="connsiteX653" fmla="*/ 630644 w 1591877"/>
                    <a:gd name="connsiteY653" fmla="*/ 124422 h 755236"/>
                    <a:gd name="connsiteX654" fmla="*/ 630710 w 1591877"/>
                    <a:gd name="connsiteY654" fmla="*/ 124482 h 755236"/>
                    <a:gd name="connsiteX655" fmla="*/ 630776 w 1591877"/>
                    <a:gd name="connsiteY655" fmla="*/ 124547 h 755236"/>
                    <a:gd name="connsiteX656" fmla="*/ 630904 w 1591877"/>
                    <a:gd name="connsiteY656" fmla="*/ 124698 h 755236"/>
                    <a:gd name="connsiteX657" fmla="*/ 631036 w 1591877"/>
                    <a:gd name="connsiteY657" fmla="*/ 124874 h 755236"/>
                    <a:gd name="connsiteX658" fmla="*/ 631168 w 1591877"/>
                    <a:gd name="connsiteY658" fmla="*/ 125076 h 755236"/>
                    <a:gd name="connsiteX659" fmla="*/ 631297 w 1591877"/>
                    <a:gd name="connsiteY659" fmla="*/ 125303 h 755236"/>
                    <a:gd name="connsiteX660" fmla="*/ 631561 w 1591877"/>
                    <a:gd name="connsiteY660" fmla="*/ 125835 h 755236"/>
                    <a:gd name="connsiteX661" fmla="*/ 631825 w 1591877"/>
                    <a:gd name="connsiteY661" fmla="*/ 126469 h 755236"/>
                    <a:gd name="connsiteX662" fmla="*/ 632085 w 1591877"/>
                    <a:gd name="connsiteY662" fmla="*/ 127205 h 755236"/>
                    <a:gd name="connsiteX663" fmla="*/ 632346 w 1591877"/>
                    <a:gd name="connsiteY663" fmla="*/ 128044 h 755236"/>
                    <a:gd name="connsiteX664" fmla="*/ 632610 w 1591877"/>
                    <a:gd name="connsiteY664" fmla="*/ 128985 h 755236"/>
                    <a:gd name="connsiteX665" fmla="*/ 632870 w 1591877"/>
                    <a:gd name="connsiteY665" fmla="*/ 130028 h 755236"/>
                    <a:gd name="connsiteX666" fmla="*/ 633134 w 1591877"/>
                    <a:gd name="connsiteY666" fmla="*/ 131173 h 755236"/>
                    <a:gd name="connsiteX667" fmla="*/ 633395 w 1591877"/>
                    <a:gd name="connsiteY667" fmla="*/ 132420 h 755236"/>
                    <a:gd name="connsiteX668" fmla="*/ 633659 w 1591877"/>
                    <a:gd name="connsiteY668" fmla="*/ 133769 h 755236"/>
                    <a:gd name="connsiteX669" fmla="*/ 633919 w 1591877"/>
                    <a:gd name="connsiteY669" fmla="*/ 135219 h 755236"/>
                    <a:gd name="connsiteX670" fmla="*/ 634183 w 1591877"/>
                    <a:gd name="connsiteY670" fmla="*/ 136770 h 755236"/>
                    <a:gd name="connsiteX671" fmla="*/ 634444 w 1591877"/>
                    <a:gd name="connsiteY671" fmla="*/ 138421 h 755236"/>
                    <a:gd name="connsiteX672" fmla="*/ 634708 w 1591877"/>
                    <a:gd name="connsiteY672" fmla="*/ 140173 h 755236"/>
                    <a:gd name="connsiteX673" fmla="*/ 634968 w 1591877"/>
                    <a:gd name="connsiteY673" fmla="*/ 142024 h 755236"/>
                    <a:gd name="connsiteX674" fmla="*/ 635232 w 1591877"/>
                    <a:gd name="connsiteY674" fmla="*/ 143975 h 755236"/>
                    <a:gd name="connsiteX675" fmla="*/ 635493 w 1591877"/>
                    <a:gd name="connsiteY675" fmla="*/ 146024 h 755236"/>
                    <a:gd name="connsiteX676" fmla="*/ 635757 w 1591877"/>
                    <a:gd name="connsiteY676" fmla="*/ 148171 h 755236"/>
                    <a:gd name="connsiteX677" fmla="*/ 636017 w 1591877"/>
                    <a:gd name="connsiteY677" fmla="*/ 150416 h 755236"/>
                    <a:gd name="connsiteX678" fmla="*/ 636278 w 1591877"/>
                    <a:gd name="connsiteY678" fmla="*/ 152756 h 755236"/>
                    <a:gd name="connsiteX679" fmla="*/ 636542 w 1591877"/>
                    <a:gd name="connsiteY679" fmla="*/ 155193 h 755236"/>
                    <a:gd name="connsiteX680" fmla="*/ 636806 w 1591877"/>
                    <a:gd name="connsiteY680" fmla="*/ 157728 h 755236"/>
                    <a:gd name="connsiteX681" fmla="*/ 637066 w 1591877"/>
                    <a:gd name="connsiteY681" fmla="*/ 160354 h 755236"/>
                    <a:gd name="connsiteX682" fmla="*/ 637327 w 1591877"/>
                    <a:gd name="connsiteY682" fmla="*/ 163076 h 755236"/>
                    <a:gd name="connsiteX683" fmla="*/ 637591 w 1591877"/>
                    <a:gd name="connsiteY683" fmla="*/ 165890 h 755236"/>
                    <a:gd name="connsiteX684" fmla="*/ 637851 w 1591877"/>
                    <a:gd name="connsiteY684" fmla="*/ 168796 h 755236"/>
                    <a:gd name="connsiteX685" fmla="*/ 638115 w 1591877"/>
                    <a:gd name="connsiteY685" fmla="*/ 171793 h 755236"/>
                    <a:gd name="connsiteX686" fmla="*/ 638376 w 1591877"/>
                    <a:gd name="connsiteY686" fmla="*/ 174880 h 755236"/>
                    <a:gd name="connsiteX687" fmla="*/ 638640 w 1591877"/>
                    <a:gd name="connsiteY687" fmla="*/ 178055 h 755236"/>
                    <a:gd name="connsiteX688" fmla="*/ 638900 w 1591877"/>
                    <a:gd name="connsiteY688" fmla="*/ 181321 h 755236"/>
                    <a:gd name="connsiteX689" fmla="*/ 639164 w 1591877"/>
                    <a:gd name="connsiteY689" fmla="*/ 184670 h 755236"/>
                    <a:gd name="connsiteX690" fmla="*/ 639425 w 1591877"/>
                    <a:gd name="connsiteY690" fmla="*/ 188107 h 755236"/>
                    <a:gd name="connsiteX691" fmla="*/ 639689 w 1591877"/>
                    <a:gd name="connsiteY691" fmla="*/ 191627 h 755236"/>
                    <a:gd name="connsiteX692" fmla="*/ 639949 w 1591877"/>
                    <a:gd name="connsiteY692" fmla="*/ 195232 h 755236"/>
                    <a:gd name="connsiteX693" fmla="*/ 640213 w 1591877"/>
                    <a:gd name="connsiteY693" fmla="*/ 198920 h 755236"/>
                    <a:gd name="connsiteX694" fmla="*/ 640474 w 1591877"/>
                    <a:gd name="connsiteY694" fmla="*/ 202687 h 755236"/>
                    <a:gd name="connsiteX695" fmla="*/ 640738 w 1591877"/>
                    <a:gd name="connsiteY695" fmla="*/ 206534 h 755236"/>
                    <a:gd name="connsiteX696" fmla="*/ 641259 w 1591877"/>
                    <a:gd name="connsiteY696" fmla="*/ 214461 h 755236"/>
                    <a:gd name="connsiteX697" fmla="*/ 641783 w 1591877"/>
                    <a:gd name="connsiteY697" fmla="*/ 222689 h 755236"/>
                    <a:gd name="connsiteX698" fmla="*/ 642308 w 1591877"/>
                    <a:gd name="connsiteY698" fmla="*/ 231208 h 755236"/>
                    <a:gd name="connsiteX699" fmla="*/ 642832 w 1591877"/>
                    <a:gd name="connsiteY699" fmla="*/ 240004 h 755236"/>
                    <a:gd name="connsiteX700" fmla="*/ 643357 w 1591877"/>
                    <a:gd name="connsiteY700" fmla="*/ 249065 h 755236"/>
                    <a:gd name="connsiteX701" fmla="*/ 643881 w 1591877"/>
                    <a:gd name="connsiteY701" fmla="*/ 258377 h 755236"/>
                    <a:gd name="connsiteX702" fmla="*/ 644406 w 1591877"/>
                    <a:gd name="connsiteY702" fmla="*/ 267928 h 755236"/>
                    <a:gd name="connsiteX703" fmla="*/ 644930 w 1591877"/>
                    <a:gd name="connsiteY703" fmla="*/ 277702 h 755236"/>
                    <a:gd name="connsiteX704" fmla="*/ 645455 w 1591877"/>
                    <a:gd name="connsiteY704" fmla="*/ 287686 h 755236"/>
                    <a:gd name="connsiteX705" fmla="*/ 645979 w 1591877"/>
                    <a:gd name="connsiteY705" fmla="*/ 297863 h 755236"/>
                    <a:gd name="connsiteX706" fmla="*/ 646504 w 1591877"/>
                    <a:gd name="connsiteY706" fmla="*/ 308218 h 755236"/>
                    <a:gd name="connsiteX707" fmla="*/ 647028 w 1591877"/>
                    <a:gd name="connsiteY707" fmla="*/ 318736 h 755236"/>
                    <a:gd name="connsiteX708" fmla="*/ 648077 w 1591877"/>
                    <a:gd name="connsiteY708" fmla="*/ 340198 h 755236"/>
                    <a:gd name="connsiteX709" fmla="*/ 649126 w 1591877"/>
                    <a:gd name="connsiteY709" fmla="*/ 362117 h 755236"/>
                    <a:gd name="connsiteX710" fmla="*/ 650175 w 1591877"/>
                    <a:gd name="connsiteY710" fmla="*/ 384356 h 755236"/>
                    <a:gd name="connsiteX711" fmla="*/ 651225 w 1591877"/>
                    <a:gd name="connsiteY711" fmla="*/ 406775 h 755236"/>
                    <a:gd name="connsiteX712" fmla="*/ 652413 w 1591877"/>
                    <a:gd name="connsiteY712" fmla="*/ 432255 h 755236"/>
                    <a:gd name="connsiteX713" fmla="*/ 653601 w 1591877"/>
                    <a:gd name="connsiteY713" fmla="*/ 457578 h 755236"/>
                    <a:gd name="connsiteX714" fmla="*/ 654793 w 1591877"/>
                    <a:gd name="connsiteY714" fmla="*/ 482532 h 755236"/>
                    <a:gd name="connsiteX715" fmla="*/ 655388 w 1591877"/>
                    <a:gd name="connsiteY715" fmla="*/ 494807 h 755236"/>
                    <a:gd name="connsiteX716" fmla="*/ 655982 w 1591877"/>
                    <a:gd name="connsiteY716" fmla="*/ 506909 h 755236"/>
                    <a:gd name="connsiteX717" fmla="*/ 656576 w 1591877"/>
                    <a:gd name="connsiteY717" fmla="*/ 518816 h 755236"/>
                    <a:gd name="connsiteX718" fmla="*/ 657174 w 1591877"/>
                    <a:gd name="connsiteY718" fmla="*/ 530504 h 755236"/>
                    <a:gd name="connsiteX719" fmla="*/ 657768 w 1591877"/>
                    <a:gd name="connsiteY719" fmla="*/ 541943 h 755236"/>
                    <a:gd name="connsiteX720" fmla="*/ 658362 w 1591877"/>
                    <a:gd name="connsiteY720" fmla="*/ 553113 h 755236"/>
                    <a:gd name="connsiteX721" fmla="*/ 658956 w 1591877"/>
                    <a:gd name="connsiteY721" fmla="*/ 563988 h 755236"/>
                    <a:gd name="connsiteX722" fmla="*/ 659551 w 1591877"/>
                    <a:gd name="connsiteY722" fmla="*/ 574541 h 755236"/>
                    <a:gd name="connsiteX723" fmla="*/ 659851 w 1591877"/>
                    <a:gd name="connsiteY723" fmla="*/ 579693 h 755236"/>
                    <a:gd name="connsiteX724" fmla="*/ 660149 w 1591877"/>
                    <a:gd name="connsiteY724" fmla="*/ 584755 h 755236"/>
                    <a:gd name="connsiteX725" fmla="*/ 660446 w 1591877"/>
                    <a:gd name="connsiteY725" fmla="*/ 589727 h 755236"/>
                    <a:gd name="connsiteX726" fmla="*/ 660743 w 1591877"/>
                    <a:gd name="connsiteY726" fmla="*/ 594604 h 755236"/>
                    <a:gd name="connsiteX727" fmla="*/ 661040 w 1591877"/>
                    <a:gd name="connsiteY727" fmla="*/ 599385 h 755236"/>
                    <a:gd name="connsiteX728" fmla="*/ 661337 w 1591877"/>
                    <a:gd name="connsiteY728" fmla="*/ 604068 h 755236"/>
                    <a:gd name="connsiteX729" fmla="*/ 661634 w 1591877"/>
                    <a:gd name="connsiteY729" fmla="*/ 608648 h 755236"/>
                    <a:gd name="connsiteX730" fmla="*/ 661931 w 1591877"/>
                    <a:gd name="connsiteY730" fmla="*/ 613122 h 755236"/>
                    <a:gd name="connsiteX731" fmla="*/ 662228 w 1591877"/>
                    <a:gd name="connsiteY731" fmla="*/ 617490 h 755236"/>
                    <a:gd name="connsiteX732" fmla="*/ 662529 w 1591877"/>
                    <a:gd name="connsiteY732" fmla="*/ 621751 h 755236"/>
                    <a:gd name="connsiteX733" fmla="*/ 662826 w 1591877"/>
                    <a:gd name="connsiteY733" fmla="*/ 625897 h 755236"/>
                    <a:gd name="connsiteX734" fmla="*/ 663123 w 1591877"/>
                    <a:gd name="connsiteY734" fmla="*/ 629931 h 755236"/>
                    <a:gd name="connsiteX735" fmla="*/ 663420 w 1591877"/>
                    <a:gd name="connsiteY735" fmla="*/ 633848 h 755236"/>
                    <a:gd name="connsiteX736" fmla="*/ 663717 w 1591877"/>
                    <a:gd name="connsiteY736" fmla="*/ 637644 h 755236"/>
                    <a:gd name="connsiteX737" fmla="*/ 664015 w 1591877"/>
                    <a:gd name="connsiteY737" fmla="*/ 641321 h 755236"/>
                    <a:gd name="connsiteX738" fmla="*/ 664312 w 1591877"/>
                    <a:gd name="connsiteY738" fmla="*/ 644875 h 755236"/>
                    <a:gd name="connsiteX739" fmla="*/ 664609 w 1591877"/>
                    <a:gd name="connsiteY739" fmla="*/ 648303 h 755236"/>
                    <a:gd name="connsiteX740" fmla="*/ 664909 w 1591877"/>
                    <a:gd name="connsiteY740" fmla="*/ 651604 h 755236"/>
                    <a:gd name="connsiteX741" fmla="*/ 665207 w 1591877"/>
                    <a:gd name="connsiteY741" fmla="*/ 654774 h 755236"/>
                    <a:gd name="connsiteX742" fmla="*/ 665504 w 1591877"/>
                    <a:gd name="connsiteY742" fmla="*/ 657813 h 755236"/>
                    <a:gd name="connsiteX743" fmla="*/ 665801 w 1591877"/>
                    <a:gd name="connsiteY743" fmla="*/ 660722 h 755236"/>
                    <a:gd name="connsiteX744" fmla="*/ 666098 w 1591877"/>
                    <a:gd name="connsiteY744" fmla="*/ 663494 h 755236"/>
                    <a:gd name="connsiteX745" fmla="*/ 666395 w 1591877"/>
                    <a:gd name="connsiteY745" fmla="*/ 666129 h 755236"/>
                    <a:gd name="connsiteX746" fmla="*/ 666692 w 1591877"/>
                    <a:gd name="connsiteY746" fmla="*/ 668626 h 755236"/>
                    <a:gd name="connsiteX747" fmla="*/ 666989 w 1591877"/>
                    <a:gd name="connsiteY747" fmla="*/ 670984 h 755236"/>
                    <a:gd name="connsiteX748" fmla="*/ 667286 w 1591877"/>
                    <a:gd name="connsiteY748" fmla="*/ 673200 h 755236"/>
                    <a:gd name="connsiteX749" fmla="*/ 667587 w 1591877"/>
                    <a:gd name="connsiteY749" fmla="*/ 675274 h 755236"/>
                    <a:gd name="connsiteX750" fmla="*/ 667884 w 1591877"/>
                    <a:gd name="connsiteY750" fmla="*/ 677202 h 755236"/>
                    <a:gd name="connsiteX751" fmla="*/ 668181 w 1591877"/>
                    <a:gd name="connsiteY751" fmla="*/ 678988 h 755236"/>
                    <a:gd name="connsiteX752" fmla="*/ 668478 w 1591877"/>
                    <a:gd name="connsiteY752" fmla="*/ 680626 h 755236"/>
                    <a:gd name="connsiteX753" fmla="*/ 668775 w 1591877"/>
                    <a:gd name="connsiteY753" fmla="*/ 682115 h 755236"/>
                    <a:gd name="connsiteX754" fmla="*/ 669073 w 1591877"/>
                    <a:gd name="connsiteY754" fmla="*/ 683456 h 755236"/>
                    <a:gd name="connsiteX755" fmla="*/ 669370 w 1591877"/>
                    <a:gd name="connsiteY755" fmla="*/ 684647 h 755236"/>
                    <a:gd name="connsiteX756" fmla="*/ 669667 w 1591877"/>
                    <a:gd name="connsiteY756" fmla="*/ 685686 h 755236"/>
                    <a:gd name="connsiteX757" fmla="*/ 669964 w 1591877"/>
                    <a:gd name="connsiteY757" fmla="*/ 686576 h 755236"/>
                    <a:gd name="connsiteX758" fmla="*/ 670261 w 1591877"/>
                    <a:gd name="connsiteY758" fmla="*/ 687311 h 755236"/>
                    <a:gd name="connsiteX759" fmla="*/ 670411 w 1591877"/>
                    <a:gd name="connsiteY759" fmla="*/ 687622 h 755236"/>
                    <a:gd name="connsiteX760" fmla="*/ 670562 w 1591877"/>
                    <a:gd name="connsiteY760" fmla="*/ 687895 h 755236"/>
                    <a:gd name="connsiteX761" fmla="*/ 670708 w 1591877"/>
                    <a:gd name="connsiteY761" fmla="*/ 688128 h 755236"/>
                    <a:gd name="connsiteX762" fmla="*/ 670782 w 1591877"/>
                    <a:gd name="connsiteY762" fmla="*/ 688232 h 755236"/>
                    <a:gd name="connsiteX763" fmla="*/ 670859 w 1591877"/>
                    <a:gd name="connsiteY763" fmla="*/ 688324 h 755236"/>
                    <a:gd name="connsiteX764" fmla="*/ 670932 w 1591877"/>
                    <a:gd name="connsiteY764" fmla="*/ 688408 h 755236"/>
                    <a:gd name="connsiteX765" fmla="*/ 671006 w 1591877"/>
                    <a:gd name="connsiteY765" fmla="*/ 688480 h 755236"/>
                    <a:gd name="connsiteX766" fmla="*/ 671083 w 1591877"/>
                    <a:gd name="connsiteY766" fmla="*/ 688544 h 755236"/>
                    <a:gd name="connsiteX767" fmla="*/ 671156 w 1591877"/>
                    <a:gd name="connsiteY767" fmla="*/ 688599 h 755236"/>
                    <a:gd name="connsiteX768" fmla="*/ 671229 w 1591877"/>
                    <a:gd name="connsiteY768" fmla="*/ 688643 h 755236"/>
                    <a:gd name="connsiteX769" fmla="*/ 671303 w 1591877"/>
                    <a:gd name="connsiteY769" fmla="*/ 688679 h 755236"/>
                    <a:gd name="connsiteX770" fmla="*/ 671380 w 1591877"/>
                    <a:gd name="connsiteY770" fmla="*/ 688703 h 755236"/>
                    <a:gd name="connsiteX771" fmla="*/ 671453 w 1591877"/>
                    <a:gd name="connsiteY771" fmla="*/ 688718 h 755236"/>
                    <a:gd name="connsiteX772" fmla="*/ 671526 w 1591877"/>
                    <a:gd name="connsiteY772" fmla="*/ 688725 h 755236"/>
                    <a:gd name="connsiteX773" fmla="*/ 671603 w 1591877"/>
                    <a:gd name="connsiteY773" fmla="*/ 688720 h 755236"/>
                    <a:gd name="connsiteX774" fmla="*/ 671677 w 1591877"/>
                    <a:gd name="connsiteY774" fmla="*/ 688707 h 755236"/>
                    <a:gd name="connsiteX775" fmla="*/ 671750 w 1591877"/>
                    <a:gd name="connsiteY775" fmla="*/ 688683 h 755236"/>
                    <a:gd name="connsiteX776" fmla="*/ 671823 w 1591877"/>
                    <a:gd name="connsiteY776" fmla="*/ 688650 h 755236"/>
                    <a:gd name="connsiteX777" fmla="*/ 671901 w 1591877"/>
                    <a:gd name="connsiteY777" fmla="*/ 688608 h 755236"/>
                    <a:gd name="connsiteX778" fmla="*/ 671974 w 1591877"/>
                    <a:gd name="connsiteY778" fmla="*/ 688555 h 755236"/>
                    <a:gd name="connsiteX779" fmla="*/ 672047 w 1591877"/>
                    <a:gd name="connsiteY779" fmla="*/ 688494 h 755236"/>
                    <a:gd name="connsiteX780" fmla="*/ 672121 w 1591877"/>
                    <a:gd name="connsiteY780" fmla="*/ 688421 h 755236"/>
                    <a:gd name="connsiteX781" fmla="*/ 672198 w 1591877"/>
                    <a:gd name="connsiteY781" fmla="*/ 688339 h 755236"/>
                    <a:gd name="connsiteX782" fmla="*/ 672271 w 1591877"/>
                    <a:gd name="connsiteY782" fmla="*/ 688247 h 755236"/>
                    <a:gd name="connsiteX783" fmla="*/ 672344 w 1591877"/>
                    <a:gd name="connsiteY783" fmla="*/ 688146 h 755236"/>
                    <a:gd name="connsiteX784" fmla="*/ 672495 w 1591877"/>
                    <a:gd name="connsiteY784" fmla="*/ 687914 h 755236"/>
                    <a:gd name="connsiteX785" fmla="*/ 672642 w 1591877"/>
                    <a:gd name="connsiteY785" fmla="*/ 687644 h 755236"/>
                    <a:gd name="connsiteX786" fmla="*/ 672939 w 1591877"/>
                    <a:gd name="connsiteY786" fmla="*/ 686988 h 755236"/>
                    <a:gd name="connsiteX787" fmla="*/ 673239 w 1591877"/>
                    <a:gd name="connsiteY787" fmla="*/ 686173 h 755236"/>
                    <a:gd name="connsiteX788" fmla="*/ 673536 w 1591877"/>
                    <a:gd name="connsiteY788" fmla="*/ 685204 h 755236"/>
                    <a:gd name="connsiteX789" fmla="*/ 673834 w 1591877"/>
                    <a:gd name="connsiteY789" fmla="*/ 684079 h 755236"/>
                    <a:gd name="connsiteX790" fmla="*/ 674131 w 1591877"/>
                    <a:gd name="connsiteY790" fmla="*/ 682797 h 755236"/>
                    <a:gd name="connsiteX791" fmla="*/ 674428 w 1591877"/>
                    <a:gd name="connsiteY791" fmla="*/ 681362 h 755236"/>
                    <a:gd name="connsiteX792" fmla="*/ 674725 w 1591877"/>
                    <a:gd name="connsiteY792" fmla="*/ 679772 h 755236"/>
                    <a:gd name="connsiteX793" fmla="*/ 675022 w 1591877"/>
                    <a:gd name="connsiteY793" fmla="*/ 678028 h 755236"/>
                    <a:gd name="connsiteX794" fmla="*/ 675319 w 1591877"/>
                    <a:gd name="connsiteY794" fmla="*/ 676130 h 755236"/>
                    <a:gd name="connsiteX795" fmla="*/ 675620 w 1591877"/>
                    <a:gd name="connsiteY795" fmla="*/ 674078 h 755236"/>
                    <a:gd name="connsiteX796" fmla="*/ 675917 w 1591877"/>
                    <a:gd name="connsiteY796" fmla="*/ 671876 h 755236"/>
                    <a:gd name="connsiteX797" fmla="*/ 676214 w 1591877"/>
                    <a:gd name="connsiteY797" fmla="*/ 669522 h 755236"/>
                    <a:gd name="connsiteX798" fmla="*/ 676511 w 1591877"/>
                    <a:gd name="connsiteY798" fmla="*/ 667017 h 755236"/>
                    <a:gd name="connsiteX799" fmla="*/ 676808 w 1591877"/>
                    <a:gd name="connsiteY799" fmla="*/ 664363 h 755236"/>
                    <a:gd name="connsiteX800" fmla="*/ 677105 w 1591877"/>
                    <a:gd name="connsiteY800" fmla="*/ 661560 h 755236"/>
                    <a:gd name="connsiteX801" fmla="*/ 677402 w 1591877"/>
                    <a:gd name="connsiteY801" fmla="*/ 658610 h 755236"/>
                    <a:gd name="connsiteX802" fmla="*/ 677700 w 1591877"/>
                    <a:gd name="connsiteY802" fmla="*/ 655514 h 755236"/>
                    <a:gd name="connsiteX803" fmla="*/ 677997 w 1591877"/>
                    <a:gd name="connsiteY803" fmla="*/ 652275 h 755236"/>
                    <a:gd name="connsiteX804" fmla="*/ 678297 w 1591877"/>
                    <a:gd name="connsiteY804" fmla="*/ 648891 h 755236"/>
                    <a:gd name="connsiteX805" fmla="*/ 678594 w 1591877"/>
                    <a:gd name="connsiteY805" fmla="*/ 645366 h 755236"/>
                    <a:gd name="connsiteX806" fmla="*/ 678892 w 1591877"/>
                    <a:gd name="connsiteY806" fmla="*/ 641700 h 755236"/>
                    <a:gd name="connsiteX807" fmla="*/ 679189 w 1591877"/>
                    <a:gd name="connsiteY807" fmla="*/ 637895 h 755236"/>
                    <a:gd name="connsiteX808" fmla="*/ 679486 w 1591877"/>
                    <a:gd name="connsiteY808" fmla="*/ 633954 h 755236"/>
                    <a:gd name="connsiteX809" fmla="*/ 679783 w 1591877"/>
                    <a:gd name="connsiteY809" fmla="*/ 629876 h 755236"/>
                    <a:gd name="connsiteX810" fmla="*/ 680080 w 1591877"/>
                    <a:gd name="connsiteY810" fmla="*/ 625664 h 755236"/>
                    <a:gd name="connsiteX811" fmla="*/ 680377 w 1591877"/>
                    <a:gd name="connsiteY811" fmla="*/ 621322 h 755236"/>
                    <a:gd name="connsiteX812" fmla="*/ 680674 w 1591877"/>
                    <a:gd name="connsiteY812" fmla="*/ 616850 h 755236"/>
                    <a:gd name="connsiteX813" fmla="*/ 680971 w 1591877"/>
                    <a:gd name="connsiteY813" fmla="*/ 612250 h 755236"/>
                    <a:gd name="connsiteX814" fmla="*/ 681268 w 1591877"/>
                    <a:gd name="connsiteY814" fmla="*/ 607525 h 755236"/>
                    <a:gd name="connsiteX815" fmla="*/ 681569 w 1591877"/>
                    <a:gd name="connsiteY815" fmla="*/ 602676 h 755236"/>
                    <a:gd name="connsiteX816" fmla="*/ 681866 w 1591877"/>
                    <a:gd name="connsiteY816" fmla="*/ 597707 h 755236"/>
                    <a:gd name="connsiteX817" fmla="*/ 682163 w 1591877"/>
                    <a:gd name="connsiteY817" fmla="*/ 592618 h 755236"/>
                    <a:gd name="connsiteX818" fmla="*/ 682461 w 1591877"/>
                    <a:gd name="connsiteY818" fmla="*/ 587413 h 755236"/>
                    <a:gd name="connsiteX819" fmla="*/ 682758 w 1591877"/>
                    <a:gd name="connsiteY819" fmla="*/ 582093 h 755236"/>
                    <a:gd name="connsiteX820" fmla="*/ 683055 w 1591877"/>
                    <a:gd name="connsiteY820" fmla="*/ 576664 h 755236"/>
                    <a:gd name="connsiteX821" fmla="*/ 683352 w 1591877"/>
                    <a:gd name="connsiteY821" fmla="*/ 571124 h 755236"/>
                    <a:gd name="connsiteX822" fmla="*/ 683649 w 1591877"/>
                    <a:gd name="connsiteY822" fmla="*/ 565478 h 755236"/>
                    <a:gd name="connsiteX823" fmla="*/ 683950 w 1591877"/>
                    <a:gd name="connsiteY823" fmla="*/ 559729 h 755236"/>
                    <a:gd name="connsiteX824" fmla="*/ 684247 w 1591877"/>
                    <a:gd name="connsiteY824" fmla="*/ 553879 h 755236"/>
                    <a:gd name="connsiteX825" fmla="*/ 684544 w 1591877"/>
                    <a:gd name="connsiteY825" fmla="*/ 547932 h 755236"/>
                    <a:gd name="connsiteX826" fmla="*/ 684841 w 1591877"/>
                    <a:gd name="connsiteY826" fmla="*/ 541888 h 755236"/>
                    <a:gd name="connsiteX827" fmla="*/ 685138 w 1591877"/>
                    <a:gd name="connsiteY827" fmla="*/ 535753 h 755236"/>
                    <a:gd name="connsiteX828" fmla="*/ 685732 w 1591877"/>
                    <a:gd name="connsiteY828" fmla="*/ 523216 h 755236"/>
                    <a:gd name="connsiteX829" fmla="*/ 686326 w 1591877"/>
                    <a:gd name="connsiteY829" fmla="*/ 510348 h 755236"/>
                    <a:gd name="connsiteX830" fmla="*/ 686924 w 1591877"/>
                    <a:gd name="connsiteY830" fmla="*/ 497170 h 755236"/>
                    <a:gd name="connsiteX831" fmla="*/ 687519 w 1591877"/>
                    <a:gd name="connsiteY831" fmla="*/ 483712 h 755236"/>
                    <a:gd name="connsiteX832" fmla="*/ 688113 w 1591877"/>
                    <a:gd name="connsiteY832" fmla="*/ 469999 h 755236"/>
                    <a:gd name="connsiteX833" fmla="*/ 688707 w 1591877"/>
                    <a:gd name="connsiteY833" fmla="*/ 456057 h 755236"/>
                    <a:gd name="connsiteX834" fmla="*/ 689301 w 1591877"/>
                    <a:gd name="connsiteY834" fmla="*/ 441917 h 755236"/>
                    <a:gd name="connsiteX835" fmla="*/ 690376 w 1591877"/>
                    <a:gd name="connsiteY835" fmla="*/ 416043 h 755236"/>
                    <a:gd name="connsiteX836" fmla="*/ 691447 w 1591877"/>
                    <a:gd name="connsiteY836" fmla="*/ 389779 h 755236"/>
                    <a:gd name="connsiteX837" fmla="*/ 693589 w 1591877"/>
                    <a:gd name="connsiteY837" fmla="*/ 336778 h 755236"/>
                    <a:gd name="connsiteX838" fmla="*/ 694660 w 1591877"/>
                    <a:gd name="connsiteY838" fmla="*/ 310389 h 755236"/>
                    <a:gd name="connsiteX839" fmla="*/ 695731 w 1591877"/>
                    <a:gd name="connsiteY839" fmla="*/ 284310 h 755236"/>
                    <a:gd name="connsiteX840" fmla="*/ 696267 w 1591877"/>
                    <a:gd name="connsiteY840" fmla="*/ 271440 h 755236"/>
                    <a:gd name="connsiteX841" fmla="*/ 696802 w 1591877"/>
                    <a:gd name="connsiteY841" fmla="*/ 258716 h 755236"/>
                    <a:gd name="connsiteX842" fmla="*/ 697338 w 1591877"/>
                    <a:gd name="connsiteY842" fmla="*/ 246154 h 755236"/>
                    <a:gd name="connsiteX843" fmla="*/ 697873 w 1591877"/>
                    <a:gd name="connsiteY843" fmla="*/ 233778 h 755236"/>
                    <a:gd name="connsiteX844" fmla="*/ 698409 w 1591877"/>
                    <a:gd name="connsiteY844" fmla="*/ 221610 h 755236"/>
                    <a:gd name="connsiteX845" fmla="*/ 698944 w 1591877"/>
                    <a:gd name="connsiteY845" fmla="*/ 209669 h 755236"/>
                    <a:gd name="connsiteX846" fmla="*/ 699480 w 1591877"/>
                    <a:gd name="connsiteY846" fmla="*/ 197975 h 755236"/>
                    <a:gd name="connsiteX847" fmla="*/ 700015 w 1591877"/>
                    <a:gd name="connsiteY847" fmla="*/ 186552 h 755236"/>
                    <a:gd name="connsiteX848" fmla="*/ 700551 w 1591877"/>
                    <a:gd name="connsiteY848" fmla="*/ 175415 h 755236"/>
                    <a:gd name="connsiteX849" fmla="*/ 700818 w 1591877"/>
                    <a:gd name="connsiteY849" fmla="*/ 169961 h 755236"/>
                    <a:gd name="connsiteX850" fmla="*/ 701086 w 1591877"/>
                    <a:gd name="connsiteY850" fmla="*/ 164586 h 755236"/>
                    <a:gd name="connsiteX851" fmla="*/ 701354 w 1591877"/>
                    <a:gd name="connsiteY851" fmla="*/ 159293 h 755236"/>
                    <a:gd name="connsiteX852" fmla="*/ 701622 w 1591877"/>
                    <a:gd name="connsiteY852" fmla="*/ 154084 h 755236"/>
                    <a:gd name="connsiteX853" fmla="*/ 701889 w 1591877"/>
                    <a:gd name="connsiteY853" fmla="*/ 148960 h 755236"/>
                    <a:gd name="connsiteX854" fmla="*/ 702157 w 1591877"/>
                    <a:gd name="connsiteY854" fmla="*/ 143925 h 755236"/>
                    <a:gd name="connsiteX855" fmla="*/ 702425 w 1591877"/>
                    <a:gd name="connsiteY855" fmla="*/ 138981 h 755236"/>
                    <a:gd name="connsiteX856" fmla="*/ 702693 w 1591877"/>
                    <a:gd name="connsiteY856" fmla="*/ 134129 h 755236"/>
                    <a:gd name="connsiteX857" fmla="*/ 702961 w 1591877"/>
                    <a:gd name="connsiteY857" fmla="*/ 129373 h 755236"/>
                    <a:gd name="connsiteX858" fmla="*/ 703228 w 1591877"/>
                    <a:gd name="connsiteY858" fmla="*/ 124713 h 755236"/>
                    <a:gd name="connsiteX859" fmla="*/ 703496 w 1591877"/>
                    <a:gd name="connsiteY859" fmla="*/ 120153 h 755236"/>
                    <a:gd name="connsiteX860" fmla="*/ 703764 w 1591877"/>
                    <a:gd name="connsiteY860" fmla="*/ 115693 h 755236"/>
                    <a:gd name="connsiteX861" fmla="*/ 704032 w 1591877"/>
                    <a:gd name="connsiteY861" fmla="*/ 111337 h 755236"/>
                    <a:gd name="connsiteX862" fmla="*/ 704299 w 1591877"/>
                    <a:gd name="connsiteY862" fmla="*/ 107086 h 755236"/>
                    <a:gd name="connsiteX863" fmla="*/ 704567 w 1591877"/>
                    <a:gd name="connsiteY863" fmla="*/ 102942 h 755236"/>
                    <a:gd name="connsiteX864" fmla="*/ 704835 w 1591877"/>
                    <a:gd name="connsiteY864" fmla="*/ 98906 h 755236"/>
                    <a:gd name="connsiteX865" fmla="*/ 705103 w 1591877"/>
                    <a:gd name="connsiteY865" fmla="*/ 94981 h 755236"/>
                    <a:gd name="connsiteX866" fmla="*/ 705370 w 1591877"/>
                    <a:gd name="connsiteY866" fmla="*/ 91169 h 755236"/>
                    <a:gd name="connsiteX867" fmla="*/ 705638 w 1591877"/>
                    <a:gd name="connsiteY867" fmla="*/ 87471 h 755236"/>
                    <a:gd name="connsiteX868" fmla="*/ 705906 w 1591877"/>
                    <a:gd name="connsiteY868" fmla="*/ 83889 h 755236"/>
                    <a:gd name="connsiteX869" fmla="*/ 706174 w 1591877"/>
                    <a:gd name="connsiteY869" fmla="*/ 80424 h 755236"/>
                    <a:gd name="connsiteX870" fmla="*/ 706441 w 1591877"/>
                    <a:gd name="connsiteY870" fmla="*/ 77078 h 755236"/>
                    <a:gd name="connsiteX871" fmla="*/ 706709 w 1591877"/>
                    <a:gd name="connsiteY871" fmla="*/ 73853 h 755236"/>
                    <a:gd name="connsiteX872" fmla="*/ 706977 w 1591877"/>
                    <a:gd name="connsiteY872" fmla="*/ 70750 h 755236"/>
                    <a:gd name="connsiteX873" fmla="*/ 707245 w 1591877"/>
                    <a:gd name="connsiteY873" fmla="*/ 67771 h 755236"/>
                    <a:gd name="connsiteX874" fmla="*/ 707512 w 1591877"/>
                    <a:gd name="connsiteY874" fmla="*/ 64917 h 755236"/>
                    <a:gd name="connsiteX875" fmla="*/ 707780 w 1591877"/>
                    <a:gd name="connsiteY875" fmla="*/ 62189 h 755236"/>
                    <a:gd name="connsiteX876" fmla="*/ 708048 w 1591877"/>
                    <a:gd name="connsiteY876" fmla="*/ 59589 h 755236"/>
                    <a:gd name="connsiteX877" fmla="*/ 708316 w 1591877"/>
                    <a:gd name="connsiteY877" fmla="*/ 57117 h 755236"/>
                    <a:gd name="connsiteX878" fmla="*/ 708583 w 1591877"/>
                    <a:gd name="connsiteY878" fmla="*/ 54776 h 755236"/>
                    <a:gd name="connsiteX879" fmla="*/ 708851 w 1591877"/>
                    <a:gd name="connsiteY879" fmla="*/ 52566 h 755236"/>
                    <a:gd name="connsiteX880" fmla="*/ 709119 w 1591877"/>
                    <a:gd name="connsiteY880" fmla="*/ 50488 h 755236"/>
                    <a:gd name="connsiteX881" fmla="*/ 709387 w 1591877"/>
                    <a:gd name="connsiteY881" fmla="*/ 48544 h 755236"/>
                    <a:gd name="connsiteX882" fmla="*/ 709655 w 1591877"/>
                    <a:gd name="connsiteY882" fmla="*/ 46734 h 755236"/>
                    <a:gd name="connsiteX883" fmla="*/ 709922 w 1591877"/>
                    <a:gd name="connsiteY883" fmla="*/ 45059 h 755236"/>
                    <a:gd name="connsiteX884" fmla="*/ 710190 w 1591877"/>
                    <a:gd name="connsiteY884" fmla="*/ 43521 h 755236"/>
                    <a:gd name="connsiteX885" fmla="*/ 710458 w 1591877"/>
                    <a:gd name="connsiteY885" fmla="*/ 42119 h 755236"/>
                    <a:gd name="connsiteX886" fmla="*/ 710726 w 1591877"/>
                    <a:gd name="connsiteY886" fmla="*/ 40855 h 755236"/>
                    <a:gd name="connsiteX887" fmla="*/ 710993 w 1591877"/>
                    <a:gd name="connsiteY887" fmla="*/ 39729 h 755236"/>
                    <a:gd name="connsiteX888" fmla="*/ 711261 w 1591877"/>
                    <a:gd name="connsiteY888" fmla="*/ 38743 h 755236"/>
                    <a:gd name="connsiteX889" fmla="*/ 711529 w 1591877"/>
                    <a:gd name="connsiteY889" fmla="*/ 37896 h 755236"/>
                    <a:gd name="connsiteX890" fmla="*/ 711797 w 1591877"/>
                    <a:gd name="connsiteY890" fmla="*/ 37189 h 755236"/>
                    <a:gd name="connsiteX891" fmla="*/ 712064 w 1591877"/>
                    <a:gd name="connsiteY891" fmla="*/ 36623 h 755236"/>
                    <a:gd name="connsiteX892" fmla="*/ 712200 w 1591877"/>
                    <a:gd name="connsiteY892" fmla="*/ 36393 h 755236"/>
                    <a:gd name="connsiteX893" fmla="*/ 712332 w 1591877"/>
                    <a:gd name="connsiteY893" fmla="*/ 36198 h 755236"/>
                    <a:gd name="connsiteX894" fmla="*/ 712402 w 1591877"/>
                    <a:gd name="connsiteY894" fmla="*/ 36114 h 755236"/>
                    <a:gd name="connsiteX895" fmla="*/ 712468 w 1591877"/>
                    <a:gd name="connsiteY895" fmla="*/ 36039 h 755236"/>
                    <a:gd name="connsiteX896" fmla="*/ 712534 w 1591877"/>
                    <a:gd name="connsiteY896" fmla="*/ 35972 h 755236"/>
                    <a:gd name="connsiteX897" fmla="*/ 712600 w 1591877"/>
                    <a:gd name="connsiteY897" fmla="*/ 35914 h 755236"/>
                    <a:gd name="connsiteX898" fmla="*/ 712669 w 1591877"/>
                    <a:gd name="connsiteY898" fmla="*/ 35866 h 755236"/>
                    <a:gd name="connsiteX899" fmla="*/ 712736 w 1591877"/>
                    <a:gd name="connsiteY899" fmla="*/ 35826 h 755236"/>
                    <a:gd name="connsiteX900" fmla="*/ 712802 w 1591877"/>
                    <a:gd name="connsiteY900" fmla="*/ 35795 h 755236"/>
                    <a:gd name="connsiteX901" fmla="*/ 712868 w 1591877"/>
                    <a:gd name="connsiteY901" fmla="*/ 35773 h 755236"/>
                    <a:gd name="connsiteX902" fmla="*/ 712937 w 1591877"/>
                    <a:gd name="connsiteY902" fmla="*/ 35759 h 755236"/>
                    <a:gd name="connsiteX903" fmla="*/ 713003 w 1591877"/>
                    <a:gd name="connsiteY903" fmla="*/ 35755 h 755236"/>
                    <a:gd name="connsiteX904" fmla="*/ 713069 w 1591877"/>
                    <a:gd name="connsiteY904" fmla="*/ 35759 h 755236"/>
                    <a:gd name="connsiteX905" fmla="*/ 713135 w 1591877"/>
                    <a:gd name="connsiteY905" fmla="*/ 35773 h 755236"/>
                    <a:gd name="connsiteX906" fmla="*/ 713205 w 1591877"/>
                    <a:gd name="connsiteY906" fmla="*/ 35795 h 755236"/>
                    <a:gd name="connsiteX907" fmla="*/ 713271 w 1591877"/>
                    <a:gd name="connsiteY907" fmla="*/ 35826 h 755236"/>
                    <a:gd name="connsiteX908" fmla="*/ 713337 w 1591877"/>
                    <a:gd name="connsiteY908" fmla="*/ 35866 h 755236"/>
                    <a:gd name="connsiteX909" fmla="*/ 713403 w 1591877"/>
                    <a:gd name="connsiteY909" fmla="*/ 35915 h 755236"/>
                    <a:gd name="connsiteX910" fmla="*/ 713473 w 1591877"/>
                    <a:gd name="connsiteY910" fmla="*/ 35973 h 755236"/>
                    <a:gd name="connsiteX911" fmla="*/ 713539 w 1591877"/>
                    <a:gd name="connsiteY911" fmla="*/ 36039 h 755236"/>
                    <a:gd name="connsiteX912" fmla="*/ 713605 w 1591877"/>
                    <a:gd name="connsiteY912" fmla="*/ 36115 h 755236"/>
                    <a:gd name="connsiteX913" fmla="*/ 713671 w 1591877"/>
                    <a:gd name="connsiteY913" fmla="*/ 36199 h 755236"/>
                    <a:gd name="connsiteX914" fmla="*/ 713807 w 1591877"/>
                    <a:gd name="connsiteY914" fmla="*/ 36395 h 755236"/>
                    <a:gd name="connsiteX915" fmla="*/ 713939 w 1591877"/>
                    <a:gd name="connsiteY915" fmla="*/ 36626 h 755236"/>
                    <a:gd name="connsiteX916" fmla="*/ 714206 w 1591877"/>
                    <a:gd name="connsiteY916" fmla="*/ 37195 h 755236"/>
                    <a:gd name="connsiteX917" fmla="*/ 714474 w 1591877"/>
                    <a:gd name="connsiteY917" fmla="*/ 37906 h 755236"/>
                    <a:gd name="connsiteX918" fmla="*/ 714742 w 1591877"/>
                    <a:gd name="connsiteY918" fmla="*/ 38760 h 755236"/>
                    <a:gd name="connsiteX919" fmla="*/ 715010 w 1591877"/>
                    <a:gd name="connsiteY919" fmla="*/ 39755 h 755236"/>
                    <a:gd name="connsiteX920" fmla="*/ 715277 w 1591877"/>
                    <a:gd name="connsiteY920" fmla="*/ 40892 h 755236"/>
                    <a:gd name="connsiteX921" fmla="*/ 715545 w 1591877"/>
                    <a:gd name="connsiteY921" fmla="*/ 42171 h 755236"/>
                    <a:gd name="connsiteX922" fmla="*/ 715813 w 1591877"/>
                    <a:gd name="connsiteY922" fmla="*/ 43590 h 755236"/>
                    <a:gd name="connsiteX923" fmla="*/ 716081 w 1591877"/>
                    <a:gd name="connsiteY923" fmla="*/ 45150 h 755236"/>
                    <a:gd name="connsiteX924" fmla="*/ 716352 w 1591877"/>
                    <a:gd name="connsiteY924" fmla="*/ 46850 h 755236"/>
                    <a:gd name="connsiteX925" fmla="*/ 716620 w 1591877"/>
                    <a:gd name="connsiteY925" fmla="*/ 48690 h 755236"/>
                    <a:gd name="connsiteX926" fmla="*/ 716888 w 1591877"/>
                    <a:gd name="connsiteY926" fmla="*/ 50669 h 755236"/>
                    <a:gd name="connsiteX927" fmla="*/ 717155 w 1591877"/>
                    <a:gd name="connsiteY927" fmla="*/ 52787 h 755236"/>
                    <a:gd name="connsiteX928" fmla="*/ 717423 w 1591877"/>
                    <a:gd name="connsiteY928" fmla="*/ 55042 h 755236"/>
                    <a:gd name="connsiteX929" fmla="*/ 717691 w 1591877"/>
                    <a:gd name="connsiteY929" fmla="*/ 57434 h 755236"/>
                    <a:gd name="connsiteX930" fmla="*/ 717959 w 1591877"/>
                    <a:gd name="connsiteY930" fmla="*/ 59962 h 755236"/>
                    <a:gd name="connsiteX931" fmla="*/ 718226 w 1591877"/>
                    <a:gd name="connsiteY931" fmla="*/ 62625 h 755236"/>
                    <a:gd name="connsiteX932" fmla="*/ 718494 w 1591877"/>
                    <a:gd name="connsiteY932" fmla="*/ 65422 h 755236"/>
                    <a:gd name="connsiteX933" fmla="*/ 718762 w 1591877"/>
                    <a:gd name="connsiteY933" fmla="*/ 68353 h 755236"/>
                    <a:gd name="connsiteX934" fmla="*/ 719030 w 1591877"/>
                    <a:gd name="connsiteY934" fmla="*/ 71416 h 755236"/>
                    <a:gd name="connsiteX935" fmla="*/ 719297 w 1591877"/>
                    <a:gd name="connsiteY935" fmla="*/ 74610 h 755236"/>
                    <a:gd name="connsiteX936" fmla="*/ 719565 w 1591877"/>
                    <a:gd name="connsiteY936" fmla="*/ 77933 h 755236"/>
                    <a:gd name="connsiteX937" fmla="*/ 719833 w 1591877"/>
                    <a:gd name="connsiteY937" fmla="*/ 81386 h 755236"/>
                    <a:gd name="connsiteX938" fmla="*/ 720101 w 1591877"/>
                    <a:gd name="connsiteY938" fmla="*/ 84966 h 755236"/>
                    <a:gd name="connsiteX939" fmla="*/ 720368 w 1591877"/>
                    <a:gd name="connsiteY939" fmla="*/ 88672 h 755236"/>
                    <a:gd name="connsiteX940" fmla="*/ 720636 w 1591877"/>
                    <a:gd name="connsiteY940" fmla="*/ 92502 h 755236"/>
                    <a:gd name="connsiteX941" fmla="*/ 720904 w 1591877"/>
                    <a:gd name="connsiteY941" fmla="*/ 96456 h 755236"/>
                    <a:gd name="connsiteX942" fmla="*/ 721172 w 1591877"/>
                    <a:gd name="connsiteY942" fmla="*/ 100531 h 755236"/>
                    <a:gd name="connsiteX943" fmla="*/ 721439 w 1591877"/>
                    <a:gd name="connsiteY943" fmla="*/ 104727 h 755236"/>
                    <a:gd name="connsiteX944" fmla="*/ 721707 w 1591877"/>
                    <a:gd name="connsiteY944" fmla="*/ 109041 h 755236"/>
                    <a:gd name="connsiteX945" fmla="*/ 721975 w 1591877"/>
                    <a:gd name="connsiteY945" fmla="*/ 113473 h 755236"/>
                    <a:gd name="connsiteX946" fmla="*/ 722243 w 1591877"/>
                    <a:gd name="connsiteY946" fmla="*/ 118019 h 755236"/>
                    <a:gd name="connsiteX947" fmla="*/ 722510 w 1591877"/>
                    <a:gd name="connsiteY947" fmla="*/ 122679 h 755236"/>
                    <a:gd name="connsiteX948" fmla="*/ 722778 w 1591877"/>
                    <a:gd name="connsiteY948" fmla="*/ 127450 h 755236"/>
                    <a:gd name="connsiteX949" fmla="*/ 723046 w 1591877"/>
                    <a:gd name="connsiteY949" fmla="*/ 132331 h 755236"/>
                    <a:gd name="connsiteX950" fmla="*/ 723314 w 1591877"/>
                    <a:gd name="connsiteY950" fmla="*/ 137321 h 755236"/>
                    <a:gd name="connsiteX951" fmla="*/ 723582 w 1591877"/>
                    <a:gd name="connsiteY951" fmla="*/ 142416 h 755236"/>
                    <a:gd name="connsiteX952" fmla="*/ 723860 w 1591877"/>
                    <a:gd name="connsiteY952" fmla="*/ 147855 h 755236"/>
                    <a:gd name="connsiteX953" fmla="*/ 724139 w 1591877"/>
                    <a:gd name="connsiteY953" fmla="*/ 153405 h 755236"/>
                    <a:gd name="connsiteX954" fmla="*/ 724422 w 1591877"/>
                    <a:gd name="connsiteY954" fmla="*/ 159064 h 755236"/>
                    <a:gd name="connsiteX955" fmla="*/ 724700 w 1591877"/>
                    <a:gd name="connsiteY955" fmla="*/ 164831 h 755236"/>
                    <a:gd name="connsiteX956" fmla="*/ 724979 w 1591877"/>
                    <a:gd name="connsiteY956" fmla="*/ 170701 h 755236"/>
                    <a:gd name="connsiteX957" fmla="*/ 725261 w 1591877"/>
                    <a:gd name="connsiteY957" fmla="*/ 176672 h 755236"/>
                    <a:gd name="connsiteX958" fmla="*/ 725540 w 1591877"/>
                    <a:gd name="connsiteY958" fmla="*/ 182743 h 755236"/>
                    <a:gd name="connsiteX959" fmla="*/ 725823 w 1591877"/>
                    <a:gd name="connsiteY959" fmla="*/ 188908 h 755236"/>
                    <a:gd name="connsiteX960" fmla="*/ 726101 w 1591877"/>
                    <a:gd name="connsiteY960" fmla="*/ 195168 h 755236"/>
                    <a:gd name="connsiteX961" fmla="*/ 726380 w 1591877"/>
                    <a:gd name="connsiteY961" fmla="*/ 201520 h 755236"/>
                    <a:gd name="connsiteX962" fmla="*/ 726659 w 1591877"/>
                    <a:gd name="connsiteY962" fmla="*/ 207959 h 755236"/>
                    <a:gd name="connsiteX963" fmla="*/ 726941 w 1591877"/>
                    <a:gd name="connsiteY963" fmla="*/ 214483 h 755236"/>
                    <a:gd name="connsiteX964" fmla="*/ 727503 w 1591877"/>
                    <a:gd name="connsiteY964" fmla="*/ 227775 h 755236"/>
                    <a:gd name="connsiteX965" fmla="*/ 728060 w 1591877"/>
                    <a:gd name="connsiteY965" fmla="*/ 241376 h 755236"/>
                    <a:gd name="connsiteX966" fmla="*/ 728621 w 1591877"/>
                    <a:gd name="connsiteY966" fmla="*/ 255257 h 755236"/>
                    <a:gd name="connsiteX967" fmla="*/ 729182 w 1591877"/>
                    <a:gd name="connsiteY967" fmla="*/ 269395 h 755236"/>
                    <a:gd name="connsiteX968" fmla="*/ 729740 w 1591877"/>
                    <a:gd name="connsiteY968" fmla="*/ 283766 h 755236"/>
                    <a:gd name="connsiteX969" fmla="*/ 730301 w 1591877"/>
                    <a:gd name="connsiteY969" fmla="*/ 298345 h 755236"/>
                    <a:gd name="connsiteX970" fmla="*/ 730862 w 1591877"/>
                    <a:gd name="connsiteY970" fmla="*/ 313104 h 755236"/>
                    <a:gd name="connsiteX971" fmla="*/ 731420 w 1591877"/>
                    <a:gd name="connsiteY971" fmla="*/ 328019 h 755236"/>
                    <a:gd name="connsiteX972" fmla="*/ 732542 w 1591877"/>
                    <a:gd name="connsiteY972" fmla="*/ 358204 h 755236"/>
                    <a:gd name="connsiteX973" fmla="*/ 734783 w 1591877"/>
                    <a:gd name="connsiteY973" fmla="*/ 419238 h 755236"/>
                    <a:gd name="connsiteX974" fmla="*/ 735902 w 1591877"/>
                    <a:gd name="connsiteY974" fmla="*/ 449645 h 755236"/>
                    <a:gd name="connsiteX975" fmla="*/ 737021 w 1591877"/>
                    <a:gd name="connsiteY975" fmla="*/ 479687 h 755236"/>
                    <a:gd name="connsiteX976" fmla="*/ 737582 w 1591877"/>
                    <a:gd name="connsiteY976" fmla="*/ 494501 h 755236"/>
                    <a:gd name="connsiteX977" fmla="*/ 738143 w 1591877"/>
                    <a:gd name="connsiteY977" fmla="*/ 509142 h 755236"/>
                    <a:gd name="connsiteX978" fmla="*/ 738701 w 1591877"/>
                    <a:gd name="connsiteY978" fmla="*/ 523581 h 755236"/>
                    <a:gd name="connsiteX979" fmla="*/ 739262 w 1591877"/>
                    <a:gd name="connsiteY979" fmla="*/ 537794 h 755236"/>
                    <a:gd name="connsiteX980" fmla="*/ 739823 w 1591877"/>
                    <a:gd name="connsiteY980" fmla="*/ 551752 h 755236"/>
                    <a:gd name="connsiteX981" fmla="*/ 740381 w 1591877"/>
                    <a:gd name="connsiteY981" fmla="*/ 565432 h 755236"/>
                    <a:gd name="connsiteX982" fmla="*/ 740942 w 1591877"/>
                    <a:gd name="connsiteY982" fmla="*/ 578808 h 755236"/>
                    <a:gd name="connsiteX983" fmla="*/ 741221 w 1591877"/>
                    <a:gd name="connsiteY983" fmla="*/ 585374 h 755236"/>
                    <a:gd name="connsiteX984" fmla="*/ 741503 w 1591877"/>
                    <a:gd name="connsiteY984" fmla="*/ 591856 h 755236"/>
                    <a:gd name="connsiteX985" fmla="*/ 741782 w 1591877"/>
                    <a:gd name="connsiteY985" fmla="*/ 598248 h 755236"/>
                    <a:gd name="connsiteX986" fmla="*/ 742061 w 1591877"/>
                    <a:gd name="connsiteY986" fmla="*/ 604550 h 755236"/>
                    <a:gd name="connsiteX987" fmla="*/ 742343 w 1591877"/>
                    <a:gd name="connsiteY987" fmla="*/ 610757 h 755236"/>
                    <a:gd name="connsiteX988" fmla="*/ 742622 w 1591877"/>
                    <a:gd name="connsiteY988" fmla="*/ 616865 h 755236"/>
                    <a:gd name="connsiteX989" fmla="*/ 742901 w 1591877"/>
                    <a:gd name="connsiteY989" fmla="*/ 622876 h 755236"/>
                    <a:gd name="connsiteX990" fmla="*/ 743183 w 1591877"/>
                    <a:gd name="connsiteY990" fmla="*/ 628784 h 755236"/>
                    <a:gd name="connsiteX991" fmla="*/ 743462 w 1591877"/>
                    <a:gd name="connsiteY991" fmla="*/ 634583 h 755236"/>
                    <a:gd name="connsiteX992" fmla="*/ 743744 w 1591877"/>
                    <a:gd name="connsiteY992" fmla="*/ 640277 h 755236"/>
                    <a:gd name="connsiteX993" fmla="*/ 744023 w 1591877"/>
                    <a:gd name="connsiteY993" fmla="*/ 645859 h 755236"/>
                    <a:gd name="connsiteX994" fmla="*/ 744302 w 1591877"/>
                    <a:gd name="connsiteY994" fmla="*/ 651328 h 755236"/>
                    <a:gd name="connsiteX995" fmla="*/ 744584 w 1591877"/>
                    <a:gd name="connsiteY995" fmla="*/ 656681 h 755236"/>
                    <a:gd name="connsiteX996" fmla="*/ 744863 w 1591877"/>
                    <a:gd name="connsiteY996" fmla="*/ 661915 h 755236"/>
                    <a:gd name="connsiteX997" fmla="*/ 745142 w 1591877"/>
                    <a:gd name="connsiteY997" fmla="*/ 667030 h 755236"/>
                    <a:gd name="connsiteX998" fmla="*/ 745424 w 1591877"/>
                    <a:gd name="connsiteY998" fmla="*/ 672019 h 755236"/>
                    <a:gd name="connsiteX999" fmla="*/ 745703 w 1591877"/>
                    <a:gd name="connsiteY999" fmla="*/ 676883 h 755236"/>
                    <a:gd name="connsiteX1000" fmla="*/ 745982 w 1591877"/>
                    <a:gd name="connsiteY1000" fmla="*/ 681617 h 755236"/>
                    <a:gd name="connsiteX1001" fmla="*/ 746264 w 1591877"/>
                    <a:gd name="connsiteY1001" fmla="*/ 686224 h 755236"/>
                    <a:gd name="connsiteX1002" fmla="*/ 746543 w 1591877"/>
                    <a:gd name="connsiteY1002" fmla="*/ 690695 h 755236"/>
                    <a:gd name="connsiteX1003" fmla="*/ 746822 w 1591877"/>
                    <a:gd name="connsiteY1003" fmla="*/ 695033 h 755236"/>
                    <a:gd name="connsiteX1004" fmla="*/ 747104 w 1591877"/>
                    <a:gd name="connsiteY1004" fmla="*/ 699234 h 755236"/>
                    <a:gd name="connsiteX1005" fmla="*/ 747383 w 1591877"/>
                    <a:gd name="connsiteY1005" fmla="*/ 703297 h 755236"/>
                    <a:gd name="connsiteX1006" fmla="*/ 747661 w 1591877"/>
                    <a:gd name="connsiteY1006" fmla="*/ 707218 h 755236"/>
                    <a:gd name="connsiteX1007" fmla="*/ 747944 w 1591877"/>
                    <a:gd name="connsiteY1007" fmla="*/ 710999 h 755236"/>
                    <a:gd name="connsiteX1008" fmla="*/ 748223 w 1591877"/>
                    <a:gd name="connsiteY1008" fmla="*/ 714632 h 755236"/>
                    <a:gd name="connsiteX1009" fmla="*/ 748501 w 1591877"/>
                    <a:gd name="connsiteY1009" fmla="*/ 718122 h 755236"/>
                    <a:gd name="connsiteX1010" fmla="*/ 748784 w 1591877"/>
                    <a:gd name="connsiteY1010" fmla="*/ 721462 h 755236"/>
                    <a:gd name="connsiteX1011" fmla="*/ 749063 w 1591877"/>
                    <a:gd name="connsiteY1011" fmla="*/ 724652 h 755236"/>
                    <a:gd name="connsiteX1012" fmla="*/ 749341 w 1591877"/>
                    <a:gd name="connsiteY1012" fmla="*/ 727693 h 755236"/>
                    <a:gd name="connsiteX1013" fmla="*/ 749624 w 1591877"/>
                    <a:gd name="connsiteY1013" fmla="*/ 730580 h 755236"/>
                    <a:gd name="connsiteX1014" fmla="*/ 749903 w 1591877"/>
                    <a:gd name="connsiteY1014" fmla="*/ 733312 h 755236"/>
                    <a:gd name="connsiteX1015" fmla="*/ 750185 w 1591877"/>
                    <a:gd name="connsiteY1015" fmla="*/ 735891 h 755236"/>
                    <a:gd name="connsiteX1016" fmla="*/ 750464 w 1591877"/>
                    <a:gd name="connsiteY1016" fmla="*/ 738313 h 755236"/>
                    <a:gd name="connsiteX1017" fmla="*/ 750743 w 1591877"/>
                    <a:gd name="connsiteY1017" fmla="*/ 740576 h 755236"/>
                    <a:gd name="connsiteX1018" fmla="*/ 751021 w 1591877"/>
                    <a:gd name="connsiteY1018" fmla="*/ 742681 h 755236"/>
                    <a:gd name="connsiteX1019" fmla="*/ 751304 w 1591877"/>
                    <a:gd name="connsiteY1019" fmla="*/ 744625 h 755236"/>
                    <a:gd name="connsiteX1020" fmla="*/ 751582 w 1591877"/>
                    <a:gd name="connsiteY1020" fmla="*/ 746411 h 755236"/>
                    <a:gd name="connsiteX1021" fmla="*/ 751865 w 1591877"/>
                    <a:gd name="connsiteY1021" fmla="*/ 748032 h 755236"/>
                    <a:gd name="connsiteX1022" fmla="*/ 752144 w 1591877"/>
                    <a:gd name="connsiteY1022" fmla="*/ 749492 h 755236"/>
                    <a:gd name="connsiteX1023" fmla="*/ 752422 w 1591877"/>
                    <a:gd name="connsiteY1023" fmla="*/ 750786 h 755236"/>
                    <a:gd name="connsiteX1024" fmla="*/ 752705 w 1591877"/>
                    <a:gd name="connsiteY1024" fmla="*/ 751918 h 755236"/>
                    <a:gd name="connsiteX1025" fmla="*/ 752984 w 1591877"/>
                    <a:gd name="connsiteY1025" fmla="*/ 752885 h 755236"/>
                    <a:gd name="connsiteX1026" fmla="*/ 753262 w 1591877"/>
                    <a:gd name="connsiteY1026" fmla="*/ 753686 h 755236"/>
                    <a:gd name="connsiteX1027" fmla="*/ 753545 w 1591877"/>
                    <a:gd name="connsiteY1027" fmla="*/ 754322 h 755236"/>
                    <a:gd name="connsiteX1028" fmla="*/ 753684 w 1591877"/>
                    <a:gd name="connsiteY1028" fmla="*/ 754578 h 755236"/>
                    <a:gd name="connsiteX1029" fmla="*/ 753824 w 1591877"/>
                    <a:gd name="connsiteY1029" fmla="*/ 754791 h 755236"/>
                    <a:gd name="connsiteX1030" fmla="*/ 753893 w 1591877"/>
                    <a:gd name="connsiteY1030" fmla="*/ 754882 h 755236"/>
                    <a:gd name="connsiteX1031" fmla="*/ 753963 w 1591877"/>
                    <a:gd name="connsiteY1031" fmla="*/ 754963 h 755236"/>
                    <a:gd name="connsiteX1032" fmla="*/ 754033 w 1591877"/>
                    <a:gd name="connsiteY1032" fmla="*/ 755034 h 755236"/>
                    <a:gd name="connsiteX1033" fmla="*/ 754102 w 1591877"/>
                    <a:gd name="connsiteY1033" fmla="*/ 755093 h 755236"/>
                    <a:gd name="connsiteX1034" fmla="*/ 754172 w 1591877"/>
                    <a:gd name="connsiteY1034" fmla="*/ 755142 h 755236"/>
                    <a:gd name="connsiteX1035" fmla="*/ 754245 w 1591877"/>
                    <a:gd name="connsiteY1035" fmla="*/ 755181 h 755236"/>
                    <a:gd name="connsiteX1036" fmla="*/ 754315 w 1591877"/>
                    <a:gd name="connsiteY1036" fmla="*/ 755210 h 755236"/>
                    <a:gd name="connsiteX1037" fmla="*/ 754385 w 1591877"/>
                    <a:gd name="connsiteY1037" fmla="*/ 755227 h 755236"/>
                    <a:gd name="connsiteX1038" fmla="*/ 754454 w 1591877"/>
                    <a:gd name="connsiteY1038" fmla="*/ 755236 h 755236"/>
                    <a:gd name="connsiteX1039" fmla="*/ 754524 w 1591877"/>
                    <a:gd name="connsiteY1039" fmla="*/ 755234 h 755236"/>
                    <a:gd name="connsiteX1040" fmla="*/ 754594 w 1591877"/>
                    <a:gd name="connsiteY1040" fmla="*/ 755221 h 755236"/>
                    <a:gd name="connsiteX1041" fmla="*/ 754664 w 1591877"/>
                    <a:gd name="connsiteY1041" fmla="*/ 755197 h 755236"/>
                    <a:gd name="connsiteX1042" fmla="*/ 754733 w 1591877"/>
                    <a:gd name="connsiteY1042" fmla="*/ 755164 h 755236"/>
                    <a:gd name="connsiteX1043" fmla="*/ 754803 w 1591877"/>
                    <a:gd name="connsiteY1043" fmla="*/ 755119 h 755236"/>
                    <a:gd name="connsiteX1044" fmla="*/ 754873 w 1591877"/>
                    <a:gd name="connsiteY1044" fmla="*/ 755064 h 755236"/>
                    <a:gd name="connsiteX1045" fmla="*/ 754942 w 1591877"/>
                    <a:gd name="connsiteY1045" fmla="*/ 754998 h 755236"/>
                    <a:gd name="connsiteX1046" fmla="*/ 755012 w 1591877"/>
                    <a:gd name="connsiteY1046" fmla="*/ 754924 h 755236"/>
                    <a:gd name="connsiteX1047" fmla="*/ 755085 w 1591877"/>
                    <a:gd name="connsiteY1047" fmla="*/ 754835 h 755236"/>
                    <a:gd name="connsiteX1048" fmla="*/ 755155 w 1591877"/>
                    <a:gd name="connsiteY1048" fmla="*/ 754739 h 755236"/>
                    <a:gd name="connsiteX1049" fmla="*/ 755225 w 1591877"/>
                    <a:gd name="connsiteY1049" fmla="*/ 754633 h 755236"/>
                    <a:gd name="connsiteX1050" fmla="*/ 755364 w 1591877"/>
                    <a:gd name="connsiteY1050" fmla="*/ 754386 h 755236"/>
                    <a:gd name="connsiteX1051" fmla="*/ 755503 w 1591877"/>
                    <a:gd name="connsiteY1051" fmla="*/ 754100 h 755236"/>
                    <a:gd name="connsiteX1052" fmla="*/ 755782 w 1591877"/>
                    <a:gd name="connsiteY1052" fmla="*/ 753400 h 755236"/>
                    <a:gd name="connsiteX1053" fmla="*/ 756065 w 1591877"/>
                    <a:gd name="connsiteY1053" fmla="*/ 752532 h 755236"/>
                    <a:gd name="connsiteX1054" fmla="*/ 756343 w 1591877"/>
                    <a:gd name="connsiteY1054" fmla="*/ 751500 h 755236"/>
                    <a:gd name="connsiteX1055" fmla="*/ 756622 w 1591877"/>
                    <a:gd name="connsiteY1055" fmla="*/ 750302 h 755236"/>
                    <a:gd name="connsiteX1056" fmla="*/ 756905 w 1591877"/>
                    <a:gd name="connsiteY1056" fmla="*/ 748937 h 755236"/>
                    <a:gd name="connsiteX1057" fmla="*/ 757183 w 1591877"/>
                    <a:gd name="connsiteY1057" fmla="*/ 747406 h 755236"/>
                    <a:gd name="connsiteX1058" fmla="*/ 757462 w 1591877"/>
                    <a:gd name="connsiteY1058" fmla="*/ 745711 h 755236"/>
                    <a:gd name="connsiteX1059" fmla="*/ 757745 w 1591877"/>
                    <a:gd name="connsiteY1059" fmla="*/ 743853 h 755236"/>
                    <a:gd name="connsiteX1060" fmla="*/ 758023 w 1591877"/>
                    <a:gd name="connsiteY1060" fmla="*/ 741831 h 755236"/>
                    <a:gd name="connsiteX1061" fmla="*/ 758306 w 1591877"/>
                    <a:gd name="connsiteY1061" fmla="*/ 739649 h 755236"/>
                    <a:gd name="connsiteX1062" fmla="*/ 758585 w 1591877"/>
                    <a:gd name="connsiteY1062" fmla="*/ 737302 h 755236"/>
                    <a:gd name="connsiteX1063" fmla="*/ 758863 w 1591877"/>
                    <a:gd name="connsiteY1063" fmla="*/ 734796 h 755236"/>
                    <a:gd name="connsiteX1064" fmla="*/ 759146 w 1591877"/>
                    <a:gd name="connsiteY1064" fmla="*/ 732132 h 755236"/>
                    <a:gd name="connsiteX1065" fmla="*/ 759425 w 1591877"/>
                    <a:gd name="connsiteY1065" fmla="*/ 729309 h 755236"/>
                    <a:gd name="connsiteX1066" fmla="*/ 759710 w 1591877"/>
                    <a:gd name="connsiteY1066" fmla="*/ 726271 h 755236"/>
                    <a:gd name="connsiteX1067" fmla="*/ 759993 w 1591877"/>
                    <a:gd name="connsiteY1067" fmla="*/ 723072 h 755236"/>
                    <a:gd name="connsiteX1068" fmla="*/ 760279 w 1591877"/>
                    <a:gd name="connsiteY1068" fmla="*/ 719711 h 755236"/>
                    <a:gd name="connsiteX1069" fmla="*/ 760565 w 1591877"/>
                    <a:gd name="connsiteY1069" fmla="*/ 716193 h 755236"/>
                    <a:gd name="connsiteX1070" fmla="*/ 760851 w 1591877"/>
                    <a:gd name="connsiteY1070" fmla="*/ 712516 h 755236"/>
                    <a:gd name="connsiteX1071" fmla="*/ 761137 w 1591877"/>
                    <a:gd name="connsiteY1071" fmla="*/ 708685 h 755236"/>
                    <a:gd name="connsiteX1072" fmla="*/ 761420 w 1591877"/>
                    <a:gd name="connsiteY1072" fmla="*/ 704699 h 755236"/>
                    <a:gd name="connsiteX1073" fmla="*/ 761706 w 1591877"/>
                    <a:gd name="connsiteY1073" fmla="*/ 700562 h 755236"/>
                    <a:gd name="connsiteX1074" fmla="*/ 761992 w 1591877"/>
                    <a:gd name="connsiteY1074" fmla="*/ 696273 h 755236"/>
                    <a:gd name="connsiteX1075" fmla="*/ 762278 w 1591877"/>
                    <a:gd name="connsiteY1075" fmla="*/ 691836 h 755236"/>
                    <a:gd name="connsiteX1076" fmla="*/ 762561 w 1591877"/>
                    <a:gd name="connsiteY1076" fmla="*/ 687254 h 755236"/>
                    <a:gd name="connsiteX1077" fmla="*/ 762847 w 1591877"/>
                    <a:gd name="connsiteY1077" fmla="*/ 682527 h 755236"/>
                    <a:gd name="connsiteX1078" fmla="*/ 763133 w 1591877"/>
                    <a:gd name="connsiteY1078" fmla="*/ 677658 h 755236"/>
                    <a:gd name="connsiteX1079" fmla="*/ 763419 w 1591877"/>
                    <a:gd name="connsiteY1079" fmla="*/ 672649 h 755236"/>
                    <a:gd name="connsiteX1080" fmla="*/ 763701 w 1591877"/>
                    <a:gd name="connsiteY1080" fmla="*/ 667501 h 755236"/>
                    <a:gd name="connsiteX1081" fmla="*/ 763987 w 1591877"/>
                    <a:gd name="connsiteY1081" fmla="*/ 662219 h 755236"/>
                    <a:gd name="connsiteX1082" fmla="*/ 764273 w 1591877"/>
                    <a:gd name="connsiteY1082" fmla="*/ 656804 h 755236"/>
                    <a:gd name="connsiteX1083" fmla="*/ 764560 w 1591877"/>
                    <a:gd name="connsiteY1083" fmla="*/ 651258 h 755236"/>
                    <a:gd name="connsiteX1084" fmla="*/ 764846 w 1591877"/>
                    <a:gd name="connsiteY1084" fmla="*/ 645586 h 755236"/>
                    <a:gd name="connsiteX1085" fmla="*/ 765128 w 1591877"/>
                    <a:gd name="connsiteY1085" fmla="*/ 639786 h 755236"/>
                    <a:gd name="connsiteX1086" fmla="*/ 765414 w 1591877"/>
                    <a:gd name="connsiteY1086" fmla="*/ 633866 h 755236"/>
                    <a:gd name="connsiteX1087" fmla="*/ 765700 w 1591877"/>
                    <a:gd name="connsiteY1087" fmla="*/ 627824 h 755236"/>
                    <a:gd name="connsiteX1088" fmla="*/ 765986 w 1591877"/>
                    <a:gd name="connsiteY1088" fmla="*/ 621665 h 755236"/>
                    <a:gd name="connsiteX1089" fmla="*/ 766269 w 1591877"/>
                    <a:gd name="connsiteY1089" fmla="*/ 615394 h 755236"/>
                    <a:gd name="connsiteX1090" fmla="*/ 766555 w 1591877"/>
                    <a:gd name="connsiteY1090" fmla="*/ 609009 h 755236"/>
                    <a:gd name="connsiteX1091" fmla="*/ 766841 w 1591877"/>
                    <a:gd name="connsiteY1091" fmla="*/ 602518 h 755236"/>
                    <a:gd name="connsiteX1092" fmla="*/ 767127 w 1591877"/>
                    <a:gd name="connsiteY1092" fmla="*/ 595919 h 755236"/>
                    <a:gd name="connsiteX1093" fmla="*/ 767413 w 1591877"/>
                    <a:gd name="connsiteY1093" fmla="*/ 589219 h 755236"/>
                    <a:gd name="connsiteX1094" fmla="*/ 767696 w 1591877"/>
                    <a:gd name="connsiteY1094" fmla="*/ 582419 h 755236"/>
                    <a:gd name="connsiteX1095" fmla="*/ 767982 w 1591877"/>
                    <a:gd name="connsiteY1095" fmla="*/ 575523 h 755236"/>
                    <a:gd name="connsiteX1096" fmla="*/ 768268 w 1591877"/>
                    <a:gd name="connsiteY1096" fmla="*/ 568534 h 755236"/>
                    <a:gd name="connsiteX1097" fmla="*/ 768554 w 1591877"/>
                    <a:gd name="connsiteY1097" fmla="*/ 561455 h 755236"/>
                    <a:gd name="connsiteX1098" fmla="*/ 768836 w 1591877"/>
                    <a:gd name="connsiteY1098" fmla="*/ 554291 h 755236"/>
                    <a:gd name="connsiteX1099" fmla="*/ 769122 w 1591877"/>
                    <a:gd name="connsiteY1099" fmla="*/ 547042 h 755236"/>
                    <a:gd name="connsiteX1100" fmla="*/ 769695 w 1591877"/>
                    <a:gd name="connsiteY1100" fmla="*/ 532312 h 755236"/>
                    <a:gd name="connsiteX1101" fmla="*/ 770263 w 1591877"/>
                    <a:gd name="connsiteY1101" fmla="*/ 517286 h 755236"/>
                    <a:gd name="connsiteX1102" fmla="*/ 770835 w 1591877"/>
                    <a:gd name="connsiteY1102" fmla="*/ 502001 h 755236"/>
                    <a:gd name="connsiteX1103" fmla="*/ 771404 w 1591877"/>
                    <a:gd name="connsiteY1103" fmla="*/ 486478 h 755236"/>
                    <a:gd name="connsiteX1104" fmla="*/ 771976 w 1591877"/>
                    <a:gd name="connsiteY1104" fmla="*/ 470748 h 755236"/>
                    <a:gd name="connsiteX1105" fmla="*/ 772545 w 1591877"/>
                    <a:gd name="connsiteY1105" fmla="*/ 454844 h 755236"/>
                    <a:gd name="connsiteX1106" fmla="*/ 773117 w 1591877"/>
                    <a:gd name="connsiteY1106" fmla="*/ 438790 h 755236"/>
                    <a:gd name="connsiteX1107" fmla="*/ 774257 w 1591877"/>
                    <a:gd name="connsiteY1107" fmla="*/ 406366 h 755236"/>
                    <a:gd name="connsiteX1108" fmla="*/ 775398 w 1591877"/>
                    <a:gd name="connsiteY1108" fmla="*/ 373714 h 755236"/>
                    <a:gd name="connsiteX1109" fmla="*/ 776539 w 1591877"/>
                    <a:gd name="connsiteY1109" fmla="*/ 341083 h 755236"/>
                    <a:gd name="connsiteX1110" fmla="*/ 777680 w 1591877"/>
                    <a:gd name="connsiteY1110" fmla="*/ 308718 h 755236"/>
                    <a:gd name="connsiteX1111" fmla="*/ 778252 w 1591877"/>
                    <a:gd name="connsiteY1111" fmla="*/ 292710 h 755236"/>
                    <a:gd name="connsiteX1112" fmla="*/ 778820 w 1591877"/>
                    <a:gd name="connsiteY1112" fmla="*/ 276861 h 755236"/>
                    <a:gd name="connsiteX1113" fmla="*/ 779393 w 1591877"/>
                    <a:gd name="connsiteY1113" fmla="*/ 261197 h 755236"/>
                    <a:gd name="connsiteX1114" fmla="*/ 779965 w 1591877"/>
                    <a:gd name="connsiteY1114" fmla="*/ 245751 h 755236"/>
                    <a:gd name="connsiteX1115" fmla="*/ 780533 w 1591877"/>
                    <a:gd name="connsiteY1115" fmla="*/ 230552 h 755236"/>
                    <a:gd name="connsiteX1116" fmla="*/ 781106 w 1591877"/>
                    <a:gd name="connsiteY1116" fmla="*/ 215625 h 755236"/>
                    <a:gd name="connsiteX1117" fmla="*/ 781674 w 1591877"/>
                    <a:gd name="connsiteY1117" fmla="*/ 201003 h 755236"/>
                    <a:gd name="connsiteX1118" fmla="*/ 781960 w 1591877"/>
                    <a:gd name="connsiteY1118" fmla="*/ 193814 h 755236"/>
                    <a:gd name="connsiteX1119" fmla="*/ 782246 w 1591877"/>
                    <a:gd name="connsiteY1119" fmla="*/ 186711 h 755236"/>
                    <a:gd name="connsiteX1120" fmla="*/ 782532 w 1591877"/>
                    <a:gd name="connsiteY1120" fmla="*/ 179696 h 755236"/>
                    <a:gd name="connsiteX1121" fmla="*/ 782815 w 1591877"/>
                    <a:gd name="connsiteY1121" fmla="*/ 172773 h 755236"/>
                    <a:gd name="connsiteX1122" fmla="*/ 783101 w 1591877"/>
                    <a:gd name="connsiteY1122" fmla="*/ 165949 h 755236"/>
                    <a:gd name="connsiteX1123" fmla="*/ 783387 w 1591877"/>
                    <a:gd name="connsiteY1123" fmla="*/ 159223 h 755236"/>
                    <a:gd name="connsiteX1124" fmla="*/ 783673 w 1591877"/>
                    <a:gd name="connsiteY1124" fmla="*/ 152597 h 755236"/>
                    <a:gd name="connsiteX1125" fmla="*/ 783956 w 1591877"/>
                    <a:gd name="connsiteY1125" fmla="*/ 146079 h 755236"/>
                    <a:gd name="connsiteX1126" fmla="*/ 784242 w 1591877"/>
                    <a:gd name="connsiteY1126" fmla="*/ 139668 h 755236"/>
                    <a:gd name="connsiteX1127" fmla="*/ 784528 w 1591877"/>
                    <a:gd name="connsiteY1127" fmla="*/ 133369 h 755236"/>
                    <a:gd name="connsiteX1128" fmla="*/ 784814 w 1591877"/>
                    <a:gd name="connsiteY1128" fmla="*/ 127185 h 755236"/>
                    <a:gd name="connsiteX1129" fmla="*/ 785100 w 1591877"/>
                    <a:gd name="connsiteY1129" fmla="*/ 121118 h 755236"/>
                    <a:gd name="connsiteX1130" fmla="*/ 785382 w 1591877"/>
                    <a:gd name="connsiteY1130" fmla="*/ 115172 h 755236"/>
                    <a:gd name="connsiteX1131" fmla="*/ 785668 w 1591877"/>
                    <a:gd name="connsiteY1131" fmla="*/ 109348 h 755236"/>
                    <a:gd name="connsiteX1132" fmla="*/ 785955 w 1591877"/>
                    <a:gd name="connsiteY1132" fmla="*/ 103651 h 755236"/>
                    <a:gd name="connsiteX1133" fmla="*/ 786241 w 1591877"/>
                    <a:gd name="connsiteY1133" fmla="*/ 98082 h 755236"/>
                    <a:gd name="connsiteX1134" fmla="*/ 786523 w 1591877"/>
                    <a:gd name="connsiteY1134" fmla="*/ 92644 h 755236"/>
                    <a:gd name="connsiteX1135" fmla="*/ 786809 w 1591877"/>
                    <a:gd name="connsiteY1135" fmla="*/ 87340 h 755236"/>
                    <a:gd name="connsiteX1136" fmla="*/ 787095 w 1591877"/>
                    <a:gd name="connsiteY1136" fmla="*/ 82172 h 755236"/>
                    <a:gd name="connsiteX1137" fmla="*/ 787381 w 1591877"/>
                    <a:gd name="connsiteY1137" fmla="*/ 77143 h 755236"/>
                    <a:gd name="connsiteX1138" fmla="*/ 787667 w 1591877"/>
                    <a:gd name="connsiteY1138" fmla="*/ 72255 h 755236"/>
                    <a:gd name="connsiteX1139" fmla="*/ 787950 w 1591877"/>
                    <a:gd name="connsiteY1139" fmla="*/ 67511 h 755236"/>
                    <a:gd name="connsiteX1140" fmla="*/ 788236 w 1591877"/>
                    <a:gd name="connsiteY1140" fmla="*/ 62912 h 755236"/>
                    <a:gd name="connsiteX1141" fmla="*/ 788522 w 1591877"/>
                    <a:gd name="connsiteY1141" fmla="*/ 58461 h 755236"/>
                    <a:gd name="connsiteX1142" fmla="*/ 788808 w 1591877"/>
                    <a:gd name="connsiteY1142" fmla="*/ 54160 h 755236"/>
                    <a:gd name="connsiteX1143" fmla="*/ 789091 w 1591877"/>
                    <a:gd name="connsiteY1143" fmla="*/ 50011 h 755236"/>
                    <a:gd name="connsiteX1144" fmla="*/ 789377 w 1591877"/>
                    <a:gd name="connsiteY1144" fmla="*/ 46016 h 755236"/>
                    <a:gd name="connsiteX1145" fmla="*/ 789663 w 1591877"/>
                    <a:gd name="connsiteY1145" fmla="*/ 42177 h 755236"/>
                    <a:gd name="connsiteX1146" fmla="*/ 789949 w 1591877"/>
                    <a:gd name="connsiteY1146" fmla="*/ 38495 h 755236"/>
                    <a:gd name="connsiteX1147" fmla="*/ 790231 w 1591877"/>
                    <a:gd name="connsiteY1147" fmla="*/ 34973 h 755236"/>
                    <a:gd name="connsiteX1148" fmla="*/ 790517 w 1591877"/>
                    <a:gd name="connsiteY1148" fmla="*/ 31612 h 755236"/>
                    <a:gd name="connsiteX1149" fmla="*/ 790804 w 1591877"/>
                    <a:gd name="connsiteY1149" fmla="*/ 28414 h 755236"/>
                    <a:gd name="connsiteX1150" fmla="*/ 791090 w 1591877"/>
                    <a:gd name="connsiteY1150" fmla="*/ 25379 h 755236"/>
                    <a:gd name="connsiteX1151" fmla="*/ 791376 w 1591877"/>
                    <a:gd name="connsiteY1151" fmla="*/ 22511 h 755236"/>
                    <a:gd name="connsiteX1152" fmla="*/ 791658 w 1591877"/>
                    <a:gd name="connsiteY1152" fmla="*/ 19809 h 755236"/>
                    <a:gd name="connsiteX1153" fmla="*/ 791944 w 1591877"/>
                    <a:gd name="connsiteY1153" fmla="*/ 17276 h 755236"/>
                    <a:gd name="connsiteX1154" fmla="*/ 792230 w 1591877"/>
                    <a:gd name="connsiteY1154" fmla="*/ 14912 h 755236"/>
                    <a:gd name="connsiteX1155" fmla="*/ 792373 w 1591877"/>
                    <a:gd name="connsiteY1155" fmla="*/ 13794 h 755236"/>
                    <a:gd name="connsiteX1156" fmla="*/ 792516 w 1591877"/>
                    <a:gd name="connsiteY1156" fmla="*/ 12719 h 755236"/>
                    <a:gd name="connsiteX1157" fmla="*/ 792659 w 1591877"/>
                    <a:gd name="connsiteY1157" fmla="*/ 11686 h 755236"/>
                    <a:gd name="connsiteX1158" fmla="*/ 792802 w 1591877"/>
                    <a:gd name="connsiteY1158" fmla="*/ 10697 h 755236"/>
                    <a:gd name="connsiteX1159" fmla="*/ 792942 w 1591877"/>
                    <a:gd name="connsiteY1159" fmla="*/ 9751 h 755236"/>
                    <a:gd name="connsiteX1160" fmla="*/ 793085 w 1591877"/>
                    <a:gd name="connsiteY1160" fmla="*/ 8848 h 755236"/>
                    <a:gd name="connsiteX1161" fmla="*/ 793228 w 1591877"/>
                    <a:gd name="connsiteY1161" fmla="*/ 7988 h 755236"/>
                    <a:gd name="connsiteX1162" fmla="*/ 793371 w 1591877"/>
                    <a:gd name="connsiteY1162" fmla="*/ 7172 h 755236"/>
                    <a:gd name="connsiteX1163" fmla="*/ 793514 w 1591877"/>
                    <a:gd name="connsiteY1163" fmla="*/ 6399 h 755236"/>
                    <a:gd name="connsiteX1164" fmla="*/ 793657 w 1591877"/>
                    <a:gd name="connsiteY1164" fmla="*/ 5671 h 755236"/>
                    <a:gd name="connsiteX1165" fmla="*/ 793800 w 1591877"/>
                    <a:gd name="connsiteY1165" fmla="*/ 4985 h 755236"/>
                    <a:gd name="connsiteX1166" fmla="*/ 793943 w 1591877"/>
                    <a:gd name="connsiteY1166" fmla="*/ 4344 h 755236"/>
                    <a:gd name="connsiteX1167" fmla="*/ 794086 w 1591877"/>
                    <a:gd name="connsiteY1167" fmla="*/ 3747 h 755236"/>
                    <a:gd name="connsiteX1168" fmla="*/ 794226 w 1591877"/>
                    <a:gd name="connsiteY1168" fmla="*/ 3193 h 755236"/>
                    <a:gd name="connsiteX1169" fmla="*/ 794369 w 1591877"/>
                    <a:gd name="connsiteY1169" fmla="*/ 2684 h 755236"/>
                    <a:gd name="connsiteX1170" fmla="*/ 794512 w 1591877"/>
                    <a:gd name="connsiteY1170" fmla="*/ 2219 h 755236"/>
                    <a:gd name="connsiteX1171" fmla="*/ 794655 w 1591877"/>
                    <a:gd name="connsiteY1171" fmla="*/ 1797 h 755236"/>
                    <a:gd name="connsiteX1172" fmla="*/ 794798 w 1591877"/>
                    <a:gd name="connsiteY1172" fmla="*/ 1420 h 755236"/>
                    <a:gd name="connsiteX1173" fmla="*/ 794941 w 1591877"/>
                    <a:gd name="connsiteY1173" fmla="*/ 1087 h 755236"/>
                    <a:gd name="connsiteX1174" fmla="*/ 795084 w 1591877"/>
                    <a:gd name="connsiteY1174" fmla="*/ 799 h 755236"/>
                    <a:gd name="connsiteX1175" fmla="*/ 795227 w 1591877"/>
                    <a:gd name="connsiteY1175" fmla="*/ 555 h 755236"/>
                    <a:gd name="connsiteX1176" fmla="*/ 795297 w 1591877"/>
                    <a:gd name="connsiteY1176" fmla="*/ 450 h 755236"/>
                    <a:gd name="connsiteX1177" fmla="*/ 795370 w 1591877"/>
                    <a:gd name="connsiteY1177" fmla="*/ 355 h 755236"/>
                    <a:gd name="connsiteX1178" fmla="*/ 795440 w 1591877"/>
                    <a:gd name="connsiteY1178" fmla="*/ 272 h 755236"/>
                    <a:gd name="connsiteX1179" fmla="*/ 795509 w 1591877"/>
                    <a:gd name="connsiteY1179" fmla="*/ 200 h 755236"/>
                    <a:gd name="connsiteX1180" fmla="*/ 795583 w 1591877"/>
                    <a:gd name="connsiteY1180" fmla="*/ 139 h 755236"/>
                    <a:gd name="connsiteX1181" fmla="*/ 795652 w 1591877"/>
                    <a:gd name="connsiteY1181" fmla="*/ 89 h 755236"/>
                    <a:gd name="connsiteX1182" fmla="*/ 795726 w 1591877"/>
                    <a:gd name="connsiteY1182" fmla="*/ 50 h 755236"/>
                    <a:gd name="connsiteX1183" fmla="*/ 795796 w 1591877"/>
                    <a:gd name="connsiteY1183" fmla="*/ 22 h 755236"/>
                    <a:gd name="connsiteX1184" fmla="*/ 795869 w 1591877"/>
                    <a:gd name="connsiteY1184" fmla="*/ 6 h 755236"/>
                    <a:gd name="connsiteX1185" fmla="*/ 795939 w 1591877"/>
                    <a:gd name="connsiteY1185" fmla="*/ 0 h 755236"/>
                    <a:gd name="connsiteX1186" fmla="*/ 796008 w 1591877"/>
                    <a:gd name="connsiteY1186" fmla="*/ 6 h 755236"/>
                    <a:gd name="connsiteX1187" fmla="*/ 796082 w 1591877"/>
                    <a:gd name="connsiteY1187" fmla="*/ 22 h 755236"/>
                    <a:gd name="connsiteX1188" fmla="*/ 796151 w 1591877"/>
                    <a:gd name="connsiteY1188" fmla="*/ 49 h 755236"/>
                    <a:gd name="connsiteX1189" fmla="*/ 796221 w 1591877"/>
                    <a:gd name="connsiteY1189" fmla="*/ 87 h 755236"/>
                    <a:gd name="connsiteX1190" fmla="*/ 796291 w 1591877"/>
                    <a:gd name="connsiteY1190" fmla="*/ 136 h 755236"/>
                    <a:gd name="connsiteX1191" fmla="*/ 796364 w 1591877"/>
                    <a:gd name="connsiteY1191" fmla="*/ 196 h 755236"/>
                    <a:gd name="connsiteX1192" fmla="*/ 796434 w 1591877"/>
                    <a:gd name="connsiteY1192" fmla="*/ 267 h 755236"/>
                    <a:gd name="connsiteX1193" fmla="*/ 796503 w 1591877"/>
                    <a:gd name="connsiteY1193" fmla="*/ 349 h 755236"/>
                    <a:gd name="connsiteX1194" fmla="*/ 796573 w 1591877"/>
                    <a:gd name="connsiteY1194" fmla="*/ 442 h 755236"/>
                    <a:gd name="connsiteX1195" fmla="*/ 796646 w 1591877"/>
                    <a:gd name="connsiteY1195" fmla="*/ 545 h 755236"/>
                    <a:gd name="connsiteX1196" fmla="*/ 796786 w 1591877"/>
                    <a:gd name="connsiteY1196" fmla="*/ 785 h 755236"/>
                    <a:gd name="connsiteX1197" fmla="*/ 796929 w 1591877"/>
                    <a:gd name="connsiteY1197" fmla="*/ 1068 h 755236"/>
                    <a:gd name="connsiteX1198" fmla="*/ 797068 w 1591877"/>
                    <a:gd name="connsiteY1198" fmla="*/ 1395 h 755236"/>
                    <a:gd name="connsiteX1199" fmla="*/ 797211 w 1591877"/>
                    <a:gd name="connsiteY1199" fmla="*/ 1765 h 755236"/>
                    <a:gd name="connsiteX1200" fmla="*/ 797351 w 1591877"/>
                    <a:gd name="connsiteY1200" fmla="*/ 2179 h 755236"/>
                    <a:gd name="connsiteX1201" fmla="*/ 797494 w 1591877"/>
                    <a:gd name="connsiteY1201" fmla="*/ 2636 h 755236"/>
                    <a:gd name="connsiteX1202" fmla="*/ 797633 w 1591877"/>
                    <a:gd name="connsiteY1202" fmla="*/ 3137 h 755236"/>
                    <a:gd name="connsiteX1203" fmla="*/ 797776 w 1591877"/>
                    <a:gd name="connsiteY1203" fmla="*/ 3680 h 755236"/>
                    <a:gd name="connsiteX1204" fmla="*/ 797919 w 1591877"/>
                    <a:gd name="connsiteY1204" fmla="*/ 4267 h 755236"/>
                    <a:gd name="connsiteX1205" fmla="*/ 798059 w 1591877"/>
                    <a:gd name="connsiteY1205" fmla="*/ 4897 h 755236"/>
                    <a:gd name="connsiteX1206" fmla="*/ 798202 w 1591877"/>
                    <a:gd name="connsiteY1206" fmla="*/ 5570 h 755236"/>
                    <a:gd name="connsiteX1207" fmla="*/ 798341 w 1591877"/>
                    <a:gd name="connsiteY1207" fmla="*/ 6286 h 755236"/>
                    <a:gd name="connsiteX1208" fmla="*/ 798484 w 1591877"/>
                    <a:gd name="connsiteY1208" fmla="*/ 7045 h 755236"/>
                    <a:gd name="connsiteX1209" fmla="*/ 798623 w 1591877"/>
                    <a:gd name="connsiteY1209" fmla="*/ 7847 h 755236"/>
                    <a:gd name="connsiteX1210" fmla="*/ 798767 w 1591877"/>
                    <a:gd name="connsiteY1210" fmla="*/ 8691 h 755236"/>
                    <a:gd name="connsiteX1211" fmla="*/ 798906 w 1591877"/>
                    <a:gd name="connsiteY1211" fmla="*/ 9578 h 755236"/>
                    <a:gd name="connsiteX1212" fmla="*/ 799049 w 1591877"/>
                    <a:gd name="connsiteY1212" fmla="*/ 10507 h 755236"/>
                    <a:gd name="connsiteX1213" fmla="*/ 799331 w 1591877"/>
                    <a:gd name="connsiteY1213" fmla="*/ 12494 h 755236"/>
                    <a:gd name="connsiteX1214" fmla="*/ 799614 w 1591877"/>
                    <a:gd name="connsiteY1214" fmla="*/ 14649 h 755236"/>
                    <a:gd name="connsiteX1215" fmla="*/ 799896 w 1591877"/>
                    <a:gd name="connsiteY1215" fmla="*/ 16971 h 755236"/>
                    <a:gd name="connsiteX1216" fmla="*/ 800179 w 1591877"/>
                    <a:gd name="connsiteY1216" fmla="*/ 19460 h 755236"/>
                    <a:gd name="connsiteX1217" fmla="*/ 800461 w 1591877"/>
                    <a:gd name="connsiteY1217" fmla="*/ 22114 h 755236"/>
                    <a:gd name="connsiteX1218" fmla="*/ 800744 w 1591877"/>
                    <a:gd name="connsiteY1218" fmla="*/ 24933 h 755236"/>
                    <a:gd name="connsiteX1219" fmla="*/ 801030 w 1591877"/>
                    <a:gd name="connsiteY1219" fmla="*/ 27915 h 755236"/>
                    <a:gd name="connsiteX1220" fmla="*/ 801312 w 1591877"/>
                    <a:gd name="connsiteY1220" fmla="*/ 31058 h 755236"/>
                    <a:gd name="connsiteX1221" fmla="*/ 801594 w 1591877"/>
                    <a:gd name="connsiteY1221" fmla="*/ 34361 h 755236"/>
                    <a:gd name="connsiteX1222" fmla="*/ 801877 w 1591877"/>
                    <a:gd name="connsiteY1222" fmla="*/ 37822 h 755236"/>
                    <a:gd name="connsiteX1223" fmla="*/ 802159 w 1591877"/>
                    <a:gd name="connsiteY1223" fmla="*/ 41441 h 755236"/>
                    <a:gd name="connsiteX1224" fmla="*/ 802442 w 1591877"/>
                    <a:gd name="connsiteY1224" fmla="*/ 45215 h 755236"/>
                    <a:gd name="connsiteX1225" fmla="*/ 802724 w 1591877"/>
                    <a:gd name="connsiteY1225" fmla="*/ 49142 h 755236"/>
                    <a:gd name="connsiteX1226" fmla="*/ 803007 w 1591877"/>
                    <a:gd name="connsiteY1226" fmla="*/ 53220 h 755236"/>
                    <a:gd name="connsiteX1227" fmla="*/ 803289 w 1591877"/>
                    <a:gd name="connsiteY1227" fmla="*/ 57449 h 755236"/>
                    <a:gd name="connsiteX1228" fmla="*/ 803572 w 1591877"/>
                    <a:gd name="connsiteY1228" fmla="*/ 61825 h 755236"/>
                    <a:gd name="connsiteX1229" fmla="*/ 803854 w 1591877"/>
                    <a:gd name="connsiteY1229" fmla="*/ 66347 h 755236"/>
                    <a:gd name="connsiteX1230" fmla="*/ 804136 w 1591877"/>
                    <a:gd name="connsiteY1230" fmla="*/ 71013 h 755236"/>
                    <a:gd name="connsiteX1231" fmla="*/ 804419 w 1591877"/>
                    <a:gd name="connsiteY1231" fmla="*/ 75820 h 755236"/>
                    <a:gd name="connsiteX1232" fmla="*/ 804701 w 1591877"/>
                    <a:gd name="connsiteY1232" fmla="*/ 80766 h 755236"/>
                    <a:gd name="connsiteX1233" fmla="*/ 804987 w 1591877"/>
                    <a:gd name="connsiteY1233" fmla="*/ 85849 h 755236"/>
                    <a:gd name="connsiteX1234" fmla="*/ 805270 w 1591877"/>
                    <a:gd name="connsiteY1234" fmla="*/ 91067 h 755236"/>
                    <a:gd name="connsiteX1235" fmla="*/ 805552 w 1591877"/>
                    <a:gd name="connsiteY1235" fmla="*/ 96417 h 755236"/>
                    <a:gd name="connsiteX1236" fmla="*/ 805835 w 1591877"/>
                    <a:gd name="connsiteY1236" fmla="*/ 101896 h 755236"/>
                    <a:gd name="connsiteX1237" fmla="*/ 806117 w 1591877"/>
                    <a:gd name="connsiteY1237" fmla="*/ 107503 h 755236"/>
                    <a:gd name="connsiteX1238" fmla="*/ 806399 w 1591877"/>
                    <a:gd name="connsiteY1238" fmla="*/ 113234 h 755236"/>
                    <a:gd name="connsiteX1239" fmla="*/ 806682 w 1591877"/>
                    <a:gd name="connsiteY1239" fmla="*/ 119087 h 755236"/>
                    <a:gd name="connsiteX1240" fmla="*/ 806964 w 1591877"/>
                    <a:gd name="connsiteY1240" fmla="*/ 125059 h 755236"/>
                    <a:gd name="connsiteX1241" fmla="*/ 807247 w 1591877"/>
                    <a:gd name="connsiteY1241" fmla="*/ 131147 h 755236"/>
                    <a:gd name="connsiteX1242" fmla="*/ 807529 w 1591877"/>
                    <a:gd name="connsiteY1242" fmla="*/ 137349 h 755236"/>
                    <a:gd name="connsiteX1243" fmla="*/ 807812 w 1591877"/>
                    <a:gd name="connsiteY1243" fmla="*/ 143661 h 755236"/>
                    <a:gd name="connsiteX1244" fmla="*/ 808094 w 1591877"/>
                    <a:gd name="connsiteY1244" fmla="*/ 150082 h 755236"/>
                    <a:gd name="connsiteX1245" fmla="*/ 808380 w 1591877"/>
                    <a:gd name="connsiteY1245" fmla="*/ 156607 h 755236"/>
                    <a:gd name="connsiteX1246" fmla="*/ 808663 w 1591877"/>
                    <a:gd name="connsiteY1246" fmla="*/ 163232 h 755236"/>
                    <a:gd name="connsiteX1247" fmla="*/ 808945 w 1591877"/>
                    <a:gd name="connsiteY1247" fmla="*/ 169959 h 755236"/>
                    <a:gd name="connsiteX1248" fmla="*/ 809227 w 1591877"/>
                    <a:gd name="connsiteY1248" fmla="*/ 176778 h 755236"/>
                    <a:gd name="connsiteX1249" fmla="*/ 809510 w 1591877"/>
                    <a:gd name="connsiteY1249" fmla="*/ 183692 h 755236"/>
                    <a:gd name="connsiteX1250" fmla="*/ 809792 w 1591877"/>
                    <a:gd name="connsiteY1250" fmla="*/ 190694 h 755236"/>
                    <a:gd name="connsiteX1251" fmla="*/ 810075 w 1591877"/>
                    <a:gd name="connsiteY1251" fmla="*/ 197782 h 755236"/>
                    <a:gd name="connsiteX1252" fmla="*/ 810640 w 1591877"/>
                    <a:gd name="connsiteY1252" fmla="*/ 212202 h 755236"/>
                    <a:gd name="connsiteX1253" fmla="*/ 811204 w 1591877"/>
                    <a:gd name="connsiteY1253" fmla="*/ 226925 h 755236"/>
                    <a:gd name="connsiteX1254" fmla="*/ 811769 w 1591877"/>
                    <a:gd name="connsiteY1254" fmla="*/ 241927 h 755236"/>
                    <a:gd name="connsiteX1255" fmla="*/ 812338 w 1591877"/>
                    <a:gd name="connsiteY1255" fmla="*/ 257177 h 755236"/>
                    <a:gd name="connsiteX1256" fmla="*/ 812903 w 1591877"/>
                    <a:gd name="connsiteY1256" fmla="*/ 272645 h 755236"/>
                    <a:gd name="connsiteX1257" fmla="*/ 813468 w 1591877"/>
                    <a:gd name="connsiteY1257" fmla="*/ 288306 h 755236"/>
                    <a:gd name="connsiteX1258" fmla="*/ 814032 w 1591877"/>
                    <a:gd name="connsiteY1258" fmla="*/ 304129 h 755236"/>
                    <a:gd name="connsiteX1259" fmla="*/ 815162 w 1591877"/>
                    <a:gd name="connsiteY1259" fmla="*/ 336146 h 755236"/>
                    <a:gd name="connsiteX1260" fmla="*/ 816296 w 1591877"/>
                    <a:gd name="connsiteY1260" fmla="*/ 368461 h 755236"/>
                    <a:gd name="connsiteX1261" fmla="*/ 817425 w 1591877"/>
                    <a:gd name="connsiteY1261" fmla="*/ 400834 h 755236"/>
                    <a:gd name="connsiteX1262" fmla="*/ 818555 w 1591877"/>
                    <a:gd name="connsiteY1262" fmla="*/ 433026 h 755236"/>
                    <a:gd name="connsiteX1263" fmla="*/ 819688 w 1591877"/>
                    <a:gd name="connsiteY1263" fmla="*/ 464803 h 755236"/>
                    <a:gd name="connsiteX1264" fmla="*/ 820253 w 1591877"/>
                    <a:gd name="connsiteY1264" fmla="*/ 480460 h 755236"/>
                    <a:gd name="connsiteX1265" fmla="*/ 820818 w 1591877"/>
                    <a:gd name="connsiteY1265" fmla="*/ 495926 h 755236"/>
                    <a:gd name="connsiteX1266" fmla="*/ 821383 w 1591877"/>
                    <a:gd name="connsiteY1266" fmla="*/ 511174 h 755236"/>
                    <a:gd name="connsiteX1267" fmla="*/ 821948 w 1591877"/>
                    <a:gd name="connsiteY1267" fmla="*/ 526173 h 755236"/>
                    <a:gd name="connsiteX1268" fmla="*/ 822516 w 1591877"/>
                    <a:gd name="connsiteY1268" fmla="*/ 540897 h 755236"/>
                    <a:gd name="connsiteX1269" fmla="*/ 823081 w 1591877"/>
                    <a:gd name="connsiteY1269" fmla="*/ 555319 h 755236"/>
                    <a:gd name="connsiteX1270" fmla="*/ 823364 w 1591877"/>
                    <a:gd name="connsiteY1270" fmla="*/ 562407 h 755236"/>
                    <a:gd name="connsiteX1271" fmla="*/ 823646 w 1591877"/>
                    <a:gd name="connsiteY1271" fmla="*/ 569411 h 755236"/>
                    <a:gd name="connsiteX1272" fmla="*/ 823929 w 1591877"/>
                    <a:gd name="connsiteY1272" fmla="*/ 576327 h 755236"/>
                    <a:gd name="connsiteX1273" fmla="*/ 824211 w 1591877"/>
                    <a:gd name="connsiteY1273" fmla="*/ 583150 h 755236"/>
                    <a:gd name="connsiteX1274" fmla="*/ 824493 w 1591877"/>
                    <a:gd name="connsiteY1274" fmla="*/ 589879 h 755236"/>
                    <a:gd name="connsiteX1275" fmla="*/ 824776 w 1591877"/>
                    <a:gd name="connsiteY1275" fmla="*/ 596511 h 755236"/>
                    <a:gd name="connsiteX1276" fmla="*/ 825058 w 1591877"/>
                    <a:gd name="connsiteY1276" fmla="*/ 603042 h 755236"/>
                    <a:gd name="connsiteX1277" fmla="*/ 825341 w 1591877"/>
                    <a:gd name="connsiteY1277" fmla="*/ 609467 h 755236"/>
                    <a:gd name="connsiteX1278" fmla="*/ 825623 w 1591877"/>
                    <a:gd name="connsiteY1278" fmla="*/ 615788 h 755236"/>
                    <a:gd name="connsiteX1279" fmla="*/ 825909 w 1591877"/>
                    <a:gd name="connsiteY1279" fmla="*/ 621998 h 755236"/>
                    <a:gd name="connsiteX1280" fmla="*/ 826192 w 1591877"/>
                    <a:gd name="connsiteY1280" fmla="*/ 628094 h 755236"/>
                    <a:gd name="connsiteX1281" fmla="*/ 826474 w 1591877"/>
                    <a:gd name="connsiteY1281" fmla="*/ 634077 h 755236"/>
                    <a:gd name="connsiteX1282" fmla="*/ 826756 w 1591877"/>
                    <a:gd name="connsiteY1282" fmla="*/ 639943 h 755236"/>
                    <a:gd name="connsiteX1283" fmla="*/ 827039 w 1591877"/>
                    <a:gd name="connsiteY1283" fmla="*/ 645687 h 755236"/>
                    <a:gd name="connsiteX1284" fmla="*/ 827321 w 1591877"/>
                    <a:gd name="connsiteY1284" fmla="*/ 651306 h 755236"/>
                    <a:gd name="connsiteX1285" fmla="*/ 827604 w 1591877"/>
                    <a:gd name="connsiteY1285" fmla="*/ 656802 h 755236"/>
                    <a:gd name="connsiteX1286" fmla="*/ 827886 w 1591877"/>
                    <a:gd name="connsiteY1286" fmla="*/ 662170 h 755236"/>
                    <a:gd name="connsiteX1287" fmla="*/ 828169 w 1591877"/>
                    <a:gd name="connsiteY1287" fmla="*/ 667406 h 755236"/>
                    <a:gd name="connsiteX1288" fmla="*/ 828451 w 1591877"/>
                    <a:gd name="connsiteY1288" fmla="*/ 672510 h 755236"/>
                    <a:gd name="connsiteX1289" fmla="*/ 828733 w 1591877"/>
                    <a:gd name="connsiteY1289" fmla="*/ 677480 h 755236"/>
                    <a:gd name="connsiteX1290" fmla="*/ 829016 w 1591877"/>
                    <a:gd name="connsiteY1290" fmla="*/ 682311 h 755236"/>
                    <a:gd name="connsiteX1291" fmla="*/ 829298 w 1591877"/>
                    <a:gd name="connsiteY1291" fmla="*/ 687003 h 755236"/>
                    <a:gd name="connsiteX1292" fmla="*/ 829581 w 1591877"/>
                    <a:gd name="connsiteY1292" fmla="*/ 691554 h 755236"/>
                    <a:gd name="connsiteX1293" fmla="*/ 829867 w 1591877"/>
                    <a:gd name="connsiteY1293" fmla="*/ 695960 h 755236"/>
                    <a:gd name="connsiteX1294" fmla="*/ 830149 w 1591877"/>
                    <a:gd name="connsiteY1294" fmla="*/ 700221 h 755236"/>
                    <a:gd name="connsiteX1295" fmla="*/ 830432 w 1591877"/>
                    <a:gd name="connsiteY1295" fmla="*/ 704334 h 755236"/>
                    <a:gd name="connsiteX1296" fmla="*/ 830714 w 1591877"/>
                    <a:gd name="connsiteY1296" fmla="*/ 708299 h 755236"/>
                    <a:gd name="connsiteX1297" fmla="*/ 830997 w 1591877"/>
                    <a:gd name="connsiteY1297" fmla="*/ 712113 h 755236"/>
                    <a:gd name="connsiteX1298" fmla="*/ 831279 w 1591877"/>
                    <a:gd name="connsiteY1298" fmla="*/ 715772 h 755236"/>
                    <a:gd name="connsiteX1299" fmla="*/ 831561 w 1591877"/>
                    <a:gd name="connsiteY1299" fmla="*/ 719280 h 755236"/>
                    <a:gd name="connsiteX1300" fmla="*/ 831844 w 1591877"/>
                    <a:gd name="connsiteY1300" fmla="*/ 722629 h 755236"/>
                    <a:gd name="connsiteX1301" fmla="*/ 832126 w 1591877"/>
                    <a:gd name="connsiteY1301" fmla="*/ 725824 h 755236"/>
                    <a:gd name="connsiteX1302" fmla="*/ 832409 w 1591877"/>
                    <a:gd name="connsiteY1302" fmla="*/ 728856 h 755236"/>
                    <a:gd name="connsiteX1303" fmla="*/ 832691 w 1591877"/>
                    <a:gd name="connsiteY1303" fmla="*/ 731729 h 755236"/>
                    <a:gd name="connsiteX1304" fmla="*/ 832974 w 1591877"/>
                    <a:gd name="connsiteY1304" fmla="*/ 734442 h 755236"/>
                    <a:gd name="connsiteX1305" fmla="*/ 833256 w 1591877"/>
                    <a:gd name="connsiteY1305" fmla="*/ 736992 h 755236"/>
                    <a:gd name="connsiteX1306" fmla="*/ 833538 w 1591877"/>
                    <a:gd name="connsiteY1306" fmla="*/ 739378 h 755236"/>
                    <a:gd name="connsiteX1307" fmla="*/ 833821 w 1591877"/>
                    <a:gd name="connsiteY1307" fmla="*/ 741600 h 755236"/>
                    <a:gd name="connsiteX1308" fmla="*/ 834103 w 1591877"/>
                    <a:gd name="connsiteY1308" fmla="*/ 743657 h 755236"/>
                    <a:gd name="connsiteX1309" fmla="*/ 834389 w 1591877"/>
                    <a:gd name="connsiteY1309" fmla="*/ 745548 h 755236"/>
                    <a:gd name="connsiteX1310" fmla="*/ 834672 w 1591877"/>
                    <a:gd name="connsiteY1310" fmla="*/ 747272 h 755236"/>
                    <a:gd name="connsiteX1311" fmla="*/ 834954 w 1591877"/>
                    <a:gd name="connsiteY1311" fmla="*/ 748829 h 755236"/>
                    <a:gd name="connsiteX1312" fmla="*/ 835237 w 1591877"/>
                    <a:gd name="connsiteY1312" fmla="*/ 750218 h 755236"/>
                    <a:gd name="connsiteX1313" fmla="*/ 835519 w 1591877"/>
                    <a:gd name="connsiteY1313" fmla="*/ 751438 h 755236"/>
                    <a:gd name="connsiteX1314" fmla="*/ 835802 w 1591877"/>
                    <a:gd name="connsiteY1314" fmla="*/ 752488 h 755236"/>
                    <a:gd name="connsiteX1315" fmla="*/ 835941 w 1591877"/>
                    <a:gd name="connsiteY1315" fmla="*/ 752951 h 755236"/>
                    <a:gd name="connsiteX1316" fmla="*/ 836084 w 1591877"/>
                    <a:gd name="connsiteY1316" fmla="*/ 753371 h 755236"/>
                    <a:gd name="connsiteX1317" fmla="*/ 836223 w 1591877"/>
                    <a:gd name="connsiteY1317" fmla="*/ 753748 h 755236"/>
                    <a:gd name="connsiteX1318" fmla="*/ 836366 w 1591877"/>
                    <a:gd name="connsiteY1318" fmla="*/ 754082 h 755236"/>
                    <a:gd name="connsiteX1319" fmla="*/ 836506 w 1591877"/>
                    <a:gd name="connsiteY1319" fmla="*/ 754375 h 755236"/>
                    <a:gd name="connsiteX1320" fmla="*/ 836649 w 1591877"/>
                    <a:gd name="connsiteY1320" fmla="*/ 754624 h 755236"/>
                    <a:gd name="connsiteX1321" fmla="*/ 836788 w 1591877"/>
                    <a:gd name="connsiteY1321" fmla="*/ 754831 h 755236"/>
                    <a:gd name="connsiteX1322" fmla="*/ 836862 w 1591877"/>
                    <a:gd name="connsiteY1322" fmla="*/ 754919 h 755236"/>
                    <a:gd name="connsiteX1323" fmla="*/ 836931 w 1591877"/>
                    <a:gd name="connsiteY1323" fmla="*/ 754996 h 755236"/>
                    <a:gd name="connsiteX1324" fmla="*/ 837001 w 1591877"/>
                    <a:gd name="connsiteY1324" fmla="*/ 755062 h 755236"/>
                    <a:gd name="connsiteX1325" fmla="*/ 837071 w 1591877"/>
                    <a:gd name="connsiteY1325" fmla="*/ 755117 h 755236"/>
                    <a:gd name="connsiteX1326" fmla="*/ 837144 w 1591877"/>
                    <a:gd name="connsiteY1326" fmla="*/ 755161 h 755236"/>
                    <a:gd name="connsiteX1327" fmla="*/ 837214 w 1591877"/>
                    <a:gd name="connsiteY1327" fmla="*/ 755197 h 755236"/>
                    <a:gd name="connsiteX1328" fmla="*/ 837283 w 1591877"/>
                    <a:gd name="connsiteY1328" fmla="*/ 755221 h 755236"/>
                    <a:gd name="connsiteX1329" fmla="*/ 837353 w 1591877"/>
                    <a:gd name="connsiteY1329" fmla="*/ 755234 h 755236"/>
                    <a:gd name="connsiteX1330" fmla="*/ 837426 w 1591877"/>
                    <a:gd name="connsiteY1330" fmla="*/ 755236 h 755236"/>
                    <a:gd name="connsiteX1331" fmla="*/ 837496 w 1591877"/>
                    <a:gd name="connsiteY1331" fmla="*/ 755227 h 755236"/>
                    <a:gd name="connsiteX1332" fmla="*/ 837566 w 1591877"/>
                    <a:gd name="connsiteY1332" fmla="*/ 755210 h 755236"/>
                    <a:gd name="connsiteX1333" fmla="*/ 837636 w 1591877"/>
                    <a:gd name="connsiteY1333" fmla="*/ 755179 h 755236"/>
                    <a:gd name="connsiteX1334" fmla="*/ 837709 w 1591877"/>
                    <a:gd name="connsiteY1334" fmla="*/ 755139 h 755236"/>
                    <a:gd name="connsiteX1335" fmla="*/ 837779 w 1591877"/>
                    <a:gd name="connsiteY1335" fmla="*/ 755089 h 755236"/>
                    <a:gd name="connsiteX1336" fmla="*/ 837848 w 1591877"/>
                    <a:gd name="connsiteY1336" fmla="*/ 755027 h 755236"/>
                    <a:gd name="connsiteX1337" fmla="*/ 837918 w 1591877"/>
                    <a:gd name="connsiteY1337" fmla="*/ 754957 h 755236"/>
                    <a:gd name="connsiteX1338" fmla="*/ 837991 w 1591877"/>
                    <a:gd name="connsiteY1338" fmla="*/ 754873 h 755236"/>
                    <a:gd name="connsiteX1339" fmla="*/ 838061 w 1591877"/>
                    <a:gd name="connsiteY1339" fmla="*/ 754780 h 755236"/>
                    <a:gd name="connsiteX1340" fmla="*/ 838204 w 1591877"/>
                    <a:gd name="connsiteY1340" fmla="*/ 754562 h 755236"/>
                    <a:gd name="connsiteX1341" fmla="*/ 838343 w 1591877"/>
                    <a:gd name="connsiteY1341" fmla="*/ 754303 h 755236"/>
                    <a:gd name="connsiteX1342" fmla="*/ 838626 w 1591877"/>
                    <a:gd name="connsiteY1342" fmla="*/ 753653 h 755236"/>
                    <a:gd name="connsiteX1343" fmla="*/ 838908 w 1591877"/>
                    <a:gd name="connsiteY1343" fmla="*/ 752838 h 755236"/>
                    <a:gd name="connsiteX1344" fmla="*/ 839191 w 1591877"/>
                    <a:gd name="connsiteY1344" fmla="*/ 751852 h 755236"/>
                    <a:gd name="connsiteX1345" fmla="*/ 839473 w 1591877"/>
                    <a:gd name="connsiteY1345" fmla="*/ 750700 h 755236"/>
                    <a:gd name="connsiteX1346" fmla="*/ 839756 w 1591877"/>
                    <a:gd name="connsiteY1346" fmla="*/ 749379 h 755236"/>
                    <a:gd name="connsiteX1347" fmla="*/ 840038 w 1591877"/>
                    <a:gd name="connsiteY1347" fmla="*/ 747893 h 755236"/>
                    <a:gd name="connsiteX1348" fmla="*/ 840320 w 1591877"/>
                    <a:gd name="connsiteY1348" fmla="*/ 746239 h 755236"/>
                    <a:gd name="connsiteX1349" fmla="*/ 840603 w 1591877"/>
                    <a:gd name="connsiteY1349" fmla="*/ 744423 h 755236"/>
                    <a:gd name="connsiteX1350" fmla="*/ 840885 w 1591877"/>
                    <a:gd name="connsiteY1350" fmla="*/ 742443 h 755236"/>
                    <a:gd name="connsiteX1351" fmla="*/ 841171 w 1591877"/>
                    <a:gd name="connsiteY1351" fmla="*/ 740299 h 755236"/>
                    <a:gd name="connsiteX1352" fmla="*/ 841454 w 1591877"/>
                    <a:gd name="connsiteY1352" fmla="*/ 737994 h 755236"/>
                    <a:gd name="connsiteX1353" fmla="*/ 841736 w 1591877"/>
                    <a:gd name="connsiteY1353" fmla="*/ 735527 h 755236"/>
                    <a:gd name="connsiteX1354" fmla="*/ 842019 w 1591877"/>
                    <a:gd name="connsiteY1354" fmla="*/ 732903 h 755236"/>
                    <a:gd name="connsiteX1355" fmla="*/ 842301 w 1591877"/>
                    <a:gd name="connsiteY1355" fmla="*/ 730120 h 755236"/>
                    <a:gd name="connsiteX1356" fmla="*/ 842584 w 1591877"/>
                    <a:gd name="connsiteY1356" fmla="*/ 727180 h 755236"/>
                    <a:gd name="connsiteX1357" fmla="*/ 842866 w 1591877"/>
                    <a:gd name="connsiteY1357" fmla="*/ 724087 h 755236"/>
                    <a:gd name="connsiteX1358" fmla="*/ 843148 w 1591877"/>
                    <a:gd name="connsiteY1358" fmla="*/ 720837 h 755236"/>
                    <a:gd name="connsiteX1359" fmla="*/ 843431 w 1591877"/>
                    <a:gd name="connsiteY1359" fmla="*/ 717437 h 755236"/>
                    <a:gd name="connsiteX1360" fmla="*/ 843713 w 1591877"/>
                    <a:gd name="connsiteY1360" fmla="*/ 713888 h 755236"/>
                    <a:gd name="connsiteX1361" fmla="*/ 843996 w 1591877"/>
                    <a:gd name="connsiteY1361" fmla="*/ 710188 h 755236"/>
                    <a:gd name="connsiteX1362" fmla="*/ 844278 w 1591877"/>
                    <a:gd name="connsiteY1362" fmla="*/ 706342 h 755236"/>
                    <a:gd name="connsiteX1363" fmla="*/ 844561 w 1591877"/>
                    <a:gd name="connsiteY1363" fmla="*/ 702352 h 755236"/>
                    <a:gd name="connsiteX1364" fmla="*/ 844843 w 1591877"/>
                    <a:gd name="connsiteY1364" fmla="*/ 698219 h 755236"/>
                    <a:gd name="connsiteX1365" fmla="*/ 845125 w 1591877"/>
                    <a:gd name="connsiteY1365" fmla="*/ 693945 h 755236"/>
                    <a:gd name="connsiteX1366" fmla="*/ 845408 w 1591877"/>
                    <a:gd name="connsiteY1366" fmla="*/ 689533 h 755236"/>
                    <a:gd name="connsiteX1367" fmla="*/ 845690 w 1591877"/>
                    <a:gd name="connsiteY1367" fmla="*/ 684984 h 755236"/>
                    <a:gd name="connsiteX1368" fmla="*/ 845973 w 1591877"/>
                    <a:gd name="connsiteY1368" fmla="*/ 680298 h 755236"/>
                    <a:gd name="connsiteX1369" fmla="*/ 846255 w 1591877"/>
                    <a:gd name="connsiteY1369" fmla="*/ 675483 h 755236"/>
                    <a:gd name="connsiteX1370" fmla="*/ 846538 w 1591877"/>
                    <a:gd name="connsiteY1370" fmla="*/ 670537 h 755236"/>
                    <a:gd name="connsiteX1371" fmla="*/ 846820 w 1591877"/>
                    <a:gd name="connsiteY1371" fmla="*/ 665464 h 755236"/>
                    <a:gd name="connsiteX1372" fmla="*/ 847102 w 1591877"/>
                    <a:gd name="connsiteY1372" fmla="*/ 660266 h 755236"/>
                    <a:gd name="connsiteX1373" fmla="*/ 847385 w 1591877"/>
                    <a:gd name="connsiteY1373" fmla="*/ 654946 h 755236"/>
                    <a:gd name="connsiteX1374" fmla="*/ 847667 w 1591877"/>
                    <a:gd name="connsiteY1374" fmla="*/ 649505 h 755236"/>
                    <a:gd name="connsiteX1375" fmla="*/ 847950 w 1591877"/>
                    <a:gd name="connsiteY1375" fmla="*/ 643948 h 755236"/>
                    <a:gd name="connsiteX1376" fmla="*/ 848236 w 1591877"/>
                    <a:gd name="connsiteY1376" fmla="*/ 638274 h 755236"/>
                    <a:gd name="connsiteX1377" fmla="*/ 848518 w 1591877"/>
                    <a:gd name="connsiteY1377" fmla="*/ 632489 h 755236"/>
                    <a:gd name="connsiteX1378" fmla="*/ 848801 w 1591877"/>
                    <a:gd name="connsiteY1378" fmla="*/ 626597 h 755236"/>
                    <a:gd name="connsiteX1379" fmla="*/ 849083 w 1591877"/>
                    <a:gd name="connsiteY1379" fmla="*/ 620595 h 755236"/>
                    <a:gd name="connsiteX1380" fmla="*/ 849366 w 1591877"/>
                    <a:gd name="connsiteY1380" fmla="*/ 614491 h 755236"/>
                    <a:gd name="connsiteX1381" fmla="*/ 849648 w 1591877"/>
                    <a:gd name="connsiteY1381" fmla="*/ 608289 h 755236"/>
                    <a:gd name="connsiteX1382" fmla="*/ 849930 w 1591877"/>
                    <a:gd name="connsiteY1382" fmla="*/ 601985 h 755236"/>
                    <a:gd name="connsiteX1383" fmla="*/ 850213 w 1591877"/>
                    <a:gd name="connsiteY1383" fmla="*/ 595589 h 755236"/>
                    <a:gd name="connsiteX1384" fmla="*/ 850495 w 1591877"/>
                    <a:gd name="connsiteY1384" fmla="*/ 589100 h 755236"/>
                    <a:gd name="connsiteX1385" fmla="*/ 850778 w 1591877"/>
                    <a:gd name="connsiteY1385" fmla="*/ 582523 h 755236"/>
                    <a:gd name="connsiteX1386" fmla="*/ 851060 w 1591877"/>
                    <a:gd name="connsiteY1386" fmla="*/ 575860 h 755236"/>
                    <a:gd name="connsiteX1387" fmla="*/ 851343 w 1591877"/>
                    <a:gd name="connsiteY1387" fmla="*/ 569116 h 755236"/>
                    <a:gd name="connsiteX1388" fmla="*/ 851907 w 1591877"/>
                    <a:gd name="connsiteY1388" fmla="*/ 555389 h 755236"/>
                    <a:gd name="connsiteX1389" fmla="*/ 852472 w 1591877"/>
                    <a:gd name="connsiteY1389" fmla="*/ 541374 h 755236"/>
                    <a:gd name="connsiteX1390" fmla="*/ 853037 w 1591877"/>
                    <a:gd name="connsiteY1390" fmla="*/ 527093 h 755236"/>
                    <a:gd name="connsiteX1391" fmla="*/ 853602 w 1591877"/>
                    <a:gd name="connsiteY1391" fmla="*/ 512576 h 755236"/>
                    <a:gd name="connsiteX1392" fmla="*/ 854167 w 1591877"/>
                    <a:gd name="connsiteY1392" fmla="*/ 497846 h 755236"/>
                    <a:gd name="connsiteX1393" fmla="*/ 854732 w 1591877"/>
                    <a:gd name="connsiteY1393" fmla="*/ 482935 h 755236"/>
                    <a:gd name="connsiteX1394" fmla="*/ 855861 w 1591877"/>
                    <a:gd name="connsiteY1394" fmla="*/ 452673 h 755236"/>
                    <a:gd name="connsiteX1395" fmla="*/ 856995 w 1591877"/>
                    <a:gd name="connsiteY1395" fmla="*/ 422014 h 755236"/>
                    <a:gd name="connsiteX1396" fmla="*/ 859254 w 1591877"/>
                    <a:gd name="connsiteY1396" fmla="*/ 360415 h 755236"/>
                    <a:gd name="connsiteX1397" fmla="*/ 860384 w 1591877"/>
                    <a:gd name="connsiteY1397" fmla="*/ 329928 h 755236"/>
                    <a:gd name="connsiteX1398" fmla="*/ 860949 w 1591877"/>
                    <a:gd name="connsiteY1398" fmla="*/ 314861 h 755236"/>
                    <a:gd name="connsiteX1399" fmla="*/ 861514 w 1591877"/>
                    <a:gd name="connsiteY1399" fmla="*/ 299948 h 755236"/>
                    <a:gd name="connsiteX1400" fmla="*/ 862079 w 1591877"/>
                    <a:gd name="connsiteY1400" fmla="*/ 285217 h 755236"/>
                    <a:gd name="connsiteX1401" fmla="*/ 862643 w 1591877"/>
                    <a:gd name="connsiteY1401" fmla="*/ 270694 h 755236"/>
                    <a:gd name="connsiteX1402" fmla="*/ 863212 w 1591877"/>
                    <a:gd name="connsiteY1402" fmla="*/ 256406 h 755236"/>
                    <a:gd name="connsiteX1403" fmla="*/ 863777 w 1591877"/>
                    <a:gd name="connsiteY1403" fmla="*/ 242376 h 755236"/>
                    <a:gd name="connsiteX1404" fmla="*/ 864342 w 1591877"/>
                    <a:gd name="connsiteY1404" fmla="*/ 228634 h 755236"/>
                    <a:gd name="connsiteX1405" fmla="*/ 864907 w 1591877"/>
                    <a:gd name="connsiteY1405" fmla="*/ 215200 h 755236"/>
                    <a:gd name="connsiteX1406" fmla="*/ 865189 w 1591877"/>
                    <a:gd name="connsiteY1406" fmla="*/ 208608 h 755236"/>
                    <a:gd name="connsiteX1407" fmla="*/ 865471 w 1591877"/>
                    <a:gd name="connsiteY1407" fmla="*/ 202102 h 755236"/>
                    <a:gd name="connsiteX1408" fmla="*/ 865754 w 1591877"/>
                    <a:gd name="connsiteY1408" fmla="*/ 195685 h 755236"/>
                    <a:gd name="connsiteX1409" fmla="*/ 866036 w 1591877"/>
                    <a:gd name="connsiteY1409" fmla="*/ 189362 h 755236"/>
                    <a:gd name="connsiteX1410" fmla="*/ 866319 w 1591877"/>
                    <a:gd name="connsiteY1410" fmla="*/ 183133 h 755236"/>
                    <a:gd name="connsiteX1411" fmla="*/ 866601 w 1591877"/>
                    <a:gd name="connsiteY1411" fmla="*/ 177001 h 755236"/>
                    <a:gd name="connsiteX1412" fmla="*/ 866884 w 1591877"/>
                    <a:gd name="connsiteY1412" fmla="*/ 170970 h 755236"/>
                    <a:gd name="connsiteX1413" fmla="*/ 867166 w 1591877"/>
                    <a:gd name="connsiteY1413" fmla="*/ 165042 h 755236"/>
                    <a:gd name="connsiteX1414" fmla="*/ 867448 w 1591877"/>
                    <a:gd name="connsiteY1414" fmla="*/ 159221 h 755236"/>
                    <a:gd name="connsiteX1415" fmla="*/ 867731 w 1591877"/>
                    <a:gd name="connsiteY1415" fmla="*/ 153507 h 755236"/>
                    <a:gd name="connsiteX1416" fmla="*/ 868013 w 1591877"/>
                    <a:gd name="connsiteY1416" fmla="*/ 147905 h 755236"/>
                    <a:gd name="connsiteX1417" fmla="*/ 868296 w 1591877"/>
                    <a:gd name="connsiteY1417" fmla="*/ 142416 h 755236"/>
                    <a:gd name="connsiteX1418" fmla="*/ 868589 w 1591877"/>
                    <a:gd name="connsiteY1418" fmla="*/ 136830 h 755236"/>
                    <a:gd name="connsiteX1419" fmla="*/ 868886 w 1591877"/>
                    <a:gd name="connsiteY1419" fmla="*/ 131372 h 755236"/>
                    <a:gd name="connsiteX1420" fmla="*/ 869180 w 1591877"/>
                    <a:gd name="connsiteY1420" fmla="*/ 126044 h 755236"/>
                    <a:gd name="connsiteX1421" fmla="*/ 869473 w 1591877"/>
                    <a:gd name="connsiteY1421" fmla="*/ 120849 h 755236"/>
                    <a:gd name="connsiteX1422" fmla="*/ 869766 w 1591877"/>
                    <a:gd name="connsiteY1422" fmla="*/ 115790 h 755236"/>
                    <a:gd name="connsiteX1423" fmla="*/ 870060 w 1591877"/>
                    <a:gd name="connsiteY1423" fmla="*/ 110868 h 755236"/>
                    <a:gd name="connsiteX1424" fmla="*/ 870353 w 1591877"/>
                    <a:gd name="connsiteY1424" fmla="*/ 106086 h 755236"/>
                    <a:gd name="connsiteX1425" fmla="*/ 870647 w 1591877"/>
                    <a:gd name="connsiteY1425" fmla="*/ 101446 h 755236"/>
                    <a:gd name="connsiteX1426" fmla="*/ 870940 w 1591877"/>
                    <a:gd name="connsiteY1426" fmla="*/ 96951 h 755236"/>
                    <a:gd name="connsiteX1427" fmla="*/ 871237 w 1591877"/>
                    <a:gd name="connsiteY1427" fmla="*/ 92602 h 755236"/>
                    <a:gd name="connsiteX1428" fmla="*/ 871531 w 1591877"/>
                    <a:gd name="connsiteY1428" fmla="*/ 88402 h 755236"/>
                    <a:gd name="connsiteX1429" fmla="*/ 871824 w 1591877"/>
                    <a:gd name="connsiteY1429" fmla="*/ 84351 h 755236"/>
                    <a:gd name="connsiteX1430" fmla="*/ 872118 w 1591877"/>
                    <a:gd name="connsiteY1430" fmla="*/ 80453 h 755236"/>
                    <a:gd name="connsiteX1431" fmla="*/ 872411 w 1591877"/>
                    <a:gd name="connsiteY1431" fmla="*/ 76708 h 755236"/>
                    <a:gd name="connsiteX1432" fmla="*/ 872704 w 1591877"/>
                    <a:gd name="connsiteY1432" fmla="*/ 73119 h 755236"/>
                    <a:gd name="connsiteX1433" fmla="*/ 872998 w 1591877"/>
                    <a:gd name="connsiteY1433" fmla="*/ 69688 h 755236"/>
                    <a:gd name="connsiteX1434" fmla="*/ 873291 w 1591877"/>
                    <a:gd name="connsiteY1434" fmla="*/ 66415 h 755236"/>
                    <a:gd name="connsiteX1435" fmla="*/ 873585 w 1591877"/>
                    <a:gd name="connsiteY1435" fmla="*/ 63301 h 755236"/>
                    <a:gd name="connsiteX1436" fmla="*/ 873882 w 1591877"/>
                    <a:gd name="connsiteY1436" fmla="*/ 60350 h 755236"/>
                    <a:gd name="connsiteX1437" fmla="*/ 874175 w 1591877"/>
                    <a:gd name="connsiteY1437" fmla="*/ 57560 h 755236"/>
                    <a:gd name="connsiteX1438" fmla="*/ 874469 w 1591877"/>
                    <a:gd name="connsiteY1438" fmla="*/ 54935 h 755236"/>
                    <a:gd name="connsiteX1439" fmla="*/ 874762 w 1591877"/>
                    <a:gd name="connsiteY1439" fmla="*/ 52474 h 755236"/>
                    <a:gd name="connsiteX1440" fmla="*/ 875056 w 1591877"/>
                    <a:gd name="connsiteY1440" fmla="*/ 50180 h 755236"/>
                    <a:gd name="connsiteX1441" fmla="*/ 875349 w 1591877"/>
                    <a:gd name="connsiteY1441" fmla="*/ 48052 h 755236"/>
                    <a:gd name="connsiteX1442" fmla="*/ 875643 w 1591877"/>
                    <a:gd name="connsiteY1442" fmla="*/ 46092 h 755236"/>
                    <a:gd name="connsiteX1443" fmla="*/ 875936 w 1591877"/>
                    <a:gd name="connsiteY1443" fmla="*/ 44301 h 755236"/>
                    <a:gd name="connsiteX1444" fmla="*/ 876233 w 1591877"/>
                    <a:gd name="connsiteY1444" fmla="*/ 42678 h 755236"/>
                    <a:gd name="connsiteX1445" fmla="*/ 876526 w 1591877"/>
                    <a:gd name="connsiteY1445" fmla="*/ 41226 h 755236"/>
                    <a:gd name="connsiteX1446" fmla="*/ 876820 w 1591877"/>
                    <a:gd name="connsiteY1446" fmla="*/ 39943 h 755236"/>
                    <a:gd name="connsiteX1447" fmla="*/ 877113 w 1591877"/>
                    <a:gd name="connsiteY1447" fmla="*/ 38831 h 755236"/>
                    <a:gd name="connsiteX1448" fmla="*/ 877407 w 1591877"/>
                    <a:gd name="connsiteY1448" fmla="*/ 37890 h 755236"/>
                    <a:gd name="connsiteX1449" fmla="*/ 877700 w 1591877"/>
                    <a:gd name="connsiteY1449" fmla="*/ 37121 h 755236"/>
                    <a:gd name="connsiteX1450" fmla="*/ 877847 w 1591877"/>
                    <a:gd name="connsiteY1450" fmla="*/ 36800 h 755236"/>
                    <a:gd name="connsiteX1451" fmla="*/ 877994 w 1591877"/>
                    <a:gd name="connsiteY1451" fmla="*/ 36522 h 755236"/>
                    <a:gd name="connsiteX1452" fmla="*/ 878140 w 1591877"/>
                    <a:gd name="connsiteY1452" fmla="*/ 36287 h 755236"/>
                    <a:gd name="connsiteX1453" fmla="*/ 878214 w 1591877"/>
                    <a:gd name="connsiteY1453" fmla="*/ 36186 h 755236"/>
                    <a:gd name="connsiteX1454" fmla="*/ 878287 w 1591877"/>
                    <a:gd name="connsiteY1454" fmla="*/ 36095 h 755236"/>
                    <a:gd name="connsiteX1455" fmla="*/ 878360 w 1591877"/>
                    <a:gd name="connsiteY1455" fmla="*/ 36015 h 755236"/>
                    <a:gd name="connsiteX1456" fmla="*/ 878434 w 1591877"/>
                    <a:gd name="connsiteY1456" fmla="*/ 35946 h 755236"/>
                    <a:gd name="connsiteX1457" fmla="*/ 878511 w 1591877"/>
                    <a:gd name="connsiteY1457" fmla="*/ 35887 h 755236"/>
                    <a:gd name="connsiteX1458" fmla="*/ 878584 w 1591877"/>
                    <a:gd name="connsiteY1458" fmla="*/ 35839 h 755236"/>
                    <a:gd name="connsiteX1459" fmla="*/ 878658 w 1591877"/>
                    <a:gd name="connsiteY1459" fmla="*/ 35802 h 755236"/>
                    <a:gd name="connsiteX1460" fmla="*/ 878731 w 1591877"/>
                    <a:gd name="connsiteY1460" fmla="*/ 35776 h 755236"/>
                    <a:gd name="connsiteX1461" fmla="*/ 878804 w 1591877"/>
                    <a:gd name="connsiteY1461" fmla="*/ 35760 h 755236"/>
                    <a:gd name="connsiteX1462" fmla="*/ 878878 w 1591877"/>
                    <a:gd name="connsiteY1462" fmla="*/ 35755 h 755236"/>
                    <a:gd name="connsiteX1463" fmla="*/ 878951 w 1591877"/>
                    <a:gd name="connsiteY1463" fmla="*/ 35761 h 755236"/>
                    <a:gd name="connsiteX1464" fmla="*/ 879024 w 1591877"/>
                    <a:gd name="connsiteY1464" fmla="*/ 35777 h 755236"/>
                    <a:gd name="connsiteX1465" fmla="*/ 879098 w 1591877"/>
                    <a:gd name="connsiteY1465" fmla="*/ 35804 h 755236"/>
                    <a:gd name="connsiteX1466" fmla="*/ 879171 w 1591877"/>
                    <a:gd name="connsiteY1466" fmla="*/ 35842 h 755236"/>
                    <a:gd name="connsiteX1467" fmla="*/ 879244 w 1591877"/>
                    <a:gd name="connsiteY1467" fmla="*/ 35890 h 755236"/>
                    <a:gd name="connsiteX1468" fmla="*/ 879318 w 1591877"/>
                    <a:gd name="connsiteY1468" fmla="*/ 35949 h 755236"/>
                    <a:gd name="connsiteX1469" fmla="*/ 879391 w 1591877"/>
                    <a:gd name="connsiteY1469" fmla="*/ 36019 h 755236"/>
                    <a:gd name="connsiteX1470" fmla="*/ 879464 w 1591877"/>
                    <a:gd name="connsiteY1470" fmla="*/ 36099 h 755236"/>
                    <a:gd name="connsiteX1471" fmla="*/ 879538 w 1591877"/>
                    <a:gd name="connsiteY1471" fmla="*/ 36190 h 755236"/>
                    <a:gd name="connsiteX1472" fmla="*/ 879611 w 1591877"/>
                    <a:gd name="connsiteY1472" fmla="*/ 36291 h 755236"/>
                    <a:gd name="connsiteX1473" fmla="*/ 879758 w 1591877"/>
                    <a:gd name="connsiteY1473" fmla="*/ 36527 h 755236"/>
                    <a:gd name="connsiteX1474" fmla="*/ 879905 w 1591877"/>
                    <a:gd name="connsiteY1474" fmla="*/ 36804 h 755236"/>
                    <a:gd name="connsiteX1475" fmla="*/ 880051 w 1591877"/>
                    <a:gd name="connsiteY1475" fmla="*/ 37124 h 755236"/>
                    <a:gd name="connsiteX1476" fmla="*/ 880345 w 1591877"/>
                    <a:gd name="connsiteY1476" fmla="*/ 37892 h 755236"/>
                    <a:gd name="connsiteX1477" fmla="*/ 880638 w 1591877"/>
                    <a:gd name="connsiteY1477" fmla="*/ 38828 h 755236"/>
                    <a:gd name="connsiteX1478" fmla="*/ 880932 w 1591877"/>
                    <a:gd name="connsiteY1478" fmla="*/ 39932 h 755236"/>
                    <a:gd name="connsiteX1479" fmla="*/ 881229 w 1591877"/>
                    <a:gd name="connsiteY1479" fmla="*/ 41203 h 755236"/>
                    <a:gd name="connsiteX1480" fmla="*/ 881522 w 1591877"/>
                    <a:gd name="connsiteY1480" fmla="*/ 42641 h 755236"/>
                    <a:gd name="connsiteX1481" fmla="*/ 881816 w 1591877"/>
                    <a:gd name="connsiteY1481" fmla="*/ 44245 h 755236"/>
                    <a:gd name="connsiteX1482" fmla="*/ 882109 w 1591877"/>
                    <a:gd name="connsiteY1482" fmla="*/ 46013 h 755236"/>
                    <a:gd name="connsiteX1483" fmla="*/ 882402 w 1591877"/>
                    <a:gd name="connsiteY1483" fmla="*/ 47944 h 755236"/>
                    <a:gd name="connsiteX1484" fmla="*/ 882696 w 1591877"/>
                    <a:gd name="connsiteY1484" fmla="*/ 50037 h 755236"/>
                    <a:gd name="connsiteX1485" fmla="*/ 882989 w 1591877"/>
                    <a:gd name="connsiteY1485" fmla="*/ 52292 h 755236"/>
                    <a:gd name="connsiteX1486" fmla="*/ 883286 w 1591877"/>
                    <a:gd name="connsiteY1486" fmla="*/ 54706 h 755236"/>
                    <a:gd name="connsiteX1487" fmla="*/ 883580 w 1591877"/>
                    <a:gd name="connsiteY1487" fmla="*/ 57277 h 755236"/>
                    <a:gd name="connsiteX1488" fmla="*/ 883873 w 1591877"/>
                    <a:gd name="connsiteY1488" fmla="*/ 60006 h 755236"/>
                    <a:gd name="connsiteX1489" fmla="*/ 884167 w 1591877"/>
                    <a:gd name="connsiteY1489" fmla="*/ 62889 h 755236"/>
                    <a:gd name="connsiteX1490" fmla="*/ 884460 w 1591877"/>
                    <a:gd name="connsiteY1490" fmla="*/ 65926 h 755236"/>
                    <a:gd name="connsiteX1491" fmla="*/ 884754 w 1591877"/>
                    <a:gd name="connsiteY1491" fmla="*/ 69115 h 755236"/>
                    <a:gd name="connsiteX1492" fmla="*/ 885047 w 1591877"/>
                    <a:gd name="connsiteY1492" fmla="*/ 72453 h 755236"/>
                    <a:gd name="connsiteX1493" fmla="*/ 885340 w 1591877"/>
                    <a:gd name="connsiteY1493" fmla="*/ 75939 h 755236"/>
                    <a:gd name="connsiteX1494" fmla="*/ 885634 w 1591877"/>
                    <a:gd name="connsiteY1494" fmla="*/ 79571 h 755236"/>
                    <a:gd name="connsiteX1495" fmla="*/ 885931 w 1591877"/>
                    <a:gd name="connsiteY1495" fmla="*/ 83347 h 755236"/>
                    <a:gd name="connsiteX1496" fmla="*/ 886224 w 1591877"/>
                    <a:gd name="connsiteY1496" fmla="*/ 87265 h 755236"/>
                    <a:gd name="connsiteX1497" fmla="*/ 886518 w 1591877"/>
                    <a:gd name="connsiteY1497" fmla="*/ 91322 h 755236"/>
                    <a:gd name="connsiteX1498" fmla="*/ 886811 w 1591877"/>
                    <a:gd name="connsiteY1498" fmla="*/ 95517 h 755236"/>
                    <a:gd name="connsiteX1499" fmla="*/ 887105 w 1591877"/>
                    <a:gd name="connsiteY1499" fmla="*/ 99847 h 755236"/>
                    <a:gd name="connsiteX1500" fmla="*/ 887398 w 1591877"/>
                    <a:gd name="connsiteY1500" fmla="*/ 104309 h 755236"/>
                    <a:gd name="connsiteX1501" fmla="*/ 887692 w 1591877"/>
                    <a:gd name="connsiteY1501" fmla="*/ 108902 h 755236"/>
                    <a:gd name="connsiteX1502" fmla="*/ 887985 w 1591877"/>
                    <a:gd name="connsiteY1502" fmla="*/ 113623 h 755236"/>
                    <a:gd name="connsiteX1503" fmla="*/ 888282 w 1591877"/>
                    <a:gd name="connsiteY1503" fmla="*/ 118469 h 755236"/>
                    <a:gd name="connsiteX1504" fmla="*/ 888576 w 1591877"/>
                    <a:gd name="connsiteY1504" fmla="*/ 123438 h 755236"/>
                    <a:gd name="connsiteX1505" fmla="*/ 888869 w 1591877"/>
                    <a:gd name="connsiteY1505" fmla="*/ 128527 h 755236"/>
                    <a:gd name="connsiteX1506" fmla="*/ 889162 w 1591877"/>
                    <a:gd name="connsiteY1506" fmla="*/ 133733 h 755236"/>
                    <a:gd name="connsiteX1507" fmla="*/ 889456 w 1591877"/>
                    <a:gd name="connsiteY1507" fmla="*/ 139054 h 755236"/>
                    <a:gd name="connsiteX1508" fmla="*/ 889749 w 1591877"/>
                    <a:gd name="connsiteY1508" fmla="*/ 144487 h 755236"/>
                    <a:gd name="connsiteX1509" fmla="*/ 890043 w 1591877"/>
                    <a:gd name="connsiteY1509" fmla="*/ 150028 h 755236"/>
                    <a:gd name="connsiteX1510" fmla="*/ 890340 w 1591877"/>
                    <a:gd name="connsiteY1510" fmla="*/ 155676 h 755236"/>
                    <a:gd name="connsiteX1511" fmla="*/ 890633 w 1591877"/>
                    <a:gd name="connsiteY1511" fmla="*/ 161425 h 755236"/>
                    <a:gd name="connsiteX1512" fmla="*/ 890927 w 1591877"/>
                    <a:gd name="connsiteY1512" fmla="*/ 167275 h 755236"/>
                    <a:gd name="connsiteX1513" fmla="*/ 891220 w 1591877"/>
                    <a:gd name="connsiteY1513" fmla="*/ 173222 h 755236"/>
                    <a:gd name="connsiteX1514" fmla="*/ 891514 w 1591877"/>
                    <a:gd name="connsiteY1514" fmla="*/ 179262 h 755236"/>
                    <a:gd name="connsiteX1515" fmla="*/ 891807 w 1591877"/>
                    <a:gd name="connsiteY1515" fmla="*/ 185394 h 755236"/>
                    <a:gd name="connsiteX1516" fmla="*/ 892394 w 1591877"/>
                    <a:gd name="connsiteY1516" fmla="*/ 197914 h 755236"/>
                    <a:gd name="connsiteX1517" fmla="*/ 892984 w 1591877"/>
                    <a:gd name="connsiteY1517" fmla="*/ 210757 h 755236"/>
                    <a:gd name="connsiteX1518" fmla="*/ 893571 w 1591877"/>
                    <a:gd name="connsiteY1518" fmla="*/ 223898 h 755236"/>
                    <a:gd name="connsiteX1519" fmla="*/ 894158 w 1591877"/>
                    <a:gd name="connsiteY1519" fmla="*/ 237309 h 755236"/>
                    <a:gd name="connsiteX1520" fmla="*/ 894745 w 1591877"/>
                    <a:gd name="connsiteY1520" fmla="*/ 250961 h 755236"/>
                    <a:gd name="connsiteX1521" fmla="*/ 895336 w 1591877"/>
                    <a:gd name="connsiteY1521" fmla="*/ 264826 h 755236"/>
                    <a:gd name="connsiteX1522" fmla="*/ 895922 w 1591877"/>
                    <a:gd name="connsiteY1522" fmla="*/ 278878 h 755236"/>
                    <a:gd name="connsiteX1523" fmla="*/ 896509 w 1591877"/>
                    <a:gd name="connsiteY1523" fmla="*/ 293087 h 755236"/>
                    <a:gd name="connsiteX1524" fmla="*/ 897687 w 1591877"/>
                    <a:gd name="connsiteY1524" fmla="*/ 321861 h 755236"/>
                    <a:gd name="connsiteX1525" fmla="*/ 898860 w 1591877"/>
                    <a:gd name="connsiteY1525" fmla="*/ 350914 h 755236"/>
                    <a:gd name="connsiteX1526" fmla="*/ 900034 w 1591877"/>
                    <a:gd name="connsiteY1526" fmla="*/ 380014 h 755236"/>
                    <a:gd name="connsiteX1527" fmla="*/ 901212 w 1591877"/>
                    <a:gd name="connsiteY1527" fmla="*/ 408931 h 755236"/>
                    <a:gd name="connsiteX1528" fmla="*/ 902389 w 1591877"/>
                    <a:gd name="connsiteY1528" fmla="*/ 437436 h 755236"/>
                    <a:gd name="connsiteX1529" fmla="*/ 902976 w 1591877"/>
                    <a:gd name="connsiteY1529" fmla="*/ 451464 h 755236"/>
                    <a:gd name="connsiteX1530" fmla="*/ 903563 w 1591877"/>
                    <a:gd name="connsiteY1530" fmla="*/ 465305 h 755236"/>
                    <a:gd name="connsiteX1531" fmla="*/ 904150 w 1591877"/>
                    <a:gd name="connsiteY1531" fmla="*/ 478932 h 755236"/>
                    <a:gd name="connsiteX1532" fmla="*/ 904740 w 1591877"/>
                    <a:gd name="connsiteY1532" fmla="*/ 492319 h 755236"/>
                    <a:gd name="connsiteX1533" fmla="*/ 905327 w 1591877"/>
                    <a:gd name="connsiteY1533" fmla="*/ 505440 h 755236"/>
                    <a:gd name="connsiteX1534" fmla="*/ 905914 w 1591877"/>
                    <a:gd name="connsiteY1534" fmla="*/ 518270 h 755236"/>
                    <a:gd name="connsiteX1535" fmla="*/ 906457 w 1591877"/>
                    <a:gd name="connsiteY1535" fmla="*/ 529841 h 755236"/>
                    <a:gd name="connsiteX1536" fmla="*/ 907000 w 1591877"/>
                    <a:gd name="connsiteY1536" fmla="*/ 541126 h 755236"/>
                    <a:gd name="connsiteX1537" fmla="*/ 907542 w 1591877"/>
                    <a:gd name="connsiteY1537" fmla="*/ 552102 h 755236"/>
                    <a:gd name="connsiteX1538" fmla="*/ 907814 w 1591877"/>
                    <a:gd name="connsiteY1538" fmla="*/ 557470 h 755236"/>
                    <a:gd name="connsiteX1539" fmla="*/ 908085 w 1591877"/>
                    <a:gd name="connsiteY1539" fmla="*/ 562754 h 755236"/>
                    <a:gd name="connsiteX1540" fmla="*/ 908357 w 1591877"/>
                    <a:gd name="connsiteY1540" fmla="*/ 567955 h 755236"/>
                    <a:gd name="connsiteX1541" fmla="*/ 908628 w 1591877"/>
                    <a:gd name="connsiteY1541" fmla="*/ 573068 h 755236"/>
                    <a:gd name="connsiteX1542" fmla="*/ 908900 w 1591877"/>
                    <a:gd name="connsiteY1542" fmla="*/ 578090 h 755236"/>
                    <a:gd name="connsiteX1543" fmla="*/ 909171 w 1591877"/>
                    <a:gd name="connsiteY1543" fmla="*/ 583023 h 755236"/>
                    <a:gd name="connsiteX1544" fmla="*/ 909442 w 1591877"/>
                    <a:gd name="connsiteY1544" fmla="*/ 587862 h 755236"/>
                    <a:gd name="connsiteX1545" fmla="*/ 909714 w 1591877"/>
                    <a:gd name="connsiteY1545" fmla="*/ 592607 h 755236"/>
                    <a:gd name="connsiteX1546" fmla="*/ 909985 w 1591877"/>
                    <a:gd name="connsiteY1546" fmla="*/ 597253 h 755236"/>
                    <a:gd name="connsiteX1547" fmla="*/ 910257 w 1591877"/>
                    <a:gd name="connsiteY1547" fmla="*/ 601802 h 755236"/>
                    <a:gd name="connsiteX1548" fmla="*/ 910528 w 1591877"/>
                    <a:gd name="connsiteY1548" fmla="*/ 606250 h 755236"/>
                    <a:gd name="connsiteX1549" fmla="*/ 910800 w 1591877"/>
                    <a:gd name="connsiteY1549" fmla="*/ 610596 h 755236"/>
                    <a:gd name="connsiteX1550" fmla="*/ 911071 w 1591877"/>
                    <a:gd name="connsiteY1550" fmla="*/ 614839 h 755236"/>
                    <a:gd name="connsiteX1551" fmla="*/ 911342 w 1591877"/>
                    <a:gd name="connsiteY1551" fmla="*/ 618974 h 755236"/>
                    <a:gd name="connsiteX1552" fmla="*/ 911614 w 1591877"/>
                    <a:gd name="connsiteY1552" fmla="*/ 623004 h 755236"/>
                    <a:gd name="connsiteX1553" fmla="*/ 911885 w 1591877"/>
                    <a:gd name="connsiteY1553" fmla="*/ 626925 h 755236"/>
                    <a:gd name="connsiteX1554" fmla="*/ 912157 w 1591877"/>
                    <a:gd name="connsiteY1554" fmla="*/ 630737 h 755236"/>
                    <a:gd name="connsiteX1555" fmla="*/ 912428 w 1591877"/>
                    <a:gd name="connsiteY1555" fmla="*/ 634436 h 755236"/>
                    <a:gd name="connsiteX1556" fmla="*/ 912700 w 1591877"/>
                    <a:gd name="connsiteY1556" fmla="*/ 638023 h 755236"/>
                    <a:gd name="connsiteX1557" fmla="*/ 912971 w 1591877"/>
                    <a:gd name="connsiteY1557" fmla="*/ 641495 h 755236"/>
                    <a:gd name="connsiteX1558" fmla="*/ 913242 w 1591877"/>
                    <a:gd name="connsiteY1558" fmla="*/ 644853 h 755236"/>
                    <a:gd name="connsiteX1559" fmla="*/ 913514 w 1591877"/>
                    <a:gd name="connsiteY1559" fmla="*/ 648092 h 755236"/>
                    <a:gd name="connsiteX1560" fmla="*/ 913785 w 1591877"/>
                    <a:gd name="connsiteY1560" fmla="*/ 651216 h 755236"/>
                    <a:gd name="connsiteX1561" fmla="*/ 914057 w 1591877"/>
                    <a:gd name="connsiteY1561" fmla="*/ 654220 h 755236"/>
                    <a:gd name="connsiteX1562" fmla="*/ 914328 w 1591877"/>
                    <a:gd name="connsiteY1562" fmla="*/ 657102 h 755236"/>
                    <a:gd name="connsiteX1563" fmla="*/ 914600 w 1591877"/>
                    <a:gd name="connsiteY1563" fmla="*/ 659865 h 755236"/>
                    <a:gd name="connsiteX1564" fmla="*/ 914871 w 1591877"/>
                    <a:gd name="connsiteY1564" fmla="*/ 662505 h 755236"/>
                    <a:gd name="connsiteX1565" fmla="*/ 915142 w 1591877"/>
                    <a:gd name="connsiteY1565" fmla="*/ 665024 h 755236"/>
                    <a:gd name="connsiteX1566" fmla="*/ 915414 w 1591877"/>
                    <a:gd name="connsiteY1566" fmla="*/ 667417 h 755236"/>
                    <a:gd name="connsiteX1567" fmla="*/ 915685 w 1591877"/>
                    <a:gd name="connsiteY1567" fmla="*/ 669688 h 755236"/>
                    <a:gd name="connsiteX1568" fmla="*/ 915957 w 1591877"/>
                    <a:gd name="connsiteY1568" fmla="*/ 671832 h 755236"/>
                    <a:gd name="connsiteX1569" fmla="*/ 916228 w 1591877"/>
                    <a:gd name="connsiteY1569" fmla="*/ 673851 h 755236"/>
                    <a:gd name="connsiteX1570" fmla="*/ 916499 w 1591877"/>
                    <a:gd name="connsiteY1570" fmla="*/ 675743 h 755236"/>
                    <a:gd name="connsiteX1571" fmla="*/ 916771 w 1591877"/>
                    <a:gd name="connsiteY1571" fmla="*/ 677506 h 755236"/>
                    <a:gd name="connsiteX1572" fmla="*/ 917042 w 1591877"/>
                    <a:gd name="connsiteY1572" fmla="*/ 679144 h 755236"/>
                    <a:gd name="connsiteX1573" fmla="*/ 917314 w 1591877"/>
                    <a:gd name="connsiteY1573" fmla="*/ 680653 h 755236"/>
                    <a:gd name="connsiteX1574" fmla="*/ 917585 w 1591877"/>
                    <a:gd name="connsiteY1574" fmla="*/ 682033 h 755236"/>
                    <a:gd name="connsiteX1575" fmla="*/ 917857 w 1591877"/>
                    <a:gd name="connsiteY1575" fmla="*/ 683286 h 755236"/>
                    <a:gd name="connsiteX1576" fmla="*/ 918128 w 1591877"/>
                    <a:gd name="connsiteY1576" fmla="*/ 684407 h 755236"/>
                    <a:gd name="connsiteX1577" fmla="*/ 918399 w 1591877"/>
                    <a:gd name="connsiteY1577" fmla="*/ 685400 h 755236"/>
                    <a:gd name="connsiteX1578" fmla="*/ 918671 w 1591877"/>
                    <a:gd name="connsiteY1578" fmla="*/ 686265 h 755236"/>
                    <a:gd name="connsiteX1579" fmla="*/ 918942 w 1591877"/>
                    <a:gd name="connsiteY1579" fmla="*/ 686999 h 755236"/>
                    <a:gd name="connsiteX1580" fmla="*/ 919214 w 1591877"/>
                    <a:gd name="connsiteY1580" fmla="*/ 687602 h 755236"/>
                    <a:gd name="connsiteX1581" fmla="*/ 919349 w 1591877"/>
                    <a:gd name="connsiteY1581" fmla="*/ 687855 h 755236"/>
                    <a:gd name="connsiteX1582" fmla="*/ 919485 w 1591877"/>
                    <a:gd name="connsiteY1582" fmla="*/ 688077 h 755236"/>
                    <a:gd name="connsiteX1583" fmla="*/ 919621 w 1591877"/>
                    <a:gd name="connsiteY1583" fmla="*/ 688267 h 755236"/>
                    <a:gd name="connsiteX1584" fmla="*/ 919687 w 1591877"/>
                    <a:gd name="connsiteY1584" fmla="*/ 688348 h 755236"/>
                    <a:gd name="connsiteX1585" fmla="*/ 919757 w 1591877"/>
                    <a:gd name="connsiteY1585" fmla="*/ 688421 h 755236"/>
                    <a:gd name="connsiteX1586" fmla="*/ 919823 w 1591877"/>
                    <a:gd name="connsiteY1586" fmla="*/ 688487 h 755236"/>
                    <a:gd name="connsiteX1587" fmla="*/ 919892 w 1591877"/>
                    <a:gd name="connsiteY1587" fmla="*/ 688546 h 755236"/>
                    <a:gd name="connsiteX1588" fmla="*/ 919958 w 1591877"/>
                    <a:gd name="connsiteY1588" fmla="*/ 688595 h 755236"/>
                    <a:gd name="connsiteX1589" fmla="*/ 920028 w 1591877"/>
                    <a:gd name="connsiteY1589" fmla="*/ 688637 h 755236"/>
                    <a:gd name="connsiteX1590" fmla="*/ 920094 w 1591877"/>
                    <a:gd name="connsiteY1590" fmla="*/ 688670 h 755236"/>
                    <a:gd name="connsiteX1591" fmla="*/ 920164 w 1591877"/>
                    <a:gd name="connsiteY1591" fmla="*/ 688696 h 755236"/>
                    <a:gd name="connsiteX1592" fmla="*/ 920230 w 1591877"/>
                    <a:gd name="connsiteY1592" fmla="*/ 688714 h 755236"/>
                    <a:gd name="connsiteX1593" fmla="*/ 920299 w 1591877"/>
                    <a:gd name="connsiteY1593" fmla="*/ 688723 h 755236"/>
                    <a:gd name="connsiteX1594" fmla="*/ 920365 w 1591877"/>
                    <a:gd name="connsiteY1594" fmla="*/ 688725 h 755236"/>
                    <a:gd name="connsiteX1595" fmla="*/ 920435 w 1591877"/>
                    <a:gd name="connsiteY1595" fmla="*/ 688716 h 755236"/>
                    <a:gd name="connsiteX1596" fmla="*/ 920501 w 1591877"/>
                    <a:gd name="connsiteY1596" fmla="*/ 688703 h 755236"/>
                    <a:gd name="connsiteX1597" fmla="*/ 920571 w 1591877"/>
                    <a:gd name="connsiteY1597" fmla="*/ 688679 h 755236"/>
                    <a:gd name="connsiteX1598" fmla="*/ 920637 w 1591877"/>
                    <a:gd name="connsiteY1598" fmla="*/ 688648 h 755236"/>
                    <a:gd name="connsiteX1599" fmla="*/ 920707 w 1591877"/>
                    <a:gd name="connsiteY1599" fmla="*/ 688608 h 755236"/>
                    <a:gd name="connsiteX1600" fmla="*/ 920773 w 1591877"/>
                    <a:gd name="connsiteY1600" fmla="*/ 688562 h 755236"/>
                    <a:gd name="connsiteX1601" fmla="*/ 920842 w 1591877"/>
                    <a:gd name="connsiteY1601" fmla="*/ 688507 h 755236"/>
                    <a:gd name="connsiteX1602" fmla="*/ 920908 w 1591877"/>
                    <a:gd name="connsiteY1602" fmla="*/ 688443 h 755236"/>
                    <a:gd name="connsiteX1603" fmla="*/ 920978 w 1591877"/>
                    <a:gd name="connsiteY1603" fmla="*/ 688372 h 755236"/>
                    <a:gd name="connsiteX1604" fmla="*/ 921044 w 1591877"/>
                    <a:gd name="connsiteY1604" fmla="*/ 688293 h 755236"/>
                    <a:gd name="connsiteX1605" fmla="*/ 921114 w 1591877"/>
                    <a:gd name="connsiteY1605" fmla="*/ 688205 h 755236"/>
                    <a:gd name="connsiteX1606" fmla="*/ 921249 w 1591877"/>
                    <a:gd name="connsiteY1606" fmla="*/ 688007 h 755236"/>
                    <a:gd name="connsiteX1607" fmla="*/ 921385 w 1591877"/>
                    <a:gd name="connsiteY1607" fmla="*/ 687776 h 755236"/>
                    <a:gd name="connsiteX1608" fmla="*/ 921657 w 1591877"/>
                    <a:gd name="connsiteY1608" fmla="*/ 687219 h 755236"/>
                    <a:gd name="connsiteX1609" fmla="*/ 921928 w 1591877"/>
                    <a:gd name="connsiteY1609" fmla="*/ 686534 h 755236"/>
                    <a:gd name="connsiteX1610" fmla="*/ 922199 w 1591877"/>
                    <a:gd name="connsiteY1610" fmla="*/ 685721 h 755236"/>
                    <a:gd name="connsiteX1611" fmla="*/ 922471 w 1591877"/>
                    <a:gd name="connsiteY1611" fmla="*/ 684783 h 755236"/>
                    <a:gd name="connsiteX1612" fmla="*/ 922742 w 1591877"/>
                    <a:gd name="connsiteY1612" fmla="*/ 683720 h 755236"/>
                    <a:gd name="connsiteX1613" fmla="*/ 923014 w 1591877"/>
                    <a:gd name="connsiteY1613" fmla="*/ 682533 h 755236"/>
                    <a:gd name="connsiteX1614" fmla="*/ 923285 w 1591877"/>
                    <a:gd name="connsiteY1614" fmla="*/ 681219 h 755236"/>
                    <a:gd name="connsiteX1615" fmla="*/ 923557 w 1591877"/>
                    <a:gd name="connsiteY1615" fmla="*/ 679783 h 755236"/>
                    <a:gd name="connsiteX1616" fmla="*/ 923828 w 1591877"/>
                    <a:gd name="connsiteY1616" fmla="*/ 678226 h 755236"/>
                    <a:gd name="connsiteX1617" fmla="*/ 924099 w 1591877"/>
                    <a:gd name="connsiteY1617" fmla="*/ 676546 h 755236"/>
                    <a:gd name="connsiteX1618" fmla="*/ 924371 w 1591877"/>
                    <a:gd name="connsiteY1618" fmla="*/ 674745 h 755236"/>
                    <a:gd name="connsiteX1619" fmla="*/ 924642 w 1591877"/>
                    <a:gd name="connsiteY1619" fmla="*/ 672825 h 755236"/>
                    <a:gd name="connsiteX1620" fmla="*/ 924914 w 1591877"/>
                    <a:gd name="connsiteY1620" fmla="*/ 670786 h 755236"/>
                    <a:gd name="connsiteX1621" fmla="*/ 925185 w 1591877"/>
                    <a:gd name="connsiteY1621" fmla="*/ 668628 h 755236"/>
                    <a:gd name="connsiteX1622" fmla="*/ 925457 w 1591877"/>
                    <a:gd name="connsiteY1622" fmla="*/ 666356 h 755236"/>
                    <a:gd name="connsiteX1623" fmla="*/ 925728 w 1591877"/>
                    <a:gd name="connsiteY1623" fmla="*/ 663969 h 755236"/>
                    <a:gd name="connsiteX1624" fmla="*/ 925999 w 1591877"/>
                    <a:gd name="connsiteY1624" fmla="*/ 661468 h 755236"/>
                    <a:gd name="connsiteX1625" fmla="*/ 926271 w 1591877"/>
                    <a:gd name="connsiteY1625" fmla="*/ 658852 h 755236"/>
                    <a:gd name="connsiteX1626" fmla="*/ 926542 w 1591877"/>
                    <a:gd name="connsiteY1626" fmla="*/ 656126 h 755236"/>
                    <a:gd name="connsiteX1627" fmla="*/ 926814 w 1591877"/>
                    <a:gd name="connsiteY1627" fmla="*/ 653290 h 755236"/>
                    <a:gd name="connsiteX1628" fmla="*/ 927085 w 1591877"/>
                    <a:gd name="connsiteY1628" fmla="*/ 650346 h 755236"/>
                    <a:gd name="connsiteX1629" fmla="*/ 927357 w 1591877"/>
                    <a:gd name="connsiteY1629" fmla="*/ 647297 h 755236"/>
                    <a:gd name="connsiteX1630" fmla="*/ 927628 w 1591877"/>
                    <a:gd name="connsiteY1630" fmla="*/ 644139 h 755236"/>
                    <a:gd name="connsiteX1631" fmla="*/ 927899 w 1591877"/>
                    <a:gd name="connsiteY1631" fmla="*/ 640878 h 755236"/>
                    <a:gd name="connsiteX1632" fmla="*/ 928171 w 1591877"/>
                    <a:gd name="connsiteY1632" fmla="*/ 637516 h 755236"/>
                    <a:gd name="connsiteX1633" fmla="*/ 928442 w 1591877"/>
                    <a:gd name="connsiteY1633" fmla="*/ 634053 h 755236"/>
                    <a:gd name="connsiteX1634" fmla="*/ 928714 w 1591877"/>
                    <a:gd name="connsiteY1634" fmla="*/ 630490 h 755236"/>
                    <a:gd name="connsiteX1635" fmla="*/ 928985 w 1591877"/>
                    <a:gd name="connsiteY1635" fmla="*/ 626831 h 755236"/>
                    <a:gd name="connsiteX1636" fmla="*/ 929256 w 1591877"/>
                    <a:gd name="connsiteY1636" fmla="*/ 623076 h 755236"/>
                    <a:gd name="connsiteX1637" fmla="*/ 929528 w 1591877"/>
                    <a:gd name="connsiteY1637" fmla="*/ 619225 h 755236"/>
                    <a:gd name="connsiteX1638" fmla="*/ 929799 w 1591877"/>
                    <a:gd name="connsiteY1638" fmla="*/ 615286 h 755236"/>
                    <a:gd name="connsiteX1639" fmla="*/ 930071 w 1591877"/>
                    <a:gd name="connsiteY1639" fmla="*/ 611255 h 755236"/>
                    <a:gd name="connsiteX1640" fmla="*/ 930342 w 1591877"/>
                    <a:gd name="connsiteY1640" fmla="*/ 607135 h 755236"/>
                    <a:gd name="connsiteX1641" fmla="*/ 930614 w 1591877"/>
                    <a:gd name="connsiteY1641" fmla="*/ 602930 h 755236"/>
                    <a:gd name="connsiteX1642" fmla="*/ 930885 w 1591877"/>
                    <a:gd name="connsiteY1642" fmla="*/ 598640 h 755236"/>
                    <a:gd name="connsiteX1643" fmla="*/ 931156 w 1591877"/>
                    <a:gd name="connsiteY1643" fmla="*/ 594270 h 755236"/>
                    <a:gd name="connsiteX1644" fmla="*/ 931428 w 1591877"/>
                    <a:gd name="connsiteY1644" fmla="*/ 589817 h 755236"/>
                    <a:gd name="connsiteX1645" fmla="*/ 931971 w 1591877"/>
                    <a:gd name="connsiteY1645" fmla="*/ 580680 h 755236"/>
                    <a:gd name="connsiteX1646" fmla="*/ 932514 w 1591877"/>
                    <a:gd name="connsiteY1646" fmla="*/ 571247 h 755236"/>
                    <a:gd name="connsiteX1647" fmla="*/ 933056 w 1591877"/>
                    <a:gd name="connsiteY1647" fmla="*/ 561537 h 755236"/>
                    <a:gd name="connsiteX1648" fmla="*/ 933599 w 1591877"/>
                    <a:gd name="connsiteY1648" fmla="*/ 551565 h 755236"/>
                    <a:gd name="connsiteX1649" fmla="*/ 934142 w 1591877"/>
                    <a:gd name="connsiteY1649" fmla="*/ 541350 h 755236"/>
                    <a:gd name="connsiteX1650" fmla="*/ 934685 w 1591877"/>
                    <a:gd name="connsiteY1650" fmla="*/ 530911 h 755236"/>
                    <a:gd name="connsiteX1651" fmla="*/ 935228 w 1591877"/>
                    <a:gd name="connsiteY1651" fmla="*/ 520267 h 755236"/>
                    <a:gd name="connsiteX1652" fmla="*/ 935771 w 1591877"/>
                    <a:gd name="connsiteY1652" fmla="*/ 509437 h 755236"/>
                    <a:gd name="connsiteX1653" fmla="*/ 936314 w 1591877"/>
                    <a:gd name="connsiteY1653" fmla="*/ 498436 h 755236"/>
                    <a:gd name="connsiteX1654" fmla="*/ 937399 w 1591877"/>
                    <a:gd name="connsiteY1654" fmla="*/ 476015 h 755236"/>
                    <a:gd name="connsiteX1655" fmla="*/ 938485 w 1591877"/>
                    <a:gd name="connsiteY1655" fmla="*/ 453157 h 755236"/>
                    <a:gd name="connsiteX1656" fmla="*/ 940656 w 1591877"/>
                    <a:gd name="connsiteY1656" fmla="*/ 406775 h 755236"/>
                    <a:gd name="connsiteX1657" fmla="*/ 941878 w 1591877"/>
                    <a:gd name="connsiteY1657" fmla="*/ 380679 h 755236"/>
                    <a:gd name="connsiteX1658" fmla="*/ 943096 w 1591877"/>
                    <a:gd name="connsiteY1658" fmla="*/ 354860 h 755236"/>
                    <a:gd name="connsiteX1659" fmla="*/ 944317 w 1591877"/>
                    <a:gd name="connsiteY1659" fmla="*/ 329536 h 755236"/>
                    <a:gd name="connsiteX1660" fmla="*/ 944929 w 1591877"/>
                    <a:gd name="connsiteY1660" fmla="*/ 317127 h 755236"/>
                    <a:gd name="connsiteX1661" fmla="*/ 945538 w 1591877"/>
                    <a:gd name="connsiteY1661" fmla="*/ 304919 h 755236"/>
                    <a:gd name="connsiteX1662" fmla="*/ 946151 w 1591877"/>
                    <a:gd name="connsiteY1662" fmla="*/ 292939 h 755236"/>
                    <a:gd name="connsiteX1663" fmla="*/ 946760 w 1591877"/>
                    <a:gd name="connsiteY1663" fmla="*/ 281214 h 755236"/>
                    <a:gd name="connsiteX1664" fmla="*/ 947372 w 1591877"/>
                    <a:gd name="connsiteY1664" fmla="*/ 269762 h 755236"/>
                    <a:gd name="connsiteX1665" fmla="*/ 947981 w 1591877"/>
                    <a:gd name="connsiteY1665" fmla="*/ 258612 h 755236"/>
                    <a:gd name="connsiteX1666" fmla="*/ 948594 w 1591877"/>
                    <a:gd name="connsiteY1666" fmla="*/ 247786 h 755236"/>
                    <a:gd name="connsiteX1667" fmla="*/ 949203 w 1591877"/>
                    <a:gd name="connsiteY1667" fmla="*/ 237300 h 755236"/>
                    <a:gd name="connsiteX1668" fmla="*/ 949507 w 1591877"/>
                    <a:gd name="connsiteY1668" fmla="*/ 232192 h 755236"/>
                    <a:gd name="connsiteX1669" fmla="*/ 949815 w 1591877"/>
                    <a:gd name="connsiteY1669" fmla="*/ 227179 h 755236"/>
                    <a:gd name="connsiteX1670" fmla="*/ 950120 w 1591877"/>
                    <a:gd name="connsiteY1670" fmla="*/ 222262 h 755236"/>
                    <a:gd name="connsiteX1671" fmla="*/ 950424 w 1591877"/>
                    <a:gd name="connsiteY1671" fmla="*/ 217444 h 755236"/>
                    <a:gd name="connsiteX1672" fmla="*/ 950728 w 1591877"/>
                    <a:gd name="connsiteY1672" fmla="*/ 212726 h 755236"/>
                    <a:gd name="connsiteX1673" fmla="*/ 951037 w 1591877"/>
                    <a:gd name="connsiteY1673" fmla="*/ 208111 h 755236"/>
                    <a:gd name="connsiteX1674" fmla="*/ 951341 w 1591877"/>
                    <a:gd name="connsiteY1674" fmla="*/ 203601 h 755236"/>
                    <a:gd name="connsiteX1675" fmla="*/ 951645 w 1591877"/>
                    <a:gd name="connsiteY1675" fmla="*/ 199197 h 755236"/>
                    <a:gd name="connsiteX1676" fmla="*/ 951950 w 1591877"/>
                    <a:gd name="connsiteY1676" fmla="*/ 194906 h 755236"/>
                    <a:gd name="connsiteX1677" fmla="*/ 952254 w 1591877"/>
                    <a:gd name="connsiteY1677" fmla="*/ 190725 h 755236"/>
                    <a:gd name="connsiteX1678" fmla="*/ 952562 w 1591877"/>
                    <a:gd name="connsiteY1678" fmla="*/ 186658 h 755236"/>
                    <a:gd name="connsiteX1679" fmla="*/ 952867 w 1591877"/>
                    <a:gd name="connsiteY1679" fmla="*/ 182706 h 755236"/>
                    <a:gd name="connsiteX1680" fmla="*/ 953171 w 1591877"/>
                    <a:gd name="connsiteY1680" fmla="*/ 178870 h 755236"/>
                    <a:gd name="connsiteX1681" fmla="*/ 953479 w 1591877"/>
                    <a:gd name="connsiteY1681" fmla="*/ 175153 h 755236"/>
                    <a:gd name="connsiteX1682" fmla="*/ 953784 w 1591877"/>
                    <a:gd name="connsiteY1682" fmla="*/ 171558 h 755236"/>
                    <a:gd name="connsiteX1683" fmla="*/ 954088 w 1591877"/>
                    <a:gd name="connsiteY1683" fmla="*/ 168085 h 755236"/>
                    <a:gd name="connsiteX1684" fmla="*/ 954393 w 1591877"/>
                    <a:gd name="connsiteY1684" fmla="*/ 164734 h 755236"/>
                    <a:gd name="connsiteX1685" fmla="*/ 954697 w 1591877"/>
                    <a:gd name="connsiteY1685" fmla="*/ 161510 h 755236"/>
                    <a:gd name="connsiteX1686" fmla="*/ 955005 w 1591877"/>
                    <a:gd name="connsiteY1686" fmla="*/ 158412 h 755236"/>
                    <a:gd name="connsiteX1687" fmla="*/ 955310 w 1591877"/>
                    <a:gd name="connsiteY1687" fmla="*/ 155442 h 755236"/>
                    <a:gd name="connsiteX1688" fmla="*/ 955614 w 1591877"/>
                    <a:gd name="connsiteY1688" fmla="*/ 152602 h 755236"/>
                    <a:gd name="connsiteX1689" fmla="*/ 955919 w 1591877"/>
                    <a:gd name="connsiteY1689" fmla="*/ 149892 h 755236"/>
                    <a:gd name="connsiteX1690" fmla="*/ 956227 w 1591877"/>
                    <a:gd name="connsiteY1690" fmla="*/ 147313 h 755236"/>
                    <a:gd name="connsiteX1691" fmla="*/ 956531 w 1591877"/>
                    <a:gd name="connsiteY1691" fmla="*/ 144867 h 755236"/>
                    <a:gd name="connsiteX1692" fmla="*/ 956836 w 1591877"/>
                    <a:gd name="connsiteY1692" fmla="*/ 142554 h 755236"/>
                    <a:gd name="connsiteX1693" fmla="*/ 957140 w 1591877"/>
                    <a:gd name="connsiteY1693" fmla="*/ 140376 h 755236"/>
                    <a:gd name="connsiteX1694" fmla="*/ 957448 w 1591877"/>
                    <a:gd name="connsiteY1694" fmla="*/ 138332 h 755236"/>
                    <a:gd name="connsiteX1695" fmla="*/ 957753 w 1591877"/>
                    <a:gd name="connsiteY1695" fmla="*/ 136425 h 755236"/>
                    <a:gd name="connsiteX1696" fmla="*/ 958057 w 1591877"/>
                    <a:gd name="connsiteY1696" fmla="*/ 134654 h 755236"/>
                    <a:gd name="connsiteX1697" fmla="*/ 958361 w 1591877"/>
                    <a:gd name="connsiteY1697" fmla="*/ 133020 h 755236"/>
                    <a:gd name="connsiteX1698" fmla="*/ 958670 w 1591877"/>
                    <a:gd name="connsiteY1698" fmla="*/ 131524 h 755236"/>
                    <a:gd name="connsiteX1699" fmla="*/ 958974 w 1591877"/>
                    <a:gd name="connsiteY1699" fmla="*/ 130165 h 755236"/>
                    <a:gd name="connsiteX1700" fmla="*/ 959278 w 1591877"/>
                    <a:gd name="connsiteY1700" fmla="*/ 128945 h 755236"/>
                    <a:gd name="connsiteX1701" fmla="*/ 959583 w 1591877"/>
                    <a:gd name="connsiteY1701" fmla="*/ 127864 h 755236"/>
                    <a:gd name="connsiteX1702" fmla="*/ 959887 w 1591877"/>
                    <a:gd name="connsiteY1702" fmla="*/ 126921 h 755236"/>
                    <a:gd name="connsiteX1703" fmla="*/ 960195 w 1591877"/>
                    <a:gd name="connsiteY1703" fmla="*/ 126118 h 755236"/>
                    <a:gd name="connsiteX1704" fmla="*/ 960500 w 1591877"/>
                    <a:gd name="connsiteY1704" fmla="*/ 125453 h 755236"/>
                    <a:gd name="connsiteX1705" fmla="*/ 960650 w 1591877"/>
                    <a:gd name="connsiteY1705" fmla="*/ 125173 h 755236"/>
                    <a:gd name="connsiteX1706" fmla="*/ 960804 w 1591877"/>
                    <a:gd name="connsiteY1706" fmla="*/ 124927 h 755236"/>
                    <a:gd name="connsiteX1707" fmla="*/ 960958 w 1591877"/>
                    <a:gd name="connsiteY1707" fmla="*/ 124716 h 755236"/>
                    <a:gd name="connsiteX1708" fmla="*/ 961035 w 1591877"/>
                    <a:gd name="connsiteY1708" fmla="*/ 124624 h 755236"/>
                    <a:gd name="connsiteX1709" fmla="*/ 961109 w 1591877"/>
                    <a:gd name="connsiteY1709" fmla="*/ 124540 h 755236"/>
                    <a:gd name="connsiteX1710" fmla="*/ 961186 w 1591877"/>
                    <a:gd name="connsiteY1710" fmla="*/ 124465 h 755236"/>
                    <a:gd name="connsiteX1711" fmla="*/ 961263 w 1591877"/>
                    <a:gd name="connsiteY1711" fmla="*/ 124398 h 755236"/>
                    <a:gd name="connsiteX1712" fmla="*/ 961340 w 1591877"/>
                    <a:gd name="connsiteY1712" fmla="*/ 124341 h 755236"/>
                    <a:gd name="connsiteX1713" fmla="*/ 961417 w 1591877"/>
                    <a:gd name="connsiteY1713" fmla="*/ 124291 h 755236"/>
                    <a:gd name="connsiteX1714" fmla="*/ 961490 w 1591877"/>
                    <a:gd name="connsiteY1714" fmla="*/ 124251 h 755236"/>
                    <a:gd name="connsiteX1715" fmla="*/ 961567 w 1591877"/>
                    <a:gd name="connsiteY1715" fmla="*/ 124219 h 755236"/>
                    <a:gd name="connsiteX1716" fmla="*/ 961644 w 1591877"/>
                    <a:gd name="connsiteY1716" fmla="*/ 124196 h 755236"/>
                    <a:gd name="connsiteX1717" fmla="*/ 961721 w 1591877"/>
                    <a:gd name="connsiteY1717" fmla="*/ 124181 h 755236"/>
                    <a:gd name="connsiteX1718" fmla="*/ 961798 w 1591877"/>
                    <a:gd name="connsiteY1718" fmla="*/ 124175 h 755236"/>
                    <a:gd name="connsiteX1719" fmla="*/ 961872 w 1591877"/>
                    <a:gd name="connsiteY1719" fmla="*/ 124178 h 755236"/>
                    <a:gd name="connsiteX1720" fmla="*/ 961949 w 1591877"/>
                    <a:gd name="connsiteY1720" fmla="*/ 124189 h 755236"/>
                    <a:gd name="connsiteX1721" fmla="*/ 962026 w 1591877"/>
                    <a:gd name="connsiteY1721" fmla="*/ 124209 h 755236"/>
                    <a:gd name="connsiteX1722" fmla="*/ 962103 w 1591877"/>
                    <a:gd name="connsiteY1722" fmla="*/ 124238 h 755236"/>
                    <a:gd name="connsiteX1723" fmla="*/ 962180 w 1591877"/>
                    <a:gd name="connsiteY1723" fmla="*/ 124275 h 755236"/>
                    <a:gd name="connsiteX1724" fmla="*/ 962257 w 1591877"/>
                    <a:gd name="connsiteY1724" fmla="*/ 124321 h 755236"/>
                    <a:gd name="connsiteX1725" fmla="*/ 962330 w 1591877"/>
                    <a:gd name="connsiteY1725" fmla="*/ 124375 h 755236"/>
                    <a:gd name="connsiteX1726" fmla="*/ 962407 w 1591877"/>
                    <a:gd name="connsiteY1726" fmla="*/ 124438 h 755236"/>
                    <a:gd name="connsiteX1727" fmla="*/ 962484 w 1591877"/>
                    <a:gd name="connsiteY1727" fmla="*/ 124509 h 755236"/>
                    <a:gd name="connsiteX1728" fmla="*/ 962561 w 1591877"/>
                    <a:gd name="connsiteY1728" fmla="*/ 124589 h 755236"/>
                    <a:gd name="connsiteX1729" fmla="*/ 962638 w 1591877"/>
                    <a:gd name="connsiteY1729" fmla="*/ 124678 h 755236"/>
                    <a:gd name="connsiteX1730" fmla="*/ 962789 w 1591877"/>
                    <a:gd name="connsiteY1730" fmla="*/ 124880 h 755236"/>
                    <a:gd name="connsiteX1731" fmla="*/ 962943 w 1591877"/>
                    <a:gd name="connsiteY1731" fmla="*/ 125117 h 755236"/>
                    <a:gd name="connsiteX1732" fmla="*/ 963247 w 1591877"/>
                    <a:gd name="connsiteY1732" fmla="*/ 125692 h 755236"/>
                    <a:gd name="connsiteX1733" fmla="*/ 963551 w 1591877"/>
                    <a:gd name="connsiteY1733" fmla="*/ 126403 h 755236"/>
                    <a:gd name="connsiteX1734" fmla="*/ 963856 w 1591877"/>
                    <a:gd name="connsiteY1734" fmla="*/ 127247 h 755236"/>
                    <a:gd name="connsiteX1735" fmla="*/ 964164 w 1591877"/>
                    <a:gd name="connsiteY1735" fmla="*/ 128226 h 755236"/>
                    <a:gd name="connsiteX1736" fmla="*/ 964468 w 1591877"/>
                    <a:gd name="connsiteY1736" fmla="*/ 129337 h 755236"/>
                    <a:gd name="connsiteX1737" fmla="*/ 964773 w 1591877"/>
                    <a:gd name="connsiteY1737" fmla="*/ 130580 h 755236"/>
                    <a:gd name="connsiteX1738" fmla="*/ 965077 w 1591877"/>
                    <a:gd name="connsiteY1738" fmla="*/ 131954 h 755236"/>
                    <a:gd name="connsiteX1739" fmla="*/ 965385 w 1591877"/>
                    <a:gd name="connsiteY1739" fmla="*/ 133457 h 755236"/>
                    <a:gd name="connsiteX1740" fmla="*/ 965690 w 1591877"/>
                    <a:gd name="connsiteY1740" fmla="*/ 135089 h 755236"/>
                    <a:gd name="connsiteX1741" fmla="*/ 965994 w 1591877"/>
                    <a:gd name="connsiteY1741" fmla="*/ 136847 h 755236"/>
                    <a:gd name="connsiteX1742" fmla="*/ 966299 w 1591877"/>
                    <a:gd name="connsiteY1742" fmla="*/ 138732 h 755236"/>
                    <a:gd name="connsiteX1743" fmla="*/ 966607 w 1591877"/>
                    <a:gd name="connsiteY1743" fmla="*/ 140741 h 755236"/>
                    <a:gd name="connsiteX1744" fmla="*/ 966911 w 1591877"/>
                    <a:gd name="connsiteY1744" fmla="*/ 142872 h 755236"/>
                    <a:gd name="connsiteX1745" fmla="*/ 967216 w 1591877"/>
                    <a:gd name="connsiteY1745" fmla="*/ 145126 h 755236"/>
                    <a:gd name="connsiteX1746" fmla="*/ 967520 w 1591877"/>
                    <a:gd name="connsiteY1746" fmla="*/ 147499 h 755236"/>
                    <a:gd name="connsiteX1747" fmla="*/ 967825 w 1591877"/>
                    <a:gd name="connsiteY1747" fmla="*/ 149990 h 755236"/>
                    <a:gd name="connsiteX1748" fmla="*/ 968133 w 1591877"/>
                    <a:gd name="connsiteY1748" fmla="*/ 152597 h 755236"/>
                    <a:gd name="connsiteX1749" fmla="*/ 968437 w 1591877"/>
                    <a:gd name="connsiteY1749" fmla="*/ 155321 h 755236"/>
                    <a:gd name="connsiteX1750" fmla="*/ 968742 w 1591877"/>
                    <a:gd name="connsiteY1750" fmla="*/ 158157 h 755236"/>
                    <a:gd name="connsiteX1751" fmla="*/ 969046 w 1591877"/>
                    <a:gd name="connsiteY1751" fmla="*/ 161103 h 755236"/>
                    <a:gd name="connsiteX1752" fmla="*/ 969354 w 1591877"/>
                    <a:gd name="connsiteY1752" fmla="*/ 164159 h 755236"/>
                    <a:gd name="connsiteX1753" fmla="*/ 969659 w 1591877"/>
                    <a:gd name="connsiteY1753" fmla="*/ 167323 h 755236"/>
                    <a:gd name="connsiteX1754" fmla="*/ 969963 w 1591877"/>
                    <a:gd name="connsiteY1754" fmla="*/ 170591 h 755236"/>
                    <a:gd name="connsiteX1755" fmla="*/ 970268 w 1591877"/>
                    <a:gd name="connsiteY1755" fmla="*/ 173962 h 755236"/>
                    <a:gd name="connsiteX1756" fmla="*/ 970576 w 1591877"/>
                    <a:gd name="connsiteY1756" fmla="*/ 177434 h 755236"/>
                    <a:gd name="connsiteX1757" fmla="*/ 970880 w 1591877"/>
                    <a:gd name="connsiteY1757" fmla="*/ 181006 h 755236"/>
                    <a:gd name="connsiteX1758" fmla="*/ 971185 w 1591877"/>
                    <a:gd name="connsiteY1758" fmla="*/ 184674 h 755236"/>
                    <a:gd name="connsiteX1759" fmla="*/ 971489 w 1591877"/>
                    <a:gd name="connsiteY1759" fmla="*/ 188437 h 755236"/>
                    <a:gd name="connsiteX1760" fmla="*/ 971797 w 1591877"/>
                    <a:gd name="connsiteY1760" fmla="*/ 192290 h 755236"/>
                    <a:gd name="connsiteX1761" fmla="*/ 972406 w 1591877"/>
                    <a:gd name="connsiteY1761" fmla="*/ 200268 h 755236"/>
                    <a:gd name="connsiteX1762" fmla="*/ 973018 w 1591877"/>
                    <a:gd name="connsiteY1762" fmla="*/ 208582 h 755236"/>
                    <a:gd name="connsiteX1763" fmla="*/ 973627 w 1591877"/>
                    <a:gd name="connsiteY1763" fmla="*/ 217215 h 755236"/>
                    <a:gd name="connsiteX1764" fmla="*/ 974240 w 1591877"/>
                    <a:gd name="connsiteY1764" fmla="*/ 226148 h 755236"/>
                    <a:gd name="connsiteX1765" fmla="*/ 974849 w 1591877"/>
                    <a:gd name="connsiteY1765" fmla="*/ 235358 h 755236"/>
                    <a:gd name="connsiteX1766" fmla="*/ 975461 w 1591877"/>
                    <a:gd name="connsiteY1766" fmla="*/ 244824 h 755236"/>
                    <a:gd name="connsiteX1767" fmla="*/ 976070 w 1591877"/>
                    <a:gd name="connsiteY1767" fmla="*/ 254526 h 755236"/>
                    <a:gd name="connsiteX1768" fmla="*/ 976679 w 1591877"/>
                    <a:gd name="connsiteY1768" fmla="*/ 264438 h 755236"/>
                    <a:gd name="connsiteX1769" fmla="*/ 977292 w 1591877"/>
                    <a:gd name="connsiteY1769" fmla="*/ 274540 h 755236"/>
                    <a:gd name="connsiteX1770" fmla="*/ 978513 w 1591877"/>
                    <a:gd name="connsiteY1770" fmla="*/ 295218 h 755236"/>
                    <a:gd name="connsiteX1771" fmla="*/ 979734 w 1591877"/>
                    <a:gd name="connsiteY1771" fmla="*/ 316378 h 755236"/>
                    <a:gd name="connsiteX1772" fmla="*/ 981814 w 1591877"/>
                    <a:gd name="connsiteY1772" fmla="*/ 352984 h 755236"/>
                    <a:gd name="connsiteX1773" fmla="*/ 983894 w 1591877"/>
                    <a:gd name="connsiteY1773" fmla="*/ 389513 h 755236"/>
                    <a:gd name="connsiteX1774" fmla="*/ 984932 w 1591877"/>
                    <a:gd name="connsiteY1774" fmla="*/ 407464 h 755236"/>
                    <a:gd name="connsiteX1775" fmla="*/ 985974 w 1591877"/>
                    <a:gd name="connsiteY1775" fmla="*/ 425061 h 755236"/>
                    <a:gd name="connsiteX1776" fmla="*/ 987015 w 1591877"/>
                    <a:gd name="connsiteY1776" fmla="*/ 442196 h 755236"/>
                    <a:gd name="connsiteX1777" fmla="*/ 987532 w 1591877"/>
                    <a:gd name="connsiteY1777" fmla="*/ 450559 h 755236"/>
                    <a:gd name="connsiteX1778" fmla="*/ 988053 w 1591877"/>
                    <a:gd name="connsiteY1778" fmla="*/ 458770 h 755236"/>
                    <a:gd name="connsiteX1779" fmla="*/ 988574 w 1591877"/>
                    <a:gd name="connsiteY1779" fmla="*/ 466815 h 755236"/>
                    <a:gd name="connsiteX1780" fmla="*/ 989095 w 1591877"/>
                    <a:gd name="connsiteY1780" fmla="*/ 474685 h 755236"/>
                    <a:gd name="connsiteX1781" fmla="*/ 989612 w 1591877"/>
                    <a:gd name="connsiteY1781" fmla="*/ 482365 h 755236"/>
                    <a:gd name="connsiteX1782" fmla="*/ 990133 w 1591877"/>
                    <a:gd name="connsiteY1782" fmla="*/ 489849 h 755236"/>
                    <a:gd name="connsiteX1783" fmla="*/ 990654 w 1591877"/>
                    <a:gd name="connsiteY1783" fmla="*/ 497122 h 755236"/>
                    <a:gd name="connsiteX1784" fmla="*/ 991175 w 1591877"/>
                    <a:gd name="connsiteY1784" fmla="*/ 504174 h 755236"/>
                    <a:gd name="connsiteX1785" fmla="*/ 991692 w 1591877"/>
                    <a:gd name="connsiteY1785" fmla="*/ 510998 h 755236"/>
                    <a:gd name="connsiteX1786" fmla="*/ 992213 w 1591877"/>
                    <a:gd name="connsiteY1786" fmla="*/ 517583 h 755236"/>
                    <a:gd name="connsiteX1787" fmla="*/ 992734 w 1591877"/>
                    <a:gd name="connsiteY1787" fmla="*/ 523923 h 755236"/>
                    <a:gd name="connsiteX1788" fmla="*/ 993254 w 1591877"/>
                    <a:gd name="connsiteY1788" fmla="*/ 530004 h 755236"/>
                    <a:gd name="connsiteX1789" fmla="*/ 993772 w 1591877"/>
                    <a:gd name="connsiteY1789" fmla="*/ 535821 h 755236"/>
                    <a:gd name="connsiteX1790" fmla="*/ 994292 w 1591877"/>
                    <a:gd name="connsiteY1790" fmla="*/ 541368 h 755236"/>
                    <a:gd name="connsiteX1791" fmla="*/ 994813 w 1591877"/>
                    <a:gd name="connsiteY1791" fmla="*/ 546637 h 755236"/>
                    <a:gd name="connsiteX1792" fmla="*/ 995334 w 1591877"/>
                    <a:gd name="connsiteY1792" fmla="*/ 551617 h 755236"/>
                    <a:gd name="connsiteX1793" fmla="*/ 995855 w 1591877"/>
                    <a:gd name="connsiteY1793" fmla="*/ 556310 h 755236"/>
                    <a:gd name="connsiteX1794" fmla="*/ 996372 w 1591877"/>
                    <a:gd name="connsiteY1794" fmla="*/ 560702 h 755236"/>
                    <a:gd name="connsiteX1795" fmla="*/ 996893 w 1591877"/>
                    <a:gd name="connsiteY1795" fmla="*/ 564793 h 755236"/>
                    <a:gd name="connsiteX1796" fmla="*/ 997414 w 1591877"/>
                    <a:gd name="connsiteY1796" fmla="*/ 568578 h 755236"/>
                    <a:gd name="connsiteX1797" fmla="*/ 997674 w 1591877"/>
                    <a:gd name="connsiteY1797" fmla="*/ 570355 h 755236"/>
                    <a:gd name="connsiteX1798" fmla="*/ 997935 w 1591877"/>
                    <a:gd name="connsiteY1798" fmla="*/ 572053 h 755236"/>
                    <a:gd name="connsiteX1799" fmla="*/ 998195 w 1591877"/>
                    <a:gd name="connsiteY1799" fmla="*/ 573671 h 755236"/>
                    <a:gd name="connsiteX1800" fmla="*/ 998452 w 1591877"/>
                    <a:gd name="connsiteY1800" fmla="*/ 575210 h 755236"/>
                    <a:gd name="connsiteX1801" fmla="*/ 998712 w 1591877"/>
                    <a:gd name="connsiteY1801" fmla="*/ 576672 h 755236"/>
                    <a:gd name="connsiteX1802" fmla="*/ 998973 w 1591877"/>
                    <a:gd name="connsiteY1802" fmla="*/ 578053 h 755236"/>
                    <a:gd name="connsiteX1803" fmla="*/ 999233 w 1591877"/>
                    <a:gd name="connsiteY1803" fmla="*/ 579354 h 755236"/>
                    <a:gd name="connsiteX1804" fmla="*/ 999493 w 1591877"/>
                    <a:gd name="connsiteY1804" fmla="*/ 580574 h 755236"/>
                    <a:gd name="connsiteX1805" fmla="*/ 999754 w 1591877"/>
                    <a:gd name="connsiteY1805" fmla="*/ 581715 h 755236"/>
                    <a:gd name="connsiteX1806" fmla="*/ 1000014 w 1591877"/>
                    <a:gd name="connsiteY1806" fmla="*/ 582774 h 755236"/>
                    <a:gd name="connsiteX1807" fmla="*/ 1000271 w 1591877"/>
                    <a:gd name="connsiteY1807" fmla="*/ 583751 h 755236"/>
                    <a:gd name="connsiteX1808" fmla="*/ 1000531 w 1591877"/>
                    <a:gd name="connsiteY1808" fmla="*/ 584650 h 755236"/>
                    <a:gd name="connsiteX1809" fmla="*/ 1000792 w 1591877"/>
                    <a:gd name="connsiteY1809" fmla="*/ 585464 h 755236"/>
                    <a:gd name="connsiteX1810" fmla="*/ 1001052 w 1591877"/>
                    <a:gd name="connsiteY1810" fmla="*/ 586200 h 755236"/>
                    <a:gd name="connsiteX1811" fmla="*/ 1001313 w 1591877"/>
                    <a:gd name="connsiteY1811" fmla="*/ 586854 h 755236"/>
                    <a:gd name="connsiteX1812" fmla="*/ 1001573 w 1591877"/>
                    <a:gd name="connsiteY1812" fmla="*/ 587424 h 755236"/>
                    <a:gd name="connsiteX1813" fmla="*/ 1001834 w 1591877"/>
                    <a:gd name="connsiteY1813" fmla="*/ 587915 h 755236"/>
                    <a:gd name="connsiteX1814" fmla="*/ 1002094 w 1591877"/>
                    <a:gd name="connsiteY1814" fmla="*/ 588325 h 755236"/>
                    <a:gd name="connsiteX1815" fmla="*/ 1002222 w 1591877"/>
                    <a:gd name="connsiteY1815" fmla="*/ 588501 h 755236"/>
                    <a:gd name="connsiteX1816" fmla="*/ 1002354 w 1591877"/>
                    <a:gd name="connsiteY1816" fmla="*/ 588655 h 755236"/>
                    <a:gd name="connsiteX1817" fmla="*/ 1002483 w 1591877"/>
                    <a:gd name="connsiteY1817" fmla="*/ 588787 h 755236"/>
                    <a:gd name="connsiteX1818" fmla="*/ 1002549 w 1591877"/>
                    <a:gd name="connsiteY1818" fmla="*/ 588846 h 755236"/>
                    <a:gd name="connsiteX1819" fmla="*/ 1002611 w 1591877"/>
                    <a:gd name="connsiteY1819" fmla="*/ 588902 h 755236"/>
                    <a:gd name="connsiteX1820" fmla="*/ 1002677 w 1591877"/>
                    <a:gd name="connsiteY1820" fmla="*/ 588950 h 755236"/>
                    <a:gd name="connsiteX1821" fmla="*/ 1002743 w 1591877"/>
                    <a:gd name="connsiteY1821" fmla="*/ 588994 h 755236"/>
                    <a:gd name="connsiteX1822" fmla="*/ 1002809 w 1591877"/>
                    <a:gd name="connsiteY1822" fmla="*/ 589034 h 755236"/>
                    <a:gd name="connsiteX1823" fmla="*/ 1002872 w 1591877"/>
                    <a:gd name="connsiteY1823" fmla="*/ 589069 h 755236"/>
                    <a:gd name="connsiteX1824" fmla="*/ 1002938 w 1591877"/>
                    <a:gd name="connsiteY1824" fmla="*/ 589097 h 755236"/>
                    <a:gd name="connsiteX1825" fmla="*/ 1003004 w 1591877"/>
                    <a:gd name="connsiteY1825" fmla="*/ 589122 h 755236"/>
                    <a:gd name="connsiteX1826" fmla="*/ 1003066 w 1591877"/>
                    <a:gd name="connsiteY1826" fmla="*/ 589139 h 755236"/>
                    <a:gd name="connsiteX1827" fmla="*/ 1003132 w 1591877"/>
                    <a:gd name="connsiteY1827" fmla="*/ 589155 h 755236"/>
                    <a:gd name="connsiteX1828" fmla="*/ 1003198 w 1591877"/>
                    <a:gd name="connsiteY1828" fmla="*/ 589163 h 755236"/>
                    <a:gd name="connsiteX1829" fmla="*/ 1003264 w 1591877"/>
                    <a:gd name="connsiteY1829" fmla="*/ 589166 h 755236"/>
                    <a:gd name="connsiteX1830" fmla="*/ 1003326 w 1591877"/>
                    <a:gd name="connsiteY1830" fmla="*/ 589166 h 755236"/>
                    <a:gd name="connsiteX1831" fmla="*/ 1003392 w 1591877"/>
                    <a:gd name="connsiteY1831" fmla="*/ 589159 h 755236"/>
                    <a:gd name="connsiteX1832" fmla="*/ 1003458 w 1591877"/>
                    <a:gd name="connsiteY1832" fmla="*/ 589148 h 755236"/>
                    <a:gd name="connsiteX1833" fmla="*/ 1003525 w 1591877"/>
                    <a:gd name="connsiteY1833" fmla="*/ 589133 h 755236"/>
                    <a:gd name="connsiteX1834" fmla="*/ 1003587 w 1591877"/>
                    <a:gd name="connsiteY1834" fmla="*/ 589111 h 755236"/>
                    <a:gd name="connsiteX1835" fmla="*/ 1003653 w 1591877"/>
                    <a:gd name="connsiteY1835" fmla="*/ 589084 h 755236"/>
                    <a:gd name="connsiteX1836" fmla="*/ 1003719 w 1591877"/>
                    <a:gd name="connsiteY1836" fmla="*/ 589053 h 755236"/>
                    <a:gd name="connsiteX1837" fmla="*/ 1003781 w 1591877"/>
                    <a:gd name="connsiteY1837" fmla="*/ 589016 h 755236"/>
                    <a:gd name="connsiteX1838" fmla="*/ 1003847 w 1591877"/>
                    <a:gd name="connsiteY1838" fmla="*/ 588976 h 755236"/>
                    <a:gd name="connsiteX1839" fmla="*/ 1003913 w 1591877"/>
                    <a:gd name="connsiteY1839" fmla="*/ 588930 h 755236"/>
                    <a:gd name="connsiteX1840" fmla="*/ 1003979 w 1591877"/>
                    <a:gd name="connsiteY1840" fmla="*/ 588877 h 755236"/>
                    <a:gd name="connsiteX1841" fmla="*/ 1004042 w 1591877"/>
                    <a:gd name="connsiteY1841" fmla="*/ 588822 h 755236"/>
                    <a:gd name="connsiteX1842" fmla="*/ 1004174 w 1591877"/>
                    <a:gd name="connsiteY1842" fmla="*/ 588695 h 755236"/>
                    <a:gd name="connsiteX1843" fmla="*/ 1004302 w 1591877"/>
                    <a:gd name="connsiteY1843" fmla="*/ 588547 h 755236"/>
                    <a:gd name="connsiteX1844" fmla="*/ 1004434 w 1591877"/>
                    <a:gd name="connsiteY1844" fmla="*/ 588382 h 755236"/>
                    <a:gd name="connsiteX1845" fmla="*/ 1004695 w 1591877"/>
                    <a:gd name="connsiteY1845" fmla="*/ 587988 h 755236"/>
                    <a:gd name="connsiteX1846" fmla="*/ 1004951 w 1591877"/>
                    <a:gd name="connsiteY1846" fmla="*/ 587517 h 755236"/>
                    <a:gd name="connsiteX1847" fmla="*/ 1005212 w 1591877"/>
                    <a:gd name="connsiteY1847" fmla="*/ 586966 h 755236"/>
                    <a:gd name="connsiteX1848" fmla="*/ 1005733 w 1591877"/>
                    <a:gd name="connsiteY1848" fmla="*/ 585636 h 755236"/>
                    <a:gd name="connsiteX1849" fmla="*/ 1006253 w 1591877"/>
                    <a:gd name="connsiteY1849" fmla="*/ 583996 h 755236"/>
                    <a:gd name="connsiteX1850" fmla="*/ 1006774 w 1591877"/>
                    <a:gd name="connsiteY1850" fmla="*/ 582056 h 755236"/>
                    <a:gd name="connsiteX1851" fmla="*/ 1007291 w 1591877"/>
                    <a:gd name="connsiteY1851" fmla="*/ 579819 h 755236"/>
                    <a:gd name="connsiteX1852" fmla="*/ 1007812 w 1591877"/>
                    <a:gd name="connsiteY1852" fmla="*/ 577287 h 755236"/>
                    <a:gd name="connsiteX1853" fmla="*/ 1008333 w 1591877"/>
                    <a:gd name="connsiteY1853" fmla="*/ 574471 h 755236"/>
                    <a:gd name="connsiteX1854" fmla="*/ 1008854 w 1591877"/>
                    <a:gd name="connsiteY1854" fmla="*/ 571375 h 755236"/>
                    <a:gd name="connsiteX1855" fmla="*/ 1009375 w 1591877"/>
                    <a:gd name="connsiteY1855" fmla="*/ 568004 h 755236"/>
                    <a:gd name="connsiteX1856" fmla="*/ 1009892 w 1591877"/>
                    <a:gd name="connsiteY1856" fmla="*/ 564366 h 755236"/>
                    <a:gd name="connsiteX1857" fmla="*/ 1010413 w 1591877"/>
                    <a:gd name="connsiteY1857" fmla="*/ 560471 h 755236"/>
                    <a:gd name="connsiteX1858" fmla="*/ 1010934 w 1591877"/>
                    <a:gd name="connsiteY1858" fmla="*/ 556323 h 755236"/>
                    <a:gd name="connsiteX1859" fmla="*/ 1011455 w 1591877"/>
                    <a:gd name="connsiteY1859" fmla="*/ 551932 h 755236"/>
                    <a:gd name="connsiteX1860" fmla="*/ 1011972 w 1591877"/>
                    <a:gd name="connsiteY1860" fmla="*/ 547306 h 755236"/>
                    <a:gd name="connsiteX1861" fmla="*/ 1012493 w 1591877"/>
                    <a:gd name="connsiteY1861" fmla="*/ 542453 h 755236"/>
                    <a:gd name="connsiteX1862" fmla="*/ 1013013 w 1591877"/>
                    <a:gd name="connsiteY1862" fmla="*/ 537385 h 755236"/>
                    <a:gd name="connsiteX1863" fmla="*/ 1013567 w 1591877"/>
                    <a:gd name="connsiteY1863" fmla="*/ 531739 h 755236"/>
                    <a:gd name="connsiteX1864" fmla="*/ 1014125 w 1591877"/>
                    <a:gd name="connsiteY1864" fmla="*/ 525867 h 755236"/>
                    <a:gd name="connsiteX1865" fmla="*/ 1014679 w 1591877"/>
                    <a:gd name="connsiteY1865" fmla="*/ 519781 h 755236"/>
                    <a:gd name="connsiteX1866" fmla="*/ 1015236 w 1591877"/>
                    <a:gd name="connsiteY1866" fmla="*/ 513495 h 755236"/>
                    <a:gd name="connsiteX1867" fmla="*/ 1015790 w 1591877"/>
                    <a:gd name="connsiteY1867" fmla="*/ 507019 h 755236"/>
                    <a:gd name="connsiteX1868" fmla="*/ 1016348 w 1591877"/>
                    <a:gd name="connsiteY1868" fmla="*/ 500369 h 755236"/>
                    <a:gd name="connsiteX1869" fmla="*/ 1017459 w 1591877"/>
                    <a:gd name="connsiteY1869" fmla="*/ 486590 h 755236"/>
                    <a:gd name="connsiteX1870" fmla="*/ 1018570 w 1591877"/>
                    <a:gd name="connsiteY1870" fmla="*/ 472269 h 755236"/>
                    <a:gd name="connsiteX1871" fmla="*/ 1019682 w 1591877"/>
                    <a:gd name="connsiteY1871" fmla="*/ 457515 h 755236"/>
                    <a:gd name="connsiteX1872" fmla="*/ 1021901 w 1591877"/>
                    <a:gd name="connsiteY1872" fmla="*/ 427142 h 755236"/>
                    <a:gd name="connsiteX1873" fmla="*/ 1024124 w 1591877"/>
                    <a:gd name="connsiteY1873" fmla="*/ 396374 h 755236"/>
                    <a:gd name="connsiteX1874" fmla="*/ 1026346 w 1591877"/>
                    <a:gd name="connsiteY1874" fmla="*/ 366083 h 755236"/>
                    <a:gd name="connsiteX1875" fmla="*/ 1027458 w 1591877"/>
                    <a:gd name="connsiteY1875" fmla="*/ 351383 h 755236"/>
                    <a:gd name="connsiteX1876" fmla="*/ 1028569 w 1591877"/>
                    <a:gd name="connsiteY1876" fmla="*/ 337113 h 755236"/>
                    <a:gd name="connsiteX1877" fmla="*/ 1029680 w 1591877"/>
                    <a:gd name="connsiteY1877" fmla="*/ 323369 h 755236"/>
                    <a:gd name="connsiteX1878" fmla="*/ 1030238 w 1591877"/>
                    <a:gd name="connsiteY1878" fmla="*/ 316724 h 755236"/>
                    <a:gd name="connsiteX1879" fmla="*/ 1030792 w 1591877"/>
                    <a:gd name="connsiteY1879" fmla="*/ 310244 h 755236"/>
                    <a:gd name="connsiteX1880" fmla="*/ 1031349 w 1591877"/>
                    <a:gd name="connsiteY1880" fmla="*/ 303937 h 755236"/>
                    <a:gd name="connsiteX1881" fmla="*/ 1031903 w 1591877"/>
                    <a:gd name="connsiteY1881" fmla="*/ 297816 h 755236"/>
                    <a:gd name="connsiteX1882" fmla="*/ 1032457 w 1591877"/>
                    <a:gd name="connsiteY1882" fmla="*/ 291891 h 755236"/>
                    <a:gd name="connsiteX1883" fmla="*/ 1033015 w 1591877"/>
                    <a:gd name="connsiteY1883" fmla="*/ 286171 h 755236"/>
                    <a:gd name="connsiteX1884" fmla="*/ 1033568 w 1591877"/>
                    <a:gd name="connsiteY1884" fmla="*/ 280662 h 755236"/>
                    <a:gd name="connsiteX1885" fmla="*/ 1034126 w 1591877"/>
                    <a:gd name="connsiteY1885" fmla="*/ 275375 h 755236"/>
                    <a:gd name="connsiteX1886" fmla="*/ 1034680 w 1591877"/>
                    <a:gd name="connsiteY1886" fmla="*/ 270315 h 755236"/>
                    <a:gd name="connsiteX1887" fmla="*/ 1035237 w 1591877"/>
                    <a:gd name="connsiteY1887" fmla="*/ 265493 h 755236"/>
                    <a:gd name="connsiteX1888" fmla="*/ 1035791 w 1591877"/>
                    <a:gd name="connsiteY1888" fmla="*/ 260913 h 755236"/>
                    <a:gd name="connsiteX1889" fmla="*/ 1036349 w 1591877"/>
                    <a:gd name="connsiteY1889" fmla="*/ 256582 h 755236"/>
                    <a:gd name="connsiteX1890" fmla="*/ 1036903 w 1591877"/>
                    <a:gd name="connsiteY1890" fmla="*/ 252507 h 755236"/>
                    <a:gd name="connsiteX1891" fmla="*/ 1037460 w 1591877"/>
                    <a:gd name="connsiteY1891" fmla="*/ 248693 h 755236"/>
                    <a:gd name="connsiteX1892" fmla="*/ 1038014 w 1591877"/>
                    <a:gd name="connsiteY1892" fmla="*/ 245144 h 755236"/>
                    <a:gd name="connsiteX1893" fmla="*/ 1038571 w 1591877"/>
                    <a:gd name="connsiteY1893" fmla="*/ 241865 h 755236"/>
                    <a:gd name="connsiteX1894" fmla="*/ 1039125 w 1591877"/>
                    <a:gd name="connsiteY1894" fmla="*/ 238859 h 755236"/>
                    <a:gd name="connsiteX1895" fmla="*/ 1039683 w 1591877"/>
                    <a:gd name="connsiteY1895" fmla="*/ 236129 h 755236"/>
                    <a:gd name="connsiteX1896" fmla="*/ 1040237 w 1591877"/>
                    <a:gd name="connsiteY1896" fmla="*/ 233681 h 755236"/>
                    <a:gd name="connsiteX1897" fmla="*/ 1040794 w 1591877"/>
                    <a:gd name="connsiteY1897" fmla="*/ 231514 h 755236"/>
                    <a:gd name="connsiteX1898" fmla="*/ 1041348 w 1591877"/>
                    <a:gd name="connsiteY1898" fmla="*/ 229629 h 755236"/>
                    <a:gd name="connsiteX1899" fmla="*/ 1041906 w 1591877"/>
                    <a:gd name="connsiteY1899" fmla="*/ 228031 h 755236"/>
                    <a:gd name="connsiteX1900" fmla="*/ 1042459 w 1591877"/>
                    <a:gd name="connsiteY1900" fmla="*/ 226716 h 755236"/>
                    <a:gd name="connsiteX1901" fmla="*/ 1042738 w 1591877"/>
                    <a:gd name="connsiteY1901" fmla="*/ 226168 h 755236"/>
                    <a:gd name="connsiteX1902" fmla="*/ 1043017 w 1591877"/>
                    <a:gd name="connsiteY1902" fmla="*/ 225688 h 755236"/>
                    <a:gd name="connsiteX1903" fmla="*/ 1043292 w 1591877"/>
                    <a:gd name="connsiteY1903" fmla="*/ 225283 h 755236"/>
                    <a:gd name="connsiteX1904" fmla="*/ 1043431 w 1591877"/>
                    <a:gd name="connsiteY1904" fmla="*/ 225104 h 755236"/>
                    <a:gd name="connsiteX1905" fmla="*/ 1043571 w 1591877"/>
                    <a:gd name="connsiteY1905" fmla="*/ 224946 h 755236"/>
                    <a:gd name="connsiteX1906" fmla="*/ 1043710 w 1591877"/>
                    <a:gd name="connsiteY1906" fmla="*/ 224805 h 755236"/>
                    <a:gd name="connsiteX1907" fmla="*/ 1043850 w 1591877"/>
                    <a:gd name="connsiteY1907" fmla="*/ 224682 h 755236"/>
                    <a:gd name="connsiteX1908" fmla="*/ 1043919 w 1591877"/>
                    <a:gd name="connsiteY1908" fmla="*/ 224627 h 755236"/>
                    <a:gd name="connsiteX1909" fmla="*/ 1043985 w 1591877"/>
                    <a:gd name="connsiteY1909" fmla="*/ 224576 h 755236"/>
                    <a:gd name="connsiteX1910" fmla="*/ 1044059 w 1591877"/>
                    <a:gd name="connsiteY1910" fmla="*/ 224530 h 755236"/>
                    <a:gd name="connsiteX1911" fmla="*/ 1044125 w 1591877"/>
                    <a:gd name="connsiteY1911" fmla="*/ 224488 h 755236"/>
                    <a:gd name="connsiteX1912" fmla="*/ 1044194 w 1591877"/>
                    <a:gd name="connsiteY1912" fmla="*/ 224450 h 755236"/>
                    <a:gd name="connsiteX1913" fmla="*/ 1044264 w 1591877"/>
                    <a:gd name="connsiteY1913" fmla="*/ 224417 h 755236"/>
                    <a:gd name="connsiteX1914" fmla="*/ 1044334 w 1591877"/>
                    <a:gd name="connsiteY1914" fmla="*/ 224389 h 755236"/>
                    <a:gd name="connsiteX1915" fmla="*/ 1044403 w 1591877"/>
                    <a:gd name="connsiteY1915" fmla="*/ 224365 h 755236"/>
                    <a:gd name="connsiteX1916" fmla="*/ 1044473 w 1591877"/>
                    <a:gd name="connsiteY1916" fmla="*/ 224345 h 755236"/>
                    <a:gd name="connsiteX1917" fmla="*/ 1044543 w 1591877"/>
                    <a:gd name="connsiteY1917" fmla="*/ 224329 h 755236"/>
                    <a:gd name="connsiteX1918" fmla="*/ 1044613 w 1591877"/>
                    <a:gd name="connsiteY1918" fmla="*/ 224321 h 755236"/>
                    <a:gd name="connsiteX1919" fmla="*/ 1044682 w 1591877"/>
                    <a:gd name="connsiteY1919" fmla="*/ 224312 h 755236"/>
                    <a:gd name="connsiteX1920" fmla="*/ 1044752 w 1591877"/>
                    <a:gd name="connsiteY1920" fmla="*/ 224312 h 755236"/>
                    <a:gd name="connsiteX1921" fmla="*/ 1044822 w 1591877"/>
                    <a:gd name="connsiteY1921" fmla="*/ 224314 h 755236"/>
                    <a:gd name="connsiteX1922" fmla="*/ 1044891 w 1591877"/>
                    <a:gd name="connsiteY1922" fmla="*/ 224321 h 755236"/>
                    <a:gd name="connsiteX1923" fmla="*/ 1044961 w 1591877"/>
                    <a:gd name="connsiteY1923" fmla="*/ 224332 h 755236"/>
                    <a:gd name="connsiteX1924" fmla="*/ 1045031 w 1591877"/>
                    <a:gd name="connsiteY1924" fmla="*/ 224347 h 755236"/>
                    <a:gd name="connsiteX1925" fmla="*/ 1045100 w 1591877"/>
                    <a:gd name="connsiteY1925" fmla="*/ 224367 h 755236"/>
                    <a:gd name="connsiteX1926" fmla="*/ 1045166 w 1591877"/>
                    <a:gd name="connsiteY1926" fmla="*/ 224391 h 755236"/>
                    <a:gd name="connsiteX1927" fmla="*/ 1045236 w 1591877"/>
                    <a:gd name="connsiteY1927" fmla="*/ 224420 h 755236"/>
                    <a:gd name="connsiteX1928" fmla="*/ 1045306 w 1591877"/>
                    <a:gd name="connsiteY1928" fmla="*/ 224453 h 755236"/>
                    <a:gd name="connsiteX1929" fmla="*/ 1045375 w 1591877"/>
                    <a:gd name="connsiteY1929" fmla="*/ 224488 h 755236"/>
                    <a:gd name="connsiteX1930" fmla="*/ 1045445 w 1591877"/>
                    <a:gd name="connsiteY1930" fmla="*/ 224530 h 755236"/>
                    <a:gd name="connsiteX1931" fmla="*/ 1045515 w 1591877"/>
                    <a:gd name="connsiteY1931" fmla="*/ 224576 h 755236"/>
                    <a:gd name="connsiteX1932" fmla="*/ 1045585 w 1591877"/>
                    <a:gd name="connsiteY1932" fmla="*/ 224627 h 755236"/>
                    <a:gd name="connsiteX1933" fmla="*/ 1045654 w 1591877"/>
                    <a:gd name="connsiteY1933" fmla="*/ 224682 h 755236"/>
                    <a:gd name="connsiteX1934" fmla="*/ 1045794 w 1591877"/>
                    <a:gd name="connsiteY1934" fmla="*/ 224803 h 755236"/>
                    <a:gd name="connsiteX1935" fmla="*/ 1045933 w 1591877"/>
                    <a:gd name="connsiteY1935" fmla="*/ 224944 h 755236"/>
                    <a:gd name="connsiteX1936" fmla="*/ 1046069 w 1591877"/>
                    <a:gd name="connsiteY1936" fmla="*/ 225100 h 755236"/>
                    <a:gd name="connsiteX1937" fmla="*/ 1046347 w 1591877"/>
                    <a:gd name="connsiteY1937" fmla="*/ 225463 h 755236"/>
                    <a:gd name="connsiteX1938" fmla="*/ 1046626 w 1591877"/>
                    <a:gd name="connsiteY1938" fmla="*/ 225897 h 755236"/>
                    <a:gd name="connsiteX1939" fmla="*/ 1046905 w 1591877"/>
                    <a:gd name="connsiteY1939" fmla="*/ 226397 h 755236"/>
                    <a:gd name="connsiteX1940" fmla="*/ 1047459 w 1591877"/>
                    <a:gd name="connsiteY1940" fmla="*/ 227599 h 755236"/>
                    <a:gd name="connsiteX1941" fmla="*/ 1048016 w 1591877"/>
                    <a:gd name="connsiteY1941" fmla="*/ 229066 h 755236"/>
                    <a:gd name="connsiteX1942" fmla="*/ 1048570 w 1591877"/>
                    <a:gd name="connsiteY1942" fmla="*/ 230790 h 755236"/>
                    <a:gd name="connsiteX1943" fmla="*/ 1049146 w 1591877"/>
                    <a:gd name="connsiteY1943" fmla="*/ 232844 h 755236"/>
                    <a:gd name="connsiteX1944" fmla="*/ 1049722 w 1591877"/>
                    <a:gd name="connsiteY1944" fmla="*/ 235165 h 755236"/>
                    <a:gd name="connsiteX1945" fmla="*/ 1050294 w 1591877"/>
                    <a:gd name="connsiteY1945" fmla="*/ 237745 h 755236"/>
                    <a:gd name="connsiteX1946" fmla="*/ 1050870 w 1591877"/>
                    <a:gd name="connsiteY1946" fmla="*/ 240579 h 755236"/>
                    <a:gd name="connsiteX1947" fmla="*/ 1051446 w 1591877"/>
                    <a:gd name="connsiteY1947" fmla="*/ 243657 h 755236"/>
                    <a:gd name="connsiteX1948" fmla="*/ 1052022 w 1591877"/>
                    <a:gd name="connsiteY1948" fmla="*/ 246973 h 755236"/>
                    <a:gd name="connsiteX1949" fmla="*/ 1052598 w 1591877"/>
                    <a:gd name="connsiteY1949" fmla="*/ 250518 h 755236"/>
                    <a:gd name="connsiteX1950" fmla="*/ 1053170 w 1591877"/>
                    <a:gd name="connsiteY1950" fmla="*/ 254283 h 755236"/>
                    <a:gd name="connsiteX1951" fmla="*/ 1053746 w 1591877"/>
                    <a:gd name="connsiteY1951" fmla="*/ 258260 h 755236"/>
                    <a:gd name="connsiteX1952" fmla="*/ 1054322 w 1591877"/>
                    <a:gd name="connsiteY1952" fmla="*/ 262439 h 755236"/>
                    <a:gd name="connsiteX1953" fmla="*/ 1054897 w 1591877"/>
                    <a:gd name="connsiteY1953" fmla="*/ 266810 h 755236"/>
                    <a:gd name="connsiteX1954" fmla="*/ 1055470 w 1591877"/>
                    <a:gd name="connsiteY1954" fmla="*/ 271363 h 755236"/>
                    <a:gd name="connsiteX1955" fmla="*/ 1056621 w 1591877"/>
                    <a:gd name="connsiteY1955" fmla="*/ 280976 h 755236"/>
                    <a:gd name="connsiteX1956" fmla="*/ 1057769 w 1591877"/>
                    <a:gd name="connsiteY1956" fmla="*/ 291191 h 755236"/>
                    <a:gd name="connsiteX1957" fmla="*/ 1058921 w 1591877"/>
                    <a:gd name="connsiteY1957" fmla="*/ 301918 h 755236"/>
                    <a:gd name="connsiteX1958" fmla="*/ 1060073 w 1591877"/>
                    <a:gd name="connsiteY1958" fmla="*/ 313073 h 755236"/>
                    <a:gd name="connsiteX1959" fmla="*/ 1062369 w 1591877"/>
                    <a:gd name="connsiteY1959" fmla="*/ 336283 h 755236"/>
                    <a:gd name="connsiteX1960" fmla="*/ 1064672 w 1591877"/>
                    <a:gd name="connsiteY1960" fmla="*/ 360074 h 755236"/>
                    <a:gd name="connsiteX1961" fmla="*/ 1066972 w 1591877"/>
                    <a:gd name="connsiteY1961" fmla="*/ 383706 h 755236"/>
                    <a:gd name="connsiteX1962" fmla="*/ 1068120 w 1591877"/>
                    <a:gd name="connsiteY1962" fmla="*/ 395242 h 755236"/>
                    <a:gd name="connsiteX1963" fmla="*/ 1069272 w 1591877"/>
                    <a:gd name="connsiteY1963" fmla="*/ 406473 h 755236"/>
                    <a:gd name="connsiteX1964" fmla="*/ 1070420 w 1591877"/>
                    <a:gd name="connsiteY1964" fmla="*/ 417324 h 755236"/>
                    <a:gd name="connsiteX1965" fmla="*/ 1071572 w 1591877"/>
                    <a:gd name="connsiteY1965" fmla="*/ 427717 h 755236"/>
                    <a:gd name="connsiteX1966" fmla="*/ 1072720 w 1591877"/>
                    <a:gd name="connsiteY1966" fmla="*/ 437581 h 755236"/>
                    <a:gd name="connsiteX1967" fmla="*/ 1073872 w 1591877"/>
                    <a:gd name="connsiteY1967" fmla="*/ 446849 h 755236"/>
                    <a:gd name="connsiteX1968" fmla="*/ 1074447 w 1591877"/>
                    <a:gd name="connsiteY1968" fmla="*/ 451242 h 755236"/>
                    <a:gd name="connsiteX1969" fmla="*/ 1075020 w 1591877"/>
                    <a:gd name="connsiteY1969" fmla="*/ 455462 h 755236"/>
                    <a:gd name="connsiteX1970" fmla="*/ 1075595 w 1591877"/>
                    <a:gd name="connsiteY1970" fmla="*/ 459505 h 755236"/>
                    <a:gd name="connsiteX1971" fmla="*/ 1076171 w 1591877"/>
                    <a:gd name="connsiteY1971" fmla="*/ 463365 h 755236"/>
                    <a:gd name="connsiteX1972" fmla="*/ 1076747 w 1591877"/>
                    <a:gd name="connsiteY1972" fmla="*/ 467038 h 755236"/>
                    <a:gd name="connsiteX1973" fmla="*/ 1077319 w 1591877"/>
                    <a:gd name="connsiteY1973" fmla="*/ 470512 h 755236"/>
                    <a:gd name="connsiteX1974" fmla="*/ 1077895 w 1591877"/>
                    <a:gd name="connsiteY1974" fmla="*/ 473789 h 755236"/>
                    <a:gd name="connsiteX1975" fmla="*/ 1078471 w 1591877"/>
                    <a:gd name="connsiteY1975" fmla="*/ 476862 h 755236"/>
                    <a:gd name="connsiteX1976" fmla="*/ 1079047 w 1591877"/>
                    <a:gd name="connsiteY1976" fmla="*/ 479727 h 755236"/>
                    <a:gd name="connsiteX1977" fmla="*/ 1079619 w 1591877"/>
                    <a:gd name="connsiteY1977" fmla="*/ 482380 h 755236"/>
                    <a:gd name="connsiteX1978" fmla="*/ 1080195 w 1591877"/>
                    <a:gd name="connsiteY1978" fmla="*/ 484818 h 755236"/>
                    <a:gd name="connsiteX1979" fmla="*/ 1080771 w 1591877"/>
                    <a:gd name="connsiteY1979" fmla="*/ 487039 h 755236"/>
                    <a:gd name="connsiteX1980" fmla="*/ 1081347 w 1591877"/>
                    <a:gd name="connsiteY1980" fmla="*/ 489041 h 755236"/>
                    <a:gd name="connsiteX1981" fmla="*/ 1081923 w 1591877"/>
                    <a:gd name="connsiteY1981" fmla="*/ 490820 h 755236"/>
                    <a:gd name="connsiteX1982" fmla="*/ 1082495 w 1591877"/>
                    <a:gd name="connsiteY1982" fmla="*/ 492377 h 755236"/>
                    <a:gd name="connsiteX1983" fmla="*/ 1083071 w 1591877"/>
                    <a:gd name="connsiteY1983" fmla="*/ 493709 h 755236"/>
                    <a:gd name="connsiteX1984" fmla="*/ 1083647 w 1591877"/>
                    <a:gd name="connsiteY1984" fmla="*/ 494816 h 755236"/>
                    <a:gd name="connsiteX1985" fmla="*/ 1083933 w 1591877"/>
                    <a:gd name="connsiteY1985" fmla="*/ 495287 h 755236"/>
                    <a:gd name="connsiteX1986" fmla="*/ 1084222 w 1591877"/>
                    <a:gd name="connsiteY1986" fmla="*/ 495701 h 755236"/>
                    <a:gd name="connsiteX1987" fmla="*/ 1084509 w 1591877"/>
                    <a:gd name="connsiteY1987" fmla="*/ 496060 h 755236"/>
                    <a:gd name="connsiteX1988" fmla="*/ 1084652 w 1591877"/>
                    <a:gd name="connsiteY1988" fmla="*/ 496217 h 755236"/>
                    <a:gd name="connsiteX1989" fmla="*/ 1084795 w 1591877"/>
                    <a:gd name="connsiteY1989" fmla="*/ 496362 h 755236"/>
                    <a:gd name="connsiteX1990" fmla="*/ 1084941 w 1591877"/>
                    <a:gd name="connsiteY1990" fmla="*/ 496492 h 755236"/>
                    <a:gd name="connsiteX1991" fmla="*/ 1085084 w 1591877"/>
                    <a:gd name="connsiteY1991" fmla="*/ 496609 h 755236"/>
                    <a:gd name="connsiteX1992" fmla="*/ 1085227 w 1591877"/>
                    <a:gd name="connsiteY1992" fmla="*/ 496710 h 755236"/>
                    <a:gd name="connsiteX1993" fmla="*/ 1085370 w 1591877"/>
                    <a:gd name="connsiteY1993" fmla="*/ 496798 h 755236"/>
                    <a:gd name="connsiteX1994" fmla="*/ 1085440 w 1591877"/>
                    <a:gd name="connsiteY1994" fmla="*/ 496838 h 755236"/>
                    <a:gd name="connsiteX1995" fmla="*/ 1085514 w 1591877"/>
                    <a:gd name="connsiteY1995" fmla="*/ 496873 h 755236"/>
                    <a:gd name="connsiteX1996" fmla="*/ 1085583 w 1591877"/>
                    <a:gd name="connsiteY1996" fmla="*/ 496904 h 755236"/>
                    <a:gd name="connsiteX1997" fmla="*/ 1085657 w 1591877"/>
                    <a:gd name="connsiteY1997" fmla="*/ 496932 h 755236"/>
                    <a:gd name="connsiteX1998" fmla="*/ 1085726 w 1591877"/>
                    <a:gd name="connsiteY1998" fmla="*/ 496956 h 755236"/>
                    <a:gd name="connsiteX1999" fmla="*/ 1085800 w 1591877"/>
                    <a:gd name="connsiteY1999" fmla="*/ 496978 h 755236"/>
                    <a:gd name="connsiteX2000" fmla="*/ 1085869 w 1591877"/>
                    <a:gd name="connsiteY2000" fmla="*/ 496998 h 755236"/>
                    <a:gd name="connsiteX2001" fmla="*/ 1085939 w 1591877"/>
                    <a:gd name="connsiteY2001" fmla="*/ 497011 h 755236"/>
                    <a:gd name="connsiteX2002" fmla="*/ 1086012 w 1591877"/>
                    <a:gd name="connsiteY2002" fmla="*/ 497025 h 755236"/>
                    <a:gd name="connsiteX2003" fmla="*/ 1086082 w 1591877"/>
                    <a:gd name="connsiteY2003" fmla="*/ 497031 h 755236"/>
                    <a:gd name="connsiteX2004" fmla="*/ 1086152 w 1591877"/>
                    <a:gd name="connsiteY2004" fmla="*/ 497038 h 755236"/>
                    <a:gd name="connsiteX2005" fmla="*/ 1086225 w 1591877"/>
                    <a:gd name="connsiteY2005" fmla="*/ 497038 h 755236"/>
                    <a:gd name="connsiteX2006" fmla="*/ 1086295 w 1591877"/>
                    <a:gd name="connsiteY2006" fmla="*/ 497036 h 755236"/>
                    <a:gd name="connsiteX2007" fmla="*/ 1086368 w 1591877"/>
                    <a:gd name="connsiteY2007" fmla="*/ 497031 h 755236"/>
                    <a:gd name="connsiteX2008" fmla="*/ 1086438 w 1591877"/>
                    <a:gd name="connsiteY2008" fmla="*/ 497022 h 755236"/>
                    <a:gd name="connsiteX2009" fmla="*/ 1086508 w 1591877"/>
                    <a:gd name="connsiteY2009" fmla="*/ 497011 h 755236"/>
                    <a:gd name="connsiteX2010" fmla="*/ 1086581 w 1591877"/>
                    <a:gd name="connsiteY2010" fmla="*/ 496996 h 755236"/>
                    <a:gd name="connsiteX2011" fmla="*/ 1086651 w 1591877"/>
                    <a:gd name="connsiteY2011" fmla="*/ 496976 h 755236"/>
                    <a:gd name="connsiteX2012" fmla="*/ 1086720 w 1591877"/>
                    <a:gd name="connsiteY2012" fmla="*/ 496954 h 755236"/>
                    <a:gd name="connsiteX2013" fmla="*/ 1086794 w 1591877"/>
                    <a:gd name="connsiteY2013" fmla="*/ 496930 h 755236"/>
                    <a:gd name="connsiteX2014" fmla="*/ 1086863 w 1591877"/>
                    <a:gd name="connsiteY2014" fmla="*/ 496901 h 755236"/>
                    <a:gd name="connsiteX2015" fmla="*/ 1086937 w 1591877"/>
                    <a:gd name="connsiteY2015" fmla="*/ 496868 h 755236"/>
                    <a:gd name="connsiteX2016" fmla="*/ 1087006 w 1591877"/>
                    <a:gd name="connsiteY2016" fmla="*/ 496833 h 755236"/>
                    <a:gd name="connsiteX2017" fmla="*/ 1087080 w 1591877"/>
                    <a:gd name="connsiteY2017" fmla="*/ 496796 h 755236"/>
                    <a:gd name="connsiteX2018" fmla="*/ 1087219 w 1591877"/>
                    <a:gd name="connsiteY2018" fmla="*/ 496708 h 755236"/>
                    <a:gd name="connsiteX2019" fmla="*/ 1087362 w 1591877"/>
                    <a:gd name="connsiteY2019" fmla="*/ 496609 h 755236"/>
                    <a:gd name="connsiteX2020" fmla="*/ 1087505 w 1591877"/>
                    <a:gd name="connsiteY2020" fmla="*/ 496496 h 755236"/>
                    <a:gd name="connsiteX2021" fmla="*/ 1087648 w 1591877"/>
                    <a:gd name="connsiteY2021" fmla="*/ 496369 h 755236"/>
                    <a:gd name="connsiteX2022" fmla="*/ 1087788 w 1591877"/>
                    <a:gd name="connsiteY2022" fmla="*/ 496230 h 755236"/>
                    <a:gd name="connsiteX2023" fmla="*/ 1087931 w 1591877"/>
                    <a:gd name="connsiteY2023" fmla="*/ 496078 h 755236"/>
                    <a:gd name="connsiteX2024" fmla="*/ 1088217 w 1591877"/>
                    <a:gd name="connsiteY2024" fmla="*/ 495734 h 755236"/>
                    <a:gd name="connsiteX2025" fmla="*/ 1088499 w 1591877"/>
                    <a:gd name="connsiteY2025" fmla="*/ 495338 h 755236"/>
                    <a:gd name="connsiteX2026" fmla="*/ 1088785 w 1591877"/>
                    <a:gd name="connsiteY2026" fmla="*/ 494893 h 755236"/>
                    <a:gd name="connsiteX2027" fmla="*/ 1089354 w 1591877"/>
                    <a:gd name="connsiteY2027" fmla="*/ 493852 h 755236"/>
                    <a:gd name="connsiteX2028" fmla="*/ 1089922 w 1591877"/>
                    <a:gd name="connsiteY2028" fmla="*/ 492610 h 755236"/>
                    <a:gd name="connsiteX2029" fmla="*/ 1090491 w 1591877"/>
                    <a:gd name="connsiteY2029" fmla="*/ 491177 h 755236"/>
                    <a:gd name="connsiteX2030" fmla="*/ 1091059 w 1591877"/>
                    <a:gd name="connsiteY2030" fmla="*/ 489554 h 755236"/>
                    <a:gd name="connsiteX2031" fmla="*/ 1091632 w 1591877"/>
                    <a:gd name="connsiteY2031" fmla="*/ 487746 h 755236"/>
                    <a:gd name="connsiteX2032" fmla="*/ 1092200 w 1591877"/>
                    <a:gd name="connsiteY2032" fmla="*/ 485758 h 755236"/>
                    <a:gd name="connsiteX2033" fmla="*/ 1092769 w 1591877"/>
                    <a:gd name="connsiteY2033" fmla="*/ 483598 h 755236"/>
                    <a:gd name="connsiteX2034" fmla="*/ 1093337 w 1591877"/>
                    <a:gd name="connsiteY2034" fmla="*/ 481268 h 755236"/>
                    <a:gd name="connsiteX2035" fmla="*/ 1094474 w 1591877"/>
                    <a:gd name="connsiteY2035" fmla="*/ 476129 h 755236"/>
                    <a:gd name="connsiteX2036" fmla="*/ 1095611 w 1591877"/>
                    <a:gd name="connsiteY2036" fmla="*/ 470393 h 755236"/>
                    <a:gd name="connsiteX2037" fmla="*/ 1096752 w 1591877"/>
                    <a:gd name="connsiteY2037" fmla="*/ 464114 h 755236"/>
                    <a:gd name="connsiteX2038" fmla="*/ 1097889 w 1591877"/>
                    <a:gd name="connsiteY2038" fmla="*/ 457347 h 755236"/>
                    <a:gd name="connsiteX2039" fmla="*/ 1099026 w 1591877"/>
                    <a:gd name="connsiteY2039" fmla="*/ 450158 h 755236"/>
                    <a:gd name="connsiteX2040" fmla="*/ 1100167 w 1591877"/>
                    <a:gd name="connsiteY2040" fmla="*/ 442601 h 755236"/>
                    <a:gd name="connsiteX2041" fmla="*/ 1101304 w 1591877"/>
                    <a:gd name="connsiteY2041" fmla="*/ 434745 h 755236"/>
                    <a:gd name="connsiteX2042" fmla="*/ 1103578 w 1591877"/>
                    <a:gd name="connsiteY2042" fmla="*/ 418394 h 755236"/>
                    <a:gd name="connsiteX2043" fmla="*/ 1108130 w 1591877"/>
                    <a:gd name="connsiteY2043" fmla="*/ 384937 h 755236"/>
                    <a:gd name="connsiteX2044" fmla="*/ 1110408 w 1591877"/>
                    <a:gd name="connsiteY2044" fmla="*/ 368835 h 755236"/>
                    <a:gd name="connsiteX2045" fmla="*/ 1111545 w 1591877"/>
                    <a:gd name="connsiteY2045" fmla="*/ 361146 h 755236"/>
                    <a:gd name="connsiteX2046" fmla="*/ 1112682 w 1591877"/>
                    <a:gd name="connsiteY2046" fmla="*/ 353768 h 755236"/>
                    <a:gd name="connsiteX2047" fmla="*/ 1113822 w 1591877"/>
                    <a:gd name="connsiteY2047" fmla="*/ 346752 h 755236"/>
                    <a:gd name="connsiteX2048" fmla="*/ 1114960 w 1591877"/>
                    <a:gd name="connsiteY2048" fmla="*/ 340143 h 755236"/>
                    <a:gd name="connsiteX2049" fmla="*/ 1116097 w 1591877"/>
                    <a:gd name="connsiteY2049" fmla="*/ 333980 h 755236"/>
                    <a:gd name="connsiteX2050" fmla="*/ 1117234 w 1591877"/>
                    <a:gd name="connsiteY2050" fmla="*/ 328301 h 755236"/>
                    <a:gd name="connsiteX2051" fmla="*/ 1118374 w 1591877"/>
                    <a:gd name="connsiteY2051" fmla="*/ 323140 h 755236"/>
                    <a:gd name="connsiteX2052" fmla="*/ 1119512 w 1591877"/>
                    <a:gd name="connsiteY2052" fmla="*/ 318525 h 755236"/>
                    <a:gd name="connsiteX2053" fmla="*/ 1120649 w 1591877"/>
                    <a:gd name="connsiteY2053" fmla="*/ 314478 h 755236"/>
                    <a:gd name="connsiteX2054" fmla="*/ 1121786 w 1591877"/>
                    <a:gd name="connsiteY2054" fmla="*/ 311019 h 755236"/>
                    <a:gd name="connsiteX2055" fmla="*/ 1122912 w 1591877"/>
                    <a:gd name="connsiteY2055" fmla="*/ 308194 h 755236"/>
                    <a:gd name="connsiteX2056" fmla="*/ 1123473 w 1591877"/>
                    <a:gd name="connsiteY2056" fmla="*/ 307002 h 755236"/>
                    <a:gd name="connsiteX2057" fmla="*/ 1124034 w 1591877"/>
                    <a:gd name="connsiteY2057" fmla="*/ 305961 h 755236"/>
                    <a:gd name="connsiteX2058" fmla="*/ 1124595 w 1591877"/>
                    <a:gd name="connsiteY2058" fmla="*/ 305069 h 755236"/>
                    <a:gd name="connsiteX2059" fmla="*/ 1124878 w 1591877"/>
                    <a:gd name="connsiteY2059" fmla="*/ 304679 h 755236"/>
                    <a:gd name="connsiteX2060" fmla="*/ 1125156 w 1591877"/>
                    <a:gd name="connsiteY2060" fmla="*/ 304327 h 755236"/>
                    <a:gd name="connsiteX2061" fmla="*/ 1125439 w 1591877"/>
                    <a:gd name="connsiteY2061" fmla="*/ 304015 h 755236"/>
                    <a:gd name="connsiteX2062" fmla="*/ 1125718 w 1591877"/>
                    <a:gd name="connsiteY2062" fmla="*/ 303735 h 755236"/>
                    <a:gd name="connsiteX2063" fmla="*/ 1126000 w 1591877"/>
                    <a:gd name="connsiteY2063" fmla="*/ 303495 h 755236"/>
                    <a:gd name="connsiteX2064" fmla="*/ 1126139 w 1591877"/>
                    <a:gd name="connsiteY2064" fmla="*/ 303389 h 755236"/>
                    <a:gd name="connsiteX2065" fmla="*/ 1126279 w 1591877"/>
                    <a:gd name="connsiteY2065" fmla="*/ 303292 h 755236"/>
                    <a:gd name="connsiteX2066" fmla="*/ 1126422 w 1591877"/>
                    <a:gd name="connsiteY2066" fmla="*/ 303204 h 755236"/>
                    <a:gd name="connsiteX2067" fmla="*/ 1126561 w 1591877"/>
                    <a:gd name="connsiteY2067" fmla="*/ 303127 h 755236"/>
                    <a:gd name="connsiteX2068" fmla="*/ 1126701 w 1591877"/>
                    <a:gd name="connsiteY2068" fmla="*/ 303057 h 755236"/>
                    <a:gd name="connsiteX2069" fmla="*/ 1126844 w 1591877"/>
                    <a:gd name="connsiteY2069" fmla="*/ 302997 h 755236"/>
                    <a:gd name="connsiteX2070" fmla="*/ 1126983 w 1591877"/>
                    <a:gd name="connsiteY2070" fmla="*/ 302947 h 755236"/>
                    <a:gd name="connsiteX2071" fmla="*/ 1127053 w 1591877"/>
                    <a:gd name="connsiteY2071" fmla="*/ 302925 h 755236"/>
                    <a:gd name="connsiteX2072" fmla="*/ 1127122 w 1591877"/>
                    <a:gd name="connsiteY2072" fmla="*/ 302905 h 755236"/>
                    <a:gd name="connsiteX2073" fmla="*/ 1127192 w 1591877"/>
                    <a:gd name="connsiteY2073" fmla="*/ 302887 h 755236"/>
                    <a:gd name="connsiteX2074" fmla="*/ 1127262 w 1591877"/>
                    <a:gd name="connsiteY2074" fmla="*/ 302874 h 755236"/>
                    <a:gd name="connsiteX2075" fmla="*/ 1127331 w 1591877"/>
                    <a:gd name="connsiteY2075" fmla="*/ 302861 h 755236"/>
                    <a:gd name="connsiteX2076" fmla="*/ 1127405 w 1591877"/>
                    <a:gd name="connsiteY2076" fmla="*/ 302850 h 755236"/>
                    <a:gd name="connsiteX2077" fmla="*/ 1127475 w 1591877"/>
                    <a:gd name="connsiteY2077" fmla="*/ 302841 h 755236"/>
                    <a:gd name="connsiteX2078" fmla="*/ 1127544 w 1591877"/>
                    <a:gd name="connsiteY2078" fmla="*/ 302837 h 755236"/>
                    <a:gd name="connsiteX2079" fmla="*/ 1127614 w 1591877"/>
                    <a:gd name="connsiteY2079" fmla="*/ 302832 h 755236"/>
                    <a:gd name="connsiteX2080" fmla="*/ 1127684 w 1591877"/>
                    <a:gd name="connsiteY2080" fmla="*/ 302832 h 755236"/>
                    <a:gd name="connsiteX2081" fmla="*/ 1127753 w 1591877"/>
                    <a:gd name="connsiteY2081" fmla="*/ 302832 h 755236"/>
                    <a:gd name="connsiteX2082" fmla="*/ 1127823 w 1591877"/>
                    <a:gd name="connsiteY2082" fmla="*/ 302834 h 755236"/>
                    <a:gd name="connsiteX2083" fmla="*/ 1127896 w 1591877"/>
                    <a:gd name="connsiteY2083" fmla="*/ 302841 h 755236"/>
                    <a:gd name="connsiteX2084" fmla="*/ 1127966 w 1591877"/>
                    <a:gd name="connsiteY2084" fmla="*/ 302848 h 755236"/>
                    <a:gd name="connsiteX2085" fmla="*/ 1128036 w 1591877"/>
                    <a:gd name="connsiteY2085" fmla="*/ 302859 h 755236"/>
                    <a:gd name="connsiteX2086" fmla="*/ 1128105 w 1591877"/>
                    <a:gd name="connsiteY2086" fmla="*/ 302870 h 755236"/>
                    <a:gd name="connsiteX2087" fmla="*/ 1128175 w 1591877"/>
                    <a:gd name="connsiteY2087" fmla="*/ 302885 h 755236"/>
                    <a:gd name="connsiteX2088" fmla="*/ 1128245 w 1591877"/>
                    <a:gd name="connsiteY2088" fmla="*/ 302903 h 755236"/>
                    <a:gd name="connsiteX2089" fmla="*/ 1128315 w 1591877"/>
                    <a:gd name="connsiteY2089" fmla="*/ 302920 h 755236"/>
                    <a:gd name="connsiteX2090" fmla="*/ 1128388 w 1591877"/>
                    <a:gd name="connsiteY2090" fmla="*/ 302942 h 755236"/>
                    <a:gd name="connsiteX2091" fmla="*/ 1128527 w 1591877"/>
                    <a:gd name="connsiteY2091" fmla="*/ 302991 h 755236"/>
                    <a:gd name="connsiteX2092" fmla="*/ 1128667 w 1591877"/>
                    <a:gd name="connsiteY2092" fmla="*/ 303048 h 755236"/>
                    <a:gd name="connsiteX2093" fmla="*/ 1128806 w 1591877"/>
                    <a:gd name="connsiteY2093" fmla="*/ 303116 h 755236"/>
                    <a:gd name="connsiteX2094" fmla="*/ 1128949 w 1591877"/>
                    <a:gd name="connsiteY2094" fmla="*/ 303191 h 755236"/>
                    <a:gd name="connsiteX2095" fmla="*/ 1129088 w 1591877"/>
                    <a:gd name="connsiteY2095" fmla="*/ 303277 h 755236"/>
                    <a:gd name="connsiteX2096" fmla="*/ 1129228 w 1591877"/>
                    <a:gd name="connsiteY2096" fmla="*/ 303369 h 755236"/>
                    <a:gd name="connsiteX2097" fmla="*/ 1129367 w 1591877"/>
                    <a:gd name="connsiteY2097" fmla="*/ 303473 h 755236"/>
                    <a:gd name="connsiteX2098" fmla="*/ 1129650 w 1591877"/>
                    <a:gd name="connsiteY2098" fmla="*/ 303702 h 755236"/>
                    <a:gd name="connsiteX2099" fmla="*/ 1129932 w 1591877"/>
                    <a:gd name="connsiteY2099" fmla="*/ 303968 h 755236"/>
                    <a:gd name="connsiteX2100" fmla="*/ 1130211 w 1591877"/>
                    <a:gd name="connsiteY2100" fmla="*/ 304268 h 755236"/>
                    <a:gd name="connsiteX2101" fmla="*/ 1130493 w 1591877"/>
                    <a:gd name="connsiteY2101" fmla="*/ 304600 h 755236"/>
                    <a:gd name="connsiteX2102" fmla="*/ 1130772 w 1591877"/>
                    <a:gd name="connsiteY2102" fmla="*/ 304968 h 755236"/>
                    <a:gd name="connsiteX2103" fmla="*/ 1131333 w 1591877"/>
                    <a:gd name="connsiteY2103" fmla="*/ 305800 h 755236"/>
                    <a:gd name="connsiteX2104" fmla="*/ 1131894 w 1591877"/>
                    <a:gd name="connsiteY2104" fmla="*/ 306765 h 755236"/>
                    <a:gd name="connsiteX2105" fmla="*/ 1133020 w 1591877"/>
                    <a:gd name="connsiteY2105" fmla="*/ 309070 h 755236"/>
                    <a:gd name="connsiteX2106" fmla="*/ 1134143 w 1591877"/>
                    <a:gd name="connsiteY2106" fmla="*/ 311858 h 755236"/>
                    <a:gd name="connsiteX2107" fmla="*/ 1135265 w 1591877"/>
                    <a:gd name="connsiteY2107" fmla="*/ 315094 h 755236"/>
                    <a:gd name="connsiteX2108" fmla="*/ 1136388 w 1591877"/>
                    <a:gd name="connsiteY2108" fmla="*/ 318747 h 755236"/>
                    <a:gd name="connsiteX2109" fmla="*/ 1137514 w 1591877"/>
                    <a:gd name="connsiteY2109" fmla="*/ 322781 h 755236"/>
                    <a:gd name="connsiteX2110" fmla="*/ 1138636 w 1591877"/>
                    <a:gd name="connsiteY2110" fmla="*/ 327158 h 755236"/>
                    <a:gd name="connsiteX2111" fmla="*/ 1139758 w 1591877"/>
                    <a:gd name="connsiteY2111" fmla="*/ 331842 h 755236"/>
                    <a:gd name="connsiteX2112" fmla="*/ 1142003 w 1591877"/>
                    <a:gd name="connsiteY2112" fmla="*/ 341952 h 755236"/>
                    <a:gd name="connsiteX2113" fmla="*/ 1144252 w 1591877"/>
                    <a:gd name="connsiteY2113" fmla="*/ 352781 h 755236"/>
                    <a:gd name="connsiteX2114" fmla="*/ 1148745 w 1591877"/>
                    <a:gd name="connsiteY2114" fmla="*/ 375214 h 755236"/>
                    <a:gd name="connsiteX2115" fmla="*/ 1150990 w 1591877"/>
                    <a:gd name="connsiteY2115" fmla="*/ 386153 h 755236"/>
                    <a:gd name="connsiteX2116" fmla="*/ 1153234 w 1591877"/>
                    <a:gd name="connsiteY2116" fmla="*/ 396495 h 755236"/>
                    <a:gd name="connsiteX2117" fmla="*/ 1155483 w 1591877"/>
                    <a:gd name="connsiteY2117" fmla="*/ 405969 h 755236"/>
                    <a:gd name="connsiteX2118" fmla="*/ 1157727 w 1591877"/>
                    <a:gd name="connsiteY2118" fmla="*/ 414341 h 755236"/>
                    <a:gd name="connsiteX2119" fmla="*/ 1158861 w 1591877"/>
                    <a:gd name="connsiteY2119" fmla="*/ 418077 h 755236"/>
                    <a:gd name="connsiteX2120" fmla="*/ 1159991 w 1591877"/>
                    <a:gd name="connsiteY2120" fmla="*/ 421461 h 755236"/>
                    <a:gd name="connsiteX2121" fmla="*/ 1161124 w 1591877"/>
                    <a:gd name="connsiteY2121" fmla="*/ 424482 h 755236"/>
                    <a:gd name="connsiteX2122" fmla="*/ 1162254 w 1591877"/>
                    <a:gd name="connsiteY2122" fmla="*/ 427120 h 755236"/>
                    <a:gd name="connsiteX2123" fmla="*/ 1163387 w 1591877"/>
                    <a:gd name="connsiteY2123" fmla="*/ 429368 h 755236"/>
                    <a:gd name="connsiteX2124" fmla="*/ 1163952 w 1591877"/>
                    <a:gd name="connsiteY2124" fmla="*/ 430342 h 755236"/>
                    <a:gd name="connsiteX2125" fmla="*/ 1164517 w 1591877"/>
                    <a:gd name="connsiteY2125" fmla="*/ 431216 h 755236"/>
                    <a:gd name="connsiteX2126" fmla="*/ 1165082 w 1591877"/>
                    <a:gd name="connsiteY2126" fmla="*/ 431988 h 755236"/>
                    <a:gd name="connsiteX2127" fmla="*/ 1165650 w 1591877"/>
                    <a:gd name="connsiteY2127" fmla="*/ 432660 h 755236"/>
                    <a:gd name="connsiteX2128" fmla="*/ 1165933 w 1591877"/>
                    <a:gd name="connsiteY2128" fmla="*/ 432957 h 755236"/>
                    <a:gd name="connsiteX2129" fmla="*/ 1166215 w 1591877"/>
                    <a:gd name="connsiteY2129" fmla="*/ 433230 h 755236"/>
                    <a:gd name="connsiteX2130" fmla="*/ 1166498 w 1591877"/>
                    <a:gd name="connsiteY2130" fmla="*/ 433477 h 755236"/>
                    <a:gd name="connsiteX2131" fmla="*/ 1166780 w 1591877"/>
                    <a:gd name="connsiteY2131" fmla="*/ 433699 h 755236"/>
                    <a:gd name="connsiteX2132" fmla="*/ 1167062 w 1591877"/>
                    <a:gd name="connsiteY2132" fmla="*/ 433895 h 755236"/>
                    <a:gd name="connsiteX2133" fmla="*/ 1167345 w 1591877"/>
                    <a:gd name="connsiteY2133" fmla="*/ 434067 h 755236"/>
                    <a:gd name="connsiteX2134" fmla="*/ 1167488 w 1591877"/>
                    <a:gd name="connsiteY2134" fmla="*/ 434144 h 755236"/>
                    <a:gd name="connsiteX2135" fmla="*/ 1167631 w 1591877"/>
                    <a:gd name="connsiteY2135" fmla="*/ 434212 h 755236"/>
                    <a:gd name="connsiteX2136" fmla="*/ 1167770 w 1591877"/>
                    <a:gd name="connsiteY2136" fmla="*/ 434276 h 755236"/>
                    <a:gd name="connsiteX2137" fmla="*/ 1167913 w 1591877"/>
                    <a:gd name="connsiteY2137" fmla="*/ 434336 h 755236"/>
                    <a:gd name="connsiteX2138" fmla="*/ 1168053 w 1591877"/>
                    <a:gd name="connsiteY2138" fmla="*/ 434386 h 755236"/>
                    <a:gd name="connsiteX2139" fmla="*/ 1168196 w 1591877"/>
                    <a:gd name="connsiteY2139" fmla="*/ 434430 h 755236"/>
                    <a:gd name="connsiteX2140" fmla="*/ 1168335 w 1591877"/>
                    <a:gd name="connsiteY2140" fmla="*/ 434470 h 755236"/>
                    <a:gd name="connsiteX2141" fmla="*/ 1168478 w 1591877"/>
                    <a:gd name="connsiteY2141" fmla="*/ 434503 h 755236"/>
                    <a:gd name="connsiteX2142" fmla="*/ 1168618 w 1591877"/>
                    <a:gd name="connsiteY2142" fmla="*/ 434529 h 755236"/>
                    <a:gd name="connsiteX2143" fmla="*/ 1168761 w 1591877"/>
                    <a:gd name="connsiteY2143" fmla="*/ 434549 h 755236"/>
                    <a:gd name="connsiteX2144" fmla="*/ 1168904 w 1591877"/>
                    <a:gd name="connsiteY2144" fmla="*/ 434565 h 755236"/>
                    <a:gd name="connsiteX2145" fmla="*/ 1169043 w 1591877"/>
                    <a:gd name="connsiteY2145" fmla="*/ 434573 h 755236"/>
                    <a:gd name="connsiteX2146" fmla="*/ 1169186 w 1591877"/>
                    <a:gd name="connsiteY2146" fmla="*/ 434573 h 755236"/>
                    <a:gd name="connsiteX2147" fmla="*/ 1169326 w 1591877"/>
                    <a:gd name="connsiteY2147" fmla="*/ 434571 h 755236"/>
                    <a:gd name="connsiteX2148" fmla="*/ 1169469 w 1591877"/>
                    <a:gd name="connsiteY2148" fmla="*/ 434560 h 755236"/>
                    <a:gd name="connsiteX2149" fmla="*/ 1169608 w 1591877"/>
                    <a:gd name="connsiteY2149" fmla="*/ 434545 h 755236"/>
                    <a:gd name="connsiteX2150" fmla="*/ 1169751 w 1591877"/>
                    <a:gd name="connsiteY2150" fmla="*/ 434523 h 755236"/>
                    <a:gd name="connsiteX2151" fmla="*/ 1169894 w 1591877"/>
                    <a:gd name="connsiteY2151" fmla="*/ 434494 h 755236"/>
                    <a:gd name="connsiteX2152" fmla="*/ 1170033 w 1591877"/>
                    <a:gd name="connsiteY2152" fmla="*/ 434459 h 755236"/>
                    <a:gd name="connsiteX2153" fmla="*/ 1170176 w 1591877"/>
                    <a:gd name="connsiteY2153" fmla="*/ 434419 h 755236"/>
                    <a:gd name="connsiteX2154" fmla="*/ 1170316 w 1591877"/>
                    <a:gd name="connsiteY2154" fmla="*/ 434373 h 755236"/>
                    <a:gd name="connsiteX2155" fmla="*/ 1170459 w 1591877"/>
                    <a:gd name="connsiteY2155" fmla="*/ 434322 h 755236"/>
                    <a:gd name="connsiteX2156" fmla="*/ 1170598 w 1591877"/>
                    <a:gd name="connsiteY2156" fmla="*/ 434263 h 755236"/>
                    <a:gd name="connsiteX2157" fmla="*/ 1170741 w 1591877"/>
                    <a:gd name="connsiteY2157" fmla="*/ 434199 h 755236"/>
                    <a:gd name="connsiteX2158" fmla="*/ 1171024 w 1591877"/>
                    <a:gd name="connsiteY2158" fmla="*/ 434054 h 755236"/>
                    <a:gd name="connsiteX2159" fmla="*/ 1171306 w 1591877"/>
                    <a:gd name="connsiteY2159" fmla="*/ 433886 h 755236"/>
                    <a:gd name="connsiteX2160" fmla="*/ 1171589 w 1591877"/>
                    <a:gd name="connsiteY2160" fmla="*/ 433695 h 755236"/>
                    <a:gd name="connsiteX2161" fmla="*/ 1171871 w 1591877"/>
                    <a:gd name="connsiteY2161" fmla="*/ 433481 h 755236"/>
                    <a:gd name="connsiteX2162" fmla="*/ 1172153 w 1591877"/>
                    <a:gd name="connsiteY2162" fmla="*/ 433244 h 755236"/>
                    <a:gd name="connsiteX2163" fmla="*/ 1172440 w 1591877"/>
                    <a:gd name="connsiteY2163" fmla="*/ 432986 h 755236"/>
                    <a:gd name="connsiteX2164" fmla="*/ 1173004 w 1591877"/>
                    <a:gd name="connsiteY2164" fmla="*/ 432402 h 755236"/>
                    <a:gd name="connsiteX2165" fmla="*/ 1173569 w 1591877"/>
                    <a:gd name="connsiteY2165" fmla="*/ 431733 h 755236"/>
                    <a:gd name="connsiteX2166" fmla="*/ 1174134 w 1591877"/>
                    <a:gd name="connsiteY2166" fmla="*/ 430980 h 755236"/>
                    <a:gd name="connsiteX2167" fmla="*/ 1174699 w 1591877"/>
                    <a:gd name="connsiteY2167" fmla="*/ 430146 h 755236"/>
                    <a:gd name="connsiteX2168" fmla="*/ 1175832 w 1591877"/>
                    <a:gd name="connsiteY2168" fmla="*/ 428243 h 755236"/>
                    <a:gd name="connsiteX2169" fmla="*/ 1176962 w 1591877"/>
                    <a:gd name="connsiteY2169" fmla="*/ 426048 h 755236"/>
                    <a:gd name="connsiteX2170" fmla="*/ 1178095 w 1591877"/>
                    <a:gd name="connsiteY2170" fmla="*/ 423584 h 755236"/>
                    <a:gd name="connsiteX2171" fmla="*/ 1180359 w 1591877"/>
                    <a:gd name="connsiteY2171" fmla="*/ 417947 h 755236"/>
                    <a:gd name="connsiteX2172" fmla="*/ 1182622 w 1591877"/>
                    <a:gd name="connsiteY2172" fmla="*/ 411546 h 755236"/>
                    <a:gd name="connsiteX2173" fmla="*/ 1184885 w 1591877"/>
                    <a:gd name="connsiteY2173" fmla="*/ 404604 h 755236"/>
                    <a:gd name="connsiteX2174" fmla="*/ 1189411 w 1591877"/>
                    <a:gd name="connsiteY2174" fmla="*/ 390015 h 755236"/>
                    <a:gd name="connsiteX2175" fmla="*/ 1193937 w 1591877"/>
                    <a:gd name="connsiteY2175" fmla="*/ 375958 h 755236"/>
                    <a:gd name="connsiteX2176" fmla="*/ 1196197 w 1591877"/>
                    <a:gd name="connsiteY2176" fmla="*/ 369632 h 755236"/>
                    <a:gd name="connsiteX2177" fmla="*/ 1198456 w 1591877"/>
                    <a:gd name="connsiteY2177" fmla="*/ 363991 h 755236"/>
                    <a:gd name="connsiteX2178" fmla="*/ 1200716 w 1591877"/>
                    <a:gd name="connsiteY2178" fmla="*/ 359162 h 755236"/>
                    <a:gd name="connsiteX2179" fmla="*/ 1201845 w 1591877"/>
                    <a:gd name="connsiteY2179" fmla="*/ 357086 h 755236"/>
                    <a:gd name="connsiteX2180" fmla="*/ 1202975 w 1591877"/>
                    <a:gd name="connsiteY2180" fmla="*/ 355249 h 755236"/>
                    <a:gd name="connsiteX2181" fmla="*/ 1204105 w 1591877"/>
                    <a:gd name="connsiteY2181" fmla="*/ 353658 h 755236"/>
                    <a:gd name="connsiteX2182" fmla="*/ 1204670 w 1591877"/>
                    <a:gd name="connsiteY2182" fmla="*/ 352955 h 755236"/>
                    <a:gd name="connsiteX2183" fmla="*/ 1205234 w 1591877"/>
                    <a:gd name="connsiteY2183" fmla="*/ 352317 h 755236"/>
                    <a:gd name="connsiteX2184" fmla="*/ 1205799 w 1591877"/>
                    <a:gd name="connsiteY2184" fmla="*/ 351744 h 755236"/>
                    <a:gd name="connsiteX2185" fmla="*/ 1206364 w 1591877"/>
                    <a:gd name="connsiteY2185" fmla="*/ 351233 h 755236"/>
                    <a:gd name="connsiteX2186" fmla="*/ 1206929 w 1591877"/>
                    <a:gd name="connsiteY2186" fmla="*/ 350786 h 755236"/>
                    <a:gd name="connsiteX2187" fmla="*/ 1207212 w 1591877"/>
                    <a:gd name="connsiteY2187" fmla="*/ 350586 h 755236"/>
                    <a:gd name="connsiteX2188" fmla="*/ 1207494 w 1591877"/>
                    <a:gd name="connsiteY2188" fmla="*/ 350403 h 755236"/>
                    <a:gd name="connsiteX2189" fmla="*/ 1207776 w 1591877"/>
                    <a:gd name="connsiteY2189" fmla="*/ 350236 h 755236"/>
                    <a:gd name="connsiteX2190" fmla="*/ 1208059 w 1591877"/>
                    <a:gd name="connsiteY2190" fmla="*/ 350086 h 755236"/>
                    <a:gd name="connsiteX2191" fmla="*/ 1208341 w 1591877"/>
                    <a:gd name="connsiteY2191" fmla="*/ 349952 h 755236"/>
                    <a:gd name="connsiteX2192" fmla="*/ 1208624 w 1591877"/>
                    <a:gd name="connsiteY2192" fmla="*/ 349831 h 755236"/>
                    <a:gd name="connsiteX2193" fmla="*/ 1208906 w 1591877"/>
                    <a:gd name="connsiteY2193" fmla="*/ 349727 h 755236"/>
                    <a:gd name="connsiteX2194" fmla="*/ 1209188 w 1591877"/>
                    <a:gd name="connsiteY2194" fmla="*/ 349641 h 755236"/>
                    <a:gd name="connsiteX2195" fmla="*/ 1209471 w 1591877"/>
                    <a:gd name="connsiteY2195" fmla="*/ 349569 h 755236"/>
                    <a:gd name="connsiteX2196" fmla="*/ 1209753 w 1591877"/>
                    <a:gd name="connsiteY2196" fmla="*/ 349514 h 755236"/>
                    <a:gd name="connsiteX2197" fmla="*/ 1209893 w 1591877"/>
                    <a:gd name="connsiteY2197" fmla="*/ 349492 h 755236"/>
                    <a:gd name="connsiteX2198" fmla="*/ 1210036 w 1591877"/>
                    <a:gd name="connsiteY2198" fmla="*/ 349472 h 755236"/>
                    <a:gd name="connsiteX2199" fmla="*/ 1210175 w 1591877"/>
                    <a:gd name="connsiteY2199" fmla="*/ 349459 h 755236"/>
                    <a:gd name="connsiteX2200" fmla="*/ 1210318 w 1591877"/>
                    <a:gd name="connsiteY2200" fmla="*/ 349448 h 755236"/>
                    <a:gd name="connsiteX2201" fmla="*/ 1210458 w 1591877"/>
                    <a:gd name="connsiteY2201" fmla="*/ 349441 h 755236"/>
                    <a:gd name="connsiteX2202" fmla="*/ 1210601 w 1591877"/>
                    <a:gd name="connsiteY2202" fmla="*/ 349439 h 755236"/>
                    <a:gd name="connsiteX2203" fmla="*/ 1210740 w 1591877"/>
                    <a:gd name="connsiteY2203" fmla="*/ 349439 h 755236"/>
                    <a:gd name="connsiteX2204" fmla="*/ 1210883 w 1591877"/>
                    <a:gd name="connsiteY2204" fmla="*/ 349443 h 755236"/>
                    <a:gd name="connsiteX2205" fmla="*/ 1211022 w 1591877"/>
                    <a:gd name="connsiteY2205" fmla="*/ 349452 h 755236"/>
                    <a:gd name="connsiteX2206" fmla="*/ 1211165 w 1591877"/>
                    <a:gd name="connsiteY2206" fmla="*/ 349465 h 755236"/>
                    <a:gd name="connsiteX2207" fmla="*/ 1211448 w 1591877"/>
                    <a:gd name="connsiteY2207" fmla="*/ 349500 h 755236"/>
                    <a:gd name="connsiteX2208" fmla="*/ 1211730 w 1591877"/>
                    <a:gd name="connsiteY2208" fmla="*/ 349551 h 755236"/>
                    <a:gd name="connsiteX2209" fmla="*/ 1212013 w 1591877"/>
                    <a:gd name="connsiteY2209" fmla="*/ 349617 h 755236"/>
                    <a:gd name="connsiteX2210" fmla="*/ 1212295 w 1591877"/>
                    <a:gd name="connsiteY2210" fmla="*/ 349699 h 755236"/>
                    <a:gd name="connsiteX2211" fmla="*/ 1212578 w 1591877"/>
                    <a:gd name="connsiteY2211" fmla="*/ 349793 h 755236"/>
                    <a:gd name="connsiteX2212" fmla="*/ 1212860 w 1591877"/>
                    <a:gd name="connsiteY2212" fmla="*/ 349903 h 755236"/>
                    <a:gd name="connsiteX2213" fmla="*/ 1213142 w 1591877"/>
                    <a:gd name="connsiteY2213" fmla="*/ 350027 h 755236"/>
                    <a:gd name="connsiteX2214" fmla="*/ 1213425 w 1591877"/>
                    <a:gd name="connsiteY2214" fmla="*/ 350165 h 755236"/>
                    <a:gd name="connsiteX2215" fmla="*/ 1213707 w 1591877"/>
                    <a:gd name="connsiteY2215" fmla="*/ 350317 h 755236"/>
                    <a:gd name="connsiteX2216" fmla="*/ 1214272 w 1591877"/>
                    <a:gd name="connsiteY2216" fmla="*/ 350663 h 755236"/>
                    <a:gd name="connsiteX2217" fmla="*/ 1214837 w 1591877"/>
                    <a:gd name="connsiteY2217" fmla="*/ 351064 h 755236"/>
                    <a:gd name="connsiteX2218" fmla="*/ 1215402 w 1591877"/>
                    <a:gd name="connsiteY2218" fmla="*/ 351515 h 755236"/>
                    <a:gd name="connsiteX2219" fmla="*/ 1215967 w 1591877"/>
                    <a:gd name="connsiteY2219" fmla="*/ 352019 h 755236"/>
                    <a:gd name="connsiteX2220" fmla="*/ 1216532 w 1591877"/>
                    <a:gd name="connsiteY2220" fmla="*/ 352572 h 755236"/>
                    <a:gd name="connsiteX2221" fmla="*/ 1217661 w 1591877"/>
                    <a:gd name="connsiteY2221" fmla="*/ 353818 h 755236"/>
                    <a:gd name="connsiteX2222" fmla="*/ 1218791 w 1591877"/>
                    <a:gd name="connsiteY2222" fmla="*/ 355241 h 755236"/>
                    <a:gd name="connsiteX2223" fmla="*/ 1221050 w 1591877"/>
                    <a:gd name="connsiteY2223" fmla="*/ 358552 h 755236"/>
                    <a:gd name="connsiteX2224" fmla="*/ 1223310 w 1591877"/>
                    <a:gd name="connsiteY2224" fmla="*/ 362377 h 755236"/>
                    <a:gd name="connsiteX2225" fmla="*/ 1225569 w 1591877"/>
                    <a:gd name="connsiteY2225" fmla="*/ 366574 h 755236"/>
                    <a:gd name="connsiteX2226" fmla="*/ 1230088 w 1591877"/>
                    <a:gd name="connsiteY2226" fmla="*/ 375513 h 755236"/>
                    <a:gd name="connsiteX2227" fmla="*/ 1234937 w 1591877"/>
                    <a:gd name="connsiteY2227" fmla="*/ 384878 h 755236"/>
                    <a:gd name="connsiteX2228" fmla="*/ 1237365 w 1591877"/>
                    <a:gd name="connsiteY2228" fmla="*/ 389096 h 755236"/>
                    <a:gd name="connsiteX2229" fmla="*/ 1239790 w 1591877"/>
                    <a:gd name="connsiteY2229" fmla="*/ 392837 h 755236"/>
                    <a:gd name="connsiteX2230" fmla="*/ 1241004 w 1591877"/>
                    <a:gd name="connsiteY2230" fmla="*/ 394498 h 755236"/>
                    <a:gd name="connsiteX2231" fmla="*/ 1242218 w 1591877"/>
                    <a:gd name="connsiteY2231" fmla="*/ 396004 h 755236"/>
                    <a:gd name="connsiteX2232" fmla="*/ 1243432 w 1591877"/>
                    <a:gd name="connsiteY2232" fmla="*/ 397347 h 755236"/>
                    <a:gd name="connsiteX2233" fmla="*/ 1244643 w 1591877"/>
                    <a:gd name="connsiteY2233" fmla="*/ 398520 h 755236"/>
                    <a:gd name="connsiteX2234" fmla="*/ 1245251 w 1591877"/>
                    <a:gd name="connsiteY2234" fmla="*/ 399042 h 755236"/>
                    <a:gd name="connsiteX2235" fmla="*/ 1245857 w 1591877"/>
                    <a:gd name="connsiteY2235" fmla="*/ 399520 h 755236"/>
                    <a:gd name="connsiteX2236" fmla="*/ 1246462 w 1591877"/>
                    <a:gd name="connsiteY2236" fmla="*/ 399952 h 755236"/>
                    <a:gd name="connsiteX2237" fmla="*/ 1247071 w 1591877"/>
                    <a:gd name="connsiteY2237" fmla="*/ 400341 h 755236"/>
                    <a:gd name="connsiteX2238" fmla="*/ 1247676 w 1591877"/>
                    <a:gd name="connsiteY2238" fmla="*/ 400685 h 755236"/>
                    <a:gd name="connsiteX2239" fmla="*/ 1248281 w 1591877"/>
                    <a:gd name="connsiteY2239" fmla="*/ 400984 h 755236"/>
                    <a:gd name="connsiteX2240" fmla="*/ 1248890 w 1591877"/>
                    <a:gd name="connsiteY2240" fmla="*/ 401240 h 755236"/>
                    <a:gd name="connsiteX2241" fmla="*/ 1249194 w 1591877"/>
                    <a:gd name="connsiteY2241" fmla="*/ 401350 h 755236"/>
                    <a:gd name="connsiteX2242" fmla="*/ 1249495 w 1591877"/>
                    <a:gd name="connsiteY2242" fmla="*/ 401449 h 755236"/>
                    <a:gd name="connsiteX2243" fmla="*/ 1249800 w 1591877"/>
                    <a:gd name="connsiteY2243" fmla="*/ 401537 h 755236"/>
                    <a:gd name="connsiteX2244" fmla="*/ 1250104 w 1591877"/>
                    <a:gd name="connsiteY2244" fmla="*/ 401614 h 755236"/>
                    <a:gd name="connsiteX2245" fmla="*/ 1250405 w 1591877"/>
                    <a:gd name="connsiteY2245" fmla="*/ 401680 h 755236"/>
                    <a:gd name="connsiteX2246" fmla="*/ 1250709 w 1591877"/>
                    <a:gd name="connsiteY2246" fmla="*/ 401735 h 755236"/>
                    <a:gd name="connsiteX2247" fmla="*/ 1251014 w 1591877"/>
                    <a:gd name="connsiteY2247" fmla="*/ 401779 h 755236"/>
                    <a:gd name="connsiteX2248" fmla="*/ 1251315 w 1591877"/>
                    <a:gd name="connsiteY2248" fmla="*/ 401812 h 755236"/>
                    <a:gd name="connsiteX2249" fmla="*/ 1251619 w 1591877"/>
                    <a:gd name="connsiteY2249" fmla="*/ 401836 h 755236"/>
                    <a:gd name="connsiteX2250" fmla="*/ 1251923 w 1591877"/>
                    <a:gd name="connsiteY2250" fmla="*/ 401847 h 755236"/>
                    <a:gd name="connsiteX2251" fmla="*/ 1252224 w 1591877"/>
                    <a:gd name="connsiteY2251" fmla="*/ 401850 h 755236"/>
                    <a:gd name="connsiteX2252" fmla="*/ 1252529 w 1591877"/>
                    <a:gd name="connsiteY2252" fmla="*/ 401839 h 755236"/>
                    <a:gd name="connsiteX2253" fmla="*/ 1252833 w 1591877"/>
                    <a:gd name="connsiteY2253" fmla="*/ 401819 h 755236"/>
                    <a:gd name="connsiteX2254" fmla="*/ 1253134 w 1591877"/>
                    <a:gd name="connsiteY2254" fmla="*/ 401788 h 755236"/>
                    <a:gd name="connsiteX2255" fmla="*/ 1253438 w 1591877"/>
                    <a:gd name="connsiteY2255" fmla="*/ 401748 h 755236"/>
                    <a:gd name="connsiteX2256" fmla="*/ 1253743 w 1591877"/>
                    <a:gd name="connsiteY2256" fmla="*/ 401698 h 755236"/>
                    <a:gd name="connsiteX2257" fmla="*/ 1254043 w 1591877"/>
                    <a:gd name="connsiteY2257" fmla="*/ 401636 h 755236"/>
                    <a:gd name="connsiteX2258" fmla="*/ 1254348 w 1591877"/>
                    <a:gd name="connsiteY2258" fmla="*/ 401565 h 755236"/>
                    <a:gd name="connsiteX2259" fmla="*/ 1254652 w 1591877"/>
                    <a:gd name="connsiteY2259" fmla="*/ 401486 h 755236"/>
                    <a:gd name="connsiteX2260" fmla="*/ 1254953 w 1591877"/>
                    <a:gd name="connsiteY2260" fmla="*/ 401396 h 755236"/>
                    <a:gd name="connsiteX2261" fmla="*/ 1255562 w 1591877"/>
                    <a:gd name="connsiteY2261" fmla="*/ 401187 h 755236"/>
                    <a:gd name="connsiteX2262" fmla="*/ 1256167 w 1591877"/>
                    <a:gd name="connsiteY2262" fmla="*/ 400940 h 755236"/>
                    <a:gd name="connsiteX2263" fmla="*/ 1256772 w 1591877"/>
                    <a:gd name="connsiteY2263" fmla="*/ 400656 h 755236"/>
                    <a:gd name="connsiteX2264" fmla="*/ 1257381 w 1591877"/>
                    <a:gd name="connsiteY2264" fmla="*/ 400339 h 755236"/>
                    <a:gd name="connsiteX2265" fmla="*/ 1257986 w 1591877"/>
                    <a:gd name="connsiteY2265" fmla="*/ 399987 h 755236"/>
                    <a:gd name="connsiteX2266" fmla="*/ 1258595 w 1591877"/>
                    <a:gd name="connsiteY2266" fmla="*/ 399604 h 755236"/>
                    <a:gd name="connsiteX2267" fmla="*/ 1259201 w 1591877"/>
                    <a:gd name="connsiteY2267" fmla="*/ 399187 h 755236"/>
                    <a:gd name="connsiteX2268" fmla="*/ 1260415 w 1591877"/>
                    <a:gd name="connsiteY2268" fmla="*/ 398269 h 755236"/>
                    <a:gd name="connsiteX2269" fmla="*/ 1261625 w 1591877"/>
                    <a:gd name="connsiteY2269" fmla="*/ 397243 h 755236"/>
                    <a:gd name="connsiteX2270" fmla="*/ 1264053 w 1591877"/>
                    <a:gd name="connsiteY2270" fmla="*/ 394918 h 755236"/>
                    <a:gd name="connsiteX2271" fmla="*/ 1266478 w 1591877"/>
                    <a:gd name="connsiteY2271" fmla="*/ 392313 h 755236"/>
                    <a:gd name="connsiteX2272" fmla="*/ 1268906 w 1591877"/>
                    <a:gd name="connsiteY2272" fmla="*/ 389537 h 755236"/>
                    <a:gd name="connsiteX2273" fmla="*/ 1273098 w 1591877"/>
                    <a:gd name="connsiteY2273" fmla="*/ 384633 h 755236"/>
                    <a:gd name="connsiteX2274" fmla="*/ 1277291 w 1591877"/>
                    <a:gd name="connsiteY2274" fmla="*/ 380027 h 755236"/>
                    <a:gd name="connsiteX2275" fmla="*/ 1279385 w 1591877"/>
                    <a:gd name="connsiteY2275" fmla="*/ 377970 h 755236"/>
                    <a:gd name="connsiteX2276" fmla="*/ 1281483 w 1591877"/>
                    <a:gd name="connsiteY2276" fmla="*/ 376136 h 755236"/>
                    <a:gd name="connsiteX2277" fmla="*/ 1282532 w 1591877"/>
                    <a:gd name="connsiteY2277" fmla="*/ 375313 h 755236"/>
                    <a:gd name="connsiteX2278" fmla="*/ 1283578 w 1591877"/>
                    <a:gd name="connsiteY2278" fmla="*/ 374558 h 755236"/>
                    <a:gd name="connsiteX2279" fmla="*/ 1284627 w 1591877"/>
                    <a:gd name="connsiteY2279" fmla="*/ 373875 h 755236"/>
                    <a:gd name="connsiteX2280" fmla="*/ 1285676 w 1591877"/>
                    <a:gd name="connsiteY2280" fmla="*/ 373263 h 755236"/>
                    <a:gd name="connsiteX2281" fmla="*/ 1286725 w 1591877"/>
                    <a:gd name="connsiteY2281" fmla="*/ 372728 h 755236"/>
                    <a:gd name="connsiteX2282" fmla="*/ 1287770 w 1591877"/>
                    <a:gd name="connsiteY2282" fmla="*/ 372268 h 755236"/>
                    <a:gd name="connsiteX2283" fmla="*/ 1288294 w 1591877"/>
                    <a:gd name="connsiteY2283" fmla="*/ 372067 h 755236"/>
                    <a:gd name="connsiteX2284" fmla="*/ 1288819 w 1591877"/>
                    <a:gd name="connsiteY2284" fmla="*/ 371884 h 755236"/>
                    <a:gd name="connsiteX2285" fmla="*/ 1289344 w 1591877"/>
                    <a:gd name="connsiteY2285" fmla="*/ 371724 h 755236"/>
                    <a:gd name="connsiteX2286" fmla="*/ 1289868 w 1591877"/>
                    <a:gd name="connsiteY2286" fmla="*/ 371581 h 755236"/>
                    <a:gd name="connsiteX2287" fmla="*/ 1290393 w 1591877"/>
                    <a:gd name="connsiteY2287" fmla="*/ 371457 h 755236"/>
                    <a:gd name="connsiteX2288" fmla="*/ 1290917 w 1591877"/>
                    <a:gd name="connsiteY2288" fmla="*/ 371352 h 755236"/>
                    <a:gd name="connsiteX2289" fmla="*/ 1291442 w 1591877"/>
                    <a:gd name="connsiteY2289" fmla="*/ 371266 h 755236"/>
                    <a:gd name="connsiteX2290" fmla="*/ 1291962 w 1591877"/>
                    <a:gd name="connsiteY2290" fmla="*/ 371200 h 755236"/>
                    <a:gd name="connsiteX2291" fmla="*/ 1292487 w 1591877"/>
                    <a:gd name="connsiteY2291" fmla="*/ 371153 h 755236"/>
                    <a:gd name="connsiteX2292" fmla="*/ 1293011 w 1591877"/>
                    <a:gd name="connsiteY2292" fmla="*/ 371123 h 755236"/>
                    <a:gd name="connsiteX2293" fmla="*/ 1293536 w 1591877"/>
                    <a:gd name="connsiteY2293" fmla="*/ 371114 h 755236"/>
                    <a:gd name="connsiteX2294" fmla="*/ 1294060 w 1591877"/>
                    <a:gd name="connsiteY2294" fmla="*/ 371120 h 755236"/>
                    <a:gd name="connsiteX2295" fmla="*/ 1294585 w 1591877"/>
                    <a:gd name="connsiteY2295" fmla="*/ 371145 h 755236"/>
                    <a:gd name="connsiteX2296" fmla="*/ 1295109 w 1591877"/>
                    <a:gd name="connsiteY2296" fmla="*/ 371189 h 755236"/>
                    <a:gd name="connsiteX2297" fmla="*/ 1295630 w 1591877"/>
                    <a:gd name="connsiteY2297" fmla="*/ 371248 h 755236"/>
                    <a:gd name="connsiteX2298" fmla="*/ 1296155 w 1591877"/>
                    <a:gd name="connsiteY2298" fmla="*/ 371325 h 755236"/>
                    <a:gd name="connsiteX2299" fmla="*/ 1296679 w 1591877"/>
                    <a:gd name="connsiteY2299" fmla="*/ 371418 h 755236"/>
                    <a:gd name="connsiteX2300" fmla="*/ 1297204 w 1591877"/>
                    <a:gd name="connsiteY2300" fmla="*/ 371528 h 755236"/>
                    <a:gd name="connsiteX2301" fmla="*/ 1297728 w 1591877"/>
                    <a:gd name="connsiteY2301" fmla="*/ 371653 h 755236"/>
                    <a:gd name="connsiteX2302" fmla="*/ 1298253 w 1591877"/>
                    <a:gd name="connsiteY2302" fmla="*/ 371794 h 755236"/>
                    <a:gd name="connsiteX2303" fmla="*/ 1299302 w 1591877"/>
                    <a:gd name="connsiteY2303" fmla="*/ 372118 h 755236"/>
                    <a:gd name="connsiteX2304" fmla="*/ 1300347 w 1591877"/>
                    <a:gd name="connsiteY2304" fmla="*/ 372497 h 755236"/>
                    <a:gd name="connsiteX2305" fmla="*/ 1301396 w 1591877"/>
                    <a:gd name="connsiteY2305" fmla="*/ 372928 h 755236"/>
                    <a:gd name="connsiteX2306" fmla="*/ 1302445 w 1591877"/>
                    <a:gd name="connsiteY2306" fmla="*/ 373406 h 755236"/>
                    <a:gd name="connsiteX2307" fmla="*/ 1304598 w 1591877"/>
                    <a:gd name="connsiteY2307" fmla="*/ 374516 h 755236"/>
                    <a:gd name="connsiteX2308" fmla="*/ 1306755 w 1591877"/>
                    <a:gd name="connsiteY2308" fmla="*/ 375766 h 755236"/>
                    <a:gd name="connsiteX2309" fmla="*/ 1311061 w 1591877"/>
                    <a:gd name="connsiteY2309" fmla="*/ 378512 h 755236"/>
                    <a:gd name="connsiteX2310" fmla="*/ 1315371 w 1591877"/>
                    <a:gd name="connsiteY2310" fmla="*/ 381315 h 755236"/>
                    <a:gd name="connsiteX2311" fmla="*/ 1317528 w 1591877"/>
                    <a:gd name="connsiteY2311" fmla="*/ 382645 h 755236"/>
                    <a:gd name="connsiteX2312" fmla="*/ 1319681 w 1591877"/>
                    <a:gd name="connsiteY2312" fmla="*/ 383880 h 755236"/>
                    <a:gd name="connsiteX2313" fmla="*/ 1321838 w 1591877"/>
                    <a:gd name="connsiteY2313" fmla="*/ 384997 h 755236"/>
                    <a:gd name="connsiteX2314" fmla="*/ 1323991 w 1591877"/>
                    <a:gd name="connsiteY2314" fmla="*/ 385970 h 755236"/>
                    <a:gd name="connsiteX2315" fmla="*/ 1325069 w 1591877"/>
                    <a:gd name="connsiteY2315" fmla="*/ 386399 h 755236"/>
                    <a:gd name="connsiteX2316" fmla="*/ 1326144 w 1591877"/>
                    <a:gd name="connsiteY2316" fmla="*/ 386784 h 755236"/>
                    <a:gd name="connsiteX2317" fmla="*/ 1327222 w 1591877"/>
                    <a:gd name="connsiteY2317" fmla="*/ 387128 h 755236"/>
                    <a:gd name="connsiteX2318" fmla="*/ 1328301 w 1591877"/>
                    <a:gd name="connsiteY2318" fmla="*/ 387425 h 755236"/>
                    <a:gd name="connsiteX2319" fmla="*/ 1329375 w 1591877"/>
                    <a:gd name="connsiteY2319" fmla="*/ 387681 h 755236"/>
                    <a:gd name="connsiteX2320" fmla="*/ 1330454 w 1591877"/>
                    <a:gd name="connsiteY2320" fmla="*/ 387890 h 755236"/>
                    <a:gd name="connsiteX2321" fmla="*/ 1331532 w 1591877"/>
                    <a:gd name="connsiteY2321" fmla="*/ 388055 h 755236"/>
                    <a:gd name="connsiteX2322" fmla="*/ 1332610 w 1591877"/>
                    <a:gd name="connsiteY2322" fmla="*/ 388174 h 755236"/>
                    <a:gd name="connsiteX2323" fmla="*/ 1333685 w 1591877"/>
                    <a:gd name="connsiteY2323" fmla="*/ 388249 h 755236"/>
                    <a:gd name="connsiteX2324" fmla="*/ 1334763 w 1591877"/>
                    <a:gd name="connsiteY2324" fmla="*/ 388282 h 755236"/>
                    <a:gd name="connsiteX2325" fmla="*/ 1335842 w 1591877"/>
                    <a:gd name="connsiteY2325" fmla="*/ 388273 h 755236"/>
                    <a:gd name="connsiteX2326" fmla="*/ 1336916 w 1591877"/>
                    <a:gd name="connsiteY2326" fmla="*/ 388222 h 755236"/>
                    <a:gd name="connsiteX2327" fmla="*/ 1338101 w 1591877"/>
                    <a:gd name="connsiteY2327" fmla="*/ 388123 h 755236"/>
                    <a:gd name="connsiteX2328" fmla="*/ 1339286 w 1591877"/>
                    <a:gd name="connsiteY2328" fmla="*/ 387980 h 755236"/>
                    <a:gd name="connsiteX2329" fmla="*/ 1340471 w 1591877"/>
                    <a:gd name="connsiteY2329" fmla="*/ 387793 h 755236"/>
                    <a:gd name="connsiteX2330" fmla="*/ 1341652 w 1591877"/>
                    <a:gd name="connsiteY2330" fmla="*/ 387568 h 755236"/>
                    <a:gd name="connsiteX2331" fmla="*/ 1342836 w 1591877"/>
                    <a:gd name="connsiteY2331" fmla="*/ 387311 h 755236"/>
                    <a:gd name="connsiteX2332" fmla="*/ 1344021 w 1591877"/>
                    <a:gd name="connsiteY2332" fmla="*/ 387018 h 755236"/>
                    <a:gd name="connsiteX2333" fmla="*/ 1346391 w 1591877"/>
                    <a:gd name="connsiteY2333" fmla="*/ 386353 h 755236"/>
                    <a:gd name="connsiteX2334" fmla="*/ 1348757 w 1591877"/>
                    <a:gd name="connsiteY2334" fmla="*/ 385602 h 755236"/>
                    <a:gd name="connsiteX2335" fmla="*/ 1351126 w 1591877"/>
                    <a:gd name="connsiteY2335" fmla="*/ 384801 h 755236"/>
                    <a:gd name="connsiteX2336" fmla="*/ 1355861 w 1591877"/>
                    <a:gd name="connsiteY2336" fmla="*/ 383151 h 755236"/>
                    <a:gd name="connsiteX2337" fmla="*/ 1360597 w 1591877"/>
                    <a:gd name="connsiteY2337" fmla="*/ 381621 h 755236"/>
                    <a:gd name="connsiteX2338" fmla="*/ 1362962 w 1591877"/>
                    <a:gd name="connsiteY2338" fmla="*/ 380958 h 755236"/>
                    <a:gd name="connsiteX2339" fmla="*/ 1365332 w 1591877"/>
                    <a:gd name="connsiteY2339" fmla="*/ 380386 h 755236"/>
                    <a:gd name="connsiteX2340" fmla="*/ 1367701 w 1591877"/>
                    <a:gd name="connsiteY2340" fmla="*/ 379915 h 755236"/>
                    <a:gd name="connsiteX2341" fmla="*/ 1370067 w 1591877"/>
                    <a:gd name="connsiteY2341" fmla="*/ 379556 h 755236"/>
                    <a:gd name="connsiteX2342" fmla="*/ 1372437 w 1591877"/>
                    <a:gd name="connsiteY2342" fmla="*/ 379309 h 755236"/>
                    <a:gd name="connsiteX2343" fmla="*/ 1374802 w 1591877"/>
                    <a:gd name="connsiteY2343" fmla="*/ 379175 h 755236"/>
                    <a:gd name="connsiteX2344" fmla="*/ 1377175 w 1591877"/>
                    <a:gd name="connsiteY2344" fmla="*/ 379151 h 755236"/>
                    <a:gd name="connsiteX2345" fmla="*/ 1379549 w 1591877"/>
                    <a:gd name="connsiteY2345" fmla="*/ 379228 h 755236"/>
                    <a:gd name="connsiteX2346" fmla="*/ 1381922 w 1591877"/>
                    <a:gd name="connsiteY2346" fmla="*/ 379397 h 755236"/>
                    <a:gd name="connsiteX2347" fmla="*/ 1384295 w 1591877"/>
                    <a:gd name="connsiteY2347" fmla="*/ 379646 h 755236"/>
                    <a:gd name="connsiteX2348" fmla="*/ 1386668 w 1591877"/>
                    <a:gd name="connsiteY2348" fmla="*/ 379961 h 755236"/>
                    <a:gd name="connsiteX2349" fmla="*/ 1389041 w 1591877"/>
                    <a:gd name="connsiteY2349" fmla="*/ 380324 h 755236"/>
                    <a:gd name="connsiteX2350" fmla="*/ 1393784 w 1591877"/>
                    <a:gd name="connsiteY2350" fmla="*/ 381141 h 755236"/>
                    <a:gd name="connsiteX2351" fmla="*/ 1398530 w 1591877"/>
                    <a:gd name="connsiteY2351" fmla="*/ 381973 h 755236"/>
                    <a:gd name="connsiteX2352" fmla="*/ 1403276 w 1591877"/>
                    <a:gd name="connsiteY2352" fmla="*/ 382715 h 755236"/>
                    <a:gd name="connsiteX2353" fmla="*/ 1408023 w 1591877"/>
                    <a:gd name="connsiteY2353" fmla="*/ 383288 h 755236"/>
                    <a:gd name="connsiteX2354" fmla="*/ 1412769 w 1591877"/>
                    <a:gd name="connsiteY2354" fmla="*/ 383647 h 755236"/>
                    <a:gd name="connsiteX2355" fmla="*/ 1417068 w 1591877"/>
                    <a:gd name="connsiteY2355" fmla="*/ 383775 h 755236"/>
                    <a:gd name="connsiteX2356" fmla="*/ 1421367 w 1591877"/>
                    <a:gd name="connsiteY2356" fmla="*/ 383728 h 755236"/>
                    <a:gd name="connsiteX2357" fmla="*/ 1425665 w 1591877"/>
                    <a:gd name="connsiteY2357" fmla="*/ 383539 h 755236"/>
                    <a:gd name="connsiteX2358" fmla="*/ 1429964 w 1591877"/>
                    <a:gd name="connsiteY2358" fmla="*/ 383244 h 755236"/>
                    <a:gd name="connsiteX2359" fmla="*/ 1438562 w 1591877"/>
                    <a:gd name="connsiteY2359" fmla="*/ 382524 h 755236"/>
                    <a:gd name="connsiteX2360" fmla="*/ 1447163 w 1591877"/>
                    <a:gd name="connsiteY2360" fmla="*/ 381896 h 755236"/>
                    <a:gd name="connsiteX2361" fmla="*/ 1460815 w 1591877"/>
                    <a:gd name="connsiteY2361" fmla="*/ 381544 h 755236"/>
                    <a:gd name="connsiteX2362" fmla="*/ 1474471 w 1591877"/>
                    <a:gd name="connsiteY2362" fmla="*/ 381903 h 755236"/>
                    <a:gd name="connsiteX2363" fmla="*/ 1519520 w 1591877"/>
                    <a:gd name="connsiteY2363" fmla="*/ 382348 h 755236"/>
                    <a:gd name="connsiteX2364" fmla="*/ 1555026 w 1591877"/>
                    <a:gd name="connsiteY2364" fmla="*/ 382169 h 755236"/>
                    <a:gd name="connsiteX2365" fmla="*/ 1591877 w 1591877"/>
                    <a:gd name="connsiteY2365" fmla="*/ 382299 h 75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Lst>
                  <a:rect l="l" t="t" r="r" b="b"/>
                  <a:pathLst>
                    <a:path w="1591877" h="755236">
                      <a:moveTo>
                        <a:pt x="0" y="382299"/>
                      </a:moveTo>
                      <a:lnTo>
                        <a:pt x="33199" y="382196"/>
                      </a:lnTo>
                      <a:lnTo>
                        <a:pt x="72358" y="382348"/>
                      </a:lnTo>
                      <a:lnTo>
                        <a:pt x="110236" y="382185"/>
                      </a:lnTo>
                      <a:lnTo>
                        <a:pt x="127475" y="381590"/>
                      </a:lnTo>
                      <a:lnTo>
                        <a:pt x="136094" y="381573"/>
                      </a:lnTo>
                      <a:lnTo>
                        <a:pt x="144714" y="381896"/>
                      </a:lnTo>
                      <a:lnTo>
                        <a:pt x="153590" y="382546"/>
                      </a:lnTo>
                      <a:lnTo>
                        <a:pt x="162467" y="383286"/>
                      </a:lnTo>
                      <a:lnTo>
                        <a:pt x="166901" y="383579"/>
                      </a:lnTo>
                      <a:lnTo>
                        <a:pt x="171340" y="383750"/>
                      </a:lnTo>
                      <a:lnTo>
                        <a:pt x="175778" y="383761"/>
                      </a:lnTo>
                      <a:lnTo>
                        <a:pt x="180212" y="383583"/>
                      </a:lnTo>
                      <a:lnTo>
                        <a:pt x="184823" y="383187"/>
                      </a:lnTo>
                      <a:lnTo>
                        <a:pt x="189430" y="382597"/>
                      </a:lnTo>
                      <a:lnTo>
                        <a:pt x="194037" y="381854"/>
                      </a:lnTo>
                      <a:lnTo>
                        <a:pt x="198644" y="381042"/>
                      </a:lnTo>
                      <a:lnTo>
                        <a:pt x="203250" y="380258"/>
                      </a:lnTo>
                      <a:lnTo>
                        <a:pt x="205554" y="379910"/>
                      </a:lnTo>
                      <a:lnTo>
                        <a:pt x="207857" y="379613"/>
                      </a:lnTo>
                      <a:lnTo>
                        <a:pt x="210164" y="379380"/>
                      </a:lnTo>
                      <a:lnTo>
                        <a:pt x="212468" y="379221"/>
                      </a:lnTo>
                      <a:lnTo>
                        <a:pt x="214771" y="379148"/>
                      </a:lnTo>
                      <a:lnTo>
                        <a:pt x="217075" y="379175"/>
                      </a:lnTo>
                      <a:lnTo>
                        <a:pt x="219569" y="379318"/>
                      </a:lnTo>
                      <a:lnTo>
                        <a:pt x="222063" y="379589"/>
                      </a:lnTo>
                      <a:lnTo>
                        <a:pt x="224561" y="379983"/>
                      </a:lnTo>
                      <a:lnTo>
                        <a:pt x="227055" y="380500"/>
                      </a:lnTo>
                      <a:lnTo>
                        <a:pt x="229549" y="381128"/>
                      </a:lnTo>
                      <a:lnTo>
                        <a:pt x="232044" y="381852"/>
                      </a:lnTo>
                      <a:lnTo>
                        <a:pt x="237036" y="383501"/>
                      </a:lnTo>
                      <a:lnTo>
                        <a:pt x="242024" y="385237"/>
                      </a:lnTo>
                      <a:lnTo>
                        <a:pt x="244518" y="386053"/>
                      </a:lnTo>
                      <a:lnTo>
                        <a:pt x="247012" y="386793"/>
                      </a:lnTo>
                      <a:lnTo>
                        <a:pt x="249510" y="387416"/>
                      </a:lnTo>
                      <a:lnTo>
                        <a:pt x="250757" y="387674"/>
                      </a:lnTo>
                      <a:lnTo>
                        <a:pt x="252004" y="387892"/>
                      </a:lnTo>
                      <a:lnTo>
                        <a:pt x="253252" y="388066"/>
                      </a:lnTo>
                      <a:lnTo>
                        <a:pt x="254499" y="388189"/>
                      </a:lnTo>
                      <a:lnTo>
                        <a:pt x="255746" y="388264"/>
                      </a:lnTo>
                      <a:lnTo>
                        <a:pt x="256993" y="388284"/>
                      </a:lnTo>
                      <a:lnTo>
                        <a:pt x="258009" y="388257"/>
                      </a:lnTo>
                      <a:lnTo>
                        <a:pt x="259021" y="388196"/>
                      </a:lnTo>
                      <a:lnTo>
                        <a:pt x="260033" y="388092"/>
                      </a:lnTo>
                      <a:lnTo>
                        <a:pt x="261050" y="387951"/>
                      </a:lnTo>
                      <a:lnTo>
                        <a:pt x="262062" y="387771"/>
                      </a:lnTo>
                      <a:lnTo>
                        <a:pt x="263074" y="387551"/>
                      </a:lnTo>
                      <a:lnTo>
                        <a:pt x="264090" y="387289"/>
                      </a:lnTo>
                      <a:lnTo>
                        <a:pt x="265103" y="386989"/>
                      </a:lnTo>
                      <a:lnTo>
                        <a:pt x="266119" y="386650"/>
                      </a:lnTo>
                      <a:lnTo>
                        <a:pt x="267131" y="386276"/>
                      </a:lnTo>
                      <a:lnTo>
                        <a:pt x="269159" y="385415"/>
                      </a:lnTo>
                      <a:lnTo>
                        <a:pt x="271184" y="384420"/>
                      </a:lnTo>
                      <a:lnTo>
                        <a:pt x="273212" y="383310"/>
                      </a:lnTo>
                      <a:lnTo>
                        <a:pt x="277269" y="380828"/>
                      </a:lnTo>
                      <a:lnTo>
                        <a:pt x="281322" y="378177"/>
                      </a:lnTo>
                      <a:lnTo>
                        <a:pt x="285379" y="375612"/>
                      </a:lnTo>
                      <a:lnTo>
                        <a:pt x="287404" y="374447"/>
                      </a:lnTo>
                      <a:lnTo>
                        <a:pt x="288420" y="373908"/>
                      </a:lnTo>
                      <a:lnTo>
                        <a:pt x="289432" y="373406"/>
                      </a:lnTo>
                      <a:lnTo>
                        <a:pt x="290694" y="372838"/>
                      </a:lnTo>
                      <a:lnTo>
                        <a:pt x="291952" y="372338"/>
                      </a:lnTo>
                      <a:lnTo>
                        <a:pt x="292583" y="372116"/>
                      </a:lnTo>
                      <a:lnTo>
                        <a:pt x="293214" y="371913"/>
                      </a:lnTo>
                      <a:lnTo>
                        <a:pt x="293841" y="371733"/>
                      </a:lnTo>
                      <a:lnTo>
                        <a:pt x="294472" y="371574"/>
                      </a:lnTo>
                      <a:lnTo>
                        <a:pt x="295102" y="371437"/>
                      </a:lnTo>
                      <a:lnTo>
                        <a:pt x="295733" y="371323"/>
                      </a:lnTo>
                      <a:lnTo>
                        <a:pt x="296364" y="371233"/>
                      </a:lnTo>
                      <a:lnTo>
                        <a:pt x="296991" y="371169"/>
                      </a:lnTo>
                      <a:lnTo>
                        <a:pt x="297622" y="371127"/>
                      </a:lnTo>
                      <a:lnTo>
                        <a:pt x="298253" y="371114"/>
                      </a:lnTo>
                      <a:lnTo>
                        <a:pt x="298884" y="371125"/>
                      </a:lnTo>
                      <a:lnTo>
                        <a:pt x="299511" y="371162"/>
                      </a:lnTo>
                      <a:lnTo>
                        <a:pt x="300142" y="371226"/>
                      </a:lnTo>
                      <a:lnTo>
                        <a:pt x="300773" y="371319"/>
                      </a:lnTo>
                      <a:lnTo>
                        <a:pt x="301404" y="371440"/>
                      </a:lnTo>
                      <a:lnTo>
                        <a:pt x="302031" y="371585"/>
                      </a:lnTo>
                      <a:lnTo>
                        <a:pt x="302662" y="371761"/>
                      </a:lnTo>
                      <a:lnTo>
                        <a:pt x="303293" y="371964"/>
                      </a:lnTo>
                      <a:lnTo>
                        <a:pt x="303924" y="372195"/>
                      </a:lnTo>
                      <a:lnTo>
                        <a:pt x="304555" y="372455"/>
                      </a:lnTo>
                      <a:lnTo>
                        <a:pt x="305182" y="372741"/>
                      </a:lnTo>
                      <a:lnTo>
                        <a:pt x="305813" y="373056"/>
                      </a:lnTo>
                      <a:lnTo>
                        <a:pt x="307075" y="373765"/>
                      </a:lnTo>
                      <a:lnTo>
                        <a:pt x="308333" y="374582"/>
                      </a:lnTo>
                      <a:lnTo>
                        <a:pt x="309594" y="375500"/>
                      </a:lnTo>
                      <a:lnTo>
                        <a:pt x="310853" y="376515"/>
                      </a:lnTo>
                      <a:lnTo>
                        <a:pt x="312114" y="377623"/>
                      </a:lnTo>
                      <a:lnTo>
                        <a:pt x="314634" y="380075"/>
                      </a:lnTo>
                      <a:lnTo>
                        <a:pt x="317154" y="382786"/>
                      </a:lnTo>
                      <a:lnTo>
                        <a:pt x="319674" y="385670"/>
                      </a:lnTo>
                      <a:lnTo>
                        <a:pt x="324714" y="391543"/>
                      </a:lnTo>
                      <a:lnTo>
                        <a:pt x="327233" y="394306"/>
                      </a:lnTo>
                      <a:lnTo>
                        <a:pt x="329753" y="396794"/>
                      </a:lnTo>
                      <a:lnTo>
                        <a:pt x="330755" y="397681"/>
                      </a:lnTo>
                      <a:lnTo>
                        <a:pt x="331756" y="398500"/>
                      </a:lnTo>
                      <a:lnTo>
                        <a:pt x="332757" y="399245"/>
                      </a:lnTo>
                      <a:lnTo>
                        <a:pt x="333759" y="399907"/>
                      </a:lnTo>
                      <a:lnTo>
                        <a:pt x="334258" y="400205"/>
                      </a:lnTo>
                      <a:lnTo>
                        <a:pt x="334760" y="400480"/>
                      </a:lnTo>
                      <a:lnTo>
                        <a:pt x="335263" y="400733"/>
                      </a:lnTo>
                      <a:lnTo>
                        <a:pt x="335761" y="400962"/>
                      </a:lnTo>
                      <a:lnTo>
                        <a:pt x="336260" y="401165"/>
                      </a:lnTo>
                      <a:lnTo>
                        <a:pt x="336763" y="401343"/>
                      </a:lnTo>
                      <a:lnTo>
                        <a:pt x="337262" y="401495"/>
                      </a:lnTo>
                      <a:lnTo>
                        <a:pt x="337764" y="401623"/>
                      </a:lnTo>
                      <a:lnTo>
                        <a:pt x="338263" y="401720"/>
                      </a:lnTo>
                      <a:lnTo>
                        <a:pt x="338512" y="401759"/>
                      </a:lnTo>
                      <a:lnTo>
                        <a:pt x="338765" y="401792"/>
                      </a:lnTo>
                      <a:lnTo>
                        <a:pt x="339015" y="401817"/>
                      </a:lnTo>
                      <a:lnTo>
                        <a:pt x="339264" y="401834"/>
                      </a:lnTo>
                      <a:lnTo>
                        <a:pt x="339517" y="401845"/>
                      </a:lnTo>
                      <a:lnTo>
                        <a:pt x="339767" y="401850"/>
                      </a:lnTo>
                      <a:lnTo>
                        <a:pt x="340016" y="401845"/>
                      </a:lnTo>
                      <a:lnTo>
                        <a:pt x="340266" y="401834"/>
                      </a:lnTo>
                      <a:lnTo>
                        <a:pt x="340515" y="401817"/>
                      </a:lnTo>
                      <a:lnTo>
                        <a:pt x="340768" y="401792"/>
                      </a:lnTo>
                      <a:lnTo>
                        <a:pt x="341018" y="401759"/>
                      </a:lnTo>
                      <a:lnTo>
                        <a:pt x="341267" y="401717"/>
                      </a:lnTo>
                      <a:lnTo>
                        <a:pt x="341516" y="401671"/>
                      </a:lnTo>
                      <a:lnTo>
                        <a:pt x="341769" y="401616"/>
                      </a:lnTo>
                      <a:lnTo>
                        <a:pt x="342268" y="401484"/>
                      </a:lnTo>
                      <a:lnTo>
                        <a:pt x="342771" y="401319"/>
                      </a:lnTo>
                      <a:lnTo>
                        <a:pt x="343270" y="401127"/>
                      </a:lnTo>
                      <a:lnTo>
                        <a:pt x="343768" y="400903"/>
                      </a:lnTo>
                      <a:lnTo>
                        <a:pt x="344271" y="400647"/>
                      </a:lnTo>
                      <a:lnTo>
                        <a:pt x="344770" y="400363"/>
                      </a:lnTo>
                      <a:lnTo>
                        <a:pt x="345272" y="400048"/>
                      </a:lnTo>
                      <a:lnTo>
                        <a:pt x="345771" y="399703"/>
                      </a:lnTo>
                      <a:lnTo>
                        <a:pt x="346773" y="398919"/>
                      </a:lnTo>
                      <a:lnTo>
                        <a:pt x="347774" y="398016"/>
                      </a:lnTo>
                      <a:lnTo>
                        <a:pt x="348775" y="396997"/>
                      </a:lnTo>
                      <a:lnTo>
                        <a:pt x="349776" y="395865"/>
                      </a:lnTo>
                      <a:lnTo>
                        <a:pt x="351779" y="393271"/>
                      </a:lnTo>
                      <a:lnTo>
                        <a:pt x="353782" y="390279"/>
                      </a:lnTo>
                      <a:lnTo>
                        <a:pt x="357787" y="383314"/>
                      </a:lnTo>
                      <a:lnTo>
                        <a:pt x="361789" y="375513"/>
                      </a:lnTo>
                      <a:lnTo>
                        <a:pt x="366154" y="366873"/>
                      </a:lnTo>
                      <a:lnTo>
                        <a:pt x="368336" y="362795"/>
                      </a:lnTo>
                      <a:lnTo>
                        <a:pt x="370515" y="359052"/>
                      </a:lnTo>
                      <a:lnTo>
                        <a:pt x="372697" y="355769"/>
                      </a:lnTo>
                      <a:lnTo>
                        <a:pt x="373787" y="354338"/>
                      </a:lnTo>
                      <a:lnTo>
                        <a:pt x="374880" y="353065"/>
                      </a:lnTo>
                      <a:lnTo>
                        <a:pt x="375969" y="351964"/>
                      </a:lnTo>
                      <a:lnTo>
                        <a:pt x="376516" y="351484"/>
                      </a:lnTo>
                      <a:lnTo>
                        <a:pt x="377058" y="351051"/>
                      </a:lnTo>
                      <a:lnTo>
                        <a:pt x="377605" y="350663"/>
                      </a:lnTo>
                      <a:lnTo>
                        <a:pt x="378152" y="350331"/>
                      </a:lnTo>
                      <a:lnTo>
                        <a:pt x="378423" y="350181"/>
                      </a:lnTo>
                      <a:lnTo>
                        <a:pt x="378694" y="350046"/>
                      </a:lnTo>
                      <a:lnTo>
                        <a:pt x="378969" y="349923"/>
                      </a:lnTo>
                      <a:lnTo>
                        <a:pt x="379241" y="349815"/>
                      </a:lnTo>
                      <a:lnTo>
                        <a:pt x="379516" y="349721"/>
                      </a:lnTo>
                      <a:lnTo>
                        <a:pt x="379787" y="349639"/>
                      </a:lnTo>
                      <a:lnTo>
                        <a:pt x="380059" y="349571"/>
                      </a:lnTo>
                      <a:lnTo>
                        <a:pt x="380334" y="349516"/>
                      </a:lnTo>
                      <a:lnTo>
                        <a:pt x="380605" y="349476"/>
                      </a:lnTo>
                      <a:lnTo>
                        <a:pt x="380877" y="349450"/>
                      </a:lnTo>
                      <a:lnTo>
                        <a:pt x="381152" y="349439"/>
                      </a:lnTo>
                      <a:lnTo>
                        <a:pt x="381423" y="349441"/>
                      </a:lnTo>
                      <a:lnTo>
                        <a:pt x="381695" y="349456"/>
                      </a:lnTo>
                      <a:lnTo>
                        <a:pt x="381970" y="349489"/>
                      </a:lnTo>
                      <a:lnTo>
                        <a:pt x="382241" y="349533"/>
                      </a:lnTo>
                      <a:lnTo>
                        <a:pt x="382513" y="349595"/>
                      </a:lnTo>
                      <a:lnTo>
                        <a:pt x="382788" y="349670"/>
                      </a:lnTo>
                      <a:lnTo>
                        <a:pt x="383059" y="349758"/>
                      </a:lnTo>
                      <a:lnTo>
                        <a:pt x="383331" y="349864"/>
                      </a:lnTo>
                      <a:lnTo>
                        <a:pt x="383606" y="349983"/>
                      </a:lnTo>
                      <a:lnTo>
                        <a:pt x="383877" y="350115"/>
                      </a:lnTo>
                      <a:lnTo>
                        <a:pt x="384149" y="350264"/>
                      </a:lnTo>
                      <a:lnTo>
                        <a:pt x="384424" y="350427"/>
                      </a:lnTo>
                      <a:lnTo>
                        <a:pt x="384695" y="350606"/>
                      </a:lnTo>
                      <a:lnTo>
                        <a:pt x="385242" y="351009"/>
                      </a:lnTo>
                      <a:lnTo>
                        <a:pt x="385784" y="351469"/>
                      </a:lnTo>
                      <a:lnTo>
                        <a:pt x="386331" y="351991"/>
                      </a:lnTo>
                      <a:lnTo>
                        <a:pt x="386878" y="352572"/>
                      </a:lnTo>
                      <a:lnTo>
                        <a:pt x="387967" y="353913"/>
                      </a:lnTo>
                      <a:lnTo>
                        <a:pt x="389056" y="355487"/>
                      </a:lnTo>
                      <a:lnTo>
                        <a:pt x="390149" y="357288"/>
                      </a:lnTo>
                      <a:lnTo>
                        <a:pt x="392332" y="361549"/>
                      </a:lnTo>
                      <a:lnTo>
                        <a:pt x="394510" y="366618"/>
                      </a:lnTo>
                      <a:lnTo>
                        <a:pt x="396693" y="372389"/>
                      </a:lnTo>
                      <a:lnTo>
                        <a:pt x="401373" y="386511"/>
                      </a:lnTo>
                      <a:lnTo>
                        <a:pt x="406057" y="401629"/>
                      </a:lnTo>
                      <a:lnTo>
                        <a:pt x="408397" y="408966"/>
                      </a:lnTo>
                      <a:lnTo>
                        <a:pt x="410737" y="415816"/>
                      </a:lnTo>
                      <a:lnTo>
                        <a:pt x="413081" y="421930"/>
                      </a:lnTo>
                      <a:lnTo>
                        <a:pt x="415421" y="427067"/>
                      </a:lnTo>
                      <a:lnTo>
                        <a:pt x="416591" y="429199"/>
                      </a:lnTo>
                      <a:lnTo>
                        <a:pt x="417761" y="431006"/>
                      </a:lnTo>
                      <a:lnTo>
                        <a:pt x="418348" y="431782"/>
                      </a:lnTo>
                      <a:lnTo>
                        <a:pt x="418931" y="432466"/>
                      </a:lnTo>
                      <a:lnTo>
                        <a:pt x="419518" y="433059"/>
                      </a:lnTo>
                      <a:lnTo>
                        <a:pt x="419808" y="433321"/>
                      </a:lnTo>
                      <a:lnTo>
                        <a:pt x="420102" y="433556"/>
                      </a:lnTo>
                      <a:lnTo>
                        <a:pt x="420395" y="433770"/>
                      </a:lnTo>
                      <a:lnTo>
                        <a:pt x="420688" y="433959"/>
                      </a:lnTo>
                      <a:lnTo>
                        <a:pt x="420982" y="434122"/>
                      </a:lnTo>
                      <a:lnTo>
                        <a:pt x="421129" y="434195"/>
                      </a:lnTo>
                      <a:lnTo>
                        <a:pt x="421272" y="434261"/>
                      </a:lnTo>
                      <a:lnTo>
                        <a:pt x="421418" y="434322"/>
                      </a:lnTo>
                      <a:lnTo>
                        <a:pt x="421565" y="434375"/>
                      </a:lnTo>
                      <a:lnTo>
                        <a:pt x="421712" y="434422"/>
                      </a:lnTo>
                      <a:lnTo>
                        <a:pt x="421858" y="434463"/>
                      </a:lnTo>
                      <a:lnTo>
                        <a:pt x="422005" y="434499"/>
                      </a:lnTo>
                      <a:lnTo>
                        <a:pt x="422152" y="434527"/>
                      </a:lnTo>
                      <a:lnTo>
                        <a:pt x="422299" y="434547"/>
                      </a:lnTo>
                      <a:lnTo>
                        <a:pt x="422445" y="434562"/>
                      </a:lnTo>
                      <a:lnTo>
                        <a:pt x="422588" y="434571"/>
                      </a:lnTo>
                      <a:lnTo>
                        <a:pt x="422735" y="434573"/>
                      </a:lnTo>
                      <a:lnTo>
                        <a:pt x="422882" y="434571"/>
                      </a:lnTo>
                      <a:lnTo>
                        <a:pt x="423029" y="434560"/>
                      </a:lnTo>
                      <a:lnTo>
                        <a:pt x="423175" y="434543"/>
                      </a:lnTo>
                      <a:lnTo>
                        <a:pt x="423322" y="434518"/>
                      </a:lnTo>
                      <a:lnTo>
                        <a:pt x="423469" y="434488"/>
                      </a:lnTo>
                      <a:lnTo>
                        <a:pt x="423615" y="434450"/>
                      </a:lnTo>
                      <a:lnTo>
                        <a:pt x="423758" y="434406"/>
                      </a:lnTo>
                      <a:lnTo>
                        <a:pt x="423905" y="434358"/>
                      </a:lnTo>
                      <a:lnTo>
                        <a:pt x="424052" y="434300"/>
                      </a:lnTo>
                      <a:lnTo>
                        <a:pt x="424199" y="434237"/>
                      </a:lnTo>
                      <a:lnTo>
                        <a:pt x="424345" y="434166"/>
                      </a:lnTo>
                      <a:lnTo>
                        <a:pt x="424492" y="434089"/>
                      </a:lnTo>
                      <a:lnTo>
                        <a:pt x="424785" y="433915"/>
                      </a:lnTo>
                      <a:lnTo>
                        <a:pt x="425079" y="433713"/>
                      </a:lnTo>
                      <a:lnTo>
                        <a:pt x="425369" y="433484"/>
                      </a:lnTo>
                      <a:lnTo>
                        <a:pt x="425662" y="433230"/>
                      </a:lnTo>
                      <a:lnTo>
                        <a:pt x="425956" y="432946"/>
                      </a:lnTo>
                      <a:lnTo>
                        <a:pt x="426539" y="432301"/>
                      </a:lnTo>
                      <a:lnTo>
                        <a:pt x="427126" y="431546"/>
                      </a:lnTo>
                      <a:lnTo>
                        <a:pt x="427712" y="430685"/>
                      </a:lnTo>
                      <a:lnTo>
                        <a:pt x="428296" y="429714"/>
                      </a:lnTo>
                      <a:lnTo>
                        <a:pt x="429466" y="427453"/>
                      </a:lnTo>
                      <a:lnTo>
                        <a:pt x="430636" y="424773"/>
                      </a:lnTo>
                      <a:lnTo>
                        <a:pt x="431806" y="421682"/>
                      </a:lnTo>
                      <a:lnTo>
                        <a:pt x="432976" y="418198"/>
                      </a:lnTo>
                      <a:lnTo>
                        <a:pt x="434150" y="414341"/>
                      </a:lnTo>
                      <a:lnTo>
                        <a:pt x="436321" y="406260"/>
                      </a:lnTo>
                      <a:lnTo>
                        <a:pt x="438496" y="397138"/>
                      </a:lnTo>
                      <a:lnTo>
                        <a:pt x="440668" y="387187"/>
                      </a:lnTo>
                      <a:lnTo>
                        <a:pt x="442843" y="376652"/>
                      </a:lnTo>
                      <a:lnTo>
                        <a:pt x="447189" y="354935"/>
                      </a:lnTo>
                      <a:lnTo>
                        <a:pt x="449364" y="344355"/>
                      </a:lnTo>
                      <a:lnTo>
                        <a:pt x="451539" y="334369"/>
                      </a:lnTo>
                      <a:lnTo>
                        <a:pt x="453711" y="325289"/>
                      </a:lnTo>
                      <a:lnTo>
                        <a:pt x="454800" y="321182"/>
                      </a:lnTo>
                      <a:lnTo>
                        <a:pt x="455886" y="317411"/>
                      </a:lnTo>
                      <a:lnTo>
                        <a:pt x="456971" y="314009"/>
                      </a:lnTo>
                      <a:lnTo>
                        <a:pt x="458061" y="311005"/>
                      </a:lnTo>
                      <a:lnTo>
                        <a:pt x="459147" y="308434"/>
                      </a:lnTo>
                      <a:lnTo>
                        <a:pt x="460232" y="306318"/>
                      </a:lnTo>
                      <a:lnTo>
                        <a:pt x="460775" y="305439"/>
                      </a:lnTo>
                      <a:lnTo>
                        <a:pt x="461318" y="304684"/>
                      </a:lnTo>
                      <a:lnTo>
                        <a:pt x="461593" y="304351"/>
                      </a:lnTo>
                      <a:lnTo>
                        <a:pt x="461864" y="304054"/>
                      </a:lnTo>
                      <a:lnTo>
                        <a:pt x="462136" y="303786"/>
                      </a:lnTo>
                      <a:lnTo>
                        <a:pt x="462407" y="303552"/>
                      </a:lnTo>
                      <a:lnTo>
                        <a:pt x="462543" y="303446"/>
                      </a:lnTo>
                      <a:lnTo>
                        <a:pt x="462679" y="303350"/>
                      </a:lnTo>
                      <a:lnTo>
                        <a:pt x="462814" y="303261"/>
                      </a:lnTo>
                      <a:lnTo>
                        <a:pt x="462950" y="303180"/>
                      </a:lnTo>
                      <a:lnTo>
                        <a:pt x="463086" y="303107"/>
                      </a:lnTo>
                      <a:lnTo>
                        <a:pt x="463222" y="303043"/>
                      </a:lnTo>
                      <a:lnTo>
                        <a:pt x="463357" y="302988"/>
                      </a:lnTo>
                      <a:lnTo>
                        <a:pt x="463493" y="302942"/>
                      </a:lnTo>
                      <a:lnTo>
                        <a:pt x="463563" y="302920"/>
                      </a:lnTo>
                      <a:lnTo>
                        <a:pt x="463629" y="302903"/>
                      </a:lnTo>
                      <a:lnTo>
                        <a:pt x="463698" y="302885"/>
                      </a:lnTo>
                      <a:lnTo>
                        <a:pt x="463764" y="302872"/>
                      </a:lnTo>
                      <a:lnTo>
                        <a:pt x="463834" y="302861"/>
                      </a:lnTo>
                      <a:lnTo>
                        <a:pt x="463900" y="302850"/>
                      </a:lnTo>
                      <a:lnTo>
                        <a:pt x="463970" y="302841"/>
                      </a:lnTo>
                      <a:lnTo>
                        <a:pt x="464036" y="302837"/>
                      </a:lnTo>
                      <a:lnTo>
                        <a:pt x="464106" y="302832"/>
                      </a:lnTo>
                      <a:lnTo>
                        <a:pt x="464172" y="302832"/>
                      </a:lnTo>
                      <a:lnTo>
                        <a:pt x="464241" y="302832"/>
                      </a:lnTo>
                      <a:lnTo>
                        <a:pt x="464307" y="302834"/>
                      </a:lnTo>
                      <a:lnTo>
                        <a:pt x="464377" y="302839"/>
                      </a:lnTo>
                      <a:lnTo>
                        <a:pt x="464443" y="302845"/>
                      </a:lnTo>
                      <a:lnTo>
                        <a:pt x="464513" y="302856"/>
                      </a:lnTo>
                      <a:lnTo>
                        <a:pt x="464579" y="302867"/>
                      </a:lnTo>
                      <a:lnTo>
                        <a:pt x="464648" y="302881"/>
                      </a:lnTo>
                      <a:lnTo>
                        <a:pt x="464714" y="302896"/>
                      </a:lnTo>
                      <a:lnTo>
                        <a:pt x="464784" y="302914"/>
                      </a:lnTo>
                      <a:lnTo>
                        <a:pt x="464850" y="302933"/>
                      </a:lnTo>
                      <a:lnTo>
                        <a:pt x="464986" y="302980"/>
                      </a:lnTo>
                      <a:lnTo>
                        <a:pt x="465125" y="303035"/>
                      </a:lnTo>
                      <a:lnTo>
                        <a:pt x="465261" y="303099"/>
                      </a:lnTo>
                      <a:lnTo>
                        <a:pt x="465397" y="303169"/>
                      </a:lnTo>
                      <a:lnTo>
                        <a:pt x="465532" y="303250"/>
                      </a:lnTo>
                      <a:lnTo>
                        <a:pt x="465668" y="303341"/>
                      </a:lnTo>
                      <a:lnTo>
                        <a:pt x="465804" y="303438"/>
                      </a:lnTo>
                      <a:lnTo>
                        <a:pt x="465940" y="303545"/>
                      </a:lnTo>
                      <a:lnTo>
                        <a:pt x="466211" y="303783"/>
                      </a:lnTo>
                      <a:lnTo>
                        <a:pt x="466482" y="304059"/>
                      </a:lnTo>
                      <a:lnTo>
                        <a:pt x="466754" y="304369"/>
                      </a:lnTo>
                      <a:lnTo>
                        <a:pt x="467297" y="305093"/>
                      </a:lnTo>
                      <a:lnTo>
                        <a:pt x="467839" y="305957"/>
                      </a:lnTo>
                      <a:lnTo>
                        <a:pt x="468382" y="306961"/>
                      </a:lnTo>
                      <a:lnTo>
                        <a:pt x="468929" y="308106"/>
                      </a:lnTo>
                      <a:lnTo>
                        <a:pt x="470103" y="311052"/>
                      </a:lnTo>
                      <a:lnTo>
                        <a:pt x="471276" y="314638"/>
                      </a:lnTo>
                      <a:lnTo>
                        <a:pt x="472450" y="318848"/>
                      </a:lnTo>
                      <a:lnTo>
                        <a:pt x="473624" y="323664"/>
                      </a:lnTo>
                      <a:lnTo>
                        <a:pt x="474801" y="329056"/>
                      </a:lnTo>
                      <a:lnTo>
                        <a:pt x="475975" y="334995"/>
                      </a:lnTo>
                      <a:lnTo>
                        <a:pt x="477149" y="341444"/>
                      </a:lnTo>
                      <a:lnTo>
                        <a:pt x="478322" y="348360"/>
                      </a:lnTo>
                      <a:lnTo>
                        <a:pt x="479496" y="355696"/>
                      </a:lnTo>
                      <a:lnTo>
                        <a:pt x="480670" y="363405"/>
                      </a:lnTo>
                      <a:lnTo>
                        <a:pt x="483021" y="379712"/>
                      </a:lnTo>
                      <a:lnTo>
                        <a:pt x="485368" y="396796"/>
                      </a:lnTo>
                      <a:lnTo>
                        <a:pt x="487716" y="414131"/>
                      </a:lnTo>
                      <a:lnTo>
                        <a:pt x="490067" y="431156"/>
                      </a:lnTo>
                      <a:lnTo>
                        <a:pt x="491241" y="439376"/>
                      </a:lnTo>
                      <a:lnTo>
                        <a:pt x="492415" y="447302"/>
                      </a:lnTo>
                      <a:lnTo>
                        <a:pt x="493588" y="454870"/>
                      </a:lnTo>
                      <a:lnTo>
                        <a:pt x="494762" y="462004"/>
                      </a:lnTo>
                      <a:lnTo>
                        <a:pt x="495936" y="468643"/>
                      </a:lnTo>
                      <a:lnTo>
                        <a:pt x="497113" y="474720"/>
                      </a:lnTo>
                      <a:lnTo>
                        <a:pt x="498287" y="480174"/>
                      </a:lnTo>
                      <a:lnTo>
                        <a:pt x="498874" y="482651"/>
                      </a:lnTo>
                      <a:lnTo>
                        <a:pt x="499461" y="484952"/>
                      </a:lnTo>
                      <a:lnTo>
                        <a:pt x="500048" y="487068"/>
                      </a:lnTo>
                      <a:lnTo>
                        <a:pt x="500634" y="488997"/>
                      </a:lnTo>
                      <a:lnTo>
                        <a:pt x="501221" y="490730"/>
                      </a:lnTo>
                      <a:lnTo>
                        <a:pt x="501808" y="492262"/>
                      </a:lnTo>
                      <a:lnTo>
                        <a:pt x="502395" y="493592"/>
                      </a:lnTo>
                      <a:lnTo>
                        <a:pt x="502982" y="494708"/>
                      </a:lnTo>
                      <a:lnTo>
                        <a:pt x="503275" y="495188"/>
                      </a:lnTo>
                      <a:lnTo>
                        <a:pt x="503569" y="495613"/>
                      </a:lnTo>
                      <a:lnTo>
                        <a:pt x="503862" y="495983"/>
                      </a:lnTo>
                      <a:lnTo>
                        <a:pt x="504159" y="496300"/>
                      </a:lnTo>
                      <a:lnTo>
                        <a:pt x="504306" y="496437"/>
                      </a:lnTo>
                      <a:lnTo>
                        <a:pt x="504453" y="496560"/>
                      </a:lnTo>
                      <a:lnTo>
                        <a:pt x="504599" y="496668"/>
                      </a:lnTo>
                      <a:lnTo>
                        <a:pt x="504746" y="496765"/>
                      </a:lnTo>
                      <a:lnTo>
                        <a:pt x="504819" y="496807"/>
                      </a:lnTo>
                      <a:lnTo>
                        <a:pt x="504893" y="496844"/>
                      </a:lnTo>
                      <a:lnTo>
                        <a:pt x="504966" y="496879"/>
                      </a:lnTo>
                      <a:lnTo>
                        <a:pt x="505040" y="496912"/>
                      </a:lnTo>
                      <a:lnTo>
                        <a:pt x="505113" y="496941"/>
                      </a:lnTo>
                      <a:lnTo>
                        <a:pt x="505186" y="496965"/>
                      </a:lnTo>
                      <a:lnTo>
                        <a:pt x="505260" y="496985"/>
                      </a:lnTo>
                      <a:lnTo>
                        <a:pt x="505333" y="497003"/>
                      </a:lnTo>
                      <a:lnTo>
                        <a:pt x="505406" y="497018"/>
                      </a:lnTo>
                      <a:lnTo>
                        <a:pt x="505480" y="497029"/>
                      </a:lnTo>
                      <a:lnTo>
                        <a:pt x="505553" y="497036"/>
                      </a:lnTo>
                      <a:lnTo>
                        <a:pt x="505626" y="497038"/>
                      </a:lnTo>
                      <a:lnTo>
                        <a:pt x="505700" y="497038"/>
                      </a:lnTo>
                      <a:lnTo>
                        <a:pt x="505773" y="497034"/>
                      </a:lnTo>
                      <a:lnTo>
                        <a:pt x="505846" y="497027"/>
                      </a:lnTo>
                      <a:lnTo>
                        <a:pt x="505920" y="497016"/>
                      </a:lnTo>
                      <a:lnTo>
                        <a:pt x="505993" y="497000"/>
                      </a:lnTo>
                      <a:lnTo>
                        <a:pt x="506067" y="496983"/>
                      </a:lnTo>
                      <a:lnTo>
                        <a:pt x="506140" y="496961"/>
                      </a:lnTo>
                      <a:lnTo>
                        <a:pt x="506213" y="496937"/>
                      </a:lnTo>
                      <a:lnTo>
                        <a:pt x="506287" y="496908"/>
                      </a:lnTo>
                      <a:lnTo>
                        <a:pt x="506360" y="496875"/>
                      </a:lnTo>
                      <a:lnTo>
                        <a:pt x="506433" y="496838"/>
                      </a:lnTo>
                      <a:lnTo>
                        <a:pt x="506507" y="496798"/>
                      </a:lnTo>
                      <a:lnTo>
                        <a:pt x="506584" y="496752"/>
                      </a:lnTo>
                      <a:lnTo>
                        <a:pt x="506664" y="496701"/>
                      </a:lnTo>
                      <a:lnTo>
                        <a:pt x="506822" y="496587"/>
                      </a:lnTo>
                      <a:lnTo>
                        <a:pt x="506980" y="496454"/>
                      </a:lnTo>
                      <a:lnTo>
                        <a:pt x="507138" y="496307"/>
                      </a:lnTo>
                      <a:lnTo>
                        <a:pt x="507295" y="496142"/>
                      </a:lnTo>
                      <a:lnTo>
                        <a:pt x="507453" y="495961"/>
                      </a:lnTo>
                      <a:lnTo>
                        <a:pt x="507768" y="495547"/>
                      </a:lnTo>
                      <a:lnTo>
                        <a:pt x="508084" y="495067"/>
                      </a:lnTo>
                      <a:lnTo>
                        <a:pt x="508399" y="494519"/>
                      </a:lnTo>
                      <a:lnTo>
                        <a:pt x="509030" y="493220"/>
                      </a:lnTo>
                      <a:lnTo>
                        <a:pt x="509661" y="491652"/>
                      </a:lnTo>
                      <a:lnTo>
                        <a:pt x="510288" y="489814"/>
                      </a:lnTo>
                      <a:lnTo>
                        <a:pt x="510919" y="487709"/>
                      </a:lnTo>
                      <a:lnTo>
                        <a:pt x="511550" y="485339"/>
                      </a:lnTo>
                      <a:lnTo>
                        <a:pt x="512181" y="482708"/>
                      </a:lnTo>
                      <a:lnTo>
                        <a:pt x="512812" y="479817"/>
                      </a:lnTo>
                      <a:lnTo>
                        <a:pt x="513443" y="476673"/>
                      </a:lnTo>
                      <a:lnTo>
                        <a:pt x="514074" y="473278"/>
                      </a:lnTo>
                      <a:lnTo>
                        <a:pt x="514705" y="469638"/>
                      </a:lnTo>
                      <a:lnTo>
                        <a:pt x="515335" y="465761"/>
                      </a:lnTo>
                      <a:lnTo>
                        <a:pt x="515966" y="461650"/>
                      </a:lnTo>
                      <a:lnTo>
                        <a:pt x="516597" y="457316"/>
                      </a:lnTo>
                      <a:lnTo>
                        <a:pt x="517228" y="452765"/>
                      </a:lnTo>
                      <a:lnTo>
                        <a:pt x="517859" y="448005"/>
                      </a:lnTo>
                      <a:lnTo>
                        <a:pt x="518486" y="443046"/>
                      </a:lnTo>
                      <a:lnTo>
                        <a:pt x="519117" y="437896"/>
                      </a:lnTo>
                      <a:lnTo>
                        <a:pt x="520379" y="427072"/>
                      </a:lnTo>
                      <a:lnTo>
                        <a:pt x="521641" y="415613"/>
                      </a:lnTo>
                      <a:lnTo>
                        <a:pt x="522902" y="403620"/>
                      </a:lnTo>
                      <a:lnTo>
                        <a:pt x="524164" y="391193"/>
                      </a:lnTo>
                      <a:lnTo>
                        <a:pt x="526684" y="365466"/>
                      </a:lnTo>
                      <a:lnTo>
                        <a:pt x="529207" y="339354"/>
                      </a:lnTo>
                      <a:lnTo>
                        <a:pt x="530469" y="326454"/>
                      </a:lnTo>
                      <a:lnTo>
                        <a:pt x="531731" y="313824"/>
                      </a:lnTo>
                      <a:lnTo>
                        <a:pt x="532993" y="301586"/>
                      </a:lnTo>
                      <a:lnTo>
                        <a:pt x="534255" y="289859"/>
                      </a:lnTo>
                      <a:lnTo>
                        <a:pt x="535513" y="278768"/>
                      </a:lnTo>
                      <a:lnTo>
                        <a:pt x="536144" y="273495"/>
                      </a:lnTo>
                      <a:lnTo>
                        <a:pt x="536774" y="268424"/>
                      </a:lnTo>
                      <a:lnTo>
                        <a:pt x="537405" y="263566"/>
                      </a:lnTo>
                      <a:lnTo>
                        <a:pt x="538036" y="258938"/>
                      </a:lnTo>
                      <a:lnTo>
                        <a:pt x="538667" y="254550"/>
                      </a:lnTo>
                      <a:lnTo>
                        <a:pt x="539298" y="250417"/>
                      </a:lnTo>
                      <a:lnTo>
                        <a:pt x="539929" y="246548"/>
                      </a:lnTo>
                      <a:lnTo>
                        <a:pt x="540560" y="242955"/>
                      </a:lnTo>
                      <a:lnTo>
                        <a:pt x="541191" y="239650"/>
                      </a:lnTo>
                      <a:lnTo>
                        <a:pt x="541821" y="236644"/>
                      </a:lnTo>
                      <a:lnTo>
                        <a:pt x="542452" y="233945"/>
                      </a:lnTo>
                      <a:lnTo>
                        <a:pt x="543080" y="231562"/>
                      </a:lnTo>
                      <a:lnTo>
                        <a:pt x="543710" y="229506"/>
                      </a:lnTo>
                      <a:lnTo>
                        <a:pt x="544341" y="227782"/>
                      </a:lnTo>
                      <a:lnTo>
                        <a:pt x="544972" y="226397"/>
                      </a:lnTo>
                      <a:lnTo>
                        <a:pt x="545288" y="225835"/>
                      </a:lnTo>
                      <a:lnTo>
                        <a:pt x="545603" y="225360"/>
                      </a:lnTo>
                      <a:lnTo>
                        <a:pt x="545761" y="225155"/>
                      </a:lnTo>
                      <a:lnTo>
                        <a:pt x="545919" y="224972"/>
                      </a:lnTo>
                      <a:lnTo>
                        <a:pt x="546076" y="224812"/>
                      </a:lnTo>
                      <a:lnTo>
                        <a:pt x="546234" y="224673"/>
                      </a:lnTo>
                      <a:lnTo>
                        <a:pt x="546311" y="224611"/>
                      </a:lnTo>
                      <a:lnTo>
                        <a:pt x="546392" y="224556"/>
                      </a:lnTo>
                      <a:lnTo>
                        <a:pt x="546469" y="224506"/>
                      </a:lnTo>
                      <a:lnTo>
                        <a:pt x="546549" y="224464"/>
                      </a:lnTo>
                      <a:lnTo>
                        <a:pt x="546626" y="224424"/>
                      </a:lnTo>
                      <a:lnTo>
                        <a:pt x="546707" y="224391"/>
                      </a:lnTo>
                      <a:lnTo>
                        <a:pt x="546784" y="224365"/>
                      </a:lnTo>
                      <a:lnTo>
                        <a:pt x="546865" y="224343"/>
                      </a:lnTo>
                      <a:lnTo>
                        <a:pt x="546927" y="224329"/>
                      </a:lnTo>
                      <a:lnTo>
                        <a:pt x="546990" y="224321"/>
                      </a:lnTo>
                      <a:lnTo>
                        <a:pt x="547052" y="224314"/>
                      </a:lnTo>
                      <a:lnTo>
                        <a:pt x="547114" y="224312"/>
                      </a:lnTo>
                      <a:lnTo>
                        <a:pt x="547177" y="224312"/>
                      </a:lnTo>
                      <a:lnTo>
                        <a:pt x="547239" y="224316"/>
                      </a:lnTo>
                      <a:lnTo>
                        <a:pt x="547301" y="224325"/>
                      </a:lnTo>
                      <a:lnTo>
                        <a:pt x="547364" y="224336"/>
                      </a:lnTo>
                      <a:lnTo>
                        <a:pt x="547426" y="224351"/>
                      </a:lnTo>
                      <a:lnTo>
                        <a:pt x="547488" y="224371"/>
                      </a:lnTo>
                      <a:lnTo>
                        <a:pt x="547551" y="224393"/>
                      </a:lnTo>
                      <a:lnTo>
                        <a:pt x="547613" y="224420"/>
                      </a:lnTo>
                      <a:lnTo>
                        <a:pt x="547675" y="224448"/>
                      </a:lnTo>
                      <a:lnTo>
                        <a:pt x="547741" y="224481"/>
                      </a:lnTo>
                      <a:lnTo>
                        <a:pt x="547804" y="224519"/>
                      </a:lnTo>
                      <a:lnTo>
                        <a:pt x="547866" y="224558"/>
                      </a:lnTo>
                      <a:lnTo>
                        <a:pt x="547991" y="224651"/>
                      </a:lnTo>
                      <a:lnTo>
                        <a:pt x="548116" y="224757"/>
                      </a:lnTo>
                      <a:lnTo>
                        <a:pt x="548240" y="224875"/>
                      </a:lnTo>
                      <a:lnTo>
                        <a:pt x="548365" y="225010"/>
                      </a:lnTo>
                      <a:lnTo>
                        <a:pt x="548614" y="225322"/>
                      </a:lnTo>
                      <a:lnTo>
                        <a:pt x="548864" y="225692"/>
                      </a:lnTo>
                      <a:lnTo>
                        <a:pt x="549113" y="226119"/>
                      </a:lnTo>
                      <a:lnTo>
                        <a:pt x="549363" y="226606"/>
                      </a:lnTo>
                      <a:lnTo>
                        <a:pt x="549865" y="227751"/>
                      </a:lnTo>
                      <a:lnTo>
                        <a:pt x="550364" y="229127"/>
                      </a:lnTo>
                      <a:lnTo>
                        <a:pt x="550863" y="230732"/>
                      </a:lnTo>
                      <a:lnTo>
                        <a:pt x="551365" y="232569"/>
                      </a:lnTo>
                      <a:lnTo>
                        <a:pt x="551864" y="234636"/>
                      </a:lnTo>
                      <a:lnTo>
                        <a:pt x="552363" y="236928"/>
                      </a:lnTo>
                      <a:lnTo>
                        <a:pt x="552866" y="239447"/>
                      </a:lnTo>
                      <a:lnTo>
                        <a:pt x="553364" y="242191"/>
                      </a:lnTo>
                      <a:lnTo>
                        <a:pt x="553863" y="245155"/>
                      </a:lnTo>
                      <a:lnTo>
                        <a:pt x="554366" y="248338"/>
                      </a:lnTo>
                      <a:lnTo>
                        <a:pt x="554865" y="251736"/>
                      </a:lnTo>
                      <a:lnTo>
                        <a:pt x="555363" y="255347"/>
                      </a:lnTo>
                      <a:lnTo>
                        <a:pt x="555866" y="259165"/>
                      </a:lnTo>
                      <a:lnTo>
                        <a:pt x="556365" y="263186"/>
                      </a:lnTo>
                      <a:lnTo>
                        <a:pt x="556864" y="267406"/>
                      </a:lnTo>
                      <a:lnTo>
                        <a:pt x="557366" y="271823"/>
                      </a:lnTo>
                      <a:lnTo>
                        <a:pt x="557865" y="276430"/>
                      </a:lnTo>
                      <a:lnTo>
                        <a:pt x="558364" y="281219"/>
                      </a:lnTo>
                      <a:lnTo>
                        <a:pt x="558863" y="286186"/>
                      </a:lnTo>
                      <a:lnTo>
                        <a:pt x="559365" y="291325"/>
                      </a:lnTo>
                      <a:lnTo>
                        <a:pt x="559864" y="296632"/>
                      </a:lnTo>
                      <a:lnTo>
                        <a:pt x="560366" y="302097"/>
                      </a:lnTo>
                      <a:lnTo>
                        <a:pt x="560865" y="307716"/>
                      </a:lnTo>
                      <a:lnTo>
                        <a:pt x="561863" y="319379"/>
                      </a:lnTo>
                      <a:lnTo>
                        <a:pt x="562864" y="331562"/>
                      </a:lnTo>
                      <a:lnTo>
                        <a:pt x="563866" y="344203"/>
                      </a:lnTo>
                      <a:lnTo>
                        <a:pt x="564863" y="357231"/>
                      </a:lnTo>
                      <a:lnTo>
                        <a:pt x="565865" y="370577"/>
                      </a:lnTo>
                      <a:lnTo>
                        <a:pt x="566866" y="384164"/>
                      </a:lnTo>
                      <a:lnTo>
                        <a:pt x="568865" y="411764"/>
                      </a:lnTo>
                      <a:lnTo>
                        <a:pt x="570864" y="439398"/>
                      </a:lnTo>
                      <a:lnTo>
                        <a:pt x="571865" y="453025"/>
                      </a:lnTo>
                      <a:lnTo>
                        <a:pt x="572863" y="466419"/>
                      </a:lnTo>
                      <a:lnTo>
                        <a:pt x="573864" y="479496"/>
                      </a:lnTo>
                      <a:lnTo>
                        <a:pt x="574866" y="492176"/>
                      </a:lnTo>
                      <a:lnTo>
                        <a:pt x="575863" y="504383"/>
                      </a:lnTo>
                      <a:lnTo>
                        <a:pt x="576366" y="510282"/>
                      </a:lnTo>
                      <a:lnTo>
                        <a:pt x="576865" y="516036"/>
                      </a:lnTo>
                      <a:lnTo>
                        <a:pt x="577364" y="521630"/>
                      </a:lnTo>
                      <a:lnTo>
                        <a:pt x="577866" y="527060"/>
                      </a:lnTo>
                      <a:lnTo>
                        <a:pt x="578365" y="532314"/>
                      </a:lnTo>
                      <a:lnTo>
                        <a:pt x="578864" y="537385"/>
                      </a:lnTo>
                      <a:lnTo>
                        <a:pt x="579473" y="543275"/>
                      </a:lnTo>
                      <a:lnTo>
                        <a:pt x="580078" y="548867"/>
                      </a:lnTo>
                      <a:lnTo>
                        <a:pt x="580683" y="554147"/>
                      </a:lnTo>
                      <a:lnTo>
                        <a:pt x="581288" y="559104"/>
                      </a:lnTo>
                      <a:lnTo>
                        <a:pt x="581897" y="563721"/>
                      </a:lnTo>
                      <a:lnTo>
                        <a:pt x="582502" y="567988"/>
                      </a:lnTo>
                      <a:lnTo>
                        <a:pt x="582807" y="569988"/>
                      </a:lnTo>
                      <a:lnTo>
                        <a:pt x="583108" y="571894"/>
                      </a:lnTo>
                      <a:lnTo>
                        <a:pt x="583412" y="573707"/>
                      </a:lnTo>
                      <a:lnTo>
                        <a:pt x="583716" y="575424"/>
                      </a:lnTo>
                      <a:lnTo>
                        <a:pt x="584017" y="577047"/>
                      </a:lnTo>
                      <a:lnTo>
                        <a:pt x="584322" y="578573"/>
                      </a:lnTo>
                      <a:lnTo>
                        <a:pt x="584626" y="579999"/>
                      </a:lnTo>
                      <a:lnTo>
                        <a:pt x="584927" y="581327"/>
                      </a:lnTo>
                      <a:lnTo>
                        <a:pt x="585231" y="582554"/>
                      </a:lnTo>
                      <a:lnTo>
                        <a:pt x="585532" y="583681"/>
                      </a:lnTo>
                      <a:lnTo>
                        <a:pt x="585836" y="584703"/>
                      </a:lnTo>
                      <a:lnTo>
                        <a:pt x="586141" y="585623"/>
                      </a:lnTo>
                      <a:lnTo>
                        <a:pt x="586442" y="586438"/>
                      </a:lnTo>
                      <a:lnTo>
                        <a:pt x="586746" y="587149"/>
                      </a:lnTo>
                      <a:lnTo>
                        <a:pt x="587051" y="587752"/>
                      </a:lnTo>
                      <a:lnTo>
                        <a:pt x="587351" y="588252"/>
                      </a:lnTo>
                      <a:lnTo>
                        <a:pt x="587505" y="588461"/>
                      </a:lnTo>
                      <a:lnTo>
                        <a:pt x="587656" y="588642"/>
                      </a:lnTo>
                      <a:lnTo>
                        <a:pt x="587806" y="588798"/>
                      </a:lnTo>
                      <a:lnTo>
                        <a:pt x="587883" y="588864"/>
                      </a:lnTo>
                      <a:lnTo>
                        <a:pt x="587960" y="588926"/>
                      </a:lnTo>
                      <a:lnTo>
                        <a:pt x="588034" y="588979"/>
                      </a:lnTo>
                      <a:lnTo>
                        <a:pt x="588111" y="589027"/>
                      </a:lnTo>
                      <a:lnTo>
                        <a:pt x="588188" y="589067"/>
                      </a:lnTo>
                      <a:lnTo>
                        <a:pt x="588261" y="589100"/>
                      </a:lnTo>
                      <a:lnTo>
                        <a:pt x="588338" y="589126"/>
                      </a:lnTo>
                      <a:lnTo>
                        <a:pt x="588415" y="589146"/>
                      </a:lnTo>
                      <a:lnTo>
                        <a:pt x="588488" y="589159"/>
                      </a:lnTo>
                      <a:lnTo>
                        <a:pt x="588565" y="589166"/>
                      </a:lnTo>
                      <a:lnTo>
                        <a:pt x="588642" y="589166"/>
                      </a:lnTo>
                      <a:lnTo>
                        <a:pt x="588716" y="589159"/>
                      </a:lnTo>
                      <a:lnTo>
                        <a:pt x="588793" y="589144"/>
                      </a:lnTo>
                      <a:lnTo>
                        <a:pt x="588870" y="589124"/>
                      </a:lnTo>
                      <a:lnTo>
                        <a:pt x="588943" y="589095"/>
                      </a:lnTo>
                      <a:lnTo>
                        <a:pt x="589020" y="589060"/>
                      </a:lnTo>
                      <a:lnTo>
                        <a:pt x="589094" y="589018"/>
                      </a:lnTo>
                      <a:lnTo>
                        <a:pt x="589171" y="588970"/>
                      </a:lnTo>
                      <a:lnTo>
                        <a:pt x="589248" y="588915"/>
                      </a:lnTo>
                      <a:lnTo>
                        <a:pt x="589321" y="588853"/>
                      </a:lnTo>
                      <a:lnTo>
                        <a:pt x="589398" y="588785"/>
                      </a:lnTo>
                      <a:lnTo>
                        <a:pt x="589475" y="588708"/>
                      </a:lnTo>
                      <a:lnTo>
                        <a:pt x="589625" y="588536"/>
                      </a:lnTo>
                      <a:lnTo>
                        <a:pt x="589780" y="588336"/>
                      </a:lnTo>
                      <a:lnTo>
                        <a:pt x="589930" y="588107"/>
                      </a:lnTo>
                      <a:lnTo>
                        <a:pt x="590080" y="587851"/>
                      </a:lnTo>
                      <a:lnTo>
                        <a:pt x="590385" y="587259"/>
                      </a:lnTo>
                      <a:lnTo>
                        <a:pt x="590685" y="586554"/>
                      </a:lnTo>
                      <a:lnTo>
                        <a:pt x="590990" y="585740"/>
                      </a:lnTo>
                      <a:lnTo>
                        <a:pt x="591294" y="584815"/>
                      </a:lnTo>
                      <a:lnTo>
                        <a:pt x="591595" y="583780"/>
                      </a:lnTo>
                      <a:lnTo>
                        <a:pt x="591900" y="582635"/>
                      </a:lnTo>
                      <a:lnTo>
                        <a:pt x="592204" y="581378"/>
                      </a:lnTo>
                      <a:lnTo>
                        <a:pt x="592505" y="580013"/>
                      </a:lnTo>
                      <a:lnTo>
                        <a:pt x="592809" y="578537"/>
                      </a:lnTo>
                      <a:lnTo>
                        <a:pt x="593114" y="576954"/>
                      </a:lnTo>
                      <a:lnTo>
                        <a:pt x="593414" y="575263"/>
                      </a:lnTo>
                      <a:lnTo>
                        <a:pt x="593719" y="573462"/>
                      </a:lnTo>
                      <a:lnTo>
                        <a:pt x="594023" y="571555"/>
                      </a:lnTo>
                      <a:lnTo>
                        <a:pt x="594324" y="569541"/>
                      </a:lnTo>
                      <a:lnTo>
                        <a:pt x="594628" y="567420"/>
                      </a:lnTo>
                      <a:lnTo>
                        <a:pt x="594933" y="565194"/>
                      </a:lnTo>
                      <a:lnTo>
                        <a:pt x="595234" y="562865"/>
                      </a:lnTo>
                      <a:lnTo>
                        <a:pt x="595538" y="560432"/>
                      </a:lnTo>
                      <a:lnTo>
                        <a:pt x="595839" y="557895"/>
                      </a:lnTo>
                      <a:lnTo>
                        <a:pt x="596143" y="555257"/>
                      </a:lnTo>
                      <a:lnTo>
                        <a:pt x="596448" y="552518"/>
                      </a:lnTo>
                      <a:lnTo>
                        <a:pt x="596749" y="549682"/>
                      </a:lnTo>
                      <a:lnTo>
                        <a:pt x="597053" y="546745"/>
                      </a:lnTo>
                      <a:lnTo>
                        <a:pt x="597357" y="543713"/>
                      </a:lnTo>
                      <a:lnTo>
                        <a:pt x="597658" y="540584"/>
                      </a:lnTo>
                      <a:lnTo>
                        <a:pt x="597963" y="537361"/>
                      </a:lnTo>
                      <a:lnTo>
                        <a:pt x="598267" y="534044"/>
                      </a:lnTo>
                      <a:lnTo>
                        <a:pt x="598568" y="530636"/>
                      </a:lnTo>
                      <a:lnTo>
                        <a:pt x="598872" y="527137"/>
                      </a:lnTo>
                      <a:lnTo>
                        <a:pt x="599477" y="519880"/>
                      </a:lnTo>
                      <a:lnTo>
                        <a:pt x="600086" y="512279"/>
                      </a:lnTo>
                      <a:lnTo>
                        <a:pt x="600692" y="504352"/>
                      </a:lnTo>
                      <a:lnTo>
                        <a:pt x="601297" y="496113"/>
                      </a:lnTo>
                      <a:lnTo>
                        <a:pt x="601902" y="487579"/>
                      </a:lnTo>
                      <a:lnTo>
                        <a:pt x="602511" y="478763"/>
                      </a:lnTo>
                      <a:lnTo>
                        <a:pt x="603116" y="469684"/>
                      </a:lnTo>
                      <a:lnTo>
                        <a:pt x="603721" y="460359"/>
                      </a:lnTo>
                      <a:lnTo>
                        <a:pt x="604326" y="450808"/>
                      </a:lnTo>
                      <a:lnTo>
                        <a:pt x="604935" y="441047"/>
                      </a:lnTo>
                      <a:lnTo>
                        <a:pt x="605541" y="431099"/>
                      </a:lnTo>
                      <a:lnTo>
                        <a:pt x="606755" y="410714"/>
                      </a:lnTo>
                      <a:lnTo>
                        <a:pt x="607965" y="389821"/>
                      </a:lnTo>
                      <a:lnTo>
                        <a:pt x="610390" y="347202"/>
                      </a:lnTo>
                      <a:lnTo>
                        <a:pt x="611604" y="325837"/>
                      </a:lnTo>
                      <a:lnTo>
                        <a:pt x="612818" y="304675"/>
                      </a:lnTo>
                      <a:lnTo>
                        <a:pt x="614028" y="283905"/>
                      </a:lnTo>
                      <a:lnTo>
                        <a:pt x="614633" y="273721"/>
                      </a:lnTo>
                      <a:lnTo>
                        <a:pt x="615242" y="263705"/>
                      </a:lnTo>
                      <a:lnTo>
                        <a:pt x="615847" y="253876"/>
                      </a:lnTo>
                      <a:lnTo>
                        <a:pt x="616453" y="244258"/>
                      </a:lnTo>
                      <a:lnTo>
                        <a:pt x="617061" y="234872"/>
                      </a:lnTo>
                      <a:lnTo>
                        <a:pt x="617667" y="225741"/>
                      </a:lnTo>
                      <a:lnTo>
                        <a:pt x="618191" y="218063"/>
                      </a:lnTo>
                      <a:lnTo>
                        <a:pt x="618716" y="210605"/>
                      </a:lnTo>
                      <a:lnTo>
                        <a:pt x="619240" y="203379"/>
                      </a:lnTo>
                      <a:lnTo>
                        <a:pt x="619765" y="196399"/>
                      </a:lnTo>
                      <a:lnTo>
                        <a:pt x="620289" y="189674"/>
                      </a:lnTo>
                      <a:lnTo>
                        <a:pt x="620814" y="183219"/>
                      </a:lnTo>
                      <a:lnTo>
                        <a:pt x="621338" y="177045"/>
                      </a:lnTo>
                      <a:lnTo>
                        <a:pt x="621859" y="171161"/>
                      </a:lnTo>
                      <a:lnTo>
                        <a:pt x="622387" y="165582"/>
                      </a:lnTo>
                      <a:lnTo>
                        <a:pt x="622648" y="162911"/>
                      </a:lnTo>
                      <a:lnTo>
                        <a:pt x="622908" y="160317"/>
                      </a:lnTo>
                      <a:lnTo>
                        <a:pt x="623172" y="157805"/>
                      </a:lnTo>
                      <a:lnTo>
                        <a:pt x="623433" y="155374"/>
                      </a:lnTo>
                      <a:lnTo>
                        <a:pt x="623697" y="153027"/>
                      </a:lnTo>
                      <a:lnTo>
                        <a:pt x="623957" y="150766"/>
                      </a:lnTo>
                      <a:lnTo>
                        <a:pt x="624221" y="148589"/>
                      </a:lnTo>
                      <a:lnTo>
                        <a:pt x="624482" y="146499"/>
                      </a:lnTo>
                      <a:lnTo>
                        <a:pt x="624746" y="144496"/>
                      </a:lnTo>
                      <a:lnTo>
                        <a:pt x="625006" y="142583"/>
                      </a:lnTo>
                      <a:lnTo>
                        <a:pt x="625270" y="140759"/>
                      </a:lnTo>
                      <a:lnTo>
                        <a:pt x="625531" y="139025"/>
                      </a:lnTo>
                      <a:lnTo>
                        <a:pt x="625795" y="137383"/>
                      </a:lnTo>
                      <a:lnTo>
                        <a:pt x="626055" y="135834"/>
                      </a:lnTo>
                      <a:lnTo>
                        <a:pt x="626319" y="134378"/>
                      </a:lnTo>
                      <a:lnTo>
                        <a:pt x="626580" y="133016"/>
                      </a:lnTo>
                      <a:lnTo>
                        <a:pt x="626840" y="131749"/>
                      </a:lnTo>
                      <a:lnTo>
                        <a:pt x="627104" y="130577"/>
                      </a:lnTo>
                      <a:lnTo>
                        <a:pt x="627368" y="129503"/>
                      </a:lnTo>
                      <a:lnTo>
                        <a:pt x="627629" y="128524"/>
                      </a:lnTo>
                      <a:lnTo>
                        <a:pt x="627889" y="127644"/>
                      </a:lnTo>
                      <a:lnTo>
                        <a:pt x="628153" y="126862"/>
                      </a:lnTo>
                      <a:lnTo>
                        <a:pt x="628414" y="126179"/>
                      </a:lnTo>
                      <a:lnTo>
                        <a:pt x="628678" y="125595"/>
                      </a:lnTo>
                      <a:lnTo>
                        <a:pt x="628938" y="125110"/>
                      </a:lnTo>
                      <a:lnTo>
                        <a:pt x="629070" y="124906"/>
                      </a:lnTo>
                      <a:lnTo>
                        <a:pt x="629202" y="124726"/>
                      </a:lnTo>
                      <a:lnTo>
                        <a:pt x="629331" y="124572"/>
                      </a:lnTo>
                      <a:lnTo>
                        <a:pt x="629397" y="124505"/>
                      </a:lnTo>
                      <a:lnTo>
                        <a:pt x="629463" y="124443"/>
                      </a:lnTo>
                      <a:lnTo>
                        <a:pt x="629529" y="124388"/>
                      </a:lnTo>
                      <a:lnTo>
                        <a:pt x="629595" y="124339"/>
                      </a:lnTo>
                      <a:lnTo>
                        <a:pt x="629661" y="124297"/>
                      </a:lnTo>
                      <a:lnTo>
                        <a:pt x="629727" y="124261"/>
                      </a:lnTo>
                      <a:lnTo>
                        <a:pt x="629793" y="124231"/>
                      </a:lnTo>
                      <a:lnTo>
                        <a:pt x="629855" y="124208"/>
                      </a:lnTo>
                      <a:lnTo>
                        <a:pt x="629921" y="124191"/>
                      </a:lnTo>
                      <a:lnTo>
                        <a:pt x="629987" y="124180"/>
                      </a:lnTo>
                      <a:lnTo>
                        <a:pt x="630053" y="124175"/>
                      </a:lnTo>
                      <a:lnTo>
                        <a:pt x="630119" y="124177"/>
                      </a:lnTo>
                      <a:lnTo>
                        <a:pt x="630185" y="124186"/>
                      </a:lnTo>
                      <a:lnTo>
                        <a:pt x="630251" y="124200"/>
                      </a:lnTo>
                      <a:lnTo>
                        <a:pt x="630317" y="124221"/>
                      </a:lnTo>
                      <a:lnTo>
                        <a:pt x="630380" y="124249"/>
                      </a:lnTo>
                      <a:lnTo>
                        <a:pt x="630446" y="124283"/>
                      </a:lnTo>
                      <a:lnTo>
                        <a:pt x="630512" y="124323"/>
                      </a:lnTo>
                      <a:lnTo>
                        <a:pt x="630578" y="124369"/>
                      </a:lnTo>
                      <a:lnTo>
                        <a:pt x="630644" y="124422"/>
                      </a:lnTo>
                      <a:lnTo>
                        <a:pt x="630710" y="124482"/>
                      </a:lnTo>
                      <a:lnTo>
                        <a:pt x="630776" y="124547"/>
                      </a:lnTo>
                      <a:lnTo>
                        <a:pt x="630904" y="124698"/>
                      </a:lnTo>
                      <a:lnTo>
                        <a:pt x="631036" y="124874"/>
                      </a:lnTo>
                      <a:lnTo>
                        <a:pt x="631168" y="125076"/>
                      </a:lnTo>
                      <a:lnTo>
                        <a:pt x="631297" y="125303"/>
                      </a:lnTo>
                      <a:lnTo>
                        <a:pt x="631561" y="125835"/>
                      </a:lnTo>
                      <a:lnTo>
                        <a:pt x="631825" y="126469"/>
                      </a:lnTo>
                      <a:lnTo>
                        <a:pt x="632085" y="127205"/>
                      </a:lnTo>
                      <a:lnTo>
                        <a:pt x="632346" y="128044"/>
                      </a:lnTo>
                      <a:lnTo>
                        <a:pt x="632610" y="128985"/>
                      </a:lnTo>
                      <a:lnTo>
                        <a:pt x="632870" y="130028"/>
                      </a:lnTo>
                      <a:lnTo>
                        <a:pt x="633134" y="131173"/>
                      </a:lnTo>
                      <a:lnTo>
                        <a:pt x="633395" y="132420"/>
                      </a:lnTo>
                      <a:lnTo>
                        <a:pt x="633659" y="133769"/>
                      </a:lnTo>
                      <a:lnTo>
                        <a:pt x="633919" y="135219"/>
                      </a:lnTo>
                      <a:lnTo>
                        <a:pt x="634183" y="136770"/>
                      </a:lnTo>
                      <a:lnTo>
                        <a:pt x="634444" y="138421"/>
                      </a:lnTo>
                      <a:lnTo>
                        <a:pt x="634708" y="140173"/>
                      </a:lnTo>
                      <a:lnTo>
                        <a:pt x="634968" y="142024"/>
                      </a:lnTo>
                      <a:lnTo>
                        <a:pt x="635232" y="143975"/>
                      </a:lnTo>
                      <a:lnTo>
                        <a:pt x="635493" y="146024"/>
                      </a:lnTo>
                      <a:lnTo>
                        <a:pt x="635757" y="148171"/>
                      </a:lnTo>
                      <a:lnTo>
                        <a:pt x="636017" y="150416"/>
                      </a:lnTo>
                      <a:lnTo>
                        <a:pt x="636278" y="152756"/>
                      </a:lnTo>
                      <a:lnTo>
                        <a:pt x="636542" y="155193"/>
                      </a:lnTo>
                      <a:lnTo>
                        <a:pt x="636806" y="157728"/>
                      </a:lnTo>
                      <a:lnTo>
                        <a:pt x="637066" y="160354"/>
                      </a:lnTo>
                      <a:lnTo>
                        <a:pt x="637327" y="163076"/>
                      </a:lnTo>
                      <a:lnTo>
                        <a:pt x="637591" y="165890"/>
                      </a:lnTo>
                      <a:lnTo>
                        <a:pt x="637851" y="168796"/>
                      </a:lnTo>
                      <a:lnTo>
                        <a:pt x="638115" y="171793"/>
                      </a:lnTo>
                      <a:lnTo>
                        <a:pt x="638376" y="174880"/>
                      </a:lnTo>
                      <a:lnTo>
                        <a:pt x="638640" y="178055"/>
                      </a:lnTo>
                      <a:lnTo>
                        <a:pt x="638900" y="181321"/>
                      </a:lnTo>
                      <a:lnTo>
                        <a:pt x="639164" y="184670"/>
                      </a:lnTo>
                      <a:lnTo>
                        <a:pt x="639425" y="188107"/>
                      </a:lnTo>
                      <a:lnTo>
                        <a:pt x="639689" y="191627"/>
                      </a:lnTo>
                      <a:lnTo>
                        <a:pt x="639949" y="195232"/>
                      </a:lnTo>
                      <a:lnTo>
                        <a:pt x="640213" y="198920"/>
                      </a:lnTo>
                      <a:lnTo>
                        <a:pt x="640474" y="202687"/>
                      </a:lnTo>
                      <a:lnTo>
                        <a:pt x="640738" y="206534"/>
                      </a:lnTo>
                      <a:lnTo>
                        <a:pt x="641259" y="214461"/>
                      </a:lnTo>
                      <a:lnTo>
                        <a:pt x="641783" y="222689"/>
                      </a:lnTo>
                      <a:lnTo>
                        <a:pt x="642308" y="231208"/>
                      </a:lnTo>
                      <a:lnTo>
                        <a:pt x="642832" y="240004"/>
                      </a:lnTo>
                      <a:lnTo>
                        <a:pt x="643357" y="249065"/>
                      </a:lnTo>
                      <a:lnTo>
                        <a:pt x="643881" y="258377"/>
                      </a:lnTo>
                      <a:lnTo>
                        <a:pt x="644406" y="267928"/>
                      </a:lnTo>
                      <a:lnTo>
                        <a:pt x="644930" y="277702"/>
                      </a:lnTo>
                      <a:lnTo>
                        <a:pt x="645455" y="287686"/>
                      </a:lnTo>
                      <a:lnTo>
                        <a:pt x="645979" y="297863"/>
                      </a:lnTo>
                      <a:lnTo>
                        <a:pt x="646504" y="308218"/>
                      </a:lnTo>
                      <a:lnTo>
                        <a:pt x="647028" y="318736"/>
                      </a:lnTo>
                      <a:lnTo>
                        <a:pt x="648077" y="340198"/>
                      </a:lnTo>
                      <a:lnTo>
                        <a:pt x="649126" y="362117"/>
                      </a:lnTo>
                      <a:lnTo>
                        <a:pt x="650175" y="384356"/>
                      </a:lnTo>
                      <a:lnTo>
                        <a:pt x="651225" y="406775"/>
                      </a:lnTo>
                      <a:lnTo>
                        <a:pt x="652413" y="432255"/>
                      </a:lnTo>
                      <a:lnTo>
                        <a:pt x="653601" y="457578"/>
                      </a:lnTo>
                      <a:lnTo>
                        <a:pt x="654793" y="482532"/>
                      </a:lnTo>
                      <a:lnTo>
                        <a:pt x="655388" y="494807"/>
                      </a:lnTo>
                      <a:lnTo>
                        <a:pt x="655982" y="506909"/>
                      </a:lnTo>
                      <a:lnTo>
                        <a:pt x="656576" y="518816"/>
                      </a:lnTo>
                      <a:lnTo>
                        <a:pt x="657174" y="530504"/>
                      </a:lnTo>
                      <a:lnTo>
                        <a:pt x="657768" y="541943"/>
                      </a:lnTo>
                      <a:lnTo>
                        <a:pt x="658362" y="553113"/>
                      </a:lnTo>
                      <a:lnTo>
                        <a:pt x="658956" y="563988"/>
                      </a:lnTo>
                      <a:lnTo>
                        <a:pt x="659551" y="574541"/>
                      </a:lnTo>
                      <a:lnTo>
                        <a:pt x="659851" y="579693"/>
                      </a:lnTo>
                      <a:lnTo>
                        <a:pt x="660149" y="584755"/>
                      </a:lnTo>
                      <a:lnTo>
                        <a:pt x="660446" y="589727"/>
                      </a:lnTo>
                      <a:lnTo>
                        <a:pt x="660743" y="594604"/>
                      </a:lnTo>
                      <a:lnTo>
                        <a:pt x="661040" y="599385"/>
                      </a:lnTo>
                      <a:lnTo>
                        <a:pt x="661337" y="604068"/>
                      </a:lnTo>
                      <a:lnTo>
                        <a:pt x="661634" y="608648"/>
                      </a:lnTo>
                      <a:lnTo>
                        <a:pt x="661931" y="613122"/>
                      </a:lnTo>
                      <a:lnTo>
                        <a:pt x="662228" y="617490"/>
                      </a:lnTo>
                      <a:lnTo>
                        <a:pt x="662529" y="621751"/>
                      </a:lnTo>
                      <a:lnTo>
                        <a:pt x="662826" y="625897"/>
                      </a:lnTo>
                      <a:lnTo>
                        <a:pt x="663123" y="629931"/>
                      </a:lnTo>
                      <a:lnTo>
                        <a:pt x="663420" y="633848"/>
                      </a:lnTo>
                      <a:lnTo>
                        <a:pt x="663717" y="637644"/>
                      </a:lnTo>
                      <a:lnTo>
                        <a:pt x="664015" y="641321"/>
                      </a:lnTo>
                      <a:lnTo>
                        <a:pt x="664312" y="644875"/>
                      </a:lnTo>
                      <a:lnTo>
                        <a:pt x="664609" y="648303"/>
                      </a:lnTo>
                      <a:lnTo>
                        <a:pt x="664909" y="651604"/>
                      </a:lnTo>
                      <a:lnTo>
                        <a:pt x="665207" y="654774"/>
                      </a:lnTo>
                      <a:lnTo>
                        <a:pt x="665504" y="657813"/>
                      </a:lnTo>
                      <a:lnTo>
                        <a:pt x="665801" y="660722"/>
                      </a:lnTo>
                      <a:lnTo>
                        <a:pt x="666098" y="663494"/>
                      </a:lnTo>
                      <a:lnTo>
                        <a:pt x="666395" y="666129"/>
                      </a:lnTo>
                      <a:lnTo>
                        <a:pt x="666692" y="668626"/>
                      </a:lnTo>
                      <a:lnTo>
                        <a:pt x="666989" y="670984"/>
                      </a:lnTo>
                      <a:lnTo>
                        <a:pt x="667286" y="673200"/>
                      </a:lnTo>
                      <a:lnTo>
                        <a:pt x="667587" y="675274"/>
                      </a:lnTo>
                      <a:lnTo>
                        <a:pt x="667884" y="677202"/>
                      </a:lnTo>
                      <a:lnTo>
                        <a:pt x="668181" y="678988"/>
                      </a:lnTo>
                      <a:lnTo>
                        <a:pt x="668478" y="680626"/>
                      </a:lnTo>
                      <a:lnTo>
                        <a:pt x="668775" y="682115"/>
                      </a:lnTo>
                      <a:lnTo>
                        <a:pt x="669073" y="683456"/>
                      </a:lnTo>
                      <a:lnTo>
                        <a:pt x="669370" y="684647"/>
                      </a:lnTo>
                      <a:lnTo>
                        <a:pt x="669667" y="685686"/>
                      </a:lnTo>
                      <a:lnTo>
                        <a:pt x="669964" y="686576"/>
                      </a:lnTo>
                      <a:lnTo>
                        <a:pt x="670261" y="687311"/>
                      </a:lnTo>
                      <a:lnTo>
                        <a:pt x="670411" y="687622"/>
                      </a:lnTo>
                      <a:lnTo>
                        <a:pt x="670562" y="687895"/>
                      </a:lnTo>
                      <a:lnTo>
                        <a:pt x="670708" y="688128"/>
                      </a:lnTo>
                      <a:lnTo>
                        <a:pt x="670782" y="688232"/>
                      </a:lnTo>
                      <a:lnTo>
                        <a:pt x="670859" y="688324"/>
                      </a:lnTo>
                      <a:lnTo>
                        <a:pt x="670932" y="688408"/>
                      </a:lnTo>
                      <a:lnTo>
                        <a:pt x="671006" y="688480"/>
                      </a:lnTo>
                      <a:lnTo>
                        <a:pt x="671083" y="688544"/>
                      </a:lnTo>
                      <a:lnTo>
                        <a:pt x="671156" y="688599"/>
                      </a:lnTo>
                      <a:lnTo>
                        <a:pt x="671229" y="688643"/>
                      </a:lnTo>
                      <a:lnTo>
                        <a:pt x="671303" y="688679"/>
                      </a:lnTo>
                      <a:lnTo>
                        <a:pt x="671380" y="688703"/>
                      </a:lnTo>
                      <a:lnTo>
                        <a:pt x="671453" y="688718"/>
                      </a:lnTo>
                      <a:lnTo>
                        <a:pt x="671526" y="688725"/>
                      </a:lnTo>
                      <a:lnTo>
                        <a:pt x="671603" y="688720"/>
                      </a:lnTo>
                      <a:lnTo>
                        <a:pt x="671677" y="688707"/>
                      </a:lnTo>
                      <a:lnTo>
                        <a:pt x="671750" y="688683"/>
                      </a:lnTo>
                      <a:lnTo>
                        <a:pt x="671823" y="688650"/>
                      </a:lnTo>
                      <a:lnTo>
                        <a:pt x="671901" y="688608"/>
                      </a:lnTo>
                      <a:lnTo>
                        <a:pt x="671974" y="688555"/>
                      </a:lnTo>
                      <a:lnTo>
                        <a:pt x="672047" y="688494"/>
                      </a:lnTo>
                      <a:lnTo>
                        <a:pt x="672121" y="688421"/>
                      </a:lnTo>
                      <a:lnTo>
                        <a:pt x="672198" y="688339"/>
                      </a:lnTo>
                      <a:lnTo>
                        <a:pt x="672271" y="688247"/>
                      </a:lnTo>
                      <a:lnTo>
                        <a:pt x="672344" y="688146"/>
                      </a:lnTo>
                      <a:lnTo>
                        <a:pt x="672495" y="687914"/>
                      </a:lnTo>
                      <a:lnTo>
                        <a:pt x="672642" y="687644"/>
                      </a:lnTo>
                      <a:lnTo>
                        <a:pt x="672939" y="686988"/>
                      </a:lnTo>
                      <a:lnTo>
                        <a:pt x="673239" y="686173"/>
                      </a:lnTo>
                      <a:lnTo>
                        <a:pt x="673536" y="685204"/>
                      </a:lnTo>
                      <a:lnTo>
                        <a:pt x="673834" y="684079"/>
                      </a:lnTo>
                      <a:lnTo>
                        <a:pt x="674131" y="682797"/>
                      </a:lnTo>
                      <a:lnTo>
                        <a:pt x="674428" y="681362"/>
                      </a:lnTo>
                      <a:lnTo>
                        <a:pt x="674725" y="679772"/>
                      </a:lnTo>
                      <a:lnTo>
                        <a:pt x="675022" y="678028"/>
                      </a:lnTo>
                      <a:lnTo>
                        <a:pt x="675319" y="676130"/>
                      </a:lnTo>
                      <a:lnTo>
                        <a:pt x="675620" y="674078"/>
                      </a:lnTo>
                      <a:lnTo>
                        <a:pt x="675917" y="671876"/>
                      </a:lnTo>
                      <a:lnTo>
                        <a:pt x="676214" y="669522"/>
                      </a:lnTo>
                      <a:lnTo>
                        <a:pt x="676511" y="667017"/>
                      </a:lnTo>
                      <a:lnTo>
                        <a:pt x="676808" y="664363"/>
                      </a:lnTo>
                      <a:lnTo>
                        <a:pt x="677105" y="661560"/>
                      </a:lnTo>
                      <a:lnTo>
                        <a:pt x="677402" y="658610"/>
                      </a:lnTo>
                      <a:lnTo>
                        <a:pt x="677700" y="655514"/>
                      </a:lnTo>
                      <a:lnTo>
                        <a:pt x="677997" y="652275"/>
                      </a:lnTo>
                      <a:lnTo>
                        <a:pt x="678297" y="648891"/>
                      </a:lnTo>
                      <a:lnTo>
                        <a:pt x="678594" y="645366"/>
                      </a:lnTo>
                      <a:lnTo>
                        <a:pt x="678892" y="641700"/>
                      </a:lnTo>
                      <a:lnTo>
                        <a:pt x="679189" y="637895"/>
                      </a:lnTo>
                      <a:lnTo>
                        <a:pt x="679486" y="633954"/>
                      </a:lnTo>
                      <a:lnTo>
                        <a:pt x="679783" y="629876"/>
                      </a:lnTo>
                      <a:lnTo>
                        <a:pt x="680080" y="625664"/>
                      </a:lnTo>
                      <a:lnTo>
                        <a:pt x="680377" y="621322"/>
                      </a:lnTo>
                      <a:lnTo>
                        <a:pt x="680674" y="616850"/>
                      </a:lnTo>
                      <a:lnTo>
                        <a:pt x="680971" y="612250"/>
                      </a:lnTo>
                      <a:lnTo>
                        <a:pt x="681268" y="607525"/>
                      </a:lnTo>
                      <a:lnTo>
                        <a:pt x="681569" y="602676"/>
                      </a:lnTo>
                      <a:lnTo>
                        <a:pt x="681866" y="597707"/>
                      </a:lnTo>
                      <a:lnTo>
                        <a:pt x="682163" y="592618"/>
                      </a:lnTo>
                      <a:lnTo>
                        <a:pt x="682461" y="587413"/>
                      </a:lnTo>
                      <a:lnTo>
                        <a:pt x="682758" y="582093"/>
                      </a:lnTo>
                      <a:lnTo>
                        <a:pt x="683055" y="576664"/>
                      </a:lnTo>
                      <a:lnTo>
                        <a:pt x="683352" y="571124"/>
                      </a:lnTo>
                      <a:lnTo>
                        <a:pt x="683649" y="565478"/>
                      </a:lnTo>
                      <a:lnTo>
                        <a:pt x="683950" y="559729"/>
                      </a:lnTo>
                      <a:lnTo>
                        <a:pt x="684247" y="553879"/>
                      </a:lnTo>
                      <a:lnTo>
                        <a:pt x="684544" y="547932"/>
                      </a:lnTo>
                      <a:lnTo>
                        <a:pt x="684841" y="541888"/>
                      </a:lnTo>
                      <a:lnTo>
                        <a:pt x="685138" y="535753"/>
                      </a:lnTo>
                      <a:lnTo>
                        <a:pt x="685732" y="523216"/>
                      </a:lnTo>
                      <a:lnTo>
                        <a:pt x="686326" y="510348"/>
                      </a:lnTo>
                      <a:lnTo>
                        <a:pt x="686924" y="497170"/>
                      </a:lnTo>
                      <a:lnTo>
                        <a:pt x="687519" y="483712"/>
                      </a:lnTo>
                      <a:lnTo>
                        <a:pt x="688113" y="469999"/>
                      </a:lnTo>
                      <a:lnTo>
                        <a:pt x="688707" y="456057"/>
                      </a:lnTo>
                      <a:lnTo>
                        <a:pt x="689301" y="441917"/>
                      </a:lnTo>
                      <a:lnTo>
                        <a:pt x="690376" y="416043"/>
                      </a:lnTo>
                      <a:lnTo>
                        <a:pt x="691447" y="389779"/>
                      </a:lnTo>
                      <a:lnTo>
                        <a:pt x="693589" y="336778"/>
                      </a:lnTo>
                      <a:lnTo>
                        <a:pt x="694660" y="310389"/>
                      </a:lnTo>
                      <a:lnTo>
                        <a:pt x="695731" y="284310"/>
                      </a:lnTo>
                      <a:lnTo>
                        <a:pt x="696267" y="271440"/>
                      </a:lnTo>
                      <a:lnTo>
                        <a:pt x="696802" y="258716"/>
                      </a:lnTo>
                      <a:lnTo>
                        <a:pt x="697338" y="246154"/>
                      </a:lnTo>
                      <a:lnTo>
                        <a:pt x="697873" y="233778"/>
                      </a:lnTo>
                      <a:lnTo>
                        <a:pt x="698409" y="221610"/>
                      </a:lnTo>
                      <a:lnTo>
                        <a:pt x="698944" y="209669"/>
                      </a:lnTo>
                      <a:lnTo>
                        <a:pt x="699480" y="197975"/>
                      </a:lnTo>
                      <a:lnTo>
                        <a:pt x="700015" y="186552"/>
                      </a:lnTo>
                      <a:lnTo>
                        <a:pt x="700551" y="175415"/>
                      </a:lnTo>
                      <a:lnTo>
                        <a:pt x="700818" y="169961"/>
                      </a:lnTo>
                      <a:lnTo>
                        <a:pt x="701086" y="164586"/>
                      </a:lnTo>
                      <a:lnTo>
                        <a:pt x="701354" y="159293"/>
                      </a:lnTo>
                      <a:lnTo>
                        <a:pt x="701622" y="154084"/>
                      </a:lnTo>
                      <a:lnTo>
                        <a:pt x="701889" y="148960"/>
                      </a:lnTo>
                      <a:lnTo>
                        <a:pt x="702157" y="143925"/>
                      </a:lnTo>
                      <a:lnTo>
                        <a:pt x="702425" y="138981"/>
                      </a:lnTo>
                      <a:lnTo>
                        <a:pt x="702693" y="134129"/>
                      </a:lnTo>
                      <a:lnTo>
                        <a:pt x="702961" y="129373"/>
                      </a:lnTo>
                      <a:lnTo>
                        <a:pt x="703228" y="124713"/>
                      </a:lnTo>
                      <a:lnTo>
                        <a:pt x="703496" y="120153"/>
                      </a:lnTo>
                      <a:lnTo>
                        <a:pt x="703764" y="115693"/>
                      </a:lnTo>
                      <a:lnTo>
                        <a:pt x="704032" y="111337"/>
                      </a:lnTo>
                      <a:lnTo>
                        <a:pt x="704299" y="107086"/>
                      </a:lnTo>
                      <a:lnTo>
                        <a:pt x="704567" y="102942"/>
                      </a:lnTo>
                      <a:lnTo>
                        <a:pt x="704835" y="98906"/>
                      </a:lnTo>
                      <a:lnTo>
                        <a:pt x="705103" y="94981"/>
                      </a:lnTo>
                      <a:lnTo>
                        <a:pt x="705370" y="91169"/>
                      </a:lnTo>
                      <a:lnTo>
                        <a:pt x="705638" y="87471"/>
                      </a:lnTo>
                      <a:lnTo>
                        <a:pt x="705906" y="83889"/>
                      </a:lnTo>
                      <a:lnTo>
                        <a:pt x="706174" y="80424"/>
                      </a:lnTo>
                      <a:lnTo>
                        <a:pt x="706441" y="77078"/>
                      </a:lnTo>
                      <a:lnTo>
                        <a:pt x="706709" y="73853"/>
                      </a:lnTo>
                      <a:lnTo>
                        <a:pt x="706977" y="70750"/>
                      </a:lnTo>
                      <a:lnTo>
                        <a:pt x="707245" y="67771"/>
                      </a:lnTo>
                      <a:lnTo>
                        <a:pt x="707512" y="64917"/>
                      </a:lnTo>
                      <a:lnTo>
                        <a:pt x="707780" y="62189"/>
                      </a:lnTo>
                      <a:lnTo>
                        <a:pt x="708048" y="59589"/>
                      </a:lnTo>
                      <a:lnTo>
                        <a:pt x="708316" y="57117"/>
                      </a:lnTo>
                      <a:lnTo>
                        <a:pt x="708583" y="54776"/>
                      </a:lnTo>
                      <a:lnTo>
                        <a:pt x="708851" y="52566"/>
                      </a:lnTo>
                      <a:lnTo>
                        <a:pt x="709119" y="50488"/>
                      </a:lnTo>
                      <a:lnTo>
                        <a:pt x="709387" y="48544"/>
                      </a:lnTo>
                      <a:lnTo>
                        <a:pt x="709655" y="46734"/>
                      </a:lnTo>
                      <a:lnTo>
                        <a:pt x="709922" y="45059"/>
                      </a:lnTo>
                      <a:lnTo>
                        <a:pt x="710190" y="43521"/>
                      </a:lnTo>
                      <a:lnTo>
                        <a:pt x="710458" y="42119"/>
                      </a:lnTo>
                      <a:lnTo>
                        <a:pt x="710726" y="40855"/>
                      </a:lnTo>
                      <a:lnTo>
                        <a:pt x="710993" y="39729"/>
                      </a:lnTo>
                      <a:lnTo>
                        <a:pt x="711261" y="38743"/>
                      </a:lnTo>
                      <a:lnTo>
                        <a:pt x="711529" y="37896"/>
                      </a:lnTo>
                      <a:lnTo>
                        <a:pt x="711797" y="37189"/>
                      </a:lnTo>
                      <a:lnTo>
                        <a:pt x="712064" y="36623"/>
                      </a:lnTo>
                      <a:lnTo>
                        <a:pt x="712200" y="36393"/>
                      </a:lnTo>
                      <a:lnTo>
                        <a:pt x="712332" y="36198"/>
                      </a:lnTo>
                      <a:lnTo>
                        <a:pt x="712402" y="36114"/>
                      </a:lnTo>
                      <a:lnTo>
                        <a:pt x="712468" y="36039"/>
                      </a:lnTo>
                      <a:lnTo>
                        <a:pt x="712534" y="35972"/>
                      </a:lnTo>
                      <a:lnTo>
                        <a:pt x="712600" y="35914"/>
                      </a:lnTo>
                      <a:lnTo>
                        <a:pt x="712669" y="35866"/>
                      </a:lnTo>
                      <a:lnTo>
                        <a:pt x="712736" y="35826"/>
                      </a:lnTo>
                      <a:lnTo>
                        <a:pt x="712802" y="35795"/>
                      </a:lnTo>
                      <a:lnTo>
                        <a:pt x="712868" y="35773"/>
                      </a:lnTo>
                      <a:lnTo>
                        <a:pt x="712937" y="35759"/>
                      </a:lnTo>
                      <a:lnTo>
                        <a:pt x="713003" y="35755"/>
                      </a:lnTo>
                      <a:lnTo>
                        <a:pt x="713069" y="35759"/>
                      </a:lnTo>
                      <a:lnTo>
                        <a:pt x="713135" y="35773"/>
                      </a:lnTo>
                      <a:lnTo>
                        <a:pt x="713205" y="35795"/>
                      </a:lnTo>
                      <a:lnTo>
                        <a:pt x="713271" y="35826"/>
                      </a:lnTo>
                      <a:lnTo>
                        <a:pt x="713337" y="35866"/>
                      </a:lnTo>
                      <a:lnTo>
                        <a:pt x="713403" y="35915"/>
                      </a:lnTo>
                      <a:lnTo>
                        <a:pt x="713473" y="35973"/>
                      </a:lnTo>
                      <a:lnTo>
                        <a:pt x="713539" y="36039"/>
                      </a:lnTo>
                      <a:lnTo>
                        <a:pt x="713605" y="36115"/>
                      </a:lnTo>
                      <a:lnTo>
                        <a:pt x="713671" y="36199"/>
                      </a:lnTo>
                      <a:lnTo>
                        <a:pt x="713807" y="36395"/>
                      </a:lnTo>
                      <a:lnTo>
                        <a:pt x="713939" y="36626"/>
                      </a:lnTo>
                      <a:lnTo>
                        <a:pt x="714206" y="37195"/>
                      </a:lnTo>
                      <a:lnTo>
                        <a:pt x="714474" y="37906"/>
                      </a:lnTo>
                      <a:lnTo>
                        <a:pt x="714742" y="38760"/>
                      </a:lnTo>
                      <a:lnTo>
                        <a:pt x="715010" y="39755"/>
                      </a:lnTo>
                      <a:lnTo>
                        <a:pt x="715277" y="40892"/>
                      </a:lnTo>
                      <a:lnTo>
                        <a:pt x="715545" y="42171"/>
                      </a:lnTo>
                      <a:lnTo>
                        <a:pt x="715813" y="43590"/>
                      </a:lnTo>
                      <a:lnTo>
                        <a:pt x="716081" y="45150"/>
                      </a:lnTo>
                      <a:lnTo>
                        <a:pt x="716352" y="46850"/>
                      </a:lnTo>
                      <a:lnTo>
                        <a:pt x="716620" y="48690"/>
                      </a:lnTo>
                      <a:lnTo>
                        <a:pt x="716888" y="50669"/>
                      </a:lnTo>
                      <a:lnTo>
                        <a:pt x="717155" y="52787"/>
                      </a:lnTo>
                      <a:lnTo>
                        <a:pt x="717423" y="55042"/>
                      </a:lnTo>
                      <a:lnTo>
                        <a:pt x="717691" y="57434"/>
                      </a:lnTo>
                      <a:lnTo>
                        <a:pt x="717959" y="59962"/>
                      </a:lnTo>
                      <a:lnTo>
                        <a:pt x="718226" y="62625"/>
                      </a:lnTo>
                      <a:lnTo>
                        <a:pt x="718494" y="65422"/>
                      </a:lnTo>
                      <a:lnTo>
                        <a:pt x="718762" y="68353"/>
                      </a:lnTo>
                      <a:lnTo>
                        <a:pt x="719030" y="71416"/>
                      </a:lnTo>
                      <a:lnTo>
                        <a:pt x="719297" y="74610"/>
                      </a:lnTo>
                      <a:lnTo>
                        <a:pt x="719565" y="77933"/>
                      </a:lnTo>
                      <a:lnTo>
                        <a:pt x="719833" y="81386"/>
                      </a:lnTo>
                      <a:lnTo>
                        <a:pt x="720101" y="84966"/>
                      </a:lnTo>
                      <a:lnTo>
                        <a:pt x="720368" y="88672"/>
                      </a:lnTo>
                      <a:lnTo>
                        <a:pt x="720636" y="92502"/>
                      </a:lnTo>
                      <a:lnTo>
                        <a:pt x="720904" y="96456"/>
                      </a:lnTo>
                      <a:lnTo>
                        <a:pt x="721172" y="100531"/>
                      </a:lnTo>
                      <a:lnTo>
                        <a:pt x="721439" y="104727"/>
                      </a:lnTo>
                      <a:lnTo>
                        <a:pt x="721707" y="109041"/>
                      </a:lnTo>
                      <a:lnTo>
                        <a:pt x="721975" y="113473"/>
                      </a:lnTo>
                      <a:lnTo>
                        <a:pt x="722243" y="118019"/>
                      </a:lnTo>
                      <a:lnTo>
                        <a:pt x="722510" y="122679"/>
                      </a:lnTo>
                      <a:lnTo>
                        <a:pt x="722778" y="127450"/>
                      </a:lnTo>
                      <a:lnTo>
                        <a:pt x="723046" y="132331"/>
                      </a:lnTo>
                      <a:lnTo>
                        <a:pt x="723314" y="137321"/>
                      </a:lnTo>
                      <a:lnTo>
                        <a:pt x="723582" y="142416"/>
                      </a:lnTo>
                      <a:lnTo>
                        <a:pt x="723860" y="147855"/>
                      </a:lnTo>
                      <a:lnTo>
                        <a:pt x="724139" y="153405"/>
                      </a:lnTo>
                      <a:lnTo>
                        <a:pt x="724422" y="159064"/>
                      </a:lnTo>
                      <a:lnTo>
                        <a:pt x="724700" y="164831"/>
                      </a:lnTo>
                      <a:lnTo>
                        <a:pt x="724979" y="170701"/>
                      </a:lnTo>
                      <a:lnTo>
                        <a:pt x="725261" y="176672"/>
                      </a:lnTo>
                      <a:lnTo>
                        <a:pt x="725540" y="182743"/>
                      </a:lnTo>
                      <a:lnTo>
                        <a:pt x="725823" y="188908"/>
                      </a:lnTo>
                      <a:lnTo>
                        <a:pt x="726101" y="195168"/>
                      </a:lnTo>
                      <a:lnTo>
                        <a:pt x="726380" y="201520"/>
                      </a:lnTo>
                      <a:lnTo>
                        <a:pt x="726659" y="207959"/>
                      </a:lnTo>
                      <a:lnTo>
                        <a:pt x="726941" y="214483"/>
                      </a:lnTo>
                      <a:lnTo>
                        <a:pt x="727503" y="227775"/>
                      </a:lnTo>
                      <a:lnTo>
                        <a:pt x="728060" y="241376"/>
                      </a:lnTo>
                      <a:lnTo>
                        <a:pt x="728621" y="255257"/>
                      </a:lnTo>
                      <a:lnTo>
                        <a:pt x="729182" y="269395"/>
                      </a:lnTo>
                      <a:lnTo>
                        <a:pt x="729740" y="283766"/>
                      </a:lnTo>
                      <a:lnTo>
                        <a:pt x="730301" y="298345"/>
                      </a:lnTo>
                      <a:lnTo>
                        <a:pt x="730862" y="313104"/>
                      </a:lnTo>
                      <a:lnTo>
                        <a:pt x="731420" y="328019"/>
                      </a:lnTo>
                      <a:lnTo>
                        <a:pt x="732542" y="358204"/>
                      </a:lnTo>
                      <a:lnTo>
                        <a:pt x="734783" y="419238"/>
                      </a:lnTo>
                      <a:lnTo>
                        <a:pt x="735902" y="449645"/>
                      </a:lnTo>
                      <a:lnTo>
                        <a:pt x="737021" y="479687"/>
                      </a:lnTo>
                      <a:lnTo>
                        <a:pt x="737582" y="494501"/>
                      </a:lnTo>
                      <a:lnTo>
                        <a:pt x="738143" y="509142"/>
                      </a:lnTo>
                      <a:lnTo>
                        <a:pt x="738701" y="523581"/>
                      </a:lnTo>
                      <a:lnTo>
                        <a:pt x="739262" y="537794"/>
                      </a:lnTo>
                      <a:lnTo>
                        <a:pt x="739823" y="551752"/>
                      </a:lnTo>
                      <a:lnTo>
                        <a:pt x="740381" y="565432"/>
                      </a:lnTo>
                      <a:lnTo>
                        <a:pt x="740942" y="578808"/>
                      </a:lnTo>
                      <a:lnTo>
                        <a:pt x="741221" y="585374"/>
                      </a:lnTo>
                      <a:lnTo>
                        <a:pt x="741503" y="591856"/>
                      </a:lnTo>
                      <a:lnTo>
                        <a:pt x="741782" y="598248"/>
                      </a:lnTo>
                      <a:lnTo>
                        <a:pt x="742061" y="604550"/>
                      </a:lnTo>
                      <a:lnTo>
                        <a:pt x="742343" y="610757"/>
                      </a:lnTo>
                      <a:lnTo>
                        <a:pt x="742622" y="616865"/>
                      </a:lnTo>
                      <a:lnTo>
                        <a:pt x="742901" y="622876"/>
                      </a:lnTo>
                      <a:lnTo>
                        <a:pt x="743183" y="628784"/>
                      </a:lnTo>
                      <a:lnTo>
                        <a:pt x="743462" y="634583"/>
                      </a:lnTo>
                      <a:lnTo>
                        <a:pt x="743744" y="640277"/>
                      </a:lnTo>
                      <a:lnTo>
                        <a:pt x="744023" y="645859"/>
                      </a:lnTo>
                      <a:lnTo>
                        <a:pt x="744302" y="651328"/>
                      </a:lnTo>
                      <a:lnTo>
                        <a:pt x="744584" y="656681"/>
                      </a:lnTo>
                      <a:lnTo>
                        <a:pt x="744863" y="661915"/>
                      </a:lnTo>
                      <a:lnTo>
                        <a:pt x="745142" y="667030"/>
                      </a:lnTo>
                      <a:lnTo>
                        <a:pt x="745424" y="672019"/>
                      </a:lnTo>
                      <a:lnTo>
                        <a:pt x="745703" y="676883"/>
                      </a:lnTo>
                      <a:lnTo>
                        <a:pt x="745982" y="681617"/>
                      </a:lnTo>
                      <a:lnTo>
                        <a:pt x="746264" y="686224"/>
                      </a:lnTo>
                      <a:lnTo>
                        <a:pt x="746543" y="690695"/>
                      </a:lnTo>
                      <a:lnTo>
                        <a:pt x="746822" y="695033"/>
                      </a:lnTo>
                      <a:lnTo>
                        <a:pt x="747104" y="699234"/>
                      </a:lnTo>
                      <a:lnTo>
                        <a:pt x="747383" y="703297"/>
                      </a:lnTo>
                      <a:lnTo>
                        <a:pt x="747661" y="707218"/>
                      </a:lnTo>
                      <a:lnTo>
                        <a:pt x="747944" y="710999"/>
                      </a:lnTo>
                      <a:lnTo>
                        <a:pt x="748223" y="714632"/>
                      </a:lnTo>
                      <a:lnTo>
                        <a:pt x="748501" y="718122"/>
                      </a:lnTo>
                      <a:lnTo>
                        <a:pt x="748784" y="721462"/>
                      </a:lnTo>
                      <a:lnTo>
                        <a:pt x="749063" y="724652"/>
                      </a:lnTo>
                      <a:lnTo>
                        <a:pt x="749341" y="727693"/>
                      </a:lnTo>
                      <a:lnTo>
                        <a:pt x="749624" y="730580"/>
                      </a:lnTo>
                      <a:lnTo>
                        <a:pt x="749903" y="733312"/>
                      </a:lnTo>
                      <a:lnTo>
                        <a:pt x="750185" y="735891"/>
                      </a:lnTo>
                      <a:lnTo>
                        <a:pt x="750464" y="738313"/>
                      </a:lnTo>
                      <a:lnTo>
                        <a:pt x="750743" y="740576"/>
                      </a:lnTo>
                      <a:lnTo>
                        <a:pt x="751021" y="742681"/>
                      </a:lnTo>
                      <a:lnTo>
                        <a:pt x="751304" y="744625"/>
                      </a:lnTo>
                      <a:lnTo>
                        <a:pt x="751582" y="746411"/>
                      </a:lnTo>
                      <a:lnTo>
                        <a:pt x="751865" y="748032"/>
                      </a:lnTo>
                      <a:lnTo>
                        <a:pt x="752144" y="749492"/>
                      </a:lnTo>
                      <a:lnTo>
                        <a:pt x="752422" y="750786"/>
                      </a:lnTo>
                      <a:lnTo>
                        <a:pt x="752705" y="751918"/>
                      </a:lnTo>
                      <a:lnTo>
                        <a:pt x="752984" y="752885"/>
                      </a:lnTo>
                      <a:lnTo>
                        <a:pt x="753262" y="753686"/>
                      </a:lnTo>
                      <a:lnTo>
                        <a:pt x="753545" y="754322"/>
                      </a:lnTo>
                      <a:lnTo>
                        <a:pt x="753684" y="754578"/>
                      </a:lnTo>
                      <a:lnTo>
                        <a:pt x="753824" y="754791"/>
                      </a:lnTo>
                      <a:lnTo>
                        <a:pt x="753893" y="754882"/>
                      </a:lnTo>
                      <a:lnTo>
                        <a:pt x="753963" y="754963"/>
                      </a:lnTo>
                      <a:lnTo>
                        <a:pt x="754033" y="755034"/>
                      </a:lnTo>
                      <a:lnTo>
                        <a:pt x="754102" y="755093"/>
                      </a:lnTo>
                      <a:lnTo>
                        <a:pt x="754172" y="755142"/>
                      </a:lnTo>
                      <a:lnTo>
                        <a:pt x="754245" y="755181"/>
                      </a:lnTo>
                      <a:lnTo>
                        <a:pt x="754315" y="755210"/>
                      </a:lnTo>
                      <a:lnTo>
                        <a:pt x="754385" y="755227"/>
                      </a:lnTo>
                      <a:lnTo>
                        <a:pt x="754454" y="755236"/>
                      </a:lnTo>
                      <a:lnTo>
                        <a:pt x="754524" y="755234"/>
                      </a:lnTo>
                      <a:lnTo>
                        <a:pt x="754594" y="755221"/>
                      </a:lnTo>
                      <a:lnTo>
                        <a:pt x="754664" y="755197"/>
                      </a:lnTo>
                      <a:lnTo>
                        <a:pt x="754733" y="755164"/>
                      </a:lnTo>
                      <a:lnTo>
                        <a:pt x="754803" y="755119"/>
                      </a:lnTo>
                      <a:lnTo>
                        <a:pt x="754873" y="755064"/>
                      </a:lnTo>
                      <a:lnTo>
                        <a:pt x="754942" y="754998"/>
                      </a:lnTo>
                      <a:lnTo>
                        <a:pt x="755012" y="754924"/>
                      </a:lnTo>
                      <a:lnTo>
                        <a:pt x="755085" y="754835"/>
                      </a:lnTo>
                      <a:lnTo>
                        <a:pt x="755155" y="754739"/>
                      </a:lnTo>
                      <a:lnTo>
                        <a:pt x="755225" y="754633"/>
                      </a:lnTo>
                      <a:lnTo>
                        <a:pt x="755364" y="754386"/>
                      </a:lnTo>
                      <a:lnTo>
                        <a:pt x="755503" y="754100"/>
                      </a:lnTo>
                      <a:lnTo>
                        <a:pt x="755782" y="753400"/>
                      </a:lnTo>
                      <a:lnTo>
                        <a:pt x="756065" y="752532"/>
                      </a:lnTo>
                      <a:lnTo>
                        <a:pt x="756343" y="751500"/>
                      </a:lnTo>
                      <a:lnTo>
                        <a:pt x="756622" y="750302"/>
                      </a:lnTo>
                      <a:lnTo>
                        <a:pt x="756905" y="748937"/>
                      </a:lnTo>
                      <a:lnTo>
                        <a:pt x="757183" y="747406"/>
                      </a:lnTo>
                      <a:lnTo>
                        <a:pt x="757462" y="745711"/>
                      </a:lnTo>
                      <a:lnTo>
                        <a:pt x="757745" y="743853"/>
                      </a:lnTo>
                      <a:lnTo>
                        <a:pt x="758023" y="741831"/>
                      </a:lnTo>
                      <a:lnTo>
                        <a:pt x="758306" y="739649"/>
                      </a:lnTo>
                      <a:lnTo>
                        <a:pt x="758585" y="737302"/>
                      </a:lnTo>
                      <a:lnTo>
                        <a:pt x="758863" y="734796"/>
                      </a:lnTo>
                      <a:lnTo>
                        <a:pt x="759146" y="732132"/>
                      </a:lnTo>
                      <a:lnTo>
                        <a:pt x="759425" y="729309"/>
                      </a:lnTo>
                      <a:lnTo>
                        <a:pt x="759710" y="726271"/>
                      </a:lnTo>
                      <a:lnTo>
                        <a:pt x="759993" y="723072"/>
                      </a:lnTo>
                      <a:lnTo>
                        <a:pt x="760279" y="719711"/>
                      </a:lnTo>
                      <a:lnTo>
                        <a:pt x="760565" y="716193"/>
                      </a:lnTo>
                      <a:lnTo>
                        <a:pt x="760851" y="712516"/>
                      </a:lnTo>
                      <a:lnTo>
                        <a:pt x="761137" y="708685"/>
                      </a:lnTo>
                      <a:lnTo>
                        <a:pt x="761420" y="704699"/>
                      </a:lnTo>
                      <a:lnTo>
                        <a:pt x="761706" y="700562"/>
                      </a:lnTo>
                      <a:lnTo>
                        <a:pt x="761992" y="696273"/>
                      </a:lnTo>
                      <a:lnTo>
                        <a:pt x="762278" y="691836"/>
                      </a:lnTo>
                      <a:lnTo>
                        <a:pt x="762561" y="687254"/>
                      </a:lnTo>
                      <a:lnTo>
                        <a:pt x="762847" y="682527"/>
                      </a:lnTo>
                      <a:lnTo>
                        <a:pt x="763133" y="677658"/>
                      </a:lnTo>
                      <a:lnTo>
                        <a:pt x="763419" y="672649"/>
                      </a:lnTo>
                      <a:lnTo>
                        <a:pt x="763701" y="667501"/>
                      </a:lnTo>
                      <a:lnTo>
                        <a:pt x="763987" y="662219"/>
                      </a:lnTo>
                      <a:lnTo>
                        <a:pt x="764273" y="656804"/>
                      </a:lnTo>
                      <a:lnTo>
                        <a:pt x="764560" y="651258"/>
                      </a:lnTo>
                      <a:lnTo>
                        <a:pt x="764846" y="645586"/>
                      </a:lnTo>
                      <a:lnTo>
                        <a:pt x="765128" y="639786"/>
                      </a:lnTo>
                      <a:lnTo>
                        <a:pt x="765414" y="633866"/>
                      </a:lnTo>
                      <a:lnTo>
                        <a:pt x="765700" y="627824"/>
                      </a:lnTo>
                      <a:lnTo>
                        <a:pt x="765986" y="621665"/>
                      </a:lnTo>
                      <a:lnTo>
                        <a:pt x="766269" y="615394"/>
                      </a:lnTo>
                      <a:lnTo>
                        <a:pt x="766555" y="609009"/>
                      </a:lnTo>
                      <a:lnTo>
                        <a:pt x="766841" y="602518"/>
                      </a:lnTo>
                      <a:lnTo>
                        <a:pt x="767127" y="595919"/>
                      </a:lnTo>
                      <a:lnTo>
                        <a:pt x="767413" y="589219"/>
                      </a:lnTo>
                      <a:lnTo>
                        <a:pt x="767696" y="582419"/>
                      </a:lnTo>
                      <a:lnTo>
                        <a:pt x="767982" y="575523"/>
                      </a:lnTo>
                      <a:lnTo>
                        <a:pt x="768268" y="568534"/>
                      </a:lnTo>
                      <a:lnTo>
                        <a:pt x="768554" y="561455"/>
                      </a:lnTo>
                      <a:lnTo>
                        <a:pt x="768836" y="554291"/>
                      </a:lnTo>
                      <a:lnTo>
                        <a:pt x="769122" y="547042"/>
                      </a:lnTo>
                      <a:lnTo>
                        <a:pt x="769695" y="532312"/>
                      </a:lnTo>
                      <a:lnTo>
                        <a:pt x="770263" y="517286"/>
                      </a:lnTo>
                      <a:lnTo>
                        <a:pt x="770835" y="502001"/>
                      </a:lnTo>
                      <a:lnTo>
                        <a:pt x="771404" y="486478"/>
                      </a:lnTo>
                      <a:lnTo>
                        <a:pt x="771976" y="470748"/>
                      </a:lnTo>
                      <a:lnTo>
                        <a:pt x="772545" y="454844"/>
                      </a:lnTo>
                      <a:lnTo>
                        <a:pt x="773117" y="438790"/>
                      </a:lnTo>
                      <a:lnTo>
                        <a:pt x="774257" y="406366"/>
                      </a:lnTo>
                      <a:lnTo>
                        <a:pt x="775398" y="373714"/>
                      </a:lnTo>
                      <a:lnTo>
                        <a:pt x="776539" y="341083"/>
                      </a:lnTo>
                      <a:lnTo>
                        <a:pt x="777680" y="308718"/>
                      </a:lnTo>
                      <a:lnTo>
                        <a:pt x="778252" y="292710"/>
                      </a:lnTo>
                      <a:lnTo>
                        <a:pt x="778820" y="276861"/>
                      </a:lnTo>
                      <a:lnTo>
                        <a:pt x="779393" y="261197"/>
                      </a:lnTo>
                      <a:lnTo>
                        <a:pt x="779965" y="245751"/>
                      </a:lnTo>
                      <a:lnTo>
                        <a:pt x="780533" y="230552"/>
                      </a:lnTo>
                      <a:lnTo>
                        <a:pt x="781106" y="215625"/>
                      </a:lnTo>
                      <a:lnTo>
                        <a:pt x="781674" y="201003"/>
                      </a:lnTo>
                      <a:lnTo>
                        <a:pt x="781960" y="193814"/>
                      </a:lnTo>
                      <a:lnTo>
                        <a:pt x="782246" y="186711"/>
                      </a:lnTo>
                      <a:lnTo>
                        <a:pt x="782532" y="179696"/>
                      </a:lnTo>
                      <a:lnTo>
                        <a:pt x="782815" y="172773"/>
                      </a:lnTo>
                      <a:lnTo>
                        <a:pt x="783101" y="165949"/>
                      </a:lnTo>
                      <a:lnTo>
                        <a:pt x="783387" y="159223"/>
                      </a:lnTo>
                      <a:lnTo>
                        <a:pt x="783673" y="152597"/>
                      </a:lnTo>
                      <a:lnTo>
                        <a:pt x="783956" y="146079"/>
                      </a:lnTo>
                      <a:lnTo>
                        <a:pt x="784242" y="139668"/>
                      </a:lnTo>
                      <a:lnTo>
                        <a:pt x="784528" y="133369"/>
                      </a:lnTo>
                      <a:lnTo>
                        <a:pt x="784814" y="127185"/>
                      </a:lnTo>
                      <a:lnTo>
                        <a:pt x="785100" y="121118"/>
                      </a:lnTo>
                      <a:lnTo>
                        <a:pt x="785382" y="115172"/>
                      </a:lnTo>
                      <a:lnTo>
                        <a:pt x="785668" y="109348"/>
                      </a:lnTo>
                      <a:lnTo>
                        <a:pt x="785955" y="103651"/>
                      </a:lnTo>
                      <a:lnTo>
                        <a:pt x="786241" y="98082"/>
                      </a:lnTo>
                      <a:lnTo>
                        <a:pt x="786523" y="92644"/>
                      </a:lnTo>
                      <a:lnTo>
                        <a:pt x="786809" y="87340"/>
                      </a:lnTo>
                      <a:lnTo>
                        <a:pt x="787095" y="82172"/>
                      </a:lnTo>
                      <a:lnTo>
                        <a:pt x="787381" y="77143"/>
                      </a:lnTo>
                      <a:lnTo>
                        <a:pt x="787667" y="72255"/>
                      </a:lnTo>
                      <a:lnTo>
                        <a:pt x="787950" y="67511"/>
                      </a:lnTo>
                      <a:lnTo>
                        <a:pt x="788236" y="62912"/>
                      </a:lnTo>
                      <a:lnTo>
                        <a:pt x="788522" y="58461"/>
                      </a:lnTo>
                      <a:lnTo>
                        <a:pt x="788808" y="54160"/>
                      </a:lnTo>
                      <a:lnTo>
                        <a:pt x="789091" y="50011"/>
                      </a:lnTo>
                      <a:lnTo>
                        <a:pt x="789377" y="46016"/>
                      </a:lnTo>
                      <a:lnTo>
                        <a:pt x="789663" y="42177"/>
                      </a:lnTo>
                      <a:lnTo>
                        <a:pt x="789949" y="38495"/>
                      </a:lnTo>
                      <a:lnTo>
                        <a:pt x="790231" y="34973"/>
                      </a:lnTo>
                      <a:lnTo>
                        <a:pt x="790517" y="31612"/>
                      </a:lnTo>
                      <a:lnTo>
                        <a:pt x="790804" y="28414"/>
                      </a:lnTo>
                      <a:lnTo>
                        <a:pt x="791090" y="25379"/>
                      </a:lnTo>
                      <a:lnTo>
                        <a:pt x="791376" y="22511"/>
                      </a:lnTo>
                      <a:lnTo>
                        <a:pt x="791658" y="19809"/>
                      </a:lnTo>
                      <a:lnTo>
                        <a:pt x="791944" y="17276"/>
                      </a:lnTo>
                      <a:lnTo>
                        <a:pt x="792230" y="14912"/>
                      </a:lnTo>
                      <a:lnTo>
                        <a:pt x="792373" y="13794"/>
                      </a:lnTo>
                      <a:lnTo>
                        <a:pt x="792516" y="12719"/>
                      </a:lnTo>
                      <a:lnTo>
                        <a:pt x="792659" y="11686"/>
                      </a:lnTo>
                      <a:lnTo>
                        <a:pt x="792802" y="10697"/>
                      </a:lnTo>
                      <a:lnTo>
                        <a:pt x="792942" y="9751"/>
                      </a:lnTo>
                      <a:lnTo>
                        <a:pt x="793085" y="8848"/>
                      </a:lnTo>
                      <a:lnTo>
                        <a:pt x="793228" y="7988"/>
                      </a:lnTo>
                      <a:lnTo>
                        <a:pt x="793371" y="7172"/>
                      </a:lnTo>
                      <a:lnTo>
                        <a:pt x="793514" y="6399"/>
                      </a:lnTo>
                      <a:lnTo>
                        <a:pt x="793657" y="5671"/>
                      </a:lnTo>
                      <a:lnTo>
                        <a:pt x="793800" y="4985"/>
                      </a:lnTo>
                      <a:lnTo>
                        <a:pt x="793943" y="4344"/>
                      </a:lnTo>
                      <a:lnTo>
                        <a:pt x="794086" y="3747"/>
                      </a:lnTo>
                      <a:lnTo>
                        <a:pt x="794226" y="3193"/>
                      </a:lnTo>
                      <a:lnTo>
                        <a:pt x="794369" y="2684"/>
                      </a:lnTo>
                      <a:lnTo>
                        <a:pt x="794512" y="2219"/>
                      </a:lnTo>
                      <a:lnTo>
                        <a:pt x="794655" y="1797"/>
                      </a:lnTo>
                      <a:lnTo>
                        <a:pt x="794798" y="1420"/>
                      </a:lnTo>
                      <a:lnTo>
                        <a:pt x="794941" y="1087"/>
                      </a:lnTo>
                      <a:lnTo>
                        <a:pt x="795084" y="799"/>
                      </a:lnTo>
                      <a:lnTo>
                        <a:pt x="795227" y="555"/>
                      </a:lnTo>
                      <a:lnTo>
                        <a:pt x="795297" y="450"/>
                      </a:lnTo>
                      <a:lnTo>
                        <a:pt x="795370" y="355"/>
                      </a:lnTo>
                      <a:lnTo>
                        <a:pt x="795440" y="272"/>
                      </a:lnTo>
                      <a:lnTo>
                        <a:pt x="795509" y="200"/>
                      </a:lnTo>
                      <a:lnTo>
                        <a:pt x="795583" y="139"/>
                      </a:lnTo>
                      <a:lnTo>
                        <a:pt x="795652" y="89"/>
                      </a:lnTo>
                      <a:lnTo>
                        <a:pt x="795726" y="50"/>
                      </a:lnTo>
                      <a:lnTo>
                        <a:pt x="795796" y="22"/>
                      </a:lnTo>
                      <a:lnTo>
                        <a:pt x="795869" y="6"/>
                      </a:lnTo>
                      <a:lnTo>
                        <a:pt x="795939" y="0"/>
                      </a:lnTo>
                      <a:lnTo>
                        <a:pt x="796008" y="6"/>
                      </a:lnTo>
                      <a:lnTo>
                        <a:pt x="796082" y="22"/>
                      </a:lnTo>
                      <a:lnTo>
                        <a:pt x="796151" y="49"/>
                      </a:lnTo>
                      <a:lnTo>
                        <a:pt x="796221" y="87"/>
                      </a:lnTo>
                      <a:lnTo>
                        <a:pt x="796291" y="136"/>
                      </a:lnTo>
                      <a:lnTo>
                        <a:pt x="796364" y="196"/>
                      </a:lnTo>
                      <a:lnTo>
                        <a:pt x="796434" y="267"/>
                      </a:lnTo>
                      <a:lnTo>
                        <a:pt x="796503" y="349"/>
                      </a:lnTo>
                      <a:lnTo>
                        <a:pt x="796573" y="442"/>
                      </a:lnTo>
                      <a:lnTo>
                        <a:pt x="796646" y="545"/>
                      </a:lnTo>
                      <a:lnTo>
                        <a:pt x="796786" y="785"/>
                      </a:lnTo>
                      <a:lnTo>
                        <a:pt x="796929" y="1068"/>
                      </a:lnTo>
                      <a:lnTo>
                        <a:pt x="797068" y="1395"/>
                      </a:lnTo>
                      <a:lnTo>
                        <a:pt x="797211" y="1765"/>
                      </a:lnTo>
                      <a:lnTo>
                        <a:pt x="797351" y="2179"/>
                      </a:lnTo>
                      <a:lnTo>
                        <a:pt x="797494" y="2636"/>
                      </a:lnTo>
                      <a:lnTo>
                        <a:pt x="797633" y="3137"/>
                      </a:lnTo>
                      <a:lnTo>
                        <a:pt x="797776" y="3680"/>
                      </a:lnTo>
                      <a:lnTo>
                        <a:pt x="797919" y="4267"/>
                      </a:lnTo>
                      <a:lnTo>
                        <a:pt x="798059" y="4897"/>
                      </a:lnTo>
                      <a:lnTo>
                        <a:pt x="798202" y="5570"/>
                      </a:lnTo>
                      <a:lnTo>
                        <a:pt x="798341" y="6286"/>
                      </a:lnTo>
                      <a:lnTo>
                        <a:pt x="798484" y="7045"/>
                      </a:lnTo>
                      <a:lnTo>
                        <a:pt x="798623" y="7847"/>
                      </a:lnTo>
                      <a:lnTo>
                        <a:pt x="798767" y="8691"/>
                      </a:lnTo>
                      <a:lnTo>
                        <a:pt x="798906" y="9578"/>
                      </a:lnTo>
                      <a:lnTo>
                        <a:pt x="799049" y="10507"/>
                      </a:lnTo>
                      <a:lnTo>
                        <a:pt x="799331" y="12494"/>
                      </a:lnTo>
                      <a:lnTo>
                        <a:pt x="799614" y="14649"/>
                      </a:lnTo>
                      <a:lnTo>
                        <a:pt x="799896" y="16971"/>
                      </a:lnTo>
                      <a:lnTo>
                        <a:pt x="800179" y="19460"/>
                      </a:lnTo>
                      <a:lnTo>
                        <a:pt x="800461" y="22114"/>
                      </a:lnTo>
                      <a:lnTo>
                        <a:pt x="800744" y="24933"/>
                      </a:lnTo>
                      <a:lnTo>
                        <a:pt x="801030" y="27915"/>
                      </a:lnTo>
                      <a:lnTo>
                        <a:pt x="801312" y="31058"/>
                      </a:lnTo>
                      <a:lnTo>
                        <a:pt x="801594" y="34361"/>
                      </a:lnTo>
                      <a:lnTo>
                        <a:pt x="801877" y="37822"/>
                      </a:lnTo>
                      <a:lnTo>
                        <a:pt x="802159" y="41441"/>
                      </a:lnTo>
                      <a:lnTo>
                        <a:pt x="802442" y="45215"/>
                      </a:lnTo>
                      <a:lnTo>
                        <a:pt x="802724" y="49142"/>
                      </a:lnTo>
                      <a:lnTo>
                        <a:pt x="803007" y="53220"/>
                      </a:lnTo>
                      <a:lnTo>
                        <a:pt x="803289" y="57449"/>
                      </a:lnTo>
                      <a:lnTo>
                        <a:pt x="803572" y="61825"/>
                      </a:lnTo>
                      <a:lnTo>
                        <a:pt x="803854" y="66347"/>
                      </a:lnTo>
                      <a:lnTo>
                        <a:pt x="804136" y="71013"/>
                      </a:lnTo>
                      <a:lnTo>
                        <a:pt x="804419" y="75820"/>
                      </a:lnTo>
                      <a:lnTo>
                        <a:pt x="804701" y="80766"/>
                      </a:lnTo>
                      <a:lnTo>
                        <a:pt x="804987" y="85849"/>
                      </a:lnTo>
                      <a:lnTo>
                        <a:pt x="805270" y="91067"/>
                      </a:lnTo>
                      <a:lnTo>
                        <a:pt x="805552" y="96417"/>
                      </a:lnTo>
                      <a:lnTo>
                        <a:pt x="805835" y="101896"/>
                      </a:lnTo>
                      <a:lnTo>
                        <a:pt x="806117" y="107503"/>
                      </a:lnTo>
                      <a:lnTo>
                        <a:pt x="806399" y="113234"/>
                      </a:lnTo>
                      <a:lnTo>
                        <a:pt x="806682" y="119087"/>
                      </a:lnTo>
                      <a:lnTo>
                        <a:pt x="806964" y="125059"/>
                      </a:lnTo>
                      <a:lnTo>
                        <a:pt x="807247" y="131147"/>
                      </a:lnTo>
                      <a:lnTo>
                        <a:pt x="807529" y="137349"/>
                      </a:lnTo>
                      <a:lnTo>
                        <a:pt x="807812" y="143661"/>
                      </a:lnTo>
                      <a:lnTo>
                        <a:pt x="808094" y="150082"/>
                      </a:lnTo>
                      <a:lnTo>
                        <a:pt x="808380" y="156607"/>
                      </a:lnTo>
                      <a:lnTo>
                        <a:pt x="808663" y="163232"/>
                      </a:lnTo>
                      <a:lnTo>
                        <a:pt x="808945" y="169959"/>
                      </a:lnTo>
                      <a:lnTo>
                        <a:pt x="809227" y="176778"/>
                      </a:lnTo>
                      <a:lnTo>
                        <a:pt x="809510" y="183692"/>
                      </a:lnTo>
                      <a:lnTo>
                        <a:pt x="809792" y="190694"/>
                      </a:lnTo>
                      <a:lnTo>
                        <a:pt x="810075" y="197782"/>
                      </a:lnTo>
                      <a:lnTo>
                        <a:pt x="810640" y="212202"/>
                      </a:lnTo>
                      <a:lnTo>
                        <a:pt x="811204" y="226925"/>
                      </a:lnTo>
                      <a:lnTo>
                        <a:pt x="811769" y="241927"/>
                      </a:lnTo>
                      <a:lnTo>
                        <a:pt x="812338" y="257177"/>
                      </a:lnTo>
                      <a:lnTo>
                        <a:pt x="812903" y="272645"/>
                      </a:lnTo>
                      <a:lnTo>
                        <a:pt x="813468" y="288306"/>
                      </a:lnTo>
                      <a:lnTo>
                        <a:pt x="814032" y="304129"/>
                      </a:lnTo>
                      <a:lnTo>
                        <a:pt x="815162" y="336146"/>
                      </a:lnTo>
                      <a:lnTo>
                        <a:pt x="816296" y="368461"/>
                      </a:lnTo>
                      <a:lnTo>
                        <a:pt x="817425" y="400834"/>
                      </a:lnTo>
                      <a:lnTo>
                        <a:pt x="818555" y="433026"/>
                      </a:lnTo>
                      <a:lnTo>
                        <a:pt x="819688" y="464803"/>
                      </a:lnTo>
                      <a:lnTo>
                        <a:pt x="820253" y="480460"/>
                      </a:lnTo>
                      <a:lnTo>
                        <a:pt x="820818" y="495926"/>
                      </a:lnTo>
                      <a:lnTo>
                        <a:pt x="821383" y="511174"/>
                      </a:lnTo>
                      <a:lnTo>
                        <a:pt x="821948" y="526173"/>
                      </a:lnTo>
                      <a:lnTo>
                        <a:pt x="822516" y="540897"/>
                      </a:lnTo>
                      <a:lnTo>
                        <a:pt x="823081" y="555319"/>
                      </a:lnTo>
                      <a:lnTo>
                        <a:pt x="823364" y="562407"/>
                      </a:lnTo>
                      <a:lnTo>
                        <a:pt x="823646" y="569411"/>
                      </a:lnTo>
                      <a:lnTo>
                        <a:pt x="823929" y="576327"/>
                      </a:lnTo>
                      <a:lnTo>
                        <a:pt x="824211" y="583150"/>
                      </a:lnTo>
                      <a:lnTo>
                        <a:pt x="824493" y="589879"/>
                      </a:lnTo>
                      <a:lnTo>
                        <a:pt x="824776" y="596511"/>
                      </a:lnTo>
                      <a:lnTo>
                        <a:pt x="825058" y="603042"/>
                      </a:lnTo>
                      <a:lnTo>
                        <a:pt x="825341" y="609467"/>
                      </a:lnTo>
                      <a:lnTo>
                        <a:pt x="825623" y="615788"/>
                      </a:lnTo>
                      <a:lnTo>
                        <a:pt x="825909" y="621998"/>
                      </a:lnTo>
                      <a:lnTo>
                        <a:pt x="826192" y="628094"/>
                      </a:lnTo>
                      <a:lnTo>
                        <a:pt x="826474" y="634077"/>
                      </a:lnTo>
                      <a:lnTo>
                        <a:pt x="826756" y="639943"/>
                      </a:lnTo>
                      <a:lnTo>
                        <a:pt x="827039" y="645687"/>
                      </a:lnTo>
                      <a:lnTo>
                        <a:pt x="827321" y="651306"/>
                      </a:lnTo>
                      <a:lnTo>
                        <a:pt x="827604" y="656802"/>
                      </a:lnTo>
                      <a:lnTo>
                        <a:pt x="827886" y="662170"/>
                      </a:lnTo>
                      <a:lnTo>
                        <a:pt x="828169" y="667406"/>
                      </a:lnTo>
                      <a:lnTo>
                        <a:pt x="828451" y="672510"/>
                      </a:lnTo>
                      <a:lnTo>
                        <a:pt x="828733" y="677480"/>
                      </a:lnTo>
                      <a:lnTo>
                        <a:pt x="829016" y="682311"/>
                      </a:lnTo>
                      <a:lnTo>
                        <a:pt x="829298" y="687003"/>
                      </a:lnTo>
                      <a:lnTo>
                        <a:pt x="829581" y="691554"/>
                      </a:lnTo>
                      <a:lnTo>
                        <a:pt x="829867" y="695960"/>
                      </a:lnTo>
                      <a:lnTo>
                        <a:pt x="830149" y="700221"/>
                      </a:lnTo>
                      <a:lnTo>
                        <a:pt x="830432" y="704334"/>
                      </a:lnTo>
                      <a:lnTo>
                        <a:pt x="830714" y="708299"/>
                      </a:lnTo>
                      <a:lnTo>
                        <a:pt x="830997" y="712113"/>
                      </a:lnTo>
                      <a:lnTo>
                        <a:pt x="831279" y="715772"/>
                      </a:lnTo>
                      <a:lnTo>
                        <a:pt x="831561" y="719280"/>
                      </a:lnTo>
                      <a:lnTo>
                        <a:pt x="831844" y="722629"/>
                      </a:lnTo>
                      <a:lnTo>
                        <a:pt x="832126" y="725824"/>
                      </a:lnTo>
                      <a:lnTo>
                        <a:pt x="832409" y="728856"/>
                      </a:lnTo>
                      <a:lnTo>
                        <a:pt x="832691" y="731729"/>
                      </a:lnTo>
                      <a:lnTo>
                        <a:pt x="832974" y="734442"/>
                      </a:lnTo>
                      <a:lnTo>
                        <a:pt x="833256" y="736992"/>
                      </a:lnTo>
                      <a:lnTo>
                        <a:pt x="833538" y="739378"/>
                      </a:lnTo>
                      <a:lnTo>
                        <a:pt x="833821" y="741600"/>
                      </a:lnTo>
                      <a:lnTo>
                        <a:pt x="834103" y="743657"/>
                      </a:lnTo>
                      <a:lnTo>
                        <a:pt x="834389" y="745548"/>
                      </a:lnTo>
                      <a:lnTo>
                        <a:pt x="834672" y="747272"/>
                      </a:lnTo>
                      <a:lnTo>
                        <a:pt x="834954" y="748829"/>
                      </a:lnTo>
                      <a:lnTo>
                        <a:pt x="835237" y="750218"/>
                      </a:lnTo>
                      <a:lnTo>
                        <a:pt x="835519" y="751438"/>
                      </a:lnTo>
                      <a:lnTo>
                        <a:pt x="835802" y="752488"/>
                      </a:lnTo>
                      <a:lnTo>
                        <a:pt x="835941" y="752951"/>
                      </a:lnTo>
                      <a:lnTo>
                        <a:pt x="836084" y="753371"/>
                      </a:lnTo>
                      <a:lnTo>
                        <a:pt x="836223" y="753748"/>
                      </a:lnTo>
                      <a:lnTo>
                        <a:pt x="836366" y="754082"/>
                      </a:lnTo>
                      <a:lnTo>
                        <a:pt x="836506" y="754375"/>
                      </a:lnTo>
                      <a:lnTo>
                        <a:pt x="836649" y="754624"/>
                      </a:lnTo>
                      <a:lnTo>
                        <a:pt x="836788" y="754831"/>
                      </a:lnTo>
                      <a:lnTo>
                        <a:pt x="836862" y="754919"/>
                      </a:lnTo>
                      <a:lnTo>
                        <a:pt x="836931" y="754996"/>
                      </a:lnTo>
                      <a:lnTo>
                        <a:pt x="837001" y="755062"/>
                      </a:lnTo>
                      <a:lnTo>
                        <a:pt x="837071" y="755117"/>
                      </a:lnTo>
                      <a:lnTo>
                        <a:pt x="837144" y="755161"/>
                      </a:lnTo>
                      <a:lnTo>
                        <a:pt x="837214" y="755197"/>
                      </a:lnTo>
                      <a:lnTo>
                        <a:pt x="837283" y="755221"/>
                      </a:lnTo>
                      <a:lnTo>
                        <a:pt x="837353" y="755234"/>
                      </a:lnTo>
                      <a:lnTo>
                        <a:pt x="837426" y="755236"/>
                      </a:lnTo>
                      <a:lnTo>
                        <a:pt x="837496" y="755227"/>
                      </a:lnTo>
                      <a:lnTo>
                        <a:pt x="837566" y="755210"/>
                      </a:lnTo>
                      <a:lnTo>
                        <a:pt x="837636" y="755179"/>
                      </a:lnTo>
                      <a:lnTo>
                        <a:pt x="837709" y="755139"/>
                      </a:lnTo>
                      <a:lnTo>
                        <a:pt x="837779" y="755089"/>
                      </a:lnTo>
                      <a:lnTo>
                        <a:pt x="837848" y="755027"/>
                      </a:lnTo>
                      <a:lnTo>
                        <a:pt x="837918" y="754957"/>
                      </a:lnTo>
                      <a:lnTo>
                        <a:pt x="837991" y="754873"/>
                      </a:lnTo>
                      <a:lnTo>
                        <a:pt x="838061" y="754780"/>
                      </a:lnTo>
                      <a:lnTo>
                        <a:pt x="838204" y="754562"/>
                      </a:lnTo>
                      <a:lnTo>
                        <a:pt x="838343" y="754303"/>
                      </a:lnTo>
                      <a:lnTo>
                        <a:pt x="838626" y="753653"/>
                      </a:lnTo>
                      <a:lnTo>
                        <a:pt x="838908" y="752838"/>
                      </a:lnTo>
                      <a:lnTo>
                        <a:pt x="839191" y="751852"/>
                      </a:lnTo>
                      <a:lnTo>
                        <a:pt x="839473" y="750700"/>
                      </a:lnTo>
                      <a:lnTo>
                        <a:pt x="839756" y="749379"/>
                      </a:lnTo>
                      <a:lnTo>
                        <a:pt x="840038" y="747893"/>
                      </a:lnTo>
                      <a:lnTo>
                        <a:pt x="840320" y="746239"/>
                      </a:lnTo>
                      <a:lnTo>
                        <a:pt x="840603" y="744423"/>
                      </a:lnTo>
                      <a:lnTo>
                        <a:pt x="840885" y="742443"/>
                      </a:lnTo>
                      <a:lnTo>
                        <a:pt x="841171" y="740299"/>
                      </a:lnTo>
                      <a:lnTo>
                        <a:pt x="841454" y="737994"/>
                      </a:lnTo>
                      <a:lnTo>
                        <a:pt x="841736" y="735527"/>
                      </a:lnTo>
                      <a:lnTo>
                        <a:pt x="842019" y="732903"/>
                      </a:lnTo>
                      <a:lnTo>
                        <a:pt x="842301" y="730120"/>
                      </a:lnTo>
                      <a:lnTo>
                        <a:pt x="842584" y="727180"/>
                      </a:lnTo>
                      <a:lnTo>
                        <a:pt x="842866" y="724087"/>
                      </a:lnTo>
                      <a:lnTo>
                        <a:pt x="843148" y="720837"/>
                      </a:lnTo>
                      <a:lnTo>
                        <a:pt x="843431" y="717437"/>
                      </a:lnTo>
                      <a:lnTo>
                        <a:pt x="843713" y="713888"/>
                      </a:lnTo>
                      <a:lnTo>
                        <a:pt x="843996" y="710188"/>
                      </a:lnTo>
                      <a:lnTo>
                        <a:pt x="844278" y="706342"/>
                      </a:lnTo>
                      <a:lnTo>
                        <a:pt x="844561" y="702352"/>
                      </a:lnTo>
                      <a:lnTo>
                        <a:pt x="844843" y="698219"/>
                      </a:lnTo>
                      <a:lnTo>
                        <a:pt x="845125" y="693945"/>
                      </a:lnTo>
                      <a:lnTo>
                        <a:pt x="845408" y="689533"/>
                      </a:lnTo>
                      <a:lnTo>
                        <a:pt x="845690" y="684984"/>
                      </a:lnTo>
                      <a:lnTo>
                        <a:pt x="845973" y="680298"/>
                      </a:lnTo>
                      <a:lnTo>
                        <a:pt x="846255" y="675483"/>
                      </a:lnTo>
                      <a:lnTo>
                        <a:pt x="846538" y="670537"/>
                      </a:lnTo>
                      <a:lnTo>
                        <a:pt x="846820" y="665464"/>
                      </a:lnTo>
                      <a:lnTo>
                        <a:pt x="847102" y="660266"/>
                      </a:lnTo>
                      <a:lnTo>
                        <a:pt x="847385" y="654946"/>
                      </a:lnTo>
                      <a:lnTo>
                        <a:pt x="847667" y="649505"/>
                      </a:lnTo>
                      <a:lnTo>
                        <a:pt x="847950" y="643948"/>
                      </a:lnTo>
                      <a:lnTo>
                        <a:pt x="848236" y="638274"/>
                      </a:lnTo>
                      <a:lnTo>
                        <a:pt x="848518" y="632489"/>
                      </a:lnTo>
                      <a:lnTo>
                        <a:pt x="848801" y="626597"/>
                      </a:lnTo>
                      <a:lnTo>
                        <a:pt x="849083" y="620595"/>
                      </a:lnTo>
                      <a:lnTo>
                        <a:pt x="849366" y="614491"/>
                      </a:lnTo>
                      <a:lnTo>
                        <a:pt x="849648" y="608289"/>
                      </a:lnTo>
                      <a:lnTo>
                        <a:pt x="849930" y="601985"/>
                      </a:lnTo>
                      <a:lnTo>
                        <a:pt x="850213" y="595589"/>
                      </a:lnTo>
                      <a:lnTo>
                        <a:pt x="850495" y="589100"/>
                      </a:lnTo>
                      <a:lnTo>
                        <a:pt x="850778" y="582523"/>
                      </a:lnTo>
                      <a:lnTo>
                        <a:pt x="851060" y="575860"/>
                      </a:lnTo>
                      <a:lnTo>
                        <a:pt x="851343" y="569116"/>
                      </a:lnTo>
                      <a:lnTo>
                        <a:pt x="851907" y="555389"/>
                      </a:lnTo>
                      <a:lnTo>
                        <a:pt x="852472" y="541374"/>
                      </a:lnTo>
                      <a:lnTo>
                        <a:pt x="853037" y="527093"/>
                      </a:lnTo>
                      <a:lnTo>
                        <a:pt x="853602" y="512576"/>
                      </a:lnTo>
                      <a:lnTo>
                        <a:pt x="854167" y="497846"/>
                      </a:lnTo>
                      <a:lnTo>
                        <a:pt x="854732" y="482935"/>
                      </a:lnTo>
                      <a:lnTo>
                        <a:pt x="855861" y="452673"/>
                      </a:lnTo>
                      <a:lnTo>
                        <a:pt x="856995" y="422014"/>
                      </a:lnTo>
                      <a:lnTo>
                        <a:pt x="859254" y="360415"/>
                      </a:lnTo>
                      <a:lnTo>
                        <a:pt x="860384" y="329928"/>
                      </a:lnTo>
                      <a:lnTo>
                        <a:pt x="860949" y="314861"/>
                      </a:lnTo>
                      <a:lnTo>
                        <a:pt x="861514" y="299948"/>
                      </a:lnTo>
                      <a:lnTo>
                        <a:pt x="862079" y="285217"/>
                      </a:lnTo>
                      <a:lnTo>
                        <a:pt x="862643" y="270694"/>
                      </a:lnTo>
                      <a:lnTo>
                        <a:pt x="863212" y="256406"/>
                      </a:lnTo>
                      <a:lnTo>
                        <a:pt x="863777" y="242376"/>
                      </a:lnTo>
                      <a:lnTo>
                        <a:pt x="864342" y="228634"/>
                      </a:lnTo>
                      <a:lnTo>
                        <a:pt x="864907" y="215200"/>
                      </a:lnTo>
                      <a:lnTo>
                        <a:pt x="865189" y="208608"/>
                      </a:lnTo>
                      <a:lnTo>
                        <a:pt x="865471" y="202102"/>
                      </a:lnTo>
                      <a:lnTo>
                        <a:pt x="865754" y="195685"/>
                      </a:lnTo>
                      <a:lnTo>
                        <a:pt x="866036" y="189362"/>
                      </a:lnTo>
                      <a:lnTo>
                        <a:pt x="866319" y="183133"/>
                      </a:lnTo>
                      <a:lnTo>
                        <a:pt x="866601" y="177001"/>
                      </a:lnTo>
                      <a:lnTo>
                        <a:pt x="866884" y="170970"/>
                      </a:lnTo>
                      <a:lnTo>
                        <a:pt x="867166" y="165042"/>
                      </a:lnTo>
                      <a:lnTo>
                        <a:pt x="867448" y="159221"/>
                      </a:lnTo>
                      <a:lnTo>
                        <a:pt x="867731" y="153507"/>
                      </a:lnTo>
                      <a:lnTo>
                        <a:pt x="868013" y="147905"/>
                      </a:lnTo>
                      <a:lnTo>
                        <a:pt x="868296" y="142416"/>
                      </a:lnTo>
                      <a:lnTo>
                        <a:pt x="868589" y="136830"/>
                      </a:lnTo>
                      <a:lnTo>
                        <a:pt x="868886" y="131372"/>
                      </a:lnTo>
                      <a:lnTo>
                        <a:pt x="869180" y="126044"/>
                      </a:lnTo>
                      <a:lnTo>
                        <a:pt x="869473" y="120849"/>
                      </a:lnTo>
                      <a:lnTo>
                        <a:pt x="869766" y="115790"/>
                      </a:lnTo>
                      <a:lnTo>
                        <a:pt x="870060" y="110868"/>
                      </a:lnTo>
                      <a:lnTo>
                        <a:pt x="870353" y="106086"/>
                      </a:lnTo>
                      <a:lnTo>
                        <a:pt x="870647" y="101446"/>
                      </a:lnTo>
                      <a:lnTo>
                        <a:pt x="870940" y="96951"/>
                      </a:lnTo>
                      <a:lnTo>
                        <a:pt x="871237" y="92602"/>
                      </a:lnTo>
                      <a:lnTo>
                        <a:pt x="871531" y="88402"/>
                      </a:lnTo>
                      <a:lnTo>
                        <a:pt x="871824" y="84351"/>
                      </a:lnTo>
                      <a:lnTo>
                        <a:pt x="872118" y="80453"/>
                      </a:lnTo>
                      <a:lnTo>
                        <a:pt x="872411" y="76708"/>
                      </a:lnTo>
                      <a:lnTo>
                        <a:pt x="872704" y="73119"/>
                      </a:lnTo>
                      <a:lnTo>
                        <a:pt x="872998" y="69688"/>
                      </a:lnTo>
                      <a:lnTo>
                        <a:pt x="873291" y="66415"/>
                      </a:lnTo>
                      <a:lnTo>
                        <a:pt x="873585" y="63301"/>
                      </a:lnTo>
                      <a:lnTo>
                        <a:pt x="873882" y="60350"/>
                      </a:lnTo>
                      <a:lnTo>
                        <a:pt x="874175" y="57560"/>
                      </a:lnTo>
                      <a:lnTo>
                        <a:pt x="874469" y="54935"/>
                      </a:lnTo>
                      <a:lnTo>
                        <a:pt x="874762" y="52474"/>
                      </a:lnTo>
                      <a:lnTo>
                        <a:pt x="875056" y="50180"/>
                      </a:lnTo>
                      <a:lnTo>
                        <a:pt x="875349" y="48052"/>
                      </a:lnTo>
                      <a:lnTo>
                        <a:pt x="875643" y="46092"/>
                      </a:lnTo>
                      <a:lnTo>
                        <a:pt x="875936" y="44301"/>
                      </a:lnTo>
                      <a:lnTo>
                        <a:pt x="876233" y="42678"/>
                      </a:lnTo>
                      <a:lnTo>
                        <a:pt x="876526" y="41226"/>
                      </a:lnTo>
                      <a:lnTo>
                        <a:pt x="876820" y="39943"/>
                      </a:lnTo>
                      <a:lnTo>
                        <a:pt x="877113" y="38831"/>
                      </a:lnTo>
                      <a:lnTo>
                        <a:pt x="877407" y="37890"/>
                      </a:lnTo>
                      <a:lnTo>
                        <a:pt x="877700" y="37121"/>
                      </a:lnTo>
                      <a:lnTo>
                        <a:pt x="877847" y="36800"/>
                      </a:lnTo>
                      <a:lnTo>
                        <a:pt x="877994" y="36522"/>
                      </a:lnTo>
                      <a:lnTo>
                        <a:pt x="878140" y="36287"/>
                      </a:lnTo>
                      <a:lnTo>
                        <a:pt x="878214" y="36186"/>
                      </a:lnTo>
                      <a:lnTo>
                        <a:pt x="878287" y="36095"/>
                      </a:lnTo>
                      <a:lnTo>
                        <a:pt x="878360" y="36015"/>
                      </a:lnTo>
                      <a:lnTo>
                        <a:pt x="878434" y="35946"/>
                      </a:lnTo>
                      <a:lnTo>
                        <a:pt x="878511" y="35887"/>
                      </a:lnTo>
                      <a:lnTo>
                        <a:pt x="878584" y="35839"/>
                      </a:lnTo>
                      <a:lnTo>
                        <a:pt x="878658" y="35802"/>
                      </a:lnTo>
                      <a:lnTo>
                        <a:pt x="878731" y="35776"/>
                      </a:lnTo>
                      <a:lnTo>
                        <a:pt x="878804" y="35760"/>
                      </a:lnTo>
                      <a:lnTo>
                        <a:pt x="878878" y="35755"/>
                      </a:lnTo>
                      <a:lnTo>
                        <a:pt x="878951" y="35761"/>
                      </a:lnTo>
                      <a:lnTo>
                        <a:pt x="879024" y="35777"/>
                      </a:lnTo>
                      <a:lnTo>
                        <a:pt x="879098" y="35804"/>
                      </a:lnTo>
                      <a:lnTo>
                        <a:pt x="879171" y="35842"/>
                      </a:lnTo>
                      <a:lnTo>
                        <a:pt x="879244" y="35890"/>
                      </a:lnTo>
                      <a:lnTo>
                        <a:pt x="879318" y="35949"/>
                      </a:lnTo>
                      <a:lnTo>
                        <a:pt x="879391" y="36019"/>
                      </a:lnTo>
                      <a:lnTo>
                        <a:pt x="879464" y="36099"/>
                      </a:lnTo>
                      <a:lnTo>
                        <a:pt x="879538" y="36190"/>
                      </a:lnTo>
                      <a:lnTo>
                        <a:pt x="879611" y="36291"/>
                      </a:lnTo>
                      <a:lnTo>
                        <a:pt x="879758" y="36527"/>
                      </a:lnTo>
                      <a:lnTo>
                        <a:pt x="879905" y="36804"/>
                      </a:lnTo>
                      <a:lnTo>
                        <a:pt x="880051" y="37124"/>
                      </a:lnTo>
                      <a:lnTo>
                        <a:pt x="880345" y="37892"/>
                      </a:lnTo>
                      <a:lnTo>
                        <a:pt x="880638" y="38828"/>
                      </a:lnTo>
                      <a:lnTo>
                        <a:pt x="880932" y="39932"/>
                      </a:lnTo>
                      <a:lnTo>
                        <a:pt x="881229" y="41203"/>
                      </a:lnTo>
                      <a:lnTo>
                        <a:pt x="881522" y="42641"/>
                      </a:lnTo>
                      <a:lnTo>
                        <a:pt x="881816" y="44245"/>
                      </a:lnTo>
                      <a:lnTo>
                        <a:pt x="882109" y="46013"/>
                      </a:lnTo>
                      <a:lnTo>
                        <a:pt x="882402" y="47944"/>
                      </a:lnTo>
                      <a:lnTo>
                        <a:pt x="882696" y="50037"/>
                      </a:lnTo>
                      <a:lnTo>
                        <a:pt x="882989" y="52292"/>
                      </a:lnTo>
                      <a:lnTo>
                        <a:pt x="883286" y="54706"/>
                      </a:lnTo>
                      <a:lnTo>
                        <a:pt x="883580" y="57277"/>
                      </a:lnTo>
                      <a:lnTo>
                        <a:pt x="883873" y="60006"/>
                      </a:lnTo>
                      <a:lnTo>
                        <a:pt x="884167" y="62889"/>
                      </a:lnTo>
                      <a:lnTo>
                        <a:pt x="884460" y="65926"/>
                      </a:lnTo>
                      <a:lnTo>
                        <a:pt x="884754" y="69115"/>
                      </a:lnTo>
                      <a:lnTo>
                        <a:pt x="885047" y="72453"/>
                      </a:lnTo>
                      <a:lnTo>
                        <a:pt x="885340" y="75939"/>
                      </a:lnTo>
                      <a:lnTo>
                        <a:pt x="885634" y="79571"/>
                      </a:lnTo>
                      <a:lnTo>
                        <a:pt x="885931" y="83347"/>
                      </a:lnTo>
                      <a:lnTo>
                        <a:pt x="886224" y="87265"/>
                      </a:lnTo>
                      <a:lnTo>
                        <a:pt x="886518" y="91322"/>
                      </a:lnTo>
                      <a:lnTo>
                        <a:pt x="886811" y="95517"/>
                      </a:lnTo>
                      <a:lnTo>
                        <a:pt x="887105" y="99847"/>
                      </a:lnTo>
                      <a:lnTo>
                        <a:pt x="887398" y="104309"/>
                      </a:lnTo>
                      <a:lnTo>
                        <a:pt x="887692" y="108902"/>
                      </a:lnTo>
                      <a:lnTo>
                        <a:pt x="887985" y="113623"/>
                      </a:lnTo>
                      <a:lnTo>
                        <a:pt x="888282" y="118469"/>
                      </a:lnTo>
                      <a:lnTo>
                        <a:pt x="888576" y="123438"/>
                      </a:lnTo>
                      <a:lnTo>
                        <a:pt x="888869" y="128527"/>
                      </a:lnTo>
                      <a:lnTo>
                        <a:pt x="889162" y="133733"/>
                      </a:lnTo>
                      <a:lnTo>
                        <a:pt x="889456" y="139054"/>
                      </a:lnTo>
                      <a:lnTo>
                        <a:pt x="889749" y="144487"/>
                      </a:lnTo>
                      <a:lnTo>
                        <a:pt x="890043" y="150028"/>
                      </a:lnTo>
                      <a:lnTo>
                        <a:pt x="890340" y="155676"/>
                      </a:lnTo>
                      <a:lnTo>
                        <a:pt x="890633" y="161425"/>
                      </a:lnTo>
                      <a:lnTo>
                        <a:pt x="890927" y="167275"/>
                      </a:lnTo>
                      <a:lnTo>
                        <a:pt x="891220" y="173222"/>
                      </a:lnTo>
                      <a:lnTo>
                        <a:pt x="891514" y="179262"/>
                      </a:lnTo>
                      <a:lnTo>
                        <a:pt x="891807" y="185394"/>
                      </a:lnTo>
                      <a:lnTo>
                        <a:pt x="892394" y="197914"/>
                      </a:lnTo>
                      <a:lnTo>
                        <a:pt x="892984" y="210757"/>
                      </a:lnTo>
                      <a:lnTo>
                        <a:pt x="893571" y="223898"/>
                      </a:lnTo>
                      <a:lnTo>
                        <a:pt x="894158" y="237309"/>
                      </a:lnTo>
                      <a:lnTo>
                        <a:pt x="894745" y="250961"/>
                      </a:lnTo>
                      <a:lnTo>
                        <a:pt x="895336" y="264826"/>
                      </a:lnTo>
                      <a:lnTo>
                        <a:pt x="895922" y="278878"/>
                      </a:lnTo>
                      <a:lnTo>
                        <a:pt x="896509" y="293087"/>
                      </a:lnTo>
                      <a:lnTo>
                        <a:pt x="897687" y="321861"/>
                      </a:lnTo>
                      <a:lnTo>
                        <a:pt x="898860" y="350914"/>
                      </a:lnTo>
                      <a:lnTo>
                        <a:pt x="900034" y="380014"/>
                      </a:lnTo>
                      <a:lnTo>
                        <a:pt x="901212" y="408931"/>
                      </a:lnTo>
                      <a:lnTo>
                        <a:pt x="902389" y="437436"/>
                      </a:lnTo>
                      <a:lnTo>
                        <a:pt x="902976" y="451464"/>
                      </a:lnTo>
                      <a:lnTo>
                        <a:pt x="903563" y="465305"/>
                      </a:lnTo>
                      <a:lnTo>
                        <a:pt x="904150" y="478932"/>
                      </a:lnTo>
                      <a:lnTo>
                        <a:pt x="904740" y="492319"/>
                      </a:lnTo>
                      <a:lnTo>
                        <a:pt x="905327" y="505440"/>
                      </a:lnTo>
                      <a:lnTo>
                        <a:pt x="905914" y="518270"/>
                      </a:lnTo>
                      <a:lnTo>
                        <a:pt x="906457" y="529841"/>
                      </a:lnTo>
                      <a:lnTo>
                        <a:pt x="907000" y="541126"/>
                      </a:lnTo>
                      <a:lnTo>
                        <a:pt x="907542" y="552102"/>
                      </a:lnTo>
                      <a:lnTo>
                        <a:pt x="907814" y="557470"/>
                      </a:lnTo>
                      <a:lnTo>
                        <a:pt x="908085" y="562754"/>
                      </a:lnTo>
                      <a:lnTo>
                        <a:pt x="908357" y="567955"/>
                      </a:lnTo>
                      <a:lnTo>
                        <a:pt x="908628" y="573068"/>
                      </a:lnTo>
                      <a:lnTo>
                        <a:pt x="908900" y="578090"/>
                      </a:lnTo>
                      <a:lnTo>
                        <a:pt x="909171" y="583023"/>
                      </a:lnTo>
                      <a:lnTo>
                        <a:pt x="909442" y="587862"/>
                      </a:lnTo>
                      <a:lnTo>
                        <a:pt x="909714" y="592607"/>
                      </a:lnTo>
                      <a:lnTo>
                        <a:pt x="909985" y="597253"/>
                      </a:lnTo>
                      <a:lnTo>
                        <a:pt x="910257" y="601802"/>
                      </a:lnTo>
                      <a:lnTo>
                        <a:pt x="910528" y="606250"/>
                      </a:lnTo>
                      <a:lnTo>
                        <a:pt x="910800" y="610596"/>
                      </a:lnTo>
                      <a:lnTo>
                        <a:pt x="911071" y="614839"/>
                      </a:lnTo>
                      <a:lnTo>
                        <a:pt x="911342" y="618974"/>
                      </a:lnTo>
                      <a:lnTo>
                        <a:pt x="911614" y="623004"/>
                      </a:lnTo>
                      <a:lnTo>
                        <a:pt x="911885" y="626925"/>
                      </a:lnTo>
                      <a:lnTo>
                        <a:pt x="912157" y="630737"/>
                      </a:lnTo>
                      <a:lnTo>
                        <a:pt x="912428" y="634436"/>
                      </a:lnTo>
                      <a:lnTo>
                        <a:pt x="912700" y="638023"/>
                      </a:lnTo>
                      <a:lnTo>
                        <a:pt x="912971" y="641495"/>
                      </a:lnTo>
                      <a:lnTo>
                        <a:pt x="913242" y="644853"/>
                      </a:lnTo>
                      <a:lnTo>
                        <a:pt x="913514" y="648092"/>
                      </a:lnTo>
                      <a:lnTo>
                        <a:pt x="913785" y="651216"/>
                      </a:lnTo>
                      <a:lnTo>
                        <a:pt x="914057" y="654220"/>
                      </a:lnTo>
                      <a:lnTo>
                        <a:pt x="914328" y="657102"/>
                      </a:lnTo>
                      <a:lnTo>
                        <a:pt x="914600" y="659865"/>
                      </a:lnTo>
                      <a:lnTo>
                        <a:pt x="914871" y="662505"/>
                      </a:lnTo>
                      <a:lnTo>
                        <a:pt x="915142" y="665024"/>
                      </a:lnTo>
                      <a:lnTo>
                        <a:pt x="915414" y="667417"/>
                      </a:lnTo>
                      <a:lnTo>
                        <a:pt x="915685" y="669688"/>
                      </a:lnTo>
                      <a:lnTo>
                        <a:pt x="915957" y="671832"/>
                      </a:lnTo>
                      <a:lnTo>
                        <a:pt x="916228" y="673851"/>
                      </a:lnTo>
                      <a:lnTo>
                        <a:pt x="916499" y="675743"/>
                      </a:lnTo>
                      <a:lnTo>
                        <a:pt x="916771" y="677506"/>
                      </a:lnTo>
                      <a:lnTo>
                        <a:pt x="917042" y="679144"/>
                      </a:lnTo>
                      <a:lnTo>
                        <a:pt x="917314" y="680653"/>
                      </a:lnTo>
                      <a:lnTo>
                        <a:pt x="917585" y="682033"/>
                      </a:lnTo>
                      <a:lnTo>
                        <a:pt x="917857" y="683286"/>
                      </a:lnTo>
                      <a:lnTo>
                        <a:pt x="918128" y="684407"/>
                      </a:lnTo>
                      <a:lnTo>
                        <a:pt x="918399" y="685400"/>
                      </a:lnTo>
                      <a:lnTo>
                        <a:pt x="918671" y="686265"/>
                      </a:lnTo>
                      <a:lnTo>
                        <a:pt x="918942" y="686999"/>
                      </a:lnTo>
                      <a:lnTo>
                        <a:pt x="919214" y="687602"/>
                      </a:lnTo>
                      <a:lnTo>
                        <a:pt x="919349" y="687855"/>
                      </a:lnTo>
                      <a:lnTo>
                        <a:pt x="919485" y="688077"/>
                      </a:lnTo>
                      <a:lnTo>
                        <a:pt x="919621" y="688267"/>
                      </a:lnTo>
                      <a:lnTo>
                        <a:pt x="919687" y="688348"/>
                      </a:lnTo>
                      <a:lnTo>
                        <a:pt x="919757" y="688421"/>
                      </a:lnTo>
                      <a:lnTo>
                        <a:pt x="919823" y="688487"/>
                      </a:lnTo>
                      <a:lnTo>
                        <a:pt x="919892" y="688546"/>
                      </a:lnTo>
                      <a:lnTo>
                        <a:pt x="919958" y="688595"/>
                      </a:lnTo>
                      <a:lnTo>
                        <a:pt x="920028" y="688637"/>
                      </a:lnTo>
                      <a:lnTo>
                        <a:pt x="920094" y="688670"/>
                      </a:lnTo>
                      <a:lnTo>
                        <a:pt x="920164" y="688696"/>
                      </a:lnTo>
                      <a:lnTo>
                        <a:pt x="920230" y="688714"/>
                      </a:lnTo>
                      <a:lnTo>
                        <a:pt x="920299" y="688723"/>
                      </a:lnTo>
                      <a:lnTo>
                        <a:pt x="920365" y="688725"/>
                      </a:lnTo>
                      <a:lnTo>
                        <a:pt x="920435" y="688716"/>
                      </a:lnTo>
                      <a:lnTo>
                        <a:pt x="920501" y="688703"/>
                      </a:lnTo>
                      <a:lnTo>
                        <a:pt x="920571" y="688679"/>
                      </a:lnTo>
                      <a:lnTo>
                        <a:pt x="920637" y="688648"/>
                      </a:lnTo>
                      <a:lnTo>
                        <a:pt x="920707" y="688608"/>
                      </a:lnTo>
                      <a:lnTo>
                        <a:pt x="920773" y="688562"/>
                      </a:lnTo>
                      <a:lnTo>
                        <a:pt x="920842" y="688507"/>
                      </a:lnTo>
                      <a:lnTo>
                        <a:pt x="920908" y="688443"/>
                      </a:lnTo>
                      <a:lnTo>
                        <a:pt x="920978" y="688372"/>
                      </a:lnTo>
                      <a:lnTo>
                        <a:pt x="921044" y="688293"/>
                      </a:lnTo>
                      <a:lnTo>
                        <a:pt x="921114" y="688205"/>
                      </a:lnTo>
                      <a:lnTo>
                        <a:pt x="921249" y="688007"/>
                      </a:lnTo>
                      <a:lnTo>
                        <a:pt x="921385" y="687776"/>
                      </a:lnTo>
                      <a:lnTo>
                        <a:pt x="921657" y="687219"/>
                      </a:lnTo>
                      <a:lnTo>
                        <a:pt x="921928" y="686534"/>
                      </a:lnTo>
                      <a:lnTo>
                        <a:pt x="922199" y="685721"/>
                      </a:lnTo>
                      <a:lnTo>
                        <a:pt x="922471" y="684783"/>
                      </a:lnTo>
                      <a:lnTo>
                        <a:pt x="922742" y="683720"/>
                      </a:lnTo>
                      <a:lnTo>
                        <a:pt x="923014" y="682533"/>
                      </a:lnTo>
                      <a:lnTo>
                        <a:pt x="923285" y="681219"/>
                      </a:lnTo>
                      <a:lnTo>
                        <a:pt x="923557" y="679783"/>
                      </a:lnTo>
                      <a:lnTo>
                        <a:pt x="923828" y="678226"/>
                      </a:lnTo>
                      <a:lnTo>
                        <a:pt x="924099" y="676546"/>
                      </a:lnTo>
                      <a:lnTo>
                        <a:pt x="924371" y="674745"/>
                      </a:lnTo>
                      <a:lnTo>
                        <a:pt x="924642" y="672825"/>
                      </a:lnTo>
                      <a:lnTo>
                        <a:pt x="924914" y="670786"/>
                      </a:lnTo>
                      <a:lnTo>
                        <a:pt x="925185" y="668628"/>
                      </a:lnTo>
                      <a:lnTo>
                        <a:pt x="925457" y="666356"/>
                      </a:lnTo>
                      <a:lnTo>
                        <a:pt x="925728" y="663969"/>
                      </a:lnTo>
                      <a:lnTo>
                        <a:pt x="925999" y="661468"/>
                      </a:lnTo>
                      <a:lnTo>
                        <a:pt x="926271" y="658852"/>
                      </a:lnTo>
                      <a:lnTo>
                        <a:pt x="926542" y="656126"/>
                      </a:lnTo>
                      <a:lnTo>
                        <a:pt x="926814" y="653290"/>
                      </a:lnTo>
                      <a:lnTo>
                        <a:pt x="927085" y="650346"/>
                      </a:lnTo>
                      <a:lnTo>
                        <a:pt x="927357" y="647297"/>
                      </a:lnTo>
                      <a:lnTo>
                        <a:pt x="927628" y="644139"/>
                      </a:lnTo>
                      <a:lnTo>
                        <a:pt x="927899" y="640878"/>
                      </a:lnTo>
                      <a:lnTo>
                        <a:pt x="928171" y="637516"/>
                      </a:lnTo>
                      <a:lnTo>
                        <a:pt x="928442" y="634053"/>
                      </a:lnTo>
                      <a:lnTo>
                        <a:pt x="928714" y="630490"/>
                      </a:lnTo>
                      <a:lnTo>
                        <a:pt x="928985" y="626831"/>
                      </a:lnTo>
                      <a:lnTo>
                        <a:pt x="929256" y="623076"/>
                      </a:lnTo>
                      <a:lnTo>
                        <a:pt x="929528" y="619225"/>
                      </a:lnTo>
                      <a:lnTo>
                        <a:pt x="929799" y="615286"/>
                      </a:lnTo>
                      <a:lnTo>
                        <a:pt x="930071" y="611255"/>
                      </a:lnTo>
                      <a:lnTo>
                        <a:pt x="930342" y="607135"/>
                      </a:lnTo>
                      <a:lnTo>
                        <a:pt x="930614" y="602930"/>
                      </a:lnTo>
                      <a:lnTo>
                        <a:pt x="930885" y="598640"/>
                      </a:lnTo>
                      <a:lnTo>
                        <a:pt x="931156" y="594270"/>
                      </a:lnTo>
                      <a:lnTo>
                        <a:pt x="931428" y="589817"/>
                      </a:lnTo>
                      <a:lnTo>
                        <a:pt x="931971" y="580680"/>
                      </a:lnTo>
                      <a:lnTo>
                        <a:pt x="932514" y="571247"/>
                      </a:lnTo>
                      <a:lnTo>
                        <a:pt x="933056" y="561537"/>
                      </a:lnTo>
                      <a:lnTo>
                        <a:pt x="933599" y="551565"/>
                      </a:lnTo>
                      <a:lnTo>
                        <a:pt x="934142" y="541350"/>
                      </a:lnTo>
                      <a:lnTo>
                        <a:pt x="934685" y="530911"/>
                      </a:lnTo>
                      <a:lnTo>
                        <a:pt x="935228" y="520267"/>
                      </a:lnTo>
                      <a:lnTo>
                        <a:pt x="935771" y="509437"/>
                      </a:lnTo>
                      <a:lnTo>
                        <a:pt x="936314" y="498436"/>
                      </a:lnTo>
                      <a:lnTo>
                        <a:pt x="937399" y="476015"/>
                      </a:lnTo>
                      <a:lnTo>
                        <a:pt x="938485" y="453157"/>
                      </a:lnTo>
                      <a:lnTo>
                        <a:pt x="940656" y="406775"/>
                      </a:lnTo>
                      <a:lnTo>
                        <a:pt x="941878" y="380679"/>
                      </a:lnTo>
                      <a:lnTo>
                        <a:pt x="943096" y="354860"/>
                      </a:lnTo>
                      <a:lnTo>
                        <a:pt x="944317" y="329536"/>
                      </a:lnTo>
                      <a:lnTo>
                        <a:pt x="944929" y="317127"/>
                      </a:lnTo>
                      <a:lnTo>
                        <a:pt x="945538" y="304919"/>
                      </a:lnTo>
                      <a:lnTo>
                        <a:pt x="946151" y="292939"/>
                      </a:lnTo>
                      <a:lnTo>
                        <a:pt x="946760" y="281214"/>
                      </a:lnTo>
                      <a:lnTo>
                        <a:pt x="947372" y="269762"/>
                      </a:lnTo>
                      <a:lnTo>
                        <a:pt x="947981" y="258612"/>
                      </a:lnTo>
                      <a:lnTo>
                        <a:pt x="948594" y="247786"/>
                      </a:lnTo>
                      <a:lnTo>
                        <a:pt x="949203" y="237300"/>
                      </a:lnTo>
                      <a:lnTo>
                        <a:pt x="949507" y="232192"/>
                      </a:lnTo>
                      <a:lnTo>
                        <a:pt x="949815" y="227179"/>
                      </a:lnTo>
                      <a:lnTo>
                        <a:pt x="950120" y="222262"/>
                      </a:lnTo>
                      <a:lnTo>
                        <a:pt x="950424" y="217444"/>
                      </a:lnTo>
                      <a:lnTo>
                        <a:pt x="950728" y="212726"/>
                      </a:lnTo>
                      <a:lnTo>
                        <a:pt x="951037" y="208111"/>
                      </a:lnTo>
                      <a:lnTo>
                        <a:pt x="951341" y="203601"/>
                      </a:lnTo>
                      <a:lnTo>
                        <a:pt x="951645" y="199197"/>
                      </a:lnTo>
                      <a:lnTo>
                        <a:pt x="951950" y="194906"/>
                      </a:lnTo>
                      <a:lnTo>
                        <a:pt x="952254" y="190725"/>
                      </a:lnTo>
                      <a:lnTo>
                        <a:pt x="952562" y="186658"/>
                      </a:lnTo>
                      <a:lnTo>
                        <a:pt x="952867" y="182706"/>
                      </a:lnTo>
                      <a:lnTo>
                        <a:pt x="953171" y="178870"/>
                      </a:lnTo>
                      <a:lnTo>
                        <a:pt x="953479" y="175153"/>
                      </a:lnTo>
                      <a:lnTo>
                        <a:pt x="953784" y="171558"/>
                      </a:lnTo>
                      <a:lnTo>
                        <a:pt x="954088" y="168085"/>
                      </a:lnTo>
                      <a:lnTo>
                        <a:pt x="954393" y="164734"/>
                      </a:lnTo>
                      <a:lnTo>
                        <a:pt x="954697" y="161510"/>
                      </a:lnTo>
                      <a:lnTo>
                        <a:pt x="955005" y="158412"/>
                      </a:lnTo>
                      <a:lnTo>
                        <a:pt x="955310" y="155442"/>
                      </a:lnTo>
                      <a:lnTo>
                        <a:pt x="955614" y="152602"/>
                      </a:lnTo>
                      <a:lnTo>
                        <a:pt x="955919" y="149892"/>
                      </a:lnTo>
                      <a:lnTo>
                        <a:pt x="956227" y="147313"/>
                      </a:lnTo>
                      <a:lnTo>
                        <a:pt x="956531" y="144867"/>
                      </a:lnTo>
                      <a:lnTo>
                        <a:pt x="956836" y="142554"/>
                      </a:lnTo>
                      <a:lnTo>
                        <a:pt x="957140" y="140376"/>
                      </a:lnTo>
                      <a:lnTo>
                        <a:pt x="957448" y="138332"/>
                      </a:lnTo>
                      <a:lnTo>
                        <a:pt x="957753" y="136425"/>
                      </a:lnTo>
                      <a:lnTo>
                        <a:pt x="958057" y="134654"/>
                      </a:lnTo>
                      <a:lnTo>
                        <a:pt x="958361" y="133020"/>
                      </a:lnTo>
                      <a:lnTo>
                        <a:pt x="958670" y="131524"/>
                      </a:lnTo>
                      <a:lnTo>
                        <a:pt x="958974" y="130165"/>
                      </a:lnTo>
                      <a:lnTo>
                        <a:pt x="959278" y="128945"/>
                      </a:lnTo>
                      <a:lnTo>
                        <a:pt x="959583" y="127864"/>
                      </a:lnTo>
                      <a:lnTo>
                        <a:pt x="959887" y="126921"/>
                      </a:lnTo>
                      <a:lnTo>
                        <a:pt x="960195" y="126118"/>
                      </a:lnTo>
                      <a:lnTo>
                        <a:pt x="960500" y="125453"/>
                      </a:lnTo>
                      <a:lnTo>
                        <a:pt x="960650" y="125173"/>
                      </a:lnTo>
                      <a:lnTo>
                        <a:pt x="960804" y="124927"/>
                      </a:lnTo>
                      <a:lnTo>
                        <a:pt x="960958" y="124716"/>
                      </a:lnTo>
                      <a:lnTo>
                        <a:pt x="961035" y="124624"/>
                      </a:lnTo>
                      <a:lnTo>
                        <a:pt x="961109" y="124540"/>
                      </a:lnTo>
                      <a:lnTo>
                        <a:pt x="961186" y="124465"/>
                      </a:lnTo>
                      <a:lnTo>
                        <a:pt x="961263" y="124398"/>
                      </a:lnTo>
                      <a:lnTo>
                        <a:pt x="961340" y="124341"/>
                      </a:lnTo>
                      <a:lnTo>
                        <a:pt x="961417" y="124291"/>
                      </a:lnTo>
                      <a:lnTo>
                        <a:pt x="961490" y="124251"/>
                      </a:lnTo>
                      <a:lnTo>
                        <a:pt x="961567" y="124219"/>
                      </a:lnTo>
                      <a:lnTo>
                        <a:pt x="961644" y="124196"/>
                      </a:lnTo>
                      <a:lnTo>
                        <a:pt x="961721" y="124181"/>
                      </a:lnTo>
                      <a:lnTo>
                        <a:pt x="961798" y="124175"/>
                      </a:lnTo>
                      <a:lnTo>
                        <a:pt x="961872" y="124178"/>
                      </a:lnTo>
                      <a:lnTo>
                        <a:pt x="961949" y="124189"/>
                      </a:lnTo>
                      <a:lnTo>
                        <a:pt x="962026" y="124209"/>
                      </a:lnTo>
                      <a:lnTo>
                        <a:pt x="962103" y="124238"/>
                      </a:lnTo>
                      <a:lnTo>
                        <a:pt x="962180" y="124275"/>
                      </a:lnTo>
                      <a:lnTo>
                        <a:pt x="962257" y="124321"/>
                      </a:lnTo>
                      <a:lnTo>
                        <a:pt x="962330" y="124375"/>
                      </a:lnTo>
                      <a:lnTo>
                        <a:pt x="962407" y="124438"/>
                      </a:lnTo>
                      <a:lnTo>
                        <a:pt x="962484" y="124509"/>
                      </a:lnTo>
                      <a:lnTo>
                        <a:pt x="962561" y="124589"/>
                      </a:lnTo>
                      <a:lnTo>
                        <a:pt x="962638" y="124678"/>
                      </a:lnTo>
                      <a:lnTo>
                        <a:pt x="962789" y="124880"/>
                      </a:lnTo>
                      <a:lnTo>
                        <a:pt x="962943" y="125117"/>
                      </a:lnTo>
                      <a:lnTo>
                        <a:pt x="963247" y="125692"/>
                      </a:lnTo>
                      <a:lnTo>
                        <a:pt x="963551" y="126403"/>
                      </a:lnTo>
                      <a:lnTo>
                        <a:pt x="963856" y="127247"/>
                      </a:lnTo>
                      <a:lnTo>
                        <a:pt x="964164" y="128226"/>
                      </a:lnTo>
                      <a:lnTo>
                        <a:pt x="964468" y="129337"/>
                      </a:lnTo>
                      <a:lnTo>
                        <a:pt x="964773" y="130580"/>
                      </a:lnTo>
                      <a:lnTo>
                        <a:pt x="965077" y="131954"/>
                      </a:lnTo>
                      <a:lnTo>
                        <a:pt x="965385" y="133457"/>
                      </a:lnTo>
                      <a:lnTo>
                        <a:pt x="965690" y="135089"/>
                      </a:lnTo>
                      <a:lnTo>
                        <a:pt x="965994" y="136847"/>
                      </a:lnTo>
                      <a:lnTo>
                        <a:pt x="966299" y="138732"/>
                      </a:lnTo>
                      <a:lnTo>
                        <a:pt x="966607" y="140741"/>
                      </a:lnTo>
                      <a:lnTo>
                        <a:pt x="966911" y="142872"/>
                      </a:lnTo>
                      <a:lnTo>
                        <a:pt x="967216" y="145126"/>
                      </a:lnTo>
                      <a:lnTo>
                        <a:pt x="967520" y="147499"/>
                      </a:lnTo>
                      <a:lnTo>
                        <a:pt x="967825" y="149990"/>
                      </a:lnTo>
                      <a:lnTo>
                        <a:pt x="968133" y="152597"/>
                      </a:lnTo>
                      <a:lnTo>
                        <a:pt x="968437" y="155321"/>
                      </a:lnTo>
                      <a:lnTo>
                        <a:pt x="968742" y="158157"/>
                      </a:lnTo>
                      <a:lnTo>
                        <a:pt x="969046" y="161103"/>
                      </a:lnTo>
                      <a:lnTo>
                        <a:pt x="969354" y="164159"/>
                      </a:lnTo>
                      <a:lnTo>
                        <a:pt x="969659" y="167323"/>
                      </a:lnTo>
                      <a:lnTo>
                        <a:pt x="969963" y="170591"/>
                      </a:lnTo>
                      <a:lnTo>
                        <a:pt x="970268" y="173962"/>
                      </a:lnTo>
                      <a:lnTo>
                        <a:pt x="970576" y="177434"/>
                      </a:lnTo>
                      <a:lnTo>
                        <a:pt x="970880" y="181006"/>
                      </a:lnTo>
                      <a:lnTo>
                        <a:pt x="971185" y="184674"/>
                      </a:lnTo>
                      <a:lnTo>
                        <a:pt x="971489" y="188437"/>
                      </a:lnTo>
                      <a:lnTo>
                        <a:pt x="971797" y="192290"/>
                      </a:lnTo>
                      <a:lnTo>
                        <a:pt x="972406" y="200268"/>
                      </a:lnTo>
                      <a:lnTo>
                        <a:pt x="973018" y="208582"/>
                      </a:lnTo>
                      <a:lnTo>
                        <a:pt x="973627" y="217215"/>
                      </a:lnTo>
                      <a:lnTo>
                        <a:pt x="974240" y="226148"/>
                      </a:lnTo>
                      <a:lnTo>
                        <a:pt x="974849" y="235358"/>
                      </a:lnTo>
                      <a:lnTo>
                        <a:pt x="975461" y="244824"/>
                      </a:lnTo>
                      <a:lnTo>
                        <a:pt x="976070" y="254526"/>
                      </a:lnTo>
                      <a:lnTo>
                        <a:pt x="976679" y="264438"/>
                      </a:lnTo>
                      <a:lnTo>
                        <a:pt x="977292" y="274540"/>
                      </a:lnTo>
                      <a:lnTo>
                        <a:pt x="978513" y="295218"/>
                      </a:lnTo>
                      <a:lnTo>
                        <a:pt x="979734" y="316378"/>
                      </a:lnTo>
                      <a:lnTo>
                        <a:pt x="981814" y="352984"/>
                      </a:lnTo>
                      <a:lnTo>
                        <a:pt x="983894" y="389513"/>
                      </a:lnTo>
                      <a:lnTo>
                        <a:pt x="984932" y="407464"/>
                      </a:lnTo>
                      <a:lnTo>
                        <a:pt x="985974" y="425061"/>
                      </a:lnTo>
                      <a:lnTo>
                        <a:pt x="987015" y="442196"/>
                      </a:lnTo>
                      <a:lnTo>
                        <a:pt x="987532" y="450559"/>
                      </a:lnTo>
                      <a:lnTo>
                        <a:pt x="988053" y="458770"/>
                      </a:lnTo>
                      <a:lnTo>
                        <a:pt x="988574" y="466815"/>
                      </a:lnTo>
                      <a:lnTo>
                        <a:pt x="989095" y="474685"/>
                      </a:lnTo>
                      <a:lnTo>
                        <a:pt x="989612" y="482365"/>
                      </a:lnTo>
                      <a:lnTo>
                        <a:pt x="990133" y="489849"/>
                      </a:lnTo>
                      <a:lnTo>
                        <a:pt x="990654" y="497122"/>
                      </a:lnTo>
                      <a:lnTo>
                        <a:pt x="991175" y="504174"/>
                      </a:lnTo>
                      <a:lnTo>
                        <a:pt x="991692" y="510998"/>
                      </a:lnTo>
                      <a:lnTo>
                        <a:pt x="992213" y="517583"/>
                      </a:lnTo>
                      <a:lnTo>
                        <a:pt x="992734" y="523923"/>
                      </a:lnTo>
                      <a:lnTo>
                        <a:pt x="993254" y="530004"/>
                      </a:lnTo>
                      <a:lnTo>
                        <a:pt x="993772" y="535821"/>
                      </a:lnTo>
                      <a:lnTo>
                        <a:pt x="994292" y="541368"/>
                      </a:lnTo>
                      <a:lnTo>
                        <a:pt x="994813" y="546637"/>
                      </a:lnTo>
                      <a:lnTo>
                        <a:pt x="995334" y="551617"/>
                      </a:lnTo>
                      <a:lnTo>
                        <a:pt x="995855" y="556310"/>
                      </a:lnTo>
                      <a:lnTo>
                        <a:pt x="996372" y="560702"/>
                      </a:lnTo>
                      <a:lnTo>
                        <a:pt x="996893" y="564793"/>
                      </a:lnTo>
                      <a:lnTo>
                        <a:pt x="997414" y="568578"/>
                      </a:lnTo>
                      <a:lnTo>
                        <a:pt x="997674" y="570355"/>
                      </a:lnTo>
                      <a:lnTo>
                        <a:pt x="997935" y="572053"/>
                      </a:lnTo>
                      <a:lnTo>
                        <a:pt x="998195" y="573671"/>
                      </a:lnTo>
                      <a:lnTo>
                        <a:pt x="998452" y="575210"/>
                      </a:lnTo>
                      <a:lnTo>
                        <a:pt x="998712" y="576672"/>
                      </a:lnTo>
                      <a:lnTo>
                        <a:pt x="998973" y="578053"/>
                      </a:lnTo>
                      <a:lnTo>
                        <a:pt x="999233" y="579354"/>
                      </a:lnTo>
                      <a:lnTo>
                        <a:pt x="999493" y="580574"/>
                      </a:lnTo>
                      <a:lnTo>
                        <a:pt x="999754" y="581715"/>
                      </a:lnTo>
                      <a:lnTo>
                        <a:pt x="1000014" y="582774"/>
                      </a:lnTo>
                      <a:lnTo>
                        <a:pt x="1000271" y="583751"/>
                      </a:lnTo>
                      <a:lnTo>
                        <a:pt x="1000531" y="584650"/>
                      </a:lnTo>
                      <a:lnTo>
                        <a:pt x="1000792" y="585464"/>
                      </a:lnTo>
                      <a:lnTo>
                        <a:pt x="1001052" y="586200"/>
                      </a:lnTo>
                      <a:lnTo>
                        <a:pt x="1001313" y="586854"/>
                      </a:lnTo>
                      <a:lnTo>
                        <a:pt x="1001573" y="587424"/>
                      </a:lnTo>
                      <a:lnTo>
                        <a:pt x="1001834" y="587915"/>
                      </a:lnTo>
                      <a:lnTo>
                        <a:pt x="1002094" y="588325"/>
                      </a:lnTo>
                      <a:lnTo>
                        <a:pt x="1002222" y="588501"/>
                      </a:lnTo>
                      <a:lnTo>
                        <a:pt x="1002354" y="588655"/>
                      </a:lnTo>
                      <a:lnTo>
                        <a:pt x="1002483" y="588787"/>
                      </a:lnTo>
                      <a:lnTo>
                        <a:pt x="1002549" y="588846"/>
                      </a:lnTo>
                      <a:lnTo>
                        <a:pt x="1002611" y="588902"/>
                      </a:lnTo>
                      <a:lnTo>
                        <a:pt x="1002677" y="588950"/>
                      </a:lnTo>
                      <a:lnTo>
                        <a:pt x="1002743" y="588994"/>
                      </a:lnTo>
                      <a:lnTo>
                        <a:pt x="1002809" y="589034"/>
                      </a:lnTo>
                      <a:lnTo>
                        <a:pt x="1002872" y="589069"/>
                      </a:lnTo>
                      <a:lnTo>
                        <a:pt x="1002938" y="589097"/>
                      </a:lnTo>
                      <a:lnTo>
                        <a:pt x="1003004" y="589122"/>
                      </a:lnTo>
                      <a:lnTo>
                        <a:pt x="1003066" y="589139"/>
                      </a:lnTo>
                      <a:lnTo>
                        <a:pt x="1003132" y="589155"/>
                      </a:lnTo>
                      <a:lnTo>
                        <a:pt x="1003198" y="589163"/>
                      </a:lnTo>
                      <a:lnTo>
                        <a:pt x="1003264" y="589166"/>
                      </a:lnTo>
                      <a:lnTo>
                        <a:pt x="1003326" y="589166"/>
                      </a:lnTo>
                      <a:lnTo>
                        <a:pt x="1003392" y="589159"/>
                      </a:lnTo>
                      <a:lnTo>
                        <a:pt x="1003458" y="589148"/>
                      </a:lnTo>
                      <a:lnTo>
                        <a:pt x="1003525" y="589133"/>
                      </a:lnTo>
                      <a:lnTo>
                        <a:pt x="1003587" y="589111"/>
                      </a:lnTo>
                      <a:lnTo>
                        <a:pt x="1003653" y="589084"/>
                      </a:lnTo>
                      <a:lnTo>
                        <a:pt x="1003719" y="589053"/>
                      </a:lnTo>
                      <a:lnTo>
                        <a:pt x="1003781" y="589016"/>
                      </a:lnTo>
                      <a:lnTo>
                        <a:pt x="1003847" y="588976"/>
                      </a:lnTo>
                      <a:lnTo>
                        <a:pt x="1003913" y="588930"/>
                      </a:lnTo>
                      <a:lnTo>
                        <a:pt x="1003979" y="588877"/>
                      </a:lnTo>
                      <a:lnTo>
                        <a:pt x="1004042" y="588822"/>
                      </a:lnTo>
                      <a:lnTo>
                        <a:pt x="1004174" y="588695"/>
                      </a:lnTo>
                      <a:lnTo>
                        <a:pt x="1004302" y="588547"/>
                      </a:lnTo>
                      <a:lnTo>
                        <a:pt x="1004434" y="588382"/>
                      </a:lnTo>
                      <a:lnTo>
                        <a:pt x="1004695" y="587988"/>
                      </a:lnTo>
                      <a:lnTo>
                        <a:pt x="1004951" y="587517"/>
                      </a:lnTo>
                      <a:lnTo>
                        <a:pt x="1005212" y="586966"/>
                      </a:lnTo>
                      <a:lnTo>
                        <a:pt x="1005733" y="585636"/>
                      </a:lnTo>
                      <a:lnTo>
                        <a:pt x="1006253" y="583996"/>
                      </a:lnTo>
                      <a:lnTo>
                        <a:pt x="1006774" y="582056"/>
                      </a:lnTo>
                      <a:lnTo>
                        <a:pt x="1007291" y="579819"/>
                      </a:lnTo>
                      <a:lnTo>
                        <a:pt x="1007812" y="577287"/>
                      </a:lnTo>
                      <a:lnTo>
                        <a:pt x="1008333" y="574471"/>
                      </a:lnTo>
                      <a:lnTo>
                        <a:pt x="1008854" y="571375"/>
                      </a:lnTo>
                      <a:lnTo>
                        <a:pt x="1009375" y="568004"/>
                      </a:lnTo>
                      <a:lnTo>
                        <a:pt x="1009892" y="564366"/>
                      </a:lnTo>
                      <a:lnTo>
                        <a:pt x="1010413" y="560471"/>
                      </a:lnTo>
                      <a:lnTo>
                        <a:pt x="1010934" y="556323"/>
                      </a:lnTo>
                      <a:lnTo>
                        <a:pt x="1011455" y="551932"/>
                      </a:lnTo>
                      <a:lnTo>
                        <a:pt x="1011972" y="547306"/>
                      </a:lnTo>
                      <a:lnTo>
                        <a:pt x="1012493" y="542453"/>
                      </a:lnTo>
                      <a:lnTo>
                        <a:pt x="1013013" y="537385"/>
                      </a:lnTo>
                      <a:lnTo>
                        <a:pt x="1013567" y="531739"/>
                      </a:lnTo>
                      <a:lnTo>
                        <a:pt x="1014125" y="525867"/>
                      </a:lnTo>
                      <a:lnTo>
                        <a:pt x="1014679" y="519781"/>
                      </a:lnTo>
                      <a:lnTo>
                        <a:pt x="1015236" y="513495"/>
                      </a:lnTo>
                      <a:lnTo>
                        <a:pt x="1015790" y="507019"/>
                      </a:lnTo>
                      <a:lnTo>
                        <a:pt x="1016348" y="500369"/>
                      </a:lnTo>
                      <a:lnTo>
                        <a:pt x="1017459" y="486590"/>
                      </a:lnTo>
                      <a:lnTo>
                        <a:pt x="1018570" y="472269"/>
                      </a:lnTo>
                      <a:lnTo>
                        <a:pt x="1019682" y="457515"/>
                      </a:lnTo>
                      <a:lnTo>
                        <a:pt x="1021901" y="427142"/>
                      </a:lnTo>
                      <a:lnTo>
                        <a:pt x="1024124" y="396374"/>
                      </a:lnTo>
                      <a:lnTo>
                        <a:pt x="1026346" y="366083"/>
                      </a:lnTo>
                      <a:lnTo>
                        <a:pt x="1027458" y="351383"/>
                      </a:lnTo>
                      <a:lnTo>
                        <a:pt x="1028569" y="337113"/>
                      </a:lnTo>
                      <a:lnTo>
                        <a:pt x="1029680" y="323369"/>
                      </a:lnTo>
                      <a:lnTo>
                        <a:pt x="1030238" y="316724"/>
                      </a:lnTo>
                      <a:lnTo>
                        <a:pt x="1030792" y="310244"/>
                      </a:lnTo>
                      <a:lnTo>
                        <a:pt x="1031349" y="303937"/>
                      </a:lnTo>
                      <a:lnTo>
                        <a:pt x="1031903" y="297816"/>
                      </a:lnTo>
                      <a:lnTo>
                        <a:pt x="1032457" y="291891"/>
                      </a:lnTo>
                      <a:lnTo>
                        <a:pt x="1033015" y="286171"/>
                      </a:lnTo>
                      <a:lnTo>
                        <a:pt x="1033568" y="280662"/>
                      </a:lnTo>
                      <a:lnTo>
                        <a:pt x="1034126" y="275375"/>
                      </a:lnTo>
                      <a:lnTo>
                        <a:pt x="1034680" y="270315"/>
                      </a:lnTo>
                      <a:lnTo>
                        <a:pt x="1035237" y="265493"/>
                      </a:lnTo>
                      <a:lnTo>
                        <a:pt x="1035791" y="260913"/>
                      </a:lnTo>
                      <a:lnTo>
                        <a:pt x="1036349" y="256582"/>
                      </a:lnTo>
                      <a:lnTo>
                        <a:pt x="1036903" y="252507"/>
                      </a:lnTo>
                      <a:lnTo>
                        <a:pt x="1037460" y="248693"/>
                      </a:lnTo>
                      <a:lnTo>
                        <a:pt x="1038014" y="245144"/>
                      </a:lnTo>
                      <a:lnTo>
                        <a:pt x="1038571" y="241865"/>
                      </a:lnTo>
                      <a:lnTo>
                        <a:pt x="1039125" y="238859"/>
                      </a:lnTo>
                      <a:lnTo>
                        <a:pt x="1039683" y="236129"/>
                      </a:lnTo>
                      <a:lnTo>
                        <a:pt x="1040237" y="233681"/>
                      </a:lnTo>
                      <a:lnTo>
                        <a:pt x="1040794" y="231514"/>
                      </a:lnTo>
                      <a:lnTo>
                        <a:pt x="1041348" y="229629"/>
                      </a:lnTo>
                      <a:lnTo>
                        <a:pt x="1041906" y="228031"/>
                      </a:lnTo>
                      <a:lnTo>
                        <a:pt x="1042459" y="226716"/>
                      </a:lnTo>
                      <a:lnTo>
                        <a:pt x="1042738" y="226168"/>
                      </a:lnTo>
                      <a:lnTo>
                        <a:pt x="1043017" y="225688"/>
                      </a:lnTo>
                      <a:lnTo>
                        <a:pt x="1043292" y="225283"/>
                      </a:lnTo>
                      <a:lnTo>
                        <a:pt x="1043431" y="225104"/>
                      </a:lnTo>
                      <a:lnTo>
                        <a:pt x="1043571" y="224946"/>
                      </a:lnTo>
                      <a:lnTo>
                        <a:pt x="1043710" y="224805"/>
                      </a:lnTo>
                      <a:lnTo>
                        <a:pt x="1043850" y="224682"/>
                      </a:lnTo>
                      <a:lnTo>
                        <a:pt x="1043919" y="224627"/>
                      </a:lnTo>
                      <a:lnTo>
                        <a:pt x="1043985" y="224576"/>
                      </a:lnTo>
                      <a:lnTo>
                        <a:pt x="1044059" y="224530"/>
                      </a:lnTo>
                      <a:lnTo>
                        <a:pt x="1044125" y="224488"/>
                      </a:lnTo>
                      <a:lnTo>
                        <a:pt x="1044194" y="224450"/>
                      </a:lnTo>
                      <a:lnTo>
                        <a:pt x="1044264" y="224417"/>
                      </a:lnTo>
                      <a:lnTo>
                        <a:pt x="1044334" y="224389"/>
                      </a:lnTo>
                      <a:lnTo>
                        <a:pt x="1044403" y="224365"/>
                      </a:lnTo>
                      <a:lnTo>
                        <a:pt x="1044473" y="224345"/>
                      </a:lnTo>
                      <a:lnTo>
                        <a:pt x="1044543" y="224329"/>
                      </a:lnTo>
                      <a:lnTo>
                        <a:pt x="1044613" y="224321"/>
                      </a:lnTo>
                      <a:lnTo>
                        <a:pt x="1044682" y="224312"/>
                      </a:lnTo>
                      <a:lnTo>
                        <a:pt x="1044752" y="224312"/>
                      </a:lnTo>
                      <a:lnTo>
                        <a:pt x="1044822" y="224314"/>
                      </a:lnTo>
                      <a:lnTo>
                        <a:pt x="1044891" y="224321"/>
                      </a:lnTo>
                      <a:lnTo>
                        <a:pt x="1044961" y="224332"/>
                      </a:lnTo>
                      <a:lnTo>
                        <a:pt x="1045031" y="224347"/>
                      </a:lnTo>
                      <a:lnTo>
                        <a:pt x="1045100" y="224367"/>
                      </a:lnTo>
                      <a:lnTo>
                        <a:pt x="1045166" y="224391"/>
                      </a:lnTo>
                      <a:lnTo>
                        <a:pt x="1045236" y="224420"/>
                      </a:lnTo>
                      <a:lnTo>
                        <a:pt x="1045306" y="224453"/>
                      </a:lnTo>
                      <a:lnTo>
                        <a:pt x="1045375" y="224488"/>
                      </a:lnTo>
                      <a:lnTo>
                        <a:pt x="1045445" y="224530"/>
                      </a:lnTo>
                      <a:lnTo>
                        <a:pt x="1045515" y="224576"/>
                      </a:lnTo>
                      <a:lnTo>
                        <a:pt x="1045585" y="224627"/>
                      </a:lnTo>
                      <a:lnTo>
                        <a:pt x="1045654" y="224682"/>
                      </a:lnTo>
                      <a:lnTo>
                        <a:pt x="1045794" y="224803"/>
                      </a:lnTo>
                      <a:lnTo>
                        <a:pt x="1045933" y="224944"/>
                      </a:lnTo>
                      <a:lnTo>
                        <a:pt x="1046069" y="225100"/>
                      </a:lnTo>
                      <a:lnTo>
                        <a:pt x="1046347" y="225463"/>
                      </a:lnTo>
                      <a:lnTo>
                        <a:pt x="1046626" y="225897"/>
                      </a:lnTo>
                      <a:lnTo>
                        <a:pt x="1046905" y="226397"/>
                      </a:lnTo>
                      <a:lnTo>
                        <a:pt x="1047459" y="227599"/>
                      </a:lnTo>
                      <a:lnTo>
                        <a:pt x="1048016" y="229066"/>
                      </a:lnTo>
                      <a:lnTo>
                        <a:pt x="1048570" y="230790"/>
                      </a:lnTo>
                      <a:lnTo>
                        <a:pt x="1049146" y="232844"/>
                      </a:lnTo>
                      <a:lnTo>
                        <a:pt x="1049722" y="235165"/>
                      </a:lnTo>
                      <a:lnTo>
                        <a:pt x="1050294" y="237745"/>
                      </a:lnTo>
                      <a:lnTo>
                        <a:pt x="1050870" y="240579"/>
                      </a:lnTo>
                      <a:lnTo>
                        <a:pt x="1051446" y="243657"/>
                      </a:lnTo>
                      <a:lnTo>
                        <a:pt x="1052022" y="246973"/>
                      </a:lnTo>
                      <a:lnTo>
                        <a:pt x="1052598" y="250518"/>
                      </a:lnTo>
                      <a:lnTo>
                        <a:pt x="1053170" y="254283"/>
                      </a:lnTo>
                      <a:lnTo>
                        <a:pt x="1053746" y="258260"/>
                      </a:lnTo>
                      <a:lnTo>
                        <a:pt x="1054322" y="262439"/>
                      </a:lnTo>
                      <a:lnTo>
                        <a:pt x="1054897" y="266810"/>
                      </a:lnTo>
                      <a:lnTo>
                        <a:pt x="1055470" y="271363"/>
                      </a:lnTo>
                      <a:lnTo>
                        <a:pt x="1056621" y="280976"/>
                      </a:lnTo>
                      <a:lnTo>
                        <a:pt x="1057769" y="291191"/>
                      </a:lnTo>
                      <a:lnTo>
                        <a:pt x="1058921" y="301918"/>
                      </a:lnTo>
                      <a:lnTo>
                        <a:pt x="1060073" y="313073"/>
                      </a:lnTo>
                      <a:lnTo>
                        <a:pt x="1062369" y="336283"/>
                      </a:lnTo>
                      <a:lnTo>
                        <a:pt x="1064672" y="360074"/>
                      </a:lnTo>
                      <a:lnTo>
                        <a:pt x="1066972" y="383706"/>
                      </a:lnTo>
                      <a:lnTo>
                        <a:pt x="1068120" y="395242"/>
                      </a:lnTo>
                      <a:lnTo>
                        <a:pt x="1069272" y="406473"/>
                      </a:lnTo>
                      <a:lnTo>
                        <a:pt x="1070420" y="417324"/>
                      </a:lnTo>
                      <a:lnTo>
                        <a:pt x="1071572" y="427717"/>
                      </a:lnTo>
                      <a:lnTo>
                        <a:pt x="1072720" y="437581"/>
                      </a:lnTo>
                      <a:lnTo>
                        <a:pt x="1073872" y="446849"/>
                      </a:lnTo>
                      <a:lnTo>
                        <a:pt x="1074447" y="451242"/>
                      </a:lnTo>
                      <a:lnTo>
                        <a:pt x="1075020" y="455462"/>
                      </a:lnTo>
                      <a:lnTo>
                        <a:pt x="1075595" y="459505"/>
                      </a:lnTo>
                      <a:lnTo>
                        <a:pt x="1076171" y="463365"/>
                      </a:lnTo>
                      <a:lnTo>
                        <a:pt x="1076747" y="467038"/>
                      </a:lnTo>
                      <a:lnTo>
                        <a:pt x="1077319" y="470512"/>
                      </a:lnTo>
                      <a:lnTo>
                        <a:pt x="1077895" y="473789"/>
                      </a:lnTo>
                      <a:lnTo>
                        <a:pt x="1078471" y="476862"/>
                      </a:lnTo>
                      <a:lnTo>
                        <a:pt x="1079047" y="479727"/>
                      </a:lnTo>
                      <a:lnTo>
                        <a:pt x="1079619" y="482380"/>
                      </a:lnTo>
                      <a:lnTo>
                        <a:pt x="1080195" y="484818"/>
                      </a:lnTo>
                      <a:lnTo>
                        <a:pt x="1080771" y="487039"/>
                      </a:lnTo>
                      <a:lnTo>
                        <a:pt x="1081347" y="489041"/>
                      </a:lnTo>
                      <a:lnTo>
                        <a:pt x="1081923" y="490820"/>
                      </a:lnTo>
                      <a:lnTo>
                        <a:pt x="1082495" y="492377"/>
                      </a:lnTo>
                      <a:lnTo>
                        <a:pt x="1083071" y="493709"/>
                      </a:lnTo>
                      <a:lnTo>
                        <a:pt x="1083647" y="494816"/>
                      </a:lnTo>
                      <a:lnTo>
                        <a:pt x="1083933" y="495287"/>
                      </a:lnTo>
                      <a:lnTo>
                        <a:pt x="1084222" y="495701"/>
                      </a:lnTo>
                      <a:lnTo>
                        <a:pt x="1084509" y="496060"/>
                      </a:lnTo>
                      <a:lnTo>
                        <a:pt x="1084652" y="496217"/>
                      </a:lnTo>
                      <a:lnTo>
                        <a:pt x="1084795" y="496362"/>
                      </a:lnTo>
                      <a:lnTo>
                        <a:pt x="1084941" y="496492"/>
                      </a:lnTo>
                      <a:lnTo>
                        <a:pt x="1085084" y="496609"/>
                      </a:lnTo>
                      <a:lnTo>
                        <a:pt x="1085227" y="496710"/>
                      </a:lnTo>
                      <a:lnTo>
                        <a:pt x="1085370" y="496798"/>
                      </a:lnTo>
                      <a:lnTo>
                        <a:pt x="1085440" y="496838"/>
                      </a:lnTo>
                      <a:lnTo>
                        <a:pt x="1085514" y="496873"/>
                      </a:lnTo>
                      <a:lnTo>
                        <a:pt x="1085583" y="496904"/>
                      </a:lnTo>
                      <a:lnTo>
                        <a:pt x="1085657" y="496932"/>
                      </a:lnTo>
                      <a:lnTo>
                        <a:pt x="1085726" y="496956"/>
                      </a:lnTo>
                      <a:lnTo>
                        <a:pt x="1085800" y="496978"/>
                      </a:lnTo>
                      <a:lnTo>
                        <a:pt x="1085869" y="496998"/>
                      </a:lnTo>
                      <a:lnTo>
                        <a:pt x="1085939" y="497011"/>
                      </a:lnTo>
                      <a:lnTo>
                        <a:pt x="1086012" y="497025"/>
                      </a:lnTo>
                      <a:lnTo>
                        <a:pt x="1086082" y="497031"/>
                      </a:lnTo>
                      <a:lnTo>
                        <a:pt x="1086152" y="497038"/>
                      </a:lnTo>
                      <a:lnTo>
                        <a:pt x="1086225" y="497038"/>
                      </a:lnTo>
                      <a:lnTo>
                        <a:pt x="1086295" y="497036"/>
                      </a:lnTo>
                      <a:lnTo>
                        <a:pt x="1086368" y="497031"/>
                      </a:lnTo>
                      <a:lnTo>
                        <a:pt x="1086438" y="497022"/>
                      </a:lnTo>
                      <a:lnTo>
                        <a:pt x="1086508" y="497011"/>
                      </a:lnTo>
                      <a:lnTo>
                        <a:pt x="1086581" y="496996"/>
                      </a:lnTo>
                      <a:lnTo>
                        <a:pt x="1086651" y="496976"/>
                      </a:lnTo>
                      <a:lnTo>
                        <a:pt x="1086720" y="496954"/>
                      </a:lnTo>
                      <a:lnTo>
                        <a:pt x="1086794" y="496930"/>
                      </a:lnTo>
                      <a:lnTo>
                        <a:pt x="1086863" y="496901"/>
                      </a:lnTo>
                      <a:lnTo>
                        <a:pt x="1086937" y="496868"/>
                      </a:lnTo>
                      <a:lnTo>
                        <a:pt x="1087006" y="496833"/>
                      </a:lnTo>
                      <a:lnTo>
                        <a:pt x="1087080" y="496796"/>
                      </a:lnTo>
                      <a:lnTo>
                        <a:pt x="1087219" y="496708"/>
                      </a:lnTo>
                      <a:lnTo>
                        <a:pt x="1087362" y="496609"/>
                      </a:lnTo>
                      <a:lnTo>
                        <a:pt x="1087505" y="496496"/>
                      </a:lnTo>
                      <a:lnTo>
                        <a:pt x="1087648" y="496369"/>
                      </a:lnTo>
                      <a:lnTo>
                        <a:pt x="1087788" y="496230"/>
                      </a:lnTo>
                      <a:lnTo>
                        <a:pt x="1087931" y="496078"/>
                      </a:lnTo>
                      <a:lnTo>
                        <a:pt x="1088217" y="495734"/>
                      </a:lnTo>
                      <a:lnTo>
                        <a:pt x="1088499" y="495338"/>
                      </a:lnTo>
                      <a:lnTo>
                        <a:pt x="1088785" y="494893"/>
                      </a:lnTo>
                      <a:lnTo>
                        <a:pt x="1089354" y="493852"/>
                      </a:lnTo>
                      <a:lnTo>
                        <a:pt x="1089922" y="492610"/>
                      </a:lnTo>
                      <a:lnTo>
                        <a:pt x="1090491" y="491177"/>
                      </a:lnTo>
                      <a:lnTo>
                        <a:pt x="1091059" y="489554"/>
                      </a:lnTo>
                      <a:lnTo>
                        <a:pt x="1091632" y="487746"/>
                      </a:lnTo>
                      <a:lnTo>
                        <a:pt x="1092200" y="485758"/>
                      </a:lnTo>
                      <a:lnTo>
                        <a:pt x="1092769" y="483598"/>
                      </a:lnTo>
                      <a:lnTo>
                        <a:pt x="1093337" y="481268"/>
                      </a:lnTo>
                      <a:lnTo>
                        <a:pt x="1094474" y="476129"/>
                      </a:lnTo>
                      <a:lnTo>
                        <a:pt x="1095611" y="470393"/>
                      </a:lnTo>
                      <a:lnTo>
                        <a:pt x="1096752" y="464114"/>
                      </a:lnTo>
                      <a:lnTo>
                        <a:pt x="1097889" y="457347"/>
                      </a:lnTo>
                      <a:lnTo>
                        <a:pt x="1099026" y="450158"/>
                      </a:lnTo>
                      <a:lnTo>
                        <a:pt x="1100167" y="442601"/>
                      </a:lnTo>
                      <a:lnTo>
                        <a:pt x="1101304" y="434745"/>
                      </a:lnTo>
                      <a:lnTo>
                        <a:pt x="1103578" y="418394"/>
                      </a:lnTo>
                      <a:lnTo>
                        <a:pt x="1108130" y="384937"/>
                      </a:lnTo>
                      <a:lnTo>
                        <a:pt x="1110408" y="368835"/>
                      </a:lnTo>
                      <a:lnTo>
                        <a:pt x="1111545" y="361146"/>
                      </a:lnTo>
                      <a:lnTo>
                        <a:pt x="1112682" y="353768"/>
                      </a:lnTo>
                      <a:lnTo>
                        <a:pt x="1113822" y="346752"/>
                      </a:lnTo>
                      <a:lnTo>
                        <a:pt x="1114960" y="340143"/>
                      </a:lnTo>
                      <a:lnTo>
                        <a:pt x="1116097" y="333980"/>
                      </a:lnTo>
                      <a:lnTo>
                        <a:pt x="1117234" y="328301"/>
                      </a:lnTo>
                      <a:lnTo>
                        <a:pt x="1118374" y="323140"/>
                      </a:lnTo>
                      <a:lnTo>
                        <a:pt x="1119512" y="318525"/>
                      </a:lnTo>
                      <a:lnTo>
                        <a:pt x="1120649" y="314478"/>
                      </a:lnTo>
                      <a:lnTo>
                        <a:pt x="1121786" y="311019"/>
                      </a:lnTo>
                      <a:lnTo>
                        <a:pt x="1122912" y="308194"/>
                      </a:lnTo>
                      <a:lnTo>
                        <a:pt x="1123473" y="307002"/>
                      </a:lnTo>
                      <a:lnTo>
                        <a:pt x="1124034" y="305961"/>
                      </a:lnTo>
                      <a:lnTo>
                        <a:pt x="1124595" y="305069"/>
                      </a:lnTo>
                      <a:lnTo>
                        <a:pt x="1124878" y="304679"/>
                      </a:lnTo>
                      <a:lnTo>
                        <a:pt x="1125156" y="304327"/>
                      </a:lnTo>
                      <a:lnTo>
                        <a:pt x="1125439" y="304015"/>
                      </a:lnTo>
                      <a:lnTo>
                        <a:pt x="1125718" y="303735"/>
                      </a:lnTo>
                      <a:lnTo>
                        <a:pt x="1126000" y="303495"/>
                      </a:lnTo>
                      <a:lnTo>
                        <a:pt x="1126139" y="303389"/>
                      </a:lnTo>
                      <a:lnTo>
                        <a:pt x="1126279" y="303292"/>
                      </a:lnTo>
                      <a:lnTo>
                        <a:pt x="1126422" y="303204"/>
                      </a:lnTo>
                      <a:lnTo>
                        <a:pt x="1126561" y="303127"/>
                      </a:lnTo>
                      <a:lnTo>
                        <a:pt x="1126701" y="303057"/>
                      </a:lnTo>
                      <a:lnTo>
                        <a:pt x="1126844" y="302997"/>
                      </a:lnTo>
                      <a:lnTo>
                        <a:pt x="1126983" y="302947"/>
                      </a:lnTo>
                      <a:lnTo>
                        <a:pt x="1127053" y="302925"/>
                      </a:lnTo>
                      <a:lnTo>
                        <a:pt x="1127122" y="302905"/>
                      </a:lnTo>
                      <a:lnTo>
                        <a:pt x="1127192" y="302887"/>
                      </a:lnTo>
                      <a:lnTo>
                        <a:pt x="1127262" y="302874"/>
                      </a:lnTo>
                      <a:lnTo>
                        <a:pt x="1127331" y="302861"/>
                      </a:lnTo>
                      <a:lnTo>
                        <a:pt x="1127405" y="302850"/>
                      </a:lnTo>
                      <a:lnTo>
                        <a:pt x="1127475" y="302841"/>
                      </a:lnTo>
                      <a:lnTo>
                        <a:pt x="1127544" y="302837"/>
                      </a:lnTo>
                      <a:lnTo>
                        <a:pt x="1127614" y="302832"/>
                      </a:lnTo>
                      <a:lnTo>
                        <a:pt x="1127684" y="302832"/>
                      </a:lnTo>
                      <a:lnTo>
                        <a:pt x="1127753" y="302832"/>
                      </a:lnTo>
                      <a:lnTo>
                        <a:pt x="1127823" y="302834"/>
                      </a:lnTo>
                      <a:lnTo>
                        <a:pt x="1127896" y="302841"/>
                      </a:lnTo>
                      <a:lnTo>
                        <a:pt x="1127966" y="302848"/>
                      </a:lnTo>
                      <a:lnTo>
                        <a:pt x="1128036" y="302859"/>
                      </a:lnTo>
                      <a:lnTo>
                        <a:pt x="1128105" y="302870"/>
                      </a:lnTo>
                      <a:lnTo>
                        <a:pt x="1128175" y="302885"/>
                      </a:lnTo>
                      <a:lnTo>
                        <a:pt x="1128245" y="302903"/>
                      </a:lnTo>
                      <a:lnTo>
                        <a:pt x="1128315" y="302920"/>
                      </a:lnTo>
                      <a:lnTo>
                        <a:pt x="1128388" y="302942"/>
                      </a:lnTo>
                      <a:lnTo>
                        <a:pt x="1128527" y="302991"/>
                      </a:lnTo>
                      <a:lnTo>
                        <a:pt x="1128667" y="303048"/>
                      </a:lnTo>
                      <a:lnTo>
                        <a:pt x="1128806" y="303116"/>
                      </a:lnTo>
                      <a:lnTo>
                        <a:pt x="1128949" y="303191"/>
                      </a:lnTo>
                      <a:lnTo>
                        <a:pt x="1129088" y="303277"/>
                      </a:lnTo>
                      <a:lnTo>
                        <a:pt x="1129228" y="303369"/>
                      </a:lnTo>
                      <a:lnTo>
                        <a:pt x="1129367" y="303473"/>
                      </a:lnTo>
                      <a:lnTo>
                        <a:pt x="1129650" y="303702"/>
                      </a:lnTo>
                      <a:lnTo>
                        <a:pt x="1129932" y="303968"/>
                      </a:lnTo>
                      <a:lnTo>
                        <a:pt x="1130211" y="304268"/>
                      </a:lnTo>
                      <a:lnTo>
                        <a:pt x="1130493" y="304600"/>
                      </a:lnTo>
                      <a:lnTo>
                        <a:pt x="1130772" y="304968"/>
                      </a:lnTo>
                      <a:lnTo>
                        <a:pt x="1131333" y="305800"/>
                      </a:lnTo>
                      <a:lnTo>
                        <a:pt x="1131894" y="306765"/>
                      </a:lnTo>
                      <a:lnTo>
                        <a:pt x="1133020" y="309070"/>
                      </a:lnTo>
                      <a:lnTo>
                        <a:pt x="1134143" y="311858"/>
                      </a:lnTo>
                      <a:lnTo>
                        <a:pt x="1135265" y="315094"/>
                      </a:lnTo>
                      <a:lnTo>
                        <a:pt x="1136388" y="318747"/>
                      </a:lnTo>
                      <a:lnTo>
                        <a:pt x="1137514" y="322781"/>
                      </a:lnTo>
                      <a:lnTo>
                        <a:pt x="1138636" y="327158"/>
                      </a:lnTo>
                      <a:lnTo>
                        <a:pt x="1139758" y="331842"/>
                      </a:lnTo>
                      <a:lnTo>
                        <a:pt x="1142003" y="341952"/>
                      </a:lnTo>
                      <a:lnTo>
                        <a:pt x="1144252" y="352781"/>
                      </a:lnTo>
                      <a:lnTo>
                        <a:pt x="1148745" y="375214"/>
                      </a:lnTo>
                      <a:lnTo>
                        <a:pt x="1150990" y="386153"/>
                      </a:lnTo>
                      <a:lnTo>
                        <a:pt x="1153234" y="396495"/>
                      </a:lnTo>
                      <a:lnTo>
                        <a:pt x="1155483" y="405969"/>
                      </a:lnTo>
                      <a:lnTo>
                        <a:pt x="1157727" y="414341"/>
                      </a:lnTo>
                      <a:lnTo>
                        <a:pt x="1158861" y="418077"/>
                      </a:lnTo>
                      <a:lnTo>
                        <a:pt x="1159991" y="421461"/>
                      </a:lnTo>
                      <a:lnTo>
                        <a:pt x="1161124" y="424482"/>
                      </a:lnTo>
                      <a:lnTo>
                        <a:pt x="1162254" y="427120"/>
                      </a:lnTo>
                      <a:lnTo>
                        <a:pt x="1163387" y="429368"/>
                      </a:lnTo>
                      <a:lnTo>
                        <a:pt x="1163952" y="430342"/>
                      </a:lnTo>
                      <a:lnTo>
                        <a:pt x="1164517" y="431216"/>
                      </a:lnTo>
                      <a:lnTo>
                        <a:pt x="1165082" y="431988"/>
                      </a:lnTo>
                      <a:lnTo>
                        <a:pt x="1165650" y="432660"/>
                      </a:lnTo>
                      <a:lnTo>
                        <a:pt x="1165933" y="432957"/>
                      </a:lnTo>
                      <a:lnTo>
                        <a:pt x="1166215" y="433230"/>
                      </a:lnTo>
                      <a:lnTo>
                        <a:pt x="1166498" y="433477"/>
                      </a:lnTo>
                      <a:lnTo>
                        <a:pt x="1166780" y="433699"/>
                      </a:lnTo>
                      <a:lnTo>
                        <a:pt x="1167062" y="433895"/>
                      </a:lnTo>
                      <a:lnTo>
                        <a:pt x="1167345" y="434067"/>
                      </a:lnTo>
                      <a:lnTo>
                        <a:pt x="1167488" y="434144"/>
                      </a:lnTo>
                      <a:lnTo>
                        <a:pt x="1167631" y="434212"/>
                      </a:lnTo>
                      <a:lnTo>
                        <a:pt x="1167770" y="434276"/>
                      </a:lnTo>
                      <a:lnTo>
                        <a:pt x="1167913" y="434336"/>
                      </a:lnTo>
                      <a:lnTo>
                        <a:pt x="1168053" y="434386"/>
                      </a:lnTo>
                      <a:lnTo>
                        <a:pt x="1168196" y="434430"/>
                      </a:lnTo>
                      <a:lnTo>
                        <a:pt x="1168335" y="434470"/>
                      </a:lnTo>
                      <a:lnTo>
                        <a:pt x="1168478" y="434503"/>
                      </a:lnTo>
                      <a:lnTo>
                        <a:pt x="1168618" y="434529"/>
                      </a:lnTo>
                      <a:lnTo>
                        <a:pt x="1168761" y="434549"/>
                      </a:lnTo>
                      <a:lnTo>
                        <a:pt x="1168904" y="434565"/>
                      </a:lnTo>
                      <a:lnTo>
                        <a:pt x="1169043" y="434573"/>
                      </a:lnTo>
                      <a:lnTo>
                        <a:pt x="1169186" y="434573"/>
                      </a:lnTo>
                      <a:lnTo>
                        <a:pt x="1169326" y="434571"/>
                      </a:lnTo>
                      <a:lnTo>
                        <a:pt x="1169469" y="434560"/>
                      </a:lnTo>
                      <a:lnTo>
                        <a:pt x="1169608" y="434545"/>
                      </a:lnTo>
                      <a:lnTo>
                        <a:pt x="1169751" y="434523"/>
                      </a:lnTo>
                      <a:lnTo>
                        <a:pt x="1169894" y="434494"/>
                      </a:lnTo>
                      <a:lnTo>
                        <a:pt x="1170033" y="434459"/>
                      </a:lnTo>
                      <a:lnTo>
                        <a:pt x="1170176" y="434419"/>
                      </a:lnTo>
                      <a:lnTo>
                        <a:pt x="1170316" y="434373"/>
                      </a:lnTo>
                      <a:lnTo>
                        <a:pt x="1170459" y="434322"/>
                      </a:lnTo>
                      <a:lnTo>
                        <a:pt x="1170598" y="434263"/>
                      </a:lnTo>
                      <a:lnTo>
                        <a:pt x="1170741" y="434199"/>
                      </a:lnTo>
                      <a:lnTo>
                        <a:pt x="1171024" y="434054"/>
                      </a:lnTo>
                      <a:lnTo>
                        <a:pt x="1171306" y="433886"/>
                      </a:lnTo>
                      <a:lnTo>
                        <a:pt x="1171589" y="433695"/>
                      </a:lnTo>
                      <a:lnTo>
                        <a:pt x="1171871" y="433481"/>
                      </a:lnTo>
                      <a:lnTo>
                        <a:pt x="1172153" y="433244"/>
                      </a:lnTo>
                      <a:lnTo>
                        <a:pt x="1172440" y="432986"/>
                      </a:lnTo>
                      <a:lnTo>
                        <a:pt x="1173004" y="432402"/>
                      </a:lnTo>
                      <a:lnTo>
                        <a:pt x="1173569" y="431733"/>
                      </a:lnTo>
                      <a:lnTo>
                        <a:pt x="1174134" y="430980"/>
                      </a:lnTo>
                      <a:lnTo>
                        <a:pt x="1174699" y="430146"/>
                      </a:lnTo>
                      <a:lnTo>
                        <a:pt x="1175832" y="428243"/>
                      </a:lnTo>
                      <a:lnTo>
                        <a:pt x="1176962" y="426048"/>
                      </a:lnTo>
                      <a:lnTo>
                        <a:pt x="1178095" y="423584"/>
                      </a:lnTo>
                      <a:lnTo>
                        <a:pt x="1180359" y="417947"/>
                      </a:lnTo>
                      <a:lnTo>
                        <a:pt x="1182622" y="411546"/>
                      </a:lnTo>
                      <a:lnTo>
                        <a:pt x="1184885" y="404604"/>
                      </a:lnTo>
                      <a:lnTo>
                        <a:pt x="1189411" y="390015"/>
                      </a:lnTo>
                      <a:lnTo>
                        <a:pt x="1193937" y="375958"/>
                      </a:lnTo>
                      <a:lnTo>
                        <a:pt x="1196197" y="369632"/>
                      </a:lnTo>
                      <a:lnTo>
                        <a:pt x="1198456" y="363991"/>
                      </a:lnTo>
                      <a:lnTo>
                        <a:pt x="1200716" y="359162"/>
                      </a:lnTo>
                      <a:lnTo>
                        <a:pt x="1201845" y="357086"/>
                      </a:lnTo>
                      <a:lnTo>
                        <a:pt x="1202975" y="355249"/>
                      </a:lnTo>
                      <a:lnTo>
                        <a:pt x="1204105" y="353658"/>
                      </a:lnTo>
                      <a:lnTo>
                        <a:pt x="1204670" y="352955"/>
                      </a:lnTo>
                      <a:lnTo>
                        <a:pt x="1205234" y="352317"/>
                      </a:lnTo>
                      <a:lnTo>
                        <a:pt x="1205799" y="351744"/>
                      </a:lnTo>
                      <a:lnTo>
                        <a:pt x="1206364" y="351233"/>
                      </a:lnTo>
                      <a:lnTo>
                        <a:pt x="1206929" y="350786"/>
                      </a:lnTo>
                      <a:lnTo>
                        <a:pt x="1207212" y="350586"/>
                      </a:lnTo>
                      <a:lnTo>
                        <a:pt x="1207494" y="350403"/>
                      </a:lnTo>
                      <a:lnTo>
                        <a:pt x="1207776" y="350236"/>
                      </a:lnTo>
                      <a:lnTo>
                        <a:pt x="1208059" y="350086"/>
                      </a:lnTo>
                      <a:lnTo>
                        <a:pt x="1208341" y="349952"/>
                      </a:lnTo>
                      <a:lnTo>
                        <a:pt x="1208624" y="349831"/>
                      </a:lnTo>
                      <a:lnTo>
                        <a:pt x="1208906" y="349727"/>
                      </a:lnTo>
                      <a:lnTo>
                        <a:pt x="1209188" y="349641"/>
                      </a:lnTo>
                      <a:lnTo>
                        <a:pt x="1209471" y="349569"/>
                      </a:lnTo>
                      <a:lnTo>
                        <a:pt x="1209753" y="349514"/>
                      </a:lnTo>
                      <a:lnTo>
                        <a:pt x="1209893" y="349492"/>
                      </a:lnTo>
                      <a:lnTo>
                        <a:pt x="1210036" y="349472"/>
                      </a:lnTo>
                      <a:lnTo>
                        <a:pt x="1210175" y="349459"/>
                      </a:lnTo>
                      <a:lnTo>
                        <a:pt x="1210318" y="349448"/>
                      </a:lnTo>
                      <a:lnTo>
                        <a:pt x="1210458" y="349441"/>
                      </a:lnTo>
                      <a:lnTo>
                        <a:pt x="1210601" y="349439"/>
                      </a:lnTo>
                      <a:lnTo>
                        <a:pt x="1210740" y="349439"/>
                      </a:lnTo>
                      <a:lnTo>
                        <a:pt x="1210883" y="349443"/>
                      </a:lnTo>
                      <a:lnTo>
                        <a:pt x="1211022" y="349452"/>
                      </a:lnTo>
                      <a:lnTo>
                        <a:pt x="1211165" y="349465"/>
                      </a:lnTo>
                      <a:lnTo>
                        <a:pt x="1211448" y="349500"/>
                      </a:lnTo>
                      <a:lnTo>
                        <a:pt x="1211730" y="349551"/>
                      </a:lnTo>
                      <a:lnTo>
                        <a:pt x="1212013" y="349617"/>
                      </a:lnTo>
                      <a:lnTo>
                        <a:pt x="1212295" y="349699"/>
                      </a:lnTo>
                      <a:lnTo>
                        <a:pt x="1212578" y="349793"/>
                      </a:lnTo>
                      <a:lnTo>
                        <a:pt x="1212860" y="349903"/>
                      </a:lnTo>
                      <a:lnTo>
                        <a:pt x="1213142" y="350027"/>
                      </a:lnTo>
                      <a:lnTo>
                        <a:pt x="1213425" y="350165"/>
                      </a:lnTo>
                      <a:lnTo>
                        <a:pt x="1213707" y="350317"/>
                      </a:lnTo>
                      <a:lnTo>
                        <a:pt x="1214272" y="350663"/>
                      </a:lnTo>
                      <a:lnTo>
                        <a:pt x="1214837" y="351064"/>
                      </a:lnTo>
                      <a:lnTo>
                        <a:pt x="1215402" y="351515"/>
                      </a:lnTo>
                      <a:lnTo>
                        <a:pt x="1215967" y="352019"/>
                      </a:lnTo>
                      <a:lnTo>
                        <a:pt x="1216532" y="352572"/>
                      </a:lnTo>
                      <a:lnTo>
                        <a:pt x="1217661" y="353818"/>
                      </a:lnTo>
                      <a:lnTo>
                        <a:pt x="1218791" y="355241"/>
                      </a:lnTo>
                      <a:lnTo>
                        <a:pt x="1221050" y="358552"/>
                      </a:lnTo>
                      <a:lnTo>
                        <a:pt x="1223310" y="362377"/>
                      </a:lnTo>
                      <a:lnTo>
                        <a:pt x="1225569" y="366574"/>
                      </a:lnTo>
                      <a:lnTo>
                        <a:pt x="1230088" y="375513"/>
                      </a:lnTo>
                      <a:lnTo>
                        <a:pt x="1234937" y="384878"/>
                      </a:lnTo>
                      <a:lnTo>
                        <a:pt x="1237365" y="389096"/>
                      </a:lnTo>
                      <a:lnTo>
                        <a:pt x="1239790" y="392837"/>
                      </a:lnTo>
                      <a:lnTo>
                        <a:pt x="1241004" y="394498"/>
                      </a:lnTo>
                      <a:lnTo>
                        <a:pt x="1242218" y="396004"/>
                      </a:lnTo>
                      <a:lnTo>
                        <a:pt x="1243432" y="397347"/>
                      </a:lnTo>
                      <a:lnTo>
                        <a:pt x="1244643" y="398520"/>
                      </a:lnTo>
                      <a:lnTo>
                        <a:pt x="1245251" y="399042"/>
                      </a:lnTo>
                      <a:lnTo>
                        <a:pt x="1245857" y="399520"/>
                      </a:lnTo>
                      <a:lnTo>
                        <a:pt x="1246462" y="399952"/>
                      </a:lnTo>
                      <a:lnTo>
                        <a:pt x="1247071" y="400341"/>
                      </a:lnTo>
                      <a:lnTo>
                        <a:pt x="1247676" y="400685"/>
                      </a:lnTo>
                      <a:lnTo>
                        <a:pt x="1248281" y="400984"/>
                      </a:lnTo>
                      <a:lnTo>
                        <a:pt x="1248890" y="401240"/>
                      </a:lnTo>
                      <a:lnTo>
                        <a:pt x="1249194" y="401350"/>
                      </a:lnTo>
                      <a:lnTo>
                        <a:pt x="1249495" y="401449"/>
                      </a:lnTo>
                      <a:lnTo>
                        <a:pt x="1249800" y="401537"/>
                      </a:lnTo>
                      <a:lnTo>
                        <a:pt x="1250104" y="401614"/>
                      </a:lnTo>
                      <a:lnTo>
                        <a:pt x="1250405" y="401680"/>
                      </a:lnTo>
                      <a:lnTo>
                        <a:pt x="1250709" y="401735"/>
                      </a:lnTo>
                      <a:lnTo>
                        <a:pt x="1251014" y="401779"/>
                      </a:lnTo>
                      <a:lnTo>
                        <a:pt x="1251315" y="401812"/>
                      </a:lnTo>
                      <a:lnTo>
                        <a:pt x="1251619" y="401836"/>
                      </a:lnTo>
                      <a:lnTo>
                        <a:pt x="1251923" y="401847"/>
                      </a:lnTo>
                      <a:lnTo>
                        <a:pt x="1252224" y="401850"/>
                      </a:lnTo>
                      <a:lnTo>
                        <a:pt x="1252529" y="401839"/>
                      </a:lnTo>
                      <a:lnTo>
                        <a:pt x="1252833" y="401819"/>
                      </a:lnTo>
                      <a:lnTo>
                        <a:pt x="1253134" y="401788"/>
                      </a:lnTo>
                      <a:lnTo>
                        <a:pt x="1253438" y="401748"/>
                      </a:lnTo>
                      <a:lnTo>
                        <a:pt x="1253743" y="401698"/>
                      </a:lnTo>
                      <a:lnTo>
                        <a:pt x="1254043" y="401636"/>
                      </a:lnTo>
                      <a:lnTo>
                        <a:pt x="1254348" y="401565"/>
                      </a:lnTo>
                      <a:lnTo>
                        <a:pt x="1254652" y="401486"/>
                      </a:lnTo>
                      <a:lnTo>
                        <a:pt x="1254953" y="401396"/>
                      </a:lnTo>
                      <a:lnTo>
                        <a:pt x="1255562" y="401187"/>
                      </a:lnTo>
                      <a:lnTo>
                        <a:pt x="1256167" y="400940"/>
                      </a:lnTo>
                      <a:lnTo>
                        <a:pt x="1256772" y="400656"/>
                      </a:lnTo>
                      <a:lnTo>
                        <a:pt x="1257381" y="400339"/>
                      </a:lnTo>
                      <a:lnTo>
                        <a:pt x="1257986" y="399987"/>
                      </a:lnTo>
                      <a:lnTo>
                        <a:pt x="1258595" y="399604"/>
                      </a:lnTo>
                      <a:lnTo>
                        <a:pt x="1259201" y="399187"/>
                      </a:lnTo>
                      <a:lnTo>
                        <a:pt x="1260415" y="398269"/>
                      </a:lnTo>
                      <a:lnTo>
                        <a:pt x="1261625" y="397243"/>
                      </a:lnTo>
                      <a:lnTo>
                        <a:pt x="1264053" y="394918"/>
                      </a:lnTo>
                      <a:lnTo>
                        <a:pt x="1266478" y="392313"/>
                      </a:lnTo>
                      <a:lnTo>
                        <a:pt x="1268906" y="389537"/>
                      </a:lnTo>
                      <a:lnTo>
                        <a:pt x="1273098" y="384633"/>
                      </a:lnTo>
                      <a:lnTo>
                        <a:pt x="1277291" y="380027"/>
                      </a:lnTo>
                      <a:lnTo>
                        <a:pt x="1279385" y="377970"/>
                      </a:lnTo>
                      <a:lnTo>
                        <a:pt x="1281483" y="376136"/>
                      </a:lnTo>
                      <a:lnTo>
                        <a:pt x="1282532" y="375313"/>
                      </a:lnTo>
                      <a:lnTo>
                        <a:pt x="1283578" y="374558"/>
                      </a:lnTo>
                      <a:lnTo>
                        <a:pt x="1284627" y="373875"/>
                      </a:lnTo>
                      <a:lnTo>
                        <a:pt x="1285676" y="373263"/>
                      </a:lnTo>
                      <a:lnTo>
                        <a:pt x="1286725" y="372728"/>
                      </a:lnTo>
                      <a:lnTo>
                        <a:pt x="1287770" y="372268"/>
                      </a:lnTo>
                      <a:lnTo>
                        <a:pt x="1288294" y="372067"/>
                      </a:lnTo>
                      <a:lnTo>
                        <a:pt x="1288819" y="371884"/>
                      </a:lnTo>
                      <a:lnTo>
                        <a:pt x="1289344" y="371724"/>
                      </a:lnTo>
                      <a:lnTo>
                        <a:pt x="1289868" y="371581"/>
                      </a:lnTo>
                      <a:lnTo>
                        <a:pt x="1290393" y="371457"/>
                      </a:lnTo>
                      <a:lnTo>
                        <a:pt x="1290917" y="371352"/>
                      </a:lnTo>
                      <a:lnTo>
                        <a:pt x="1291442" y="371266"/>
                      </a:lnTo>
                      <a:lnTo>
                        <a:pt x="1291962" y="371200"/>
                      </a:lnTo>
                      <a:lnTo>
                        <a:pt x="1292487" y="371153"/>
                      </a:lnTo>
                      <a:lnTo>
                        <a:pt x="1293011" y="371123"/>
                      </a:lnTo>
                      <a:lnTo>
                        <a:pt x="1293536" y="371114"/>
                      </a:lnTo>
                      <a:lnTo>
                        <a:pt x="1294060" y="371120"/>
                      </a:lnTo>
                      <a:lnTo>
                        <a:pt x="1294585" y="371145"/>
                      </a:lnTo>
                      <a:lnTo>
                        <a:pt x="1295109" y="371189"/>
                      </a:lnTo>
                      <a:lnTo>
                        <a:pt x="1295630" y="371248"/>
                      </a:lnTo>
                      <a:lnTo>
                        <a:pt x="1296155" y="371325"/>
                      </a:lnTo>
                      <a:lnTo>
                        <a:pt x="1296679" y="371418"/>
                      </a:lnTo>
                      <a:lnTo>
                        <a:pt x="1297204" y="371528"/>
                      </a:lnTo>
                      <a:lnTo>
                        <a:pt x="1297728" y="371653"/>
                      </a:lnTo>
                      <a:lnTo>
                        <a:pt x="1298253" y="371794"/>
                      </a:lnTo>
                      <a:lnTo>
                        <a:pt x="1299302" y="372118"/>
                      </a:lnTo>
                      <a:lnTo>
                        <a:pt x="1300347" y="372497"/>
                      </a:lnTo>
                      <a:lnTo>
                        <a:pt x="1301396" y="372928"/>
                      </a:lnTo>
                      <a:lnTo>
                        <a:pt x="1302445" y="373406"/>
                      </a:lnTo>
                      <a:lnTo>
                        <a:pt x="1304598" y="374516"/>
                      </a:lnTo>
                      <a:lnTo>
                        <a:pt x="1306755" y="375766"/>
                      </a:lnTo>
                      <a:lnTo>
                        <a:pt x="1311061" y="378512"/>
                      </a:lnTo>
                      <a:lnTo>
                        <a:pt x="1315371" y="381315"/>
                      </a:lnTo>
                      <a:lnTo>
                        <a:pt x="1317528" y="382645"/>
                      </a:lnTo>
                      <a:lnTo>
                        <a:pt x="1319681" y="383880"/>
                      </a:lnTo>
                      <a:lnTo>
                        <a:pt x="1321838" y="384997"/>
                      </a:lnTo>
                      <a:lnTo>
                        <a:pt x="1323991" y="385970"/>
                      </a:lnTo>
                      <a:lnTo>
                        <a:pt x="1325069" y="386399"/>
                      </a:lnTo>
                      <a:lnTo>
                        <a:pt x="1326144" y="386784"/>
                      </a:lnTo>
                      <a:lnTo>
                        <a:pt x="1327222" y="387128"/>
                      </a:lnTo>
                      <a:lnTo>
                        <a:pt x="1328301" y="387425"/>
                      </a:lnTo>
                      <a:lnTo>
                        <a:pt x="1329375" y="387681"/>
                      </a:lnTo>
                      <a:lnTo>
                        <a:pt x="1330454" y="387890"/>
                      </a:lnTo>
                      <a:lnTo>
                        <a:pt x="1331532" y="388055"/>
                      </a:lnTo>
                      <a:lnTo>
                        <a:pt x="1332610" y="388174"/>
                      </a:lnTo>
                      <a:lnTo>
                        <a:pt x="1333685" y="388249"/>
                      </a:lnTo>
                      <a:lnTo>
                        <a:pt x="1334763" y="388282"/>
                      </a:lnTo>
                      <a:lnTo>
                        <a:pt x="1335842" y="388273"/>
                      </a:lnTo>
                      <a:lnTo>
                        <a:pt x="1336916" y="388222"/>
                      </a:lnTo>
                      <a:lnTo>
                        <a:pt x="1338101" y="388123"/>
                      </a:lnTo>
                      <a:lnTo>
                        <a:pt x="1339286" y="387980"/>
                      </a:lnTo>
                      <a:lnTo>
                        <a:pt x="1340471" y="387793"/>
                      </a:lnTo>
                      <a:lnTo>
                        <a:pt x="1341652" y="387568"/>
                      </a:lnTo>
                      <a:lnTo>
                        <a:pt x="1342836" y="387311"/>
                      </a:lnTo>
                      <a:lnTo>
                        <a:pt x="1344021" y="387018"/>
                      </a:lnTo>
                      <a:lnTo>
                        <a:pt x="1346391" y="386353"/>
                      </a:lnTo>
                      <a:lnTo>
                        <a:pt x="1348757" y="385602"/>
                      </a:lnTo>
                      <a:lnTo>
                        <a:pt x="1351126" y="384801"/>
                      </a:lnTo>
                      <a:lnTo>
                        <a:pt x="1355861" y="383151"/>
                      </a:lnTo>
                      <a:lnTo>
                        <a:pt x="1360597" y="381621"/>
                      </a:lnTo>
                      <a:lnTo>
                        <a:pt x="1362962" y="380958"/>
                      </a:lnTo>
                      <a:lnTo>
                        <a:pt x="1365332" y="380386"/>
                      </a:lnTo>
                      <a:lnTo>
                        <a:pt x="1367701" y="379915"/>
                      </a:lnTo>
                      <a:lnTo>
                        <a:pt x="1370067" y="379556"/>
                      </a:lnTo>
                      <a:lnTo>
                        <a:pt x="1372437" y="379309"/>
                      </a:lnTo>
                      <a:lnTo>
                        <a:pt x="1374802" y="379175"/>
                      </a:lnTo>
                      <a:lnTo>
                        <a:pt x="1377175" y="379151"/>
                      </a:lnTo>
                      <a:lnTo>
                        <a:pt x="1379549" y="379228"/>
                      </a:lnTo>
                      <a:lnTo>
                        <a:pt x="1381922" y="379397"/>
                      </a:lnTo>
                      <a:lnTo>
                        <a:pt x="1384295" y="379646"/>
                      </a:lnTo>
                      <a:lnTo>
                        <a:pt x="1386668" y="379961"/>
                      </a:lnTo>
                      <a:lnTo>
                        <a:pt x="1389041" y="380324"/>
                      </a:lnTo>
                      <a:lnTo>
                        <a:pt x="1393784" y="381141"/>
                      </a:lnTo>
                      <a:lnTo>
                        <a:pt x="1398530" y="381973"/>
                      </a:lnTo>
                      <a:lnTo>
                        <a:pt x="1403276" y="382715"/>
                      </a:lnTo>
                      <a:lnTo>
                        <a:pt x="1408023" y="383288"/>
                      </a:lnTo>
                      <a:lnTo>
                        <a:pt x="1412769" y="383647"/>
                      </a:lnTo>
                      <a:lnTo>
                        <a:pt x="1417068" y="383775"/>
                      </a:lnTo>
                      <a:lnTo>
                        <a:pt x="1421367" y="383728"/>
                      </a:lnTo>
                      <a:lnTo>
                        <a:pt x="1425665" y="383539"/>
                      </a:lnTo>
                      <a:lnTo>
                        <a:pt x="1429964" y="383244"/>
                      </a:lnTo>
                      <a:lnTo>
                        <a:pt x="1438562" y="382524"/>
                      </a:lnTo>
                      <a:lnTo>
                        <a:pt x="1447163" y="381896"/>
                      </a:lnTo>
                      <a:lnTo>
                        <a:pt x="1460815" y="381544"/>
                      </a:lnTo>
                      <a:lnTo>
                        <a:pt x="1474471" y="381903"/>
                      </a:lnTo>
                      <a:lnTo>
                        <a:pt x="1519520" y="382348"/>
                      </a:lnTo>
                      <a:lnTo>
                        <a:pt x="1555026" y="382169"/>
                      </a:lnTo>
                      <a:lnTo>
                        <a:pt x="1591877" y="382299"/>
                      </a:lnTo>
                    </a:path>
                  </a:pathLst>
                </a:custGeom>
                <a:noFill/>
                <a:ln w="19050" cap="flat">
                  <a:solidFill>
                    <a:srgbClr val="FF0000"/>
                  </a:solidFill>
                  <a:prstDash val="solid"/>
                  <a:round/>
                  <a:headEnd type="stealth" w="lg" len="lg"/>
                </a:ln>
              </p:spPr>
              <p:txBody>
                <a:bodyPr rtlCol="0" anchor="ctr"/>
                <a:lstStyle/>
                <a:p>
                  <a:endParaRPr lang="en-NL"/>
                </a:p>
              </p:txBody>
            </p:sp>
          </p:grpSp>
          <p:pic>
            <p:nvPicPr>
              <p:cNvPr id="715" name="Picture 714" descr="\documentclass{article}&#10;\usepackage{amsmath}&#10;\usepackage{bm}&#10;\pagestyle{empty}&#10;\begin{document}&#10;&#10;$\theta$&#10;\end{document}" title="IguanaTex Bitmap Display">
                <a:extLst>
                  <a:ext uri="{FF2B5EF4-FFF2-40B4-BE49-F238E27FC236}">
                    <a16:creationId xmlns:a16="http://schemas.microsoft.com/office/drawing/2014/main" id="{37233999-31CD-ECE3-192D-77C722BBF207}"/>
                  </a:ext>
                </a:extLst>
              </p:cNvPr>
              <p:cNvPicPr>
                <a:picLocks noChangeAspect="1"/>
              </p:cNvPicPr>
              <p:nvPr>
                <p:custDataLst>
                  <p:tags r:id="rId2"/>
                </p:custDataLst>
              </p:nvPr>
            </p:nvPicPr>
            <p:blipFill>
              <a:blip r:embed="rId47" cstate="hqprint">
                <a:extLst>
                  <a:ext uri="{28A0092B-C50C-407E-A947-70E740481C1C}">
                    <a14:useLocalDpi xmlns:a14="http://schemas.microsoft.com/office/drawing/2010/main" val="0"/>
                  </a:ext>
                </a:extLst>
              </a:blip>
              <a:stretch>
                <a:fillRect/>
              </a:stretch>
            </p:blipFill>
            <p:spPr>
              <a:xfrm>
                <a:off x="10569379" y="960829"/>
                <a:ext cx="80001" cy="135086"/>
              </a:xfrm>
              <a:prstGeom prst="rect">
                <a:avLst/>
              </a:prstGeom>
            </p:spPr>
          </p:pic>
          <p:pic>
            <p:nvPicPr>
              <p:cNvPr id="716" name="Picture 715" descr="\documentclass{article}&#10;\usepackage{amsmath}&#10;\usepackage{bm}&#10;\pagestyle{empty}&#10;\begin{document}&#10;&#10;$\theta_0$&#10;\end{document}" title="IguanaTex Bitmap Display">
                <a:extLst>
                  <a:ext uri="{FF2B5EF4-FFF2-40B4-BE49-F238E27FC236}">
                    <a16:creationId xmlns:a16="http://schemas.microsoft.com/office/drawing/2014/main" id="{82F48A0F-0547-408B-5136-47B7065E442A}"/>
                  </a:ext>
                </a:extLst>
              </p:cNvPr>
              <p:cNvPicPr>
                <a:picLocks noChangeAspect="1"/>
              </p:cNvPicPr>
              <p:nvPr>
                <p:custDataLst>
                  <p:tags r:id="rId3"/>
                </p:custDataLst>
              </p:nvPr>
            </p:nvPicPr>
            <p:blipFill>
              <a:blip r:embed="rId48" cstate="hqprint">
                <a:extLst>
                  <a:ext uri="{28A0092B-C50C-407E-A947-70E740481C1C}">
                    <a14:useLocalDpi xmlns:a14="http://schemas.microsoft.com/office/drawing/2010/main" val="0"/>
                  </a:ext>
                </a:extLst>
              </a:blip>
              <a:stretch>
                <a:fillRect/>
              </a:stretch>
            </p:blipFill>
            <p:spPr>
              <a:xfrm>
                <a:off x="7913923" y="695830"/>
                <a:ext cx="150857" cy="163467"/>
              </a:xfrm>
              <a:prstGeom prst="rect">
                <a:avLst/>
              </a:prstGeom>
            </p:spPr>
          </p:pic>
          <p:cxnSp>
            <p:nvCxnSpPr>
              <p:cNvPr id="717" name="Straight Arrow Connector 716">
                <a:extLst>
                  <a:ext uri="{FF2B5EF4-FFF2-40B4-BE49-F238E27FC236}">
                    <a16:creationId xmlns:a16="http://schemas.microsoft.com/office/drawing/2014/main" id="{0A7E2CC8-0615-AC7F-2E85-5B89139660A6}"/>
                  </a:ext>
                </a:extLst>
              </p:cNvPr>
              <p:cNvCxnSpPr>
                <a:cxnSpLocks/>
              </p:cNvCxnSpPr>
              <p:nvPr/>
            </p:nvCxnSpPr>
            <p:spPr>
              <a:xfrm>
                <a:off x="9471362" y="580892"/>
                <a:ext cx="180000" cy="0"/>
              </a:xfrm>
              <a:prstGeom prst="straightConnector1">
                <a:avLst/>
              </a:prstGeom>
              <a:ln w="63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718" name="Straight Arrow Connector 717">
                <a:extLst>
                  <a:ext uri="{FF2B5EF4-FFF2-40B4-BE49-F238E27FC236}">
                    <a16:creationId xmlns:a16="http://schemas.microsoft.com/office/drawing/2014/main" id="{442663CD-64CE-5ED2-3F45-1326EF3784AD}"/>
                  </a:ext>
                </a:extLst>
              </p:cNvPr>
              <p:cNvCxnSpPr>
                <a:cxnSpLocks/>
              </p:cNvCxnSpPr>
              <p:nvPr/>
            </p:nvCxnSpPr>
            <p:spPr>
              <a:xfrm flipH="1">
                <a:off x="9184881" y="580892"/>
                <a:ext cx="180000" cy="0"/>
              </a:xfrm>
              <a:prstGeom prst="straightConnector1">
                <a:avLst/>
              </a:prstGeom>
              <a:ln w="63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719" name="Picture 718" descr="\documentclass{article}&#10;\usepackage{amsmath}&#10;\usepackage{bm}&#10;\pagestyle{empty}&#10;\begin{document}&#10;&#10;$\sigma_z$&#10;\end{document}" title="IguanaTex Bitmap Display">
                <a:extLst>
                  <a:ext uri="{FF2B5EF4-FFF2-40B4-BE49-F238E27FC236}">
                    <a16:creationId xmlns:a16="http://schemas.microsoft.com/office/drawing/2014/main" id="{AC0AC374-1436-49AB-6638-3494E2F3A433}"/>
                  </a:ext>
                </a:extLst>
              </p:cNvPr>
              <p:cNvPicPr>
                <a:picLocks noChangeAspect="1"/>
              </p:cNvPicPr>
              <p:nvPr>
                <p:custDataLst>
                  <p:tags r:id="rId4"/>
                </p:custDataLst>
              </p:nvPr>
            </p:nvPicPr>
            <p:blipFill>
              <a:blip r:embed="rId49" cstate="hqprint">
                <a:extLst>
                  <a:ext uri="{28A0092B-C50C-407E-A947-70E740481C1C}">
                    <a14:useLocalDpi xmlns:a14="http://schemas.microsoft.com/office/drawing/2010/main" val="0"/>
                  </a:ext>
                </a:extLst>
              </a:blip>
              <a:stretch>
                <a:fillRect/>
              </a:stretch>
            </p:blipFill>
            <p:spPr>
              <a:xfrm>
                <a:off x="9389934" y="401059"/>
                <a:ext cx="171428" cy="111247"/>
              </a:xfrm>
              <a:prstGeom prst="rect">
                <a:avLst/>
              </a:prstGeom>
            </p:spPr>
          </p:pic>
          <p:pic>
            <p:nvPicPr>
              <p:cNvPr id="720" name="Picture 719" descr="\documentclass{article}&#10;\usepackage{amsmath}&#10;\usepackage{bm}&#10;\pagestyle{empty}&#10;\begin{document}&#10;&#10;$\sigma_r$&#10;\end{document}" title="IguanaTex Bitmap Display">
                <a:extLst>
                  <a:ext uri="{FF2B5EF4-FFF2-40B4-BE49-F238E27FC236}">
                    <a16:creationId xmlns:a16="http://schemas.microsoft.com/office/drawing/2014/main" id="{4F564F1E-DC7F-723F-6E73-32EACB26EA43}"/>
                  </a:ext>
                </a:extLst>
              </p:cNvPr>
              <p:cNvPicPr>
                <a:picLocks noChangeAspect="1"/>
              </p:cNvPicPr>
              <p:nvPr>
                <p:custDataLst>
                  <p:tags r:id="rId5"/>
                </p:custDataLst>
              </p:nvPr>
            </p:nvPicPr>
            <p:blipFill>
              <a:blip r:embed="rId50" cstate="hqprint">
                <a:extLst>
                  <a:ext uri="{28A0092B-C50C-407E-A947-70E740481C1C}">
                    <a14:useLocalDpi xmlns:a14="http://schemas.microsoft.com/office/drawing/2010/main" val="0"/>
                  </a:ext>
                </a:extLst>
              </a:blip>
              <a:stretch>
                <a:fillRect/>
              </a:stretch>
            </p:blipFill>
            <p:spPr>
              <a:xfrm>
                <a:off x="8908491" y="1005961"/>
                <a:ext cx="170285" cy="111247"/>
              </a:xfrm>
              <a:prstGeom prst="rect">
                <a:avLst/>
              </a:prstGeom>
            </p:spPr>
          </p:pic>
          <p:cxnSp>
            <p:nvCxnSpPr>
              <p:cNvPr id="721" name="Straight Arrow Connector 720">
                <a:extLst>
                  <a:ext uri="{FF2B5EF4-FFF2-40B4-BE49-F238E27FC236}">
                    <a16:creationId xmlns:a16="http://schemas.microsoft.com/office/drawing/2014/main" id="{C8D25555-6849-C841-F02A-152CC77A947A}"/>
                  </a:ext>
                </a:extLst>
              </p:cNvPr>
              <p:cNvCxnSpPr>
                <a:cxnSpLocks/>
              </p:cNvCxnSpPr>
              <p:nvPr/>
            </p:nvCxnSpPr>
            <p:spPr>
              <a:xfrm>
                <a:off x="9149161" y="953966"/>
                <a:ext cx="0" cy="216000"/>
              </a:xfrm>
              <a:prstGeom prst="straightConnector1">
                <a:avLst/>
              </a:prstGeom>
              <a:ln w="63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722" name="Picture 721" descr="\documentclass{article}&#10;\usepackage{amsmath}&#10;\usepackage{bm}&#10;\pagestyle{empty}&#10;\begin{document}&#10;&#10;$x$&#10;\end{document}" title="IguanaTex Bitmap Display">
                <a:extLst>
                  <a:ext uri="{FF2B5EF4-FFF2-40B4-BE49-F238E27FC236}">
                    <a16:creationId xmlns:a16="http://schemas.microsoft.com/office/drawing/2014/main" id="{9F99564E-9B8E-DB65-055F-7DC6F39A63F9}"/>
                  </a:ext>
                </a:extLst>
              </p:cNvPr>
              <p:cNvPicPr>
                <a:picLocks noChangeAspect="1"/>
              </p:cNvPicPr>
              <p:nvPr>
                <p:custDataLst>
                  <p:tags r:id="rId6"/>
                </p:custDataLst>
              </p:nvPr>
            </p:nvPicPr>
            <p:blipFill>
              <a:blip r:embed="rId51" cstate="hqprint">
                <a:extLst>
                  <a:ext uri="{28A0092B-C50C-407E-A947-70E740481C1C}">
                    <a14:useLocalDpi xmlns:a14="http://schemas.microsoft.com/office/drawing/2010/main" val="0"/>
                  </a:ext>
                </a:extLst>
              </a:blip>
              <a:stretch>
                <a:fillRect/>
              </a:stretch>
            </p:blipFill>
            <p:spPr>
              <a:xfrm>
                <a:off x="9420551" y="186565"/>
                <a:ext cx="96000" cy="85138"/>
              </a:xfrm>
              <a:prstGeom prst="rect">
                <a:avLst/>
              </a:prstGeom>
            </p:spPr>
          </p:pic>
          <p:pic>
            <p:nvPicPr>
              <p:cNvPr id="723" name="Picture 722" descr="\documentclass{article}&#10;\usepackage{amsmath}&#10;\usepackage{bm}&#10;\pagestyle{empty}&#10;\begin{document}&#10;&#10;$z$&#10;\end{document}" title="IguanaTex Bitmap Display">
                <a:extLst>
                  <a:ext uri="{FF2B5EF4-FFF2-40B4-BE49-F238E27FC236}">
                    <a16:creationId xmlns:a16="http://schemas.microsoft.com/office/drawing/2014/main" id="{56A79142-0505-6471-ACCF-23F26DF08E41}"/>
                  </a:ext>
                </a:extLst>
              </p:cNvPr>
              <p:cNvPicPr>
                <a:picLocks noChangeAspect="1"/>
              </p:cNvPicPr>
              <p:nvPr>
                <p:custDataLst>
                  <p:tags r:id="rId7"/>
                </p:custDataLst>
              </p:nvPr>
            </p:nvPicPr>
            <p:blipFill>
              <a:blip r:embed="rId52" cstate="hqprint">
                <a:extLst>
                  <a:ext uri="{28A0092B-C50C-407E-A947-70E740481C1C}">
                    <a14:useLocalDpi xmlns:a14="http://schemas.microsoft.com/office/drawing/2010/main" val="0"/>
                  </a:ext>
                </a:extLst>
              </a:blip>
              <a:stretch>
                <a:fillRect/>
              </a:stretch>
            </p:blipFill>
            <p:spPr>
              <a:xfrm>
                <a:off x="10915801" y="1003441"/>
                <a:ext cx="81142" cy="85138"/>
              </a:xfrm>
              <a:prstGeom prst="rect">
                <a:avLst/>
              </a:prstGeom>
            </p:spPr>
          </p:pic>
        </p:grpSp>
      </p:grpSp>
      <p:sp>
        <p:nvSpPr>
          <p:cNvPr id="2" name="TextBox 1"/>
          <p:cNvSpPr txBox="1"/>
          <p:nvPr/>
        </p:nvSpPr>
        <p:spPr>
          <a:xfrm>
            <a:off x="7185645" y="212241"/>
            <a:ext cx="3916778" cy="646331"/>
          </a:xfrm>
          <a:prstGeom prst="rect">
            <a:avLst/>
          </a:prstGeom>
          <a:noFill/>
        </p:spPr>
        <p:txBody>
          <a:bodyPr wrap="none" rtlCol="0">
            <a:spAutoFit/>
          </a:bodyPr>
          <a:lstStyle/>
          <a:p>
            <a:r>
              <a:rPr lang="en-US" dirty="0" smtClean="0"/>
              <a:t>Laser-based electromagnetic </a:t>
            </a:r>
            <a:r>
              <a:rPr lang="en-US" dirty="0" err="1" smtClean="0"/>
              <a:t>undulator</a:t>
            </a:r>
            <a:r>
              <a:rPr lang="en-US" dirty="0" smtClean="0"/>
              <a:t> </a:t>
            </a:r>
          </a:p>
          <a:p>
            <a:r>
              <a:rPr lang="en-US" dirty="0" smtClean="0"/>
              <a:t>Tune period using angle of incidence</a:t>
            </a:r>
            <a:endParaRPr lang="en-US" dirty="0"/>
          </a:p>
        </p:txBody>
      </p:sp>
    </p:spTree>
    <p:extLst>
      <p:ext uri="{BB962C8B-B14F-4D97-AF65-F5344CB8AC3E}">
        <p14:creationId xmlns:p14="http://schemas.microsoft.com/office/powerpoint/2010/main" val="884336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5" name="Graphic 1394">
            <a:extLst>
              <a:ext uri="{FF2B5EF4-FFF2-40B4-BE49-F238E27FC236}">
                <a16:creationId xmlns:a16="http://schemas.microsoft.com/office/drawing/2014/main" id="{E5195146-1FD9-C6DE-6CA3-38408DBFD08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350255" y="5087670"/>
            <a:ext cx="2234636" cy="1645972"/>
          </a:xfrm>
          <a:prstGeom prst="rect">
            <a:avLst/>
          </a:prstGeom>
        </p:spPr>
      </p:pic>
      <p:sp>
        <p:nvSpPr>
          <p:cNvPr id="209" name="Rectangle 208">
            <a:extLst>
              <a:ext uri="{FF2B5EF4-FFF2-40B4-BE49-F238E27FC236}">
                <a16:creationId xmlns:a16="http://schemas.microsoft.com/office/drawing/2014/main" id="{797CF925-3CF6-7887-3C71-0AD140E13A62}"/>
              </a:ext>
            </a:extLst>
          </p:cNvPr>
          <p:cNvSpPr/>
          <p:nvPr/>
        </p:nvSpPr>
        <p:spPr>
          <a:xfrm>
            <a:off x="3370213" y="4649148"/>
            <a:ext cx="54551" cy="2196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7B80FA1-A5D3-BB85-8AD6-0298AC6DF232}"/>
              </a:ext>
            </a:extLst>
          </p:cNvPr>
          <p:cNvSpPr/>
          <p:nvPr/>
        </p:nvSpPr>
        <p:spPr>
          <a:xfrm>
            <a:off x="1681393" y="1503797"/>
            <a:ext cx="8891328" cy="2828125"/>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p>
        </p:txBody>
      </p:sp>
      <p:cxnSp>
        <p:nvCxnSpPr>
          <p:cNvPr id="6" name="Straight Connector 5">
            <a:extLst>
              <a:ext uri="{FF2B5EF4-FFF2-40B4-BE49-F238E27FC236}">
                <a16:creationId xmlns:a16="http://schemas.microsoft.com/office/drawing/2014/main" id="{006D47FF-26EA-FFF4-6632-EDB9B6C2624E}"/>
              </a:ext>
            </a:extLst>
          </p:cNvPr>
          <p:cNvCxnSpPr>
            <a:cxnSpLocks/>
          </p:cNvCxnSpPr>
          <p:nvPr/>
        </p:nvCxnSpPr>
        <p:spPr>
          <a:xfrm>
            <a:off x="1518528" y="2377460"/>
            <a:ext cx="8247957" cy="0"/>
          </a:xfrm>
          <a:prstGeom prst="line">
            <a:avLst/>
          </a:prstGeom>
          <a:ln w="28575">
            <a:solidFill>
              <a:schemeClr val="bg1">
                <a:lumMod val="50000"/>
              </a:schemeClr>
            </a:solidFill>
            <a:tailEnd type="stealth" w="lg" len="lg"/>
          </a:ln>
        </p:spPr>
        <p:style>
          <a:lnRef idx="1">
            <a:schemeClr val="dk1"/>
          </a:lnRef>
          <a:fillRef idx="0">
            <a:schemeClr val="dk1"/>
          </a:fillRef>
          <a:effectRef idx="0">
            <a:schemeClr val="dk1"/>
          </a:effectRef>
          <a:fontRef idx="minor">
            <a:schemeClr val="tx1"/>
          </a:fontRef>
        </p:style>
      </p:cxnSp>
      <p:sp>
        <p:nvSpPr>
          <p:cNvPr id="7" name="Trapezoid 6">
            <a:extLst>
              <a:ext uri="{FF2B5EF4-FFF2-40B4-BE49-F238E27FC236}">
                <a16:creationId xmlns:a16="http://schemas.microsoft.com/office/drawing/2014/main" id="{9B6907BE-ECB6-13FA-9BDA-87CBCD16E8D3}"/>
              </a:ext>
            </a:extLst>
          </p:cNvPr>
          <p:cNvSpPr/>
          <p:nvPr/>
        </p:nvSpPr>
        <p:spPr>
          <a:xfrm rot="6000000">
            <a:off x="4684922" y="731469"/>
            <a:ext cx="23658" cy="2801387"/>
          </a:xfrm>
          <a:prstGeom prst="trapezoid">
            <a:avLst>
              <a:gd name="adj" fmla="val 4559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 name="Trapezoid 7">
            <a:extLst>
              <a:ext uri="{FF2B5EF4-FFF2-40B4-BE49-F238E27FC236}">
                <a16:creationId xmlns:a16="http://schemas.microsoft.com/office/drawing/2014/main" id="{F73B64FF-3E27-184D-54A0-2BE037858B00}"/>
              </a:ext>
            </a:extLst>
          </p:cNvPr>
          <p:cNvSpPr/>
          <p:nvPr/>
        </p:nvSpPr>
        <p:spPr>
          <a:xfrm rot="5946853" flipH="1" flipV="1">
            <a:off x="7450836" y="1193227"/>
            <a:ext cx="85007" cy="2801387"/>
          </a:xfrm>
          <a:prstGeom prst="trapezoid">
            <a:avLst>
              <a:gd name="adj" fmla="val 45592"/>
            </a:avLst>
          </a:prstGeom>
          <a:gradFill>
            <a:gsLst>
              <a:gs pos="0">
                <a:srgbClr val="FF0000"/>
              </a:gs>
              <a:gs pos="33000">
                <a:srgbClr val="FFFF00"/>
              </a:gs>
              <a:gs pos="67000">
                <a:srgbClr val="92D050"/>
              </a:gs>
              <a:gs pos="100000">
                <a:srgbClr val="00B0F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TextBox 8">
            <a:extLst>
              <a:ext uri="{FF2B5EF4-FFF2-40B4-BE49-F238E27FC236}">
                <a16:creationId xmlns:a16="http://schemas.microsoft.com/office/drawing/2014/main" id="{96A54011-CF1A-FC33-F1FD-D2BD19AA2BA7}"/>
              </a:ext>
            </a:extLst>
          </p:cNvPr>
          <p:cNvSpPr txBox="1"/>
          <p:nvPr/>
        </p:nvSpPr>
        <p:spPr>
          <a:xfrm>
            <a:off x="2041679" y="1628119"/>
            <a:ext cx="1646028" cy="307777"/>
          </a:xfrm>
          <a:prstGeom prst="rect">
            <a:avLst/>
          </a:prstGeom>
          <a:noFill/>
        </p:spPr>
        <p:txBody>
          <a:bodyPr wrap="square" rtlCol="0">
            <a:spAutoFit/>
          </a:bodyPr>
          <a:lstStyle/>
          <a:p>
            <a:r>
              <a:rPr lang="en-US" sz="1400" dirty="0">
                <a:solidFill>
                  <a:schemeClr val="bg1">
                    <a:lumMod val="50000"/>
                  </a:schemeClr>
                </a:solidFill>
                <a:latin typeface="Avenir Next LT Pro Light" panose="020B0304020202020204" pitchFamily="34" charset="0"/>
              </a:rPr>
              <a:t>Final mirror</a:t>
            </a:r>
          </a:p>
        </p:txBody>
      </p:sp>
      <p:sp>
        <p:nvSpPr>
          <p:cNvPr id="10" name="Trapezoid 9">
            <a:extLst>
              <a:ext uri="{FF2B5EF4-FFF2-40B4-BE49-F238E27FC236}">
                <a16:creationId xmlns:a16="http://schemas.microsoft.com/office/drawing/2014/main" id="{F736F578-BABD-7B5B-089A-1B893A962B52}"/>
              </a:ext>
            </a:extLst>
          </p:cNvPr>
          <p:cNvSpPr/>
          <p:nvPr/>
        </p:nvSpPr>
        <p:spPr>
          <a:xfrm rot="6000000" flipH="1" flipV="1">
            <a:off x="7447857" y="1218597"/>
            <a:ext cx="23658" cy="2801387"/>
          </a:xfrm>
          <a:prstGeom prst="trapezoid">
            <a:avLst>
              <a:gd name="adj" fmla="val 4559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 name="TextBox 10">
            <a:extLst>
              <a:ext uri="{FF2B5EF4-FFF2-40B4-BE49-F238E27FC236}">
                <a16:creationId xmlns:a16="http://schemas.microsoft.com/office/drawing/2014/main" id="{1D1A381D-531D-CBA8-F56A-3DCB013D4D18}"/>
              </a:ext>
            </a:extLst>
          </p:cNvPr>
          <p:cNvSpPr txBox="1"/>
          <p:nvPr/>
        </p:nvSpPr>
        <p:spPr>
          <a:xfrm>
            <a:off x="3472457" y="3817868"/>
            <a:ext cx="1556560" cy="307777"/>
          </a:xfrm>
          <a:prstGeom prst="rect">
            <a:avLst/>
          </a:prstGeom>
          <a:noFill/>
        </p:spPr>
        <p:txBody>
          <a:bodyPr wrap="square" rtlCol="0">
            <a:spAutoFit/>
          </a:bodyPr>
          <a:lstStyle/>
          <a:p>
            <a:r>
              <a:rPr lang="en-US" sz="1400" dirty="0">
                <a:solidFill>
                  <a:schemeClr val="bg1">
                    <a:lumMod val="50000"/>
                  </a:schemeClr>
                </a:solidFill>
                <a:latin typeface="Avenir Next LT Pro Light" panose="020B0304020202020204" pitchFamily="34" charset="0"/>
              </a:rPr>
              <a:t>Entrance window</a:t>
            </a:r>
          </a:p>
        </p:txBody>
      </p:sp>
      <p:sp>
        <p:nvSpPr>
          <p:cNvPr id="12" name="Rectangle 11">
            <a:extLst>
              <a:ext uri="{FF2B5EF4-FFF2-40B4-BE49-F238E27FC236}">
                <a16:creationId xmlns:a16="http://schemas.microsoft.com/office/drawing/2014/main" id="{C0EEA55A-C75C-C12F-30A4-6656A689279F}"/>
              </a:ext>
            </a:extLst>
          </p:cNvPr>
          <p:cNvSpPr/>
          <p:nvPr/>
        </p:nvSpPr>
        <p:spPr>
          <a:xfrm>
            <a:off x="3104607" y="4295896"/>
            <a:ext cx="583100" cy="59275"/>
          </a:xfrm>
          <a:prstGeom prst="rect">
            <a:avLst/>
          </a:prstGeom>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rapezoid 12">
            <a:extLst>
              <a:ext uri="{FF2B5EF4-FFF2-40B4-BE49-F238E27FC236}">
                <a16:creationId xmlns:a16="http://schemas.microsoft.com/office/drawing/2014/main" id="{8660224E-A718-56AC-F46D-3DEB2B347650}"/>
              </a:ext>
            </a:extLst>
          </p:cNvPr>
          <p:cNvSpPr/>
          <p:nvPr/>
        </p:nvSpPr>
        <p:spPr>
          <a:xfrm>
            <a:off x="3370212" y="1901779"/>
            <a:ext cx="47316" cy="2753801"/>
          </a:xfrm>
          <a:prstGeom prst="trapezoid">
            <a:avLst>
              <a:gd name="adj" fmla="val 3189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2D643E73-96B8-C618-28A9-3B753322EBCC}"/>
              </a:ext>
            </a:extLst>
          </p:cNvPr>
          <p:cNvSpPr txBox="1"/>
          <p:nvPr/>
        </p:nvSpPr>
        <p:spPr>
          <a:xfrm>
            <a:off x="6085515" y="2079263"/>
            <a:ext cx="2379758" cy="307777"/>
          </a:xfrm>
          <a:prstGeom prst="rect">
            <a:avLst/>
          </a:prstGeom>
          <a:noFill/>
        </p:spPr>
        <p:txBody>
          <a:bodyPr wrap="square" rtlCol="0">
            <a:spAutoFit/>
          </a:bodyPr>
          <a:lstStyle/>
          <a:p>
            <a:r>
              <a:rPr lang="en-US" sz="1400" dirty="0">
                <a:solidFill>
                  <a:schemeClr val="bg1">
                    <a:lumMod val="50000"/>
                  </a:schemeClr>
                </a:solidFill>
                <a:latin typeface="Avenir Next LT Pro Light" panose="020B0304020202020204" pitchFamily="34" charset="0"/>
              </a:rPr>
              <a:t>Electron beam</a:t>
            </a:r>
            <a:endParaRPr lang="en-US" sz="1400" dirty="0">
              <a:solidFill>
                <a:schemeClr val="bg1">
                  <a:lumMod val="50000"/>
                </a:schemeClr>
              </a:solidFill>
            </a:endParaRPr>
          </a:p>
        </p:txBody>
      </p:sp>
      <p:sp>
        <p:nvSpPr>
          <p:cNvPr id="15" name="Rectangle 14">
            <a:extLst>
              <a:ext uri="{FF2B5EF4-FFF2-40B4-BE49-F238E27FC236}">
                <a16:creationId xmlns:a16="http://schemas.microsoft.com/office/drawing/2014/main" id="{25F13599-5CF7-CD7B-8790-570866B39C6B}"/>
              </a:ext>
            </a:extLst>
          </p:cNvPr>
          <p:cNvSpPr/>
          <p:nvPr/>
        </p:nvSpPr>
        <p:spPr>
          <a:xfrm>
            <a:off x="7476105" y="4302286"/>
            <a:ext cx="2783295" cy="59275"/>
          </a:xfrm>
          <a:prstGeom prst="rect">
            <a:avLst/>
          </a:prstGeom>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11DF3DDF-702A-BEB1-8441-6423CB074A61}"/>
              </a:ext>
            </a:extLst>
          </p:cNvPr>
          <p:cNvSpPr txBox="1"/>
          <p:nvPr/>
        </p:nvSpPr>
        <p:spPr>
          <a:xfrm>
            <a:off x="8681412" y="2413440"/>
            <a:ext cx="1829664" cy="523220"/>
          </a:xfrm>
          <a:prstGeom prst="rect">
            <a:avLst/>
          </a:prstGeom>
          <a:noFill/>
        </p:spPr>
        <p:txBody>
          <a:bodyPr wrap="square" rtlCol="0">
            <a:spAutoFit/>
          </a:bodyPr>
          <a:lstStyle/>
          <a:p>
            <a:pPr algn="r"/>
            <a:r>
              <a:rPr lang="en-US" sz="1400" dirty="0">
                <a:solidFill>
                  <a:schemeClr val="bg1">
                    <a:lumMod val="50000"/>
                  </a:schemeClr>
                </a:solidFill>
                <a:latin typeface="Avenir Next LT Pro Light" panose="020B0304020202020204" pitchFamily="34" charset="0"/>
              </a:rPr>
              <a:t>Outcoupling mirror</a:t>
            </a:r>
          </a:p>
          <a:p>
            <a:pPr algn="r"/>
            <a:endParaRPr lang="en-US" sz="1400" dirty="0">
              <a:solidFill>
                <a:schemeClr val="bg1">
                  <a:lumMod val="50000"/>
                </a:schemeClr>
              </a:solidFill>
              <a:latin typeface="Avenir Next LT Pro Light" panose="020B0304020202020204" pitchFamily="34" charset="0"/>
            </a:endParaRPr>
          </a:p>
        </p:txBody>
      </p:sp>
      <p:sp>
        <p:nvSpPr>
          <p:cNvPr id="17" name="Trapezoid 16">
            <a:extLst>
              <a:ext uri="{FF2B5EF4-FFF2-40B4-BE49-F238E27FC236}">
                <a16:creationId xmlns:a16="http://schemas.microsoft.com/office/drawing/2014/main" id="{92B48E82-A647-95F6-2342-CB021FFF659F}"/>
              </a:ext>
            </a:extLst>
          </p:cNvPr>
          <p:cNvSpPr/>
          <p:nvPr/>
        </p:nvSpPr>
        <p:spPr>
          <a:xfrm rot="21480000">
            <a:off x="8777429" y="2866658"/>
            <a:ext cx="251486" cy="2867301"/>
          </a:xfrm>
          <a:prstGeom prst="trapezoid">
            <a:avLst>
              <a:gd name="adj" fmla="val 34399"/>
            </a:avLst>
          </a:prstGeom>
          <a:gradFill>
            <a:gsLst>
              <a:gs pos="0">
                <a:srgbClr val="FF0000"/>
              </a:gs>
              <a:gs pos="33000">
                <a:srgbClr val="FFFF00"/>
              </a:gs>
              <a:gs pos="67000">
                <a:srgbClr val="92D050"/>
              </a:gs>
              <a:gs pos="100000">
                <a:srgbClr val="00B0F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Rectangle 17">
            <a:extLst>
              <a:ext uri="{FF2B5EF4-FFF2-40B4-BE49-F238E27FC236}">
                <a16:creationId xmlns:a16="http://schemas.microsoft.com/office/drawing/2014/main" id="{0C494B5C-7463-207C-B2A7-4CFE1B0BCFD7}"/>
              </a:ext>
            </a:extLst>
          </p:cNvPr>
          <p:cNvSpPr/>
          <p:nvPr/>
        </p:nvSpPr>
        <p:spPr>
          <a:xfrm rot="8400000">
            <a:off x="8833590" y="2623318"/>
            <a:ext cx="139165" cy="347912"/>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xtBox 18">
            <a:extLst>
              <a:ext uri="{FF2B5EF4-FFF2-40B4-BE49-F238E27FC236}">
                <a16:creationId xmlns:a16="http://schemas.microsoft.com/office/drawing/2014/main" id="{C1427D2B-A7C9-4446-9A00-27F949C7268D}"/>
              </a:ext>
            </a:extLst>
          </p:cNvPr>
          <p:cNvSpPr txBox="1"/>
          <p:nvPr/>
        </p:nvSpPr>
        <p:spPr>
          <a:xfrm>
            <a:off x="8927773" y="3796383"/>
            <a:ext cx="1556560" cy="523220"/>
          </a:xfrm>
          <a:prstGeom prst="rect">
            <a:avLst/>
          </a:prstGeom>
          <a:noFill/>
        </p:spPr>
        <p:txBody>
          <a:bodyPr wrap="square" rtlCol="0">
            <a:spAutoFit/>
          </a:bodyPr>
          <a:lstStyle/>
          <a:p>
            <a:r>
              <a:rPr lang="en-US" sz="1400" dirty="0">
                <a:solidFill>
                  <a:schemeClr val="bg1">
                    <a:lumMod val="50000"/>
                  </a:schemeClr>
                </a:solidFill>
                <a:latin typeface="Avenir Next LT Pro Light" panose="020B0304020202020204" pitchFamily="34" charset="0"/>
              </a:rPr>
              <a:t>Outcoupling window </a:t>
            </a:r>
          </a:p>
        </p:txBody>
      </p:sp>
      <p:sp>
        <p:nvSpPr>
          <p:cNvPr id="20" name="Trapezoid 19">
            <a:extLst>
              <a:ext uri="{FF2B5EF4-FFF2-40B4-BE49-F238E27FC236}">
                <a16:creationId xmlns:a16="http://schemas.microsoft.com/office/drawing/2014/main" id="{EDF0C7D6-1605-54B8-32A4-AC53B96C8075}"/>
              </a:ext>
            </a:extLst>
          </p:cNvPr>
          <p:cNvSpPr/>
          <p:nvPr/>
        </p:nvSpPr>
        <p:spPr>
          <a:xfrm>
            <a:off x="8799353" y="2874168"/>
            <a:ext cx="45719" cy="2339744"/>
          </a:xfrm>
          <a:prstGeom prst="trapezoid">
            <a:avLst>
              <a:gd name="adj" fmla="val 3189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Rectangle 20">
            <a:extLst>
              <a:ext uri="{FF2B5EF4-FFF2-40B4-BE49-F238E27FC236}">
                <a16:creationId xmlns:a16="http://schemas.microsoft.com/office/drawing/2014/main" id="{1129F944-61CC-6CCB-28F2-19902ADB5817}"/>
              </a:ext>
            </a:extLst>
          </p:cNvPr>
          <p:cNvSpPr/>
          <p:nvPr/>
        </p:nvSpPr>
        <p:spPr>
          <a:xfrm rot="2382134">
            <a:off x="3283187" y="1679823"/>
            <a:ext cx="139165" cy="347912"/>
          </a:xfrm>
          <a:prstGeom prst="rect">
            <a:avLst/>
          </a:prstGeom>
          <a:solidFill>
            <a:schemeClr val="bg1">
              <a:lumMod val="8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Oval 21">
            <a:extLst>
              <a:ext uri="{FF2B5EF4-FFF2-40B4-BE49-F238E27FC236}">
                <a16:creationId xmlns:a16="http://schemas.microsoft.com/office/drawing/2014/main" id="{D90C7089-97CE-35DD-40D2-0EB4A342BEF9}"/>
              </a:ext>
            </a:extLst>
          </p:cNvPr>
          <p:cNvSpPr/>
          <p:nvPr/>
        </p:nvSpPr>
        <p:spPr>
          <a:xfrm>
            <a:off x="2866918" y="4659983"/>
            <a:ext cx="1074031" cy="141023"/>
          </a:xfrm>
          <a:prstGeom prst="ellips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xtBox 22">
            <a:extLst>
              <a:ext uri="{FF2B5EF4-FFF2-40B4-BE49-F238E27FC236}">
                <a16:creationId xmlns:a16="http://schemas.microsoft.com/office/drawing/2014/main" id="{0FF3DEFB-8E0A-D664-5E2B-2CBB59E6A34C}"/>
              </a:ext>
            </a:extLst>
          </p:cNvPr>
          <p:cNvSpPr txBox="1"/>
          <p:nvPr/>
        </p:nvSpPr>
        <p:spPr>
          <a:xfrm>
            <a:off x="1812415" y="4381844"/>
            <a:ext cx="5010173" cy="307777"/>
          </a:xfrm>
          <a:prstGeom prst="rect">
            <a:avLst/>
          </a:prstGeom>
          <a:noFill/>
        </p:spPr>
        <p:txBody>
          <a:bodyPr wrap="square" rtlCol="0">
            <a:spAutoFit/>
          </a:bodyPr>
          <a:lstStyle/>
          <a:p>
            <a:r>
              <a:rPr lang="en-US" sz="1400" dirty="0">
                <a:solidFill>
                  <a:schemeClr val="bg1">
                    <a:lumMod val="50000"/>
                  </a:schemeClr>
                </a:solidFill>
                <a:latin typeface="Avenir Next LT Pro Light" panose="020B0304020202020204" pitchFamily="34" charset="0"/>
              </a:rPr>
              <a:t>Focusing lens</a:t>
            </a:r>
          </a:p>
        </p:txBody>
      </p:sp>
      <p:sp>
        <p:nvSpPr>
          <p:cNvPr id="24" name="Rectangle 23">
            <a:extLst>
              <a:ext uri="{FF2B5EF4-FFF2-40B4-BE49-F238E27FC236}">
                <a16:creationId xmlns:a16="http://schemas.microsoft.com/office/drawing/2014/main" id="{89F20877-FDB4-BC5E-9143-A62D02FCAD57}"/>
              </a:ext>
            </a:extLst>
          </p:cNvPr>
          <p:cNvSpPr/>
          <p:nvPr/>
        </p:nvSpPr>
        <p:spPr>
          <a:xfrm>
            <a:off x="5886323" y="4311451"/>
            <a:ext cx="418886" cy="59275"/>
          </a:xfrm>
          <a:prstGeom prst="rect">
            <a:avLst/>
          </a:prstGeom>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0" name="Rectangle 199">
            <a:extLst>
              <a:ext uri="{FF2B5EF4-FFF2-40B4-BE49-F238E27FC236}">
                <a16:creationId xmlns:a16="http://schemas.microsoft.com/office/drawing/2014/main" id="{21394FC5-BA79-61AF-01A9-B2AC793208B8}"/>
              </a:ext>
            </a:extLst>
          </p:cNvPr>
          <p:cNvSpPr/>
          <p:nvPr/>
        </p:nvSpPr>
        <p:spPr>
          <a:xfrm>
            <a:off x="8534044" y="5561402"/>
            <a:ext cx="748829" cy="189308"/>
          </a:xfrm>
          <a:prstGeom prst="rect">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9C9C9"/>
              </a:solidFill>
            </a:endParaRPr>
          </a:p>
        </p:txBody>
      </p:sp>
      <p:sp>
        <p:nvSpPr>
          <p:cNvPr id="201" name="TextBox 200">
            <a:extLst>
              <a:ext uri="{FF2B5EF4-FFF2-40B4-BE49-F238E27FC236}">
                <a16:creationId xmlns:a16="http://schemas.microsoft.com/office/drawing/2014/main" id="{81C95F41-0961-E929-6600-F834162C3C4C}"/>
              </a:ext>
            </a:extLst>
          </p:cNvPr>
          <p:cNvSpPr txBox="1"/>
          <p:nvPr/>
        </p:nvSpPr>
        <p:spPr>
          <a:xfrm>
            <a:off x="6842143" y="5746847"/>
            <a:ext cx="2534721" cy="307777"/>
          </a:xfrm>
          <a:prstGeom prst="rect">
            <a:avLst/>
          </a:prstGeom>
          <a:noFill/>
        </p:spPr>
        <p:txBody>
          <a:bodyPr wrap="square" rtlCol="0">
            <a:spAutoFit/>
          </a:bodyPr>
          <a:lstStyle/>
          <a:p>
            <a:pPr algn="r"/>
            <a:r>
              <a:rPr lang="en-US" sz="1400" dirty="0">
                <a:solidFill>
                  <a:schemeClr val="bg1">
                    <a:lumMod val="50000"/>
                  </a:schemeClr>
                </a:solidFill>
                <a:latin typeface="Avenir Next LT Pro Light" panose="020B0304020202020204" pitchFamily="34" charset="0"/>
              </a:rPr>
              <a:t>Detector</a:t>
            </a:r>
          </a:p>
        </p:txBody>
      </p:sp>
      <p:cxnSp>
        <p:nvCxnSpPr>
          <p:cNvPr id="203" name="Straight Connector 202">
            <a:extLst>
              <a:ext uri="{FF2B5EF4-FFF2-40B4-BE49-F238E27FC236}">
                <a16:creationId xmlns:a16="http://schemas.microsoft.com/office/drawing/2014/main" id="{87C13BE9-ABA3-9478-B0EF-8A72EA250E82}"/>
              </a:ext>
            </a:extLst>
          </p:cNvPr>
          <p:cNvCxnSpPr>
            <a:cxnSpLocks/>
          </p:cNvCxnSpPr>
          <p:nvPr/>
        </p:nvCxnSpPr>
        <p:spPr>
          <a:xfrm>
            <a:off x="8534043" y="5213912"/>
            <a:ext cx="3058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03C8158-A8D5-B365-26D4-AD1FB128607A}"/>
              </a:ext>
            </a:extLst>
          </p:cNvPr>
          <p:cNvCxnSpPr/>
          <p:nvPr/>
        </p:nvCxnSpPr>
        <p:spPr>
          <a:xfrm>
            <a:off x="6681216" y="5825524"/>
            <a:ext cx="0" cy="10536"/>
          </a:xfrm>
          <a:prstGeom prst="line">
            <a:avLst/>
          </a:prstGeom>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D09765CE-34BD-83F7-95F3-2F5F1EDEB793}"/>
              </a:ext>
            </a:extLst>
          </p:cNvPr>
          <p:cNvSpPr txBox="1"/>
          <p:nvPr/>
        </p:nvSpPr>
        <p:spPr>
          <a:xfrm>
            <a:off x="6508487" y="4738203"/>
            <a:ext cx="2342746" cy="307777"/>
          </a:xfrm>
          <a:prstGeom prst="rect">
            <a:avLst/>
          </a:prstGeom>
          <a:noFill/>
        </p:spPr>
        <p:txBody>
          <a:bodyPr wrap="square" rtlCol="0">
            <a:spAutoFit/>
          </a:bodyPr>
          <a:lstStyle/>
          <a:p>
            <a:pPr algn="r"/>
            <a:r>
              <a:rPr lang="en-US" sz="1400" dirty="0">
                <a:solidFill>
                  <a:schemeClr val="bg1">
                    <a:lumMod val="50000"/>
                  </a:schemeClr>
                </a:solidFill>
                <a:latin typeface="Avenir Next LT Pro Light" panose="020B0304020202020204" pitchFamily="34" charset="0"/>
              </a:rPr>
              <a:t>Spatial filter</a:t>
            </a:r>
          </a:p>
        </p:txBody>
      </p:sp>
      <p:grpSp>
        <p:nvGrpSpPr>
          <p:cNvPr id="368" name="Group 367">
            <a:extLst>
              <a:ext uri="{FF2B5EF4-FFF2-40B4-BE49-F238E27FC236}">
                <a16:creationId xmlns:a16="http://schemas.microsoft.com/office/drawing/2014/main" id="{6F03D81B-A4E0-825A-576A-566A710C7CEA}"/>
              </a:ext>
            </a:extLst>
          </p:cNvPr>
          <p:cNvGrpSpPr/>
          <p:nvPr/>
        </p:nvGrpSpPr>
        <p:grpSpPr>
          <a:xfrm>
            <a:off x="4818303" y="2520361"/>
            <a:ext cx="1832935" cy="1745505"/>
            <a:chOff x="4697051" y="3618820"/>
            <a:chExt cx="1832935" cy="1745505"/>
          </a:xfrm>
        </p:grpSpPr>
        <p:sp>
          <p:nvSpPr>
            <p:cNvPr id="369" name="Freeform: Shape 368">
              <a:extLst>
                <a:ext uri="{FF2B5EF4-FFF2-40B4-BE49-F238E27FC236}">
                  <a16:creationId xmlns:a16="http://schemas.microsoft.com/office/drawing/2014/main" id="{A90E7E33-7AB2-4779-F36A-8ED1E1ECAF39}"/>
                </a:ext>
              </a:extLst>
            </p:cNvPr>
            <p:cNvSpPr/>
            <p:nvPr/>
          </p:nvSpPr>
          <p:spPr>
            <a:xfrm>
              <a:off x="5219700" y="3633787"/>
              <a:ext cx="1295400" cy="1295400"/>
            </a:xfrm>
            <a:custGeom>
              <a:avLst/>
              <a:gdLst>
                <a:gd name="connsiteX0" fmla="*/ 0 w 1295400"/>
                <a:gd name="connsiteY0" fmla="*/ 1295400 h 1295400"/>
                <a:gd name="connsiteX1" fmla="*/ 1295400 w 1295400"/>
                <a:gd name="connsiteY1" fmla="*/ 1295400 h 1295400"/>
                <a:gd name="connsiteX2" fmla="*/ 1295400 w 1295400"/>
                <a:gd name="connsiteY2" fmla="*/ 0 h 1295400"/>
                <a:gd name="connsiteX3" fmla="*/ 0 w 1295400"/>
                <a:gd name="connsiteY3" fmla="*/ 0 h 1295400"/>
              </a:gdLst>
              <a:ahLst/>
              <a:cxnLst>
                <a:cxn ang="0">
                  <a:pos x="connsiteX0" y="connsiteY0"/>
                </a:cxn>
                <a:cxn ang="0">
                  <a:pos x="connsiteX1" y="connsiteY1"/>
                </a:cxn>
                <a:cxn ang="0">
                  <a:pos x="connsiteX2" y="connsiteY2"/>
                </a:cxn>
                <a:cxn ang="0">
                  <a:pos x="connsiteX3" y="connsiteY3"/>
                </a:cxn>
              </a:cxnLst>
              <a:rect l="l" t="t" r="r" b="b"/>
              <a:pathLst>
                <a:path w="1295400" h="1295400">
                  <a:moveTo>
                    <a:pt x="0" y="1295400"/>
                  </a:moveTo>
                  <a:lnTo>
                    <a:pt x="1295400" y="1295400"/>
                  </a:lnTo>
                  <a:lnTo>
                    <a:pt x="1295400" y="0"/>
                  </a:lnTo>
                  <a:lnTo>
                    <a:pt x="0" y="0"/>
                  </a:lnTo>
                  <a:close/>
                </a:path>
              </a:pathLst>
            </a:custGeom>
            <a:solidFill>
              <a:srgbClr val="FFFFFF"/>
            </a:solidFill>
            <a:ln w="9525" cap="sq">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7402B901-C503-37CD-E53C-E02266F910FF}"/>
                </a:ext>
              </a:extLst>
            </p:cNvPr>
            <p:cNvSpPr/>
            <p:nvPr/>
          </p:nvSpPr>
          <p:spPr>
            <a:xfrm>
              <a:off x="5478425" y="4855479"/>
              <a:ext cx="29933" cy="29933"/>
            </a:xfrm>
            <a:custGeom>
              <a:avLst/>
              <a:gdLst>
                <a:gd name="connsiteX0" fmla="*/ 30316 w 29933"/>
                <a:gd name="connsiteY0" fmla="*/ 15333 h 29933"/>
                <a:gd name="connsiteX1" fmla="*/ 15349 w 29933"/>
                <a:gd name="connsiteY1" fmla="*/ 30300 h 29933"/>
                <a:gd name="connsiteX2" fmla="*/ 383 w 29933"/>
                <a:gd name="connsiteY2" fmla="*/ 15333 h 29933"/>
                <a:gd name="connsiteX3" fmla="*/ 15349 w 29933"/>
                <a:gd name="connsiteY3" fmla="*/ 367 h 29933"/>
                <a:gd name="connsiteX4" fmla="*/ 30316 w 29933"/>
                <a:gd name="connsiteY4" fmla="*/ 153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6" y="15333"/>
                  </a:moveTo>
                  <a:cubicBezTo>
                    <a:pt x="30316" y="23599"/>
                    <a:pt x="23615" y="30300"/>
                    <a:pt x="15349" y="30300"/>
                  </a:cubicBezTo>
                  <a:cubicBezTo>
                    <a:pt x="7084" y="30300"/>
                    <a:pt x="383" y="23599"/>
                    <a:pt x="383" y="15333"/>
                  </a:cubicBezTo>
                  <a:cubicBezTo>
                    <a:pt x="383" y="7068"/>
                    <a:pt x="7084" y="367"/>
                    <a:pt x="15349" y="367"/>
                  </a:cubicBezTo>
                  <a:cubicBezTo>
                    <a:pt x="23615" y="367"/>
                    <a:pt x="30316" y="7068"/>
                    <a:pt x="30316" y="15333"/>
                  </a:cubicBezTo>
                  <a:close/>
                </a:path>
              </a:pathLst>
            </a:custGeom>
            <a:solidFill>
              <a:srgbClr val="345F8D"/>
            </a:solidFill>
            <a:ln w="6350" cap="flat">
              <a:noFill/>
              <a:prstDash val="solid"/>
              <a:round/>
            </a:ln>
          </p:spPr>
          <p:txBody>
            <a:bodyPr rtlCol="0" anchor="ctr"/>
            <a:lstStyle/>
            <a:p>
              <a:endParaRPr lang="en-US"/>
            </a:p>
          </p:txBody>
        </p:sp>
        <p:sp>
          <p:nvSpPr>
            <p:cNvPr id="371" name="Freeform: Shape 370">
              <a:extLst>
                <a:ext uri="{FF2B5EF4-FFF2-40B4-BE49-F238E27FC236}">
                  <a16:creationId xmlns:a16="http://schemas.microsoft.com/office/drawing/2014/main" id="{4A30AAA2-FA80-639F-5816-3810F1B844D6}"/>
                </a:ext>
              </a:extLst>
            </p:cNvPr>
            <p:cNvSpPr/>
            <p:nvPr/>
          </p:nvSpPr>
          <p:spPr>
            <a:xfrm>
              <a:off x="5670286" y="4835044"/>
              <a:ext cx="29933" cy="29933"/>
            </a:xfrm>
            <a:custGeom>
              <a:avLst/>
              <a:gdLst>
                <a:gd name="connsiteX0" fmla="*/ 30336 w 29933"/>
                <a:gd name="connsiteY0" fmla="*/ 15331 h 29933"/>
                <a:gd name="connsiteX1" fmla="*/ 15370 w 29933"/>
                <a:gd name="connsiteY1" fmla="*/ 30298 h 29933"/>
                <a:gd name="connsiteX2" fmla="*/ 403 w 29933"/>
                <a:gd name="connsiteY2" fmla="*/ 15331 h 29933"/>
                <a:gd name="connsiteX3" fmla="*/ 15370 w 29933"/>
                <a:gd name="connsiteY3" fmla="*/ 365 h 29933"/>
                <a:gd name="connsiteX4" fmla="*/ 30336 w 29933"/>
                <a:gd name="connsiteY4" fmla="*/ 1533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6" y="15331"/>
                  </a:moveTo>
                  <a:cubicBezTo>
                    <a:pt x="30336" y="23597"/>
                    <a:pt x="23635" y="30298"/>
                    <a:pt x="15370" y="30298"/>
                  </a:cubicBezTo>
                  <a:cubicBezTo>
                    <a:pt x="7104" y="30298"/>
                    <a:pt x="403" y="23597"/>
                    <a:pt x="403" y="15331"/>
                  </a:cubicBezTo>
                  <a:cubicBezTo>
                    <a:pt x="403" y="7065"/>
                    <a:pt x="7104" y="365"/>
                    <a:pt x="15370" y="365"/>
                  </a:cubicBezTo>
                  <a:cubicBezTo>
                    <a:pt x="23635" y="365"/>
                    <a:pt x="30336" y="7065"/>
                    <a:pt x="30336" y="15331"/>
                  </a:cubicBezTo>
                  <a:close/>
                </a:path>
              </a:pathLst>
            </a:custGeom>
            <a:solidFill>
              <a:srgbClr val="3F4587"/>
            </a:solidFill>
            <a:ln w="6350" cap="flat">
              <a:noFill/>
              <a:prstDash val="solid"/>
              <a:round/>
            </a:ln>
          </p:spPr>
          <p:txBody>
            <a:bodyPr rtlCol="0" anchor="ctr"/>
            <a:lstStyle/>
            <a:p>
              <a:endParaRPr lang="en-US"/>
            </a:p>
          </p:txBody>
        </p:sp>
        <p:sp>
          <p:nvSpPr>
            <p:cNvPr id="372" name="Freeform: Shape 371">
              <a:extLst>
                <a:ext uri="{FF2B5EF4-FFF2-40B4-BE49-F238E27FC236}">
                  <a16:creationId xmlns:a16="http://schemas.microsoft.com/office/drawing/2014/main" id="{0EC34BB5-1579-C588-B08A-380B142C1576}"/>
                </a:ext>
              </a:extLst>
            </p:cNvPr>
            <p:cNvSpPr/>
            <p:nvPr/>
          </p:nvSpPr>
          <p:spPr>
            <a:xfrm>
              <a:off x="5662457" y="4834199"/>
              <a:ext cx="29933" cy="29933"/>
            </a:xfrm>
            <a:custGeom>
              <a:avLst/>
              <a:gdLst>
                <a:gd name="connsiteX0" fmla="*/ 30335 w 29933"/>
                <a:gd name="connsiteY0" fmla="*/ 15331 h 29933"/>
                <a:gd name="connsiteX1" fmla="*/ 15369 w 29933"/>
                <a:gd name="connsiteY1" fmla="*/ 30298 h 29933"/>
                <a:gd name="connsiteX2" fmla="*/ 402 w 29933"/>
                <a:gd name="connsiteY2" fmla="*/ 15331 h 29933"/>
                <a:gd name="connsiteX3" fmla="*/ 15369 w 29933"/>
                <a:gd name="connsiteY3" fmla="*/ 365 h 29933"/>
                <a:gd name="connsiteX4" fmla="*/ 30335 w 29933"/>
                <a:gd name="connsiteY4" fmla="*/ 1533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5" y="15331"/>
                  </a:moveTo>
                  <a:cubicBezTo>
                    <a:pt x="30335" y="23597"/>
                    <a:pt x="23635" y="30298"/>
                    <a:pt x="15369" y="30298"/>
                  </a:cubicBezTo>
                  <a:cubicBezTo>
                    <a:pt x="7103" y="30298"/>
                    <a:pt x="402" y="23597"/>
                    <a:pt x="402" y="15331"/>
                  </a:cubicBezTo>
                  <a:cubicBezTo>
                    <a:pt x="402" y="7065"/>
                    <a:pt x="7103" y="365"/>
                    <a:pt x="15369" y="365"/>
                  </a:cubicBezTo>
                  <a:cubicBezTo>
                    <a:pt x="23635" y="365"/>
                    <a:pt x="30335" y="7065"/>
                    <a:pt x="30335" y="15331"/>
                  </a:cubicBezTo>
                  <a:close/>
                </a:path>
              </a:pathLst>
            </a:custGeom>
            <a:solidFill>
              <a:srgbClr val="472B7A"/>
            </a:solidFill>
            <a:ln w="6350" cap="flat">
              <a:noFill/>
              <a:prstDash val="solid"/>
              <a:round/>
            </a:ln>
          </p:spPr>
          <p:txBody>
            <a:bodyPr rtlCol="0" anchor="ctr"/>
            <a:lstStyle/>
            <a:p>
              <a:endParaRPr lang="en-US"/>
            </a:p>
          </p:txBody>
        </p:sp>
        <p:sp>
          <p:nvSpPr>
            <p:cNvPr id="373" name="Freeform: Shape 372">
              <a:extLst>
                <a:ext uri="{FF2B5EF4-FFF2-40B4-BE49-F238E27FC236}">
                  <a16:creationId xmlns:a16="http://schemas.microsoft.com/office/drawing/2014/main" id="{AFCE4795-4DE5-A5D4-DE61-5D029D22BE70}"/>
                </a:ext>
              </a:extLst>
            </p:cNvPr>
            <p:cNvSpPr/>
            <p:nvPr/>
          </p:nvSpPr>
          <p:spPr>
            <a:xfrm>
              <a:off x="5756930" y="4838699"/>
              <a:ext cx="29933" cy="29933"/>
            </a:xfrm>
            <a:custGeom>
              <a:avLst/>
              <a:gdLst>
                <a:gd name="connsiteX0" fmla="*/ 30345 w 29933"/>
                <a:gd name="connsiteY0" fmla="*/ 15332 h 29933"/>
                <a:gd name="connsiteX1" fmla="*/ 15379 w 29933"/>
                <a:gd name="connsiteY1" fmla="*/ 30298 h 29933"/>
                <a:gd name="connsiteX2" fmla="*/ 412 w 29933"/>
                <a:gd name="connsiteY2" fmla="*/ 15332 h 29933"/>
                <a:gd name="connsiteX3" fmla="*/ 15379 w 29933"/>
                <a:gd name="connsiteY3" fmla="*/ 365 h 29933"/>
                <a:gd name="connsiteX4" fmla="*/ 30345 w 29933"/>
                <a:gd name="connsiteY4" fmla="*/ 153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332"/>
                  </a:moveTo>
                  <a:cubicBezTo>
                    <a:pt x="30345" y="23598"/>
                    <a:pt x="23644" y="30298"/>
                    <a:pt x="15379" y="30298"/>
                  </a:cubicBezTo>
                  <a:cubicBezTo>
                    <a:pt x="7113" y="30298"/>
                    <a:pt x="412" y="23598"/>
                    <a:pt x="412" y="15332"/>
                  </a:cubicBezTo>
                  <a:cubicBezTo>
                    <a:pt x="412" y="7066"/>
                    <a:pt x="7113" y="365"/>
                    <a:pt x="15379" y="365"/>
                  </a:cubicBezTo>
                  <a:cubicBezTo>
                    <a:pt x="23644" y="365"/>
                    <a:pt x="30345" y="7066"/>
                    <a:pt x="30345" y="15332"/>
                  </a:cubicBezTo>
                  <a:close/>
                </a:path>
              </a:pathLst>
            </a:custGeom>
            <a:solidFill>
              <a:srgbClr val="3A528B"/>
            </a:solidFill>
            <a:ln w="6350" cap="flat">
              <a:noFill/>
              <a:prstDash val="solid"/>
              <a:round/>
            </a:ln>
          </p:spPr>
          <p:txBody>
            <a:bodyPr rtlCol="0" anchor="ctr"/>
            <a:lstStyle/>
            <a:p>
              <a:endParaRPr lang="en-US"/>
            </a:p>
          </p:txBody>
        </p:sp>
        <p:sp>
          <p:nvSpPr>
            <p:cNvPr id="374" name="Freeform: Shape 373">
              <a:extLst>
                <a:ext uri="{FF2B5EF4-FFF2-40B4-BE49-F238E27FC236}">
                  <a16:creationId xmlns:a16="http://schemas.microsoft.com/office/drawing/2014/main" id="{7FD51F65-185D-0993-85E2-6EE90D4184AB}"/>
                </a:ext>
              </a:extLst>
            </p:cNvPr>
            <p:cNvSpPr/>
            <p:nvPr/>
          </p:nvSpPr>
          <p:spPr>
            <a:xfrm>
              <a:off x="5640061" y="4834008"/>
              <a:ext cx="29933" cy="29933"/>
            </a:xfrm>
            <a:custGeom>
              <a:avLst/>
              <a:gdLst>
                <a:gd name="connsiteX0" fmla="*/ 30333 w 29933"/>
                <a:gd name="connsiteY0" fmla="*/ 15331 h 29933"/>
                <a:gd name="connsiteX1" fmla="*/ 15366 w 29933"/>
                <a:gd name="connsiteY1" fmla="*/ 30298 h 29933"/>
                <a:gd name="connsiteX2" fmla="*/ 400 w 29933"/>
                <a:gd name="connsiteY2" fmla="*/ 15331 h 29933"/>
                <a:gd name="connsiteX3" fmla="*/ 15366 w 29933"/>
                <a:gd name="connsiteY3" fmla="*/ 365 h 29933"/>
                <a:gd name="connsiteX4" fmla="*/ 30333 w 29933"/>
                <a:gd name="connsiteY4" fmla="*/ 1533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3" y="15331"/>
                  </a:moveTo>
                  <a:cubicBezTo>
                    <a:pt x="30333" y="23597"/>
                    <a:pt x="23632" y="30298"/>
                    <a:pt x="15366" y="30298"/>
                  </a:cubicBezTo>
                  <a:cubicBezTo>
                    <a:pt x="7100" y="30298"/>
                    <a:pt x="400" y="23597"/>
                    <a:pt x="400" y="15331"/>
                  </a:cubicBezTo>
                  <a:cubicBezTo>
                    <a:pt x="400" y="7065"/>
                    <a:pt x="7100" y="365"/>
                    <a:pt x="15366" y="365"/>
                  </a:cubicBezTo>
                  <a:cubicBezTo>
                    <a:pt x="23632" y="365"/>
                    <a:pt x="30333" y="7065"/>
                    <a:pt x="30333" y="15331"/>
                  </a:cubicBezTo>
                  <a:close/>
                </a:path>
              </a:pathLst>
            </a:custGeom>
            <a:solidFill>
              <a:srgbClr val="482374"/>
            </a:solidFill>
            <a:ln w="6350" cap="flat">
              <a:noFill/>
              <a:prstDash val="solid"/>
              <a:round/>
            </a:ln>
          </p:spPr>
          <p:txBody>
            <a:bodyPr rtlCol="0" anchor="ctr"/>
            <a:lstStyle/>
            <a:p>
              <a:endParaRPr lang="en-US"/>
            </a:p>
          </p:txBody>
        </p:sp>
        <p:sp>
          <p:nvSpPr>
            <p:cNvPr id="375" name="Freeform: Shape 374">
              <a:extLst>
                <a:ext uri="{FF2B5EF4-FFF2-40B4-BE49-F238E27FC236}">
                  <a16:creationId xmlns:a16="http://schemas.microsoft.com/office/drawing/2014/main" id="{FB4741DE-4A06-52CB-E0C9-7DF3653EDCD6}"/>
                </a:ext>
              </a:extLst>
            </p:cNvPr>
            <p:cNvSpPr/>
            <p:nvPr/>
          </p:nvSpPr>
          <p:spPr>
            <a:xfrm>
              <a:off x="5598447" y="4851625"/>
              <a:ext cx="29933" cy="29933"/>
            </a:xfrm>
            <a:custGeom>
              <a:avLst/>
              <a:gdLst>
                <a:gd name="connsiteX0" fmla="*/ 30329 w 29933"/>
                <a:gd name="connsiteY0" fmla="*/ 15333 h 29933"/>
                <a:gd name="connsiteX1" fmla="*/ 15362 w 29933"/>
                <a:gd name="connsiteY1" fmla="*/ 30300 h 29933"/>
                <a:gd name="connsiteX2" fmla="*/ 395 w 29933"/>
                <a:gd name="connsiteY2" fmla="*/ 15333 h 29933"/>
                <a:gd name="connsiteX3" fmla="*/ 15362 w 29933"/>
                <a:gd name="connsiteY3" fmla="*/ 366 h 29933"/>
                <a:gd name="connsiteX4" fmla="*/ 30329 w 29933"/>
                <a:gd name="connsiteY4" fmla="*/ 153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9" y="15333"/>
                  </a:moveTo>
                  <a:cubicBezTo>
                    <a:pt x="30329" y="23599"/>
                    <a:pt x="23628" y="30300"/>
                    <a:pt x="15362" y="30300"/>
                  </a:cubicBezTo>
                  <a:cubicBezTo>
                    <a:pt x="7096" y="30300"/>
                    <a:pt x="395" y="23599"/>
                    <a:pt x="395" y="15333"/>
                  </a:cubicBezTo>
                  <a:cubicBezTo>
                    <a:pt x="395" y="7067"/>
                    <a:pt x="7096" y="366"/>
                    <a:pt x="15362" y="366"/>
                  </a:cubicBezTo>
                  <a:cubicBezTo>
                    <a:pt x="23628" y="366"/>
                    <a:pt x="30329" y="7067"/>
                    <a:pt x="30329" y="15333"/>
                  </a:cubicBezTo>
                  <a:close/>
                </a:path>
              </a:pathLst>
            </a:custGeom>
            <a:solidFill>
              <a:srgbClr val="2D6E8E"/>
            </a:solidFill>
            <a:ln w="6350" cap="flat">
              <a:noFill/>
              <a:prstDash val="solid"/>
              <a:round/>
            </a:ln>
          </p:spPr>
          <p:txBody>
            <a:bodyPr rtlCol="0" anchor="ctr"/>
            <a:lstStyle/>
            <a:p>
              <a:endParaRPr lang="en-US"/>
            </a:p>
          </p:txBody>
        </p:sp>
        <p:sp>
          <p:nvSpPr>
            <p:cNvPr id="376" name="Freeform: Shape 375">
              <a:extLst>
                <a:ext uri="{FF2B5EF4-FFF2-40B4-BE49-F238E27FC236}">
                  <a16:creationId xmlns:a16="http://schemas.microsoft.com/office/drawing/2014/main" id="{D9776B92-26FF-A47C-28C2-19321D6C9623}"/>
                </a:ext>
              </a:extLst>
            </p:cNvPr>
            <p:cNvSpPr/>
            <p:nvPr/>
          </p:nvSpPr>
          <p:spPr>
            <a:xfrm>
              <a:off x="5273125" y="4870861"/>
              <a:ext cx="29933" cy="29933"/>
            </a:xfrm>
            <a:custGeom>
              <a:avLst/>
              <a:gdLst>
                <a:gd name="connsiteX0" fmla="*/ 30294 w 29933"/>
                <a:gd name="connsiteY0" fmla="*/ 15335 h 29933"/>
                <a:gd name="connsiteX1" fmla="*/ 15328 w 29933"/>
                <a:gd name="connsiteY1" fmla="*/ 30302 h 29933"/>
                <a:gd name="connsiteX2" fmla="*/ 361 w 29933"/>
                <a:gd name="connsiteY2" fmla="*/ 15335 h 29933"/>
                <a:gd name="connsiteX3" fmla="*/ 15328 w 29933"/>
                <a:gd name="connsiteY3" fmla="*/ 368 h 29933"/>
                <a:gd name="connsiteX4" fmla="*/ 30294 w 29933"/>
                <a:gd name="connsiteY4" fmla="*/ 1533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4" y="15335"/>
                  </a:moveTo>
                  <a:cubicBezTo>
                    <a:pt x="30294" y="23601"/>
                    <a:pt x="23594" y="30302"/>
                    <a:pt x="15328" y="30302"/>
                  </a:cubicBezTo>
                  <a:cubicBezTo>
                    <a:pt x="7062" y="30302"/>
                    <a:pt x="361" y="23601"/>
                    <a:pt x="361" y="15335"/>
                  </a:cubicBezTo>
                  <a:cubicBezTo>
                    <a:pt x="361" y="7069"/>
                    <a:pt x="7062" y="368"/>
                    <a:pt x="15328" y="368"/>
                  </a:cubicBezTo>
                  <a:cubicBezTo>
                    <a:pt x="23594" y="368"/>
                    <a:pt x="30294" y="7069"/>
                    <a:pt x="30294" y="15335"/>
                  </a:cubicBezTo>
                  <a:close/>
                </a:path>
              </a:pathLst>
            </a:custGeom>
            <a:solidFill>
              <a:srgbClr val="287A8E"/>
            </a:solidFill>
            <a:ln w="6350" cap="flat">
              <a:noFill/>
              <a:prstDash val="solid"/>
              <a:round/>
            </a:ln>
          </p:spPr>
          <p:txBody>
            <a:bodyPr rtlCol="0" anchor="ctr"/>
            <a:lstStyle/>
            <a:p>
              <a:endParaRPr lang="en-US"/>
            </a:p>
          </p:txBody>
        </p:sp>
        <p:sp>
          <p:nvSpPr>
            <p:cNvPr id="377" name="Freeform: Shape 376">
              <a:extLst>
                <a:ext uri="{FF2B5EF4-FFF2-40B4-BE49-F238E27FC236}">
                  <a16:creationId xmlns:a16="http://schemas.microsoft.com/office/drawing/2014/main" id="{DF1AF3D0-0B4F-EB54-6401-00B12C3E6073}"/>
                </a:ext>
              </a:extLst>
            </p:cNvPr>
            <p:cNvSpPr/>
            <p:nvPr/>
          </p:nvSpPr>
          <p:spPr>
            <a:xfrm>
              <a:off x="5788096" y="4833376"/>
              <a:ext cx="29933" cy="29933"/>
            </a:xfrm>
            <a:custGeom>
              <a:avLst/>
              <a:gdLst>
                <a:gd name="connsiteX0" fmla="*/ 30349 w 29933"/>
                <a:gd name="connsiteY0" fmla="*/ 15331 h 29933"/>
                <a:gd name="connsiteX1" fmla="*/ 15382 w 29933"/>
                <a:gd name="connsiteY1" fmla="*/ 30298 h 29933"/>
                <a:gd name="connsiteX2" fmla="*/ 415 w 29933"/>
                <a:gd name="connsiteY2" fmla="*/ 15331 h 29933"/>
                <a:gd name="connsiteX3" fmla="*/ 15382 w 29933"/>
                <a:gd name="connsiteY3" fmla="*/ 365 h 29933"/>
                <a:gd name="connsiteX4" fmla="*/ 30349 w 29933"/>
                <a:gd name="connsiteY4" fmla="*/ 1533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331"/>
                  </a:moveTo>
                  <a:cubicBezTo>
                    <a:pt x="30349" y="23597"/>
                    <a:pt x="23648" y="30298"/>
                    <a:pt x="15382" y="30298"/>
                  </a:cubicBezTo>
                  <a:cubicBezTo>
                    <a:pt x="7116" y="30298"/>
                    <a:pt x="415" y="23597"/>
                    <a:pt x="415" y="15331"/>
                  </a:cubicBezTo>
                  <a:cubicBezTo>
                    <a:pt x="415" y="7065"/>
                    <a:pt x="7116" y="365"/>
                    <a:pt x="15382" y="365"/>
                  </a:cubicBezTo>
                  <a:cubicBezTo>
                    <a:pt x="23648" y="365"/>
                    <a:pt x="30349" y="7065"/>
                    <a:pt x="30349" y="15331"/>
                  </a:cubicBezTo>
                  <a:close/>
                </a:path>
              </a:pathLst>
            </a:custGeom>
            <a:solidFill>
              <a:srgbClr val="37598C"/>
            </a:solidFill>
            <a:ln w="6350" cap="flat">
              <a:noFill/>
              <a:prstDash val="solid"/>
              <a:round/>
            </a:ln>
          </p:spPr>
          <p:txBody>
            <a:bodyPr rtlCol="0" anchor="ctr"/>
            <a:lstStyle/>
            <a:p>
              <a:endParaRPr lang="en-US"/>
            </a:p>
          </p:txBody>
        </p:sp>
        <p:sp>
          <p:nvSpPr>
            <p:cNvPr id="378" name="Freeform: Shape 377">
              <a:extLst>
                <a:ext uri="{FF2B5EF4-FFF2-40B4-BE49-F238E27FC236}">
                  <a16:creationId xmlns:a16="http://schemas.microsoft.com/office/drawing/2014/main" id="{9C639FB6-20AA-E03C-6FA2-360FD1DD612C}"/>
                </a:ext>
              </a:extLst>
            </p:cNvPr>
            <p:cNvSpPr/>
            <p:nvPr/>
          </p:nvSpPr>
          <p:spPr>
            <a:xfrm>
              <a:off x="5922725" y="4815278"/>
              <a:ext cx="29933" cy="29933"/>
            </a:xfrm>
            <a:custGeom>
              <a:avLst/>
              <a:gdLst>
                <a:gd name="connsiteX0" fmla="*/ 30363 w 29933"/>
                <a:gd name="connsiteY0" fmla="*/ 15329 h 29933"/>
                <a:gd name="connsiteX1" fmla="*/ 15396 w 29933"/>
                <a:gd name="connsiteY1" fmla="*/ 30296 h 29933"/>
                <a:gd name="connsiteX2" fmla="*/ 429 w 29933"/>
                <a:gd name="connsiteY2" fmla="*/ 15329 h 29933"/>
                <a:gd name="connsiteX3" fmla="*/ 15396 w 29933"/>
                <a:gd name="connsiteY3" fmla="*/ 363 h 29933"/>
                <a:gd name="connsiteX4" fmla="*/ 30363 w 29933"/>
                <a:gd name="connsiteY4" fmla="*/ 153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29"/>
                  </a:moveTo>
                  <a:cubicBezTo>
                    <a:pt x="30363" y="23595"/>
                    <a:pt x="23662" y="30296"/>
                    <a:pt x="15396" y="30296"/>
                  </a:cubicBezTo>
                  <a:cubicBezTo>
                    <a:pt x="7130" y="30296"/>
                    <a:pt x="429" y="23595"/>
                    <a:pt x="429" y="15329"/>
                  </a:cubicBezTo>
                  <a:cubicBezTo>
                    <a:pt x="429" y="7063"/>
                    <a:pt x="7130" y="363"/>
                    <a:pt x="15396" y="363"/>
                  </a:cubicBezTo>
                  <a:cubicBezTo>
                    <a:pt x="23662" y="363"/>
                    <a:pt x="30363" y="7063"/>
                    <a:pt x="30363" y="15329"/>
                  </a:cubicBezTo>
                  <a:close/>
                </a:path>
              </a:pathLst>
            </a:custGeom>
            <a:solidFill>
              <a:srgbClr val="3E4989"/>
            </a:solidFill>
            <a:ln w="6350" cap="flat">
              <a:noFill/>
              <a:prstDash val="solid"/>
              <a:round/>
            </a:ln>
          </p:spPr>
          <p:txBody>
            <a:bodyPr rtlCol="0" anchor="ctr"/>
            <a:lstStyle/>
            <a:p>
              <a:endParaRPr lang="en-US"/>
            </a:p>
          </p:txBody>
        </p:sp>
        <p:sp>
          <p:nvSpPr>
            <p:cNvPr id="379" name="Freeform: Shape 378">
              <a:extLst>
                <a:ext uri="{FF2B5EF4-FFF2-40B4-BE49-F238E27FC236}">
                  <a16:creationId xmlns:a16="http://schemas.microsoft.com/office/drawing/2014/main" id="{28CCD2C0-21FE-D118-DA4E-C613DB1FE96C}"/>
                </a:ext>
              </a:extLst>
            </p:cNvPr>
            <p:cNvSpPr/>
            <p:nvPr/>
          </p:nvSpPr>
          <p:spPr>
            <a:xfrm>
              <a:off x="5620655" y="4841743"/>
              <a:ext cx="29933" cy="29933"/>
            </a:xfrm>
            <a:custGeom>
              <a:avLst/>
              <a:gdLst>
                <a:gd name="connsiteX0" fmla="*/ 30331 w 29933"/>
                <a:gd name="connsiteY0" fmla="*/ 15332 h 29933"/>
                <a:gd name="connsiteX1" fmla="*/ 15364 w 29933"/>
                <a:gd name="connsiteY1" fmla="*/ 30299 h 29933"/>
                <a:gd name="connsiteX2" fmla="*/ 398 w 29933"/>
                <a:gd name="connsiteY2" fmla="*/ 15332 h 29933"/>
                <a:gd name="connsiteX3" fmla="*/ 15364 w 29933"/>
                <a:gd name="connsiteY3" fmla="*/ 365 h 29933"/>
                <a:gd name="connsiteX4" fmla="*/ 30331 w 29933"/>
                <a:gd name="connsiteY4" fmla="*/ 153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1" y="15332"/>
                  </a:moveTo>
                  <a:cubicBezTo>
                    <a:pt x="30331" y="23598"/>
                    <a:pt x="23630" y="30299"/>
                    <a:pt x="15364" y="30299"/>
                  </a:cubicBezTo>
                  <a:cubicBezTo>
                    <a:pt x="7098" y="30299"/>
                    <a:pt x="398" y="23598"/>
                    <a:pt x="398" y="15332"/>
                  </a:cubicBezTo>
                  <a:cubicBezTo>
                    <a:pt x="398" y="7066"/>
                    <a:pt x="7098" y="365"/>
                    <a:pt x="15364" y="365"/>
                  </a:cubicBezTo>
                  <a:cubicBezTo>
                    <a:pt x="23630" y="365"/>
                    <a:pt x="30331" y="7066"/>
                    <a:pt x="30331" y="15332"/>
                  </a:cubicBezTo>
                  <a:close/>
                </a:path>
              </a:pathLst>
            </a:custGeom>
            <a:solidFill>
              <a:srgbClr val="2C708E"/>
            </a:solidFill>
            <a:ln w="6350" cap="flat">
              <a:noFill/>
              <a:prstDash val="solid"/>
              <a:round/>
            </a:ln>
          </p:spPr>
          <p:txBody>
            <a:bodyPr rtlCol="0" anchor="ctr"/>
            <a:lstStyle/>
            <a:p>
              <a:endParaRPr lang="en-US"/>
            </a:p>
          </p:txBody>
        </p:sp>
        <p:sp>
          <p:nvSpPr>
            <p:cNvPr id="380" name="Freeform: Shape 379">
              <a:extLst>
                <a:ext uri="{FF2B5EF4-FFF2-40B4-BE49-F238E27FC236}">
                  <a16:creationId xmlns:a16="http://schemas.microsoft.com/office/drawing/2014/main" id="{2A053769-2E52-A809-F75F-6CE475C10623}"/>
                </a:ext>
              </a:extLst>
            </p:cNvPr>
            <p:cNvSpPr/>
            <p:nvPr/>
          </p:nvSpPr>
          <p:spPr>
            <a:xfrm>
              <a:off x="6124366" y="4799739"/>
              <a:ext cx="29933" cy="29933"/>
            </a:xfrm>
            <a:custGeom>
              <a:avLst/>
              <a:gdLst>
                <a:gd name="connsiteX0" fmla="*/ 30384 w 29933"/>
                <a:gd name="connsiteY0" fmla="*/ 15328 h 29933"/>
                <a:gd name="connsiteX1" fmla="*/ 15417 w 29933"/>
                <a:gd name="connsiteY1" fmla="*/ 30294 h 29933"/>
                <a:gd name="connsiteX2" fmla="*/ 451 w 29933"/>
                <a:gd name="connsiteY2" fmla="*/ 15328 h 29933"/>
                <a:gd name="connsiteX3" fmla="*/ 15417 w 29933"/>
                <a:gd name="connsiteY3" fmla="*/ 361 h 29933"/>
                <a:gd name="connsiteX4" fmla="*/ 30384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28"/>
                  </a:moveTo>
                  <a:cubicBezTo>
                    <a:pt x="30384" y="23593"/>
                    <a:pt x="23683" y="30294"/>
                    <a:pt x="15417" y="30294"/>
                  </a:cubicBezTo>
                  <a:cubicBezTo>
                    <a:pt x="7151" y="30294"/>
                    <a:pt x="451" y="23593"/>
                    <a:pt x="451" y="15328"/>
                  </a:cubicBezTo>
                  <a:cubicBezTo>
                    <a:pt x="451" y="7062"/>
                    <a:pt x="7151" y="361"/>
                    <a:pt x="15417" y="361"/>
                  </a:cubicBezTo>
                  <a:cubicBezTo>
                    <a:pt x="23683" y="361"/>
                    <a:pt x="30384" y="7062"/>
                    <a:pt x="30384" y="15328"/>
                  </a:cubicBezTo>
                  <a:close/>
                </a:path>
              </a:pathLst>
            </a:custGeom>
            <a:solidFill>
              <a:srgbClr val="472777"/>
            </a:solidFill>
            <a:ln w="6350" cap="flat">
              <a:noFill/>
              <a:prstDash val="solid"/>
              <a:round/>
            </a:ln>
          </p:spPr>
          <p:txBody>
            <a:bodyPr rtlCol="0" anchor="ctr"/>
            <a:lstStyle/>
            <a:p>
              <a:endParaRPr lang="en-US"/>
            </a:p>
          </p:txBody>
        </p:sp>
        <p:sp>
          <p:nvSpPr>
            <p:cNvPr id="381" name="Freeform: Shape 380">
              <a:extLst>
                <a:ext uri="{FF2B5EF4-FFF2-40B4-BE49-F238E27FC236}">
                  <a16:creationId xmlns:a16="http://schemas.microsoft.com/office/drawing/2014/main" id="{7D064686-6954-7CF5-F0D8-18917E8C245C}"/>
                </a:ext>
              </a:extLst>
            </p:cNvPr>
            <p:cNvSpPr/>
            <p:nvPr/>
          </p:nvSpPr>
          <p:spPr>
            <a:xfrm>
              <a:off x="5583409" y="4837546"/>
              <a:ext cx="29933" cy="29933"/>
            </a:xfrm>
            <a:custGeom>
              <a:avLst/>
              <a:gdLst>
                <a:gd name="connsiteX0" fmla="*/ 30327 w 29933"/>
                <a:gd name="connsiteY0" fmla="*/ 15332 h 29933"/>
                <a:gd name="connsiteX1" fmla="*/ 15360 w 29933"/>
                <a:gd name="connsiteY1" fmla="*/ 30298 h 29933"/>
                <a:gd name="connsiteX2" fmla="*/ 394 w 29933"/>
                <a:gd name="connsiteY2" fmla="*/ 15332 h 29933"/>
                <a:gd name="connsiteX3" fmla="*/ 15360 w 29933"/>
                <a:gd name="connsiteY3" fmla="*/ 365 h 29933"/>
                <a:gd name="connsiteX4" fmla="*/ 30327 w 29933"/>
                <a:gd name="connsiteY4" fmla="*/ 153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7" y="15332"/>
                  </a:moveTo>
                  <a:cubicBezTo>
                    <a:pt x="30327" y="23597"/>
                    <a:pt x="23626" y="30298"/>
                    <a:pt x="15360" y="30298"/>
                  </a:cubicBezTo>
                  <a:cubicBezTo>
                    <a:pt x="7095" y="30298"/>
                    <a:pt x="394" y="23597"/>
                    <a:pt x="394" y="15332"/>
                  </a:cubicBezTo>
                  <a:cubicBezTo>
                    <a:pt x="394" y="7066"/>
                    <a:pt x="7095" y="365"/>
                    <a:pt x="15360" y="365"/>
                  </a:cubicBezTo>
                  <a:cubicBezTo>
                    <a:pt x="23626" y="365"/>
                    <a:pt x="30327" y="7066"/>
                    <a:pt x="30327" y="15332"/>
                  </a:cubicBezTo>
                  <a:close/>
                </a:path>
              </a:pathLst>
            </a:custGeom>
            <a:solidFill>
              <a:srgbClr val="32628D"/>
            </a:solidFill>
            <a:ln w="6350" cap="flat">
              <a:noFill/>
              <a:prstDash val="solid"/>
              <a:round/>
            </a:ln>
          </p:spPr>
          <p:txBody>
            <a:bodyPr rtlCol="0" anchor="ctr"/>
            <a:lstStyle/>
            <a:p>
              <a:endParaRPr lang="en-US"/>
            </a:p>
          </p:txBody>
        </p:sp>
        <p:sp>
          <p:nvSpPr>
            <p:cNvPr id="382" name="Freeform: Shape 381">
              <a:extLst>
                <a:ext uri="{FF2B5EF4-FFF2-40B4-BE49-F238E27FC236}">
                  <a16:creationId xmlns:a16="http://schemas.microsoft.com/office/drawing/2014/main" id="{8A6E5380-58FA-31F3-70BC-D5CFB9A94AF6}"/>
                </a:ext>
              </a:extLst>
            </p:cNvPr>
            <p:cNvSpPr/>
            <p:nvPr/>
          </p:nvSpPr>
          <p:spPr>
            <a:xfrm>
              <a:off x="6081152" y="4802317"/>
              <a:ext cx="29933" cy="29933"/>
            </a:xfrm>
            <a:custGeom>
              <a:avLst/>
              <a:gdLst>
                <a:gd name="connsiteX0" fmla="*/ 30379 w 29933"/>
                <a:gd name="connsiteY0" fmla="*/ 15328 h 29933"/>
                <a:gd name="connsiteX1" fmla="*/ 15413 w 29933"/>
                <a:gd name="connsiteY1" fmla="*/ 30295 h 29933"/>
                <a:gd name="connsiteX2" fmla="*/ 446 w 29933"/>
                <a:gd name="connsiteY2" fmla="*/ 15328 h 29933"/>
                <a:gd name="connsiteX3" fmla="*/ 15413 w 29933"/>
                <a:gd name="connsiteY3" fmla="*/ 361 h 29933"/>
                <a:gd name="connsiteX4" fmla="*/ 30379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328"/>
                  </a:moveTo>
                  <a:cubicBezTo>
                    <a:pt x="30379" y="23594"/>
                    <a:pt x="23678" y="30295"/>
                    <a:pt x="15413" y="30295"/>
                  </a:cubicBezTo>
                  <a:cubicBezTo>
                    <a:pt x="7147" y="30295"/>
                    <a:pt x="446" y="23594"/>
                    <a:pt x="446" y="15328"/>
                  </a:cubicBezTo>
                  <a:cubicBezTo>
                    <a:pt x="446" y="7062"/>
                    <a:pt x="7147" y="361"/>
                    <a:pt x="15413" y="361"/>
                  </a:cubicBezTo>
                  <a:cubicBezTo>
                    <a:pt x="23678" y="361"/>
                    <a:pt x="30379" y="7062"/>
                    <a:pt x="30379" y="15328"/>
                  </a:cubicBezTo>
                  <a:close/>
                </a:path>
              </a:pathLst>
            </a:custGeom>
            <a:solidFill>
              <a:srgbClr val="404387"/>
            </a:solidFill>
            <a:ln w="6350" cap="flat">
              <a:noFill/>
              <a:prstDash val="solid"/>
              <a:round/>
            </a:ln>
          </p:spPr>
          <p:txBody>
            <a:bodyPr rtlCol="0" anchor="ctr"/>
            <a:lstStyle/>
            <a:p>
              <a:endParaRPr lang="en-US"/>
            </a:p>
          </p:txBody>
        </p:sp>
        <p:sp>
          <p:nvSpPr>
            <p:cNvPr id="383" name="Freeform: Shape 382">
              <a:extLst>
                <a:ext uri="{FF2B5EF4-FFF2-40B4-BE49-F238E27FC236}">
                  <a16:creationId xmlns:a16="http://schemas.microsoft.com/office/drawing/2014/main" id="{7198E926-3878-1D94-55B9-8053F7CFDA35}"/>
                </a:ext>
              </a:extLst>
            </p:cNvPr>
            <p:cNvSpPr/>
            <p:nvPr/>
          </p:nvSpPr>
          <p:spPr>
            <a:xfrm>
              <a:off x="5240999" y="4861021"/>
              <a:ext cx="29933" cy="29933"/>
            </a:xfrm>
            <a:custGeom>
              <a:avLst/>
              <a:gdLst>
                <a:gd name="connsiteX0" fmla="*/ 30291 w 29933"/>
                <a:gd name="connsiteY0" fmla="*/ 15334 h 29933"/>
                <a:gd name="connsiteX1" fmla="*/ 15324 w 29933"/>
                <a:gd name="connsiteY1" fmla="*/ 30301 h 29933"/>
                <a:gd name="connsiteX2" fmla="*/ 358 w 29933"/>
                <a:gd name="connsiteY2" fmla="*/ 15334 h 29933"/>
                <a:gd name="connsiteX3" fmla="*/ 15324 w 29933"/>
                <a:gd name="connsiteY3" fmla="*/ 367 h 29933"/>
                <a:gd name="connsiteX4" fmla="*/ 30291 w 29933"/>
                <a:gd name="connsiteY4" fmla="*/ 153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1" y="15334"/>
                  </a:moveTo>
                  <a:cubicBezTo>
                    <a:pt x="30291" y="23600"/>
                    <a:pt x="23590" y="30301"/>
                    <a:pt x="15324" y="30301"/>
                  </a:cubicBezTo>
                  <a:cubicBezTo>
                    <a:pt x="7059" y="30301"/>
                    <a:pt x="358" y="23600"/>
                    <a:pt x="358" y="15334"/>
                  </a:cubicBezTo>
                  <a:cubicBezTo>
                    <a:pt x="358" y="7068"/>
                    <a:pt x="7059" y="367"/>
                    <a:pt x="15324" y="367"/>
                  </a:cubicBezTo>
                  <a:cubicBezTo>
                    <a:pt x="23590" y="367"/>
                    <a:pt x="30291" y="7068"/>
                    <a:pt x="30291" y="15334"/>
                  </a:cubicBezTo>
                  <a:close/>
                </a:path>
              </a:pathLst>
            </a:custGeom>
            <a:solidFill>
              <a:srgbClr val="24868D"/>
            </a:solidFill>
            <a:ln w="6350" cap="flat">
              <a:noFill/>
              <a:prstDash val="solid"/>
              <a:round/>
            </a:ln>
          </p:spPr>
          <p:txBody>
            <a:bodyPr rtlCol="0" anchor="ctr"/>
            <a:lstStyle/>
            <a:p>
              <a:endParaRPr lang="en-US"/>
            </a:p>
          </p:txBody>
        </p:sp>
        <p:sp>
          <p:nvSpPr>
            <p:cNvPr id="384" name="Freeform: Shape 383">
              <a:extLst>
                <a:ext uri="{FF2B5EF4-FFF2-40B4-BE49-F238E27FC236}">
                  <a16:creationId xmlns:a16="http://schemas.microsoft.com/office/drawing/2014/main" id="{CB4170BE-6E0C-5688-CF6A-746C4D5FC121}"/>
                </a:ext>
              </a:extLst>
            </p:cNvPr>
            <p:cNvSpPr/>
            <p:nvPr/>
          </p:nvSpPr>
          <p:spPr>
            <a:xfrm>
              <a:off x="5895215" y="4801905"/>
              <a:ext cx="29933" cy="29933"/>
            </a:xfrm>
            <a:custGeom>
              <a:avLst/>
              <a:gdLst>
                <a:gd name="connsiteX0" fmla="*/ 30360 w 29933"/>
                <a:gd name="connsiteY0" fmla="*/ 15328 h 29933"/>
                <a:gd name="connsiteX1" fmla="*/ 15393 w 29933"/>
                <a:gd name="connsiteY1" fmla="*/ 30294 h 29933"/>
                <a:gd name="connsiteX2" fmla="*/ 426 w 29933"/>
                <a:gd name="connsiteY2" fmla="*/ 15328 h 29933"/>
                <a:gd name="connsiteX3" fmla="*/ 15393 w 29933"/>
                <a:gd name="connsiteY3" fmla="*/ 361 h 29933"/>
                <a:gd name="connsiteX4" fmla="*/ 30360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28"/>
                  </a:moveTo>
                  <a:cubicBezTo>
                    <a:pt x="30360" y="23594"/>
                    <a:pt x="23659" y="30294"/>
                    <a:pt x="15393" y="30294"/>
                  </a:cubicBezTo>
                  <a:cubicBezTo>
                    <a:pt x="7127" y="30294"/>
                    <a:pt x="426" y="23594"/>
                    <a:pt x="426" y="15328"/>
                  </a:cubicBezTo>
                  <a:cubicBezTo>
                    <a:pt x="426" y="7062"/>
                    <a:pt x="7127" y="361"/>
                    <a:pt x="15393" y="361"/>
                  </a:cubicBezTo>
                  <a:cubicBezTo>
                    <a:pt x="23659" y="361"/>
                    <a:pt x="30360" y="7062"/>
                    <a:pt x="30360" y="15328"/>
                  </a:cubicBezTo>
                  <a:close/>
                </a:path>
              </a:pathLst>
            </a:custGeom>
            <a:solidFill>
              <a:srgbClr val="453681"/>
            </a:solidFill>
            <a:ln w="6350" cap="flat">
              <a:noFill/>
              <a:prstDash val="solid"/>
              <a:round/>
            </a:ln>
          </p:spPr>
          <p:txBody>
            <a:bodyPr rtlCol="0" anchor="ctr"/>
            <a:lstStyle/>
            <a:p>
              <a:endParaRPr lang="en-US"/>
            </a:p>
          </p:txBody>
        </p:sp>
        <p:sp>
          <p:nvSpPr>
            <p:cNvPr id="385" name="Freeform: Shape 384">
              <a:extLst>
                <a:ext uri="{FF2B5EF4-FFF2-40B4-BE49-F238E27FC236}">
                  <a16:creationId xmlns:a16="http://schemas.microsoft.com/office/drawing/2014/main" id="{E8A38C1D-DABA-8080-4D16-7CE8876EAF7C}"/>
                </a:ext>
              </a:extLst>
            </p:cNvPr>
            <p:cNvSpPr/>
            <p:nvPr/>
          </p:nvSpPr>
          <p:spPr>
            <a:xfrm>
              <a:off x="5744138" y="4830253"/>
              <a:ext cx="29933" cy="29933"/>
            </a:xfrm>
            <a:custGeom>
              <a:avLst/>
              <a:gdLst>
                <a:gd name="connsiteX0" fmla="*/ 30344 w 29933"/>
                <a:gd name="connsiteY0" fmla="*/ 15331 h 29933"/>
                <a:gd name="connsiteX1" fmla="*/ 15377 w 29933"/>
                <a:gd name="connsiteY1" fmla="*/ 30297 h 29933"/>
                <a:gd name="connsiteX2" fmla="*/ 411 w 29933"/>
                <a:gd name="connsiteY2" fmla="*/ 15331 h 29933"/>
                <a:gd name="connsiteX3" fmla="*/ 15377 w 29933"/>
                <a:gd name="connsiteY3" fmla="*/ 364 h 29933"/>
                <a:gd name="connsiteX4" fmla="*/ 30344 w 29933"/>
                <a:gd name="connsiteY4" fmla="*/ 1533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331"/>
                  </a:moveTo>
                  <a:cubicBezTo>
                    <a:pt x="30344" y="23597"/>
                    <a:pt x="23643" y="30297"/>
                    <a:pt x="15377" y="30297"/>
                  </a:cubicBezTo>
                  <a:cubicBezTo>
                    <a:pt x="7111" y="30297"/>
                    <a:pt x="411" y="23597"/>
                    <a:pt x="411" y="15331"/>
                  </a:cubicBezTo>
                  <a:cubicBezTo>
                    <a:pt x="411" y="7065"/>
                    <a:pt x="7111" y="364"/>
                    <a:pt x="15377" y="364"/>
                  </a:cubicBezTo>
                  <a:cubicBezTo>
                    <a:pt x="23643" y="364"/>
                    <a:pt x="30344" y="7065"/>
                    <a:pt x="30344" y="15331"/>
                  </a:cubicBezTo>
                  <a:close/>
                </a:path>
              </a:pathLst>
            </a:custGeom>
            <a:solidFill>
              <a:srgbClr val="30678D"/>
            </a:solidFill>
            <a:ln w="6350" cap="flat">
              <a:noFill/>
              <a:prstDash val="solid"/>
              <a:round/>
            </a:ln>
          </p:spPr>
          <p:txBody>
            <a:bodyPr rtlCol="0" anchor="ctr"/>
            <a:lstStyle/>
            <a:p>
              <a:endParaRPr lang="en-US"/>
            </a:p>
          </p:txBody>
        </p:sp>
        <p:sp>
          <p:nvSpPr>
            <p:cNvPr id="386" name="Freeform: Shape 385">
              <a:extLst>
                <a:ext uri="{FF2B5EF4-FFF2-40B4-BE49-F238E27FC236}">
                  <a16:creationId xmlns:a16="http://schemas.microsoft.com/office/drawing/2014/main" id="{7CA55278-1052-A127-0D2E-94CA6F470A04}"/>
                </a:ext>
              </a:extLst>
            </p:cNvPr>
            <p:cNvSpPr/>
            <p:nvPr/>
          </p:nvSpPr>
          <p:spPr>
            <a:xfrm>
              <a:off x="5652382" y="4814387"/>
              <a:ext cx="29933" cy="29933"/>
            </a:xfrm>
            <a:custGeom>
              <a:avLst/>
              <a:gdLst>
                <a:gd name="connsiteX0" fmla="*/ 30334 w 29933"/>
                <a:gd name="connsiteY0" fmla="*/ 15329 h 29933"/>
                <a:gd name="connsiteX1" fmla="*/ 15368 w 29933"/>
                <a:gd name="connsiteY1" fmla="*/ 30296 h 29933"/>
                <a:gd name="connsiteX2" fmla="*/ 401 w 29933"/>
                <a:gd name="connsiteY2" fmla="*/ 15329 h 29933"/>
                <a:gd name="connsiteX3" fmla="*/ 15368 w 29933"/>
                <a:gd name="connsiteY3" fmla="*/ 363 h 29933"/>
                <a:gd name="connsiteX4" fmla="*/ 30334 w 29933"/>
                <a:gd name="connsiteY4" fmla="*/ 153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4" y="15329"/>
                  </a:moveTo>
                  <a:cubicBezTo>
                    <a:pt x="30334" y="23595"/>
                    <a:pt x="23633" y="30296"/>
                    <a:pt x="15368" y="30296"/>
                  </a:cubicBezTo>
                  <a:cubicBezTo>
                    <a:pt x="7102" y="30296"/>
                    <a:pt x="401" y="23595"/>
                    <a:pt x="401" y="15329"/>
                  </a:cubicBezTo>
                  <a:cubicBezTo>
                    <a:pt x="401" y="7063"/>
                    <a:pt x="7102" y="363"/>
                    <a:pt x="15368" y="363"/>
                  </a:cubicBezTo>
                  <a:cubicBezTo>
                    <a:pt x="23633" y="363"/>
                    <a:pt x="30334" y="7063"/>
                    <a:pt x="30334" y="15329"/>
                  </a:cubicBezTo>
                  <a:close/>
                </a:path>
              </a:pathLst>
            </a:custGeom>
            <a:solidFill>
              <a:srgbClr val="355C8C"/>
            </a:solidFill>
            <a:ln w="6350" cap="flat">
              <a:noFill/>
              <a:prstDash val="solid"/>
              <a:round/>
            </a:ln>
          </p:spPr>
          <p:txBody>
            <a:bodyPr rtlCol="0" anchor="ctr"/>
            <a:lstStyle/>
            <a:p>
              <a:endParaRPr lang="en-US"/>
            </a:p>
          </p:txBody>
        </p:sp>
        <p:sp>
          <p:nvSpPr>
            <p:cNvPr id="387" name="Freeform: Shape 386">
              <a:extLst>
                <a:ext uri="{FF2B5EF4-FFF2-40B4-BE49-F238E27FC236}">
                  <a16:creationId xmlns:a16="http://schemas.microsoft.com/office/drawing/2014/main" id="{7B9A2F36-715A-B640-B797-475310BD49D8}"/>
                </a:ext>
              </a:extLst>
            </p:cNvPr>
            <p:cNvSpPr/>
            <p:nvPr/>
          </p:nvSpPr>
          <p:spPr>
            <a:xfrm>
              <a:off x="6204683" y="4790835"/>
              <a:ext cx="29933" cy="29933"/>
            </a:xfrm>
            <a:custGeom>
              <a:avLst/>
              <a:gdLst>
                <a:gd name="connsiteX0" fmla="*/ 30392 w 29933"/>
                <a:gd name="connsiteY0" fmla="*/ 15327 h 29933"/>
                <a:gd name="connsiteX1" fmla="*/ 15426 w 29933"/>
                <a:gd name="connsiteY1" fmla="*/ 30293 h 29933"/>
                <a:gd name="connsiteX2" fmla="*/ 459 w 29933"/>
                <a:gd name="connsiteY2" fmla="*/ 15327 h 29933"/>
                <a:gd name="connsiteX3" fmla="*/ 15426 w 29933"/>
                <a:gd name="connsiteY3" fmla="*/ 360 h 29933"/>
                <a:gd name="connsiteX4" fmla="*/ 30392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2" y="15327"/>
                  </a:moveTo>
                  <a:cubicBezTo>
                    <a:pt x="30392" y="23593"/>
                    <a:pt x="23691" y="30293"/>
                    <a:pt x="15426" y="30293"/>
                  </a:cubicBezTo>
                  <a:cubicBezTo>
                    <a:pt x="7160" y="30293"/>
                    <a:pt x="459" y="23593"/>
                    <a:pt x="459" y="15327"/>
                  </a:cubicBezTo>
                  <a:cubicBezTo>
                    <a:pt x="459" y="7061"/>
                    <a:pt x="7160" y="360"/>
                    <a:pt x="15426" y="360"/>
                  </a:cubicBezTo>
                  <a:cubicBezTo>
                    <a:pt x="23691" y="360"/>
                    <a:pt x="30392" y="7061"/>
                    <a:pt x="30392" y="15327"/>
                  </a:cubicBezTo>
                  <a:close/>
                </a:path>
              </a:pathLst>
            </a:custGeom>
            <a:solidFill>
              <a:srgbClr val="45327F"/>
            </a:solidFill>
            <a:ln w="6350" cap="flat">
              <a:noFill/>
              <a:prstDash val="solid"/>
              <a:round/>
            </a:ln>
          </p:spPr>
          <p:txBody>
            <a:bodyPr rtlCol="0" anchor="ctr"/>
            <a:lstStyle/>
            <a:p>
              <a:endParaRPr lang="en-US"/>
            </a:p>
          </p:txBody>
        </p:sp>
        <p:sp>
          <p:nvSpPr>
            <p:cNvPr id="388" name="Freeform: Shape 387">
              <a:extLst>
                <a:ext uri="{FF2B5EF4-FFF2-40B4-BE49-F238E27FC236}">
                  <a16:creationId xmlns:a16="http://schemas.microsoft.com/office/drawing/2014/main" id="{BB342CFE-FFCD-02C6-87D5-A171B4A43F22}"/>
                </a:ext>
              </a:extLst>
            </p:cNvPr>
            <p:cNvSpPr/>
            <p:nvPr/>
          </p:nvSpPr>
          <p:spPr>
            <a:xfrm>
              <a:off x="5700642" y="4816728"/>
              <a:ext cx="29933" cy="29933"/>
            </a:xfrm>
            <a:custGeom>
              <a:avLst/>
              <a:gdLst>
                <a:gd name="connsiteX0" fmla="*/ 30339 w 29933"/>
                <a:gd name="connsiteY0" fmla="*/ 15329 h 29933"/>
                <a:gd name="connsiteX1" fmla="*/ 15373 w 29933"/>
                <a:gd name="connsiteY1" fmla="*/ 30296 h 29933"/>
                <a:gd name="connsiteX2" fmla="*/ 406 w 29933"/>
                <a:gd name="connsiteY2" fmla="*/ 15329 h 29933"/>
                <a:gd name="connsiteX3" fmla="*/ 15373 w 29933"/>
                <a:gd name="connsiteY3" fmla="*/ 363 h 29933"/>
                <a:gd name="connsiteX4" fmla="*/ 30339 w 29933"/>
                <a:gd name="connsiteY4" fmla="*/ 153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9" y="15329"/>
                  </a:moveTo>
                  <a:cubicBezTo>
                    <a:pt x="30339" y="23595"/>
                    <a:pt x="23639" y="30296"/>
                    <a:pt x="15373" y="30296"/>
                  </a:cubicBezTo>
                  <a:cubicBezTo>
                    <a:pt x="7107" y="30296"/>
                    <a:pt x="406" y="23595"/>
                    <a:pt x="406" y="15329"/>
                  </a:cubicBezTo>
                  <a:cubicBezTo>
                    <a:pt x="406" y="7064"/>
                    <a:pt x="7107" y="363"/>
                    <a:pt x="15373" y="363"/>
                  </a:cubicBezTo>
                  <a:cubicBezTo>
                    <a:pt x="23639" y="363"/>
                    <a:pt x="30339" y="7064"/>
                    <a:pt x="30339" y="15329"/>
                  </a:cubicBezTo>
                  <a:close/>
                </a:path>
              </a:pathLst>
            </a:custGeom>
            <a:solidFill>
              <a:srgbClr val="3D4B89"/>
            </a:solidFill>
            <a:ln w="6350" cap="flat">
              <a:noFill/>
              <a:prstDash val="solid"/>
              <a:round/>
            </a:ln>
          </p:spPr>
          <p:txBody>
            <a:bodyPr rtlCol="0" anchor="ctr"/>
            <a:lstStyle/>
            <a:p>
              <a:endParaRPr lang="en-US"/>
            </a:p>
          </p:txBody>
        </p:sp>
        <p:sp>
          <p:nvSpPr>
            <p:cNvPr id="389" name="Freeform: Shape 388">
              <a:extLst>
                <a:ext uri="{FF2B5EF4-FFF2-40B4-BE49-F238E27FC236}">
                  <a16:creationId xmlns:a16="http://schemas.microsoft.com/office/drawing/2014/main" id="{F3C659E9-160A-EE73-3E58-CB9858E816EF}"/>
                </a:ext>
              </a:extLst>
            </p:cNvPr>
            <p:cNvSpPr/>
            <p:nvPr/>
          </p:nvSpPr>
          <p:spPr>
            <a:xfrm>
              <a:off x="6107010" y="4798461"/>
              <a:ext cx="29933" cy="29933"/>
            </a:xfrm>
            <a:custGeom>
              <a:avLst/>
              <a:gdLst>
                <a:gd name="connsiteX0" fmla="*/ 30382 w 29933"/>
                <a:gd name="connsiteY0" fmla="*/ 15327 h 29933"/>
                <a:gd name="connsiteX1" fmla="*/ 15415 w 29933"/>
                <a:gd name="connsiteY1" fmla="*/ 30294 h 29933"/>
                <a:gd name="connsiteX2" fmla="*/ 449 w 29933"/>
                <a:gd name="connsiteY2" fmla="*/ 15327 h 29933"/>
                <a:gd name="connsiteX3" fmla="*/ 15415 w 29933"/>
                <a:gd name="connsiteY3" fmla="*/ 361 h 29933"/>
                <a:gd name="connsiteX4" fmla="*/ 30382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2" y="15327"/>
                  </a:moveTo>
                  <a:cubicBezTo>
                    <a:pt x="30382" y="23593"/>
                    <a:pt x="23681" y="30294"/>
                    <a:pt x="15415" y="30294"/>
                  </a:cubicBezTo>
                  <a:cubicBezTo>
                    <a:pt x="7150" y="30294"/>
                    <a:pt x="449" y="23593"/>
                    <a:pt x="449" y="15327"/>
                  </a:cubicBezTo>
                  <a:cubicBezTo>
                    <a:pt x="449" y="7062"/>
                    <a:pt x="7150" y="361"/>
                    <a:pt x="15415" y="361"/>
                  </a:cubicBezTo>
                  <a:cubicBezTo>
                    <a:pt x="23681" y="361"/>
                    <a:pt x="30382" y="7062"/>
                    <a:pt x="30382" y="15327"/>
                  </a:cubicBezTo>
                  <a:close/>
                </a:path>
              </a:pathLst>
            </a:custGeom>
            <a:solidFill>
              <a:srgbClr val="414286"/>
            </a:solidFill>
            <a:ln w="6350" cap="flat">
              <a:noFill/>
              <a:prstDash val="solid"/>
              <a:round/>
            </a:ln>
          </p:spPr>
          <p:txBody>
            <a:bodyPr rtlCol="0" anchor="ctr"/>
            <a:lstStyle/>
            <a:p>
              <a:endParaRPr lang="en-US"/>
            </a:p>
          </p:txBody>
        </p:sp>
        <p:sp>
          <p:nvSpPr>
            <p:cNvPr id="390" name="Freeform: Shape 389">
              <a:extLst>
                <a:ext uri="{FF2B5EF4-FFF2-40B4-BE49-F238E27FC236}">
                  <a16:creationId xmlns:a16="http://schemas.microsoft.com/office/drawing/2014/main" id="{22DF1F40-7CB2-CD8D-2690-52F33FB137C3}"/>
                </a:ext>
              </a:extLst>
            </p:cNvPr>
            <p:cNvSpPr/>
            <p:nvPr/>
          </p:nvSpPr>
          <p:spPr>
            <a:xfrm>
              <a:off x="5992195" y="4802024"/>
              <a:ext cx="29933" cy="29933"/>
            </a:xfrm>
            <a:custGeom>
              <a:avLst/>
              <a:gdLst>
                <a:gd name="connsiteX0" fmla="*/ 30370 w 29933"/>
                <a:gd name="connsiteY0" fmla="*/ 15328 h 29933"/>
                <a:gd name="connsiteX1" fmla="*/ 15403 w 29933"/>
                <a:gd name="connsiteY1" fmla="*/ 30294 h 29933"/>
                <a:gd name="connsiteX2" fmla="*/ 437 w 29933"/>
                <a:gd name="connsiteY2" fmla="*/ 15328 h 29933"/>
                <a:gd name="connsiteX3" fmla="*/ 15403 w 29933"/>
                <a:gd name="connsiteY3" fmla="*/ 361 h 29933"/>
                <a:gd name="connsiteX4" fmla="*/ 30370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28"/>
                  </a:moveTo>
                  <a:cubicBezTo>
                    <a:pt x="30370" y="23594"/>
                    <a:pt x="23669" y="30294"/>
                    <a:pt x="15403" y="30294"/>
                  </a:cubicBezTo>
                  <a:cubicBezTo>
                    <a:pt x="7137" y="30294"/>
                    <a:pt x="437" y="23594"/>
                    <a:pt x="437" y="15328"/>
                  </a:cubicBezTo>
                  <a:cubicBezTo>
                    <a:pt x="437" y="7062"/>
                    <a:pt x="7137" y="361"/>
                    <a:pt x="15403" y="361"/>
                  </a:cubicBezTo>
                  <a:cubicBezTo>
                    <a:pt x="23669" y="361"/>
                    <a:pt x="30370" y="7062"/>
                    <a:pt x="30370" y="15328"/>
                  </a:cubicBezTo>
                  <a:close/>
                </a:path>
              </a:pathLst>
            </a:custGeom>
            <a:solidFill>
              <a:srgbClr val="37588C"/>
            </a:solidFill>
            <a:ln w="6350" cap="flat">
              <a:noFill/>
              <a:prstDash val="solid"/>
              <a:round/>
            </a:ln>
          </p:spPr>
          <p:txBody>
            <a:bodyPr rtlCol="0" anchor="ctr"/>
            <a:lstStyle/>
            <a:p>
              <a:endParaRPr lang="en-US"/>
            </a:p>
          </p:txBody>
        </p:sp>
        <p:sp>
          <p:nvSpPr>
            <p:cNvPr id="391" name="Freeform: Shape 390">
              <a:extLst>
                <a:ext uri="{FF2B5EF4-FFF2-40B4-BE49-F238E27FC236}">
                  <a16:creationId xmlns:a16="http://schemas.microsoft.com/office/drawing/2014/main" id="{4A8AB221-32ED-56FE-A3B4-873C046DB346}"/>
                </a:ext>
              </a:extLst>
            </p:cNvPr>
            <p:cNvSpPr/>
            <p:nvPr/>
          </p:nvSpPr>
          <p:spPr>
            <a:xfrm>
              <a:off x="5492996" y="4837506"/>
              <a:ext cx="29933" cy="29933"/>
            </a:xfrm>
            <a:custGeom>
              <a:avLst/>
              <a:gdLst>
                <a:gd name="connsiteX0" fmla="*/ 30318 w 29933"/>
                <a:gd name="connsiteY0" fmla="*/ 15332 h 29933"/>
                <a:gd name="connsiteX1" fmla="*/ 15351 w 29933"/>
                <a:gd name="connsiteY1" fmla="*/ 30298 h 29933"/>
                <a:gd name="connsiteX2" fmla="*/ 384 w 29933"/>
                <a:gd name="connsiteY2" fmla="*/ 15332 h 29933"/>
                <a:gd name="connsiteX3" fmla="*/ 15351 w 29933"/>
                <a:gd name="connsiteY3" fmla="*/ 365 h 29933"/>
                <a:gd name="connsiteX4" fmla="*/ 30318 w 29933"/>
                <a:gd name="connsiteY4" fmla="*/ 153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8" y="15332"/>
                  </a:moveTo>
                  <a:cubicBezTo>
                    <a:pt x="30318" y="23597"/>
                    <a:pt x="23617" y="30298"/>
                    <a:pt x="15351" y="30298"/>
                  </a:cubicBezTo>
                  <a:cubicBezTo>
                    <a:pt x="7085" y="30298"/>
                    <a:pt x="384" y="23597"/>
                    <a:pt x="384" y="15332"/>
                  </a:cubicBezTo>
                  <a:cubicBezTo>
                    <a:pt x="384" y="7066"/>
                    <a:pt x="7085" y="365"/>
                    <a:pt x="15351" y="365"/>
                  </a:cubicBezTo>
                  <a:cubicBezTo>
                    <a:pt x="23617" y="365"/>
                    <a:pt x="30318" y="7066"/>
                    <a:pt x="30318" y="15332"/>
                  </a:cubicBezTo>
                  <a:close/>
                </a:path>
              </a:pathLst>
            </a:custGeom>
            <a:solidFill>
              <a:srgbClr val="218D8C"/>
            </a:solidFill>
            <a:ln w="6350" cap="flat">
              <a:noFill/>
              <a:prstDash val="solid"/>
              <a:round/>
            </a:ln>
          </p:spPr>
          <p:txBody>
            <a:bodyPr rtlCol="0" anchor="ctr"/>
            <a:lstStyle/>
            <a:p>
              <a:endParaRPr lang="en-US"/>
            </a:p>
          </p:txBody>
        </p:sp>
        <p:sp>
          <p:nvSpPr>
            <p:cNvPr id="392" name="Freeform: Shape 391">
              <a:extLst>
                <a:ext uri="{FF2B5EF4-FFF2-40B4-BE49-F238E27FC236}">
                  <a16:creationId xmlns:a16="http://schemas.microsoft.com/office/drawing/2014/main" id="{13BE84A6-7A2F-9ADA-87FF-94F262CC046B}"/>
                </a:ext>
              </a:extLst>
            </p:cNvPr>
            <p:cNvSpPr/>
            <p:nvPr/>
          </p:nvSpPr>
          <p:spPr>
            <a:xfrm>
              <a:off x="6424481" y="4773287"/>
              <a:ext cx="29933" cy="29933"/>
            </a:xfrm>
            <a:custGeom>
              <a:avLst/>
              <a:gdLst>
                <a:gd name="connsiteX0" fmla="*/ 30415 w 29933"/>
                <a:gd name="connsiteY0" fmla="*/ 15325 h 29933"/>
                <a:gd name="connsiteX1" fmla="*/ 15449 w 29933"/>
                <a:gd name="connsiteY1" fmla="*/ 30291 h 29933"/>
                <a:gd name="connsiteX2" fmla="*/ 482 w 29933"/>
                <a:gd name="connsiteY2" fmla="*/ 15325 h 29933"/>
                <a:gd name="connsiteX3" fmla="*/ 15449 w 29933"/>
                <a:gd name="connsiteY3" fmla="*/ 358 h 29933"/>
                <a:gd name="connsiteX4" fmla="*/ 30415 w 29933"/>
                <a:gd name="connsiteY4" fmla="*/ 153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15" y="15325"/>
                  </a:moveTo>
                  <a:cubicBezTo>
                    <a:pt x="30415" y="23591"/>
                    <a:pt x="23715" y="30291"/>
                    <a:pt x="15449" y="30291"/>
                  </a:cubicBezTo>
                  <a:cubicBezTo>
                    <a:pt x="7183" y="30291"/>
                    <a:pt x="482" y="23591"/>
                    <a:pt x="482" y="15325"/>
                  </a:cubicBezTo>
                  <a:cubicBezTo>
                    <a:pt x="482" y="7059"/>
                    <a:pt x="7183" y="358"/>
                    <a:pt x="15449" y="358"/>
                  </a:cubicBezTo>
                  <a:cubicBezTo>
                    <a:pt x="23715" y="358"/>
                    <a:pt x="30415" y="7059"/>
                    <a:pt x="30415" y="15325"/>
                  </a:cubicBezTo>
                  <a:close/>
                </a:path>
              </a:pathLst>
            </a:custGeom>
            <a:solidFill>
              <a:srgbClr val="471669"/>
            </a:solidFill>
            <a:ln w="6350" cap="flat">
              <a:noFill/>
              <a:prstDash val="solid"/>
              <a:round/>
            </a:ln>
          </p:spPr>
          <p:txBody>
            <a:bodyPr rtlCol="0" anchor="ctr"/>
            <a:lstStyle/>
            <a:p>
              <a:endParaRPr lang="en-US"/>
            </a:p>
          </p:txBody>
        </p:sp>
        <p:sp>
          <p:nvSpPr>
            <p:cNvPr id="393" name="Freeform: Shape 392">
              <a:extLst>
                <a:ext uri="{FF2B5EF4-FFF2-40B4-BE49-F238E27FC236}">
                  <a16:creationId xmlns:a16="http://schemas.microsoft.com/office/drawing/2014/main" id="{806F5D57-FF11-244B-4EBE-451FC7A183E2}"/>
                </a:ext>
              </a:extLst>
            </p:cNvPr>
            <p:cNvSpPr/>
            <p:nvPr/>
          </p:nvSpPr>
          <p:spPr>
            <a:xfrm>
              <a:off x="5446083" y="4823278"/>
              <a:ext cx="29933" cy="29933"/>
            </a:xfrm>
            <a:custGeom>
              <a:avLst/>
              <a:gdLst>
                <a:gd name="connsiteX0" fmla="*/ 30313 w 29933"/>
                <a:gd name="connsiteY0" fmla="*/ 15330 h 29933"/>
                <a:gd name="connsiteX1" fmla="*/ 15346 w 29933"/>
                <a:gd name="connsiteY1" fmla="*/ 30297 h 29933"/>
                <a:gd name="connsiteX2" fmla="*/ 379 w 29933"/>
                <a:gd name="connsiteY2" fmla="*/ 15330 h 29933"/>
                <a:gd name="connsiteX3" fmla="*/ 15346 w 29933"/>
                <a:gd name="connsiteY3" fmla="*/ 363 h 29933"/>
                <a:gd name="connsiteX4" fmla="*/ 30313 w 29933"/>
                <a:gd name="connsiteY4" fmla="*/ 153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3" y="15330"/>
                  </a:moveTo>
                  <a:cubicBezTo>
                    <a:pt x="30313" y="23596"/>
                    <a:pt x="23612" y="30297"/>
                    <a:pt x="15346" y="30297"/>
                  </a:cubicBezTo>
                  <a:cubicBezTo>
                    <a:pt x="7080" y="30297"/>
                    <a:pt x="379" y="23596"/>
                    <a:pt x="379" y="15330"/>
                  </a:cubicBezTo>
                  <a:cubicBezTo>
                    <a:pt x="379" y="7064"/>
                    <a:pt x="7080" y="363"/>
                    <a:pt x="15346" y="363"/>
                  </a:cubicBezTo>
                  <a:cubicBezTo>
                    <a:pt x="23612" y="363"/>
                    <a:pt x="30313" y="7064"/>
                    <a:pt x="30313" y="15330"/>
                  </a:cubicBezTo>
                  <a:close/>
                </a:path>
              </a:pathLst>
            </a:custGeom>
            <a:solidFill>
              <a:srgbClr val="30688D"/>
            </a:solidFill>
            <a:ln w="6350" cap="flat">
              <a:noFill/>
              <a:prstDash val="solid"/>
              <a:round/>
            </a:ln>
          </p:spPr>
          <p:txBody>
            <a:bodyPr rtlCol="0" anchor="ctr"/>
            <a:lstStyle/>
            <a:p>
              <a:endParaRPr lang="en-US"/>
            </a:p>
          </p:txBody>
        </p:sp>
        <p:sp>
          <p:nvSpPr>
            <p:cNvPr id="394" name="Freeform: Shape 393">
              <a:extLst>
                <a:ext uri="{FF2B5EF4-FFF2-40B4-BE49-F238E27FC236}">
                  <a16:creationId xmlns:a16="http://schemas.microsoft.com/office/drawing/2014/main" id="{5AA0E055-ADE3-EDAF-93EF-9431021A0ABD}"/>
                </a:ext>
              </a:extLst>
            </p:cNvPr>
            <p:cNvSpPr/>
            <p:nvPr/>
          </p:nvSpPr>
          <p:spPr>
            <a:xfrm>
              <a:off x="6123593" y="4774148"/>
              <a:ext cx="29933" cy="29933"/>
            </a:xfrm>
            <a:custGeom>
              <a:avLst/>
              <a:gdLst>
                <a:gd name="connsiteX0" fmla="*/ 30384 w 29933"/>
                <a:gd name="connsiteY0" fmla="*/ 15325 h 29933"/>
                <a:gd name="connsiteX1" fmla="*/ 15417 w 29933"/>
                <a:gd name="connsiteY1" fmla="*/ 30292 h 29933"/>
                <a:gd name="connsiteX2" fmla="*/ 450 w 29933"/>
                <a:gd name="connsiteY2" fmla="*/ 15325 h 29933"/>
                <a:gd name="connsiteX3" fmla="*/ 15417 w 29933"/>
                <a:gd name="connsiteY3" fmla="*/ 358 h 29933"/>
                <a:gd name="connsiteX4" fmla="*/ 30384 w 29933"/>
                <a:gd name="connsiteY4" fmla="*/ 153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25"/>
                  </a:moveTo>
                  <a:cubicBezTo>
                    <a:pt x="30384" y="23591"/>
                    <a:pt x="23683" y="30292"/>
                    <a:pt x="15417" y="30292"/>
                  </a:cubicBezTo>
                  <a:cubicBezTo>
                    <a:pt x="7151" y="30292"/>
                    <a:pt x="450" y="23591"/>
                    <a:pt x="450" y="15325"/>
                  </a:cubicBezTo>
                  <a:cubicBezTo>
                    <a:pt x="450" y="7059"/>
                    <a:pt x="7151" y="358"/>
                    <a:pt x="15417" y="358"/>
                  </a:cubicBezTo>
                  <a:cubicBezTo>
                    <a:pt x="23683" y="358"/>
                    <a:pt x="30384" y="7059"/>
                    <a:pt x="30384" y="15325"/>
                  </a:cubicBezTo>
                  <a:close/>
                </a:path>
              </a:pathLst>
            </a:custGeom>
            <a:solidFill>
              <a:srgbClr val="472777"/>
            </a:solidFill>
            <a:ln w="6350" cap="flat">
              <a:noFill/>
              <a:prstDash val="solid"/>
              <a:round/>
            </a:ln>
          </p:spPr>
          <p:txBody>
            <a:bodyPr rtlCol="0" anchor="ctr"/>
            <a:lstStyle/>
            <a:p>
              <a:endParaRPr lang="en-US"/>
            </a:p>
          </p:txBody>
        </p:sp>
        <p:sp>
          <p:nvSpPr>
            <p:cNvPr id="395" name="Freeform: Shape 394">
              <a:extLst>
                <a:ext uri="{FF2B5EF4-FFF2-40B4-BE49-F238E27FC236}">
                  <a16:creationId xmlns:a16="http://schemas.microsoft.com/office/drawing/2014/main" id="{A1E96DA1-FC4C-62AF-EE92-4CBDF0625F71}"/>
                </a:ext>
              </a:extLst>
            </p:cNvPr>
            <p:cNvSpPr/>
            <p:nvPr/>
          </p:nvSpPr>
          <p:spPr>
            <a:xfrm>
              <a:off x="6394801" y="4776628"/>
              <a:ext cx="29933" cy="29933"/>
            </a:xfrm>
            <a:custGeom>
              <a:avLst/>
              <a:gdLst>
                <a:gd name="connsiteX0" fmla="*/ 30412 w 29933"/>
                <a:gd name="connsiteY0" fmla="*/ 15325 h 29933"/>
                <a:gd name="connsiteX1" fmla="*/ 15446 w 29933"/>
                <a:gd name="connsiteY1" fmla="*/ 30292 h 29933"/>
                <a:gd name="connsiteX2" fmla="*/ 479 w 29933"/>
                <a:gd name="connsiteY2" fmla="*/ 15325 h 29933"/>
                <a:gd name="connsiteX3" fmla="*/ 15446 w 29933"/>
                <a:gd name="connsiteY3" fmla="*/ 359 h 29933"/>
                <a:gd name="connsiteX4" fmla="*/ 30412 w 29933"/>
                <a:gd name="connsiteY4" fmla="*/ 153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12" y="15325"/>
                  </a:moveTo>
                  <a:cubicBezTo>
                    <a:pt x="30412" y="23591"/>
                    <a:pt x="23711" y="30292"/>
                    <a:pt x="15446" y="30292"/>
                  </a:cubicBezTo>
                  <a:cubicBezTo>
                    <a:pt x="7180" y="30292"/>
                    <a:pt x="479" y="23591"/>
                    <a:pt x="479" y="15325"/>
                  </a:cubicBezTo>
                  <a:cubicBezTo>
                    <a:pt x="479" y="7059"/>
                    <a:pt x="7180" y="359"/>
                    <a:pt x="15446" y="359"/>
                  </a:cubicBezTo>
                  <a:cubicBezTo>
                    <a:pt x="23711" y="359"/>
                    <a:pt x="30412" y="7059"/>
                    <a:pt x="30412" y="15325"/>
                  </a:cubicBezTo>
                  <a:close/>
                </a:path>
              </a:pathLst>
            </a:custGeom>
            <a:solidFill>
              <a:srgbClr val="45327F"/>
            </a:solidFill>
            <a:ln w="6350" cap="flat">
              <a:noFill/>
              <a:prstDash val="solid"/>
              <a:round/>
            </a:ln>
          </p:spPr>
          <p:txBody>
            <a:bodyPr rtlCol="0" anchor="ctr"/>
            <a:lstStyle/>
            <a:p>
              <a:endParaRPr lang="en-US"/>
            </a:p>
          </p:txBody>
        </p:sp>
        <p:sp>
          <p:nvSpPr>
            <p:cNvPr id="396" name="Freeform: Shape 395">
              <a:extLst>
                <a:ext uri="{FF2B5EF4-FFF2-40B4-BE49-F238E27FC236}">
                  <a16:creationId xmlns:a16="http://schemas.microsoft.com/office/drawing/2014/main" id="{C40785FB-5193-F70E-4D03-528A53D9BE9F}"/>
                </a:ext>
              </a:extLst>
            </p:cNvPr>
            <p:cNvSpPr/>
            <p:nvPr/>
          </p:nvSpPr>
          <p:spPr>
            <a:xfrm>
              <a:off x="5680261" y="4818023"/>
              <a:ext cx="29933" cy="29933"/>
            </a:xfrm>
            <a:custGeom>
              <a:avLst/>
              <a:gdLst>
                <a:gd name="connsiteX0" fmla="*/ 30337 w 29933"/>
                <a:gd name="connsiteY0" fmla="*/ 15330 h 29933"/>
                <a:gd name="connsiteX1" fmla="*/ 15371 w 29933"/>
                <a:gd name="connsiteY1" fmla="*/ 30296 h 29933"/>
                <a:gd name="connsiteX2" fmla="*/ 404 w 29933"/>
                <a:gd name="connsiteY2" fmla="*/ 15330 h 29933"/>
                <a:gd name="connsiteX3" fmla="*/ 15371 w 29933"/>
                <a:gd name="connsiteY3" fmla="*/ 363 h 29933"/>
                <a:gd name="connsiteX4" fmla="*/ 30337 w 29933"/>
                <a:gd name="connsiteY4" fmla="*/ 153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7" y="15330"/>
                  </a:moveTo>
                  <a:cubicBezTo>
                    <a:pt x="30337" y="23595"/>
                    <a:pt x="23636" y="30296"/>
                    <a:pt x="15371" y="30296"/>
                  </a:cubicBezTo>
                  <a:cubicBezTo>
                    <a:pt x="7105" y="30296"/>
                    <a:pt x="404" y="23595"/>
                    <a:pt x="404" y="15330"/>
                  </a:cubicBezTo>
                  <a:cubicBezTo>
                    <a:pt x="404" y="7064"/>
                    <a:pt x="7105" y="363"/>
                    <a:pt x="15371" y="363"/>
                  </a:cubicBezTo>
                  <a:cubicBezTo>
                    <a:pt x="23636" y="363"/>
                    <a:pt x="30337" y="7064"/>
                    <a:pt x="30337" y="15330"/>
                  </a:cubicBezTo>
                  <a:close/>
                </a:path>
              </a:pathLst>
            </a:custGeom>
            <a:solidFill>
              <a:srgbClr val="287A8E"/>
            </a:solidFill>
            <a:ln w="6350" cap="flat">
              <a:noFill/>
              <a:prstDash val="solid"/>
              <a:round/>
            </a:ln>
          </p:spPr>
          <p:txBody>
            <a:bodyPr rtlCol="0" anchor="ctr"/>
            <a:lstStyle/>
            <a:p>
              <a:endParaRPr lang="en-US"/>
            </a:p>
          </p:txBody>
        </p:sp>
        <p:sp>
          <p:nvSpPr>
            <p:cNvPr id="397" name="Freeform: Shape 396">
              <a:extLst>
                <a:ext uri="{FF2B5EF4-FFF2-40B4-BE49-F238E27FC236}">
                  <a16:creationId xmlns:a16="http://schemas.microsoft.com/office/drawing/2014/main" id="{A60C5E86-6C62-A80E-47A4-6114EC3585CE}"/>
                </a:ext>
              </a:extLst>
            </p:cNvPr>
            <p:cNvSpPr/>
            <p:nvPr/>
          </p:nvSpPr>
          <p:spPr>
            <a:xfrm>
              <a:off x="5521225" y="4819276"/>
              <a:ext cx="29933" cy="29933"/>
            </a:xfrm>
            <a:custGeom>
              <a:avLst/>
              <a:gdLst>
                <a:gd name="connsiteX0" fmla="*/ 30320 w 29933"/>
                <a:gd name="connsiteY0" fmla="*/ 15330 h 29933"/>
                <a:gd name="connsiteX1" fmla="*/ 15354 w 29933"/>
                <a:gd name="connsiteY1" fmla="*/ 30296 h 29933"/>
                <a:gd name="connsiteX2" fmla="*/ 387 w 29933"/>
                <a:gd name="connsiteY2" fmla="*/ 15330 h 29933"/>
                <a:gd name="connsiteX3" fmla="*/ 15354 w 29933"/>
                <a:gd name="connsiteY3" fmla="*/ 363 h 29933"/>
                <a:gd name="connsiteX4" fmla="*/ 30320 w 29933"/>
                <a:gd name="connsiteY4" fmla="*/ 153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0" y="15330"/>
                  </a:moveTo>
                  <a:cubicBezTo>
                    <a:pt x="30320" y="23596"/>
                    <a:pt x="23620" y="30296"/>
                    <a:pt x="15354" y="30296"/>
                  </a:cubicBezTo>
                  <a:cubicBezTo>
                    <a:pt x="7088" y="30296"/>
                    <a:pt x="387" y="23596"/>
                    <a:pt x="387" y="15330"/>
                  </a:cubicBezTo>
                  <a:cubicBezTo>
                    <a:pt x="387" y="7064"/>
                    <a:pt x="7088" y="363"/>
                    <a:pt x="15354" y="363"/>
                  </a:cubicBezTo>
                  <a:cubicBezTo>
                    <a:pt x="23620" y="363"/>
                    <a:pt x="30320" y="7064"/>
                    <a:pt x="30320" y="15330"/>
                  </a:cubicBezTo>
                  <a:close/>
                </a:path>
              </a:pathLst>
            </a:custGeom>
            <a:solidFill>
              <a:srgbClr val="2A778E"/>
            </a:solidFill>
            <a:ln w="6350" cap="flat">
              <a:noFill/>
              <a:prstDash val="solid"/>
              <a:round/>
            </a:ln>
          </p:spPr>
          <p:txBody>
            <a:bodyPr rtlCol="0" anchor="ctr"/>
            <a:lstStyle/>
            <a:p>
              <a:endParaRPr lang="en-US"/>
            </a:p>
          </p:txBody>
        </p:sp>
        <p:sp>
          <p:nvSpPr>
            <p:cNvPr id="398" name="Freeform: Shape 397">
              <a:extLst>
                <a:ext uri="{FF2B5EF4-FFF2-40B4-BE49-F238E27FC236}">
                  <a16:creationId xmlns:a16="http://schemas.microsoft.com/office/drawing/2014/main" id="{0F29C12B-475E-A58E-9A7A-D0E7AF7192B8}"/>
                </a:ext>
              </a:extLst>
            </p:cNvPr>
            <p:cNvSpPr/>
            <p:nvPr/>
          </p:nvSpPr>
          <p:spPr>
            <a:xfrm>
              <a:off x="6062786" y="4787015"/>
              <a:ext cx="29933" cy="29933"/>
            </a:xfrm>
            <a:custGeom>
              <a:avLst/>
              <a:gdLst>
                <a:gd name="connsiteX0" fmla="*/ 30377 w 29933"/>
                <a:gd name="connsiteY0" fmla="*/ 15326 h 29933"/>
                <a:gd name="connsiteX1" fmla="*/ 15411 w 29933"/>
                <a:gd name="connsiteY1" fmla="*/ 30293 h 29933"/>
                <a:gd name="connsiteX2" fmla="*/ 444 w 29933"/>
                <a:gd name="connsiteY2" fmla="*/ 15326 h 29933"/>
                <a:gd name="connsiteX3" fmla="*/ 15411 w 29933"/>
                <a:gd name="connsiteY3" fmla="*/ 360 h 29933"/>
                <a:gd name="connsiteX4" fmla="*/ 30377 w 29933"/>
                <a:gd name="connsiteY4" fmla="*/ 153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326"/>
                  </a:moveTo>
                  <a:cubicBezTo>
                    <a:pt x="30377" y="23592"/>
                    <a:pt x="23677" y="30293"/>
                    <a:pt x="15411" y="30293"/>
                  </a:cubicBezTo>
                  <a:cubicBezTo>
                    <a:pt x="7145" y="30293"/>
                    <a:pt x="444" y="23592"/>
                    <a:pt x="444" y="15326"/>
                  </a:cubicBezTo>
                  <a:cubicBezTo>
                    <a:pt x="444" y="7060"/>
                    <a:pt x="7145" y="360"/>
                    <a:pt x="15411" y="360"/>
                  </a:cubicBezTo>
                  <a:cubicBezTo>
                    <a:pt x="23677" y="360"/>
                    <a:pt x="30377" y="7060"/>
                    <a:pt x="30377" y="15326"/>
                  </a:cubicBezTo>
                  <a:close/>
                </a:path>
              </a:pathLst>
            </a:custGeom>
            <a:solidFill>
              <a:srgbClr val="414286"/>
            </a:solidFill>
            <a:ln w="6350" cap="flat">
              <a:noFill/>
              <a:prstDash val="solid"/>
              <a:round/>
            </a:ln>
          </p:spPr>
          <p:txBody>
            <a:bodyPr rtlCol="0" anchor="ctr"/>
            <a:lstStyle/>
            <a:p>
              <a:endParaRPr lang="en-US"/>
            </a:p>
          </p:txBody>
        </p:sp>
        <p:sp>
          <p:nvSpPr>
            <p:cNvPr id="399" name="Freeform: Shape 398">
              <a:extLst>
                <a:ext uri="{FF2B5EF4-FFF2-40B4-BE49-F238E27FC236}">
                  <a16:creationId xmlns:a16="http://schemas.microsoft.com/office/drawing/2014/main" id="{4E418CB1-A19D-5B70-C9B9-45A81DABE20C}"/>
                </a:ext>
              </a:extLst>
            </p:cNvPr>
            <p:cNvSpPr/>
            <p:nvPr/>
          </p:nvSpPr>
          <p:spPr>
            <a:xfrm>
              <a:off x="6031252" y="4792632"/>
              <a:ext cx="29933" cy="29933"/>
            </a:xfrm>
            <a:custGeom>
              <a:avLst/>
              <a:gdLst>
                <a:gd name="connsiteX0" fmla="*/ 30374 w 29933"/>
                <a:gd name="connsiteY0" fmla="*/ 15327 h 29933"/>
                <a:gd name="connsiteX1" fmla="*/ 15407 w 29933"/>
                <a:gd name="connsiteY1" fmla="*/ 30294 h 29933"/>
                <a:gd name="connsiteX2" fmla="*/ 441 w 29933"/>
                <a:gd name="connsiteY2" fmla="*/ 15327 h 29933"/>
                <a:gd name="connsiteX3" fmla="*/ 15407 w 29933"/>
                <a:gd name="connsiteY3" fmla="*/ 360 h 29933"/>
                <a:gd name="connsiteX4" fmla="*/ 30374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327"/>
                  </a:moveTo>
                  <a:cubicBezTo>
                    <a:pt x="30374" y="23593"/>
                    <a:pt x="23673" y="30294"/>
                    <a:pt x="15407" y="30294"/>
                  </a:cubicBezTo>
                  <a:cubicBezTo>
                    <a:pt x="7142" y="30294"/>
                    <a:pt x="441" y="23593"/>
                    <a:pt x="441" y="15327"/>
                  </a:cubicBezTo>
                  <a:cubicBezTo>
                    <a:pt x="441" y="7061"/>
                    <a:pt x="7142" y="360"/>
                    <a:pt x="15407" y="360"/>
                  </a:cubicBezTo>
                  <a:cubicBezTo>
                    <a:pt x="23673" y="360"/>
                    <a:pt x="30374" y="7061"/>
                    <a:pt x="30374" y="15327"/>
                  </a:cubicBezTo>
                  <a:close/>
                </a:path>
              </a:pathLst>
            </a:custGeom>
            <a:solidFill>
              <a:srgbClr val="355C8C"/>
            </a:solidFill>
            <a:ln w="6350" cap="flat">
              <a:noFill/>
              <a:prstDash val="solid"/>
              <a:round/>
            </a:ln>
          </p:spPr>
          <p:txBody>
            <a:bodyPr rtlCol="0" anchor="ctr"/>
            <a:lstStyle/>
            <a:p>
              <a:endParaRPr lang="en-US"/>
            </a:p>
          </p:txBody>
        </p:sp>
        <p:sp>
          <p:nvSpPr>
            <p:cNvPr id="400" name="Freeform: Shape 399">
              <a:extLst>
                <a:ext uri="{FF2B5EF4-FFF2-40B4-BE49-F238E27FC236}">
                  <a16:creationId xmlns:a16="http://schemas.microsoft.com/office/drawing/2014/main" id="{CD8C4F45-C45B-D0C2-C00D-4AB4168AB906}"/>
                </a:ext>
              </a:extLst>
            </p:cNvPr>
            <p:cNvSpPr/>
            <p:nvPr/>
          </p:nvSpPr>
          <p:spPr>
            <a:xfrm>
              <a:off x="6109671" y="4796256"/>
              <a:ext cx="29933" cy="29933"/>
            </a:xfrm>
            <a:custGeom>
              <a:avLst/>
              <a:gdLst>
                <a:gd name="connsiteX0" fmla="*/ 30382 w 29933"/>
                <a:gd name="connsiteY0" fmla="*/ 15327 h 29933"/>
                <a:gd name="connsiteX1" fmla="*/ 15416 w 29933"/>
                <a:gd name="connsiteY1" fmla="*/ 30294 h 29933"/>
                <a:gd name="connsiteX2" fmla="*/ 449 w 29933"/>
                <a:gd name="connsiteY2" fmla="*/ 15327 h 29933"/>
                <a:gd name="connsiteX3" fmla="*/ 15416 w 29933"/>
                <a:gd name="connsiteY3" fmla="*/ 361 h 29933"/>
                <a:gd name="connsiteX4" fmla="*/ 30382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2" y="15327"/>
                  </a:moveTo>
                  <a:cubicBezTo>
                    <a:pt x="30382" y="23593"/>
                    <a:pt x="23681" y="30294"/>
                    <a:pt x="15416" y="30294"/>
                  </a:cubicBezTo>
                  <a:cubicBezTo>
                    <a:pt x="7150" y="30294"/>
                    <a:pt x="449" y="23593"/>
                    <a:pt x="449" y="15327"/>
                  </a:cubicBezTo>
                  <a:cubicBezTo>
                    <a:pt x="449" y="7061"/>
                    <a:pt x="7150" y="361"/>
                    <a:pt x="15416" y="361"/>
                  </a:cubicBezTo>
                  <a:cubicBezTo>
                    <a:pt x="23681" y="361"/>
                    <a:pt x="30382" y="7061"/>
                    <a:pt x="30382" y="15327"/>
                  </a:cubicBezTo>
                  <a:close/>
                </a:path>
              </a:pathLst>
            </a:custGeom>
            <a:solidFill>
              <a:srgbClr val="32638D"/>
            </a:solidFill>
            <a:ln w="6350" cap="flat">
              <a:noFill/>
              <a:prstDash val="solid"/>
              <a:round/>
            </a:ln>
          </p:spPr>
          <p:txBody>
            <a:bodyPr rtlCol="0" anchor="ctr"/>
            <a:lstStyle/>
            <a:p>
              <a:endParaRPr lang="en-US"/>
            </a:p>
          </p:txBody>
        </p:sp>
        <p:sp>
          <p:nvSpPr>
            <p:cNvPr id="401" name="Freeform: Shape 400">
              <a:extLst>
                <a:ext uri="{FF2B5EF4-FFF2-40B4-BE49-F238E27FC236}">
                  <a16:creationId xmlns:a16="http://schemas.microsoft.com/office/drawing/2014/main" id="{B02EB1D4-3C5B-D276-BEF8-90A5E0EA6B31}"/>
                </a:ext>
              </a:extLst>
            </p:cNvPr>
            <p:cNvSpPr/>
            <p:nvPr/>
          </p:nvSpPr>
          <p:spPr>
            <a:xfrm>
              <a:off x="6064816" y="4778614"/>
              <a:ext cx="29933" cy="29933"/>
            </a:xfrm>
            <a:custGeom>
              <a:avLst/>
              <a:gdLst>
                <a:gd name="connsiteX0" fmla="*/ 30378 w 29933"/>
                <a:gd name="connsiteY0" fmla="*/ 15325 h 29933"/>
                <a:gd name="connsiteX1" fmla="*/ 15411 w 29933"/>
                <a:gd name="connsiteY1" fmla="*/ 30292 h 29933"/>
                <a:gd name="connsiteX2" fmla="*/ 444 w 29933"/>
                <a:gd name="connsiteY2" fmla="*/ 15325 h 29933"/>
                <a:gd name="connsiteX3" fmla="*/ 15411 w 29933"/>
                <a:gd name="connsiteY3" fmla="*/ 359 h 29933"/>
                <a:gd name="connsiteX4" fmla="*/ 30378 w 29933"/>
                <a:gd name="connsiteY4" fmla="*/ 153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325"/>
                  </a:moveTo>
                  <a:cubicBezTo>
                    <a:pt x="30378" y="23591"/>
                    <a:pt x="23677" y="30292"/>
                    <a:pt x="15411" y="30292"/>
                  </a:cubicBezTo>
                  <a:cubicBezTo>
                    <a:pt x="7145" y="30292"/>
                    <a:pt x="444" y="23591"/>
                    <a:pt x="444" y="15325"/>
                  </a:cubicBezTo>
                  <a:cubicBezTo>
                    <a:pt x="444" y="7060"/>
                    <a:pt x="7145" y="359"/>
                    <a:pt x="15411" y="359"/>
                  </a:cubicBezTo>
                  <a:cubicBezTo>
                    <a:pt x="23677" y="359"/>
                    <a:pt x="30378" y="7060"/>
                    <a:pt x="30378" y="15325"/>
                  </a:cubicBezTo>
                  <a:close/>
                </a:path>
              </a:pathLst>
            </a:custGeom>
            <a:solidFill>
              <a:srgbClr val="3B508A"/>
            </a:solidFill>
            <a:ln w="6350" cap="flat">
              <a:noFill/>
              <a:prstDash val="solid"/>
              <a:round/>
            </a:ln>
          </p:spPr>
          <p:txBody>
            <a:bodyPr rtlCol="0" anchor="ctr"/>
            <a:lstStyle/>
            <a:p>
              <a:endParaRPr lang="en-US"/>
            </a:p>
          </p:txBody>
        </p:sp>
        <p:sp>
          <p:nvSpPr>
            <p:cNvPr id="402" name="Freeform: Shape 401">
              <a:extLst>
                <a:ext uri="{FF2B5EF4-FFF2-40B4-BE49-F238E27FC236}">
                  <a16:creationId xmlns:a16="http://schemas.microsoft.com/office/drawing/2014/main" id="{DF146C8C-1E59-EF92-9BF2-A09FA08C3DA7}"/>
                </a:ext>
              </a:extLst>
            </p:cNvPr>
            <p:cNvSpPr/>
            <p:nvPr/>
          </p:nvSpPr>
          <p:spPr>
            <a:xfrm>
              <a:off x="5254789" y="4844450"/>
              <a:ext cx="29933" cy="29933"/>
            </a:xfrm>
            <a:custGeom>
              <a:avLst/>
              <a:gdLst>
                <a:gd name="connsiteX0" fmla="*/ 30293 w 29933"/>
                <a:gd name="connsiteY0" fmla="*/ 15332 h 29933"/>
                <a:gd name="connsiteX1" fmla="*/ 15326 w 29933"/>
                <a:gd name="connsiteY1" fmla="*/ 30299 h 29933"/>
                <a:gd name="connsiteX2" fmla="*/ 359 w 29933"/>
                <a:gd name="connsiteY2" fmla="*/ 15332 h 29933"/>
                <a:gd name="connsiteX3" fmla="*/ 15326 w 29933"/>
                <a:gd name="connsiteY3" fmla="*/ 366 h 29933"/>
                <a:gd name="connsiteX4" fmla="*/ 30293 w 29933"/>
                <a:gd name="connsiteY4" fmla="*/ 153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3" y="15332"/>
                  </a:moveTo>
                  <a:cubicBezTo>
                    <a:pt x="30293" y="23598"/>
                    <a:pt x="23592" y="30299"/>
                    <a:pt x="15326" y="30299"/>
                  </a:cubicBezTo>
                  <a:cubicBezTo>
                    <a:pt x="7060" y="30299"/>
                    <a:pt x="359" y="23598"/>
                    <a:pt x="359" y="15332"/>
                  </a:cubicBezTo>
                  <a:cubicBezTo>
                    <a:pt x="359" y="7066"/>
                    <a:pt x="7060" y="366"/>
                    <a:pt x="15326" y="366"/>
                  </a:cubicBezTo>
                  <a:cubicBezTo>
                    <a:pt x="23592" y="366"/>
                    <a:pt x="30293" y="7066"/>
                    <a:pt x="30293" y="15332"/>
                  </a:cubicBezTo>
                  <a:close/>
                </a:path>
              </a:pathLst>
            </a:custGeom>
            <a:solidFill>
              <a:srgbClr val="45BF6F"/>
            </a:solidFill>
            <a:ln w="6350" cap="flat">
              <a:noFill/>
              <a:prstDash val="solid"/>
              <a:round/>
            </a:ln>
          </p:spPr>
          <p:txBody>
            <a:bodyPr rtlCol="0" anchor="ctr"/>
            <a:lstStyle/>
            <a:p>
              <a:endParaRPr lang="en-US"/>
            </a:p>
          </p:txBody>
        </p:sp>
        <p:sp>
          <p:nvSpPr>
            <p:cNvPr id="403" name="Freeform: Shape 402">
              <a:extLst>
                <a:ext uri="{FF2B5EF4-FFF2-40B4-BE49-F238E27FC236}">
                  <a16:creationId xmlns:a16="http://schemas.microsoft.com/office/drawing/2014/main" id="{8C1198B9-99CD-544E-91ED-ACD47C3AEC92}"/>
                </a:ext>
              </a:extLst>
            </p:cNvPr>
            <p:cNvSpPr/>
            <p:nvPr/>
          </p:nvSpPr>
          <p:spPr>
            <a:xfrm>
              <a:off x="5930238" y="4795845"/>
              <a:ext cx="29933" cy="29933"/>
            </a:xfrm>
            <a:custGeom>
              <a:avLst/>
              <a:gdLst>
                <a:gd name="connsiteX0" fmla="*/ 30363 w 29933"/>
                <a:gd name="connsiteY0" fmla="*/ 15327 h 29933"/>
                <a:gd name="connsiteX1" fmla="*/ 15397 w 29933"/>
                <a:gd name="connsiteY1" fmla="*/ 30294 h 29933"/>
                <a:gd name="connsiteX2" fmla="*/ 430 w 29933"/>
                <a:gd name="connsiteY2" fmla="*/ 15327 h 29933"/>
                <a:gd name="connsiteX3" fmla="*/ 15397 w 29933"/>
                <a:gd name="connsiteY3" fmla="*/ 361 h 29933"/>
                <a:gd name="connsiteX4" fmla="*/ 30363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27"/>
                  </a:moveTo>
                  <a:cubicBezTo>
                    <a:pt x="30363" y="23593"/>
                    <a:pt x="23663" y="30294"/>
                    <a:pt x="15397" y="30294"/>
                  </a:cubicBezTo>
                  <a:cubicBezTo>
                    <a:pt x="7131" y="30294"/>
                    <a:pt x="430" y="23593"/>
                    <a:pt x="430" y="15327"/>
                  </a:cubicBezTo>
                  <a:cubicBezTo>
                    <a:pt x="430" y="7061"/>
                    <a:pt x="7131" y="361"/>
                    <a:pt x="15397" y="361"/>
                  </a:cubicBezTo>
                  <a:cubicBezTo>
                    <a:pt x="23663" y="361"/>
                    <a:pt x="30363" y="7061"/>
                    <a:pt x="30363" y="15327"/>
                  </a:cubicBezTo>
                  <a:close/>
                </a:path>
              </a:pathLst>
            </a:custGeom>
            <a:solidFill>
              <a:srgbClr val="39548B"/>
            </a:solidFill>
            <a:ln w="6350" cap="flat">
              <a:noFill/>
              <a:prstDash val="solid"/>
              <a:round/>
            </a:ln>
          </p:spPr>
          <p:txBody>
            <a:bodyPr rtlCol="0" anchor="ctr"/>
            <a:lstStyle/>
            <a:p>
              <a:endParaRPr lang="en-US"/>
            </a:p>
          </p:txBody>
        </p:sp>
        <p:sp>
          <p:nvSpPr>
            <p:cNvPr id="404" name="Freeform: Shape 403">
              <a:extLst>
                <a:ext uri="{FF2B5EF4-FFF2-40B4-BE49-F238E27FC236}">
                  <a16:creationId xmlns:a16="http://schemas.microsoft.com/office/drawing/2014/main" id="{996117DA-3092-233C-7015-596204D8943F}"/>
                </a:ext>
              </a:extLst>
            </p:cNvPr>
            <p:cNvSpPr/>
            <p:nvPr/>
          </p:nvSpPr>
          <p:spPr>
            <a:xfrm>
              <a:off x="6027699" y="4771353"/>
              <a:ext cx="29933" cy="29933"/>
            </a:xfrm>
            <a:custGeom>
              <a:avLst/>
              <a:gdLst>
                <a:gd name="connsiteX0" fmla="*/ 30374 w 29933"/>
                <a:gd name="connsiteY0" fmla="*/ 15325 h 29933"/>
                <a:gd name="connsiteX1" fmla="*/ 15407 w 29933"/>
                <a:gd name="connsiteY1" fmla="*/ 30291 h 29933"/>
                <a:gd name="connsiteX2" fmla="*/ 440 w 29933"/>
                <a:gd name="connsiteY2" fmla="*/ 15325 h 29933"/>
                <a:gd name="connsiteX3" fmla="*/ 15407 w 29933"/>
                <a:gd name="connsiteY3" fmla="*/ 358 h 29933"/>
                <a:gd name="connsiteX4" fmla="*/ 30374 w 29933"/>
                <a:gd name="connsiteY4" fmla="*/ 153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325"/>
                  </a:moveTo>
                  <a:cubicBezTo>
                    <a:pt x="30374" y="23590"/>
                    <a:pt x="23673" y="30291"/>
                    <a:pt x="15407" y="30291"/>
                  </a:cubicBezTo>
                  <a:cubicBezTo>
                    <a:pt x="7141" y="30291"/>
                    <a:pt x="440" y="23590"/>
                    <a:pt x="440" y="15325"/>
                  </a:cubicBezTo>
                  <a:cubicBezTo>
                    <a:pt x="440" y="7059"/>
                    <a:pt x="7141" y="358"/>
                    <a:pt x="15407" y="358"/>
                  </a:cubicBezTo>
                  <a:cubicBezTo>
                    <a:pt x="23673" y="358"/>
                    <a:pt x="30374" y="7059"/>
                    <a:pt x="30374" y="15325"/>
                  </a:cubicBezTo>
                  <a:close/>
                </a:path>
              </a:pathLst>
            </a:custGeom>
            <a:solidFill>
              <a:srgbClr val="414186"/>
            </a:solidFill>
            <a:ln w="6350" cap="flat">
              <a:noFill/>
              <a:prstDash val="solid"/>
              <a:round/>
            </a:ln>
          </p:spPr>
          <p:txBody>
            <a:bodyPr rtlCol="0" anchor="ctr"/>
            <a:lstStyle/>
            <a:p>
              <a:endParaRPr lang="en-US"/>
            </a:p>
          </p:txBody>
        </p:sp>
        <p:sp>
          <p:nvSpPr>
            <p:cNvPr id="405" name="Freeform: Shape 404">
              <a:extLst>
                <a:ext uri="{FF2B5EF4-FFF2-40B4-BE49-F238E27FC236}">
                  <a16:creationId xmlns:a16="http://schemas.microsoft.com/office/drawing/2014/main" id="{F3A727B3-E182-3D9F-18E6-0DF5AD636EB0}"/>
                </a:ext>
              </a:extLst>
            </p:cNvPr>
            <p:cNvSpPr/>
            <p:nvPr/>
          </p:nvSpPr>
          <p:spPr>
            <a:xfrm>
              <a:off x="5619330" y="4827167"/>
              <a:ext cx="29933" cy="29933"/>
            </a:xfrm>
            <a:custGeom>
              <a:avLst/>
              <a:gdLst>
                <a:gd name="connsiteX0" fmla="*/ 30331 w 29933"/>
                <a:gd name="connsiteY0" fmla="*/ 15330 h 29933"/>
                <a:gd name="connsiteX1" fmla="*/ 15364 w 29933"/>
                <a:gd name="connsiteY1" fmla="*/ 30297 h 29933"/>
                <a:gd name="connsiteX2" fmla="*/ 398 w 29933"/>
                <a:gd name="connsiteY2" fmla="*/ 15330 h 29933"/>
                <a:gd name="connsiteX3" fmla="*/ 15364 w 29933"/>
                <a:gd name="connsiteY3" fmla="*/ 364 h 29933"/>
                <a:gd name="connsiteX4" fmla="*/ 30331 w 29933"/>
                <a:gd name="connsiteY4" fmla="*/ 153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1" y="15330"/>
                  </a:moveTo>
                  <a:cubicBezTo>
                    <a:pt x="30331" y="23596"/>
                    <a:pt x="23630" y="30297"/>
                    <a:pt x="15364" y="30297"/>
                  </a:cubicBezTo>
                  <a:cubicBezTo>
                    <a:pt x="7098" y="30297"/>
                    <a:pt x="398" y="23596"/>
                    <a:pt x="398" y="15330"/>
                  </a:cubicBezTo>
                  <a:cubicBezTo>
                    <a:pt x="398" y="7065"/>
                    <a:pt x="7098" y="364"/>
                    <a:pt x="15364" y="364"/>
                  </a:cubicBezTo>
                  <a:cubicBezTo>
                    <a:pt x="23630" y="364"/>
                    <a:pt x="30331" y="7065"/>
                    <a:pt x="30331" y="15330"/>
                  </a:cubicBezTo>
                  <a:close/>
                </a:path>
              </a:pathLst>
            </a:custGeom>
            <a:solidFill>
              <a:srgbClr val="1E988A"/>
            </a:solidFill>
            <a:ln w="6350" cap="flat">
              <a:noFill/>
              <a:prstDash val="solid"/>
              <a:round/>
            </a:ln>
          </p:spPr>
          <p:txBody>
            <a:bodyPr rtlCol="0" anchor="ctr"/>
            <a:lstStyle/>
            <a:p>
              <a:endParaRPr lang="en-US"/>
            </a:p>
          </p:txBody>
        </p:sp>
        <p:sp>
          <p:nvSpPr>
            <p:cNvPr id="406" name="Freeform: Shape 405">
              <a:extLst>
                <a:ext uri="{FF2B5EF4-FFF2-40B4-BE49-F238E27FC236}">
                  <a16:creationId xmlns:a16="http://schemas.microsoft.com/office/drawing/2014/main" id="{03EA9B72-83A5-39F6-5F11-D24F133425D3}"/>
                </a:ext>
              </a:extLst>
            </p:cNvPr>
            <p:cNvSpPr/>
            <p:nvPr/>
          </p:nvSpPr>
          <p:spPr>
            <a:xfrm>
              <a:off x="5269733" y="4826527"/>
              <a:ext cx="29933" cy="29933"/>
            </a:xfrm>
            <a:custGeom>
              <a:avLst/>
              <a:gdLst>
                <a:gd name="connsiteX0" fmla="*/ 30294 w 29933"/>
                <a:gd name="connsiteY0" fmla="*/ 15330 h 29933"/>
                <a:gd name="connsiteX1" fmla="*/ 15327 w 29933"/>
                <a:gd name="connsiteY1" fmla="*/ 30297 h 29933"/>
                <a:gd name="connsiteX2" fmla="*/ 361 w 29933"/>
                <a:gd name="connsiteY2" fmla="*/ 15330 h 29933"/>
                <a:gd name="connsiteX3" fmla="*/ 15327 w 29933"/>
                <a:gd name="connsiteY3" fmla="*/ 364 h 29933"/>
                <a:gd name="connsiteX4" fmla="*/ 30294 w 29933"/>
                <a:gd name="connsiteY4" fmla="*/ 153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4" y="15330"/>
                  </a:moveTo>
                  <a:cubicBezTo>
                    <a:pt x="30294" y="23596"/>
                    <a:pt x="23593" y="30297"/>
                    <a:pt x="15327" y="30297"/>
                  </a:cubicBezTo>
                  <a:cubicBezTo>
                    <a:pt x="7062" y="30297"/>
                    <a:pt x="361" y="23596"/>
                    <a:pt x="361" y="15330"/>
                  </a:cubicBezTo>
                  <a:cubicBezTo>
                    <a:pt x="361" y="7065"/>
                    <a:pt x="7062" y="364"/>
                    <a:pt x="15327" y="364"/>
                  </a:cubicBezTo>
                  <a:cubicBezTo>
                    <a:pt x="23593" y="364"/>
                    <a:pt x="30294" y="7065"/>
                    <a:pt x="30294" y="15330"/>
                  </a:cubicBezTo>
                  <a:close/>
                </a:path>
              </a:pathLst>
            </a:custGeom>
            <a:solidFill>
              <a:srgbClr val="1FA187"/>
            </a:solidFill>
            <a:ln w="6350" cap="flat">
              <a:noFill/>
              <a:prstDash val="solid"/>
              <a:round/>
            </a:ln>
          </p:spPr>
          <p:txBody>
            <a:bodyPr rtlCol="0" anchor="ctr"/>
            <a:lstStyle/>
            <a:p>
              <a:endParaRPr lang="en-US"/>
            </a:p>
          </p:txBody>
        </p:sp>
        <p:sp>
          <p:nvSpPr>
            <p:cNvPr id="407" name="Freeform: Shape 406">
              <a:extLst>
                <a:ext uri="{FF2B5EF4-FFF2-40B4-BE49-F238E27FC236}">
                  <a16:creationId xmlns:a16="http://schemas.microsoft.com/office/drawing/2014/main" id="{D5DCF122-16DC-DCB8-0816-E9CB201BDC75}"/>
                </a:ext>
              </a:extLst>
            </p:cNvPr>
            <p:cNvSpPr/>
            <p:nvPr/>
          </p:nvSpPr>
          <p:spPr>
            <a:xfrm>
              <a:off x="6346130" y="4749462"/>
              <a:ext cx="29933" cy="29933"/>
            </a:xfrm>
            <a:custGeom>
              <a:avLst/>
              <a:gdLst>
                <a:gd name="connsiteX0" fmla="*/ 30407 w 29933"/>
                <a:gd name="connsiteY0" fmla="*/ 15322 h 29933"/>
                <a:gd name="connsiteX1" fmla="*/ 15440 w 29933"/>
                <a:gd name="connsiteY1" fmla="*/ 30289 h 29933"/>
                <a:gd name="connsiteX2" fmla="*/ 474 w 29933"/>
                <a:gd name="connsiteY2" fmla="*/ 15322 h 29933"/>
                <a:gd name="connsiteX3" fmla="*/ 15440 w 29933"/>
                <a:gd name="connsiteY3" fmla="*/ 356 h 29933"/>
                <a:gd name="connsiteX4" fmla="*/ 30407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7" y="15322"/>
                  </a:moveTo>
                  <a:cubicBezTo>
                    <a:pt x="30407" y="23588"/>
                    <a:pt x="23706" y="30289"/>
                    <a:pt x="15440" y="30289"/>
                  </a:cubicBezTo>
                  <a:cubicBezTo>
                    <a:pt x="7175" y="30289"/>
                    <a:pt x="474" y="23588"/>
                    <a:pt x="474" y="15322"/>
                  </a:cubicBezTo>
                  <a:cubicBezTo>
                    <a:pt x="474" y="7056"/>
                    <a:pt x="7175" y="356"/>
                    <a:pt x="15440" y="356"/>
                  </a:cubicBezTo>
                  <a:cubicBezTo>
                    <a:pt x="23706" y="356"/>
                    <a:pt x="30407" y="7056"/>
                    <a:pt x="30407" y="15322"/>
                  </a:cubicBezTo>
                  <a:close/>
                </a:path>
              </a:pathLst>
            </a:custGeom>
            <a:solidFill>
              <a:srgbClr val="460C5F"/>
            </a:solidFill>
            <a:ln w="6350" cap="flat">
              <a:noFill/>
              <a:prstDash val="solid"/>
              <a:round/>
            </a:ln>
          </p:spPr>
          <p:txBody>
            <a:bodyPr rtlCol="0" anchor="ctr"/>
            <a:lstStyle/>
            <a:p>
              <a:endParaRPr lang="en-US"/>
            </a:p>
          </p:txBody>
        </p:sp>
        <p:sp>
          <p:nvSpPr>
            <p:cNvPr id="408" name="Freeform: Shape 407">
              <a:extLst>
                <a:ext uri="{FF2B5EF4-FFF2-40B4-BE49-F238E27FC236}">
                  <a16:creationId xmlns:a16="http://schemas.microsoft.com/office/drawing/2014/main" id="{BAFD3A3C-9221-D9A9-B43F-19FE938FC187}"/>
                </a:ext>
              </a:extLst>
            </p:cNvPr>
            <p:cNvSpPr/>
            <p:nvPr/>
          </p:nvSpPr>
          <p:spPr>
            <a:xfrm>
              <a:off x="5958595" y="4800214"/>
              <a:ext cx="29933" cy="29933"/>
            </a:xfrm>
            <a:custGeom>
              <a:avLst/>
              <a:gdLst>
                <a:gd name="connsiteX0" fmla="*/ 30366 w 29933"/>
                <a:gd name="connsiteY0" fmla="*/ 15328 h 29933"/>
                <a:gd name="connsiteX1" fmla="*/ 15400 w 29933"/>
                <a:gd name="connsiteY1" fmla="*/ 30294 h 29933"/>
                <a:gd name="connsiteX2" fmla="*/ 433 w 29933"/>
                <a:gd name="connsiteY2" fmla="*/ 15328 h 29933"/>
                <a:gd name="connsiteX3" fmla="*/ 15400 w 29933"/>
                <a:gd name="connsiteY3" fmla="*/ 361 h 29933"/>
                <a:gd name="connsiteX4" fmla="*/ 30366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328"/>
                  </a:moveTo>
                  <a:cubicBezTo>
                    <a:pt x="30366" y="23594"/>
                    <a:pt x="23666" y="30294"/>
                    <a:pt x="15400" y="30294"/>
                  </a:cubicBezTo>
                  <a:cubicBezTo>
                    <a:pt x="7134" y="30294"/>
                    <a:pt x="433" y="23594"/>
                    <a:pt x="433" y="15328"/>
                  </a:cubicBezTo>
                  <a:cubicBezTo>
                    <a:pt x="433" y="7062"/>
                    <a:pt x="7134" y="361"/>
                    <a:pt x="15400" y="361"/>
                  </a:cubicBezTo>
                  <a:cubicBezTo>
                    <a:pt x="23666" y="361"/>
                    <a:pt x="30366" y="7062"/>
                    <a:pt x="30366" y="15328"/>
                  </a:cubicBezTo>
                  <a:close/>
                </a:path>
              </a:pathLst>
            </a:custGeom>
            <a:solidFill>
              <a:srgbClr val="29788E"/>
            </a:solidFill>
            <a:ln w="6350" cap="flat">
              <a:noFill/>
              <a:prstDash val="solid"/>
              <a:round/>
            </a:ln>
          </p:spPr>
          <p:txBody>
            <a:bodyPr rtlCol="0" anchor="ctr"/>
            <a:lstStyle/>
            <a:p>
              <a:endParaRPr lang="en-US"/>
            </a:p>
          </p:txBody>
        </p:sp>
        <p:sp>
          <p:nvSpPr>
            <p:cNvPr id="409" name="Freeform: Shape 408">
              <a:extLst>
                <a:ext uri="{FF2B5EF4-FFF2-40B4-BE49-F238E27FC236}">
                  <a16:creationId xmlns:a16="http://schemas.microsoft.com/office/drawing/2014/main" id="{37D1BE11-58D5-1DEA-2A39-7A43C8DB4368}"/>
                </a:ext>
              </a:extLst>
            </p:cNvPr>
            <p:cNvSpPr/>
            <p:nvPr/>
          </p:nvSpPr>
          <p:spPr>
            <a:xfrm>
              <a:off x="6030592" y="4782545"/>
              <a:ext cx="29933" cy="29933"/>
            </a:xfrm>
            <a:custGeom>
              <a:avLst/>
              <a:gdLst>
                <a:gd name="connsiteX0" fmla="*/ 30374 w 29933"/>
                <a:gd name="connsiteY0" fmla="*/ 15326 h 29933"/>
                <a:gd name="connsiteX1" fmla="*/ 15407 w 29933"/>
                <a:gd name="connsiteY1" fmla="*/ 30292 h 29933"/>
                <a:gd name="connsiteX2" fmla="*/ 441 w 29933"/>
                <a:gd name="connsiteY2" fmla="*/ 15326 h 29933"/>
                <a:gd name="connsiteX3" fmla="*/ 15407 w 29933"/>
                <a:gd name="connsiteY3" fmla="*/ 359 h 29933"/>
                <a:gd name="connsiteX4" fmla="*/ 30374 w 29933"/>
                <a:gd name="connsiteY4" fmla="*/ 153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326"/>
                  </a:moveTo>
                  <a:cubicBezTo>
                    <a:pt x="30374" y="23592"/>
                    <a:pt x="23673" y="30292"/>
                    <a:pt x="15407" y="30292"/>
                  </a:cubicBezTo>
                  <a:cubicBezTo>
                    <a:pt x="7141" y="30292"/>
                    <a:pt x="441" y="23592"/>
                    <a:pt x="441" y="15326"/>
                  </a:cubicBezTo>
                  <a:cubicBezTo>
                    <a:pt x="441" y="7060"/>
                    <a:pt x="7141" y="359"/>
                    <a:pt x="15407" y="359"/>
                  </a:cubicBezTo>
                  <a:cubicBezTo>
                    <a:pt x="23673" y="359"/>
                    <a:pt x="30374" y="7060"/>
                    <a:pt x="30374" y="15326"/>
                  </a:cubicBezTo>
                  <a:close/>
                </a:path>
              </a:pathLst>
            </a:custGeom>
            <a:solidFill>
              <a:srgbClr val="2E6D8E"/>
            </a:solidFill>
            <a:ln w="6350" cap="flat">
              <a:noFill/>
              <a:prstDash val="solid"/>
              <a:round/>
            </a:ln>
          </p:spPr>
          <p:txBody>
            <a:bodyPr rtlCol="0" anchor="ctr"/>
            <a:lstStyle/>
            <a:p>
              <a:endParaRPr lang="en-US"/>
            </a:p>
          </p:txBody>
        </p:sp>
        <p:sp>
          <p:nvSpPr>
            <p:cNvPr id="410" name="Freeform: Shape 409">
              <a:extLst>
                <a:ext uri="{FF2B5EF4-FFF2-40B4-BE49-F238E27FC236}">
                  <a16:creationId xmlns:a16="http://schemas.microsoft.com/office/drawing/2014/main" id="{5AC999E8-2DEA-C485-782C-6C41914EF770}"/>
                </a:ext>
              </a:extLst>
            </p:cNvPr>
            <p:cNvSpPr/>
            <p:nvPr/>
          </p:nvSpPr>
          <p:spPr>
            <a:xfrm>
              <a:off x="6302860" y="4766824"/>
              <a:ext cx="29933" cy="29933"/>
            </a:xfrm>
            <a:custGeom>
              <a:avLst/>
              <a:gdLst>
                <a:gd name="connsiteX0" fmla="*/ 30403 w 29933"/>
                <a:gd name="connsiteY0" fmla="*/ 15324 h 29933"/>
                <a:gd name="connsiteX1" fmla="*/ 15436 w 29933"/>
                <a:gd name="connsiteY1" fmla="*/ 30291 h 29933"/>
                <a:gd name="connsiteX2" fmla="*/ 469 w 29933"/>
                <a:gd name="connsiteY2" fmla="*/ 15324 h 29933"/>
                <a:gd name="connsiteX3" fmla="*/ 15436 w 29933"/>
                <a:gd name="connsiteY3" fmla="*/ 358 h 29933"/>
                <a:gd name="connsiteX4" fmla="*/ 30403 w 29933"/>
                <a:gd name="connsiteY4" fmla="*/ 153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3" y="15324"/>
                  </a:moveTo>
                  <a:cubicBezTo>
                    <a:pt x="30403" y="23590"/>
                    <a:pt x="23702" y="30291"/>
                    <a:pt x="15436" y="30291"/>
                  </a:cubicBezTo>
                  <a:cubicBezTo>
                    <a:pt x="7170" y="30291"/>
                    <a:pt x="469" y="23590"/>
                    <a:pt x="469" y="15324"/>
                  </a:cubicBezTo>
                  <a:cubicBezTo>
                    <a:pt x="469" y="7058"/>
                    <a:pt x="7170" y="358"/>
                    <a:pt x="15436" y="358"/>
                  </a:cubicBezTo>
                  <a:cubicBezTo>
                    <a:pt x="23702" y="358"/>
                    <a:pt x="30403" y="7058"/>
                    <a:pt x="30403" y="15324"/>
                  </a:cubicBezTo>
                  <a:close/>
                </a:path>
              </a:pathLst>
            </a:custGeom>
            <a:solidFill>
              <a:srgbClr val="424085"/>
            </a:solidFill>
            <a:ln w="6350" cap="flat">
              <a:noFill/>
              <a:prstDash val="solid"/>
              <a:round/>
            </a:ln>
          </p:spPr>
          <p:txBody>
            <a:bodyPr rtlCol="0" anchor="ctr"/>
            <a:lstStyle/>
            <a:p>
              <a:endParaRPr lang="en-US"/>
            </a:p>
          </p:txBody>
        </p:sp>
        <p:sp>
          <p:nvSpPr>
            <p:cNvPr id="411" name="Freeform: Shape 410">
              <a:extLst>
                <a:ext uri="{FF2B5EF4-FFF2-40B4-BE49-F238E27FC236}">
                  <a16:creationId xmlns:a16="http://schemas.microsoft.com/office/drawing/2014/main" id="{C7EAEF42-8F18-D09C-4EE9-D0927E3FAF3A}"/>
                </a:ext>
              </a:extLst>
            </p:cNvPr>
            <p:cNvSpPr/>
            <p:nvPr/>
          </p:nvSpPr>
          <p:spPr>
            <a:xfrm>
              <a:off x="5694004" y="4810637"/>
              <a:ext cx="29933" cy="29933"/>
            </a:xfrm>
            <a:custGeom>
              <a:avLst/>
              <a:gdLst>
                <a:gd name="connsiteX0" fmla="*/ 30339 w 29933"/>
                <a:gd name="connsiteY0" fmla="*/ 15329 h 29933"/>
                <a:gd name="connsiteX1" fmla="*/ 15372 w 29933"/>
                <a:gd name="connsiteY1" fmla="*/ 30295 h 29933"/>
                <a:gd name="connsiteX2" fmla="*/ 405 w 29933"/>
                <a:gd name="connsiteY2" fmla="*/ 15329 h 29933"/>
                <a:gd name="connsiteX3" fmla="*/ 15372 w 29933"/>
                <a:gd name="connsiteY3" fmla="*/ 362 h 29933"/>
                <a:gd name="connsiteX4" fmla="*/ 30339 w 29933"/>
                <a:gd name="connsiteY4" fmla="*/ 153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9" y="15329"/>
                  </a:moveTo>
                  <a:cubicBezTo>
                    <a:pt x="30339" y="23595"/>
                    <a:pt x="23638" y="30295"/>
                    <a:pt x="15372" y="30295"/>
                  </a:cubicBezTo>
                  <a:cubicBezTo>
                    <a:pt x="7106" y="30295"/>
                    <a:pt x="405" y="23595"/>
                    <a:pt x="405" y="15329"/>
                  </a:cubicBezTo>
                  <a:cubicBezTo>
                    <a:pt x="405" y="7063"/>
                    <a:pt x="7106" y="362"/>
                    <a:pt x="15372" y="362"/>
                  </a:cubicBezTo>
                  <a:cubicBezTo>
                    <a:pt x="23638" y="362"/>
                    <a:pt x="30339" y="7063"/>
                    <a:pt x="30339" y="15329"/>
                  </a:cubicBezTo>
                  <a:close/>
                </a:path>
              </a:pathLst>
            </a:custGeom>
            <a:solidFill>
              <a:srgbClr val="1E998A"/>
            </a:solidFill>
            <a:ln w="6350" cap="flat">
              <a:noFill/>
              <a:prstDash val="solid"/>
              <a:round/>
            </a:ln>
          </p:spPr>
          <p:txBody>
            <a:bodyPr rtlCol="0" anchor="ctr"/>
            <a:lstStyle/>
            <a:p>
              <a:endParaRPr lang="en-US"/>
            </a:p>
          </p:txBody>
        </p:sp>
        <p:sp>
          <p:nvSpPr>
            <p:cNvPr id="412" name="Freeform: Shape 411">
              <a:extLst>
                <a:ext uri="{FF2B5EF4-FFF2-40B4-BE49-F238E27FC236}">
                  <a16:creationId xmlns:a16="http://schemas.microsoft.com/office/drawing/2014/main" id="{B5A8E27A-CF82-5700-73C4-E21DB29AEFB1}"/>
                </a:ext>
              </a:extLst>
            </p:cNvPr>
            <p:cNvSpPr/>
            <p:nvPr/>
          </p:nvSpPr>
          <p:spPr>
            <a:xfrm>
              <a:off x="5735078" y="4794244"/>
              <a:ext cx="29933" cy="29933"/>
            </a:xfrm>
            <a:custGeom>
              <a:avLst/>
              <a:gdLst>
                <a:gd name="connsiteX0" fmla="*/ 30343 w 29933"/>
                <a:gd name="connsiteY0" fmla="*/ 15327 h 29933"/>
                <a:gd name="connsiteX1" fmla="*/ 15376 w 29933"/>
                <a:gd name="connsiteY1" fmla="*/ 30294 h 29933"/>
                <a:gd name="connsiteX2" fmla="*/ 410 w 29933"/>
                <a:gd name="connsiteY2" fmla="*/ 15327 h 29933"/>
                <a:gd name="connsiteX3" fmla="*/ 15376 w 29933"/>
                <a:gd name="connsiteY3" fmla="*/ 360 h 29933"/>
                <a:gd name="connsiteX4" fmla="*/ 30343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3" y="15327"/>
                  </a:moveTo>
                  <a:cubicBezTo>
                    <a:pt x="30343" y="23593"/>
                    <a:pt x="23642" y="30294"/>
                    <a:pt x="15376" y="30294"/>
                  </a:cubicBezTo>
                  <a:cubicBezTo>
                    <a:pt x="7110" y="30294"/>
                    <a:pt x="410" y="23593"/>
                    <a:pt x="410" y="15327"/>
                  </a:cubicBezTo>
                  <a:cubicBezTo>
                    <a:pt x="410" y="7061"/>
                    <a:pt x="7110" y="360"/>
                    <a:pt x="15376" y="360"/>
                  </a:cubicBezTo>
                  <a:cubicBezTo>
                    <a:pt x="23642" y="360"/>
                    <a:pt x="30343" y="7061"/>
                    <a:pt x="30343" y="15327"/>
                  </a:cubicBezTo>
                  <a:close/>
                </a:path>
              </a:pathLst>
            </a:custGeom>
            <a:solidFill>
              <a:srgbClr val="2F6A8D"/>
            </a:solidFill>
            <a:ln w="6350" cap="flat">
              <a:noFill/>
              <a:prstDash val="solid"/>
              <a:round/>
            </a:ln>
          </p:spPr>
          <p:txBody>
            <a:bodyPr rtlCol="0" anchor="ctr"/>
            <a:lstStyle/>
            <a:p>
              <a:endParaRPr lang="en-US"/>
            </a:p>
          </p:txBody>
        </p:sp>
        <p:sp>
          <p:nvSpPr>
            <p:cNvPr id="413" name="Freeform: Shape 412">
              <a:extLst>
                <a:ext uri="{FF2B5EF4-FFF2-40B4-BE49-F238E27FC236}">
                  <a16:creationId xmlns:a16="http://schemas.microsoft.com/office/drawing/2014/main" id="{A60BE9CD-2CCC-F08C-4512-919DA6846E27}"/>
                </a:ext>
              </a:extLst>
            </p:cNvPr>
            <p:cNvSpPr/>
            <p:nvPr/>
          </p:nvSpPr>
          <p:spPr>
            <a:xfrm>
              <a:off x="6370578" y="4754056"/>
              <a:ext cx="29933" cy="29933"/>
            </a:xfrm>
            <a:custGeom>
              <a:avLst/>
              <a:gdLst>
                <a:gd name="connsiteX0" fmla="*/ 30410 w 29933"/>
                <a:gd name="connsiteY0" fmla="*/ 15323 h 29933"/>
                <a:gd name="connsiteX1" fmla="*/ 15443 w 29933"/>
                <a:gd name="connsiteY1" fmla="*/ 30289 h 29933"/>
                <a:gd name="connsiteX2" fmla="*/ 476 w 29933"/>
                <a:gd name="connsiteY2" fmla="*/ 15323 h 29933"/>
                <a:gd name="connsiteX3" fmla="*/ 15443 w 29933"/>
                <a:gd name="connsiteY3" fmla="*/ 356 h 29933"/>
                <a:gd name="connsiteX4" fmla="*/ 30410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10" y="15323"/>
                  </a:moveTo>
                  <a:cubicBezTo>
                    <a:pt x="30410" y="23589"/>
                    <a:pt x="23709" y="30289"/>
                    <a:pt x="15443" y="30289"/>
                  </a:cubicBezTo>
                  <a:cubicBezTo>
                    <a:pt x="7177" y="30289"/>
                    <a:pt x="476" y="23589"/>
                    <a:pt x="476" y="15323"/>
                  </a:cubicBezTo>
                  <a:cubicBezTo>
                    <a:pt x="476" y="7057"/>
                    <a:pt x="7177" y="356"/>
                    <a:pt x="15443" y="356"/>
                  </a:cubicBezTo>
                  <a:cubicBezTo>
                    <a:pt x="23709" y="356"/>
                    <a:pt x="30410" y="7057"/>
                    <a:pt x="30410" y="15323"/>
                  </a:cubicBezTo>
                  <a:close/>
                </a:path>
              </a:pathLst>
            </a:custGeom>
            <a:solidFill>
              <a:srgbClr val="424085"/>
            </a:solidFill>
            <a:ln w="6350" cap="flat">
              <a:noFill/>
              <a:prstDash val="solid"/>
              <a:round/>
            </a:ln>
          </p:spPr>
          <p:txBody>
            <a:bodyPr rtlCol="0" anchor="ctr"/>
            <a:lstStyle/>
            <a:p>
              <a:endParaRPr lang="en-US"/>
            </a:p>
          </p:txBody>
        </p:sp>
        <p:sp>
          <p:nvSpPr>
            <p:cNvPr id="414" name="Freeform: Shape 413">
              <a:extLst>
                <a:ext uri="{FF2B5EF4-FFF2-40B4-BE49-F238E27FC236}">
                  <a16:creationId xmlns:a16="http://schemas.microsoft.com/office/drawing/2014/main" id="{2719A683-46EE-1818-063D-DFC462384B17}"/>
                </a:ext>
              </a:extLst>
            </p:cNvPr>
            <p:cNvSpPr/>
            <p:nvPr/>
          </p:nvSpPr>
          <p:spPr>
            <a:xfrm>
              <a:off x="6487246" y="4746847"/>
              <a:ext cx="29933" cy="29933"/>
            </a:xfrm>
            <a:custGeom>
              <a:avLst/>
              <a:gdLst>
                <a:gd name="connsiteX0" fmla="*/ 30422 w 29933"/>
                <a:gd name="connsiteY0" fmla="*/ 15322 h 29933"/>
                <a:gd name="connsiteX1" fmla="*/ 15455 w 29933"/>
                <a:gd name="connsiteY1" fmla="*/ 30289 h 29933"/>
                <a:gd name="connsiteX2" fmla="*/ 489 w 29933"/>
                <a:gd name="connsiteY2" fmla="*/ 15322 h 29933"/>
                <a:gd name="connsiteX3" fmla="*/ 15455 w 29933"/>
                <a:gd name="connsiteY3" fmla="*/ 355 h 29933"/>
                <a:gd name="connsiteX4" fmla="*/ 30422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22" y="15322"/>
                  </a:moveTo>
                  <a:cubicBezTo>
                    <a:pt x="30422" y="23588"/>
                    <a:pt x="23721" y="30289"/>
                    <a:pt x="15455" y="30289"/>
                  </a:cubicBezTo>
                  <a:cubicBezTo>
                    <a:pt x="7189" y="30289"/>
                    <a:pt x="489" y="23588"/>
                    <a:pt x="489" y="15322"/>
                  </a:cubicBezTo>
                  <a:cubicBezTo>
                    <a:pt x="489" y="7056"/>
                    <a:pt x="7189" y="355"/>
                    <a:pt x="15455" y="355"/>
                  </a:cubicBezTo>
                  <a:cubicBezTo>
                    <a:pt x="23721" y="355"/>
                    <a:pt x="30422" y="7056"/>
                    <a:pt x="30422" y="15322"/>
                  </a:cubicBezTo>
                  <a:close/>
                </a:path>
              </a:pathLst>
            </a:custGeom>
            <a:solidFill>
              <a:srgbClr val="47186A"/>
            </a:solidFill>
            <a:ln w="6350" cap="flat">
              <a:noFill/>
              <a:prstDash val="solid"/>
              <a:round/>
            </a:ln>
          </p:spPr>
          <p:txBody>
            <a:bodyPr rtlCol="0" anchor="ctr"/>
            <a:lstStyle/>
            <a:p>
              <a:endParaRPr lang="en-US"/>
            </a:p>
          </p:txBody>
        </p:sp>
        <p:sp>
          <p:nvSpPr>
            <p:cNvPr id="415" name="Freeform: Shape 414">
              <a:extLst>
                <a:ext uri="{FF2B5EF4-FFF2-40B4-BE49-F238E27FC236}">
                  <a16:creationId xmlns:a16="http://schemas.microsoft.com/office/drawing/2014/main" id="{60CCBC4C-363C-F039-560F-C0C71B419773}"/>
                </a:ext>
              </a:extLst>
            </p:cNvPr>
            <p:cNvSpPr/>
            <p:nvPr/>
          </p:nvSpPr>
          <p:spPr>
            <a:xfrm>
              <a:off x="5857761" y="4758116"/>
              <a:ext cx="29933" cy="29933"/>
            </a:xfrm>
            <a:custGeom>
              <a:avLst/>
              <a:gdLst>
                <a:gd name="connsiteX0" fmla="*/ 30356 w 29933"/>
                <a:gd name="connsiteY0" fmla="*/ 15323 h 29933"/>
                <a:gd name="connsiteX1" fmla="*/ 15389 w 29933"/>
                <a:gd name="connsiteY1" fmla="*/ 30290 h 29933"/>
                <a:gd name="connsiteX2" fmla="*/ 423 w 29933"/>
                <a:gd name="connsiteY2" fmla="*/ 15323 h 29933"/>
                <a:gd name="connsiteX3" fmla="*/ 15389 w 29933"/>
                <a:gd name="connsiteY3" fmla="*/ 357 h 29933"/>
                <a:gd name="connsiteX4" fmla="*/ 30356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23"/>
                  </a:moveTo>
                  <a:cubicBezTo>
                    <a:pt x="30356" y="23589"/>
                    <a:pt x="23655" y="30290"/>
                    <a:pt x="15389" y="30290"/>
                  </a:cubicBezTo>
                  <a:cubicBezTo>
                    <a:pt x="7123" y="30290"/>
                    <a:pt x="423" y="23589"/>
                    <a:pt x="423" y="15323"/>
                  </a:cubicBezTo>
                  <a:cubicBezTo>
                    <a:pt x="423" y="7057"/>
                    <a:pt x="7123" y="357"/>
                    <a:pt x="15389" y="357"/>
                  </a:cubicBezTo>
                  <a:cubicBezTo>
                    <a:pt x="23655" y="357"/>
                    <a:pt x="30356" y="7057"/>
                    <a:pt x="30356" y="15323"/>
                  </a:cubicBezTo>
                  <a:close/>
                </a:path>
              </a:pathLst>
            </a:custGeom>
            <a:solidFill>
              <a:srgbClr val="3B518A"/>
            </a:solidFill>
            <a:ln w="6350" cap="flat">
              <a:noFill/>
              <a:prstDash val="solid"/>
              <a:round/>
            </a:ln>
          </p:spPr>
          <p:txBody>
            <a:bodyPr rtlCol="0" anchor="ctr"/>
            <a:lstStyle/>
            <a:p>
              <a:endParaRPr lang="en-US"/>
            </a:p>
          </p:txBody>
        </p:sp>
        <p:sp>
          <p:nvSpPr>
            <p:cNvPr id="416" name="Freeform: Shape 415">
              <a:extLst>
                <a:ext uri="{FF2B5EF4-FFF2-40B4-BE49-F238E27FC236}">
                  <a16:creationId xmlns:a16="http://schemas.microsoft.com/office/drawing/2014/main" id="{A1873ABF-C830-4718-13B1-96650EE158E6}"/>
                </a:ext>
              </a:extLst>
            </p:cNvPr>
            <p:cNvSpPr/>
            <p:nvPr/>
          </p:nvSpPr>
          <p:spPr>
            <a:xfrm>
              <a:off x="6477993" y="4756843"/>
              <a:ext cx="29933" cy="29933"/>
            </a:xfrm>
            <a:custGeom>
              <a:avLst/>
              <a:gdLst>
                <a:gd name="connsiteX0" fmla="*/ 30421 w 29933"/>
                <a:gd name="connsiteY0" fmla="*/ 15323 h 29933"/>
                <a:gd name="connsiteX1" fmla="*/ 15454 w 29933"/>
                <a:gd name="connsiteY1" fmla="*/ 30290 h 29933"/>
                <a:gd name="connsiteX2" fmla="*/ 488 w 29933"/>
                <a:gd name="connsiteY2" fmla="*/ 15323 h 29933"/>
                <a:gd name="connsiteX3" fmla="*/ 15454 w 29933"/>
                <a:gd name="connsiteY3" fmla="*/ 356 h 29933"/>
                <a:gd name="connsiteX4" fmla="*/ 30421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21" y="15323"/>
                  </a:moveTo>
                  <a:cubicBezTo>
                    <a:pt x="30421" y="23589"/>
                    <a:pt x="23720" y="30290"/>
                    <a:pt x="15454" y="30290"/>
                  </a:cubicBezTo>
                  <a:cubicBezTo>
                    <a:pt x="7188" y="30290"/>
                    <a:pt x="488" y="23589"/>
                    <a:pt x="488" y="15323"/>
                  </a:cubicBezTo>
                  <a:cubicBezTo>
                    <a:pt x="488" y="7057"/>
                    <a:pt x="7188" y="356"/>
                    <a:pt x="15454" y="356"/>
                  </a:cubicBezTo>
                  <a:cubicBezTo>
                    <a:pt x="23720" y="356"/>
                    <a:pt x="30421" y="7057"/>
                    <a:pt x="30421" y="15323"/>
                  </a:cubicBezTo>
                  <a:close/>
                </a:path>
              </a:pathLst>
            </a:custGeom>
            <a:solidFill>
              <a:srgbClr val="3E4989"/>
            </a:solidFill>
            <a:ln w="6350" cap="flat">
              <a:noFill/>
              <a:prstDash val="solid"/>
              <a:round/>
            </a:ln>
          </p:spPr>
          <p:txBody>
            <a:bodyPr rtlCol="0" anchor="ctr"/>
            <a:lstStyle/>
            <a:p>
              <a:endParaRPr lang="en-US"/>
            </a:p>
          </p:txBody>
        </p:sp>
        <p:sp>
          <p:nvSpPr>
            <p:cNvPr id="417" name="Freeform: Shape 416">
              <a:extLst>
                <a:ext uri="{FF2B5EF4-FFF2-40B4-BE49-F238E27FC236}">
                  <a16:creationId xmlns:a16="http://schemas.microsoft.com/office/drawing/2014/main" id="{96E47E2C-7F1D-F18B-6143-FB57D42AD566}"/>
                </a:ext>
              </a:extLst>
            </p:cNvPr>
            <p:cNvSpPr/>
            <p:nvPr/>
          </p:nvSpPr>
          <p:spPr>
            <a:xfrm>
              <a:off x="6220871" y="4753206"/>
              <a:ext cx="29933" cy="29933"/>
            </a:xfrm>
            <a:custGeom>
              <a:avLst/>
              <a:gdLst>
                <a:gd name="connsiteX0" fmla="*/ 30394 w 29933"/>
                <a:gd name="connsiteY0" fmla="*/ 15323 h 29933"/>
                <a:gd name="connsiteX1" fmla="*/ 15427 w 29933"/>
                <a:gd name="connsiteY1" fmla="*/ 30289 h 29933"/>
                <a:gd name="connsiteX2" fmla="*/ 461 w 29933"/>
                <a:gd name="connsiteY2" fmla="*/ 15323 h 29933"/>
                <a:gd name="connsiteX3" fmla="*/ 15427 w 29933"/>
                <a:gd name="connsiteY3" fmla="*/ 356 h 29933"/>
                <a:gd name="connsiteX4" fmla="*/ 30394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4" y="15323"/>
                  </a:moveTo>
                  <a:cubicBezTo>
                    <a:pt x="30394" y="23589"/>
                    <a:pt x="23693" y="30289"/>
                    <a:pt x="15427" y="30289"/>
                  </a:cubicBezTo>
                  <a:cubicBezTo>
                    <a:pt x="7161" y="30289"/>
                    <a:pt x="461" y="23589"/>
                    <a:pt x="461" y="15323"/>
                  </a:cubicBezTo>
                  <a:cubicBezTo>
                    <a:pt x="461" y="7057"/>
                    <a:pt x="7161" y="356"/>
                    <a:pt x="15427" y="356"/>
                  </a:cubicBezTo>
                  <a:cubicBezTo>
                    <a:pt x="23693" y="356"/>
                    <a:pt x="30394" y="7057"/>
                    <a:pt x="30394" y="15323"/>
                  </a:cubicBezTo>
                  <a:close/>
                </a:path>
              </a:pathLst>
            </a:custGeom>
            <a:solidFill>
              <a:srgbClr val="3F4788"/>
            </a:solidFill>
            <a:ln w="6350" cap="flat">
              <a:noFill/>
              <a:prstDash val="solid"/>
              <a:round/>
            </a:ln>
          </p:spPr>
          <p:txBody>
            <a:bodyPr rtlCol="0" anchor="ctr"/>
            <a:lstStyle/>
            <a:p>
              <a:endParaRPr lang="en-US"/>
            </a:p>
          </p:txBody>
        </p:sp>
        <p:sp>
          <p:nvSpPr>
            <p:cNvPr id="418" name="Freeform: Shape 417">
              <a:extLst>
                <a:ext uri="{FF2B5EF4-FFF2-40B4-BE49-F238E27FC236}">
                  <a16:creationId xmlns:a16="http://schemas.microsoft.com/office/drawing/2014/main" id="{E3B19590-BD8B-FF88-1DE6-49CDA6269E5F}"/>
                </a:ext>
              </a:extLst>
            </p:cNvPr>
            <p:cNvSpPr/>
            <p:nvPr/>
          </p:nvSpPr>
          <p:spPr>
            <a:xfrm>
              <a:off x="5994369" y="4739783"/>
              <a:ext cx="29933" cy="29933"/>
            </a:xfrm>
            <a:custGeom>
              <a:avLst/>
              <a:gdLst>
                <a:gd name="connsiteX0" fmla="*/ 30370 w 29933"/>
                <a:gd name="connsiteY0" fmla="*/ 15321 h 29933"/>
                <a:gd name="connsiteX1" fmla="*/ 15404 w 29933"/>
                <a:gd name="connsiteY1" fmla="*/ 30288 h 29933"/>
                <a:gd name="connsiteX2" fmla="*/ 437 w 29933"/>
                <a:gd name="connsiteY2" fmla="*/ 15321 h 29933"/>
                <a:gd name="connsiteX3" fmla="*/ 15404 w 29933"/>
                <a:gd name="connsiteY3" fmla="*/ 355 h 29933"/>
                <a:gd name="connsiteX4" fmla="*/ 30370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21"/>
                  </a:moveTo>
                  <a:cubicBezTo>
                    <a:pt x="30370" y="23587"/>
                    <a:pt x="23669" y="30288"/>
                    <a:pt x="15404" y="30288"/>
                  </a:cubicBezTo>
                  <a:cubicBezTo>
                    <a:pt x="7138" y="30288"/>
                    <a:pt x="437" y="23587"/>
                    <a:pt x="437" y="15321"/>
                  </a:cubicBezTo>
                  <a:cubicBezTo>
                    <a:pt x="437" y="7055"/>
                    <a:pt x="7138" y="355"/>
                    <a:pt x="15404" y="355"/>
                  </a:cubicBezTo>
                  <a:cubicBezTo>
                    <a:pt x="23669" y="355"/>
                    <a:pt x="30370" y="7055"/>
                    <a:pt x="30370" y="15321"/>
                  </a:cubicBezTo>
                  <a:close/>
                </a:path>
              </a:pathLst>
            </a:custGeom>
            <a:solidFill>
              <a:srgbClr val="450558"/>
            </a:solidFill>
            <a:ln w="6350" cap="flat">
              <a:noFill/>
              <a:prstDash val="solid"/>
              <a:round/>
            </a:ln>
          </p:spPr>
          <p:txBody>
            <a:bodyPr rtlCol="0" anchor="ctr"/>
            <a:lstStyle/>
            <a:p>
              <a:endParaRPr lang="en-US"/>
            </a:p>
          </p:txBody>
        </p:sp>
        <p:sp>
          <p:nvSpPr>
            <p:cNvPr id="419" name="Freeform: Shape 418">
              <a:extLst>
                <a:ext uri="{FF2B5EF4-FFF2-40B4-BE49-F238E27FC236}">
                  <a16:creationId xmlns:a16="http://schemas.microsoft.com/office/drawing/2014/main" id="{9542D1EE-63CD-6EC8-2E1E-EFDA2F421183}"/>
                </a:ext>
              </a:extLst>
            </p:cNvPr>
            <p:cNvSpPr/>
            <p:nvPr/>
          </p:nvSpPr>
          <p:spPr>
            <a:xfrm>
              <a:off x="6154866" y="4731947"/>
              <a:ext cx="29933" cy="29933"/>
            </a:xfrm>
            <a:custGeom>
              <a:avLst/>
              <a:gdLst>
                <a:gd name="connsiteX0" fmla="*/ 30387 w 29933"/>
                <a:gd name="connsiteY0" fmla="*/ 15320 h 29933"/>
                <a:gd name="connsiteX1" fmla="*/ 15420 w 29933"/>
                <a:gd name="connsiteY1" fmla="*/ 30287 h 29933"/>
                <a:gd name="connsiteX2" fmla="*/ 454 w 29933"/>
                <a:gd name="connsiteY2" fmla="*/ 15320 h 29933"/>
                <a:gd name="connsiteX3" fmla="*/ 15420 w 29933"/>
                <a:gd name="connsiteY3" fmla="*/ 354 h 29933"/>
                <a:gd name="connsiteX4" fmla="*/ 30387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7" y="15320"/>
                  </a:moveTo>
                  <a:cubicBezTo>
                    <a:pt x="30387" y="23586"/>
                    <a:pt x="23686" y="30287"/>
                    <a:pt x="15420" y="30287"/>
                  </a:cubicBezTo>
                  <a:cubicBezTo>
                    <a:pt x="7155" y="30287"/>
                    <a:pt x="454" y="23586"/>
                    <a:pt x="454" y="15320"/>
                  </a:cubicBezTo>
                  <a:cubicBezTo>
                    <a:pt x="454" y="7055"/>
                    <a:pt x="7155" y="354"/>
                    <a:pt x="15420" y="354"/>
                  </a:cubicBezTo>
                  <a:cubicBezTo>
                    <a:pt x="23686" y="354"/>
                    <a:pt x="30387" y="7055"/>
                    <a:pt x="30387" y="15320"/>
                  </a:cubicBezTo>
                  <a:close/>
                </a:path>
              </a:pathLst>
            </a:custGeom>
            <a:solidFill>
              <a:srgbClr val="482374"/>
            </a:solidFill>
            <a:ln w="6350" cap="flat">
              <a:noFill/>
              <a:prstDash val="solid"/>
              <a:round/>
            </a:ln>
          </p:spPr>
          <p:txBody>
            <a:bodyPr rtlCol="0" anchor="ctr"/>
            <a:lstStyle/>
            <a:p>
              <a:endParaRPr lang="en-US"/>
            </a:p>
          </p:txBody>
        </p:sp>
        <p:sp>
          <p:nvSpPr>
            <p:cNvPr id="420" name="Freeform: Shape 419">
              <a:extLst>
                <a:ext uri="{FF2B5EF4-FFF2-40B4-BE49-F238E27FC236}">
                  <a16:creationId xmlns:a16="http://schemas.microsoft.com/office/drawing/2014/main" id="{4AE9986B-8A0E-8001-727A-26B8F3C70328}"/>
                </a:ext>
              </a:extLst>
            </p:cNvPr>
            <p:cNvSpPr/>
            <p:nvPr/>
          </p:nvSpPr>
          <p:spPr>
            <a:xfrm>
              <a:off x="5461652" y="4800229"/>
              <a:ext cx="29933" cy="29933"/>
            </a:xfrm>
            <a:custGeom>
              <a:avLst/>
              <a:gdLst>
                <a:gd name="connsiteX0" fmla="*/ 30314 w 29933"/>
                <a:gd name="connsiteY0" fmla="*/ 15328 h 29933"/>
                <a:gd name="connsiteX1" fmla="*/ 15348 w 29933"/>
                <a:gd name="connsiteY1" fmla="*/ 30294 h 29933"/>
                <a:gd name="connsiteX2" fmla="*/ 381 w 29933"/>
                <a:gd name="connsiteY2" fmla="*/ 15328 h 29933"/>
                <a:gd name="connsiteX3" fmla="*/ 15348 w 29933"/>
                <a:gd name="connsiteY3" fmla="*/ 361 h 29933"/>
                <a:gd name="connsiteX4" fmla="*/ 30314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4" y="15328"/>
                  </a:moveTo>
                  <a:cubicBezTo>
                    <a:pt x="30314" y="23594"/>
                    <a:pt x="23613" y="30294"/>
                    <a:pt x="15348" y="30294"/>
                  </a:cubicBezTo>
                  <a:cubicBezTo>
                    <a:pt x="7082" y="30294"/>
                    <a:pt x="381" y="23594"/>
                    <a:pt x="381" y="15328"/>
                  </a:cubicBezTo>
                  <a:cubicBezTo>
                    <a:pt x="381" y="7062"/>
                    <a:pt x="7082" y="361"/>
                    <a:pt x="15348" y="361"/>
                  </a:cubicBezTo>
                  <a:cubicBezTo>
                    <a:pt x="23613" y="361"/>
                    <a:pt x="30314" y="7062"/>
                    <a:pt x="30314" y="15328"/>
                  </a:cubicBezTo>
                  <a:close/>
                </a:path>
              </a:pathLst>
            </a:custGeom>
            <a:solidFill>
              <a:srgbClr val="1F938B"/>
            </a:solidFill>
            <a:ln w="6350" cap="flat">
              <a:noFill/>
              <a:prstDash val="solid"/>
              <a:round/>
            </a:ln>
          </p:spPr>
          <p:txBody>
            <a:bodyPr rtlCol="0" anchor="ctr"/>
            <a:lstStyle/>
            <a:p>
              <a:endParaRPr lang="en-US"/>
            </a:p>
          </p:txBody>
        </p:sp>
        <p:sp>
          <p:nvSpPr>
            <p:cNvPr id="421" name="Freeform: Shape 420">
              <a:extLst>
                <a:ext uri="{FF2B5EF4-FFF2-40B4-BE49-F238E27FC236}">
                  <a16:creationId xmlns:a16="http://schemas.microsoft.com/office/drawing/2014/main" id="{C071F794-0815-7CE9-DDD7-1732C5535C79}"/>
                </a:ext>
              </a:extLst>
            </p:cNvPr>
            <p:cNvSpPr/>
            <p:nvPr/>
          </p:nvSpPr>
          <p:spPr>
            <a:xfrm>
              <a:off x="5990322" y="4732272"/>
              <a:ext cx="29933" cy="29933"/>
            </a:xfrm>
            <a:custGeom>
              <a:avLst/>
              <a:gdLst>
                <a:gd name="connsiteX0" fmla="*/ 30370 w 29933"/>
                <a:gd name="connsiteY0" fmla="*/ 15321 h 29933"/>
                <a:gd name="connsiteX1" fmla="*/ 15403 w 29933"/>
                <a:gd name="connsiteY1" fmla="*/ 30287 h 29933"/>
                <a:gd name="connsiteX2" fmla="*/ 436 w 29933"/>
                <a:gd name="connsiteY2" fmla="*/ 15321 h 29933"/>
                <a:gd name="connsiteX3" fmla="*/ 15403 w 29933"/>
                <a:gd name="connsiteY3" fmla="*/ 354 h 29933"/>
                <a:gd name="connsiteX4" fmla="*/ 30370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21"/>
                  </a:moveTo>
                  <a:cubicBezTo>
                    <a:pt x="30370" y="23586"/>
                    <a:pt x="23669" y="30287"/>
                    <a:pt x="15403" y="30287"/>
                  </a:cubicBezTo>
                  <a:cubicBezTo>
                    <a:pt x="7137" y="30287"/>
                    <a:pt x="436" y="23586"/>
                    <a:pt x="436" y="15321"/>
                  </a:cubicBezTo>
                  <a:cubicBezTo>
                    <a:pt x="436" y="7055"/>
                    <a:pt x="7137" y="354"/>
                    <a:pt x="15403" y="354"/>
                  </a:cubicBezTo>
                  <a:cubicBezTo>
                    <a:pt x="23669" y="354"/>
                    <a:pt x="30370" y="7055"/>
                    <a:pt x="30370" y="15321"/>
                  </a:cubicBezTo>
                  <a:close/>
                </a:path>
              </a:pathLst>
            </a:custGeom>
            <a:solidFill>
              <a:srgbClr val="48196B"/>
            </a:solidFill>
            <a:ln w="6350" cap="flat">
              <a:noFill/>
              <a:prstDash val="solid"/>
              <a:round/>
            </a:ln>
          </p:spPr>
          <p:txBody>
            <a:bodyPr rtlCol="0" anchor="ctr"/>
            <a:lstStyle/>
            <a:p>
              <a:endParaRPr lang="en-US"/>
            </a:p>
          </p:txBody>
        </p:sp>
        <p:sp>
          <p:nvSpPr>
            <p:cNvPr id="422" name="Freeform: Shape 421">
              <a:extLst>
                <a:ext uri="{FF2B5EF4-FFF2-40B4-BE49-F238E27FC236}">
                  <a16:creationId xmlns:a16="http://schemas.microsoft.com/office/drawing/2014/main" id="{49537A45-8C59-F10C-38DB-8D95817A338C}"/>
                </a:ext>
              </a:extLst>
            </p:cNvPr>
            <p:cNvSpPr/>
            <p:nvPr/>
          </p:nvSpPr>
          <p:spPr>
            <a:xfrm>
              <a:off x="5450274" y="4806826"/>
              <a:ext cx="29933" cy="29933"/>
            </a:xfrm>
            <a:custGeom>
              <a:avLst/>
              <a:gdLst>
                <a:gd name="connsiteX0" fmla="*/ 30313 w 29933"/>
                <a:gd name="connsiteY0" fmla="*/ 15328 h 29933"/>
                <a:gd name="connsiteX1" fmla="*/ 15346 w 29933"/>
                <a:gd name="connsiteY1" fmla="*/ 30295 h 29933"/>
                <a:gd name="connsiteX2" fmla="*/ 380 w 29933"/>
                <a:gd name="connsiteY2" fmla="*/ 15328 h 29933"/>
                <a:gd name="connsiteX3" fmla="*/ 15346 w 29933"/>
                <a:gd name="connsiteY3" fmla="*/ 362 h 29933"/>
                <a:gd name="connsiteX4" fmla="*/ 30313 w 29933"/>
                <a:gd name="connsiteY4" fmla="*/ 153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3" y="15328"/>
                  </a:moveTo>
                  <a:cubicBezTo>
                    <a:pt x="30313" y="23594"/>
                    <a:pt x="23612" y="30295"/>
                    <a:pt x="15346" y="30295"/>
                  </a:cubicBezTo>
                  <a:cubicBezTo>
                    <a:pt x="7081" y="30295"/>
                    <a:pt x="380" y="23594"/>
                    <a:pt x="380" y="15328"/>
                  </a:cubicBezTo>
                  <a:cubicBezTo>
                    <a:pt x="380" y="7063"/>
                    <a:pt x="7081" y="362"/>
                    <a:pt x="15346" y="362"/>
                  </a:cubicBezTo>
                  <a:cubicBezTo>
                    <a:pt x="23612" y="362"/>
                    <a:pt x="30313" y="7063"/>
                    <a:pt x="30313" y="15328"/>
                  </a:cubicBezTo>
                  <a:close/>
                </a:path>
              </a:pathLst>
            </a:custGeom>
            <a:solidFill>
              <a:srgbClr val="38B976"/>
            </a:solidFill>
            <a:ln w="6350" cap="flat">
              <a:noFill/>
              <a:prstDash val="solid"/>
              <a:round/>
            </a:ln>
          </p:spPr>
          <p:txBody>
            <a:bodyPr rtlCol="0" anchor="ctr"/>
            <a:lstStyle/>
            <a:p>
              <a:endParaRPr lang="en-US"/>
            </a:p>
          </p:txBody>
        </p:sp>
        <p:sp>
          <p:nvSpPr>
            <p:cNvPr id="423" name="Freeform: Shape 422">
              <a:extLst>
                <a:ext uri="{FF2B5EF4-FFF2-40B4-BE49-F238E27FC236}">
                  <a16:creationId xmlns:a16="http://schemas.microsoft.com/office/drawing/2014/main" id="{67189754-D41E-2C9B-9F45-CC4C3AB7C8C7}"/>
                </a:ext>
              </a:extLst>
            </p:cNvPr>
            <p:cNvSpPr/>
            <p:nvPr/>
          </p:nvSpPr>
          <p:spPr>
            <a:xfrm>
              <a:off x="5987575" y="4763555"/>
              <a:ext cx="29933" cy="29933"/>
            </a:xfrm>
            <a:custGeom>
              <a:avLst/>
              <a:gdLst>
                <a:gd name="connsiteX0" fmla="*/ 30369 w 29933"/>
                <a:gd name="connsiteY0" fmla="*/ 15324 h 29933"/>
                <a:gd name="connsiteX1" fmla="*/ 15403 w 29933"/>
                <a:gd name="connsiteY1" fmla="*/ 30290 h 29933"/>
                <a:gd name="connsiteX2" fmla="*/ 436 w 29933"/>
                <a:gd name="connsiteY2" fmla="*/ 15324 h 29933"/>
                <a:gd name="connsiteX3" fmla="*/ 15403 w 29933"/>
                <a:gd name="connsiteY3" fmla="*/ 357 h 29933"/>
                <a:gd name="connsiteX4" fmla="*/ 30369 w 29933"/>
                <a:gd name="connsiteY4" fmla="*/ 153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324"/>
                  </a:moveTo>
                  <a:cubicBezTo>
                    <a:pt x="30369" y="23590"/>
                    <a:pt x="23669" y="30290"/>
                    <a:pt x="15403" y="30290"/>
                  </a:cubicBezTo>
                  <a:cubicBezTo>
                    <a:pt x="7137" y="30290"/>
                    <a:pt x="436" y="23590"/>
                    <a:pt x="436" y="15324"/>
                  </a:cubicBezTo>
                  <a:cubicBezTo>
                    <a:pt x="436" y="7058"/>
                    <a:pt x="7137" y="357"/>
                    <a:pt x="15403" y="357"/>
                  </a:cubicBezTo>
                  <a:cubicBezTo>
                    <a:pt x="23669" y="357"/>
                    <a:pt x="30369" y="7058"/>
                    <a:pt x="30369" y="15324"/>
                  </a:cubicBezTo>
                  <a:close/>
                </a:path>
              </a:pathLst>
            </a:custGeom>
            <a:solidFill>
              <a:srgbClr val="31668D"/>
            </a:solidFill>
            <a:ln w="6350" cap="flat">
              <a:noFill/>
              <a:prstDash val="solid"/>
              <a:round/>
            </a:ln>
          </p:spPr>
          <p:txBody>
            <a:bodyPr rtlCol="0" anchor="ctr"/>
            <a:lstStyle/>
            <a:p>
              <a:endParaRPr lang="en-US"/>
            </a:p>
          </p:txBody>
        </p:sp>
        <p:sp>
          <p:nvSpPr>
            <p:cNvPr id="424" name="Freeform: Shape 423">
              <a:extLst>
                <a:ext uri="{FF2B5EF4-FFF2-40B4-BE49-F238E27FC236}">
                  <a16:creationId xmlns:a16="http://schemas.microsoft.com/office/drawing/2014/main" id="{5E225375-B760-4F46-A0A0-3460BA33DC37}"/>
                </a:ext>
              </a:extLst>
            </p:cNvPr>
            <p:cNvSpPr/>
            <p:nvPr/>
          </p:nvSpPr>
          <p:spPr>
            <a:xfrm>
              <a:off x="6220475" y="4755732"/>
              <a:ext cx="29933" cy="29933"/>
            </a:xfrm>
            <a:custGeom>
              <a:avLst/>
              <a:gdLst>
                <a:gd name="connsiteX0" fmla="*/ 30394 w 29933"/>
                <a:gd name="connsiteY0" fmla="*/ 15323 h 29933"/>
                <a:gd name="connsiteX1" fmla="*/ 15427 w 29933"/>
                <a:gd name="connsiteY1" fmla="*/ 30290 h 29933"/>
                <a:gd name="connsiteX2" fmla="*/ 461 w 29933"/>
                <a:gd name="connsiteY2" fmla="*/ 15323 h 29933"/>
                <a:gd name="connsiteX3" fmla="*/ 15427 w 29933"/>
                <a:gd name="connsiteY3" fmla="*/ 356 h 29933"/>
                <a:gd name="connsiteX4" fmla="*/ 30394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4" y="15323"/>
                  </a:moveTo>
                  <a:cubicBezTo>
                    <a:pt x="30394" y="23589"/>
                    <a:pt x="23693" y="30290"/>
                    <a:pt x="15427" y="30290"/>
                  </a:cubicBezTo>
                  <a:cubicBezTo>
                    <a:pt x="7161" y="30290"/>
                    <a:pt x="461" y="23589"/>
                    <a:pt x="461" y="15323"/>
                  </a:cubicBezTo>
                  <a:cubicBezTo>
                    <a:pt x="461" y="7057"/>
                    <a:pt x="7161" y="356"/>
                    <a:pt x="15427" y="356"/>
                  </a:cubicBezTo>
                  <a:cubicBezTo>
                    <a:pt x="23693" y="356"/>
                    <a:pt x="30394" y="7057"/>
                    <a:pt x="30394" y="15323"/>
                  </a:cubicBezTo>
                  <a:close/>
                </a:path>
              </a:pathLst>
            </a:custGeom>
            <a:solidFill>
              <a:srgbClr val="3A538B"/>
            </a:solidFill>
            <a:ln w="6350" cap="flat">
              <a:noFill/>
              <a:prstDash val="solid"/>
              <a:round/>
            </a:ln>
          </p:spPr>
          <p:txBody>
            <a:bodyPr rtlCol="0" anchor="ctr"/>
            <a:lstStyle/>
            <a:p>
              <a:endParaRPr lang="en-US"/>
            </a:p>
          </p:txBody>
        </p:sp>
        <p:sp>
          <p:nvSpPr>
            <p:cNvPr id="425" name="Freeform: Shape 424">
              <a:extLst>
                <a:ext uri="{FF2B5EF4-FFF2-40B4-BE49-F238E27FC236}">
                  <a16:creationId xmlns:a16="http://schemas.microsoft.com/office/drawing/2014/main" id="{959EA22B-7997-9B10-1291-62DA12A5D934}"/>
                </a:ext>
              </a:extLst>
            </p:cNvPr>
            <p:cNvSpPr/>
            <p:nvPr/>
          </p:nvSpPr>
          <p:spPr>
            <a:xfrm>
              <a:off x="5520046" y="4788980"/>
              <a:ext cx="29933" cy="29933"/>
            </a:xfrm>
            <a:custGeom>
              <a:avLst/>
              <a:gdLst>
                <a:gd name="connsiteX0" fmla="*/ 30320 w 29933"/>
                <a:gd name="connsiteY0" fmla="*/ 15326 h 29933"/>
                <a:gd name="connsiteX1" fmla="*/ 15354 w 29933"/>
                <a:gd name="connsiteY1" fmla="*/ 30293 h 29933"/>
                <a:gd name="connsiteX2" fmla="*/ 387 w 29933"/>
                <a:gd name="connsiteY2" fmla="*/ 15326 h 29933"/>
                <a:gd name="connsiteX3" fmla="*/ 15354 w 29933"/>
                <a:gd name="connsiteY3" fmla="*/ 360 h 29933"/>
                <a:gd name="connsiteX4" fmla="*/ 30320 w 29933"/>
                <a:gd name="connsiteY4" fmla="*/ 153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0" y="15326"/>
                  </a:moveTo>
                  <a:cubicBezTo>
                    <a:pt x="30320" y="23592"/>
                    <a:pt x="23620" y="30293"/>
                    <a:pt x="15354" y="30293"/>
                  </a:cubicBezTo>
                  <a:cubicBezTo>
                    <a:pt x="7088" y="30293"/>
                    <a:pt x="387" y="23592"/>
                    <a:pt x="387" y="15326"/>
                  </a:cubicBezTo>
                  <a:cubicBezTo>
                    <a:pt x="387" y="7061"/>
                    <a:pt x="7088" y="360"/>
                    <a:pt x="15354" y="360"/>
                  </a:cubicBezTo>
                  <a:cubicBezTo>
                    <a:pt x="23620" y="360"/>
                    <a:pt x="30320" y="7061"/>
                    <a:pt x="30320" y="15326"/>
                  </a:cubicBezTo>
                  <a:close/>
                </a:path>
              </a:pathLst>
            </a:custGeom>
            <a:solidFill>
              <a:srgbClr val="21A784"/>
            </a:solidFill>
            <a:ln w="6350" cap="flat">
              <a:noFill/>
              <a:prstDash val="solid"/>
              <a:round/>
            </a:ln>
          </p:spPr>
          <p:txBody>
            <a:bodyPr rtlCol="0" anchor="ctr"/>
            <a:lstStyle/>
            <a:p>
              <a:endParaRPr lang="en-US"/>
            </a:p>
          </p:txBody>
        </p:sp>
        <p:sp>
          <p:nvSpPr>
            <p:cNvPr id="426" name="Freeform: Shape 425">
              <a:extLst>
                <a:ext uri="{FF2B5EF4-FFF2-40B4-BE49-F238E27FC236}">
                  <a16:creationId xmlns:a16="http://schemas.microsoft.com/office/drawing/2014/main" id="{98C4E93E-AD72-5F81-972B-55A25F49ABCF}"/>
                </a:ext>
              </a:extLst>
            </p:cNvPr>
            <p:cNvSpPr/>
            <p:nvPr/>
          </p:nvSpPr>
          <p:spPr>
            <a:xfrm>
              <a:off x="6213497" y="4734363"/>
              <a:ext cx="29933" cy="29933"/>
            </a:xfrm>
            <a:custGeom>
              <a:avLst/>
              <a:gdLst>
                <a:gd name="connsiteX0" fmla="*/ 30393 w 29933"/>
                <a:gd name="connsiteY0" fmla="*/ 15321 h 29933"/>
                <a:gd name="connsiteX1" fmla="*/ 15427 w 29933"/>
                <a:gd name="connsiteY1" fmla="*/ 30287 h 29933"/>
                <a:gd name="connsiteX2" fmla="*/ 460 w 29933"/>
                <a:gd name="connsiteY2" fmla="*/ 15321 h 29933"/>
                <a:gd name="connsiteX3" fmla="*/ 15427 w 29933"/>
                <a:gd name="connsiteY3" fmla="*/ 354 h 29933"/>
                <a:gd name="connsiteX4" fmla="*/ 30393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3" y="15321"/>
                  </a:moveTo>
                  <a:cubicBezTo>
                    <a:pt x="30393" y="23587"/>
                    <a:pt x="23692" y="30287"/>
                    <a:pt x="15427" y="30287"/>
                  </a:cubicBezTo>
                  <a:cubicBezTo>
                    <a:pt x="7161" y="30287"/>
                    <a:pt x="460" y="23587"/>
                    <a:pt x="460" y="15321"/>
                  </a:cubicBezTo>
                  <a:cubicBezTo>
                    <a:pt x="460" y="7055"/>
                    <a:pt x="7161" y="354"/>
                    <a:pt x="15427" y="354"/>
                  </a:cubicBezTo>
                  <a:cubicBezTo>
                    <a:pt x="23692" y="354"/>
                    <a:pt x="30393" y="7055"/>
                    <a:pt x="30393" y="15321"/>
                  </a:cubicBezTo>
                  <a:close/>
                </a:path>
              </a:pathLst>
            </a:custGeom>
            <a:solidFill>
              <a:srgbClr val="3C4E8A"/>
            </a:solidFill>
            <a:ln w="6350" cap="flat">
              <a:noFill/>
              <a:prstDash val="solid"/>
              <a:round/>
            </a:ln>
          </p:spPr>
          <p:txBody>
            <a:bodyPr rtlCol="0" anchor="ctr"/>
            <a:lstStyle/>
            <a:p>
              <a:endParaRPr lang="en-US"/>
            </a:p>
          </p:txBody>
        </p:sp>
        <p:sp>
          <p:nvSpPr>
            <p:cNvPr id="427" name="Freeform: Shape 426">
              <a:extLst>
                <a:ext uri="{FF2B5EF4-FFF2-40B4-BE49-F238E27FC236}">
                  <a16:creationId xmlns:a16="http://schemas.microsoft.com/office/drawing/2014/main" id="{F2CE06CC-DBFA-2ABB-E9C3-765228BEB598}"/>
                </a:ext>
              </a:extLst>
            </p:cNvPr>
            <p:cNvSpPr/>
            <p:nvPr/>
          </p:nvSpPr>
          <p:spPr>
            <a:xfrm>
              <a:off x="5964146" y="4739392"/>
              <a:ext cx="29933" cy="29933"/>
            </a:xfrm>
            <a:custGeom>
              <a:avLst/>
              <a:gdLst>
                <a:gd name="connsiteX0" fmla="*/ 30367 w 29933"/>
                <a:gd name="connsiteY0" fmla="*/ 15321 h 29933"/>
                <a:gd name="connsiteX1" fmla="*/ 15400 w 29933"/>
                <a:gd name="connsiteY1" fmla="*/ 30288 h 29933"/>
                <a:gd name="connsiteX2" fmla="*/ 434 w 29933"/>
                <a:gd name="connsiteY2" fmla="*/ 15321 h 29933"/>
                <a:gd name="connsiteX3" fmla="*/ 15400 w 29933"/>
                <a:gd name="connsiteY3" fmla="*/ 355 h 29933"/>
                <a:gd name="connsiteX4" fmla="*/ 30367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321"/>
                  </a:moveTo>
                  <a:cubicBezTo>
                    <a:pt x="30367" y="23587"/>
                    <a:pt x="23666" y="30288"/>
                    <a:pt x="15400" y="30288"/>
                  </a:cubicBezTo>
                  <a:cubicBezTo>
                    <a:pt x="7135" y="30288"/>
                    <a:pt x="434" y="23587"/>
                    <a:pt x="434" y="15321"/>
                  </a:cubicBezTo>
                  <a:cubicBezTo>
                    <a:pt x="434" y="7055"/>
                    <a:pt x="7135" y="355"/>
                    <a:pt x="15400" y="355"/>
                  </a:cubicBezTo>
                  <a:cubicBezTo>
                    <a:pt x="23666" y="355"/>
                    <a:pt x="30367" y="7055"/>
                    <a:pt x="30367" y="15321"/>
                  </a:cubicBezTo>
                  <a:close/>
                </a:path>
              </a:pathLst>
            </a:custGeom>
            <a:solidFill>
              <a:srgbClr val="472A79"/>
            </a:solidFill>
            <a:ln w="6350" cap="flat">
              <a:noFill/>
              <a:prstDash val="solid"/>
              <a:round/>
            </a:ln>
          </p:spPr>
          <p:txBody>
            <a:bodyPr rtlCol="0" anchor="ctr"/>
            <a:lstStyle/>
            <a:p>
              <a:endParaRPr lang="en-US"/>
            </a:p>
          </p:txBody>
        </p:sp>
        <p:sp>
          <p:nvSpPr>
            <p:cNvPr id="428" name="Freeform: Shape 427">
              <a:extLst>
                <a:ext uri="{FF2B5EF4-FFF2-40B4-BE49-F238E27FC236}">
                  <a16:creationId xmlns:a16="http://schemas.microsoft.com/office/drawing/2014/main" id="{C95C32F8-BD77-B3EC-85A0-C6CD36ACE57B}"/>
                </a:ext>
              </a:extLst>
            </p:cNvPr>
            <p:cNvSpPr/>
            <p:nvPr/>
          </p:nvSpPr>
          <p:spPr>
            <a:xfrm>
              <a:off x="6500053" y="4724409"/>
              <a:ext cx="29933" cy="29933"/>
            </a:xfrm>
            <a:custGeom>
              <a:avLst/>
              <a:gdLst>
                <a:gd name="connsiteX0" fmla="*/ 30423 w 29933"/>
                <a:gd name="connsiteY0" fmla="*/ 15320 h 29933"/>
                <a:gd name="connsiteX1" fmla="*/ 15457 w 29933"/>
                <a:gd name="connsiteY1" fmla="*/ 30286 h 29933"/>
                <a:gd name="connsiteX2" fmla="*/ 490 w 29933"/>
                <a:gd name="connsiteY2" fmla="*/ 15320 h 29933"/>
                <a:gd name="connsiteX3" fmla="*/ 15457 w 29933"/>
                <a:gd name="connsiteY3" fmla="*/ 353 h 29933"/>
                <a:gd name="connsiteX4" fmla="*/ 30423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23" y="15320"/>
                  </a:moveTo>
                  <a:cubicBezTo>
                    <a:pt x="30423" y="23586"/>
                    <a:pt x="23722" y="30286"/>
                    <a:pt x="15457" y="30286"/>
                  </a:cubicBezTo>
                  <a:cubicBezTo>
                    <a:pt x="7191" y="30286"/>
                    <a:pt x="490" y="23586"/>
                    <a:pt x="490" y="15320"/>
                  </a:cubicBezTo>
                  <a:cubicBezTo>
                    <a:pt x="490" y="7054"/>
                    <a:pt x="7191" y="353"/>
                    <a:pt x="15457" y="353"/>
                  </a:cubicBezTo>
                  <a:cubicBezTo>
                    <a:pt x="23722" y="353"/>
                    <a:pt x="30423" y="7054"/>
                    <a:pt x="30423" y="15320"/>
                  </a:cubicBezTo>
                  <a:close/>
                </a:path>
              </a:pathLst>
            </a:custGeom>
            <a:solidFill>
              <a:srgbClr val="472B7A"/>
            </a:solidFill>
            <a:ln w="6350" cap="flat">
              <a:noFill/>
              <a:prstDash val="solid"/>
              <a:round/>
            </a:ln>
          </p:spPr>
          <p:txBody>
            <a:bodyPr rtlCol="0" anchor="ctr"/>
            <a:lstStyle/>
            <a:p>
              <a:endParaRPr lang="en-US"/>
            </a:p>
          </p:txBody>
        </p:sp>
        <p:sp>
          <p:nvSpPr>
            <p:cNvPr id="429" name="Freeform: Shape 428">
              <a:extLst>
                <a:ext uri="{FF2B5EF4-FFF2-40B4-BE49-F238E27FC236}">
                  <a16:creationId xmlns:a16="http://schemas.microsoft.com/office/drawing/2014/main" id="{2721DE9C-221C-8EB6-8CD5-8CE99B8D0119}"/>
                </a:ext>
              </a:extLst>
            </p:cNvPr>
            <p:cNvSpPr/>
            <p:nvPr/>
          </p:nvSpPr>
          <p:spPr>
            <a:xfrm>
              <a:off x="5934007" y="4755508"/>
              <a:ext cx="29933" cy="29933"/>
            </a:xfrm>
            <a:custGeom>
              <a:avLst/>
              <a:gdLst>
                <a:gd name="connsiteX0" fmla="*/ 30364 w 29933"/>
                <a:gd name="connsiteY0" fmla="*/ 15323 h 29933"/>
                <a:gd name="connsiteX1" fmla="*/ 15397 w 29933"/>
                <a:gd name="connsiteY1" fmla="*/ 30290 h 29933"/>
                <a:gd name="connsiteX2" fmla="*/ 431 w 29933"/>
                <a:gd name="connsiteY2" fmla="*/ 15323 h 29933"/>
                <a:gd name="connsiteX3" fmla="*/ 15397 w 29933"/>
                <a:gd name="connsiteY3" fmla="*/ 356 h 29933"/>
                <a:gd name="connsiteX4" fmla="*/ 30364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23"/>
                  </a:moveTo>
                  <a:cubicBezTo>
                    <a:pt x="30364" y="23589"/>
                    <a:pt x="23663" y="30290"/>
                    <a:pt x="15397" y="30290"/>
                  </a:cubicBezTo>
                  <a:cubicBezTo>
                    <a:pt x="7131" y="30290"/>
                    <a:pt x="431" y="23589"/>
                    <a:pt x="431" y="15323"/>
                  </a:cubicBezTo>
                  <a:cubicBezTo>
                    <a:pt x="431" y="7057"/>
                    <a:pt x="7131" y="356"/>
                    <a:pt x="15397" y="356"/>
                  </a:cubicBezTo>
                  <a:cubicBezTo>
                    <a:pt x="23663" y="356"/>
                    <a:pt x="30364" y="7057"/>
                    <a:pt x="30364" y="15323"/>
                  </a:cubicBezTo>
                  <a:close/>
                </a:path>
              </a:pathLst>
            </a:custGeom>
            <a:solidFill>
              <a:srgbClr val="2C718E"/>
            </a:solidFill>
            <a:ln w="6350" cap="flat">
              <a:noFill/>
              <a:prstDash val="solid"/>
              <a:round/>
            </a:ln>
          </p:spPr>
          <p:txBody>
            <a:bodyPr rtlCol="0" anchor="ctr"/>
            <a:lstStyle/>
            <a:p>
              <a:endParaRPr lang="en-US"/>
            </a:p>
          </p:txBody>
        </p:sp>
        <p:sp>
          <p:nvSpPr>
            <p:cNvPr id="430" name="Freeform: Shape 429">
              <a:extLst>
                <a:ext uri="{FF2B5EF4-FFF2-40B4-BE49-F238E27FC236}">
                  <a16:creationId xmlns:a16="http://schemas.microsoft.com/office/drawing/2014/main" id="{DA0C1423-5504-F82C-9FD2-DAA188721455}"/>
                </a:ext>
              </a:extLst>
            </p:cNvPr>
            <p:cNvSpPr/>
            <p:nvPr/>
          </p:nvSpPr>
          <p:spPr>
            <a:xfrm>
              <a:off x="5987911" y="4738644"/>
              <a:ext cx="29933" cy="29933"/>
            </a:xfrm>
            <a:custGeom>
              <a:avLst/>
              <a:gdLst>
                <a:gd name="connsiteX0" fmla="*/ 30369 w 29933"/>
                <a:gd name="connsiteY0" fmla="*/ 15321 h 29933"/>
                <a:gd name="connsiteX1" fmla="*/ 15403 w 29933"/>
                <a:gd name="connsiteY1" fmla="*/ 30288 h 29933"/>
                <a:gd name="connsiteX2" fmla="*/ 436 w 29933"/>
                <a:gd name="connsiteY2" fmla="*/ 15321 h 29933"/>
                <a:gd name="connsiteX3" fmla="*/ 15403 w 29933"/>
                <a:gd name="connsiteY3" fmla="*/ 355 h 29933"/>
                <a:gd name="connsiteX4" fmla="*/ 30369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321"/>
                  </a:moveTo>
                  <a:cubicBezTo>
                    <a:pt x="30369" y="23587"/>
                    <a:pt x="23669" y="30288"/>
                    <a:pt x="15403" y="30288"/>
                  </a:cubicBezTo>
                  <a:cubicBezTo>
                    <a:pt x="7137" y="30288"/>
                    <a:pt x="436" y="23587"/>
                    <a:pt x="436" y="15321"/>
                  </a:cubicBezTo>
                  <a:cubicBezTo>
                    <a:pt x="436" y="7055"/>
                    <a:pt x="7137" y="355"/>
                    <a:pt x="15403" y="355"/>
                  </a:cubicBezTo>
                  <a:cubicBezTo>
                    <a:pt x="23669" y="355"/>
                    <a:pt x="30369" y="7055"/>
                    <a:pt x="30369" y="15321"/>
                  </a:cubicBezTo>
                  <a:close/>
                </a:path>
              </a:pathLst>
            </a:custGeom>
            <a:solidFill>
              <a:srgbClr val="414186"/>
            </a:solidFill>
            <a:ln w="6350" cap="flat">
              <a:noFill/>
              <a:prstDash val="solid"/>
              <a:round/>
            </a:ln>
          </p:spPr>
          <p:txBody>
            <a:bodyPr rtlCol="0" anchor="ctr"/>
            <a:lstStyle/>
            <a:p>
              <a:endParaRPr lang="en-US"/>
            </a:p>
          </p:txBody>
        </p:sp>
        <p:sp>
          <p:nvSpPr>
            <p:cNvPr id="431" name="Freeform: Shape 430">
              <a:extLst>
                <a:ext uri="{FF2B5EF4-FFF2-40B4-BE49-F238E27FC236}">
                  <a16:creationId xmlns:a16="http://schemas.microsoft.com/office/drawing/2014/main" id="{54BE2392-50EB-7AD9-C4F5-D70769F75864}"/>
                </a:ext>
              </a:extLst>
            </p:cNvPr>
            <p:cNvSpPr/>
            <p:nvPr/>
          </p:nvSpPr>
          <p:spPr>
            <a:xfrm>
              <a:off x="5888689" y="4759897"/>
              <a:ext cx="29933" cy="29933"/>
            </a:xfrm>
            <a:custGeom>
              <a:avLst/>
              <a:gdLst>
                <a:gd name="connsiteX0" fmla="*/ 30359 w 29933"/>
                <a:gd name="connsiteY0" fmla="*/ 15323 h 29933"/>
                <a:gd name="connsiteX1" fmla="*/ 15392 w 29933"/>
                <a:gd name="connsiteY1" fmla="*/ 30290 h 29933"/>
                <a:gd name="connsiteX2" fmla="*/ 426 w 29933"/>
                <a:gd name="connsiteY2" fmla="*/ 15323 h 29933"/>
                <a:gd name="connsiteX3" fmla="*/ 15392 w 29933"/>
                <a:gd name="connsiteY3" fmla="*/ 357 h 29933"/>
                <a:gd name="connsiteX4" fmla="*/ 30359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23"/>
                  </a:moveTo>
                  <a:cubicBezTo>
                    <a:pt x="30359" y="23589"/>
                    <a:pt x="23658" y="30290"/>
                    <a:pt x="15392" y="30290"/>
                  </a:cubicBezTo>
                  <a:cubicBezTo>
                    <a:pt x="7127" y="30290"/>
                    <a:pt x="426" y="23589"/>
                    <a:pt x="426" y="15323"/>
                  </a:cubicBezTo>
                  <a:cubicBezTo>
                    <a:pt x="426" y="7058"/>
                    <a:pt x="7127" y="357"/>
                    <a:pt x="15392" y="357"/>
                  </a:cubicBezTo>
                  <a:cubicBezTo>
                    <a:pt x="23658" y="357"/>
                    <a:pt x="30359" y="7058"/>
                    <a:pt x="30359" y="15323"/>
                  </a:cubicBezTo>
                  <a:close/>
                </a:path>
              </a:pathLst>
            </a:custGeom>
            <a:solidFill>
              <a:srgbClr val="2A768E"/>
            </a:solidFill>
            <a:ln w="6350" cap="flat">
              <a:noFill/>
              <a:prstDash val="solid"/>
              <a:round/>
            </a:ln>
          </p:spPr>
          <p:txBody>
            <a:bodyPr rtlCol="0" anchor="ctr"/>
            <a:lstStyle/>
            <a:p>
              <a:endParaRPr lang="en-US"/>
            </a:p>
          </p:txBody>
        </p:sp>
        <p:sp>
          <p:nvSpPr>
            <p:cNvPr id="432" name="Freeform: Shape 431">
              <a:extLst>
                <a:ext uri="{FF2B5EF4-FFF2-40B4-BE49-F238E27FC236}">
                  <a16:creationId xmlns:a16="http://schemas.microsoft.com/office/drawing/2014/main" id="{363ED6E9-AE26-FD94-7A52-12C181EFB039}"/>
                </a:ext>
              </a:extLst>
            </p:cNvPr>
            <p:cNvSpPr/>
            <p:nvPr/>
          </p:nvSpPr>
          <p:spPr>
            <a:xfrm>
              <a:off x="5485529" y="4790832"/>
              <a:ext cx="29933" cy="29933"/>
            </a:xfrm>
            <a:custGeom>
              <a:avLst/>
              <a:gdLst>
                <a:gd name="connsiteX0" fmla="*/ 30317 w 29933"/>
                <a:gd name="connsiteY0" fmla="*/ 15327 h 29933"/>
                <a:gd name="connsiteX1" fmla="*/ 15350 w 29933"/>
                <a:gd name="connsiteY1" fmla="*/ 30293 h 29933"/>
                <a:gd name="connsiteX2" fmla="*/ 383 w 29933"/>
                <a:gd name="connsiteY2" fmla="*/ 15327 h 29933"/>
                <a:gd name="connsiteX3" fmla="*/ 15350 w 29933"/>
                <a:gd name="connsiteY3" fmla="*/ 360 h 29933"/>
                <a:gd name="connsiteX4" fmla="*/ 30317 w 29933"/>
                <a:gd name="connsiteY4" fmla="*/ 153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7" y="15327"/>
                  </a:moveTo>
                  <a:cubicBezTo>
                    <a:pt x="30317" y="23593"/>
                    <a:pt x="23616" y="30293"/>
                    <a:pt x="15350" y="30293"/>
                  </a:cubicBezTo>
                  <a:cubicBezTo>
                    <a:pt x="7084" y="30293"/>
                    <a:pt x="383" y="23593"/>
                    <a:pt x="383" y="15327"/>
                  </a:cubicBezTo>
                  <a:cubicBezTo>
                    <a:pt x="383" y="7061"/>
                    <a:pt x="7084" y="360"/>
                    <a:pt x="15350" y="360"/>
                  </a:cubicBezTo>
                  <a:cubicBezTo>
                    <a:pt x="23616" y="360"/>
                    <a:pt x="30317" y="7061"/>
                    <a:pt x="30317" y="15327"/>
                  </a:cubicBezTo>
                  <a:close/>
                </a:path>
              </a:pathLst>
            </a:custGeom>
            <a:solidFill>
              <a:srgbClr val="1E9E88"/>
            </a:solidFill>
            <a:ln w="6350" cap="flat">
              <a:noFill/>
              <a:prstDash val="solid"/>
              <a:round/>
            </a:ln>
          </p:spPr>
          <p:txBody>
            <a:bodyPr rtlCol="0" anchor="ctr"/>
            <a:lstStyle/>
            <a:p>
              <a:endParaRPr lang="en-US"/>
            </a:p>
          </p:txBody>
        </p:sp>
        <p:sp>
          <p:nvSpPr>
            <p:cNvPr id="433" name="Freeform: Shape 432">
              <a:extLst>
                <a:ext uri="{FF2B5EF4-FFF2-40B4-BE49-F238E27FC236}">
                  <a16:creationId xmlns:a16="http://schemas.microsoft.com/office/drawing/2014/main" id="{B0D9C72E-AEF2-7548-A943-23D813C0F0C1}"/>
                </a:ext>
              </a:extLst>
            </p:cNvPr>
            <p:cNvSpPr/>
            <p:nvPr/>
          </p:nvSpPr>
          <p:spPr>
            <a:xfrm>
              <a:off x="5945133" y="4749964"/>
              <a:ext cx="29933" cy="29933"/>
            </a:xfrm>
            <a:custGeom>
              <a:avLst/>
              <a:gdLst>
                <a:gd name="connsiteX0" fmla="*/ 30365 w 29933"/>
                <a:gd name="connsiteY0" fmla="*/ 15322 h 29933"/>
                <a:gd name="connsiteX1" fmla="*/ 15398 w 29933"/>
                <a:gd name="connsiteY1" fmla="*/ 30289 h 29933"/>
                <a:gd name="connsiteX2" fmla="*/ 432 w 29933"/>
                <a:gd name="connsiteY2" fmla="*/ 15322 h 29933"/>
                <a:gd name="connsiteX3" fmla="*/ 15398 w 29933"/>
                <a:gd name="connsiteY3" fmla="*/ 356 h 29933"/>
                <a:gd name="connsiteX4" fmla="*/ 30365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322"/>
                  </a:moveTo>
                  <a:cubicBezTo>
                    <a:pt x="30365" y="23588"/>
                    <a:pt x="23664" y="30289"/>
                    <a:pt x="15398" y="30289"/>
                  </a:cubicBezTo>
                  <a:cubicBezTo>
                    <a:pt x="7133" y="30289"/>
                    <a:pt x="432" y="23588"/>
                    <a:pt x="432" y="15322"/>
                  </a:cubicBezTo>
                  <a:cubicBezTo>
                    <a:pt x="432" y="7057"/>
                    <a:pt x="7133" y="356"/>
                    <a:pt x="15398" y="356"/>
                  </a:cubicBezTo>
                  <a:cubicBezTo>
                    <a:pt x="23664" y="356"/>
                    <a:pt x="30365" y="7057"/>
                    <a:pt x="30365" y="15322"/>
                  </a:cubicBezTo>
                  <a:close/>
                </a:path>
              </a:pathLst>
            </a:custGeom>
            <a:solidFill>
              <a:srgbClr val="30688D"/>
            </a:solidFill>
            <a:ln w="6350" cap="flat">
              <a:noFill/>
              <a:prstDash val="solid"/>
              <a:round/>
            </a:ln>
          </p:spPr>
          <p:txBody>
            <a:bodyPr rtlCol="0" anchor="ctr"/>
            <a:lstStyle/>
            <a:p>
              <a:endParaRPr lang="en-US"/>
            </a:p>
          </p:txBody>
        </p:sp>
        <p:sp>
          <p:nvSpPr>
            <p:cNvPr id="434" name="Freeform: Shape 433">
              <a:extLst>
                <a:ext uri="{FF2B5EF4-FFF2-40B4-BE49-F238E27FC236}">
                  <a16:creationId xmlns:a16="http://schemas.microsoft.com/office/drawing/2014/main" id="{0AA37B7A-B23C-F379-2818-EC079380467F}"/>
                </a:ext>
              </a:extLst>
            </p:cNvPr>
            <p:cNvSpPr/>
            <p:nvPr/>
          </p:nvSpPr>
          <p:spPr>
            <a:xfrm>
              <a:off x="6404311" y="4729615"/>
              <a:ext cx="29933" cy="29933"/>
            </a:xfrm>
            <a:custGeom>
              <a:avLst/>
              <a:gdLst>
                <a:gd name="connsiteX0" fmla="*/ 30413 w 29933"/>
                <a:gd name="connsiteY0" fmla="*/ 15320 h 29933"/>
                <a:gd name="connsiteX1" fmla="*/ 15447 w 29933"/>
                <a:gd name="connsiteY1" fmla="*/ 30287 h 29933"/>
                <a:gd name="connsiteX2" fmla="*/ 480 w 29933"/>
                <a:gd name="connsiteY2" fmla="*/ 15320 h 29933"/>
                <a:gd name="connsiteX3" fmla="*/ 15447 w 29933"/>
                <a:gd name="connsiteY3" fmla="*/ 354 h 29933"/>
                <a:gd name="connsiteX4" fmla="*/ 30413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13" y="15320"/>
                  </a:moveTo>
                  <a:cubicBezTo>
                    <a:pt x="30413" y="23586"/>
                    <a:pt x="23712" y="30287"/>
                    <a:pt x="15447" y="30287"/>
                  </a:cubicBezTo>
                  <a:cubicBezTo>
                    <a:pt x="7181" y="30287"/>
                    <a:pt x="480" y="23586"/>
                    <a:pt x="480" y="15320"/>
                  </a:cubicBezTo>
                  <a:cubicBezTo>
                    <a:pt x="480" y="7054"/>
                    <a:pt x="7181" y="354"/>
                    <a:pt x="15447" y="354"/>
                  </a:cubicBezTo>
                  <a:cubicBezTo>
                    <a:pt x="23712" y="354"/>
                    <a:pt x="30413" y="7054"/>
                    <a:pt x="30413" y="15320"/>
                  </a:cubicBezTo>
                  <a:close/>
                </a:path>
              </a:pathLst>
            </a:custGeom>
            <a:solidFill>
              <a:srgbClr val="39548B"/>
            </a:solidFill>
            <a:ln w="6350" cap="flat">
              <a:noFill/>
              <a:prstDash val="solid"/>
              <a:round/>
            </a:ln>
          </p:spPr>
          <p:txBody>
            <a:bodyPr rtlCol="0" anchor="ctr"/>
            <a:lstStyle/>
            <a:p>
              <a:endParaRPr lang="en-US"/>
            </a:p>
          </p:txBody>
        </p:sp>
        <p:sp>
          <p:nvSpPr>
            <p:cNvPr id="435" name="Freeform: Shape 434">
              <a:extLst>
                <a:ext uri="{FF2B5EF4-FFF2-40B4-BE49-F238E27FC236}">
                  <a16:creationId xmlns:a16="http://schemas.microsoft.com/office/drawing/2014/main" id="{9168BEED-2568-5463-F446-0666D7C3D6CB}"/>
                </a:ext>
              </a:extLst>
            </p:cNvPr>
            <p:cNvSpPr/>
            <p:nvPr/>
          </p:nvSpPr>
          <p:spPr>
            <a:xfrm>
              <a:off x="6130322" y="4722155"/>
              <a:ext cx="29933" cy="29933"/>
            </a:xfrm>
            <a:custGeom>
              <a:avLst/>
              <a:gdLst>
                <a:gd name="connsiteX0" fmla="*/ 30384 w 29933"/>
                <a:gd name="connsiteY0" fmla="*/ 15319 h 29933"/>
                <a:gd name="connsiteX1" fmla="*/ 15418 w 29933"/>
                <a:gd name="connsiteY1" fmla="*/ 30286 h 29933"/>
                <a:gd name="connsiteX2" fmla="*/ 451 w 29933"/>
                <a:gd name="connsiteY2" fmla="*/ 15319 h 29933"/>
                <a:gd name="connsiteX3" fmla="*/ 15418 w 29933"/>
                <a:gd name="connsiteY3" fmla="*/ 353 h 29933"/>
                <a:gd name="connsiteX4" fmla="*/ 30384 w 29933"/>
                <a:gd name="connsiteY4" fmla="*/ 153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19"/>
                  </a:moveTo>
                  <a:cubicBezTo>
                    <a:pt x="30384" y="23585"/>
                    <a:pt x="23684" y="30286"/>
                    <a:pt x="15418" y="30286"/>
                  </a:cubicBezTo>
                  <a:cubicBezTo>
                    <a:pt x="7152" y="30286"/>
                    <a:pt x="451" y="23585"/>
                    <a:pt x="451" y="15319"/>
                  </a:cubicBezTo>
                  <a:cubicBezTo>
                    <a:pt x="451" y="7054"/>
                    <a:pt x="7152" y="353"/>
                    <a:pt x="15418" y="353"/>
                  </a:cubicBezTo>
                  <a:cubicBezTo>
                    <a:pt x="23684" y="353"/>
                    <a:pt x="30384" y="7054"/>
                    <a:pt x="30384" y="15319"/>
                  </a:cubicBezTo>
                  <a:close/>
                </a:path>
              </a:pathLst>
            </a:custGeom>
            <a:solidFill>
              <a:srgbClr val="414186"/>
            </a:solidFill>
            <a:ln w="6350" cap="flat">
              <a:noFill/>
              <a:prstDash val="solid"/>
              <a:round/>
            </a:ln>
          </p:spPr>
          <p:txBody>
            <a:bodyPr rtlCol="0" anchor="ctr"/>
            <a:lstStyle/>
            <a:p>
              <a:endParaRPr lang="en-US"/>
            </a:p>
          </p:txBody>
        </p:sp>
        <p:sp>
          <p:nvSpPr>
            <p:cNvPr id="436" name="Freeform: Shape 435">
              <a:extLst>
                <a:ext uri="{FF2B5EF4-FFF2-40B4-BE49-F238E27FC236}">
                  <a16:creationId xmlns:a16="http://schemas.microsoft.com/office/drawing/2014/main" id="{F58C3BC6-3A64-15C7-428B-E9758343BBA6}"/>
                </a:ext>
              </a:extLst>
            </p:cNvPr>
            <p:cNvSpPr/>
            <p:nvPr/>
          </p:nvSpPr>
          <p:spPr>
            <a:xfrm>
              <a:off x="5627924" y="4769223"/>
              <a:ext cx="29933" cy="29933"/>
            </a:xfrm>
            <a:custGeom>
              <a:avLst/>
              <a:gdLst>
                <a:gd name="connsiteX0" fmla="*/ 30332 w 29933"/>
                <a:gd name="connsiteY0" fmla="*/ 15324 h 29933"/>
                <a:gd name="connsiteX1" fmla="*/ 15365 w 29933"/>
                <a:gd name="connsiteY1" fmla="*/ 30291 h 29933"/>
                <a:gd name="connsiteX2" fmla="*/ 398 w 29933"/>
                <a:gd name="connsiteY2" fmla="*/ 15324 h 29933"/>
                <a:gd name="connsiteX3" fmla="*/ 15365 w 29933"/>
                <a:gd name="connsiteY3" fmla="*/ 358 h 29933"/>
                <a:gd name="connsiteX4" fmla="*/ 30332 w 29933"/>
                <a:gd name="connsiteY4" fmla="*/ 153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324"/>
                  </a:moveTo>
                  <a:cubicBezTo>
                    <a:pt x="30332" y="23590"/>
                    <a:pt x="23631" y="30291"/>
                    <a:pt x="15365" y="30291"/>
                  </a:cubicBezTo>
                  <a:cubicBezTo>
                    <a:pt x="7099" y="30291"/>
                    <a:pt x="398" y="23590"/>
                    <a:pt x="398" y="15324"/>
                  </a:cubicBezTo>
                  <a:cubicBezTo>
                    <a:pt x="398" y="7059"/>
                    <a:pt x="7099" y="358"/>
                    <a:pt x="15365" y="358"/>
                  </a:cubicBezTo>
                  <a:cubicBezTo>
                    <a:pt x="23631" y="358"/>
                    <a:pt x="30332" y="7059"/>
                    <a:pt x="30332" y="15324"/>
                  </a:cubicBezTo>
                  <a:close/>
                </a:path>
              </a:pathLst>
            </a:custGeom>
            <a:solidFill>
              <a:srgbClr val="24848D"/>
            </a:solidFill>
            <a:ln w="6350" cap="flat">
              <a:noFill/>
              <a:prstDash val="solid"/>
              <a:round/>
            </a:ln>
          </p:spPr>
          <p:txBody>
            <a:bodyPr rtlCol="0" anchor="ctr"/>
            <a:lstStyle/>
            <a:p>
              <a:endParaRPr lang="en-US"/>
            </a:p>
          </p:txBody>
        </p:sp>
        <p:sp>
          <p:nvSpPr>
            <p:cNvPr id="437" name="Freeform: Shape 436">
              <a:extLst>
                <a:ext uri="{FF2B5EF4-FFF2-40B4-BE49-F238E27FC236}">
                  <a16:creationId xmlns:a16="http://schemas.microsoft.com/office/drawing/2014/main" id="{D3859425-A839-E084-88C2-973B2EC5A202}"/>
                </a:ext>
              </a:extLst>
            </p:cNvPr>
            <p:cNvSpPr/>
            <p:nvPr/>
          </p:nvSpPr>
          <p:spPr>
            <a:xfrm>
              <a:off x="6397100" y="4704705"/>
              <a:ext cx="29933" cy="29933"/>
            </a:xfrm>
            <a:custGeom>
              <a:avLst/>
              <a:gdLst>
                <a:gd name="connsiteX0" fmla="*/ 30412 w 29933"/>
                <a:gd name="connsiteY0" fmla="*/ 15318 h 29933"/>
                <a:gd name="connsiteX1" fmla="*/ 15446 w 29933"/>
                <a:gd name="connsiteY1" fmla="*/ 30284 h 29933"/>
                <a:gd name="connsiteX2" fmla="*/ 479 w 29933"/>
                <a:gd name="connsiteY2" fmla="*/ 15318 h 29933"/>
                <a:gd name="connsiteX3" fmla="*/ 15446 w 29933"/>
                <a:gd name="connsiteY3" fmla="*/ 351 h 29933"/>
                <a:gd name="connsiteX4" fmla="*/ 30412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12" y="15318"/>
                  </a:moveTo>
                  <a:cubicBezTo>
                    <a:pt x="30412" y="23583"/>
                    <a:pt x="23712" y="30284"/>
                    <a:pt x="15446" y="30284"/>
                  </a:cubicBezTo>
                  <a:cubicBezTo>
                    <a:pt x="7180" y="30284"/>
                    <a:pt x="479" y="23583"/>
                    <a:pt x="479" y="15318"/>
                  </a:cubicBezTo>
                  <a:cubicBezTo>
                    <a:pt x="479" y="7052"/>
                    <a:pt x="7180" y="351"/>
                    <a:pt x="15446" y="351"/>
                  </a:cubicBezTo>
                  <a:cubicBezTo>
                    <a:pt x="23712" y="351"/>
                    <a:pt x="30412" y="7052"/>
                    <a:pt x="30412" y="15318"/>
                  </a:cubicBezTo>
                  <a:close/>
                </a:path>
              </a:pathLst>
            </a:custGeom>
            <a:solidFill>
              <a:srgbClr val="48196B"/>
            </a:solidFill>
            <a:ln w="6350" cap="flat">
              <a:noFill/>
              <a:prstDash val="solid"/>
              <a:round/>
            </a:ln>
          </p:spPr>
          <p:txBody>
            <a:bodyPr rtlCol="0" anchor="ctr"/>
            <a:lstStyle/>
            <a:p>
              <a:endParaRPr lang="en-US"/>
            </a:p>
          </p:txBody>
        </p:sp>
        <p:sp>
          <p:nvSpPr>
            <p:cNvPr id="438" name="Freeform: Shape 437">
              <a:extLst>
                <a:ext uri="{FF2B5EF4-FFF2-40B4-BE49-F238E27FC236}">
                  <a16:creationId xmlns:a16="http://schemas.microsoft.com/office/drawing/2014/main" id="{A97BB822-B862-E1F4-A354-6B112FA79DF8}"/>
                </a:ext>
              </a:extLst>
            </p:cNvPr>
            <p:cNvSpPr/>
            <p:nvPr/>
          </p:nvSpPr>
          <p:spPr>
            <a:xfrm>
              <a:off x="6121964" y="4737108"/>
              <a:ext cx="29933" cy="29933"/>
            </a:xfrm>
            <a:custGeom>
              <a:avLst/>
              <a:gdLst>
                <a:gd name="connsiteX0" fmla="*/ 30384 w 29933"/>
                <a:gd name="connsiteY0" fmla="*/ 15321 h 29933"/>
                <a:gd name="connsiteX1" fmla="*/ 15417 w 29933"/>
                <a:gd name="connsiteY1" fmla="*/ 30288 h 29933"/>
                <a:gd name="connsiteX2" fmla="*/ 450 w 29933"/>
                <a:gd name="connsiteY2" fmla="*/ 15321 h 29933"/>
                <a:gd name="connsiteX3" fmla="*/ 15417 w 29933"/>
                <a:gd name="connsiteY3" fmla="*/ 354 h 29933"/>
                <a:gd name="connsiteX4" fmla="*/ 30384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21"/>
                  </a:moveTo>
                  <a:cubicBezTo>
                    <a:pt x="30384" y="23587"/>
                    <a:pt x="23683" y="30288"/>
                    <a:pt x="15417" y="30288"/>
                  </a:cubicBezTo>
                  <a:cubicBezTo>
                    <a:pt x="7151" y="30288"/>
                    <a:pt x="450" y="23587"/>
                    <a:pt x="450" y="15321"/>
                  </a:cubicBezTo>
                  <a:cubicBezTo>
                    <a:pt x="450" y="7055"/>
                    <a:pt x="7151" y="354"/>
                    <a:pt x="15417" y="354"/>
                  </a:cubicBezTo>
                  <a:cubicBezTo>
                    <a:pt x="23683" y="354"/>
                    <a:pt x="30384" y="7055"/>
                    <a:pt x="30384" y="15321"/>
                  </a:cubicBezTo>
                  <a:close/>
                </a:path>
              </a:pathLst>
            </a:custGeom>
            <a:solidFill>
              <a:srgbClr val="355D8C"/>
            </a:solidFill>
            <a:ln w="6350" cap="flat">
              <a:noFill/>
              <a:prstDash val="solid"/>
              <a:round/>
            </a:ln>
          </p:spPr>
          <p:txBody>
            <a:bodyPr rtlCol="0" anchor="ctr"/>
            <a:lstStyle/>
            <a:p>
              <a:endParaRPr lang="en-US"/>
            </a:p>
          </p:txBody>
        </p:sp>
        <p:sp>
          <p:nvSpPr>
            <p:cNvPr id="439" name="Freeform: Shape 438">
              <a:extLst>
                <a:ext uri="{FF2B5EF4-FFF2-40B4-BE49-F238E27FC236}">
                  <a16:creationId xmlns:a16="http://schemas.microsoft.com/office/drawing/2014/main" id="{9517AE63-DE77-3C85-6628-80D1BAA05266}"/>
                </a:ext>
              </a:extLst>
            </p:cNvPr>
            <p:cNvSpPr/>
            <p:nvPr/>
          </p:nvSpPr>
          <p:spPr>
            <a:xfrm>
              <a:off x="5481359" y="4776998"/>
              <a:ext cx="29933" cy="29933"/>
            </a:xfrm>
            <a:custGeom>
              <a:avLst/>
              <a:gdLst>
                <a:gd name="connsiteX0" fmla="*/ 30316 w 29933"/>
                <a:gd name="connsiteY0" fmla="*/ 15325 h 29933"/>
                <a:gd name="connsiteX1" fmla="*/ 15350 w 29933"/>
                <a:gd name="connsiteY1" fmla="*/ 30292 h 29933"/>
                <a:gd name="connsiteX2" fmla="*/ 383 w 29933"/>
                <a:gd name="connsiteY2" fmla="*/ 15325 h 29933"/>
                <a:gd name="connsiteX3" fmla="*/ 15350 w 29933"/>
                <a:gd name="connsiteY3" fmla="*/ 359 h 29933"/>
                <a:gd name="connsiteX4" fmla="*/ 30316 w 29933"/>
                <a:gd name="connsiteY4" fmla="*/ 153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6" y="15325"/>
                  </a:moveTo>
                  <a:cubicBezTo>
                    <a:pt x="30316" y="23591"/>
                    <a:pt x="23616" y="30292"/>
                    <a:pt x="15350" y="30292"/>
                  </a:cubicBezTo>
                  <a:cubicBezTo>
                    <a:pt x="7084" y="30292"/>
                    <a:pt x="383" y="23591"/>
                    <a:pt x="383" y="15325"/>
                  </a:cubicBezTo>
                  <a:cubicBezTo>
                    <a:pt x="383" y="7059"/>
                    <a:pt x="7084" y="359"/>
                    <a:pt x="15350" y="359"/>
                  </a:cubicBezTo>
                  <a:cubicBezTo>
                    <a:pt x="23616" y="359"/>
                    <a:pt x="30316" y="7059"/>
                    <a:pt x="30316" y="15325"/>
                  </a:cubicBezTo>
                  <a:close/>
                </a:path>
              </a:pathLst>
            </a:custGeom>
            <a:solidFill>
              <a:srgbClr val="32B57A"/>
            </a:solidFill>
            <a:ln w="6350" cap="flat">
              <a:noFill/>
              <a:prstDash val="solid"/>
              <a:round/>
            </a:ln>
          </p:spPr>
          <p:txBody>
            <a:bodyPr rtlCol="0" anchor="ctr"/>
            <a:lstStyle/>
            <a:p>
              <a:endParaRPr lang="en-US"/>
            </a:p>
          </p:txBody>
        </p:sp>
        <p:sp>
          <p:nvSpPr>
            <p:cNvPr id="440" name="Freeform: Shape 439">
              <a:extLst>
                <a:ext uri="{FF2B5EF4-FFF2-40B4-BE49-F238E27FC236}">
                  <a16:creationId xmlns:a16="http://schemas.microsoft.com/office/drawing/2014/main" id="{5D443FF7-7B27-1E54-D34D-BEF55610C62A}"/>
                </a:ext>
              </a:extLst>
            </p:cNvPr>
            <p:cNvSpPr/>
            <p:nvPr/>
          </p:nvSpPr>
          <p:spPr>
            <a:xfrm>
              <a:off x="5795051" y="4748153"/>
              <a:ext cx="29933" cy="29933"/>
            </a:xfrm>
            <a:custGeom>
              <a:avLst/>
              <a:gdLst>
                <a:gd name="connsiteX0" fmla="*/ 30349 w 29933"/>
                <a:gd name="connsiteY0" fmla="*/ 15322 h 29933"/>
                <a:gd name="connsiteX1" fmla="*/ 15383 w 29933"/>
                <a:gd name="connsiteY1" fmla="*/ 30289 h 29933"/>
                <a:gd name="connsiteX2" fmla="*/ 416 w 29933"/>
                <a:gd name="connsiteY2" fmla="*/ 15322 h 29933"/>
                <a:gd name="connsiteX3" fmla="*/ 15383 w 29933"/>
                <a:gd name="connsiteY3" fmla="*/ 356 h 29933"/>
                <a:gd name="connsiteX4" fmla="*/ 30349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322"/>
                  </a:moveTo>
                  <a:cubicBezTo>
                    <a:pt x="30349" y="23588"/>
                    <a:pt x="23648" y="30289"/>
                    <a:pt x="15383" y="30289"/>
                  </a:cubicBezTo>
                  <a:cubicBezTo>
                    <a:pt x="7117" y="30289"/>
                    <a:pt x="416" y="23588"/>
                    <a:pt x="416" y="15322"/>
                  </a:cubicBezTo>
                  <a:cubicBezTo>
                    <a:pt x="416" y="7056"/>
                    <a:pt x="7117" y="356"/>
                    <a:pt x="15383" y="356"/>
                  </a:cubicBezTo>
                  <a:cubicBezTo>
                    <a:pt x="23648" y="356"/>
                    <a:pt x="30349" y="7056"/>
                    <a:pt x="30349" y="15322"/>
                  </a:cubicBezTo>
                  <a:close/>
                </a:path>
              </a:pathLst>
            </a:custGeom>
            <a:solidFill>
              <a:srgbClr val="2B738E"/>
            </a:solidFill>
            <a:ln w="6350" cap="flat">
              <a:noFill/>
              <a:prstDash val="solid"/>
              <a:round/>
            </a:ln>
          </p:spPr>
          <p:txBody>
            <a:bodyPr rtlCol="0" anchor="ctr"/>
            <a:lstStyle/>
            <a:p>
              <a:endParaRPr lang="en-US"/>
            </a:p>
          </p:txBody>
        </p:sp>
        <p:sp>
          <p:nvSpPr>
            <p:cNvPr id="441" name="Freeform: Shape 440">
              <a:extLst>
                <a:ext uri="{FF2B5EF4-FFF2-40B4-BE49-F238E27FC236}">
                  <a16:creationId xmlns:a16="http://schemas.microsoft.com/office/drawing/2014/main" id="{8622C629-11DB-79CB-9EB3-8384E904EC37}"/>
                </a:ext>
              </a:extLst>
            </p:cNvPr>
            <p:cNvSpPr/>
            <p:nvPr/>
          </p:nvSpPr>
          <p:spPr>
            <a:xfrm>
              <a:off x="6401254" y="4706791"/>
              <a:ext cx="29933" cy="29933"/>
            </a:xfrm>
            <a:custGeom>
              <a:avLst/>
              <a:gdLst>
                <a:gd name="connsiteX0" fmla="*/ 30413 w 29933"/>
                <a:gd name="connsiteY0" fmla="*/ 15318 h 29933"/>
                <a:gd name="connsiteX1" fmla="*/ 15446 w 29933"/>
                <a:gd name="connsiteY1" fmla="*/ 30284 h 29933"/>
                <a:gd name="connsiteX2" fmla="*/ 480 w 29933"/>
                <a:gd name="connsiteY2" fmla="*/ 15318 h 29933"/>
                <a:gd name="connsiteX3" fmla="*/ 15446 w 29933"/>
                <a:gd name="connsiteY3" fmla="*/ 351 h 29933"/>
                <a:gd name="connsiteX4" fmla="*/ 30413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13" y="15318"/>
                  </a:moveTo>
                  <a:cubicBezTo>
                    <a:pt x="30413" y="23584"/>
                    <a:pt x="23712" y="30284"/>
                    <a:pt x="15446" y="30284"/>
                  </a:cubicBezTo>
                  <a:cubicBezTo>
                    <a:pt x="7180" y="30284"/>
                    <a:pt x="480" y="23584"/>
                    <a:pt x="480" y="15318"/>
                  </a:cubicBezTo>
                  <a:cubicBezTo>
                    <a:pt x="480" y="7052"/>
                    <a:pt x="7180" y="351"/>
                    <a:pt x="15446" y="351"/>
                  </a:cubicBezTo>
                  <a:cubicBezTo>
                    <a:pt x="23712" y="351"/>
                    <a:pt x="30413" y="7052"/>
                    <a:pt x="30413" y="15318"/>
                  </a:cubicBezTo>
                  <a:close/>
                </a:path>
              </a:pathLst>
            </a:custGeom>
            <a:solidFill>
              <a:srgbClr val="46317E"/>
            </a:solidFill>
            <a:ln w="6350" cap="flat">
              <a:noFill/>
              <a:prstDash val="solid"/>
              <a:round/>
            </a:ln>
          </p:spPr>
          <p:txBody>
            <a:bodyPr rtlCol="0" anchor="ctr"/>
            <a:lstStyle/>
            <a:p>
              <a:endParaRPr lang="en-US"/>
            </a:p>
          </p:txBody>
        </p:sp>
        <p:sp>
          <p:nvSpPr>
            <p:cNvPr id="442" name="Freeform: Shape 441">
              <a:extLst>
                <a:ext uri="{FF2B5EF4-FFF2-40B4-BE49-F238E27FC236}">
                  <a16:creationId xmlns:a16="http://schemas.microsoft.com/office/drawing/2014/main" id="{20749FCA-D8AD-EC3A-EF9A-6A70A5D09F70}"/>
                </a:ext>
              </a:extLst>
            </p:cNvPr>
            <p:cNvSpPr/>
            <p:nvPr/>
          </p:nvSpPr>
          <p:spPr>
            <a:xfrm>
              <a:off x="5933019" y="4749634"/>
              <a:ext cx="29933" cy="29933"/>
            </a:xfrm>
            <a:custGeom>
              <a:avLst/>
              <a:gdLst>
                <a:gd name="connsiteX0" fmla="*/ 30364 w 29933"/>
                <a:gd name="connsiteY0" fmla="*/ 15322 h 29933"/>
                <a:gd name="connsiteX1" fmla="*/ 15397 w 29933"/>
                <a:gd name="connsiteY1" fmla="*/ 30289 h 29933"/>
                <a:gd name="connsiteX2" fmla="*/ 430 w 29933"/>
                <a:gd name="connsiteY2" fmla="*/ 15322 h 29933"/>
                <a:gd name="connsiteX3" fmla="*/ 15397 w 29933"/>
                <a:gd name="connsiteY3" fmla="*/ 356 h 29933"/>
                <a:gd name="connsiteX4" fmla="*/ 30364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22"/>
                  </a:moveTo>
                  <a:cubicBezTo>
                    <a:pt x="30364" y="23588"/>
                    <a:pt x="23663" y="30289"/>
                    <a:pt x="15397" y="30289"/>
                  </a:cubicBezTo>
                  <a:cubicBezTo>
                    <a:pt x="7131" y="30289"/>
                    <a:pt x="430" y="23588"/>
                    <a:pt x="430" y="15322"/>
                  </a:cubicBezTo>
                  <a:cubicBezTo>
                    <a:pt x="430" y="7057"/>
                    <a:pt x="7131" y="356"/>
                    <a:pt x="15397" y="356"/>
                  </a:cubicBezTo>
                  <a:cubicBezTo>
                    <a:pt x="23663" y="356"/>
                    <a:pt x="30364" y="7057"/>
                    <a:pt x="30364" y="15322"/>
                  </a:cubicBezTo>
                  <a:close/>
                </a:path>
              </a:pathLst>
            </a:custGeom>
            <a:solidFill>
              <a:srgbClr val="2F6A8D"/>
            </a:solidFill>
            <a:ln w="6350" cap="flat">
              <a:noFill/>
              <a:prstDash val="solid"/>
              <a:round/>
            </a:ln>
          </p:spPr>
          <p:txBody>
            <a:bodyPr rtlCol="0" anchor="ctr"/>
            <a:lstStyle/>
            <a:p>
              <a:endParaRPr lang="en-US"/>
            </a:p>
          </p:txBody>
        </p:sp>
        <p:sp>
          <p:nvSpPr>
            <p:cNvPr id="443" name="Freeform: Shape 442">
              <a:extLst>
                <a:ext uri="{FF2B5EF4-FFF2-40B4-BE49-F238E27FC236}">
                  <a16:creationId xmlns:a16="http://schemas.microsoft.com/office/drawing/2014/main" id="{53BE5C9D-8930-DE13-D729-C18233FF8F8B}"/>
                </a:ext>
              </a:extLst>
            </p:cNvPr>
            <p:cNvSpPr/>
            <p:nvPr/>
          </p:nvSpPr>
          <p:spPr>
            <a:xfrm>
              <a:off x="6304809" y="4710213"/>
              <a:ext cx="29933" cy="29933"/>
            </a:xfrm>
            <a:custGeom>
              <a:avLst/>
              <a:gdLst>
                <a:gd name="connsiteX0" fmla="*/ 30403 w 29933"/>
                <a:gd name="connsiteY0" fmla="*/ 15318 h 29933"/>
                <a:gd name="connsiteX1" fmla="*/ 15436 w 29933"/>
                <a:gd name="connsiteY1" fmla="*/ 30285 h 29933"/>
                <a:gd name="connsiteX2" fmla="*/ 469 w 29933"/>
                <a:gd name="connsiteY2" fmla="*/ 15318 h 29933"/>
                <a:gd name="connsiteX3" fmla="*/ 15436 w 29933"/>
                <a:gd name="connsiteY3" fmla="*/ 352 h 29933"/>
                <a:gd name="connsiteX4" fmla="*/ 30403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3" y="15318"/>
                  </a:moveTo>
                  <a:cubicBezTo>
                    <a:pt x="30403" y="23584"/>
                    <a:pt x="23702" y="30285"/>
                    <a:pt x="15436" y="30285"/>
                  </a:cubicBezTo>
                  <a:cubicBezTo>
                    <a:pt x="7170" y="30285"/>
                    <a:pt x="469" y="23584"/>
                    <a:pt x="469" y="15318"/>
                  </a:cubicBezTo>
                  <a:cubicBezTo>
                    <a:pt x="469" y="7052"/>
                    <a:pt x="7170" y="352"/>
                    <a:pt x="15436" y="352"/>
                  </a:cubicBezTo>
                  <a:cubicBezTo>
                    <a:pt x="23702" y="352"/>
                    <a:pt x="30403" y="7052"/>
                    <a:pt x="30403" y="15318"/>
                  </a:cubicBezTo>
                  <a:close/>
                </a:path>
              </a:pathLst>
            </a:custGeom>
            <a:solidFill>
              <a:srgbClr val="423D84"/>
            </a:solidFill>
            <a:ln w="6350" cap="flat">
              <a:noFill/>
              <a:prstDash val="solid"/>
              <a:round/>
            </a:ln>
          </p:spPr>
          <p:txBody>
            <a:bodyPr rtlCol="0" anchor="ctr"/>
            <a:lstStyle/>
            <a:p>
              <a:endParaRPr lang="en-US"/>
            </a:p>
          </p:txBody>
        </p:sp>
        <p:sp>
          <p:nvSpPr>
            <p:cNvPr id="444" name="Freeform: Shape 443">
              <a:extLst>
                <a:ext uri="{FF2B5EF4-FFF2-40B4-BE49-F238E27FC236}">
                  <a16:creationId xmlns:a16="http://schemas.microsoft.com/office/drawing/2014/main" id="{5B2BA399-8BF3-E7B5-B0C8-686C697B47E1}"/>
                </a:ext>
              </a:extLst>
            </p:cNvPr>
            <p:cNvSpPr/>
            <p:nvPr/>
          </p:nvSpPr>
          <p:spPr>
            <a:xfrm>
              <a:off x="5941466" y="4749060"/>
              <a:ext cx="29933" cy="29933"/>
            </a:xfrm>
            <a:custGeom>
              <a:avLst/>
              <a:gdLst>
                <a:gd name="connsiteX0" fmla="*/ 30365 w 29933"/>
                <a:gd name="connsiteY0" fmla="*/ 15322 h 29933"/>
                <a:gd name="connsiteX1" fmla="*/ 15398 w 29933"/>
                <a:gd name="connsiteY1" fmla="*/ 30289 h 29933"/>
                <a:gd name="connsiteX2" fmla="*/ 431 w 29933"/>
                <a:gd name="connsiteY2" fmla="*/ 15322 h 29933"/>
                <a:gd name="connsiteX3" fmla="*/ 15398 w 29933"/>
                <a:gd name="connsiteY3" fmla="*/ 356 h 29933"/>
                <a:gd name="connsiteX4" fmla="*/ 30365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322"/>
                  </a:moveTo>
                  <a:cubicBezTo>
                    <a:pt x="30365" y="23588"/>
                    <a:pt x="23664" y="30289"/>
                    <a:pt x="15398" y="30289"/>
                  </a:cubicBezTo>
                  <a:cubicBezTo>
                    <a:pt x="7132" y="30289"/>
                    <a:pt x="431" y="23588"/>
                    <a:pt x="431" y="15322"/>
                  </a:cubicBezTo>
                  <a:cubicBezTo>
                    <a:pt x="431" y="7056"/>
                    <a:pt x="7132" y="356"/>
                    <a:pt x="15398" y="356"/>
                  </a:cubicBezTo>
                  <a:cubicBezTo>
                    <a:pt x="23664" y="356"/>
                    <a:pt x="30365" y="7056"/>
                    <a:pt x="30365" y="15322"/>
                  </a:cubicBezTo>
                  <a:close/>
                </a:path>
              </a:pathLst>
            </a:custGeom>
            <a:solidFill>
              <a:srgbClr val="25828E"/>
            </a:solidFill>
            <a:ln w="6350" cap="flat">
              <a:noFill/>
              <a:prstDash val="solid"/>
              <a:round/>
            </a:ln>
          </p:spPr>
          <p:txBody>
            <a:bodyPr rtlCol="0" anchor="ctr"/>
            <a:lstStyle/>
            <a:p>
              <a:endParaRPr lang="en-US"/>
            </a:p>
          </p:txBody>
        </p:sp>
        <p:sp>
          <p:nvSpPr>
            <p:cNvPr id="445" name="Freeform: Shape 444">
              <a:extLst>
                <a:ext uri="{FF2B5EF4-FFF2-40B4-BE49-F238E27FC236}">
                  <a16:creationId xmlns:a16="http://schemas.microsoft.com/office/drawing/2014/main" id="{B6DE72E4-6772-AFAB-1449-4C2D937AAA9E}"/>
                </a:ext>
              </a:extLst>
            </p:cNvPr>
            <p:cNvSpPr/>
            <p:nvPr/>
          </p:nvSpPr>
          <p:spPr>
            <a:xfrm>
              <a:off x="6344921" y="4717773"/>
              <a:ext cx="29933" cy="29933"/>
            </a:xfrm>
            <a:custGeom>
              <a:avLst/>
              <a:gdLst>
                <a:gd name="connsiteX0" fmla="*/ 30407 w 29933"/>
                <a:gd name="connsiteY0" fmla="*/ 15319 h 29933"/>
                <a:gd name="connsiteX1" fmla="*/ 15440 w 29933"/>
                <a:gd name="connsiteY1" fmla="*/ 30286 h 29933"/>
                <a:gd name="connsiteX2" fmla="*/ 474 w 29933"/>
                <a:gd name="connsiteY2" fmla="*/ 15319 h 29933"/>
                <a:gd name="connsiteX3" fmla="*/ 15440 w 29933"/>
                <a:gd name="connsiteY3" fmla="*/ 352 h 29933"/>
                <a:gd name="connsiteX4" fmla="*/ 30407 w 29933"/>
                <a:gd name="connsiteY4" fmla="*/ 153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7" y="15319"/>
                  </a:moveTo>
                  <a:cubicBezTo>
                    <a:pt x="30407" y="23585"/>
                    <a:pt x="23706" y="30286"/>
                    <a:pt x="15440" y="30286"/>
                  </a:cubicBezTo>
                  <a:cubicBezTo>
                    <a:pt x="7174" y="30286"/>
                    <a:pt x="474" y="23585"/>
                    <a:pt x="474" y="15319"/>
                  </a:cubicBezTo>
                  <a:cubicBezTo>
                    <a:pt x="474" y="7053"/>
                    <a:pt x="7174" y="352"/>
                    <a:pt x="15440" y="352"/>
                  </a:cubicBezTo>
                  <a:cubicBezTo>
                    <a:pt x="23706" y="352"/>
                    <a:pt x="30407" y="7053"/>
                    <a:pt x="30407" y="15319"/>
                  </a:cubicBezTo>
                  <a:close/>
                </a:path>
              </a:pathLst>
            </a:custGeom>
            <a:solidFill>
              <a:srgbClr val="37598C"/>
            </a:solidFill>
            <a:ln w="6350" cap="flat">
              <a:noFill/>
              <a:prstDash val="solid"/>
              <a:round/>
            </a:ln>
          </p:spPr>
          <p:txBody>
            <a:bodyPr rtlCol="0" anchor="ctr"/>
            <a:lstStyle/>
            <a:p>
              <a:endParaRPr lang="en-US"/>
            </a:p>
          </p:txBody>
        </p:sp>
        <p:sp>
          <p:nvSpPr>
            <p:cNvPr id="446" name="Freeform: Shape 445">
              <a:extLst>
                <a:ext uri="{FF2B5EF4-FFF2-40B4-BE49-F238E27FC236}">
                  <a16:creationId xmlns:a16="http://schemas.microsoft.com/office/drawing/2014/main" id="{5E3C3F0F-ED41-BC7E-434A-67B36A6FF9DB}"/>
                </a:ext>
              </a:extLst>
            </p:cNvPr>
            <p:cNvSpPr/>
            <p:nvPr/>
          </p:nvSpPr>
          <p:spPr>
            <a:xfrm>
              <a:off x="6470665" y="4698228"/>
              <a:ext cx="29933" cy="29933"/>
            </a:xfrm>
            <a:custGeom>
              <a:avLst/>
              <a:gdLst>
                <a:gd name="connsiteX0" fmla="*/ 30420 w 29933"/>
                <a:gd name="connsiteY0" fmla="*/ 15317 h 29933"/>
                <a:gd name="connsiteX1" fmla="*/ 15454 w 29933"/>
                <a:gd name="connsiteY1" fmla="*/ 30284 h 29933"/>
                <a:gd name="connsiteX2" fmla="*/ 487 w 29933"/>
                <a:gd name="connsiteY2" fmla="*/ 15317 h 29933"/>
                <a:gd name="connsiteX3" fmla="*/ 15454 w 29933"/>
                <a:gd name="connsiteY3" fmla="*/ 350 h 29933"/>
                <a:gd name="connsiteX4" fmla="*/ 30420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20" y="15317"/>
                  </a:moveTo>
                  <a:cubicBezTo>
                    <a:pt x="30420" y="23583"/>
                    <a:pt x="23719" y="30284"/>
                    <a:pt x="15454" y="30284"/>
                  </a:cubicBezTo>
                  <a:cubicBezTo>
                    <a:pt x="7188" y="30284"/>
                    <a:pt x="487" y="23583"/>
                    <a:pt x="487" y="15317"/>
                  </a:cubicBezTo>
                  <a:cubicBezTo>
                    <a:pt x="487" y="7051"/>
                    <a:pt x="7188" y="350"/>
                    <a:pt x="15454" y="350"/>
                  </a:cubicBezTo>
                  <a:cubicBezTo>
                    <a:pt x="23719" y="350"/>
                    <a:pt x="30420" y="7051"/>
                    <a:pt x="30420" y="15317"/>
                  </a:cubicBezTo>
                  <a:close/>
                </a:path>
              </a:pathLst>
            </a:custGeom>
            <a:solidFill>
              <a:srgbClr val="462D7C"/>
            </a:solidFill>
            <a:ln w="6350" cap="flat">
              <a:noFill/>
              <a:prstDash val="solid"/>
              <a:round/>
            </a:ln>
          </p:spPr>
          <p:txBody>
            <a:bodyPr rtlCol="0" anchor="ctr"/>
            <a:lstStyle/>
            <a:p>
              <a:endParaRPr lang="en-US"/>
            </a:p>
          </p:txBody>
        </p:sp>
        <p:sp>
          <p:nvSpPr>
            <p:cNvPr id="447" name="Freeform: Shape 446">
              <a:extLst>
                <a:ext uri="{FF2B5EF4-FFF2-40B4-BE49-F238E27FC236}">
                  <a16:creationId xmlns:a16="http://schemas.microsoft.com/office/drawing/2014/main" id="{BE7C21D7-D7D6-32B4-4950-757CA30C29C3}"/>
                </a:ext>
              </a:extLst>
            </p:cNvPr>
            <p:cNvSpPr/>
            <p:nvPr/>
          </p:nvSpPr>
          <p:spPr>
            <a:xfrm>
              <a:off x="6231822" y="4701472"/>
              <a:ext cx="29933" cy="29933"/>
            </a:xfrm>
            <a:custGeom>
              <a:avLst/>
              <a:gdLst>
                <a:gd name="connsiteX0" fmla="*/ 30395 w 29933"/>
                <a:gd name="connsiteY0" fmla="*/ 15317 h 29933"/>
                <a:gd name="connsiteX1" fmla="*/ 15428 w 29933"/>
                <a:gd name="connsiteY1" fmla="*/ 30284 h 29933"/>
                <a:gd name="connsiteX2" fmla="*/ 462 w 29933"/>
                <a:gd name="connsiteY2" fmla="*/ 15317 h 29933"/>
                <a:gd name="connsiteX3" fmla="*/ 15428 w 29933"/>
                <a:gd name="connsiteY3" fmla="*/ 351 h 29933"/>
                <a:gd name="connsiteX4" fmla="*/ 30395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5" y="15317"/>
                  </a:moveTo>
                  <a:cubicBezTo>
                    <a:pt x="30395" y="23583"/>
                    <a:pt x="23694" y="30284"/>
                    <a:pt x="15428" y="30284"/>
                  </a:cubicBezTo>
                  <a:cubicBezTo>
                    <a:pt x="7163" y="30284"/>
                    <a:pt x="462" y="23583"/>
                    <a:pt x="462" y="15317"/>
                  </a:cubicBezTo>
                  <a:cubicBezTo>
                    <a:pt x="462" y="7051"/>
                    <a:pt x="7163" y="351"/>
                    <a:pt x="15428" y="351"/>
                  </a:cubicBezTo>
                  <a:cubicBezTo>
                    <a:pt x="23694" y="351"/>
                    <a:pt x="30395" y="7051"/>
                    <a:pt x="30395" y="15317"/>
                  </a:cubicBezTo>
                  <a:close/>
                </a:path>
              </a:pathLst>
            </a:custGeom>
            <a:solidFill>
              <a:srgbClr val="472B7A"/>
            </a:solidFill>
            <a:ln w="6350" cap="flat">
              <a:noFill/>
              <a:prstDash val="solid"/>
              <a:round/>
            </a:ln>
          </p:spPr>
          <p:txBody>
            <a:bodyPr rtlCol="0" anchor="ctr"/>
            <a:lstStyle/>
            <a:p>
              <a:endParaRPr lang="en-US"/>
            </a:p>
          </p:txBody>
        </p:sp>
        <p:sp>
          <p:nvSpPr>
            <p:cNvPr id="448" name="Freeform: Shape 447">
              <a:extLst>
                <a:ext uri="{FF2B5EF4-FFF2-40B4-BE49-F238E27FC236}">
                  <a16:creationId xmlns:a16="http://schemas.microsoft.com/office/drawing/2014/main" id="{E319C926-41BF-A1FC-81E0-774BDF4F984B}"/>
                </a:ext>
              </a:extLst>
            </p:cNvPr>
            <p:cNvSpPr/>
            <p:nvPr/>
          </p:nvSpPr>
          <p:spPr>
            <a:xfrm>
              <a:off x="6300780" y="4690571"/>
              <a:ext cx="29933" cy="29933"/>
            </a:xfrm>
            <a:custGeom>
              <a:avLst/>
              <a:gdLst>
                <a:gd name="connsiteX0" fmla="*/ 30402 w 29933"/>
                <a:gd name="connsiteY0" fmla="*/ 15316 h 29933"/>
                <a:gd name="connsiteX1" fmla="*/ 15436 w 29933"/>
                <a:gd name="connsiteY1" fmla="*/ 30283 h 29933"/>
                <a:gd name="connsiteX2" fmla="*/ 469 w 29933"/>
                <a:gd name="connsiteY2" fmla="*/ 15316 h 29933"/>
                <a:gd name="connsiteX3" fmla="*/ 15436 w 29933"/>
                <a:gd name="connsiteY3" fmla="*/ 350 h 29933"/>
                <a:gd name="connsiteX4" fmla="*/ 30402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2" y="15316"/>
                  </a:moveTo>
                  <a:cubicBezTo>
                    <a:pt x="30402" y="23582"/>
                    <a:pt x="23702" y="30283"/>
                    <a:pt x="15436" y="30283"/>
                  </a:cubicBezTo>
                  <a:cubicBezTo>
                    <a:pt x="7170" y="30283"/>
                    <a:pt x="469" y="23582"/>
                    <a:pt x="469" y="15316"/>
                  </a:cubicBezTo>
                  <a:cubicBezTo>
                    <a:pt x="469" y="7050"/>
                    <a:pt x="7170" y="350"/>
                    <a:pt x="15436" y="350"/>
                  </a:cubicBezTo>
                  <a:cubicBezTo>
                    <a:pt x="23702" y="350"/>
                    <a:pt x="30402" y="7050"/>
                    <a:pt x="30402" y="15316"/>
                  </a:cubicBezTo>
                  <a:close/>
                </a:path>
              </a:pathLst>
            </a:custGeom>
            <a:solidFill>
              <a:srgbClr val="471466"/>
            </a:solidFill>
            <a:ln w="6350" cap="flat">
              <a:noFill/>
              <a:prstDash val="solid"/>
              <a:round/>
            </a:ln>
          </p:spPr>
          <p:txBody>
            <a:bodyPr rtlCol="0" anchor="ctr"/>
            <a:lstStyle/>
            <a:p>
              <a:endParaRPr lang="en-US"/>
            </a:p>
          </p:txBody>
        </p:sp>
        <p:sp>
          <p:nvSpPr>
            <p:cNvPr id="449" name="Freeform: Shape 448">
              <a:extLst>
                <a:ext uri="{FF2B5EF4-FFF2-40B4-BE49-F238E27FC236}">
                  <a16:creationId xmlns:a16="http://schemas.microsoft.com/office/drawing/2014/main" id="{6C4F31DF-EC9C-87D9-306D-F9EB7FDBFAAB}"/>
                </a:ext>
              </a:extLst>
            </p:cNvPr>
            <p:cNvSpPr/>
            <p:nvPr/>
          </p:nvSpPr>
          <p:spPr>
            <a:xfrm>
              <a:off x="5995371" y="4710958"/>
              <a:ext cx="29933" cy="29933"/>
            </a:xfrm>
            <a:custGeom>
              <a:avLst/>
              <a:gdLst>
                <a:gd name="connsiteX0" fmla="*/ 30370 w 29933"/>
                <a:gd name="connsiteY0" fmla="*/ 15318 h 29933"/>
                <a:gd name="connsiteX1" fmla="*/ 15404 w 29933"/>
                <a:gd name="connsiteY1" fmla="*/ 30285 h 29933"/>
                <a:gd name="connsiteX2" fmla="*/ 437 w 29933"/>
                <a:gd name="connsiteY2" fmla="*/ 15318 h 29933"/>
                <a:gd name="connsiteX3" fmla="*/ 15404 w 29933"/>
                <a:gd name="connsiteY3" fmla="*/ 352 h 29933"/>
                <a:gd name="connsiteX4" fmla="*/ 30370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18"/>
                  </a:moveTo>
                  <a:cubicBezTo>
                    <a:pt x="30370" y="23584"/>
                    <a:pt x="23669" y="30285"/>
                    <a:pt x="15404" y="30285"/>
                  </a:cubicBezTo>
                  <a:cubicBezTo>
                    <a:pt x="7138" y="30285"/>
                    <a:pt x="437" y="23584"/>
                    <a:pt x="437" y="15318"/>
                  </a:cubicBezTo>
                  <a:cubicBezTo>
                    <a:pt x="437" y="7052"/>
                    <a:pt x="7138" y="352"/>
                    <a:pt x="15404" y="352"/>
                  </a:cubicBezTo>
                  <a:cubicBezTo>
                    <a:pt x="23669" y="352"/>
                    <a:pt x="30370" y="7052"/>
                    <a:pt x="30370" y="15318"/>
                  </a:cubicBezTo>
                  <a:close/>
                </a:path>
              </a:pathLst>
            </a:custGeom>
            <a:solidFill>
              <a:srgbClr val="33608D"/>
            </a:solidFill>
            <a:ln w="6350" cap="flat">
              <a:noFill/>
              <a:prstDash val="solid"/>
              <a:round/>
            </a:ln>
          </p:spPr>
          <p:txBody>
            <a:bodyPr rtlCol="0" anchor="ctr"/>
            <a:lstStyle/>
            <a:p>
              <a:endParaRPr lang="en-US"/>
            </a:p>
          </p:txBody>
        </p:sp>
        <p:sp>
          <p:nvSpPr>
            <p:cNvPr id="450" name="Freeform: Shape 449">
              <a:extLst>
                <a:ext uri="{FF2B5EF4-FFF2-40B4-BE49-F238E27FC236}">
                  <a16:creationId xmlns:a16="http://schemas.microsoft.com/office/drawing/2014/main" id="{8693615E-D865-C123-FF20-264A9DEA4E44}"/>
                </a:ext>
              </a:extLst>
            </p:cNvPr>
            <p:cNvSpPr/>
            <p:nvPr/>
          </p:nvSpPr>
          <p:spPr>
            <a:xfrm>
              <a:off x="5731967" y="4744924"/>
              <a:ext cx="29933" cy="29933"/>
            </a:xfrm>
            <a:custGeom>
              <a:avLst/>
              <a:gdLst>
                <a:gd name="connsiteX0" fmla="*/ 30343 w 29933"/>
                <a:gd name="connsiteY0" fmla="*/ 15322 h 29933"/>
                <a:gd name="connsiteX1" fmla="*/ 15376 w 29933"/>
                <a:gd name="connsiteY1" fmla="*/ 30288 h 29933"/>
                <a:gd name="connsiteX2" fmla="*/ 409 w 29933"/>
                <a:gd name="connsiteY2" fmla="*/ 15322 h 29933"/>
                <a:gd name="connsiteX3" fmla="*/ 15376 w 29933"/>
                <a:gd name="connsiteY3" fmla="*/ 355 h 29933"/>
                <a:gd name="connsiteX4" fmla="*/ 30343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3" y="15322"/>
                  </a:moveTo>
                  <a:cubicBezTo>
                    <a:pt x="30343" y="23588"/>
                    <a:pt x="23642" y="30288"/>
                    <a:pt x="15376" y="30288"/>
                  </a:cubicBezTo>
                  <a:cubicBezTo>
                    <a:pt x="7110" y="30288"/>
                    <a:pt x="409" y="23588"/>
                    <a:pt x="409" y="15322"/>
                  </a:cubicBezTo>
                  <a:cubicBezTo>
                    <a:pt x="409" y="7056"/>
                    <a:pt x="7110" y="355"/>
                    <a:pt x="15376" y="355"/>
                  </a:cubicBezTo>
                  <a:cubicBezTo>
                    <a:pt x="23642" y="355"/>
                    <a:pt x="30343" y="7056"/>
                    <a:pt x="30343" y="15322"/>
                  </a:cubicBezTo>
                  <a:close/>
                </a:path>
              </a:pathLst>
            </a:custGeom>
            <a:solidFill>
              <a:srgbClr val="208F8C"/>
            </a:solidFill>
            <a:ln w="6350" cap="flat">
              <a:noFill/>
              <a:prstDash val="solid"/>
              <a:round/>
            </a:ln>
          </p:spPr>
          <p:txBody>
            <a:bodyPr rtlCol="0" anchor="ctr"/>
            <a:lstStyle/>
            <a:p>
              <a:endParaRPr lang="en-US"/>
            </a:p>
          </p:txBody>
        </p:sp>
        <p:sp>
          <p:nvSpPr>
            <p:cNvPr id="451" name="Freeform: Shape 450">
              <a:extLst>
                <a:ext uri="{FF2B5EF4-FFF2-40B4-BE49-F238E27FC236}">
                  <a16:creationId xmlns:a16="http://schemas.microsoft.com/office/drawing/2014/main" id="{5CF5E566-B7DD-DDB0-77EC-D91147CA5560}"/>
                </a:ext>
              </a:extLst>
            </p:cNvPr>
            <p:cNvSpPr/>
            <p:nvPr/>
          </p:nvSpPr>
          <p:spPr>
            <a:xfrm>
              <a:off x="6232628" y="4709176"/>
              <a:ext cx="29933" cy="29933"/>
            </a:xfrm>
            <a:custGeom>
              <a:avLst/>
              <a:gdLst>
                <a:gd name="connsiteX0" fmla="*/ 30395 w 29933"/>
                <a:gd name="connsiteY0" fmla="*/ 15318 h 29933"/>
                <a:gd name="connsiteX1" fmla="*/ 15429 w 29933"/>
                <a:gd name="connsiteY1" fmla="*/ 30285 h 29933"/>
                <a:gd name="connsiteX2" fmla="*/ 462 w 29933"/>
                <a:gd name="connsiteY2" fmla="*/ 15318 h 29933"/>
                <a:gd name="connsiteX3" fmla="*/ 15429 w 29933"/>
                <a:gd name="connsiteY3" fmla="*/ 351 h 29933"/>
                <a:gd name="connsiteX4" fmla="*/ 30395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5" y="15318"/>
                  </a:moveTo>
                  <a:cubicBezTo>
                    <a:pt x="30395" y="23584"/>
                    <a:pt x="23694" y="30285"/>
                    <a:pt x="15429" y="30285"/>
                  </a:cubicBezTo>
                  <a:cubicBezTo>
                    <a:pt x="7163" y="30285"/>
                    <a:pt x="462" y="23584"/>
                    <a:pt x="462" y="15318"/>
                  </a:cubicBezTo>
                  <a:cubicBezTo>
                    <a:pt x="462" y="7052"/>
                    <a:pt x="7163" y="351"/>
                    <a:pt x="15429" y="351"/>
                  </a:cubicBezTo>
                  <a:cubicBezTo>
                    <a:pt x="23694" y="351"/>
                    <a:pt x="30395" y="7052"/>
                    <a:pt x="30395" y="15318"/>
                  </a:cubicBezTo>
                  <a:close/>
                </a:path>
              </a:pathLst>
            </a:custGeom>
            <a:solidFill>
              <a:srgbClr val="38578C"/>
            </a:solidFill>
            <a:ln w="6350" cap="flat">
              <a:noFill/>
              <a:prstDash val="solid"/>
              <a:round/>
            </a:ln>
          </p:spPr>
          <p:txBody>
            <a:bodyPr rtlCol="0" anchor="ctr"/>
            <a:lstStyle/>
            <a:p>
              <a:endParaRPr lang="en-US"/>
            </a:p>
          </p:txBody>
        </p:sp>
        <p:sp>
          <p:nvSpPr>
            <p:cNvPr id="452" name="Freeform: Shape 451">
              <a:extLst>
                <a:ext uri="{FF2B5EF4-FFF2-40B4-BE49-F238E27FC236}">
                  <a16:creationId xmlns:a16="http://schemas.microsoft.com/office/drawing/2014/main" id="{3BF0E025-7FD9-19B3-F832-BC880FD8B3B5}"/>
                </a:ext>
              </a:extLst>
            </p:cNvPr>
            <p:cNvSpPr/>
            <p:nvPr/>
          </p:nvSpPr>
          <p:spPr>
            <a:xfrm>
              <a:off x="5870628" y="4702636"/>
              <a:ext cx="29933" cy="29933"/>
            </a:xfrm>
            <a:custGeom>
              <a:avLst/>
              <a:gdLst>
                <a:gd name="connsiteX0" fmla="*/ 30357 w 29933"/>
                <a:gd name="connsiteY0" fmla="*/ 15317 h 29933"/>
                <a:gd name="connsiteX1" fmla="*/ 15391 w 29933"/>
                <a:gd name="connsiteY1" fmla="*/ 30284 h 29933"/>
                <a:gd name="connsiteX2" fmla="*/ 424 w 29933"/>
                <a:gd name="connsiteY2" fmla="*/ 15317 h 29933"/>
                <a:gd name="connsiteX3" fmla="*/ 15391 w 29933"/>
                <a:gd name="connsiteY3" fmla="*/ 351 h 29933"/>
                <a:gd name="connsiteX4" fmla="*/ 30357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17"/>
                  </a:moveTo>
                  <a:cubicBezTo>
                    <a:pt x="30357" y="23583"/>
                    <a:pt x="23656" y="30284"/>
                    <a:pt x="15391" y="30284"/>
                  </a:cubicBezTo>
                  <a:cubicBezTo>
                    <a:pt x="7125" y="30284"/>
                    <a:pt x="424" y="23583"/>
                    <a:pt x="424" y="15317"/>
                  </a:cubicBezTo>
                  <a:cubicBezTo>
                    <a:pt x="424" y="7052"/>
                    <a:pt x="7125" y="351"/>
                    <a:pt x="15391" y="351"/>
                  </a:cubicBezTo>
                  <a:cubicBezTo>
                    <a:pt x="23656" y="351"/>
                    <a:pt x="30357" y="7052"/>
                    <a:pt x="30357" y="15317"/>
                  </a:cubicBezTo>
                  <a:close/>
                </a:path>
              </a:pathLst>
            </a:custGeom>
            <a:solidFill>
              <a:srgbClr val="423E85"/>
            </a:solidFill>
            <a:ln w="6350" cap="flat">
              <a:noFill/>
              <a:prstDash val="solid"/>
              <a:round/>
            </a:ln>
          </p:spPr>
          <p:txBody>
            <a:bodyPr rtlCol="0" anchor="ctr"/>
            <a:lstStyle/>
            <a:p>
              <a:endParaRPr lang="en-US"/>
            </a:p>
          </p:txBody>
        </p:sp>
        <p:sp>
          <p:nvSpPr>
            <p:cNvPr id="453" name="Freeform: Shape 452">
              <a:extLst>
                <a:ext uri="{FF2B5EF4-FFF2-40B4-BE49-F238E27FC236}">
                  <a16:creationId xmlns:a16="http://schemas.microsoft.com/office/drawing/2014/main" id="{C085FDF3-CCFF-511D-7EBB-2440904329E5}"/>
                </a:ext>
              </a:extLst>
            </p:cNvPr>
            <p:cNvSpPr/>
            <p:nvPr/>
          </p:nvSpPr>
          <p:spPr>
            <a:xfrm>
              <a:off x="5325967" y="4761443"/>
              <a:ext cx="29933" cy="29933"/>
            </a:xfrm>
            <a:custGeom>
              <a:avLst/>
              <a:gdLst>
                <a:gd name="connsiteX0" fmla="*/ 30300 w 29933"/>
                <a:gd name="connsiteY0" fmla="*/ 15324 h 29933"/>
                <a:gd name="connsiteX1" fmla="*/ 15333 w 29933"/>
                <a:gd name="connsiteY1" fmla="*/ 30290 h 29933"/>
                <a:gd name="connsiteX2" fmla="*/ 367 w 29933"/>
                <a:gd name="connsiteY2" fmla="*/ 15324 h 29933"/>
                <a:gd name="connsiteX3" fmla="*/ 15333 w 29933"/>
                <a:gd name="connsiteY3" fmla="*/ 357 h 29933"/>
                <a:gd name="connsiteX4" fmla="*/ 30300 w 29933"/>
                <a:gd name="connsiteY4" fmla="*/ 153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0" y="15324"/>
                  </a:moveTo>
                  <a:cubicBezTo>
                    <a:pt x="30300" y="23589"/>
                    <a:pt x="23599" y="30290"/>
                    <a:pt x="15333" y="30290"/>
                  </a:cubicBezTo>
                  <a:cubicBezTo>
                    <a:pt x="7068" y="30290"/>
                    <a:pt x="367" y="23589"/>
                    <a:pt x="367" y="15324"/>
                  </a:cubicBezTo>
                  <a:cubicBezTo>
                    <a:pt x="367" y="7058"/>
                    <a:pt x="7068" y="357"/>
                    <a:pt x="15333" y="357"/>
                  </a:cubicBezTo>
                  <a:cubicBezTo>
                    <a:pt x="23599" y="357"/>
                    <a:pt x="30300" y="7058"/>
                    <a:pt x="30300" y="15324"/>
                  </a:cubicBezTo>
                  <a:close/>
                </a:path>
              </a:pathLst>
            </a:custGeom>
            <a:solidFill>
              <a:srgbClr val="2EB27C"/>
            </a:solidFill>
            <a:ln w="6350" cap="flat">
              <a:noFill/>
              <a:prstDash val="solid"/>
              <a:round/>
            </a:ln>
          </p:spPr>
          <p:txBody>
            <a:bodyPr rtlCol="0" anchor="ctr"/>
            <a:lstStyle/>
            <a:p>
              <a:endParaRPr lang="en-US"/>
            </a:p>
          </p:txBody>
        </p:sp>
        <p:sp>
          <p:nvSpPr>
            <p:cNvPr id="454" name="Freeform: Shape 453">
              <a:extLst>
                <a:ext uri="{FF2B5EF4-FFF2-40B4-BE49-F238E27FC236}">
                  <a16:creationId xmlns:a16="http://schemas.microsoft.com/office/drawing/2014/main" id="{4DE0361A-82E5-64E9-1BA8-00C045CB3129}"/>
                </a:ext>
              </a:extLst>
            </p:cNvPr>
            <p:cNvSpPr/>
            <p:nvPr/>
          </p:nvSpPr>
          <p:spPr>
            <a:xfrm>
              <a:off x="5747331" y="4752104"/>
              <a:ext cx="29933" cy="29933"/>
            </a:xfrm>
            <a:custGeom>
              <a:avLst/>
              <a:gdLst>
                <a:gd name="connsiteX0" fmla="*/ 30344 w 29933"/>
                <a:gd name="connsiteY0" fmla="*/ 15323 h 29933"/>
                <a:gd name="connsiteX1" fmla="*/ 15378 w 29933"/>
                <a:gd name="connsiteY1" fmla="*/ 30289 h 29933"/>
                <a:gd name="connsiteX2" fmla="*/ 411 w 29933"/>
                <a:gd name="connsiteY2" fmla="*/ 15323 h 29933"/>
                <a:gd name="connsiteX3" fmla="*/ 15378 w 29933"/>
                <a:gd name="connsiteY3" fmla="*/ 356 h 29933"/>
                <a:gd name="connsiteX4" fmla="*/ 30344 w 29933"/>
                <a:gd name="connsiteY4" fmla="*/ 153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323"/>
                  </a:moveTo>
                  <a:cubicBezTo>
                    <a:pt x="30344" y="23588"/>
                    <a:pt x="23643" y="30289"/>
                    <a:pt x="15378" y="30289"/>
                  </a:cubicBezTo>
                  <a:cubicBezTo>
                    <a:pt x="7112" y="30289"/>
                    <a:pt x="411" y="23588"/>
                    <a:pt x="411" y="15323"/>
                  </a:cubicBezTo>
                  <a:cubicBezTo>
                    <a:pt x="411" y="7057"/>
                    <a:pt x="7112" y="356"/>
                    <a:pt x="15378" y="356"/>
                  </a:cubicBezTo>
                  <a:cubicBezTo>
                    <a:pt x="23643" y="356"/>
                    <a:pt x="30344" y="7057"/>
                    <a:pt x="30344" y="15323"/>
                  </a:cubicBezTo>
                  <a:close/>
                </a:path>
              </a:pathLst>
            </a:custGeom>
            <a:solidFill>
              <a:srgbClr val="277D8E"/>
            </a:solidFill>
            <a:ln w="6350" cap="flat">
              <a:noFill/>
              <a:prstDash val="solid"/>
              <a:round/>
            </a:ln>
          </p:spPr>
          <p:txBody>
            <a:bodyPr rtlCol="0" anchor="ctr"/>
            <a:lstStyle/>
            <a:p>
              <a:endParaRPr lang="en-US"/>
            </a:p>
          </p:txBody>
        </p:sp>
        <p:sp>
          <p:nvSpPr>
            <p:cNvPr id="455" name="Freeform: Shape 454">
              <a:extLst>
                <a:ext uri="{FF2B5EF4-FFF2-40B4-BE49-F238E27FC236}">
                  <a16:creationId xmlns:a16="http://schemas.microsoft.com/office/drawing/2014/main" id="{3C6FF89B-0384-D6BD-2237-8953105939E0}"/>
                </a:ext>
              </a:extLst>
            </p:cNvPr>
            <p:cNvSpPr/>
            <p:nvPr/>
          </p:nvSpPr>
          <p:spPr>
            <a:xfrm>
              <a:off x="6267120" y="4690861"/>
              <a:ext cx="29933" cy="29933"/>
            </a:xfrm>
            <a:custGeom>
              <a:avLst/>
              <a:gdLst>
                <a:gd name="connsiteX0" fmla="*/ 30399 w 29933"/>
                <a:gd name="connsiteY0" fmla="*/ 15316 h 29933"/>
                <a:gd name="connsiteX1" fmla="*/ 15432 w 29933"/>
                <a:gd name="connsiteY1" fmla="*/ 30283 h 29933"/>
                <a:gd name="connsiteX2" fmla="*/ 466 w 29933"/>
                <a:gd name="connsiteY2" fmla="*/ 15316 h 29933"/>
                <a:gd name="connsiteX3" fmla="*/ 15432 w 29933"/>
                <a:gd name="connsiteY3" fmla="*/ 350 h 29933"/>
                <a:gd name="connsiteX4" fmla="*/ 30399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9" y="15316"/>
                  </a:moveTo>
                  <a:cubicBezTo>
                    <a:pt x="30399" y="23582"/>
                    <a:pt x="23698" y="30283"/>
                    <a:pt x="15432" y="30283"/>
                  </a:cubicBezTo>
                  <a:cubicBezTo>
                    <a:pt x="7166" y="30283"/>
                    <a:pt x="466" y="23582"/>
                    <a:pt x="466" y="15316"/>
                  </a:cubicBezTo>
                  <a:cubicBezTo>
                    <a:pt x="466" y="7050"/>
                    <a:pt x="7166" y="350"/>
                    <a:pt x="15432" y="350"/>
                  </a:cubicBezTo>
                  <a:cubicBezTo>
                    <a:pt x="23698" y="350"/>
                    <a:pt x="30399" y="7050"/>
                    <a:pt x="30399" y="15316"/>
                  </a:cubicBezTo>
                  <a:close/>
                </a:path>
              </a:pathLst>
            </a:custGeom>
            <a:solidFill>
              <a:srgbClr val="424085"/>
            </a:solidFill>
            <a:ln w="6350" cap="flat">
              <a:noFill/>
              <a:prstDash val="solid"/>
              <a:round/>
            </a:ln>
          </p:spPr>
          <p:txBody>
            <a:bodyPr rtlCol="0" anchor="ctr"/>
            <a:lstStyle/>
            <a:p>
              <a:endParaRPr lang="en-US"/>
            </a:p>
          </p:txBody>
        </p:sp>
        <p:sp>
          <p:nvSpPr>
            <p:cNvPr id="456" name="Freeform: Shape 455">
              <a:extLst>
                <a:ext uri="{FF2B5EF4-FFF2-40B4-BE49-F238E27FC236}">
                  <a16:creationId xmlns:a16="http://schemas.microsoft.com/office/drawing/2014/main" id="{A09567DD-3CF7-3DC7-F56B-E6B08F62D142}"/>
                </a:ext>
              </a:extLst>
            </p:cNvPr>
            <p:cNvSpPr/>
            <p:nvPr/>
          </p:nvSpPr>
          <p:spPr>
            <a:xfrm>
              <a:off x="5882081" y="4732869"/>
              <a:ext cx="29933" cy="29933"/>
            </a:xfrm>
            <a:custGeom>
              <a:avLst/>
              <a:gdLst>
                <a:gd name="connsiteX0" fmla="*/ 30358 w 29933"/>
                <a:gd name="connsiteY0" fmla="*/ 15321 h 29933"/>
                <a:gd name="connsiteX1" fmla="*/ 15392 w 29933"/>
                <a:gd name="connsiteY1" fmla="*/ 30287 h 29933"/>
                <a:gd name="connsiteX2" fmla="*/ 425 w 29933"/>
                <a:gd name="connsiteY2" fmla="*/ 15321 h 29933"/>
                <a:gd name="connsiteX3" fmla="*/ 15392 w 29933"/>
                <a:gd name="connsiteY3" fmla="*/ 354 h 29933"/>
                <a:gd name="connsiteX4" fmla="*/ 30358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21"/>
                  </a:moveTo>
                  <a:cubicBezTo>
                    <a:pt x="30358" y="23586"/>
                    <a:pt x="23658" y="30287"/>
                    <a:pt x="15392" y="30287"/>
                  </a:cubicBezTo>
                  <a:cubicBezTo>
                    <a:pt x="7126" y="30287"/>
                    <a:pt x="425" y="23586"/>
                    <a:pt x="425" y="15321"/>
                  </a:cubicBezTo>
                  <a:cubicBezTo>
                    <a:pt x="425" y="7055"/>
                    <a:pt x="7126" y="354"/>
                    <a:pt x="15392" y="354"/>
                  </a:cubicBezTo>
                  <a:cubicBezTo>
                    <a:pt x="23658" y="354"/>
                    <a:pt x="30358" y="7055"/>
                    <a:pt x="30358" y="15321"/>
                  </a:cubicBezTo>
                  <a:close/>
                </a:path>
              </a:pathLst>
            </a:custGeom>
            <a:solidFill>
              <a:srgbClr val="267F8E"/>
            </a:solidFill>
            <a:ln w="6350" cap="flat">
              <a:noFill/>
              <a:prstDash val="solid"/>
              <a:round/>
            </a:ln>
          </p:spPr>
          <p:txBody>
            <a:bodyPr rtlCol="0" anchor="ctr"/>
            <a:lstStyle/>
            <a:p>
              <a:endParaRPr lang="en-US"/>
            </a:p>
          </p:txBody>
        </p:sp>
        <p:sp>
          <p:nvSpPr>
            <p:cNvPr id="457" name="Freeform: Shape 456">
              <a:extLst>
                <a:ext uri="{FF2B5EF4-FFF2-40B4-BE49-F238E27FC236}">
                  <a16:creationId xmlns:a16="http://schemas.microsoft.com/office/drawing/2014/main" id="{0BE9FA52-8D04-ACA5-64E5-95C5839A3FBC}"/>
                </a:ext>
              </a:extLst>
            </p:cNvPr>
            <p:cNvSpPr/>
            <p:nvPr/>
          </p:nvSpPr>
          <p:spPr>
            <a:xfrm>
              <a:off x="5812098" y="4707652"/>
              <a:ext cx="29933" cy="29933"/>
            </a:xfrm>
            <a:custGeom>
              <a:avLst/>
              <a:gdLst>
                <a:gd name="connsiteX0" fmla="*/ 30351 w 29933"/>
                <a:gd name="connsiteY0" fmla="*/ 15318 h 29933"/>
                <a:gd name="connsiteX1" fmla="*/ 15384 w 29933"/>
                <a:gd name="connsiteY1" fmla="*/ 30285 h 29933"/>
                <a:gd name="connsiteX2" fmla="*/ 418 w 29933"/>
                <a:gd name="connsiteY2" fmla="*/ 15318 h 29933"/>
                <a:gd name="connsiteX3" fmla="*/ 15384 w 29933"/>
                <a:gd name="connsiteY3" fmla="*/ 351 h 29933"/>
                <a:gd name="connsiteX4" fmla="*/ 30351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318"/>
                  </a:moveTo>
                  <a:cubicBezTo>
                    <a:pt x="30351" y="23584"/>
                    <a:pt x="23650" y="30285"/>
                    <a:pt x="15384" y="30285"/>
                  </a:cubicBezTo>
                  <a:cubicBezTo>
                    <a:pt x="7119" y="30285"/>
                    <a:pt x="418" y="23584"/>
                    <a:pt x="418" y="15318"/>
                  </a:cubicBezTo>
                  <a:cubicBezTo>
                    <a:pt x="418" y="7052"/>
                    <a:pt x="7119" y="351"/>
                    <a:pt x="15384" y="351"/>
                  </a:cubicBezTo>
                  <a:cubicBezTo>
                    <a:pt x="23650" y="351"/>
                    <a:pt x="30351" y="7052"/>
                    <a:pt x="30351" y="15318"/>
                  </a:cubicBezTo>
                  <a:close/>
                </a:path>
              </a:pathLst>
            </a:custGeom>
            <a:solidFill>
              <a:srgbClr val="404487"/>
            </a:solidFill>
            <a:ln w="6350" cap="flat">
              <a:noFill/>
              <a:prstDash val="solid"/>
              <a:round/>
            </a:ln>
          </p:spPr>
          <p:txBody>
            <a:bodyPr rtlCol="0" anchor="ctr"/>
            <a:lstStyle/>
            <a:p>
              <a:endParaRPr lang="en-US"/>
            </a:p>
          </p:txBody>
        </p:sp>
        <p:sp>
          <p:nvSpPr>
            <p:cNvPr id="458" name="Freeform: Shape 457">
              <a:extLst>
                <a:ext uri="{FF2B5EF4-FFF2-40B4-BE49-F238E27FC236}">
                  <a16:creationId xmlns:a16="http://schemas.microsoft.com/office/drawing/2014/main" id="{2B51D61E-503C-CFF2-073C-CFE7A91C268E}"/>
                </a:ext>
              </a:extLst>
            </p:cNvPr>
            <p:cNvSpPr/>
            <p:nvPr/>
          </p:nvSpPr>
          <p:spPr>
            <a:xfrm>
              <a:off x="6280700" y="4682814"/>
              <a:ext cx="29933" cy="29933"/>
            </a:xfrm>
            <a:custGeom>
              <a:avLst/>
              <a:gdLst>
                <a:gd name="connsiteX0" fmla="*/ 30400 w 29933"/>
                <a:gd name="connsiteY0" fmla="*/ 15315 h 29933"/>
                <a:gd name="connsiteX1" fmla="*/ 15434 w 29933"/>
                <a:gd name="connsiteY1" fmla="*/ 30282 h 29933"/>
                <a:gd name="connsiteX2" fmla="*/ 467 w 29933"/>
                <a:gd name="connsiteY2" fmla="*/ 15315 h 29933"/>
                <a:gd name="connsiteX3" fmla="*/ 15434 w 29933"/>
                <a:gd name="connsiteY3" fmla="*/ 349 h 29933"/>
                <a:gd name="connsiteX4" fmla="*/ 30400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0" y="15315"/>
                  </a:moveTo>
                  <a:cubicBezTo>
                    <a:pt x="30400" y="23581"/>
                    <a:pt x="23699" y="30282"/>
                    <a:pt x="15434" y="30282"/>
                  </a:cubicBezTo>
                  <a:cubicBezTo>
                    <a:pt x="7168" y="30282"/>
                    <a:pt x="467" y="23581"/>
                    <a:pt x="467" y="15315"/>
                  </a:cubicBezTo>
                  <a:cubicBezTo>
                    <a:pt x="467" y="7049"/>
                    <a:pt x="7168" y="349"/>
                    <a:pt x="15434" y="349"/>
                  </a:cubicBezTo>
                  <a:cubicBezTo>
                    <a:pt x="23699" y="349"/>
                    <a:pt x="30400" y="7049"/>
                    <a:pt x="30400" y="15315"/>
                  </a:cubicBezTo>
                  <a:close/>
                </a:path>
              </a:pathLst>
            </a:custGeom>
            <a:solidFill>
              <a:srgbClr val="460B5E"/>
            </a:solidFill>
            <a:ln w="6350" cap="flat">
              <a:noFill/>
              <a:prstDash val="solid"/>
              <a:round/>
            </a:ln>
          </p:spPr>
          <p:txBody>
            <a:bodyPr rtlCol="0" anchor="ctr"/>
            <a:lstStyle/>
            <a:p>
              <a:endParaRPr lang="en-US"/>
            </a:p>
          </p:txBody>
        </p:sp>
        <p:sp>
          <p:nvSpPr>
            <p:cNvPr id="459" name="Freeform: Shape 458">
              <a:extLst>
                <a:ext uri="{FF2B5EF4-FFF2-40B4-BE49-F238E27FC236}">
                  <a16:creationId xmlns:a16="http://schemas.microsoft.com/office/drawing/2014/main" id="{9BFEE65A-85FD-0C22-7A7B-6A53AE8C6717}"/>
                </a:ext>
              </a:extLst>
            </p:cNvPr>
            <p:cNvSpPr/>
            <p:nvPr/>
          </p:nvSpPr>
          <p:spPr>
            <a:xfrm>
              <a:off x="6179235" y="4687643"/>
              <a:ext cx="29933" cy="29933"/>
            </a:xfrm>
            <a:custGeom>
              <a:avLst/>
              <a:gdLst>
                <a:gd name="connsiteX0" fmla="*/ 30390 w 29933"/>
                <a:gd name="connsiteY0" fmla="*/ 15316 h 29933"/>
                <a:gd name="connsiteX1" fmla="*/ 15423 w 29933"/>
                <a:gd name="connsiteY1" fmla="*/ 30282 h 29933"/>
                <a:gd name="connsiteX2" fmla="*/ 456 w 29933"/>
                <a:gd name="connsiteY2" fmla="*/ 15316 h 29933"/>
                <a:gd name="connsiteX3" fmla="*/ 15423 w 29933"/>
                <a:gd name="connsiteY3" fmla="*/ 349 h 29933"/>
                <a:gd name="connsiteX4" fmla="*/ 30390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0" y="15316"/>
                  </a:moveTo>
                  <a:cubicBezTo>
                    <a:pt x="30390" y="23582"/>
                    <a:pt x="23689" y="30282"/>
                    <a:pt x="15423" y="30282"/>
                  </a:cubicBezTo>
                  <a:cubicBezTo>
                    <a:pt x="7157" y="30282"/>
                    <a:pt x="456" y="23582"/>
                    <a:pt x="456" y="15316"/>
                  </a:cubicBezTo>
                  <a:cubicBezTo>
                    <a:pt x="456" y="7050"/>
                    <a:pt x="7157" y="349"/>
                    <a:pt x="15423" y="349"/>
                  </a:cubicBezTo>
                  <a:cubicBezTo>
                    <a:pt x="23689" y="349"/>
                    <a:pt x="30390" y="7050"/>
                    <a:pt x="30390" y="15316"/>
                  </a:cubicBezTo>
                  <a:close/>
                </a:path>
              </a:pathLst>
            </a:custGeom>
            <a:solidFill>
              <a:srgbClr val="472C7B"/>
            </a:solidFill>
            <a:ln w="6350" cap="flat">
              <a:noFill/>
              <a:prstDash val="solid"/>
              <a:round/>
            </a:ln>
          </p:spPr>
          <p:txBody>
            <a:bodyPr rtlCol="0" anchor="ctr"/>
            <a:lstStyle/>
            <a:p>
              <a:endParaRPr lang="en-US"/>
            </a:p>
          </p:txBody>
        </p:sp>
        <p:sp>
          <p:nvSpPr>
            <p:cNvPr id="460" name="Freeform: Shape 459">
              <a:extLst>
                <a:ext uri="{FF2B5EF4-FFF2-40B4-BE49-F238E27FC236}">
                  <a16:creationId xmlns:a16="http://schemas.microsoft.com/office/drawing/2014/main" id="{12E70C64-408F-7768-2355-00B22F912548}"/>
                </a:ext>
              </a:extLst>
            </p:cNvPr>
            <p:cNvSpPr/>
            <p:nvPr/>
          </p:nvSpPr>
          <p:spPr>
            <a:xfrm>
              <a:off x="5583472" y="4749342"/>
              <a:ext cx="29933" cy="29933"/>
            </a:xfrm>
            <a:custGeom>
              <a:avLst/>
              <a:gdLst>
                <a:gd name="connsiteX0" fmla="*/ 30327 w 29933"/>
                <a:gd name="connsiteY0" fmla="*/ 15322 h 29933"/>
                <a:gd name="connsiteX1" fmla="*/ 15360 w 29933"/>
                <a:gd name="connsiteY1" fmla="*/ 30289 h 29933"/>
                <a:gd name="connsiteX2" fmla="*/ 394 w 29933"/>
                <a:gd name="connsiteY2" fmla="*/ 15322 h 29933"/>
                <a:gd name="connsiteX3" fmla="*/ 15360 w 29933"/>
                <a:gd name="connsiteY3" fmla="*/ 356 h 29933"/>
                <a:gd name="connsiteX4" fmla="*/ 30327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7" y="15322"/>
                  </a:moveTo>
                  <a:cubicBezTo>
                    <a:pt x="30327" y="23588"/>
                    <a:pt x="23626" y="30289"/>
                    <a:pt x="15360" y="30289"/>
                  </a:cubicBezTo>
                  <a:cubicBezTo>
                    <a:pt x="7095" y="30289"/>
                    <a:pt x="394" y="23588"/>
                    <a:pt x="394" y="15322"/>
                  </a:cubicBezTo>
                  <a:cubicBezTo>
                    <a:pt x="394" y="7056"/>
                    <a:pt x="7095" y="356"/>
                    <a:pt x="15360" y="356"/>
                  </a:cubicBezTo>
                  <a:cubicBezTo>
                    <a:pt x="23626" y="356"/>
                    <a:pt x="30327" y="7056"/>
                    <a:pt x="30327" y="15322"/>
                  </a:cubicBezTo>
                  <a:close/>
                </a:path>
              </a:pathLst>
            </a:custGeom>
            <a:solidFill>
              <a:srgbClr val="1FA187"/>
            </a:solidFill>
            <a:ln w="6350" cap="flat">
              <a:noFill/>
              <a:prstDash val="solid"/>
              <a:round/>
            </a:ln>
          </p:spPr>
          <p:txBody>
            <a:bodyPr rtlCol="0" anchor="ctr"/>
            <a:lstStyle/>
            <a:p>
              <a:endParaRPr lang="en-US"/>
            </a:p>
          </p:txBody>
        </p:sp>
        <p:sp>
          <p:nvSpPr>
            <p:cNvPr id="461" name="Freeform: Shape 460">
              <a:extLst>
                <a:ext uri="{FF2B5EF4-FFF2-40B4-BE49-F238E27FC236}">
                  <a16:creationId xmlns:a16="http://schemas.microsoft.com/office/drawing/2014/main" id="{1848C835-D24B-D642-9F2C-4BA7CD12D49B}"/>
                </a:ext>
              </a:extLst>
            </p:cNvPr>
            <p:cNvSpPr/>
            <p:nvPr/>
          </p:nvSpPr>
          <p:spPr>
            <a:xfrm>
              <a:off x="6069407" y="4712394"/>
              <a:ext cx="29933" cy="29933"/>
            </a:xfrm>
            <a:custGeom>
              <a:avLst/>
              <a:gdLst>
                <a:gd name="connsiteX0" fmla="*/ 30378 w 29933"/>
                <a:gd name="connsiteY0" fmla="*/ 15318 h 29933"/>
                <a:gd name="connsiteX1" fmla="*/ 15411 w 29933"/>
                <a:gd name="connsiteY1" fmla="*/ 30285 h 29933"/>
                <a:gd name="connsiteX2" fmla="*/ 445 w 29933"/>
                <a:gd name="connsiteY2" fmla="*/ 15318 h 29933"/>
                <a:gd name="connsiteX3" fmla="*/ 15411 w 29933"/>
                <a:gd name="connsiteY3" fmla="*/ 352 h 29933"/>
                <a:gd name="connsiteX4" fmla="*/ 30378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318"/>
                  </a:moveTo>
                  <a:cubicBezTo>
                    <a:pt x="30378" y="23584"/>
                    <a:pt x="23677" y="30285"/>
                    <a:pt x="15411" y="30285"/>
                  </a:cubicBezTo>
                  <a:cubicBezTo>
                    <a:pt x="7146" y="30285"/>
                    <a:pt x="445" y="23584"/>
                    <a:pt x="445" y="15318"/>
                  </a:cubicBezTo>
                  <a:cubicBezTo>
                    <a:pt x="445" y="7053"/>
                    <a:pt x="7146" y="352"/>
                    <a:pt x="15411" y="352"/>
                  </a:cubicBezTo>
                  <a:cubicBezTo>
                    <a:pt x="23677" y="352"/>
                    <a:pt x="30378" y="7053"/>
                    <a:pt x="30378" y="15318"/>
                  </a:cubicBezTo>
                  <a:close/>
                </a:path>
              </a:pathLst>
            </a:custGeom>
            <a:solidFill>
              <a:srgbClr val="38568B"/>
            </a:solidFill>
            <a:ln w="6350" cap="flat">
              <a:noFill/>
              <a:prstDash val="solid"/>
              <a:round/>
            </a:ln>
          </p:spPr>
          <p:txBody>
            <a:bodyPr rtlCol="0" anchor="ctr"/>
            <a:lstStyle/>
            <a:p>
              <a:endParaRPr lang="en-US"/>
            </a:p>
          </p:txBody>
        </p:sp>
        <p:sp>
          <p:nvSpPr>
            <p:cNvPr id="462" name="Freeform: Shape 461">
              <a:extLst>
                <a:ext uri="{FF2B5EF4-FFF2-40B4-BE49-F238E27FC236}">
                  <a16:creationId xmlns:a16="http://schemas.microsoft.com/office/drawing/2014/main" id="{AE083E02-75D0-3693-E51D-3F840F9EE074}"/>
                </a:ext>
              </a:extLst>
            </p:cNvPr>
            <p:cNvSpPr/>
            <p:nvPr/>
          </p:nvSpPr>
          <p:spPr>
            <a:xfrm>
              <a:off x="6293944" y="4688756"/>
              <a:ext cx="29933" cy="29933"/>
            </a:xfrm>
            <a:custGeom>
              <a:avLst/>
              <a:gdLst>
                <a:gd name="connsiteX0" fmla="*/ 30402 w 29933"/>
                <a:gd name="connsiteY0" fmla="*/ 15316 h 29933"/>
                <a:gd name="connsiteX1" fmla="*/ 15435 w 29933"/>
                <a:gd name="connsiteY1" fmla="*/ 30283 h 29933"/>
                <a:gd name="connsiteX2" fmla="*/ 468 w 29933"/>
                <a:gd name="connsiteY2" fmla="*/ 15316 h 29933"/>
                <a:gd name="connsiteX3" fmla="*/ 15435 w 29933"/>
                <a:gd name="connsiteY3" fmla="*/ 349 h 29933"/>
                <a:gd name="connsiteX4" fmla="*/ 30402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2" y="15316"/>
                  </a:moveTo>
                  <a:cubicBezTo>
                    <a:pt x="30402" y="23582"/>
                    <a:pt x="23701" y="30283"/>
                    <a:pt x="15435" y="30283"/>
                  </a:cubicBezTo>
                  <a:cubicBezTo>
                    <a:pt x="7169" y="30283"/>
                    <a:pt x="468" y="23582"/>
                    <a:pt x="468" y="15316"/>
                  </a:cubicBezTo>
                  <a:cubicBezTo>
                    <a:pt x="468" y="7050"/>
                    <a:pt x="7169" y="349"/>
                    <a:pt x="15435" y="349"/>
                  </a:cubicBezTo>
                  <a:cubicBezTo>
                    <a:pt x="23701" y="349"/>
                    <a:pt x="30402" y="7050"/>
                    <a:pt x="30402" y="15316"/>
                  </a:cubicBezTo>
                  <a:close/>
                </a:path>
              </a:pathLst>
            </a:custGeom>
            <a:solidFill>
              <a:srgbClr val="3F4788"/>
            </a:solidFill>
            <a:ln w="6350" cap="flat">
              <a:noFill/>
              <a:prstDash val="solid"/>
              <a:round/>
            </a:ln>
          </p:spPr>
          <p:txBody>
            <a:bodyPr rtlCol="0" anchor="ctr"/>
            <a:lstStyle/>
            <a:p>
              <a:endParaRPr lang="en-US"/>
            </a:p>
          </p:txBody>
        </p:sp>
        <p:sp>
          <p:nvSpPr>
            <p:cNvPr id="463" name="Freeform: Shape 462">
              <a:extLst>
                <a:ext uri="{FF2B5EF4-FFF2-40B4-BE49-F238E27FC236}">
                  <a16:creationId xmlns:a16="http://schemas.microsoft.com/office/drawing/2014/main" id="{48DC3224-BA28-3603-FA9D-F51D9919EE62}"/>
                </a:ext>
              </a:extLst>
            </p:cNvPr>
            <p:cNvSpPr/>
            <p:nvPr/>
          </p:nvSpPr>
          <p:spPr>
            <a:xfrm>
              <a:off x="5993954" y="4710817"/>
              <a:ext cx="29933" cy="29933"/>
            </a:xfrm>
            <a:custGeom>
              <a:avLst/>
              <a:gdLst>
                <a:gd name="connsiteX0" fmla="*/ 30370 w 29933"/>
                <a:gd name="connsiteY0" fmla="*/ 15318 h 29933"/>
                <a:gd name="connsiteX1" fmla="*/ 15403 w 29933"/>
                <a:gd name="connsiteY1" fmla="*/ 30285 h 29933"/>
                <a:gd name="connsiteX2" fmla="*/ 437 w 29933"/>
                <a:gd name="connsiteY2" fmla="*/ 15318 h 29933"/>
                <a:gd name="connsiteX3" fmla="*/ 15403 w 29933"/>
                <a:gd name="connsiteY3" fmla="*/ 352 h 29933"/>
                <a:gd name="connsiteX4" fmla="*/ 30370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18"/>
                  </a:moveTo>
                  <a:cubicBezTo>
                    <a:pt x="30370" y="23584"/>
                    <a:pt x="23669" y="30285"/>
                    <a:pt x="15403" y="30285"/>
                  </a:cubicBezTo>
                  <a:cubicBezTo>
                    <a:pt x="7138" y="30285"/>
                    <a:pt x="437" y="23584"/>
                    <a:pt x="437" y="15318"/>
                  </a:cubicBezTo>
                  <a:cubicBezTo>
                    <a:pt x="437" y="7052"/>
                    <a:pt x="7138" y="352"/>
                    <a:pt x="15403" y="352"/>
                  </a:cubicBezTo>
                  <a:cubicBezTo>
                    <a:pt x="23669" y="352"/>
                    <a:pt x="30370" y="7052"/>
                    <a:pt x="30370" y="15318"/>
                  </a:cubicBezTo>
                  <a:close/>
                </a:path>
              </a:pathLst>
            </a:custGeom>
            <a:solidFill>
              <a:srgbClr val="355D8C"/>
            </a:solidFill>
            <a:ln w="6350" cap="flat">
              <a:noFill/>
              <a:prstDash val="solid"/>
              <a:round/>
            </a:ln>
          </p:spPr>
          <p:txBody>
            <a:bodyPr rtlCol="0" anchor="ctr"/>
            <a:lstStyle/>
            <a:p>
              <a:endParaRPr lang="en-US"/>
            </a:p>
          </p:txBody>
        </p:sp>
        <p:sp>
          <p:nvSpPr>
            <p:cNvPr id="464" name="Freeform: Shape 463">
              <a:extLst>
                <a:ext uri="{FF2B5EF4-FFF2-40B4-BE49-F238E27FC236}">
                  <a16:creationId xmlns:a16="http://schemas.microsoft.com/office/drawing/2014/main" id="{8230F33B-5534-B65A-5F5D-D964883C0AD3}"/>
                </a:ext>
              </a:extLst>
            </p:cNvPr>
            <p:cNvSpPr/>
            <p:nvPr/>
          </p:nvSpPr>
          <p:spPr>
            <a:xfrm>
              <a:off x="5497749" y="4743032"/>
              <a:ext cx="29933" cy="29933"/>
            </a:xfrm>
            <a:custGeom>
              <a:avLst/>
              <a:gdLst>
                <a:gd name="connsiteX0" fmla="*/ 30318 w 29933"/>
                <a:gd name="connsiteY0" fmla="*/ 15322 h 29933"/>
                <a:gd name="connsiteX1" fmla="*/ 15351 w 29933"/>
                <a:gd name="connsiteY1" fmla="*/ 30288 h 29933"/>
                <a:gd name="connsiteX2" fmla="*/ 385 w 29933"/>
                <a:gd name="connsiteY2" fmla="*/ 15322 h 29933"/>
                <a:gd name="connsiteX3" fmla="*/ 15351 w 29933"/>
                <a:gd name="connsiteY3" fmla="*/ 355 h 29933"/>
                <a:gd name="connsiteX4" fmla="*/ 30318 w 29933"/>
                <a:gd name="connsiteY4" fmla="*/ 153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8" y="15322"/>
                  </a:moveTo>
                  <a:cubicBezTo>
                    <a:pt x="30318" y="23588"/>
                    <a:pt x="23617" y="30288"/>
                    <a:pt x="15351" y="30288"/>
                  </a:cubicBezTo>
                  <a:cubicBezTo>
                    <a:pt x="7086" y="30288"/>
                    <a:pt x="385" y="23588"/>
                    <a:pt x="385" y="15322"/>
                  </a:cubicBezTo>
                  <a:cubicBezTo>
                    <a:pt x="385" y="7056"/>
                    <a:pt x="7086" y="355"/>
                    <a:pt x="15351" y="355"/>
                  </a:cubicBezTo>
                  <a:cubicBezTo>
                    <a:pt x="23617" y="355"/>
                    <a:pt x="30318" y="7056"/>
                    <a:pt x="30318" y="15322"/>
                  </a:cubicBezTo>
                  <a:close/>
                </a:path>
              </a:pathLst>
            </a:custGeom>
            <a:solidFill>
              <a:srgbClr val="1F938B"/>
            </a:solidFill>
            <a:ln w="6350" cap="flat">
              <a:noFill/>
              <a:prstDash val="solid"/>
              <a:round/>
            </a:ln>
          </p:spPr>
          <p:txBody>
            <a:bodyPr rtlCol="0" anchor="ctr"/>
            <a:lstStyle/>
            <a:p>
              <a:endParaRPr lang="en-US"/>
            </a:p>
          </p:txBody>
        </p:sp>
        <p:sp>
          <p:nvSpPr>
            <p:cNvPr id="465" name="Freeform: Shape 464">
              <a:extLst>
                <a:ext uri="{FF2B5EF4-FFF2-40B4-BE49-F238E27FC236}">
                  <a16:creationId xmlns:a16="http://schemas.microsoft.com/office/drawing/2014/main" id="{AA9F9BAA-4DC5-FEC0-13C5-81C402828E64}"/>
                </a:ext>
              </a:extLst>
            </p:cNvPr>
            <p:cNvSpPr/>
            <p:nvPr/>
          </p:nvSpPr>
          <p:spPr>
            <a:xfrm>
              <a:off x="5623339" y="4718130"/>
              <a:ext cx="29933" cy="29933"/>
            </a:xfrm>
            <a:custGeom>
              <a:avLst/>
              <a:gdLst>
                <a:gd name="connsiteX0" fmla="*/ 30331 w 29933"/>
                <a:gd name="connsiteY0" fmla="*/ 15319 h 29933"/>
                <a:gd name="connsiteX1" fmla="*/ 15365 w 29933"/>
                <a:gd name="connsiteY1" fmla="*/ 30286 h 29933"/>
                <a:gd name="connsiteX2" fmla="*/ 398 w 29933"/>
                <a:gd name="connsiteY2" fmla="*/ 15319 h 29933"/>
                <a:gd name="connsiteX3" fmla="*/ 15365 w 29933"/>
                <a:gd name="connsiteY3" fmla="*/ 352 h 29933"/>
                <a:gd name="connsiteX4" fmla="*/ 30331 w 29933"/>
                <a:gd name="connsiteY4" fmla="*/ 153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1" y="15319"/>
                  </a:moveTo>
                  <a:cubicBezTo>
                    <a:pt x="30331" y="23585"/>
                    <a:pt x="23630" y="30286"/>
                    <a:pt x="15365" y="30286"/>
                  </a:cubicBezTo>
                  <a:cubicBezTo>
                    <a:pt x="7099" y="30286"/>
                    <a:pt x="398" y="23585"/>
                    <a:pt x="398" y="15319"/>
                  </a:cubicBezTo>
                  <a:cubicBezTo>
                    <a:pt x="398" y="7053"/>
                    <a:pt x="7099" y="352"/>
                    <a:pt x="15365" y="352"/>
                  </a:cubicBezTo>
                  <a:cubicBezTo>
                    <a:pt x="23630" y="352"/>
                    <a:pt x="30331" y="7053"/>
                    <a:pt x="30331" y="15319"/>
                  </a:cubicBezTo>
                  <a:close/>
                </a:path>
              </a:pathLst>
            </a:custGeom>
            <a:solidFill>
              <a:srgbClr val="33618D"/>
            </a:solidFill>
            <a:ln w="6350" cap="flat">
              <a:noFill/>
              <a:prstDash val="solid"/>
              <a:round/>
            </a:ln>
          </p:spPr>
          <p:txBody>
            <a:bodyPr rtlCol="0" anchor="ctr"/>
            <a:lstStyle/>
            <a:p>
              <a:endParaRPr lang="en-US"/>
            </a:p>
          </p:txBody>
        </p:sp>
        <p:sp>
          <p:nvSpPr>
            <p:cNvPr id="466" name="Freeform: Shape 465">
              <a:extLst>
                <a:ext uri="{FF2B5EF4-FFF2-40B4-BE49-F238E27FC236}">
                  <a16:creationId xmlns:a16="http://schemas.microsoft.com/office/drawing/2014/main" id="{DC6E290F-FA5A-A8A2-6094-959609B4FA72}"/>
                </a:ext>
              </a:extLst>
            </p:cNvPr>
            <p:cNvSpPr/>
            <p:nvPr/>
          </p:nvSpPr>
          <p:spPr>
            <a:xfrm>
              <a:off x="5663866" y="4727104"/>
              <a:ext cx="29933" cy="29933"/>
            </a:xfrm>
            <a:custGeom>
              <a:avLst/>
              <a:gdLst>
                <a:gd name="connsiteX0" fmla="*/ 30335 w 29933"/>
                <a:gd name="connsiteY0" fmla="*/ 15320 h 29933"/>
                <a:gd name="connsiteX1" fmla="*/ 15369 w 29933"/>
                <a:gd name="connsiteY1" fmla="*/ 30287 h 29933"/>
                <a:gd name="connsiteX2" fmla="*/ 402 w 29933"/>
                <a:gd name="connsiteY2" fmla="*/ 15320 h 29933"/>
                <a:gd name="connsiteX3" fmla="*/ 15369 w 29933"/>
                <a:gd name="connsiteY3" fmla="*/ 353 h 29933"/>
                <a:gd name="connsiteX4" fmla="*/ 30335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5" y="15320"/>
                  </a:moveTo>
                  <a:cubicBezTo>
                    <a:pt x="30335" y="23586"/>
                    <a:pt x="23635" y="30287"/>
                    <a:pt x="15369" y="30287"/>
                  </a:cubicBezTo>
                  <a:cubicBezTo>
                    <a:pt x="7103" y="30287"/>
                    <a:pt x="402" y="23586"/>
                    <a:pt x="402" y="15320"/>
                  </a:cubicBezTo>
                  <a:cubicBezTo>
                    <a:pt x="402" y="7054"/>
                    <a:pt x="7103" y="353"/>
                    <a:pt x="15369" y="353"/>
                  </a:cubicBezTo>
                  <a:cubicBezTo>
                    <a:pt x="23635" y="353"/>
                    <a:pt x="30335" y="7054"/>
                    <a:pt x="30335" y="15320"/>
                  </a:cubicBezTo>
                  <a:close/>
                </a:path>
              </a:pathLst>
            </a:custGeom>
            <a:solidFill>
              <a:srgbClr val="277C8E"/>
            </a:solidFill>
            <a:ln w="6350" cap="flat">
              <a:noFill/>
              <a:prstDash val="solid"/>
              <a:round/>
            </a:ln>
          </p:spPr>
          <p:txBody>
            <a:bodyPr rtlCol="0" anchor="ctr"/>
            <a:lstStyle/>
            <a:p>
              <a:endParaRPr lang="en-US"/>
            </a:p>
          </p:txBody>
        </p:sp>
        <p:sp>
          <p:nvSpPr>
            <p:cNvPr id="467" name="Freeform: Shape 466">
              <a:extLst>
                <a:ext uri="{FF2B5EF4-FFF2-40B4-BE49-F238E27FC236}">
                  <a16:creationId xmlns:a16="http://schemas.microsoft.com/office/drawing/2014/main" id="{3AD5E0BC-96E2-354E-F74A-A1E1A811045F}"/>
                </a:ext>
              </a:extLst>
            </p:cNvPr>
            <p:cNvSpPr/>
            <p:nvPr/>
          </p:nvSpPr>
          <p:spPr>
            <a:xfrm>
              <a:off x="6111740" y="4691569"/>
              <a:ext cx="29933" cy="29933"/>
            </a:xfrm>
            <a:custGeom>
              <a:avLst/>
              <a:gdLst>
                <a:gd name="connsiteX0" fmla="*/ 30382 w 29933"/>
                <a:gd name="connsiteY0" fmla="*/ 15316 h 29933"/>
                <a:gd name="connsiteX1" fmla="*/ 15416 w 29933"/>
                <a:gd name="connsiteY1" fmla="*/ 30283 h 29933"/>
                <a:gd name="connsiteX2" fmla="*/ 449 w 29933"/>
                <a:gd name="connsiteY2" fmla="*/ 15316 h 29933"/>
                <a:gd name="connsiteX3" fmla="*/ 15416 w 29933"/>
                <a:gd name="connsiteY3" fmla="*/ 350 h 29933"/>
                <a:gd name="connsiteX4" fmla="*/ 30382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2" y="15316"/>
                  </a:moveTo>
                  <a:cubicBezTo>
                    <a:pt x="30382" y="23582"/>
                    <a:pt x="23682" y="30283"/>
                    <a:pt x="15416" y="30283"/>
                  </a:cubicBezTo>
                  <a:cubicBezTo>
                    <a:pt x="7150" y="30283"/>
                    <a:pt x="449" y="23582"/>
                    <a:pt x="449" y="15316"/>
                  </a:cubicBezTo>
                  <a:cubicBezTo>
                    <a:pt x="449" y="7050"/>
                    <a:pt x="7150" y="350"/>
                    <a:pt x="15416" y="350"/>
                  </a:cubicBezTo>
                  <a:cubicBezTo>
                    <a:pt x="23682" y="350"/>
                    <a:pt x="30382" y="7050"/>
                    <a:pt x="30382" y="15316"/>
                  </a:cubicBezTo>
                  <a:close/>
                </a:path>
              </a:pathLst>
            </a:custGeom>
            <a:solidFill>
              <a:srgbClr val="3B518A"/>
            </a:solidFill>
            <a:ln w="6350" cap="flat">
              <a:noFill/>
              <a:prstDash val="solid"/>
              <a:round/>
            </a:ln>
          </p:spPr>
          <p:txBody>
            <a:bodyPr rtlCol="0" anchor="ctr"/>
            <a:lstStyle/>
            <a:p>
              <a:endParaRPr lang="en-US"/>
            </a:p>
          </p:txBody>
        </p:sp>
        <p:sp>
          <p:nvSpPr>
            <p:cNvPr id="468" name="Freeform: Shape 467">
              <a:extLst>
                <a:ext uri="{FF2B5EF4-FFF2-40B4-BE49-F238E27FC236}">
                  <a16:creationId xmlns:a16="http://schemas.microsoft.com/office/drawing/2014/main" id="{DD5618E6-9C68-D24D-BAF5-6E879CF40A5C}"/>
                </a:ext>
              </a:extLst>
            </p:cNvPr>
            <p:cNvSpPr/>
            <p:nvPr/>
          </p:nvSpPr>
          <p:spPr>
            <a:xfrm>
              <a:off x="5881887" y="4697077"/>
              <a:ext cx="29933" cy="29933"/>
            </a:xfrm>
            <a:custGeom>
              <a:avLst/>
              <a:gdLst>
                <a:gd name="connsiteX0" fmla="*/ 30358 w 29933"/>
                <a:gd name="connsiteY0" fmla="*/ 15317 h 29933"/>
                <a:gd name="connsiteX1" fmla="*/ 15392 w 29933"/>
                <a:gd name="connsiteY1" fmla="*/ 30283 h 29933"/>
                <a:gd name="connsiteX2" fmla="*/ 425 w 29933"/>
                <a:gd name="connsiteY2" fmla="*/ 15317 h 29933"/>
                <a:gd name="connsiteX3" fmla="*/ 15392 w 29933"/>
                <a:gd name="connsiteY3" fmla="*/ 350 h 29933"/>
                <a:gd name="connsiteX4" fmla="*/ 30358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17"/>
                  </a:moveTo>
                  <a:cubicBezTo>
                    <a:pt x="30358" y="23583"/>
                    <a:pt x="23658" y="30283"/>
                    <a:pt x="15392" y="30283"/>
                  </a:cubicBezTo>
                  <a:cubicBezTo>
                    <a:pt x="7126" y="30283"/>
                    <a:pt x="425" y="23583"/>
                    <a:pt x="425" y="15317"/>
                  </a:cubicBezTo>
                  <a:cubicBezTo>
                    <a:pt x="425" y="7051"/>
                    <a:pt x="7126" y="350"/>
                    <a:pt x="15392" y="350"/>
                  </a:cubicBezTo>
                  <a:cubicBezTo>
                    <a:pt x="23658" y="350"/>
                    <a:pt x="30358" y="7051"/>
                    <a:pt x="30358" y="15317"/>
                  </a:cubicBezTo>
                  <a:close/>
                </a:path>
              </a:pathLst>
            </a:custGeom>
            <a:solidFill>
              <a:srgbClr val="38568B"/>
            </a:solidFill>
            <a:ln w="6350" cap="flat">
              <a:noFill/>
              <a:prstDash val="solid"/>
              <a:round/>
            </a:ln>
          </p:spPr>
          <p:txBody>
            <a:bodyPr rtlCol="0" anchor="ctr"/>
            <a:lstStyle/>
            <a:p>
              <a:endParaRPr lang="en-US"/>
            </a:p>
          </p:txBody>
        </p:sp>
        <p:sp>
          <p:nvSpPr>
            <p:cNvPr id="469" name="Freeform: Shape 468">
              <a:extLst>
                <a:ext uri="{FF2B5EF4-FFF2-40B4-BE49-F238E27FC236}">
                  <a16:creationId xmlns:a16="http://schemas.microsoft.com/office/drawing/2014/main" id="{43BAE9B2-FFCB-5654-70B5-0D9F0257BC51}"/>
                </a:ext>
              </a:extLst>
            </p:cNvPr>
            <p:cNvSpPr/>
            <p:nvPr/>
          </p:nvSpPr>
          <p:spPr>
            <a:xfrm>
              <a:off x="6201962" y="4674187"/>
              <a:ext cx="29933" cy="29933"/>
            </a:xfrm>
            <a:custGeom>
              <a:avLst/>
              <a:gdLst>
                <a:gd name="connsiteX0" fmla="*/ 30392 w 29933"/>
                <a:gd name="connsiteY0" fmla="*/ 15314 h 29933"/>
                <a:gd name="connsiteX1" fmla="*/ 15425 w 29933"/>
                <a:gd name="connsiteY1" fmla="*/ 30281 h 29933"/>
                <a:gd name="connsiteX2" fmla="*/ 459 w 29933"/>
                <a:gd name="connsiteY2" fmla="*/ 15314 h 29933"/>
                <a:gd name="connsiteX3" fmla="*/ 15425 w 29933"/>
                <a:gd name="connsiteY3" fmla="*/ 348 h 29933"/>
                <a:gd name="connsiteX4" fmla="*/ 30392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2" y="15314"/>
                  </a:moveTo>
                  <a:cubicBezTo>
                    <a:pt x="30392" y="23580"/>
                    <a:pt x="23691" y="30281"/>
                    <a:pt x="15425" y="30281"/>
                  </a:cubicBezTo>
                  <a:cubicBezTo>
                    <a:pt x="7159" y="30281"/>
                    <a:pt x="459" y="23580"/>
                    <a:pt x="459" y="15314"/>
                  </a:cubicBezTo>
                  <a:cubicBezTo>
                    <a:pt x="459" y="7049"/>
                    <a:pt x="7159" y="348"/>
                    <a:pt x="15425" y="348"/>
                  </a:cubicBezTo>
                  <a:cubicBezTo>
                    <a:pt x="23691" y="348"/>
                    <a:pt x="30392" y="7049"/>
                    <a:pt x="30392" y="15314"/>
                  </a:cubicBezTo>
                  <a:close/>
                </a:path>
              </a:pathLst>
            </a:custGeom>
            <a:solidFill>
              <a:srgbClr val="482374"/>
            </a:solidFill>
            <a:ln w="6350" cap="flat">
              <a:noFill/>
              <a:prstDash val="solid"/>
              <a:round/>
            </a:ln>
          </p:spPr>
          <p:txBody>
            <a:bodyPr rtlCol="0" anchor="ctr"/>
            <a:lstStyle/>
            <a:p>
              <a:endParaRPr lang="en-US"/>
            </a:p>
          </p:txBody>
        </p:sp>
        <p:sp>
          <p:nvSpPr>
            <p:cNvPr id="470" name="Freeform: Shape 469">
              <a:extLst>
                <a:ext uri="{FF2B5EF4-FFF2-40B4-BE49-F238E27FC236}">
                  <a16:creationId xmlns:a16="http://schemas.microsoft.com/office/drawing/2014/main" id="{40526719-45F7-2A5D-C93A-C3A4541CDC98}"/>
                </a:ext>
              </a:extLst>
            </p:cNvPr>
            <p:cNvSpPr/>
            <p:nvPr/>
          </p:nvSpPr>
          <p:spPr>
            <a:xfrm>
              <a:off x="6300376" y="4692313"/>
              <a:ext cx="29933" cy="29933"/>
            </a:xfrm>
            <a:custGeom>
              <a:avLst/>
              <a:gdLst>
                <a:gd name="connsiteX0" fmla="*/ 30402 w 29933"/>
                <a:gd name="connsiteY0" fmla="*/ 15316 h 29933"/>
                <a:gd name="connsiteX1" fmla="*/ 15436 w 29933"/>
                <a:gd name="connsiteY1" fmla="*/ 30283 h 29933"/>
                <a:gd name="connsiteX2" fmla="*/ 469 w 29933"/>
                <a:gd name="connsiteY2" fmla="*/ 15316 h 29933"/>
                <a:gd name="connsiteX3" fmla="*/ 15436 w 29933"/>
                <a:gd name="connsiteY3" fmla="*/ 350 h 29933"/>
                <a:gd name="connsiteX4" fmla="*/ 30402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402" y="15316"/>
                  </a:moveTo>
                  <a:cubicBezTo>
                    <a:pt x="30402" y="23582"/>
                    <a:pt x="23702" y="30283"/>
                    <a:pt x="15436" y="30283"/>
                  </a:cubicBezTo>
                  <a:cubicBezTo>
                    <a:pt x="7170" y="30283"/>
                    <a:pt x="469" y="23582"/>
                    <a:pt x="469" y="15316"/>
                  </a:cubicBezTo>
                  <a:cubicBezTo>
                    <a:pt x="469" y="7050"/>
                    <a:pt x="7170" y="350"/>
                    <a:pt x="15436" y="350"/>
                  </a:cubicBezTo>
                  <a:cubicBezTo>
                    <a:pt x="23702" y="350"/>
                    <a:pt x="30402" y="7050"/>
                    <a:pt x="30402" y="15316"/>
                  </a:cubicBezTo>
                  <a:close/>
                </a:path>
              </a:pathLst>
            </a:custGeom>
            <a:solidFill>
              <a:srgbClr val="39548B"/>
            </a:solidFill>
            <a:ln w="6350" cap="flat">
              <a:noFill/>
              <a:prstDash val="solid"/>
              <a:round/>
            </a:ln>
          </p:spPr>
          <p:txBody>
            <a:bodyPr rtlCol="0" anchor="ctr"/>
            <a:lstStyle/>
            <a:p>
              <a:endParaRPr lang="en-US"/>
            </a:p>
          </p:txBody>
        </p:sp>
        <p:sp>
          <p:nvSpPr>
            <p:cNvPr id="471" name="Freeform: Shape 470">
              <a:extLst>
                <a:ext uri="{FF2B5EF4-FFF2-40B4-BE49-F238E27FC236}">
                  <a16:creationId xmlns:a16="http://schemas.microsoft.com/office/drawing/2014/main" id="{EE664526-1438-74D5-2F88-9AF40026FBAA}"/>
                </a:ext>
              </a:extLst>
            </p:cNvPr>
            <p:cNvSpPr/>
            <p:nvPr/>
          </p:nvSpPr>
          <p:spPr>
            <a:xfrm>
              <a:off x="6128898" y="4693051"/>
              <a:ext cx="29933" cy="29933"/>
            </a:xfrm>
            <a:custGeom>
              <a:avLst/>
              <a:gdLst>
                <a:gd name="connsiteX0" fmla="*/ 30384 w 29933"/>
                <a:gd name="connsiteY0" fmla="*/ 15316 h 29933"/>
                <a:gd name="connsiteX1" fmla="*/ 15418 w 29933"/>
                <a:gd name="connsiteY1" fmla="*/ 30283 h 29933"/>
                <a:gd name="connsiteX2" fmla="*/ 451 w 29933"/>
                <a:gd name="connsiteY2" fmla="*/ 15316 h 29933"/>
                <a:gd name="connsiteX3" fmla="*/ 15418 w 29933"/>
                <a:gd name="connsiteY3" fmla="*/ 350 h 29933"/>
                <a:gd name="connsiteX4" fmla="*/ 30384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16"/>
                  </a:moveTo>
                  <a:cubicBezTo>
                    <a:pt x="30384" y="23582"/>
                    <a:pt x="23684" y="30283"/>
                    <a:pt x="15418" y="30283"/>
                  </a:cubicBezTo>
                  <a:cubicBezTo>
                    <a:pt x="7152" y="30283"/>
                    <a:pt x="451" y="23582"/>
                    <a:pt x="451" y="15316"/>
                  </a:cubicBezTo>
                  <a:cubicBezTo>
                    <a:pt x="451" y="7051"/>
                    <a:pt x="7152" y="350"/>
                    <a:pt x="15418" y="350"/>
                  </a:cubicBezTo>
                  <a:cubicBezTo>
                    <a:pt x="23684" y="350"/>
                    <a:pt x="30384" y="7051"/>
                    <a:pt x="30384" y="15316"/>
                  </a:cubicBezTo>
                  <a:close/>
                </a:path>
              </a:pathLst>
            </a:custGeom>
            <a:solidFill>
              <a:srgbClr val="365B8C"/>
            </a:solidFill>
            <a:ln w="6350" cap="flat">
              <a:noFill/>
              <a:prstDash val="solid"/>
              <a:round/>
            </a:ln>
          </p:spPr>
          <p:txBody>
            <a:bodyPr rtlCol="0" anchor="ctr"/>
            <a:lstStyle/>
            <a:p>
              <a:endParaRPr lang="en-US"/>
            </a:p>
          </p:txBody>
        </p:sp>
        <p:sp>
          <p:nvSpPr>
            <p:cNvPr id="472" name="Freeform: Shape 471">
              <a:extLst>
                <a:ext uri="{FF2B5EF4-FFF2-40B4-BE49-F238E27FC236}">
                  <a16:creationId xmlns:a16="http://schemas.microsoft.com/office/drawing/2014/main" id="{FAF01B30-5DF9-7501-9F04-B4EB6DD46CF5}"/>
                </a:ext>
              </a:extLst>
            </p:cNvPr>
            <p:cNvSpPr/>
            <p:nvPr/>
          </p:nvSpPr>
          <p:spPr>
            <a:xfrm>
              <a:off x="5456712" y="4737536"/>
              <a:ext cx="29933" cy="29933"/>
            </a:xfrm>
            <a:custGeom>
              <a:avLst/>
              <a:gdLst>
                <a:gd name="connsiteX0" fmla="*/ 30314 w 29933"/>
                <a:gd name="connsiteY0" fmla="*/ 15321 h 29933"/>
                <a:gd name="connsiteX1" fmla="*/ 15347 w 29933"/>
                <a:gd name="connsiteY1" fmla="*/ 30288 h 29933"/>
                <a:gd name="connsiteX2" fmla="*/ 380 w 29933"/>
                <a:gd name="connsiteY2" fmla="*/ 15321 h 29933"/>
                <a:gd name="connsiteX3" fmla="*/ 15347 w 29933"/>
                <a:gd name="connsiteY3" fmla="*/ 354 h 29933"/>
                <a:gd name="connsiteX4" fmla="*/ 30314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4" y="15321"/>
                  </a:moveTo>
                  <a:cubicBezTo>
                    <a:pt x="30314" y="23587"/>
                    <a:pt x="23613" y="30288"/>
                    <a:pt x="15347" y="30288"/>
                  </a:cubicBezTo>
                  <a:cubicBezTo>
                    <a:pt x="7081" y="30288"/>
                    <a:pt x="380" y="23587"/>
                    <a:pt x="380" y="15321"/>
                  </a:cubicBezTo>
                  <a:cubicBezTo>
                    <a:pt x="380" y="7055"/>
                    <a:pt x="7081" y="354"/>
                    <a:pt x="15347" y="354"/>
                  </a:cubicBezTo>
                  <a:cubicBezTo>
                    <a:pt x="23613" y="354"/>
                    <a:pt x="30314" y="7055"/>
                    <a:pt x="30314" y="15321"/>
                  </a:cubicBezTo>
                  <a:close/>
                </a:path>
              </a:pathLst>
            </a:custGeom>
            <a:solidFill>
              <a:srgbClr val="24868D"/>
            </a:solidFill>
            <a:ln w="6350" cap="flat">
              <a:noFill/>
              <a:prstDash val="solid"/>
              <a:round/>
            </a:ln>
          </p:spPr>
          <p:txBody>
            <a:bodyPr rtlCol="0" anchor="ctr"/>
            <a:lstStyle/>
            <a:p>
              <a:endParaRPr lang="en-US"/>
            </a:p>
          </p:txBody>
        </p:sp>
        <p:sp>
          <p:nvSpPr>
            <p:cNvPr id="473" name="Freeform: Shape 472">
              <a:extLst>
                <a:ext uri="{FF2B5EF4-FFF2-40B4-BE49-F238E27FC236}">
                  <a16:creationId xmlns:a16="http://schemas.microsoft.com/office/drawing/2014/main" id="{8E346252-F75A-8EC7-2511-071F07A18170}"/>
                </a:ext>
              </a:extLst>
            </p:cNvPr>
            <p:cNvSpPr/>
            <p:nvPr/>
          </p:nvSpPr>
          <p:spPr>
            <a:xfrm>
              <a:off x="5955887" y="4680837"/>
              <a:ext cx="29933" cy="29933"/>
            </a:xfrm>
            <a:custGeom>
              <a:avLst/>
              <a:gdLst>
                <a:gd name="connsiteX0" fmla="*/ 30366 w 29933"/>
                <a:gd name="connsiteY0" fmla="*/ 15315 h 29933"/>
                <a:gd name="connsiteX1" fmla="*/ 15399 w 29933"/>
                <a:gd name="connsiteY1" fmla="*/ 30282 h 29933"/>
                <a:gd name="connsiteX2" fmla="*/ 433 w 29933"/>
                <a:gd name="connsiteY2" fmla="*/ 15315 h 29933"/>
                <a:gd name="connsiteX3" fmla="*/ 15399 w 29933"/>
                <a:gd name="connsiteY3" fmla="*/ 348 h 29933"/>
                <a:gd name="connsiteX4" fmla="*/ 30366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315"/>
                  </a:moveTo>
                  <a:cubicBezTo>
                    <a:pt x="30366" y="23581"/>
                    <a:pt x="23665" y="30282"/>
                    <a:pt x="15399" y="30282"/>
                  </a:cubicBezTo>
                  <a:cubicBezTo>
                    <a:pt x="7134" y="30282"/>
                    <a:pt x="433" y="23581"/>
                    <a:pt x="433" y="15315"/>
                  </a:cubicBezTo>
                  <a:cubicBezTo>
                    <a:pt x="433" y="7049"/>
                    <a:pt x="7134" y="348"/>
                    <a:pt x="15399" y="348"/>
                  </a:cubicBezTo>
                  <a:cubicBezTo>
                    <a:pt x="23665" y="348"/>
                    <a:pt x="30366" y="7049"/>
                    <a:pt x="30366" y="15315"/>
                  </a:cubicBezTo>
                  <a:close/>
                </a:path>
              </a:pathLst>
            </a:custGeom>
            <a:solidFill>
              <a:srgbClr val="481C6E"/>
            </a:solidFill>
            <a:ln w="6350" cap="flat">
              <a:noFill/>
              <a:prstDash val="solid"/>
              <a:round/>
            </a:ln>
          </p:spPr>
          <p:txBody>
            <a:bodyPr rtlCol="0" anchor="ctr"/>
            <a:lstStyle/>
            <a:p>
              <a:endParaRPr lang="en-US"/>
            </a:p>
          </p:txBody>
        </p:sp>
        <p:sp>
          <p:nvSpPr>
            <p:cNvPr id="474" name="Freeform: Shape 473">
              <a:extLst>
                <a:ext uri="{FF2B5EF4-FFF2-40B4-BE49-F238E27FC236}">
                  <a16:creationId xmlns:a16="http://schemas.microsoft.com/office/drawing/2014/main" id="{92F9A857-84A2-55C5-A347-D9F3D35CF74A}"/>
                </a:ext>
              </a:extLst>
            </p:cNvPr>
            <p:cNvSpPr/>
            <p:nvPr/>
          </p:nvSpPr>
          <p:spPr>
            <a:xfrm>
              <a:off x="6127710" y="4674503"/>
              <a:ext cx="29933" cy="29933"/>
            </a:xfrm>
            <a:custGeom>
              <a:avLst/>
              <a:gdLst>
                <a:gd name="connsiteX0" fmla="*/ 30384 w 29933"/>
                <a:gd name="connsiteY0" fmla="*/ 15314 h 29933"/>
                <a:gd name="connsiteX1" fmla="*/ 15418 w 29933"/>
                <a:gd name="connsiteY1" fmla="*/ 30281 h 29933"/>
                <a:gd name="connsiteX2" fmla="*/ 451 w 29933"/>
                <a:gd name="connsiteY2" fmla="*/ 15314 h 29933"/>
                <a:gd name="connsiteX3" fmla="*/ 15418 w 29933"/>
                <a:gd name="connsiteY3" fmla="*/ 348 h 29933"/>
                <a:gd name="connsiteX4" fmla="*/ 30384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14"/>
                  </a:moveTo>
                  <a:cubicBezTo>
                    <a:pt x="30384" y="23580"/>
                    <a:pt x="23683" y="30281"/>
                    <a:pt x="15418" y="30281"/>
                  </a:cubicBezTo>
                  <a:cubicBezTo>
                    <a:pt x="7152" y="30281"/>
                    <a:pt x="451" y="23580"/>
                    <a:pt x="451" y="15314"/>
                  </a:cubicBezTo>
                  <a:cubicBezTo>
                    <a:pt x="451" y="7049"/>
                    <a:pt x="7152" y="348"/>
                    <a:pt x="15418" y="348"/>
                  </a:cubicBezTo>
                  <a:cubicBezTo>
                    <a:pt x="23683" y="348"/>
                    <a:pt x="30384" y="7049"/>
                    <a:pt x="30384" y="15314"/>
                  </a:cubicBezTo>
                  <a:close/>
                </a:path>
              </a:pathLst>
            </a:custGeom>
            <a:solidFill>
              <a:srgbClr val="46317E"/>
            </a:solidFill>
            <a:ln w="6350" cap="flat">
              <a:noFill/>
              <a:prstDash val="solid"/>
              <a:round/>
            </a:ln>
          </p:spPr>
          <p:txBody>
            <a:bodyPr rtlCol="0" anchor="ctr"/>
            <a:lstStyle/>
            <a:p>
              <a:endParaRPr lang="en-US"/>
            </a:p>
          </p:txBody>
        </p:sp>
        <p:sp>
          <p:nvSpPr>
            <p:cNvPr id="475" name="Freeform: Shape 474">
              <a:extLst>
                <a:ext uri="{FF2B5EF4-FFF2-40B4-BE49-F238E27FC236}">
                  <a16:creationId xmlns:a16="http://schemas.microsoft.com/office/drawing/2014/main" id="{AC5A47F4-0E53-9D03-7B42-8D1B77BFA713}"/>
                </a:ext>
              </a:extLst>
            </p:cNvPr>
            <p:cNvSpPr/>
            <p:nvPr/>
          </p:nvSpPr>
          <p:spPr>
            <a:xfrm>
              <a:off x="5969076" y="4691908"/>
              <a:ext cx="29933" cy="29933"/>
            </a:xfrm>
            <a:custGeom>
              <a:avLst/>
              <a:gdLst>
                <a:gd name="connsiteX0" fmla="*/ 30368 w 29933"/>
                <a:gd name="connsiteY0" fmla="*/ 15316 h 29933"/>
                <a:gd name="connsiteX1" fmla="*/ 15401 w 29933"/>
                <a:gd name="connsiteY1" fmla="*/ 30283 h 29933"/>
                <a:gd name="connsiteX2" fmla="*/ 434 w 29933"/>
                <a:gd name="connsiteY2" fmla="*/ 15316 h 29933"/>
                <a:gd name="connsiteX3" fmla="*/ 15401 w 29933"/>
                <a:gd name="connsiteY3" fmla="*/ 350 h 29933"/>
                <a:gd name="connsiteX4" fmla="*/ 30368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316"/>
                  </a:moveTo>
                  <a:cubicBezTo>
                    <a:pt x="30368" y="23582"/>
                    <a:pt x="23667" y="30283"/>
                    <a:pt x="15401" y="30283"/>
                  </a:cubicBezTo>
                  <a:cubicBezTo>
                    <a:pt x="7135" y="30283"/>
                    <a:pt x="434" y="23582"/>
                    <a:pt x="434" y="15316"/>
                  </a:cubicBezTo>
                  <a:cubicBezTo>
                    <a:pt x="434" y="7050"/>
                    <a:pt x="7135" y="350"/>
                    <a:pt x="15401" y="350"/>
                  </a:cubicBezTo>
                  <a:cubicBezTo>
                    <a:pt x="23667" y="350"/>
                    <a:pt x="30368" y="7050"/>
                    <a:pt x="30368" y="15316"/>
                  </a:cubicBezTo>
                  <a:close/>
                </a:path>
              </a:pathLst>
            </a:custGeom>
            <a:solidFill>
              <a:srgbClr val="32628D"/>
            </a:solidFill>
            <a:ln w="6350" cap="flat">
              <a:noFill/>
              <a:prstDash val="solid"/>
              <a:round/>
            </a:ln>
          </p:spPr>
          <p:txBody>
            <a:bodyPr rtlCol="0" anchor="ctr"/>
            <a:lstStyle/>
            <a:p>
              <a:endParaRPr lang="en-US"/>
            </a:p>
          </p:txBody>
        </p:sp>
        <p:sp>
          <p:nvSpPr>
            <p:cNvPr id="476" name="Freeform: Shape 475">
              <a:extLst>
                <a:ext uri="{FF2B5EF4-FFF2-40B4-BE49-F238E27FC236}">
                  <a16:creationId xmlns:a16="http://schemas.microsoft.com/office/drawing/2014/main" id="{E4E22712-0534-C52B-FB81-C13538E8EC85}"/>
                </a:ext>
              </a:extLst>
            </p:cNvPr>
            <p:cNvSpPr/>
            <p:nvPr/>
          </p:nvSpPr>
          <p:spPr>
            <a:xfrm>
              <a:off x="5551234" y="4728000"/>
              <a:ext cx="29933" cy="29933"/>
            </a:xfrm>
            <a:custGeom>
              <a:avLst/>
              <a:gdLst>
                <a:gd name="connsiteX0" fmla="*/ 30324 w 29933"/>
                <a:gd name="connsiteY0" fmla="*/ 15320 h 29933"/>
                <a:gd name="connsiteX1" fmla="*/ 15357 w 29933"/>
                <a:gd name="connsiteY1" fmla="*/ 30287 h 29933"/>
                <a:gd name="connsiteX2" fmla="*/ 390 w 29933"/>
                <a:gd name="connsiteY2" fmla="*/ 15320 h 29933"/>
                <a:gd name="connsiteX3" fmla="*/ 15357 w 29933"/>
                <a:gd name="connsiteY3" fmla="*/ 353 h 29933"/>
                <a:gd name="connsiteX4" fmla="*/ 30324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4" y="15320"/>
                  </a:moveTo>
                  <a:cubicBezTo>
                    <a:pt x="30324" y="23586"/>
                    <a:pt x="23623" y="30287"/>
                    <a:pt x="15357" y="30287"/>
                  </a:cubicBezTo>
                  <a:cubicBezTo>
                    <a:pt x="7091" y="30287"/>
                    <a:pt x="390" y="23586"/>
                    <a:pt x="390" y="15320"/>
                  </a:cubicBezTo>
                  <a:cubicBezTo>
                    <a:pt x="390" y="7054"/>
                    <a:pt x="7091" y="353"/>
                    <a:pt x="15357" y="353"/>
                  </a:cubicBezTo>
                  <a:cubicBezTo>
                    <a:pt x="23623" y="353"/>
                    <a:pt x="30324" y="7054"/>
                    <a:pt x="30324" y="15320"/>
                  </a:cubicBezTo>
                  <a:close/>
                </a:path>
              </a:pathLst>
            </a:custGeom>
            <a:solidFill>
              <a:srgbClr val="218D8C"/>
            </a:solidFill>
            <a:ln w="6350" cap="flat">
              <a:noFill/>
              <a:prstDash val="solid"/>
              <a:round/>
            </a:ln>
          </p:spPr>
          <p:txBody>
            <a:bodyPr rtlCol="0" anchor="ctr"/>
            <a:lstStyle/>
            <a:p>
              <a:endParaRPr lang="en-US"/>
            </a:p>
          </p:txBody>
        </p:sp>
        <p:sp>
          <p:nvSpPr>
            <p:cNvPr id="477" name="Freeform: Shape 476">
              <a:extLst>
                <a:ext uri="{FF2B5EF4-FFF2-40B4-BE49-F238E27FC236}">
                  <a16:creationId xmlns:a16="http://schemas.microsoft.com/office/drawing/2014/main" id="{88FB74B3-11DE-BABC-D554-4286D79ADD3C}"/>
                </a:ext>
              </a:extLst>
            </p:cNvPr>
            <p:cNvSpPr/>
            <p:nvPr/>
          </p:nvSpPr>
          <p:spPr>
            <a:xfrm>
              <a:off x="5803637" y="4694688"/>
              <a:ext cx="29933" cy="29933"/>
            </a:xfrm>
            <a:custGeom>
              <a:avLst/>
              <a:gdLst>
                <a:gd name="connsiteX0" fmla="*/ 30350 w 29933"/>
                <a:gd name="connsiteY0" fmla="*/ 15317 h 29933"/>
                <a:gd name="connsiteX1" fmla="*/ 15384 w 29933"/>
                <a:gd name="connsiteY1" fmla="*/ 30283 h 29933"/>
                <a:gd name="connsiteX2" fmla="*/ 417 w 29933"/>
                <a:gd name="connsiteY2" fmla="*/ 15317 h 29933"/>
                <a:gd name="connsiteX3" fmla="*/ 15384 w 29933"/>
                <a:gd name="connsiteY3" fmla="*/ 350 h 29933"/>
                <a:gd name="connsiteX4" fmla="*/ 30350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317"/>
                  </a:moveTo>
                  <a:cubicBezTo>
                    <a:pt x="30350" y="23582"/>
                    <a:pt x="23649" y="30283"/>
                    <a:pt x="15384" y="30283"/>
                  </a:cubicBezTo>
                  <a:cubicBezTo>
                    <a:pt x="7118" y="30283"/>
                    <a:pt x="417" y="23582"/>
                    <a:pt x="417" y="15317"/>
                  </a:cubicBezTo>
                  <a:cubicBezTo>
                    <a:pt x="417" y="7051"/>
                    <a:pt x="7118" y="350"/>
                    <a:pt x="15384" y="350"/>
                  </a:cubicBezTo>
                  <a:cubicBezTo>
                    <a:pt x="23649" y="350"/>
                    <a:pt x="30350" y="7051"/>
                    <a:pt x="30350" y="15317"/>
                  </a:cubicBezTo>
                  <a:close/>
                </a:path>
              </a:pathLst>
            </a:custGeom>
            <a:solidFill>
              <a:srgbClr val="3E4989"/>
            </a:solidFill>
            <a:ln w="6350" cap="flat">
              <a:noFill/>
              <a:prstDash val="solid"/>
              <a:round/>
            </a:ln>
          </p:spPr>
          <p:txBody>
            <a:bodyPr rtlCol="0" anchor="ctr"/>
            <a:lstStyle/>
            <a:p>
              <a:endParaRPr lang="en-US"/>
            </a:p>
          </p:txBody>
        </p:sp>
        <p:sp>
          <p:nvSpPr>
            <p:cNvPr id="478" name="Freeform: Shape 477">
              <a:extLst>
                <a:ext uri="{FF2B5EF4-FFF2-40B4-BE49-F238E27FC236}">
                  <a16:creationId xmlns:a16="http://schemas.microsoft.com/office/drawing/2014/main" id="{07CC7A4D-D435-915F-26A9-DF266BD17972}"/>
                </a:ext>
              </a:extLst>
            </p:cNvPr>
            <p:cNvSpPr/>
            <p:nvPr/>
          </p:nvSpPr>
          <p:spPr>
            <a:xfrm>
              <a:off x="6262719" y="4663629"/>
              <a:ext cx="29933" cy="29933"/>
            </a:xfrm>
            <a:custGeom>
              <a:avLst/>
              <a:gdLst>
                <a:gd name="connsiteX0" fmla="*/ 30398 w 29933"/>
                <a:gd name="connsiteY0" fmla="*/ 15313 h 29933"/>
                <a:gd name="connsiteX1" fmla="*/ 15432 w 29933"/>
                <a:gd name="connsiteY1" fmla="*/ 30280 h 29933"/>
                <a:gd name="connsiteX2" fmla="*/ 465 w 29933"/>
                <a:gd name="connsiteY2" fmla="*/ 15313 h 29933"/>
                <a:gd name="connsiteX3" fmla="*/ 15432 w 29933"/>
                <a:gd name="connsiteY3" fmla="*/ 347 h 29933"/>
                <a:gd name="connsiteX4" fmla="*/ 30398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8" y="15313"/>
                  </a:moveTo>
                  <a:cubicBezTo>
                    <a:pt x="30398" y="23579"/>
                    <a:pt x="23698" y="30280"/>
                    <a:pt x="15432" y="30280"/>
                  </a:cubicBezTo>
                  <a:cubicBezTo>
                    <a:pt x="7166" y="30280"/>
                    <a:pt x="465" y="23579"/>
                    <a:pt x="465" y="15313"/>
                  </a:cubicBezTo>
                  <a:cubicBezTo>
                    <a:pt x="465" y="7047"/>
                    <a:pt x="7166" y="347"/>
                    <a:pt x="15432" y="347"/>
                  </a:cubicBezTo>
                  <a:cubicBezTo>
                    <a:pt x="23698" y="347"/>
                    <a:pt x="30398" y="7047"/>
                    <a:pt x="30398" y="15313"/>
                  </a:cubicBezTo>
                  <a:close/>
                </a:path>
              </a:pathLst>
            </a:custGeom>
            <a:solidFill>
              <a:srgbClr val="482071"/>
            </a:solidFill>
            <a:ln w="6350" cap="flat">
              <a:noFill/>
              <a:prstDash val="solid"/>
              <a:round/>
            </a:ln>
          </p:spPr>
          <p:txBody>
            <a:bodyPr rtlCol="0" anchor="ctr"/>
            <a:lstStyle/>
            <a:p>
              <a:endParaRPr lang="en-US"/>
            </a:p>
          </p:txBody>
        </p:sp>
        <p:sp>
          <p:nvSpPr>
            <p:cNvPr id="479" name="Freeform: Shape 478">
              <a:extLst>
                <a:ext uri="{FF2B5EF4-FFF2-40B4-BE49-F238E27FC236}">
                  <a16:creationId xmlns:a16="http://schemas.microsoft.com/office/drawing/2014/main" id="{02322406-C247-35AD-41F3-E0037016818A}"/>
                </a:ext>
              </a:extLst>
            </p:cNvPr>
            <p:cNvSpPr/>
            <p:nvPr/>
          </p:nvSpPr>
          <p:spPr>
            <a:xfrm>
              <a:off x="5926475" y="4701673"/>
              <a:ext cx="29933" cy="29933"/>
            </a:xfrm>
            <a:custGeom>
              <a:avLst/>
              <a:gdLst>
                <a:gd name="connsiteX0" fmla="*/ 30363 w 29933"/>
                <a:gd name="connsiteY0" fmla="*/ 15317 h 29933"/>
                <a:gd name="connsiteX1" fmla="*/ 15396 w 29933"/>
                <a:gd name="connsiteY1" fmla="*/ 30284 h 29933"/>
                <a:gd name="connsiteX2" fmla="*/ 430 w 29933"/>
                <a:gd name="connsiteY2" fmla="*/ 15317 h 29933"/>
                <a:gd name="connsiteX3" fmla="*/ 15396 w 29933"/>
                <a:gd name="connsiteY3" fmla="*/ 351 h 29933"/>
                <a:gd name="connsiteX4" fmla="*/ 30363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17"/>
                  </a:moveTo>
                  <a:cubicBezTo>
                    <a:pt x="30363" y="23583"/>
                    <a:pt x="23662" y="30284"/>
                    <a:pt x="15396" y="30284"/>
                  </a:cubicBezTo>
                  <a:cubicBezTo>
                    <a:pt x="7131" y="30284"/>
                    <a:pt x="430" y="23583"/>
                    <a:pt x="430" y="15317"/>
                  </a:cubicBezTo>
                  <a:cubicBezTo>
                    <a:pt x="430" y="7051"/>
                    <a:pt x="7131" y="351"/>
                    <a:pt x="15396" y="351"/>
                  </a:cubicBezTo>
                  <a:cubicBezTo>
                    <a:pt x="23662" y="351"/>
                    <a:pt x="30363" y="7051"/>
                    <a:pt x="30363" y="15317"/>
                  </a:cubicBezTo>
                  <a:close/>
                </a:path>
              </a:pathLst>
            </a:custGeom>
            <a:solidFill>
              <a:srgbClr val="31668D"/>
            </a:solidFill>
            <a:ln w="6350" cap="flat">
              <a:noFill/>
              <a:prstDash val="solid"/>
              <a:round/>
            </a:ln>
          </p:spPr>
          <p:txBody>
            <a:bodyPr rtlCol="0" anchor="ctr"/>
            <a:lstStyle/>
            <a:p>
              <a:endParaRPr lang="en-US"/>
            </a:p>
          </p:txBody>
        </p:sp>
        <p:sp>
          <p:nvSpPr>
            <p:cNvPr id="480" name="Freeform: Shape 479">
              <a:extLst>
                <a:ext uri="{FF2B5EF4-FFF2-40B4-BE49-F238E27FC236}">
                  <a16:creationId xmlns:a16="http://schemas.microsoft.com/office/drawing/2014/main" id="{C5FE5F63-B49A-D00A-46B4-EB5B23841567}"/>
                </a:ext>
              </a:extLst>
            </p:cNvPr>
            <p:cNvSpPr/>
            <p:nvPr/>
          </p:nvSpPr>
          <p:spPr>
            <a:xfrm>
              <a:off x="5727303" y="4716797"/>
              <a:ext cx="29933" cy="29933"/>
            </a:xfrm>
            <a:custGeom>
              <a:avLst/>
              <a:gdLst>
                <a:gd name="connsiteX0" fmla="*/ 30342 w 29933"/>
                <a:gd name="connsiteY0" fmla="*/ 15319 h 29933"/>
                <a:gd name="connsiteX1" fmla="*/ 15375 w 29933"/>
                <a:gd name="connsiteY1" fmla="*/ 30286 h 29933"/>
                <a:gd name="connsiteX2" fmla="*/ 409 w 29933"/>
                <a:gd name="connsiteY2" fmla="*/ 15319 h 29933"/>
                <a:gd name="connsiteX3" fmla="*/ 15375 w 29933"/>
                <a:gd name="connsiteY3" fmla="*/ 352 h 29933"/>
                <a:gd name="connsiteX4" fmla="*/ 30342 w 29933"/>
                <a:gd name="connsiteY4" fmla="*/ 153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319"/>
                  </a:moveTo>
                  <a:cubicBezTo>
                    <a:pt x="30342" y="23585"/>
                    <a:pt x="23641" y="30286"/>
                    <a:pt x="15375" y="30286"/>
                  </a:cubicBezTo>
                  <a:cubicBezTo>
                    <a:pt x="7110" y="30286"/>
                    <a:pt x="409" y="23585"/>
                    <a:pt x="409" y="15319"/>
                  </a:cubicBezTo>
                  <a:cubicBezTo>
                    <a:pt x="409" y="7053"/>
                    <a:pt x="7110" y="352"/>
                    <a:pt x="15375" y="352"/>
                  </a:cubicBezTo>
                  <a:cubicBezTo>
                    <a:pt x="23641" y="352"/>
                    <a:pt x="30342" y="7053"/>
                    <a:pt x="30342" y="15319"/>
                  </a:cubicBezTo>
                  <a:close/>
                </a:path>
              </a:pathLst>
            </a:custGeom>
            <a:solidFill>
              <a:srgbClr val="287A8E"/>
            </a:solidFill>
            <a:ln w="6350" cap="flat">
              <a:noFill/>
              <a:prstDash val="solid"/>
              <a:round/>
            </a:ln>
          </p:spPr>
          <p:txBody>
            <a:bodyPr rtlCol="0" anchor="ctr"/>
            <a:lstStyle/>
            <a:p>
              <a:endParaRPr lang="en-US"/>
            </a:p>
          </p:txBody>
        </p:sp>
        <p:sp>
          <p:nvSpPr>
            <p:cNvPr id="481" name="Freeform: Shape 480">
              <a:extLst>
                <a:ext uri="{FF2B5EF4-FFF2-40B4-BE49-F238E27FC236}">
                  <a16:creationId xmlns:a16="http://schemas.microsoft.com/office/drawing/2014/main" id="{56C62CE9-8EF2-2441-899F-7D2A542409C5}"/>
                </a:ext>
              </a:extLst>
            </p:cNvPr>
            <p:cNvSpPr/>
            <p:nvPr/>
          </p:nvSpPr>
          <p:spPr>
            <a:xfrm>
              <a:off x="5958218" y="4673507"/>
              <a:ext cx="29933" cy="29933"/>
            </a:xfrm>
            <a:custGeom>
              <a:avLst/>
              <a:gdLst>
                <a:gd name="connsiteX0" fmla="*/ 30366 w 29933"/>
                <a:gd name="connsiteY0" fmla="*/ 15314 h 29933"/>
                <a:gd name="connsiteX1" fmla="*/ 15400 w 29933"/>
                <a:gd name="connsiteY1" fmla="*/ 30281 h 29933"/>
                <a:gd name="connsiteX2" fmla="*/ 433 w 29933"/>
                <a:gd name="connsiteY2" fmla="*/ 15314 h 29933"/>
                <a:gd name="connsiteX3" fmla="*/ 15400 w 29933"/>
                <a:gd name="connsiteY3" fmla="*/ 348 h 29933"/>
                <a:gd name="connsiteX4" fmla="*/ 30366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314"/>
                  </a:moveTo>
                  <a:cubicBezTo>
                    <a:pt x="30366" y="23580"/>
                    <a:pt x="23666" y="30281"/>
                    <a:pt x="15400" y="30281"/>
                  </a:cubicBezTo>
                  <a:cubicBezTo>
                    <a:pt x="7134" y="30281"/>
                    <a:pt x="433" y="23580"/>
                    <a:pt x="433" y="15314"/>
                  </a:cubicBezTo>
                  <a:cubicBezTo>
                    <a:pt x="433" y="7049"/>
                    <a:pt x="7134" y="348"/>
                    <a:pt x="15400" y="348"/>
                  </a:cubicBezTo>
                  <a:cubicBezTo>
                    <a:pt x="23666" y="348"/>
                    <a:pt x="30366" y="7049"/>
                    <a:pt x="30366" y="15314"/>
                  </a:cubicBezTo>
                  <a:close/>
                </a:path>
              </a:pathLst>
            </a:custGeom>
            <a:solidFill>
              <a:srgbClr val="3D4C89"/>
            </a:solidFill>
            <a:ln w="6350" cap="flat">
              <a:noFill/>
              <a:prstDash val="solid"/>
              <a:round/>
            </a:ln>
          </p:spPr>
          <p:txBody>
            <a:bodyPr rtlCol="0" anchor="ctr"/>
            <a:lstStyle/>
            <a:p>
              <a:endParaRPr lang="en-US"/>
            </a:p>
          </p:txBody>
        </p:sp>
        <p:sp>
          <p:nvSpPr>
            <p:cNvPr id="482" name="Freeform: Shape 481">
              <a:extLst>
                <a:ext uri="{FF2B5EF4-FFF2-40B4-BE49-F238E27FC236}">
                  <a16:creationId xmlns:a16="http://schemas.microsoft.com/office/drawing/2014/main" id="{D23F0BFF-4190-DAC5-1D2D-D6DB4A348811}"/>
                </a:ext>
              </a:extLst>
            </p:cNvPr>
            <p:cNvSpPr/>
            <p:nvPr/>
          </p:nvSpPr>
          <p:spPr>
            <a:xfrm>
              <a:off x="6020086" y="4665619"/>
              <a:ext cx="29933" cy="29933"/>
            </a:xfrm>
            <a:custGeom>
              <a:avLst/>
              <a:gdLst>
                <a:gd name="connsiteX0" fmla="*/ 30373 w 29933"/>
                <a:gd name="connsiteY0" fmla="*/ 15314 h 29933"/>
                <a:gd name="connsiteX1" fmla="*/ 15406 w 29933"/>
                <a:gd name="connsiteY1" fmla="*/ 30280 h 29933"/>
                <a:gd name="connsiteX2" fmla="*/ 440 w 29933"/>
                <a:gd name="connsiteY2" fmla="*/ 15314 h 29933"/>
                <a:gd name="connsiteX3" fmla="*/ 15406 w 29933"/>
                <a:gd name="connsiteY3" fmla="*/ 347 h 29933"/>
                <a:gd name="connsiteX4" fmla="*/ 30373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314"/>
                  </a:moveTo>
                  <a:cubicBezTo>
                    <a:pt x="30373" y="23579"/>
                    <a:pt x="23672" y="30280"/>
                    <a:pt x="15406" y="30280"/>
                  </a:cubicBezTo>
                  <a:cubicBezTo>
                    <a:pt x="7140" y="30280"/>
                    <a:pt x="440" y="23579"/>
                    <a:pt x="440" y="15314"/>
                  </a:cubicBezTo>
                  <a:cubicBezTo>
                    <a:pt x="440" y="7048"/>
                    <a:pt x="7140" y="347"/>
                    <a:pt x="15406" y="347"/>
                  </a:cubicBezTo>
                  <a:cubicBezTo>
                    <a:pt x="23672" y="347"/>
                    <a:pt x="30373" y="7048"/>
                    <a:pt x="30373" y="15314"/>
                  </a:cubicBezTo>
                  <a:close/>
                </a:path>
              </a:pathLst>
            </a:custGeom>
            <a:solidFill>
              <a:srgbClr val="460B5E"/>
            </a:solidFill>
            <a:ln w="6350" cap="flat">
              <a:noFill/>
              <a:prstDash val="solid"/>
              <a:round/>
            </a:ln>
          </p:spPr>
          <p:txBody>
            <a:bodyPr rtlCol="0" anchor="ctr"/>
            <a:lstStyle/>
            <a:p>
              <a:endParaRPr lang="en-US"/>
            </a:p>
          </p:txBody>
        </p:sp>
        <p:sp>
          <p:nvSpPr>
            <p:cNvPr id="483" name="Freeform: Shape 482">
              <a:extLst>
                <a:ext uri="{FF2B5EF4-FFF2-40B4-BE49-F238E27FC236}">
                  <a16:creationId xmlns:a16="http://schemas.microsoft.com/office/drawing/2014/main" id="{110D8DEA-9891-2487-05CC-12538FBCF7FA}"/>
                </a:ext>
              </a:extLst>
            </p:cNvPr>
            <p:cNvSpPr/>
            <p:nvPr/>
          </p:nvSpPr>
          <p:spPr>
            <a:xfrm>
              <a:off x="5468671" y="4723944"/>
              <a:ext cx="29933" cy="29933"/>
            </a:xfrm>
            <a:custGeom>
              <a:avLst/>
              <a:gdLst>
                <a:gd name="connsiteX0" fmla="*/ 30315 w 29933"/>
                <a:gd name="connsiteY0" fmla="*/ 15320 h 29933"/>
                <a:gd name="connsiteX1" fmla="*/ 15348 w 29933"/>
                <a:gd name="connsiteY1" fmla="*/ 30286 h 29933"/>
                <a:gd name="connsiteX2" fmla="*/ 382 w 29933"/>
                <a:gd name="connsiteY2" fmla="*/ 15320 h 29933"/>
                <a:gd name="connsiteX3" fmla="*/ 15348 w 29933"/>
                <a:gd name="connsiteY3" fmla="*/ 353 h 29933"/>
                <a:gd name="connsiteX4" fmla="*/ 30315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5" y="15320"/>
                  </a:moveTo>
                  <a:cubicBezTo>
                    <a:pt x="30315" y="23585"/>
                    <a:pt x="23614" y="30286"/>
                    <a:pt x="15348" y="30286"/>
                  </a:cubicBezTo>
                  <a:cubicBezTo>
                    <a:pt x="7083" y="30286"/>
                    <a:pt x="382" y="23586"/>
                    <a:pt x="382" y="15320"/>
                  </a:cubicBezTo>
                  <a:cubicBezTo>
                    <a:pt x="382" y="7054"/>
                    <a:pt x="7082" y="353"/>
                    <a:pt x="15348" y="353"/>
                  </a:cubicBezTo>
                  <a:cubicBezTo>
                    <a:pt x="23614" y="353"/>
                    <a:pt x="30315" y="7054"/>
                    <a:pt x="30315" y="15320"/>
                  </a:cubicBezTo>
                  <a:close/>
                </a:path>
              </a:pathLst>
            </a:custGeom>
            <a:solidFill>
              <a:srgbClr val="1E998A"/>
            </a:solidFill>
            <a:ln w="6350" cap="flat">
              <a:noFill/>
              <a:prstDash val="solid"/>
              <a:round/>
            </a:ln>
          </p:spPr>
          <p:txBody>
            <a:bodyPr rtlCol="0" anchor="ctr"/>
            <a:lstStyle/>
            <a:p>
              <a:endParaRPr lang="en-US"/>
            </a:p>
          </p:txBody>
        </p:sp>
        <p:sp>
          <p:nvSpPr>
            <p:cNvPr id="484" name="Freeform: Shape 483">
              <a:extLst>
                <a:ext uri="{FF2B5EF4-FFF2-40B4-BE49-F238E27FC236}">
                  <a16:creationId xmlns:a16="http://schemas.microsoft.com/office/drawing/2014/main" id="{95024DC9-6EDA-0460-1DBA-AF5FF662A52C}"/>
                </a:ext>
              </a:extLst>
            </p:cNvPr>
            <p:cNvSpPr/>
            <p:nvPr/>
          </p:nvSpPr>
          <p:spPr>
            <a:xfrm>
              <a:off x="6204021" y="4656214"/>
              <a:ext cx="29933" cy="29933"/>
            </a:xfrm>
            <a:custGeom>
              <a:avLst/>
              <a:gdLst>
                <a:gd name="connsiteX0" fmla="*/ 30392 w 29933"/>
                <a:gd name="connsiteY0" fmla="*/ 15313 h 29933"/>
                <a:gd name="connsiteX1" fmla="*/ 15426 w 29933"/>
                <a:gd name="connsiteY1" fmla="*/ 30279 h 29933"/>
                <a:gd name="connsiteX2" fmla="*/ 459 w 29933"/>
                <a:gd name="connsiteY2" fmla="*/ 15313 h 29933"/>
                <a:gd name="connsiteX3" fmla="*/ 15426 w 29933"/>
                <a:gd name="connsiteY3" fmla="*/ 346 h 29933"/>
                <a:gd name="connsiteX4" fmla="*/ 30392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2" y="15313"/>
                  </a:moveTo>
                  <a:cubicBezTo>
                    <a:pt x="30392" y="23578"/>
                    <a:pt x="23691" y="30279"/>
                    <a:pt x="15426" y="30279"/>
                  </a:cubicBezTo>
                  <a:cubicBezTo>
                    <a:pt x="7160" y="30279"/>
                    <a:pt x="459" y="23578"/>
                    <a:pt x="459" y="15313"/>
                  </a:cubicBezTo>
                  <a:cubicBezTo>
                    <a:pt x="459" y="7047"/>
                    <a:pt x="7160" y="346"/>
                    <a:pt x="15426" y="346"/>
                  </a:cubicBezTo>
                  <a:cubicBezTo>
                    <a:pt x="23691" y="346"/>
                    <a:pt x="30392" y="7047"/>
                    <a:pt x="30392" y="15313"/>
                  </a:cubicBezTo>
                  <a:close/>
                </a:path>
              </a:pathLst>
            </a:custGeom>
            <a:solidFill>
              <a:srgbClr val="481D6F"/>
            </a:solidFill>
            <a:ln w="6350" cap="flat">
              <a:noFill/>
              <a:prstDash val="solid"/>
              <a:round/>
            </a:ln>
          </p:spPr>
          <p:txBody>
            <a:bodyPr rtlCol="0" anchor="ctr"/>
            <a:lstStyle/>
            <a:p>
              <a:endParaRPr lang="en-US"/>
            </a:p>
          </p:txBody>
        </p:sp>
        <p:sp>
          <p:nvSpPr>
            <p:cNvPr id="485" name="Freeform: Shape 484">
              <a:extLst>
                <a:ext uri="{FF2B5EF4-FFF2-40B4-BE49-F238E27FC236}">
                  <a16:creationId xmlns:a16="http://schemas.microsoft.com/office/drawing/2014/main" id="{F4D439F6-A651-F779-61CF-92E512BCC4FA}"/>
                </a:ext>
              </a:extLst>
            </p:cNvPr>
            <p:cNvSpPr/>
            <p:nvPr/>
          </p:nvSpPr>
          <p:spPr>
            <a:xfrm>
              <a:off x="5495482" y="4727595"/>
              <a:ext cx="29933" cy="29933"/>
            </a:xfrm>
            <a:custGeom>
              <a:avLst/>
              <a:gdLst>
                <a:gd name="connsiteX0" fmla="*/ 30318 w 29933"/>
                <a:gd name="connsiteY0" fmla="*/ 15320 h 29933"/>
                <a:gd name="connsiteX1" fmla="*/ 15351 w 29933"/>
                <a:gd name="connsiteY1" fmla="*/ 30287 h 29933"/>
                <a:gd name="connsiteX2" fmla="*/ 385 w 29933"/>
                <a:gd name="connsiteY2" fmla="*/ 15320 h 29933"/>
                <a:gd name="connsiteX3" fmla="*/ 15351 w 29933"/>
                <a:gd name="connsiteY3" fmla="*/ 353 h 29933"/>
                <a:gd name="connsiteX4" fmla="*/ 30318 w 29933"/>
                <a:gd name="connsiteY4" fmla="*/ 153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8" y="15320"/>
                  </a:moveTo>
                  <a:cubicBezTo>
                    <a:pt x="30318" y="23586"/>
                    <a:pt x="23617" y="30287"/>
                    <a:pt x="15351" y="30287"/>
                  </a:cubicBezTo>
                  <a:cubicBezTo>
                    <a:pt x="7085" y="30287"/>
                    <a:pt x="385" y="23586"/>
                    <a:pt x="385" y="15320"/>
                  </a:cubicBezTo>
                  <a:cubicBezTo>
                    <a:pt x="385" y="7054"/>
                    <a:pt x="7085" y="353"/>
                    <a:pt x="15351" y="353"/>
                  </a:cubicBezTo>
                  <a:cubicBezTo>
                    <a:pt x="23617" y="353"/>
                    <a:pt x="30318" y="7054"/>
                    <a:pt x="30318" y="15320"/>
                  </a:cubicBezTo>
                  <a:close/>
                </a:path>
              </a:pathLst>
            </a:custGeom>
            <a:solidFill>
              <a:srgbClr val="20A585"/>
            </a:solidFill>
            <a:ln w="6350" cap="flat">
              <a:noFill/>
              <a:prstDash val="solid"/>
              <a:round/>
            </a:ln>
          </p:spPr>
          <p:txBody>
            <a:bodyPr rtlCol="0" anchor="ctr"/>
            <a:lstStyle/>
            <a:p>
              <a:endParaRPr lang="en-US"/>
            </a:p>
          </p:txBody>
        </p:sp>
        <p:sp>
          <p:nvSpPr>
            <p:cNvPr id="486" name="Freeform: Shape 485">
              <a:extLst>
                <a:ext uri="{FF2B5EF4-FFF2-40B4-BE49-F238E27FC236}">
                  <a16:creationId xmlns:a16="http://schemas.microsoft.com/office/drawing/2014/main" id="{E58FAF1A-4B10-EE54-C350-0C626D164D72}"/>
                </a:ext>
              </a:extLst>
            </p:cNvPr>
            <p:cNvSpPr/>
            <p:nvPr/>
          </p:nvSpPr>
          <p:spPr>
            <a:xfrm>
              <a:off x="6075697" y="4655456"/>
              <a:ext cx="29933" cy="29933"/>
            </a:xfrm>
            <a:custGeom>
              <a:avLst/>
              <a:gdLst>
                <a:gd name="connsiteX0" fmla="*/ 30379 w 29933"/>
                <a:gd name="connsiteY0" fmla="*/ 15312 h 29933"/>
                <a:gd name="connsiteX1" fmla="*/ 15412 w 29933"/>
                <a:gd name="connsiteY1" fmla="*/ 30279 h 29933"/>
                <a:gd name="connsiteX2" fmla="*/ 445 w 29933"/>
                <a:gd name="connsiteY2" fmla="*/ 15312 h 29933"/>
                <a:gd name="connsiteX3" fmla="*/ 15412 w 29933"/>
                <a:gd name="connsiteY3" fmla="*/ 346 h 29933"/>
                <a:gd name="connsiteX4" fmla="*/ 30379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312"/>
                  </a:moveTo>
                  <a:cubicBezTo>
                    <a:pt x="30379" y="23578"/>
                    <a:pt x="23678" y="30279"/>
                    <a:pt x="15412" y="30279"/>
                  </a:cubicBezTo>
                  <a:cubicBezTo>
                    <a:pt x="7146" y="30279"/>
                    <a:pt x="445" y="23578"/>
                    <a:pt x="445" y="15312"/>
                  </a:cubicBezTo>
                  <a:cubicBezTo>
                    <a:pt x="445" y="7047"/>
                    <a:pt x="7146" y="346"/>
                    <a:pt x="15412" y="346"/>
                  </a:cubicBezTo>
                  <a:cubicBezTo>
                    <a:pt x="23678" y="346"/>
                    <a:pt x="30379" y="7047"/>
                    <a:pt x="30379" y="15312"/>
                  </a:cubicBezTo>
                  <a:close/>
                </a:path>
              </a:pathLst>
            </a:custGeom>
            <a:solidFill>
              <a:srgbClr val="472878"/>
            </a:solidFill>
            <a:ln w="6350" cap="flat">
              <a:noFill/>
              <a:prstDash val="solid"/>
              <a:round/>
            </a:ln>
          </p:spPr>
          <p:txBody>
            <a:bodyPr rtlCol="0" anchor="ctr"/>
            <a:lstStyle/>
            <a:p>
              <a:endParaRPr lang="en-US"/>
            </a:p>
          </p:txBody>
        </p:sp>
        <p:sp>
          <p:nvSpPr>
            <p:cNvPr id="487" name="Freeform: Shape 486">
              <a:extLst>
                <a:ext uri="{FF2B5EF4-FFF2-40B4-BE49-F238E27FC236}">
                  <a16:creationId xmlns:a16="http://schemas.microsoft.com/office/drawing/2014/main" id="{4DF4A0B4-9577-A296-EB1C-68D2C6983580}"/>
                </a:ext>
              </a:extLst>
            </p:cNvPr>
            <p:cNvSpPr/>
            <p:nvPr/>
          </p:nvSpPr>
          <p:spPr>
            <a:xfrm>
              <a:off x="6163491" y="4655050"/>
              <a:ext cx="29933" cy="29933"/>
            </a:xfrm>
            <a:custGeom>
              <a:avLst/>
              <a:gdLst>
                <a:gd name="connsiteX0" fmla="*/ 30388 w 29933"/>
                <a:gd name="connsiteY0" fmla="*/ 15312 h 29933"/>
                <a:gd name="connsiteX1" fmla="*/ 15421 w 29933"/>
                <a:gd name="connsiteY1" fmla="*/ 30279 h 29933"/>
                <a:gd name="connsiteX2" fmla="*/ 455 w 29933"/>
                <a:gd name="connsiteY2" fmla="*/ 15312 h 29933"/>
                <a:gd name="connsiteX3" fmla="*/ 15421 w 29933"/>
                <a:gd name="connsiteY3" fmla="*/ 346 h 29933"/>
                <a:gd name="connsiteX4" fmla="*/ 30388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8" y="15312"/>
                  </a:moveTo>
                  <a:cubicBezTo>
                    <a:pt x="30388" y="23578"/>
                    <a:pt x="23687" y="30279"/>
                    <a:pt x="15421" y="30279"/>
                  </a:cubicBezTo>
                  <a:cubicBezTo>
                    <a:pt x="7155" y="30279"/>
                    <a:pt x="455" y="23578"/>
                    <a:pt x="455" y="15312"/>
                  </a:cubicBezTo>
                  <a:cubicBezTo>
                    <a:pt x="455" y="7047"/>
                    <a:pt x="7155" y="346"/>
                    <a:pt x="15421" y="346"/>
                  </a:cubicBezTo>
                  <a:cubicBezTo>
                    <a:pt x="23687" y="346"/>
                    <a:pt x="30388" y="7047"/>
                    <a:pt x="30388" y="15312"/>
                  </a:cubicBezTo>
                  <a:close/>
                </a:path>
              </a:pathLst>
            </a:custGeom>
            <a:solidFill>
              <a:srgbClr val="450558"/>
            </a:solidFill>
            <a:ln w="6350" cap="flat">
              <a:noFill/>
              <a:prstDash val="solid"/>
              <a:round/>
            </a:ln>
          </p:spPr>
          <p:txBody>
            <a:bodyPr rtlCol="0" anchor="ctr"/>
            <a:lstStyle/>
            <a:p>
              <a:endParaRPr lang="en-US"/>
            </a:p>
          </p:txBody>
        </p:sp>
        <p:sp>
          <p:nvSpPr>
            <p:cNvPr id="488" name="Freeform: Shape 487">
              <a:extLst>
                <a:ext uri="{FF2B5EF4-FFF2-40B4-BE49-F238E27FC236}">
                  <a16:creationId xmlns:a16="http://schemas.microsoft.com/office/drawing/2014/main" id="{8EAFD9F3-BDC7-C4CB-F77C-1A8DFC9B713B}"/>
                </a:ext>
              </a:extLst>
            </p:cNvPr>
            <p:cNvSpPr/>
            <p:nvPr/>
          </p:nvSpPr>
          <p:spPr>
            <a:xfrm>
              <a:off x="5324096" y="4738508"/>
              <a:ext cx="29933" cy="29933"/>
            </a:xfrm>
            <a:custGeom>
              <a:avLst/>
              <a:gdLst>
                <a:gd name="connsiteX0" fmla="*/ 30300 w 29933"/>
                <a:gd name="connsiteY0" fmla="*/ 15321 h 29933"/>
                <a:gd name="connsiteX1" fmla="*/ 15333 w 29933"/>
                <a:gd name="connsiteY1" fmla="*/ 30288 h 29933"/>
                <a:gd name="connsiteX2" fmla="*/ 367 w 29933"/>
                <a:gd name="connsiteY2" fmla="*/ 15321 h 29933"/>
                <a:gd name="connsiteX3" fmla="*/ 15333 w 29933"/>
                <a:gd name="connsiteY3" fmla="*/ 355 h 29933"/>
                <a:gd name="connsiteX4" fmla="*/ 30300 w 29933"/>
                <a:gd name="connsiteY4" fmla="*/ 153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0" y="15321"/>
                  </a:moveTo>
                  <a:cubicBezTo>
                    <a:pt x="30300" y="23587"/>
                    <a:pt x="23599" y="30288"/>
                    <a:pt x="15333" y="30288"/>
                  </a:cubicBezTo>
                  <a:cubicBezTo>
                    <a:pt x="7067" y="30288"/>
                    <a:pt x="367" y="23587"/>
                    <a:pt x="367" y="15321"/>
                  </a:cubicBezTo>
                  <a:cubicBezTo>
                    <a:pt x="367" y="7055"/>
                    <a:pt x="7067" y="355"/>
                    <a:pt x="15333" y="355"/>
                  </a:cubicBezTo>
                  <a:cubicBezTo>
                    <a:pt x="23599" y="355"/>
                    <a:pt x="30300" y="7055"/>
                    <a:pt x="30300" y="15321"/>
                  </a:cubicBezTo>
                  <a:close/>
                </a:path>
              </a:pathLst>
            </a:custGeom>
            <a:solidFill>
              <a:srgbClr val="40BD72"/>
            </a:solidFill>
            <a:ln w="6350" cap="flat">
              <a:noFill/>
              <a:prstDash val="solid"/>
              <a:round/>
            </a:ln>
          </p:spPr>
          <p:txBody>
            <a:bodyPr rtlCol="0" anchor="ctr"/>
            <a:lstStyle/>
            <a:p>
              <a:endParaRPr lang="en-US"/>
            </a:p>
          </p:txBody>
        </p:sp>
        <p:sp>
          <p:nvSpPr>
            <p:cNvPr id="489" name="Freeform: Shape 488">
              <a:extLst>
                <a:ext uri="{FF2B5EF4-FFF2-40B4-BE49-F238E27FC236}">
                  <a16:creationId xmlns:a16="http://schemas.microsoft.com/office/drawing/2014/main" id="{6B9DDE8C-2780-747E-E277-496AF8BD6538}"/>
                </a:ext>
              </a:extLst>
            </p:cNvPr>
            <p:cNvSpPr/>
            <p:nvPr/>
          </p:nvSpPr>
          <p:spPr>
            <a:xfrm>
              <a:off x="6122869" y="4668167"/>
              <a:ext cx="29933" cy="29933"/>
            </a:xfrm>
            <a:custGeom>
              <a:avLst/>
              <a:gdLst>
                <a:gd name="connsiteX0" fmla="*/ 30384 w 29933"/>
                <a:gd name="connsiteY0" fmla="*/ 15314 h 29933"/>
                <a:gd name="connsiteX1" fmla="*/ 15417 w 29933"/>
                <a:gd name="connsiteY1" fmla="*/ 30280 h 29933"/>
                <a:gd name="connsiteX2" fmla="*/ 450 w 29933"/>
                <a:gd name="connsiteY2" fmla="*/ 15314 h 29933"/>
                <a:gd name="connsiteX3" fmla="*/ 15417 w 29933"/>
                <a:gd name="connsiteY3" fmla="*/ 347 h 29933"/>
                <a:gd name="connsiteX4" fmla="*/ 30384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314"/>
                  </a:moveTo>
                  <a:cubicBezTo>
                    <a:pt x="30384" y="23580"/>
                    <a:pt x="23683" y="30280"/>
                    <a:pt x="15417" y="30280"/>
                  </a:cubicBezTo>
                  <a:cubicBezTo>
                    <a:pt x="7151" y="30280"/>
                    <a:pt x="450" y="23580"/>
                    <a:pt x="450" y="15314"/>
                  </a:cubicBezTo>
                  <a:cubicBezTo>
                    <a:pt x="450" y="7048"/>
                    <a:pt x="7151" y="347"/>
                    <a:pt x="15417" y="347"/>
                  </a:cubicBezTo>
                  <a:cubicBezTo>
                    <a:pt x="23683" y="347"/>
                    <a:pt x="30384" y="7048"/>
                    <a:pt x="30384" y="15314"/>
                  </a:cubicBezTo>
                  <a:close/>
                </a:path>
              </a:pathLst>
            </a:custGeom>
            <a:solidFill>
              <a:srgbClr val="443982"/>
            </a:solidFill>
            <a:ln w="6350" cap="flat">
              <a:noFill/>
              <a:prstDash val="solid"/>
              <a:round/>
            </a:ln>
          </p:spPr>
          <p:txBody>
            <a:bodyPr rtlCol="0" anchor="ctr"/>
            <a:lstStyle/>
            <a:p>
              <a:endParaRPr lang="en-US"/>
            </a:p>
          </p:txBody>
        </p:sp>
        <p:sp>
          <p:nvSpPr>
            <p:cNvPr id="490" name="Freeform: Shape 489">
              <a:extLst>
                <a:ext uri="{FF2B5EF4-FFF2-40B4-BE49-F238E27FC236}">
                  <a16:creationId xmlns:a16="http://schemas.microsoft.com/office/drawing/2014/main" id="{F8F4D42E-66FC-173E-76CD-E2606560C651}"/>
                </a:ext>
              </a:extLst>
            </p:cNvPr>
            <p:cNvSpPr/>
            <p:nvPr/>
          </p:nvSpPr>
          <p:spPr>
            <a:xfrm>
              <a:off x="5623332" y="4715555"/>
              <a:ext cx="29933" cy="29933"/>
            </a:xfrm>
            <a:custGeom>
              <a:avLst/>
              <a:gdLst>
                <a:gd name="connsiteX0" fmla="*/ 30331 w 29933"/>
                <a:gd name="connsiteY0" fmla="*/ 15319 h 29933"/>
                <a:gd name="connsiteX1" fmla="*/ 15365 w 29933"/>
                <a:gd name="connsiteY1" fmla="*/ 30285 h 29933"/>
                <a:gd name="connsiteX2" fmla="*/ 398 w 29933"/>
                <a:gd name="connsiteY2" fmla="*/ 15319 h 29933"/>
                <a:gd name="connsiteX3" fmla="*/ 15365 w 29933"/>
                <a:gd name="connsiteY3" fmla="*/ 352 h 29933"/>
                <a:gd name="connsiteX4" fmla="*/ 30331 w 29933"/>
                <a:gd name="connsiteY4" fmla="*/ 153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1" y="15319"/>
                  </a:moveTo>
                  <a:cubicBezTo>
                    <a:pt x="30331" y="23585"/>
                    <a:pt x="23630" y="30285"/>
                    <a:pt x="15365" y="30285"/>
                  </a:cubicBezTo>
                  <a:cubicBezTo>
                    <a:pt x="7099" y="30285"/>
                    <a:pt x="398" y="23585"/>
                    <a:pt x="398" y="15319"/>
                  </a:cubicBezTo>
                  <a:cubicBezTo>
                    <a:pt x="398" y="7053"/>
                    <a:pt x="7099" y="352"/>
                    <a:pt x="15365" y="352"/>
                  </a:cubicBezTo>
                  <a:cubicBezTo>
                    <a:pt x="23630" y="352"/>
                    <a:pt x="30331" y="7053"/>
                    <a:pt x="30331" y="15319"/>
                  </a:cubicBezTo>
                  <a:close/>
                </a:path>
              </a:pathLst>
            </a:custGeom>
            <a:solidFill>
              <a:srgbClr val="24858D"/>
            </a:solidFill>
            <a:ln w="6350" cap="flat">
              <a:noFill/>
              <a:prstDash val="solid"/>
              <a:round/>
            </a:ln>
          </p:spPr>
          <p:txBody>
            <a:bodyPr rtlCol="0" anchor="ctr"/>
            <a:lstStyle/>
            <a:p>
              <a:endParaRPr lang="en-US"/>
            </a:p>
          </p:txBody>
        </p:sp>
        <p:sp>
          <p:nvSpPr>
            <p:cNvPr id="491" name="Freeform: Shape 490">
              <a:extLst>
                <a:ext uri="{FF2B5EF4-FFF2-40B4-BE49-F238E27FC236}">
                  <a16:creationId xmlns:a16="http://schemas.microsoft.com/office/drawing/2014/main" id="{1843B9B8-3D1A-3C90-1F3F-AA9F1A1B21B9}"/>
                </a:ext>
              </a:extLst>
            </p:cNvPr>
            <p:cNvSpPr/>
            <p:nvPr/>
          </p:nvSpPr>
          <p:spPr>
            <a:xfrm>
              <a:off x="5812115" y="4689838"/>
              <a:ext cx="29933" cy="29933"/>
            </a:xfrm>
            <a:custGeom>
              <a:avLst/>
              <a:gdLst>
                <a:gd name="connsiteX0" fmla="*/ 30351 w 29933"/>
                <a:gd name="connsiteY0" fmla="*/ 15316 h 29933"/>
                <a:gd name="connsiteX1" fmla="*/ 15384 w 29933"/>
                <a:gd name="connsiteY1" fmla="*/ 30283 h 29933"/>
                <a:gd name="connsiteX2" fmla="*/ 418 w 29933"/>
                <a:gd name="connsiteY2" fmla="*/ 15316 h 29933"/>
                <a:gd name="connsiteX3" fmla="*/ 15384 w 29933"/>
                <a:gd name="connsiteY3" fmla="*/ 349 h 29933"/>
                <a:gd name="connsiteX4" fmla="*/ 30351 w 29933"/>
                <a:gd name="connsiteY4" fmla="*/ 153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316"/>
                  </a:moveTo>
                  <a:cubicBezTo>
                    <a:pt x="30351" y="23582"/>
                    <a:pt x="23650" y="30283"/>
                    <a:pt x="15384" y="30283"/>
                  </a:cubicBezTo>
                  <a:cubicBezTo>
                    <a:pt x="7119" y="30283"/>
                    <a:pt x="418" y="23582"/>
                    <a:pt x="418" y="15316"/>
                  </a:cubicBezTo>
                  <a:cubicBezTo>
                    <a:pt x="418" y="7050"/>
                    <a:pt x="7119" y="349"/>
                    <a:pt x="15384" y="349"/>
                  </a:cubicBezTo>
                  <a:cubicBezTo>
                    <a:pt x="23650" y="349"/>
                    <a:pt x="30351" y="7050"/>
                    <a:pt x="30351" y="15316"/>
                  </a:cubicBezTo>
                  <a:close/>
                </a:path>
              </a:pathLst>
            </a:custGeom>
            <a:solidFill>
              <a:srgbClr val="2F6A8D"/>
            </a:solidFill>
            <a:ln w="6350" cap="flat">
              <a:noFill/>
              <a:prstDash val="solid"/>
              <a:round/>
            </a:ln>
          </p:spPr>
          <p:txBody>
            <a:bodyPr rtlCol="0" anchor="ctr"/>
            <a:lstStyle/>
            <a:p>
              <a:endParaRPr lang="en-US"/>
            </a:p>
          </p:txBody>
        </p:sp>
        <p:sp>
          <p:nvSpPr>
            <p:cNvPr id="492" name="Freeform: Shape 491">
              <a:extLst>
                <a:ext uri="{FF2B5EF4-FFF2-40B4-BE49-F238E27FC236}">
                  <a16:creationId xmlns:a16="http://schemas.microsoft.com/office/drawing/2014/main" id="{82A36F1F-E40A-FD2B-6E65-872C253F4902}"/>
                </a:ext>
              </a:extLst>
            </p:cNvPr>
            <p:cNvSpPr/>
            <p:nvPr/>
          </p:nvSpPr>
          <p:spPr>
            <a:xfrm>
              <a:off x="5949020" y="4683341"/>
              <a:ext cx="29933" cy="29933"/>
            </a:xfrm>
            <a:custGeom>
              <a:avLst/>
              <a:gdLst>
                <a:gd name="connsiteX0" fmla="*/ 30365 w 29933"/>
                <a:gd name="connsiteY0" fmla="*/ 15315 h 29933"/>
                <a:gd name="connsiteX1" fmla="*/ 15399 w 29933"/>
                <a:gd name="connsiteY1" fmla="*/ 30282 h 29933"/>
                <a:gd name="connsiteX2" fmla="*/ 432 w 29933"/>
                <a:gd name="connsiteY2" fmla="*/ 15315 h 29933"/>
                <a:gd name="connsiteX3" fmla="*/ 15399 w 29933"/>
                <a:gd name="connsiteY3" fmla="*/ 349 h 29933"/>
                <a:gd name="connsiteX4" fmla="*/ 30365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315"/>
                  </a:moveTo>
                  <a:cubicBezTo>
                    <a:pt x="30365" y="23581"/>
                    <a:pt x="23665" y="30282"/>
                    <a:pt x="15399" y="30282"/>
                  </a:cubicBezTo>
                  <a:cubicBezTo>
                    <a:pt x="7133" y="30282"/>
                    <a:pt x="432" y="23581"/>
                    <a:pt x="432" y="15315"/>
                  </a:cubicBezTo>
                  <a:cubicBezTo>
                    <a:pt x="432" y="7050"/>
                    <a:pt x="7133" y="349"/>
                    <a:pt x="15399" y="349"/>
                  </a:cubicBezTo>
                  <a:cubicBezTo>
                    <a:pt x="23665" y="349"/>
                    <a:pt x="30365" y="7050"/>
                    <a:pt x="30365" y="15315"/>
                  </a:cubicBezTo>
                  <a:close/>
                </a:path>
              </a:pathLst>
            </a:custGeom>
            <a:solidFill>
              <a:srgbClr val="345E8D"/>
            </a:solidFill>
            <a:ln w="6350" cap="flat">
              <a:noFill/>
              <a:prstDash val="solid"/>
              <a:round/>
            </a:ln>
          </p:spPr>
          <p:txBody>
            <a:bodyPr rtlCol="0" anchor="ctr"/>
            <a:lstStyle/>
            <a:p>
              <a:endParaRPr lang="en-US"/>
            </a:p>
          </p:txBody>
        </p:sp>
        <p:sp>
          <p:nvSpPr>
            <p:cNvPr id="493" name="Freeform: Shape 492">
              <a:extLst>
                <a:ext uri="{FF2B5EF4-FFF2-40B4-BE49-F238E27FC236}">
                  <a16:creationId xmlns:a16="http://schemas.microsoft.com/office/drawing/2014/main" id="{E47199D1-1830-62D3-B9BF-CB774AB44081}"/>
                </a:ext>
              </a:extLst>
            </p:cNvPr>
            <p:cNvSpPr/>
            <p:nvPr/>
          </p:nvSpPr>
          <p:spPr>
            <a:xfrm>
              <a:off x="6077666" y="4653421"/>
              <a:ext cx="29933" cy="29933"/>
            </a:xfrm>
            <a:custGeom>
              <a:avLst/>
              <a:gdLst>
                <a:gd name="connsiteX0" fmla="*/ 30379 w 29933"/>
                <a:gd name="connsiteY0" fmla="*/ 15312 h 29933"/>
                <a:gd name="connsiteX1" fmla="*/ 15412 w 29933"/>
                <a:gd name="connsiteY1" fmla="*/ 30279 h 29933"/>
                <a:gd name="connsiteX2" fmla="*/ 446 w 29933"/>
                <a:gd name="connsiteY2" fmla="*/ 15312 h 29933"/>
                <a:gd name="connsiteX3" fmla="*/ 15412 w 29933"/>
                <a:gd name="connsiteY3" fmla="*/ 346 h 29933"/>
                <a:gd name="connsiteX4" fmla="*/ 30379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312"/>
                  </a:moveTo>
                  <a:cubicBezTo>
                    <a:pt x="30379" y="23578"/>
                    <a:pt x="23678" y="30279"/>
                    <a:pt x="15412" y="30279"/>
                  </a:cubicBezTo>
                  <a:cubicBezTo>
                    <a:pt x="7146" y="30279"/>
                    <a:pt x="446" y="23578"/>
                    <a:pt x="446" y="15312"/>
                  </a:cubicBezTo>
                  <a:cubicBezTo>
                    <a:pt x="446" y="7046"/>
                    <a:pt x="7146" y="346"/>
                    <a:pt x="15412" y="346"/>
                  </a:cubicBezTo>
                  <a:cubicBezTo>
                    <a:pt x="23678" y="346"/>
                    <a:pt x="30379" y="7046"/>
                    <a:pt x="30379" y="15312"/>
                  </a:cubicBezTo>
                  <a:close/>
                </a:path>
              </a:pathLst>
            </a:custGeom>
            <a:solidFill>
              <a:srgbClr val="433B83"/>
            </a:solidFill>
            <a:ln w="6350" cap="flat">
              <a:noFill/>
              <a:prstDash val="solid"/>
              <a:round/>
            </a:ln>
          </p:spPr>
          <p:txBody>
            <a:bodyPr rtlCol="0" anchor="ctr"/>
            <a:lstStyle/>
            <a:p>
              <a:endParaRPr lang="en-US"/>
            </a:p>
          </p:txBody>
        </p:sp>
        <p:sp>
          <p:nvSpPr>
            <p:cNvPr id="494" name="Freeform: Shape 493">
              <a:extLst>
                <a:ext uri="{FF2B5EF4-FFF2-40B4-BE49-F238E27FC236}">
                  <a16:creationId xmlns:a16="http://schemas.microsoft.com/office/drawing/2014/main" id="{2D947D50-416E-1664-E137-CD2A82FF326C}"/>
                </a:ext>
              </a:extLst>
            </p:cNvPr>
            <p:cNvSpPr/>
            <p:nvPr/>
          </p:nvSpPr>
          <p:spPr>
            <a:xfrm>
              <a:off x="5392318" y="4718482"/>
              <a:ext cx="29933" cy="29933"/>
            </a:xfrm>
            <a:custGeom>
              <a:avLst/>
              <a:gdLst>
                <a:gd name="connsiteX0" fmla="*/ 30307 w 29933"/>
                <a:gd name="connsiteY0" fmla="*/ 15319 h 29933"/>
                <a:gd name="connsiteX1" fmla="*/ 15340 w 29933"/>
                <a:gd name="connsiteY1" fmla="*/ 30286 h 29933"/>
                <a:gd name="connsiteX2" fmla="*/ 374 w 29933"/>
                <a:gd name="connsiteY2" fmla="*/ 15319 h 29933"/>
                <a:gd name="connsiteX3" fmla="*/ 15340 w 29933"/>
                <a:gd name="connsiteY3" fmla="*/ 352 h 29933"/>
                <a:gd name="connsiteX4" fmla="*/ 30307 w 29933"/>
                <a:gd name="connsiteY4" fmla="*/ 153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7" y="15319"/>
                  </a:moveTo>
                  <a:cubicBezTo>
                    <a:pt x="30307" y="23585"/>
                    <a:pt x="23606" y="30286"/>
                    <a:pt x="15340" y="30286"/>
                  </a:cubicBezTo>
                  <a:cubicBezTo>
                    <a:pt x="7074" y="30286"/>
                    <a:pt x="374" y="23585"/>
                    <a:pt x="374" y="15319"/>
                  </a:cubicBezTo>
                  <a:cubicBezTo>
                    <a:pt x="374" y="7053"/>
                    <a:pt x="7074" y="352"/>
                    <a:pt x="15340" y="352"/>
                  </a:cubicBezTo>
                  <a:cubicBezTo>
                    <a:pt x="23606" y="352"/>
                    <a:pt x="30307" y="7053"/>
                    <a:pt x="30307" y="15319"/>
                  </a:cubicBezTo>
                  <a:close/>
                </a:path>
              </a:pathLst>
            </a:custGeom>
            <a:solidFill>
              <a:srgbClr val="23A883"/>
            </a:solidFill>
            <a:ln w="6350" cap="flat">
              <a:noFill/>
              <a:prstDash val="solid"/>
              <a:round/>
            </a:ln>
          </p:spPr>
          <p:txBody>
            <a:bodyPr rtlCol="0" anchor="ctr"/>
            <a:lstStyle/>
            <a:p>
              <a:endParaRPr lang="en-US"/>
            </a:p>
          </p:txBody>
        </p:sp>
        <p:sp>
          <p:nvSpPr>
            <p:cNvPr id="495" name="Freeform: Shape 494">
              <a:extLst>
                <a:ext uri="{FF2B5EF4-FFF2-40B4-BE49-F238E27FC236}">
                  <a16:creationId xmlns:a16="http://schemas.microsoft.com/office/drawing/2014/main" id="{4D811C40-8B5F-9B61-F021-3106262702C9}"/>
                </a:ext>
              </a:extLst>
            </p:cNvPr>
            <p:cNvSpPr/>
            <p:nvPr/>
          </p:nvSpPr>
          <p:spPr>
            <a:xfrm>
              <a:off x="6116499" y="4676732"/>
              <a:ext cx="29933" cy="29933"/>
            </a:xfrm>
            <a:custGeom>
              <a:avLst/>
              <a:gdLst>
                <a:gd name="connsiteX0" fmla="*/ 30383 w 29933"/>
                <a:gd name="connsiteY0" fmla="*/ 15315 h 29933"/>
                <a:gd name="connsiteX1" fmla="*/ 15416 w 29933"/>
                <a:gd name="connsiteY1" fmla="*/ 30281 h 29933"/>
                <a:gd name="connsiteX2" fmla="*/ 450 w 29933"/>
                <a:gd name="connsiteY2" fmla="*/ 15315 h 29933"/>
                <a:gd name="connsiteX3" fmla="*/ 15416 w 29933"/>
                <a:gd name="connsiteY3" fmla="*/ 348 h 29933"/>
                <a:gd name="connsiteX4" fmla="*/ 30383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3" y="15315"/>
                  </a:moveTo>
                  <a:cubicBezTo>
                    <a:pt x="30383" y="23581"/>
                    <a:pt x="23682" y="30281"/>
                    <a:pt x="15416" y="30281"/>
                  </a:cubicBezTo>
                  <a:cubicBezTo>
                    <a:pt x="7151" y="30281"/>
                    <a:pt x="450" y="23581"/>
                    <a:pt x="450" y="15315"/>
                  </a:cubicBezTo>
                  <a:cubicBezTo>
                    <a:pt x="450" y="7049"/>
                    <a:pt x="7151" y="348"/>
                    <a:pt x="15416" y="348"/>
                  </a:cubicBezTo>
                  <a:cubicBezTo>
                    <a:pt x="23682" y="348"/>
                    <a:pt x="30383" y="7049"/>
                    <a:pt x="30383" y="15315"/>
                  </a:cubicBezTo>
                  <a:close/>
                </a:path>
              </a:pathLst>
            </a:custGeom>
            <a:solidFill>
              <a:srgbClr val="3B508A"/>
            </a:solidFill>
            <a:ln w="6350" cap="flat">
              <a:noFill/>
              <a:prstDash val="solid"/>
              <a:round/>
            </a:ln>
          </p:spPr>
          <p:txBody>
            <a:bodyPr rtlCol="0" anchor="ctr"/>
            <a:lstStyle/>
            <a:p>
              <a:endParaRPr lang="en-US"/>
            </a:p>
          </p:txBody>
        </p:sp>
        <p:sp>
          <p:nvSpPr>
            <p:cNvPr id="496" name="Freeform: Shape 495">
              <a:extLst>
                <a:ext uri="{FF2B5EF4-FFF2-40B4-BE49-F238E27FC236}">
                  <a16:creationId xmlns:a16="http://schemas.microsoft.com/office/drawing/2014/main" id="{C5DC3CC8-C775-C39F-2A1E-F85AD8E6B33A}"/>
                </a:ext>
              </a:extLst>
            </p:cNvPr>
            <p:cNvSpPr/>
            <p:nvPr/>
          </p:nvSpPr>
          <p:spPr>
            <a:xfrm>
              <a:off x="5977088" y="4673935"/>
              <a:ext cx="29933" cy="29933"/>
            </a:xfrm>
            <a:custGeom>
              <a:avLst/>
              <a:gdLst>
                <a:gd name="connsiteX0" fmla="*/ 30368 w 29933"/>
                <a:gd name="connsiteY0" fmla="*/ 15314 h 29933"/>
                <a:gd name="connsiteX1" fmla="*/ 15402 w 29933"/>
                <a:gd name="connsiteY1" fmla="*/ 30281 h 29933"/>
                <a:gd name="connsiteX2" fmla="*/ 435 w 29933"/>
                <a:gd name="connsiteY2" fmla="*/ 15314 h 29933"/>
                <a:gd name="connsiteX3" fmla="*/ 15402 w 29933"/>
                <a:gd name="connsiteY3" fmla="*/ 348 h 29933"/>
                <a:gd name="connsiteX4" fmla="*/ 30368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314"/>
                  </a:moveTo>
                  <a:cubicBezTo>
                    <a:pt x="30368" y="23580"/>
                    <a:pt x="23668" y="30281"/>
                    <a:pt x="15402" y="30281"/>
                  </a:cubicBezTo>
                  <a:cubicBezTo>
                    <a:pt x="7136" y="30281"/>
                    <a:pt x="435" y="23580"/>
                    <a:pt x="435" y="15314"/>
                  </a:cubicBezTo>
                  <a:cubicBezTo>
                    <a:pt x="435" y="7049"/>
                    <a:pt x="7136" y="348"/>
                    <a:pt x="15402" y="348"/>
                  </a:cubicBezTo>
                  <a:cubicBezTo>
                    <a:pt x="23668" y="348"/>
                    <a:pt x="30368" y="7049"/>
                    <a:pt x="30368" y="15314"/>
                  </a:cubicBezTo>
                  <a:close/>
                </a:path>
              </a:pathLst>
            </a:custGeom>
            <a:solidFill>
              <a:srgbClr val="345F8D"/>
            </a:solidFill>
            <a:ln w="6350" cap="flat">
              <a:noFill/>
              <a:prstDash val="solid"/>
              <a:round/>
            </a:ln>
          </p:spPr>
          <p:txBody>
            <a:bodyPr rtlCol="0" anchor="ctr"/>
            <a:lstStyle/>
            <a:p>
              <a:endParaRPr lang="en-US"/>
            </a:p>
          </p:txBody>
        </p:sp>
        <p:sp>
          <p:nvSpPr>
            <p:cNvPr id="497" name="Freeform: Shape 496">
              <a:extLst>
                <a:ext uri="{FF2B5EF4-FFF2-40B4-BE49-F238E27FC236}">
                  <a16:creationId xmlns:a16="http://schemas.microsoft.com/office/drawing/2014/main" id="{CF4F9F30-5CB6-64CC-59D3-D7924F9DFA8D}"/>
                </a:ext>
              </a:extLst>
            </p:cNvPr>
            <p:cNvSpPr/>
            <p:nvPr/>
          </p:nvSpPr>
          <p:spPr>
            <a:xfrm>
              <a:off x="5990383" y="4663830"/>
              <a:ext cx="29933" cy="29933"/>
            </a:xfrm>
            <a:custGeom>
              <a:avLst/>
              <a:gdLst>
                <a:gd name="connsiteX0" fmla="*/ 30370 w 29933"/>
                <a:gd name="connsiteY0" fmla="*/ 15313 h 29933"/>
                <a:gd name="connsiteX1" fmla="*/ 15403 w 29933"/>
                <a:gd name="connsiteY1" fmla="*/ 30280 h 29933"/>
                <a:gd name="connsiteX2" fmla="*/ 436 w 29933"/>
                <a:gd name="connsiteY2" fmla="*/ 15313 h 29933"/>
                <a:gd name="connsiteX3" fmla="*/ 15403 w 29933"/>
                <a:gd name="connsiteY3" fmla="*/ 347 h 29933"/>
                <a:gd name="connsiteX4" fmla="*/ 30370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13"/>
                  </a:moveTo>
                  <a:cubicBezTo>
                    <a:pt x="30370" y="23579"/>
                    <a:pt x="23669" y="30280"/>
                    <a:pt x="15403" y="30280"/>
                  </a:cubicBezTo>
                  <a:cubicBezTo>
                    <a:pt x="7137" y="30280"/>
                    <a:pt x="436" y="23579"/>
                    <a:pt x="436" y="15313"/>
                  </a:cubicBezTo>
                  <a:cubicBezTo>
                    <a:pt x="436" y="7048"/>
                    <a:pt x="7137" y="347"/>
                    <a:pt x="15403" y="347"/>
                  </a:cubicBezTo>
                  <a:cubicBezTo>
                    <a:pt x="23669" y="347"/>
                    <a:pt x="30370" y="7048"/>
                    <a:pt x="30370" y="15313"/>
                  </a:cubicBezTo>
                  <a:close/>
                </a:path>
              </a:pathLst>
            </a:custGeom>
            <a:solidFill>
              <a:srgbClr val="3D4C89"/>
            </a:solidFill>
            <a:ln w="6350" cap="flat">
              <a:noFill/>
              <a:prstDash val="solid"/>
              <a:round/>
            </a:ln>
          </p:spPr>
          <p:txBody>
            <a:bodyPr rtlCol="0" anchor="ctr"/>
            <a:lstStyle/>
            <a:p>
              <a:endParaRPr lang="en-US"/>
            </a:p>
          </p:txBody>
        </p:sp>
        <p:sp>
          <p:nvSpPr>
            <p:cNvPr id="498" name="Freeform: Shape 497">
              <a:extLst>
                <a:ext uri="{FF2B5EF4-FFF2-40B4-BE49-F238E27FC236}">
                  <a16:creationId xmlns:a16="http://schemas.microsoft.com/office/drawing/2014/main" id="{3B985032-EFCC-C1ED-E7C8-58FDE938BDF2}"/>
                </a:ext>
              </a:extLst>
            </p:cNvPr>
            <p:cNvSpPr/>
            <p:nvPr/>
          </p:nvSpPr>
          <p:spPr>
            <a:xfrm>
              <a:off x="5794519" y="4671085"/>
              <a:ext cx="29933" cy="29933"/>
            </a:xfrm>
            <a:custGeom>
              <a:avLst/>
              <a:gdLst>
                <a:gd name="connsiteX0" fmla="*/ 30349 w 29933"/>
                <a:gd name="connsiteY0" fmla="*/ 15314 h 29933"/>
                <a:gd name="connsiteX1" fmla="*/ 15383 w 29933"/>
                <a:gd name="connsiteY1" fmla="*/ 30281 h 29933"/>
                <a:gd name="connsiteX2" fmla="*/ 416 w 29933"/>
                <a:gd name="connsiteY2" fmla="*/ 15314 h 29933"/>
                <a:gd name="connsiteX3" fmla="*/ 15383 w 29933"/>
                <a:gd name="connsiteY3" fmla="*/ 347 h 29933"/>
                <a:gd name="connsiteX4" fmla="*/ 30349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314"/>
                  </a:moveTo>
                  <a:cubicBezTo>
                    <a:pt x="30349" y="23580"/>
                    <a:pt x="23648" y="30281"/>
                    <a:pt x="15383" y="30281"/>
                  </a:cubicBezTo>
                  <a:cubicBezTo>
                    <a:pt x="7117" y="30281"/>
                    <a:pt x="416" y="23580"/>
                    <a:pt x="416" y="15314"/>
                  </a:cubicBezTo>
                  <a:cubicBezTo>
                    <a:pt x="416" y="7048"/>
                    <a:pt x="7117" y="347"/>
                    <a:pt x="15383" y="347"/>
                  </a:cubicBezTo>
                  <a:cubicBezTo>
                    <a:pt x="23648" y="347"/>
                    <a:pt x="30349" y="7048"/>
                    <a:pt x="30349" y="15314"/>
                  </a:cubicBezTo>
                  <a:close/>
                </a:path>
              </a:pathLst>
            </a:custGeom>
            <a:solidFill>
              <a:srgbClr val="3F4587"/>
            </a:solidFill>
            <a:ln w="6350" cap="flat">
              <a:noFill/>
              <a:prstDash val="solid"/>
              <a:round/>
            </a:ln>
          </p:spPr>
          <p:txBody>
            <a:bodyPr rtlCol="0" anchor="ctr"/>
            <a:lstStyle/>
            <a:p>
              <a:endParaRPr lang="en-US"/>
            </a:p>
          </p:txBody>
        </p:sp>
        <p:sp>
          <p:nvSpPr>
            <p:cNvPr id="499" name="Freeform: Shape 498">
              <a:extLst>
                <a:ext uri="{FF2B5EF4-FFF2-40B4-BE49-F238E27FC236}">
                  <a16:creationId xmlns:a16="http://schemas.microsoft.com/office/drawing/2014/main" id="{9F963647-6269-64AA-8A24-2A637DF261E1}"/>
                </a:ext>
              </a:extLst>
            </p:cNvPr>
            <p:cNvSpPr/>
            <p:nvPr/>
          </p:nvSpPr>
          <p:spPr>
            <a:xfrm>
              <a:off x="5549864" y="4702953"/>
              <a:ext cx="29933" cy="29933"/>
            </a:xfrm>
            <a:custGeom>
              <a:avLst/>
              <a:gdLst>
                <a:gd name="connsiteX0" fmla="*/ 30324 w 29933"/>
                <a:gd name="connsiteY0" fmla="*/ 15317 h 29933"/>
                <a:gd name="connsiteX1" fmla="*/ 15357 w 29933"/>
                <a:gd name="connsiteY1" fmla="*/ 30284 h 29933"/>
                <a:gd name="connsiteX2" fmla="*/ 390 w 29933"/>
                <a:gd name="connsiteY2" fmla="*/ 15317 h 29933"/>
                <a:gd name="connsiteX3" fmla="*/ 15357 w 29933"/>
                <a:gd name="connsiteY3" fmla="*/ 351 h 29933"/>
                <a:gd name="connsiteX4" fmla="*/ 30324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4" y="15317"/>
                  </a:moveTo>
                  <a:cubicBezTo>
                    <a:pt x="30324" y="23583"/>
                    <a:pt x="23623" y="30284"/>
                    <a:pt x="15357" y="30284"/>
                  </a:cubicBezTo>
                  <a:cubicBezTo>
                    <a:pt x="7091" y="30284"/>
                    <a:pt x="390" y="23583"/>
                    <a:pt x="390" y="15317"/>
                  </a:cubicBezTo>
                  <a:cubicBezTo>
                    <a:pt x="390" y="7052"/>
                    <a:pt x="7091" y="351"/>
                    <a:pt x="15357" y="351"/>
                  </a:cubicBezTo>
                  <a:cubicBezTo>
                    <a:pt x="23623" y="351"/>
                    <a:pt x="30324" y="7052"/>
                    <a:pt x="30324" y="15317"/>
                  </a:cubicBezTo>
                  <a:close/>
                </a:path>
              </a:pathLst>
            </a:custGeom>
            <a:solidFill>
              <a:srgbClr val="26818E"/>
            </a:solidFill>
            <a:ln w="6350" cap="flat">
              <a:noFill/>
              <a:prstDash val="solid"/>
              <a:round/>
            </a:ln>
          </p:spPr>
          <p:txBody>
            <a:bodyPr rtlCol="0" anchor="ctr"/>
            <a:lstStyle/>
            <a:p>
              <a:endParaRPr lang="en-US"/>
            </a:p>
          </p:txBody>
        </p:sp>
        <p:sp>
          <p:nvSpPr>
            <p:cNvPr id="500" name="Freeform: Shape 499">
              <a:extLst>
                <a:ext uri="{FF2B5EF4-FFF2-40B4-BE49-F238E27FC236}">
                  <a16:creationId xmlns:a16="http://schemas.microsoft.com/office/drawing/2014/main" id="{E095B01D-91F4-C76F-5AFC-01980B801C30}"/>
                </a:ext>
              </a:extLst>
            </p:cNvPr>
            <p:cNvSpPr/>
            <p:nvPr/>
          </p:nvSpPr>
          <p:spPr>
            <a:xfrm>
              <a:off x="5998508" y="4651841"/>
              <a:ext cx="29933" cy="29933"/>
            </a:xfrm>
            <a:custGeom>
              <a:avLst/>
              <a:gdLst>
                <a:gd name="connsiteX0" fmla="*/ 30371 w 29933"/>
                <a:gd name="connsiteY0" fmla="*/ 15312 h 29933"/>
                <a:gd name="connsiteX1" fmla="*/ 15404 w 29933"/>
                <a:gd name="connsiteY1" fmla="*/ 30279 h 29933"/>
                <a:gd name="connsiteX2" fmla="*/ 437 w 29933"/>
                <a:gd name="connsiteY2" fmla="*/ 15312 h 29933"/>
                <a:gd name="connsiteX3" fmla="*/ 15404 w 29933"/>
                <a:gd name="connsiteY3" fmla="*/ 345 h 29933"/>
                <a:gd name="connsiteX4" fmla="*/ 30371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312"/>
                  </a:moveTo>
                  <a:cubicBezTo>
                    <a:pt x="30371" y="23578"/>
                    <a:pt x="23670" y="30279"/>
                    <a:pt x="15404" y="30279"/>
                  </a:cubicBezTo>
                  <a:cubicBezTo>
                    <a:pt x="7138" y="30279"/>
                    <a:pt x="437" y="23578"/>
                    <a:pt x="437" y="15312"/>
                  </a:cubicBezTo>
                  <a:cubicBezTo>
                    <a:pt x="437" y="7046"/>
                    <a:pt x="7138" y="345"/>
                    <a:pt x="15404" y="345"/>
                  </a:cubicBezTo>
                  <a:cubicBezTo>
                    <a:pt x="23670" y="345"/>
                    <a:pt x="30371" y="7046"/>
                    <a:pt x="30371" y="15312"/>
                  </a:cubicBezTo>
                  <a:close/>
                </a:path>
              </a:pathLst>
            </a:custGeom>
            <a:solidFill>
              <a:srgbClr val="443781"/>
            </a:solidFill>
            <a:ln w="6350" cap="flat">
              <a:noFill/>
              <a:prstDash val="solid"/>
              <a:round/>
            </a:ln>
          </p:spPr>
          <p:txBody>
            <a:bodyPr rtlCol="0" anchor="ctr"/>
            <a:lstStyle/>
            <a:p>
              <a:endParaRPr lang="en-US"/>
            </a:p>
          </p:txBody>
        </p:sp>
        <p:sp>
          <p:nvSpPr>
            <p:cNvPr id="501" name="Freeform: Shape 500">
              <a:extLst>
                <a:ext uri="{FF2B5EF4-FFF2-40B4-BE49-F238E27FC236}">
                  <a16:creationId xmlns:a16="http://schemas.microsoft.com/office/drawing/2014/main" id="{889D1219-B488-C475-4C91-CE535BB2A9CD}"/>
                </a:ext>
              </a:extLst>
            </p:cNvPr>
            <p:cNvSpPr/>
            <p:nvPr/>
          </p:nvSpPr>
          <p:spPr>
            <a:xfrm>
              <a:off x="5983965" y="4657890"/>
              <a:ext cx="29933" cy="29933"/>
            </a:xfrm>
            <a:custGeom>
              <a:avLst/>
              <a:gdLst>
                <a:gd name="connsiteX0" fmla="*/ 30369 w 29933"/>
                <a:gd name="connsiteY0" fmla="*/ 15313 h 29933"/>
                <a:gd name="connsiteX1" fmla="*/ 15402 w 29933"/>
                <a:gd name="connsiteY1" fmla="*/ 30279 h 29933"/>
                <a:gd name="connsiteX2" fmla="*/ 436 w 29933"/>
                <a:gd name="connsiteY2" fmla="*/ 15313 h 29933"/>
                <a:gd name="connsiteX3" fmla="*/ 15402 w 29933"/>
                <a:gd name="connsiteY3" fmla="*/ 346 h 29933"/>
                <a:gd name="connsiteX4" fmla="*/ 30369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313"/>
                  </a:moveTo>
                  <a:cubicBezTo>
                    <a:pt x="30369" y="23579"/>
                    <a:pt x="23668" y="30279"/>
                    <a:pt x="15402" y="30279"/>
                  </a:cubicBezTo>
                  <a:cubicBezTo>
                    <a:pt x="7137" y="30279"/>
                    <a:pt x="436" y="23579"/>
                    <a:pt x="436" y="15313"/>
                  </a:cubicBezTo>
                  <a:cubicBezTo>
                    <a:pt x="436" y="7047"/>
                    <a:pt x="7137" y="346"/>
                    <a:pt x="15402" y="346"/>
                  </a:cubicBezTo>
                  <a:cubicBezTo>
                    <a:pt x="23668" y="346"/>
                    <a:pt x="30369" y="7047"/>
                    <a:pt x="30369" y="15313"/>
                  </a:cubicBezTo>
                  <a:close/>
                </a:path>
              </a:pathLst>
            </a:custGeom>
            <a:solidFill>
              <a:srgbClr val="3E4989"/>
            </a:solidFill>
            <a:ln w="6350" cap="flat">
              <a:noFill/>
              <a:prstDash val="solid"/>
              <a:round/>
            </a:ln>
          </p:spPr>
          <p:txBody>
            <a:bodyPr rtlCol="0" anchor="ctr"/>
            <a:lstStyle/>
            <a:p>
              <a:endParaRPr lang="en-US"/>
            </a:p>
          </p:txBody>
        </p:sp>
        <p:sp>
          <p:nvSpPr>
            <p:cNvPr id="502" name="Freeform: Shape 501">
              <a:extLst>
                <a:ext uri="{FF2B5EF4-FFF2-40B4-BE49-F238E27FC236}">
                  <a16:creationId xmlns:a16="http://schemas.microsoft.com/office/drawing/2014/main" id="{3343B530-70E9-2DB7-DFCF-0E9615569120}"/>
                </a:ext>
              </a:extLst>
            </p:cNvPr>
            <p:cNvSpPr/>
            <p:nvPr/>
          </p:nvSpPr>
          <p:spPr>
            <a:xfrm>
              <a:off x="5847732" y="4675545"/>
              <a:ext cx="29933" cy="29933"/>
            </a:xfrm>
            <a:custGeom>
              <a:avLst/>
              <a:gdLst>
                <a:gd name="connsiteX0" fmla="*/ 30355 w 29933"/>
                <a:gd name="connsiteY0" fmla="*/ 15315 h 29933"/>
                <a:gd name="connsiteX1" fmla="*/ 15388 w 29933"/>
                <a:gd name="connsiteY1" fmla="*/ 30281 h 29933"/>
                <a:gd name="connsiteX2" fmla="*/ 422 w 29933"/>
                <a:gd name="connsiteY2" fmla="*/ 15315 h 29933"/>
                <a:gd name="connsiteX3" fmla="*/ 15388 w 29933"/>
                <a:gd name="connsiteY3" fmla="*/ 348 h 29933"/>
                <a:gd name="connsiteX4" fmla="*/ 30355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15"/>
                  </a:moveTo>
                  <a:cubicBezTo>
                    <a:pt x="30355" y="23580"/>
                    <a:pt x="23654" y="30281"/>
                    <a:pt x="15388" y="30281"/>
                  </a:cubicBezTo>
                  <a:cubicBezTo>
                    <a:pt x="7122" y="30281"/>
                    <a:pt x="422" y="23580"/>
                    <a:pt x="422" y="15315"/>
                  </a:cubicBezTo>
                  <a:cubicBezTo>
                    <a:pt x="422" y="7049"/>
                    <a:pt x="7122" y="348"/>
                    <a:pt x="15388" y="348"/>
                  </a:cubicBezTo>
                  <a:cubicBezTo>
                    <a:pt x="23654" y="348"/>
                    <a:pt x="30355" y="7049"/>
                    <a:pt x="30355" y="15315"/>
                  </a:cubicBezTo>
                  <a:close/>
                </a:path>
              </a:pathLst>
            </a:custGeom>
            <a:solidFill>
              <a:srgbClr val="30678D"/>
            </a:solidFill>
            <a:ln w="6350" cap="flat">
              <a:noFill/>
              <a:prstDash val="solid"/>
              <a:round/>
            </a:ln>
          </p:spPr>
          <p:txBody>
            <a:bodyPr rtlCol="0" anchor="ctr"/>
            <a:lstStyle/>
            <a:p>
              <a:endParaRPr lang="en-US"/>
            </a:p>
          </p:txBody>
        </p:sp>
        <p:sp>
          <p:nvSpPr>
            <p:cNvPr id="503" name="Freeform: Shape 502">
              <a:extLst>
                <a:ext uri="{FF2B5EF4-FFF2-40B4-BE49-F238E27FC236}">
                  <a16:creationId xmlns:a16="http://schemas.microsoft.com/office/drawing/2014/main" id="{C7680619-9AD0-7CD6-E79B-946ACCF1A09F}"/>
                </a:ext>
              </a:extLst>
            </p:cNvPr>
            <p:cNvSpPr/>
            <p:nvPr/>
          </p:nvSpPr>
          <p:spPr>
            <a:xfrm>
              <a:off x="5397810" y="4704112"/>
              <a:ext cx="29933" cy="29933"/>
            </a:xfrm>
            <a:custGeom>
              <a:avLst/>
              <a:gdLst>
                <a:gd name="connsiteX0" fmla="*/ 30308 w 29933"/>
                <a:gd name="connsiteY0" fmla="*/ 15318 h 29933"/>
                <a:gd name="connsiteX1" fmla="*/ 15341 w 29933"/>
                <a:gd name="connsiteY1" fmla="*/ 30284 h 29933"/>
                <a:gd name="connsiteX2" fmla="*/ 374 w 29933"/>
                <a:gd name="connsiteY2" fmla="*/ 15318 h 29933"/>
                <a:gd name="connsiteX3" fmla="*/ 15341 w 29933"/>
                <a:gd name="connsiteY3" fmla="*/ 351 h 29933"/>
                <a:gd name="connsiteX4" fmla="*/ 30308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8" y="15318"/>
                  </a:moveTo>
                  <a:cubicBezTo>
                    <a:pt x="30308" y="23583"/>
                    <a:pt x="23607" y="30284"/>
                    <a:pt x="15341" y="30284"/>
                  </a:cubicBezTo>
                  <a:cubicBezTo>
                    <a:pt x="7075" y="30284"/>
                    <a:pt x="374" y="23583"/>
                    <a:pt x="374" y="15318"/>
                  </a:cubicBezTo>
                  <a:cubicBezTo>
                    <a:pt x="374" y="7052"/>
                    <a:pt x="7075" y="351"/>
                    <a:pt x="15341" y="351"/>
                  </a:cubicBezTo>
                  <a:cubicBezTo>
                    <a:pt x="23607" y="351"/>
                    <a:pt x="30308" y="7052"/>
                    <a:pt x="30308" y="15318"/>
                  </a:cubicBezTo>
                  <a:close/>
                </a:path>
              </a:pathLst>
            </a:custGeom>
            <a:solidFill>
              <a:srgbClr val="1E978A"/>
            </a:solidFill>
            <a:ln w="6350" cap="flat">
              <a:noFill/>
              <a:prstDash val="solid"/>
              <a:round/>
            </a:ln>
          </p:spPr>
          <p:txBody>
            <a:bodyPr rtlCol="0" anchor="ctr"/>
            <a:lstStyle/>
            <a:p>
              <a:endParaRPr lang="en-US"/>
            </a:p>
          </p:txBody>
        </p:sp>
        <p:sp>
          <p:nvSpPr>
            <p:cNvPr id="504" name="Freeform: Shape 503">
              <a:extLst>
                <a:ext uri="{FF2B5EF4-FFF2-40B4-BE49-F238E27FC236}">
                  <a16:creationId xmlns:a16="http://schemas.microsoft.com/office/drawing/2014/main" id="{E4F92AF4-F1FB-64F7-A442-BE5BED3EC9F9}"/>
                </a:ext>
              </a:extLst>
            </p:cNvPr>
            <p:cNvSpPr/>
            <p:nvPr/>
          </p:nvSpPr>
          <p:spPr>
            <a:xfrm>
              <a:off x="5995681" y="4652493"/>
              <a:ext cx="29933" cy="29933"/>
            </a:xfrm>
            <a:custGeom>
              <a:avLst/>
              <a:gdLst>
                <a:gd name="connsiteX0" fmla="*/ 30370 w 29933"/>
                <a:gd name="connsiteY0" fmla="*/ 15312 h 29933"/>
                <a:gd name="connsiteX1" fmla="*/ 15404 w 29933"/>
                <a:gd name="connsiteY1" fmla="*/ 30279 h 29933"/>
                <a:gd name="connsiteX2" fmla="*/ 437 w 29933"/>
                <a:gd name="connsiteY2" fmla="*/ 15312 h 29933"/>
                <a:gd name="connsiteX3" fmla="*/ 15404 w 29933"/>
                <a:gd name="connsiteY3" fmla="*/ 346 h 29933"/>
                <a:gd name="connsiteX4" fmla="*/ 30370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12"/>
                  </a:moveTo>
                  <a:cubicBezTo>
                    <a:pt x="30370" y="23578"/>
                    <a:pt x="23670" y="30279"/>
                    <a:pt x="15404" y="30279"/>
                  </a:cubicBezTo>
                  <a:cubicBezTo>
                    <a:pt x="7138" y="30279"/>
                    <a:pt x="437" y="23578"/>
                    <a:pt x="437" y="15312"/>
                  </a:cubicBezTo>
                  <a:cubicBezTo>
                    <a:pt x="437" y="7046"/>
                    <a:pt x="7138" y="346"/>
                    <a:pt x="15404" y="346"/>
                  </a:cubicBezTo>
                  <a:cubicBezTo>
                    <a:pt x="23670" y="346"/>
                    <a:pt x="30370" y="7046"/>
                    <a:pt x="30370" y="15312"/>
                  </a:cubicBezTo>
                  <a:close/>
                </a:path>
              </a:pathLst>
            </a:custGeom>
            <a:solidFill>
              <a:srgbClr val="3A538B"/>
            </a:solidFill>
            <a:ln w="6350" cap="flat">
              <a:noFill/>
              <a:prstDash val="solid"/>
              <a:round/>
            </a:ln>
          </p:spPr>
          <p:txBody>
            <a:bodyPr rtlCol="0" anchor="ctr"/>
            <a:lstStyle/>
            <a:p>
              <a:endParaRPr lang="en-US"/>
            </a:p>
          </p:txBody>
        </p:sp>
        <p:sp>
          <p:nvSpPr>
            <p:cNvPr id="505" name="Freeform: Shape 504">
              <a:extLst>
                <a:ext uri="{FF2B5EF4-FFF2-40B4-BE49-F238E27FC236}">
                  <a16:creationId xmlns:a16="http://schemas.microsoft.com/office/drawing/2014/main" id="{59F99C9E-919D-7B8E-385E-902C21647DE7}"/>
                </a:ext>
              </a:extLst>
            </p:cNvPr>
            <p:cNvSpPr/>
            <p:nvPr/>
          </p:nvSpPr>
          <p:spPr>
            <a:xfrm>
              <a:off x="5820910" y="4681058"/>
              <a:ext cx="29933" cy="29933"/>
            </a:xfrm>
            <a:custGeom>
              <a:avLst/>
              <a:gdLst>
                <a:gd name="connsiteX0" fmla="*/ 30352 w 29933"/>
                <a:gd name="connsiteY0" fmla="*/ 15315 h 29933"/>
                <a:gd name="connsiteX1" fmla="*/ 15385 w 29933"/>
                <a:gd name="connsiteY1" fmla="*/ 30282 h 29933"/>
                <a:gd name="connsiteX2" fmla="*/ 419 w 29933"/>
                <a:gd name="connsiteY2" fmla="*/ 15315 h 29933"/>
                <a:gd name="connsiteX3" fmla="*/ 15385 w 29933"/>
                <a:gd name="connsiteY3" fmla="*/ 349 h 29933"/>
                <a:gd name="connsiteX4" fmla="*/ 30352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315"/>
                  </a:moveTo>
                  <a:cubicBezTo>
                    <a:pt x="30352" y="23581"/>
                    <a:pt x="23651" y="30282"/>
                    <a:pt x="15385" y="30282"/>
                  </a:cubicBezTo>
                  <a:cubicBezTo>
                    <a:pt x="7119" y="30282"/>
                    <a:pt x="419" y="23581"/>
                    <a:pt x="419" y="15315"/>
                  </a:cubicBezTo>
                  <a:cubicBezTo>
                    <a:pt x="419" y="7049"/>
                    <a:pt x="7119" y="349"/>
                    <a:pt x="15385" y="349"/>
                  </a:cubicBezTo>
                  <a:cubicBezTo>
                    <a:pt x="23651" y="349"/>
                    <a:pt x="30352" y="7049"/>
                    <a:pt x="30352" y="15315"/>
                  </a:cubicBezTo>
                  <a:close/>
                </a:path>
              </a:pathLst>
            </a:custGeom>
            <a:solidFill>
              <a:srgbClr val="32638D"/>
            </a:solidFill>
            <a:ln w="6350" cap="flat">
              <a:noFill/>
              <a:prstDash val="solid"/>
              <a:round/>
            </a:ln>
          </p:spPr>
          <p:txBody>
            <a:bodyPr rtlCol="0" anchor="ctr"/>
            <a:lstStyle/>
            <a:p>
              <a:endParaRPr lang="en-US"/>
            </a:p>
          </p:txBody>
        </p:sp>
        <p:sp>
          <p:nvSpPr>
            <p:cNvPr id="506" name="Freeform: Shape 505">
              <a:extLst>
                <a:ext uri="{FF2B5EF4-FFF2-40B4-BE49-F238E27FC236}">
                  <a16:creationId xmlns:a16="http://schemas.microsoft.com/office/drawing/2014/main" id="{89AADAFD-9D13-9DE4-2E3A-8C96E79FD0C9}"/>
                </a:ext>
              </a:extLst>
            </p:cNvPr>
            <p:cNvSpPr/>
            <p:nvPr/>
          </p:nvSpPr>
          <p:spPr>
            <a:xfrm>
              <a:off x="6026778" y="4659868"/>
              <a:ext cx="29933" cy="29933"/>
            </a:xfrm>
            <a:custGeom>
              <a:avLst/>
              <a:gdLst>
                <a:gd name="connsiteX0" fmla="*/ 30374 w 29933"/>
                <a:gd name="connsiteY0" fmla="*/ 15313 h 29933"/>
                <a:gd name="connsiteX1" fmla="*/ 15407 w 29933"/>
                <a:gd name="connsiteY1" fmla="*/ 30280 h 29933"/>
                <a:gd name="connsiteX2" fmla="*/ 440 w 29933"/>
                <a:gd name="connsiteY2" fmla="*/ 15313 h 29933"/>
                <a:gd name="connsiteX3" fmla="*/ 15407 w 29933"/>
                <a:gd name="connsiteY3" fmla="*/ 346 h 29933"/>
                <a:gd name="connsiteX4" fmla="*/ 30374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313"/>
                  </a:moveTo>
                  <a:cubicBezTo>
                    <a:pt x="30374" y="23579"/>
                    <a:pt x="23673" y="30280"/>
                    <a:pt x="15407" y="30280"/>
                  </a:cubicBezTo>
                  <a:cubicBezTo>
                    <a:pt x="7141" y="30280"/>
                    <a:pt x="440" y="23579"/>
                    <a:pt x="440" y="15313"/>
                  </a:cubicBezTo>
                  <a:cubicBezTo>
                    <a:pt x="440" y="7047"/>
                    <a:pt x="7141" y="346"/>
                    <a:pt x="15407" y="346"/>
                  </a:cubicBezTo>
                  <a:cubicBezTo>
                    <a:pt x="23673" y="346"/>
                    <a:pt x="30374" y="7047"/>
                    <a:pt x="30374" y="15313"/>
                  </a:cubicBezTo>
                  <a:close/>
                </a:path>
              </a:pathLst>
            </a:custGeom>
            <a:solidFill>
              <a:srgbClr val="3C4E8A"/>
            </a:solidFill>
            <a:ln w="6350" cap="flat">
              <a:noFill/>
              <a:prstDash val="solid"/>
              <a:round/>
            </a:ln>
          </p:spPr>
          <p:txBody>
            <a:bodyPr rtlCol="0" anchor="ctr"/>
            <a:lstStyle/>
            <a:p>
              <a:endParaRPr lang="en-US"/>
            </a:p>
          </p:txBody>
        </p:sp>
        <p:sp>
          <p:nvSpPr>
            <p:cNvPr id="507" name="Freeform: Shape 506">
              <a:extLst>
                <a:ext uri="{FF2B5EF4-FFF2-40B4-BE49-F238E27FC236}">
                  <a16:creationId xmlns:a16="http://schemas.microsoft.com/office/drawing/2014/main" id="{FD15C58F-256D-83F1-C369-C918EDD703B3}"/>
                </a:ext>
              </a:extLst>
            </p:cNvPr>
            <p:cNvSpPr/>
            <p:nvPr/>
          </p:nvSpPr>
          <p:spPr>
            <a:xfrm>
              <a:off x="5914333" y="4653845"/>
              <a:ext cx="29933" cy="29933"/>
            </a:xfrm>
            <a:custGeom>
              <a:avLst/>
              <a:gdLst>
                <a:gd name="connsiteX0" fmla="*/ 30362 w 29933"/>
                <a:gd name="connsiteY0" fmla="*/ 15312 h 29933"/>
                <a:gd name="connsiteX1" fmla="*/ 15395 w 29933"/>
                <a:gd name="connsiteY1" fmla="*/ 30279 h 29933"/>
                <a:gd name="connsiteX2" fmla="*/ 428 w 29933"/>
                <a:gd name="connsiteY2" fmla="*/ 15312 h 29933"/>
                <a:gd name="connsiteX3" fmla="*/ 15395 w 29933"/>
                <a:gd name="connsiteY3" fmla="*/ 346 h 29933"/>
                <a:gd name="connsiteX4" fmla="*/ 30362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312"/>
                  </a:moveTo>
                  <a:cubicBezTo>
                    <a:pt x="30362" y="23578"/>
                    <a:pt x="23661" y="30279"/>
                    <a:pt x="15395" y="30279"/>
                  </a:cubicBezTo>
                  <a:cubicBezTo>
                    <a:pt x="7129" y="30279"/>
                    <a:pt x="428" y="23578"/>
                    <a:pt x="428" y="15312"/>
                  </a:cubicBezTo>
                  <a:cubicBezTo>
                    <a:pt x="428" y="7046"/>
                    <a:pt x="7129" y="346"/>
                    <a:pt x="15395" y="346"/>
                  </a:cubicBezTo>
                  <a:cubicBezTo>
                    <a:pt x="23661" y="346"/>
                    <a:pt x="30362" y="7046"/>
                    <a:pt x="30362" y="15312"/>
                  </a:cubicBezTo>
                  <a:close/>
                </a:path>
              </a:pathLst>
            </a:custGeom>
            <a:solidFill>
              <a:srgbClr val="3B508A"/>
            </a:solidFill>
            <a:ln w="6350" cap="flat">
              <a:noFill/>
              <a:prstDash val="solid"/>
              <a:round/>
            </a:ln>
          </p:spPr>
          <p:txBody>
            <a:bodyPr rtlCol="0" anchor="ctr"/>
            <a:lstStyle/>
            <a:p>
              <a:endParaRPr lang="en-US"/>
            </a:p>
          </p:txBody>
        </p:sp>
        <p:sp>
          <p:nvSpPr>
            <p:cNvPr id="508" name="Freeform: Shape 507">
              <a:extLst>
                <a:ext uri="{FF2B5EF4-FFF2-40B4-BE49-F238E27FC236}">
                  <a16:creationId xmlns:a16="http://schemas.microsoft.com/office/drawing/2014/main" id="{B5149C98-AACD-9E93-3087-442FDF50BD73}"/>
                </a:ext>
              </a:extLst>
            </p:cNvPr>
            <p:cNvSpPr/>
            <p:nvPr/>
          </p:nvSpPr>
          <p:spPr>
            <a:xfrm>
              <a:off x="5919964" y="4658678"/>
              <a:ext cx="29933" cy="29933"/>
            </a:xfrm>
            <a:custGeom>
              <a:avLst/>
              <a:gdLst>
                <a:gd name="connsiteX0" fmla="*/ 30362 w 29933"/>
                <a:gd name="connsiteY0" fmla="*/ 15313 h 29933"/>
                <a:gd name="connsiteX1" fmla="*/ 15396 w 29933"/>
                <a:gd name="connsiteY1" fmla="*/ 30279 h 29933"/>
                <a:gd name="connsiteX2" fmla="*/ 429 w 29933"/>
                <a:gd name="connsiteY2" fmla="*/ 15313 h 29933"/>
                <a:gd name="connsiteX3" fmla="*/ 15396 w 29933"/>
                <a:gd name="connsiteY3" fmla="*/ 346 h 29933"/>
                <a:gd name="connsiteX4" fmla="*/ 30362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313"/>
                  </a:moveTo>
                  <a:cubicBezTo>
                    <a:pt x="30362" y="23579"/>
                    <a:pt x="23662" y="30279"/>
                    <a:pt x="15396" y="30279"/>
                  </a:cubicBezTo>
                  <a:cubicBezTo>
                    <a:pt x="7130" y="30279"/>
                    <a:pt x="429" y="23579"/>
                    <a:pt x="429" y="15313"/>
                  </a:cubicBezTo>
                  <a:cubicBezTo>
                    <a:pt x="429" y="7047"/>
                    <a:pt x="7130" y="346"/>
                    <a:pt x="15396" y="346"/>
                  </a:cubicBezTo>
                  <a:cubicBezTo>
                    <a:pt x="23662" y="346"/>
                    <a:pt x="30362" y="7047"/>
                    <a:pt x="30362" y="15313"/>
                  </a:cubicBezTo>
                  <a:close/>
                </a:path>
              </a:pathLst>
            </a:custGeom>
            <a:solidFill>
              <a:srgbClr val="3D4C89"/>
            </a:solidFill>
            <a:ln w="6350" cap="flat">
              <a:noFill/>
              <a:prstDash val="solid"/>
              <a:round/>
            </a:ln>
          </p:spPr>
          <p:txBody>
            <a:bodyPr rtlCol="0" anchor="ctr"/>
            <a:lstStyle/>
            <a:p>
              <a:endParaRPr lang="en-US"/>
            </a:p>
          </p:txBody>
        </p:sp>
        <p:sp>
          <p:nvSpPr>
            <p:cNvPr id="509" name="Freeform: Shape 508">
              <a:extLst>
                <a:ext uri="{FF2B5EF4-FFF2-40B4-BE49-F238E27FC236}">
                  <a16:creationId xmlns:a16="http://schemas.microsoft.com/office/drawing/2014/main" id="{23AA2790-3AF5-FC06-1659-D16F1439679F}"/>
                </a:ext>
              </a:extLst>
            </p:cNvPr>
            <p:cNvSpPr/>
            <p:nvPr/>
          </p:nvSpPr>
          <p:spPr>
            <a:xfrm>
              <a:off x="5462575" y="4694426"/>
              <a:ext cx="29933" cy="29933"/>
            </a:xfrm>
            <a:custGeom>
              <a:avLst/>
              <a:gdLst>
                <a:gd name="connsiteX0" fmla="*/ 30314 w 29933"/>
                <a:gd name="connsiteY0" fmla="*/ 15317 h 29933"/>
                <a:gd name="connsiteX1" fmla="*/ 15348 w 29933"/>
                <a:gd name="connsiteY1" fmla="*/ 30283 h 29933"/>
                <a:gd name="connsiteX2" fmla="*/ 381 w 29933"/>
                <a:gd name="connsiteY2" fmla="*/ 15317 h 29933"/>
                <a:gd name="connsiteX3" fmla="*/ 15348 w 29933"/>
                <a:gd name="connsiteY3" fmla="*/ 350 h 29933"/>
                <a:gd name="connsiteX4" fmla="*/ 30314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4" y="15317"/>
                  </a:moveTo>
                  <a:cubicBezTo>
                    <a:pt x="30314" y="23582"/>
                    <a:pt x="23614" y="30283"/>
                    <a:pt x="15348" y="30283"/>
                  </a:cubicBezTo>
                  <a:cubicBezTo>
                    <a:pt x="7082" y="30283"/>
                    <a:pt x="381" y="23582"/>
                    <a:pt x="381" y="15317"/>
                  </a:cubicBezTo>
                  <a:cubicBezTo>
                    <a:pt x="381" y="7051"/>
                    <a:pt x="7082" y="350"/>
                    <a:pt x="15348" y="350"/>
                  </a:cubicBezTo>
                  <a:cubicBezTo>
                    <a:pt x="23614" y="350"/>
                    <a:pt x="30314" y="7051"/>
                    <a:pt x="30314" y="15317"/>
                  </a:cubicBezTo>
                  <a:close/>
                </a:path>
              </a:pathLst>
            </a:custGeom>
            <a:solidFill>
              <a:srgbClr val="1F968B"/>
            </a:solidFill>
            <a:ln w="6350" cap="flat">
              <a:noFill/>
              <a:prstDash val="solid"/>
              <a:round/>
            </a:ln>
          </p:spPr>
          <p:txBody>
            <a:bodyPr rtlCol="0" anchor="ctr"/>
            <a:lstStyle/>
            <a:p>
              <a:endParaRPr lang="en-US"/>
            </a:p>
          </p:txBody>
        </p:sp>
        <p:sp>
          <p:nvSpPr>
            <p:cNvPr id="510" name="Freeform: Shape 509">
              <a:extLst>
                <a:ext uri="{FF2B5EF4-FFF2-40B4-BE49-F238E27FC236}">
                  <a16:creationId xmlns:a16="http://schemas.microsoft.com/office/drawing/2014/main" id="{C7B4762F-E7DF-CC9B-7BD1-4AC19224E3C0}"/>
                </a:ext>
              </a:extLst>
            </p:cNvPr>
            <p:cNvSpPr/>
            <p:nvPr/>
          </p:nvSpPr>
          <p:spPr>
            <a:xfrm>
              <a:off x="5996952" y="4637683"/>
              <a:ext cx="29933" cy="29933"/>
            </a:xfrm>
            <a:custGeom>
              <a:avLst/>
              <a:gdLst>
                <a:gd name="connsiteX0" fmla="*/ 30370 w 29933"/>
                <a:gd name="connsiteY0" fmla="*/ 15311 h 29933"/>
                <a:gd name="connsiteX1" fmla="*/ 15404 w 29933"/>
                <a:gd name="connsiteY1" fmla="*/ 30277 h 29933"/>
                <a:gd name="connsiteX2" fmla="*/ 437 w 29933"/>
                <a:gd name="connsiteY2" fmla="*/ 15311 h 29933"/>
                <a:gd name="connsiteX3" fmla="*/ 15404 w 29933"/>
                <a:gd name="connsiteY3" fmla="*/ 344 h 29933"/>
                <a:gd name="connsiteX4" fmla="*/ 30370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311"/>
                  </a:moveTo>
                  <a:cubicBezTo>
                    <a:pt x="30370" y="23576"/>
                    <a:pt x="23670" y="30277"/>
                    <a:pt x="15404" y="30277"/>
                  </a:cubicBezTo>
                  <a:cubicBezTo>
                    <a:pt x="7138" y="30277"/>
                    <a:pt x="437" y="23576"/>
                    <a:pt x="437" y="15311"/>
                  </a:cubicBezTo>
                  <a:cubicBezTo>
                    <a:pt x="437" y="7045"/>
                    <a:pt x="7138" y="344"/>
                    <a:pt x="15404" y="344"/>
                  </a:cubicBezTo>
                  <a:cubicBezTo>
                    <a:pt x="23670" y="344"/>
                    <a:pt x="30370" y="7045"/>
                    <a:pt x="30370" y="15311"/>
                  </a:cubicBezTo>
                  <a:close/>
                </a:path>
              </a:pathLst>
            </a:custGeom>
            <a:solidFill>
              <a:srgbClr val="47186A"/>
            </a:solidFill>
            <a:ln w="6350" cap="flat">
              <a:noFill/>
              <a:prstDash val="solid"/>
              <a:round/>
            </a:ln>
          </p:spPr>
          <p:txBody>
            <a:bodyPr rtlCol="0" anchor="ctr"/>
            <a:lstStyle/>
            <a:p>
              <a:endParaRPr lang="en-US"/>
            </a:p>
          </p:txBody>
        </p:sp>
        <p:sp>
          <p:nvSpPr>
            <p:cNvPr id="511" name="Freeform: Shape 510">
              <a:extLst>
                <a:ext uri="{FF2B5EF4-FFF2-40B4-BE49-F238E27FC236}">
                  <a16:creationId xmlns:a16="http://schemas.microsoft.com/office/drawing/2014/main" id="{7B1957EA-0B26-E8C3-DF9A-C808B1BDB4E2}"/>
                </a:ext>
              </a:extLst>
            </p:cNvPr>
            <p:cNvSpPr/>
            <p:nvPr/>
          </p:nvSpPr>
          <p:spPr>
            <a:xfrm>
              <a:off x="5884609" y="4681598"/>
              <a:ext cx="29933" cy="29933"/>
            </a:xfrm>
            <a:custGeom>
              <a:avLst/>
              <a:gdLst>
                <a:gd name="connsiteX0" fmla="*/ 30359 w 29933"/>
                <a:gd name="connsiteY0" fmla="*/ 15315 h 29933"/>
                <a:gd name="connsiteX1" fmla="*/ 15392 w 29933"/>
                <a:gd name="connsiteY1" fmla="*/ 30282 h 29933"/>
                <a:gd name="connsiteX2" fmla="*/ 425 w 29933"/>
                <a:gd name="connsiteY2" fmla="*/ 15315 h 29933"/>
                <a:gd name="connsiteX3" fmla="*/ 15392 w 29933"/>
                <a:gd name="connsiteY3" fmla="*/ 349 h 29933"/>
                <a:gd name="connsiteX4" fmla="*/ 30359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15"/>
                  </a:moveTo>
                  <a:cubicBezTo>
                    <a:pt x="30359" y="23581"/>
                    <a:pt x="23658" y="30282"/>
                    <a:pt x="15392" y="30282"/>
                  </a:cubicBezTo>
                  <a:cubicBezTo>
                    <a:pt x="7126" y="30282"/>
                    <a:pt x="425" y="23581"/>
                    <a:pt x="425" y="15315"/>
                  </a:cubicBezTo>
                  <a:cubicBezTo>
                    <a:pt x="425" y="7049"/>
                    <a:pt x="7126" y="349"/>
                    <a:pt x="15392" y="349"/>
                  </a:cubicBezTo>
                  <a:cubicBezTo>
                    <a:pt x="23658" y="349"/>
                    <a:pt x="30359" y="7049"/>
                    <a:pt x="30359" y="15315"/>
                  </a:cubicBezTo>
                  <a:close/>
                </a:path>
              </a:pathLst>
            </a:custGeom>
            <a:solidFill>
              <a:srgbClr val="2D6E8E"/>
            </a:solidFill>
            <a:ln w="6350" cap="flat">
              <a:noFill/>
              <a:prstDash val="solid"/>
              <a:round/>
            </a:ln>
          </p:spPr>
          <p:txBody>
            <a:bodyPr rtlCol="0" anchor="ctr"/>
            <a:lstStyle/>
            <a:p>
              <a:endParaRPr lang="en-US"/>
            </a:p>
          </p:txBody>
        </p:sp>
        <p:sp>
          <p:nvSpPr>
            <p:cNvPr id="512" name="Freeform: Shape 511">
              <a:extLst>
                <a:ext uri="{FF2B5EF4-FFF2-40B4-BE49-F238E27FC236}">
                  <a16:creationId xmlns:a16="http://schemas.microsoft.com/office/drawing/2014/main" id="{06A71523-62DF-7E3C-4E43-8CF26E5FA115}"/>
                </a:ext>
              </a:extLst>
            </p:cNvPr>
            <p:cNvSpPr/>
            <p:nvPr/>
          </p:nvSpPr>
          <p:spPr>
            <a:xfrm>
              <a:off x="5880900" y="4663244"/>
              <a:ext cx="29933" cy="29933"/>
            </a:xfrm>
            <a:custGeom>
              <a:avLst/>
              <a:gdLst>
                <a:gd name="connsiteX0" fmla="*/ 30358 w 29933"/>
                <a:gd name="connsiteY0" fmla="*/ 15313 h 29933"/>
                <a:gd name="connsiteX1" fmla="*/ 15392 w 29933"/>
                <a:gd name="connsiteY1" fmla="*/ 30280 h 29933"/>
                <a:gd name="connsiteX2" fmla="*/ 425 w 29933"/>
                <a:gd name="connsiteY2" fmla="*/ 15313 h 29933"/>
                <a:gd name="connsiteX3" fmla="*/ 15392 w 29933"/>
                <a:gd name="connsiteY3" fmla="*/ 347 h 29933"/>
                <a:gd name="connsiteX4" fmla="*/ 30358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13"/>
                  </a:moveTo>
                  <a:cubicBezTo>
                    <a:pt x="30358" y="23579"/>
                    <a:pt x="23657" y="30280"/>
                    <a:pt x="15392" y="30280"/>
                  </a:cubicBezTo>
                  <a:cubicBezTo>
                    <a:pt x="7126" y="30280"/>
                    <a:pt x="425" y="23579"/>
                    <a:pt x="425" y="15313"/>
                  </a:cubicBezTo>
                  <a:cubicBezTo>
                    <a:pt x="425" y="7047"/>
                    <a:pt x="7126" y="347"/>
                    <a:pt x="15392" y="347"/>
                  </a:cubicBezTo>
                  <a:cubicBezTo>
                    <a:pt x="23657" y="347"/>
                    <a:pt x="30358" y="7047"/>
                    <a:pt x="30358" y="15313"/>
                  </a:cubicBezTo>
                  <a:close/>
                </a:path>
              </a:pathLst>
            </a:custGeom>
            <a:solidFill>
              <a:srgbClr val="355C8C"/>
            </a:solidFill>
            <a:ln w="6350" cap="flat">
              <a:noFill/>
              <a:prstDash val="solid"/>
              <a:round/>
            </a:ln>
          </p:spPr>
          <p:txBody>
            <a:bodyPr rtlCol="0" anchor="ctr"/>
            <a:lstStyle/>
            <a:p>
              <a:endParaRPr lang="en-US"/>
            </a:p>
          </p:txBody>
        </p:sp>
        <p:sp>
          <p:nvSpPr>
            <p:cNvPr id="513" name="Freeform: Shape 512">
              <a:extLst>
                <a:ext uri="{FF2B5EF4-FFF2-40B4-BE49-F238E27FC236}">
                  <a16:creationId xmlns:a16="http://schemas.microsoft.com/office/drawing/2014/main" id="{D9B92FB6-1C19-15BE-757B-26B0D757EB06}"/>
                </a:ext>
              </a:extLst>
            </p:cNvPr>
            <p:cNvSpPr/>
            <p:nvPr/>
          </p:nvSpPr>
          <p:spPr>
            <a:xfrm>
              <a:off x="5669559" y="4668121"/>
              <a:ext cx="29933" cy="29933"/>
            </a:xfrm>
            <a:custGeom>
              <a:avLst/>
              <a:gdLst>
                <a:gd name="connsiteX0" fmla="*/ 30336 w 29933"/>
                <a:gd name="connsiteY0" fmla="*/ 15314 h 29933"/>
                <a:gd name="connsiteX1" fmla="*/ 15369 w 29933"/>
                <a:gd name="connsiteY1" fmla="*/ 30280 h 29933"/>
                <a:gd name="connsiteX2" fmla="*/ 403 w 29933"/>
                <a:gd name="connsiteY2" fmla="*/ 15314 h 29933"/>
                <a:gd name="connsiteX3" fmla="*/ 15369 w 29933"/>
                <a:gd name="connsiteY3" fmla="*/ 347 h 29933"/>
                <a:gd name="connsiteX4" fmla="*/ 30336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6" y="15314"/>
                  </a:moveTo>
                  <a:cubicBezTo>
                    <a:pt x="30336" y="23580"/>
                    <a:pt x="23635" y="30280"/>
                    <a:pt x="15369" y="30280"/>
                  </a:cubicBezTo>
                  <a:cubicBezTo>
                    <a:pt x="7104" y="30280"/>
                    <a:pt x="403" y="23580"/>
                    <a:pt x="403" y="15314"/>
                  </a:cubicBezTo>
                  <a:cubicBezTo>
                    <a:pt x="403" y="7048"/>
                    <a:pt x="7104" y="347"/>
                    <a:pt x="15369" y="347"/>
                  </a:cubicBezTo>
                  <a:cubicBezTo>
                    <a:pt x="23635" y="347"/>
                    <a:pt x="30336" y="7048"/>
                    <a:pt x="30336" y="15314"/>
                  </a:cubicBezTo>
                  <a:close/>
                </a:path>
              </a:pathLst>
            </a:custGeom>
            <a:solidFill>
              <a:srgbClr val="345F8D"/>
            </a:solidFill>
            <a:ln w="6350" cap="flat">
              <a:noFill/>
              <a:prstDash val="solid"/>
              <a:round/>
            </a:ln>
          </p:spPr>
          <p:txBody>
            <a:bodyPr rtlCol="0" anchor="ctr"/>
            <a:lstStyle/>
            <a:p>
              <a:endParaRPr lang="en-US"/>
            </a:p>
          </p:txBody>
        </p:sp>
        <p:sp>
          <p:nvSpPr>
            <p:cNvPr id="514" name="Freeform: Shape 513">
              <a:extLst>
                <a:ext uri="{FF2B5EF4-FFF2-40B4-BE49-F238E27FC236}">
                  <a16:creationId xmlns:a16="http://schemas.microsoft.com/office/drawing/2014/main" id="{D8A6FA64-6E4F-5F4A-5214-DE408138ED9E}"/>
                </a:ext>
              </a:extLst>
            </p:cNvPr>
            <p:cNvSpPr/>
            <p:nvPr/>
          </p:nvSpPr>
          <p:spPr>
            <a:xfrm>
              <a:off x="5628746" y="4681776"/>
              <a:ext cx="29933" cy="29933"/>
            </a:xfrm>
            <a:custGeom>
              <a:avLst/>
              <a:gdLst>
                <a:gd name="connsiteX0" fmla="*/ 30332 w 29933"/>
                <a:gd name="connsiteY0" fmla="*/ 15315 h 29933"/>
                <a:gd name="connsiteX1" fmla="*/ 15365 w 29933"/>
                <a:gd name="connsiteY1" fmla="*/ 30282 h 29933"/>
                <a:gd name="connsiteX2" fmla="*/ 399 w 29933"/>
                <a:gd name="connsiteY2" fmla="*/ 15315 h 29933"/>
                <a:gd name="connsiteX3" fmla="*/ 15365 w 29933"/>
                <a:gd name="connsiteY3" fmla="*/ 349 h 29933"/>
                <a:gd name="connsiteX4" fmla="*/ 30332 w 29933"/>
                <a:gd name="connsiteY4" fmla="*/ 153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315"/>
                  </a:moveTo>
                  <a:cubicBezTo>
                    <a:pt x="30332" y="23581"/>
                    <a:pt x="23631" y="30282"/>
                    <a:pt x="15365" y="30282"/>
                  </a:cubicBezTo>
                  <a:cubicBezTo>
                    <a:pt x="7099" y="30282"/>
                    <a:pt x="399" y="23581"/>
                    <a:pt x="399" y="15315"/>
                  </a:cubicBezTo>
                  <a:cubicBezTo>
                    <a:pt x="399" y="7049"/>
                    <a:pt x="7099" y="349"/>
                    <a:pt x="15365" y="349"/>
                  </a:cubicBezTo>
                  <a:cubicBezTo>
                    <a:pt x="23631" y="349"/>
                    <a:pt x="30332" y="7049"/>
                    <a:pt x="30332" y="15315"/>
                  </a:cubicBezTo>
                  <a:close/>
                </a:path>
              </a:pathLst>
            </a:custGeom>
            <a:solidFill>
              <a:srgbClr val="2A758E"/>
            </a:solidFill>
            <a:ln w="6350" cap="flat">
              <a:noFill/>
              <a:prstDash val="solid"/>
              <a:round/>
            </a:ln>
          </p:spPr>
          <p:txBody>
            <a:bodyPr rtlCol="0" anchor="ctr"/>
            <a:lstStyle/>
            <a:p>
              <a:endParaRPr lang="en-US"/>
            </a:p>
          </p:txBody>
        </p:sp>
        <p:sp>
          <p:nvSpPr>
            <p:cNvPr id="515" name="Freeform: Shape 514">
              <a:extLst>
                <a:ext uri="{FF2B5EF4-FFF2-40B4-BE49-F238E27FC236}">
                  <a16:creationId xmlns:a16="http://schemas.microsoft.com/office/drawing/2014/main" id="{666B2612-6573-269A-186D-DA92F20A3DB6}"/>
                </a:ext>
              </a:extLst>
            </p:cNvPr>
            <p:cNvSpPr/>
            <p:nvPr/>
          </p:nvSpPr>
          <p:spPr>
            <a:xfrm>
              <a:off x="5436029" y="4698040"/>
              <a:ext cx="29933" cy="29933"/>
            </a:xfrm>
            <a:custGeom>
              <a:avLst/>
              <a:gdLst>
                <a:gd name="connsiteX0" fmla="*/ 30312 w 29933"/>
                <a:gd name="connsiteY0" fmla="*/ 15317 h 29933"/>
                <a:gd name="connsiteX1" fmla="*/ 15345 w 29933"/>
                <a:gd name="connsiteY1" fmla="*/ 30284 h 29933"/>
                <a:gd name="connsiteX2" fmla="*/ 378 w 29933"/>
                <a:gd name="connsiteY2" fmla="*/ 15317 h 29933"/>
                <a:gd name="connsiteX3" fmla="*/ 15345 w 29933"/>
                <a:gd name="connsiteY3" fmla="*/ 350 h 29933"/>
                <a:gd name="connsiteX4" fmla="*/ 30312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2" y="15317"/>
                  </a:moveTo>
                  <a:cubicBezTo>
                    <a:pt x="30312" y="23583"/>
                    <a:pt x="23611" y="30284"/>
                    <a:pt x="15345" y="30284"/>
                  </a:cubicBezTo>
                  <a:cubicBezTo>
                    <a:pt x="7079" y="30284"/>
                    <a:pt x="378" y="23583"/>
                    <a:pt x="378" y="15317"/>
                  </a:cubicBezTo>
                  <a:cubicBezTo>
                    <a:pt x="378" y="7051"/>
                    <a:pt x="7079" y="350"/>
                    <a:pt x="15345" y="350"/>
                  </a:cubicBezTo>
                  <a:cubicBezTo>
                    <a:pt x="23611" y="350"/>
                    <a:pt x="30312" y="7051"/>
                    <a:pt x="30312" y="15317"/>
                  </a:cubicBezTo>
                  <a:close/>
                </a:path>
              </a:pathLst>
            </a:custGeom>
            <a:solidFill>
              <a:srgbClr val="1E998A"/>
            </a:solidFill>
            <a:ln w="6350" cap="flat">
              <a:noFill/>
              <a:prstDash val="solid"/>
              <a:round/>
            </a:ln>
          </p:spPr>
          <p:txBody>
            <a:bodyPr rtlCol="0" anchor="ctr"/>
            <a:lstStyle/>
            <a:p>
              <a:endParaRPr lang="en-US"/>
            </a:p>
          </p:txBody>
        </p:sp>
        <p:sp>
          <p:nvSpPr>
            <p:cNvPr id="516" name="Freeform: Shape 515">
              <a:extLst>
                <a:ext uri="{FF2B5EF4-FFF2-40B4-BE49-F238E27FC236}">
                  <a16:creationId xmlns:a16="http://schemas.microsoft.com/office/drawing/2014/main" id="{D8A47D01-8045-D1C5-67C6-CE7526C06E6E}"/>
                </a:ext>
              </a:extLst>
            </p:cNvPr>
            <p:cNvSpPr/>
            <p:nvPr/>
          </p:nvSpPr>
          <p:spPr>
            <a:xfrm>
              <a:off x="5833980" y="4653242"/>
              <a:ext cx="29933" cy="29933"/>
            </a:xfrm>
            <a:custGeom>
              <a:avLst/>
              <a:gdLst>
                <a:gd name="connsiteX0" fmla="*/ 30353 w 29933"/>
                <a:gd name="connsiteY0" fmla="*/ 15312 h 29933"/>
                <a:gd name="connsiteX1" fmla="*/ 15387 w 29933"/>
                <a:gd name="connsiteY1" fmla="*/ 30279 h 29933"/>
                <a:gd name="connsiteX2" fmla="*/ 420 w 29933"/>
                <a:gd name="connsiteY2" fmla="*/ 15312 h 29933"/>
                <a:gd name="connsiteX3" fmla="*/ 15387 w 29933"/>
                <a:gd name="connsiteY3" fmla="*/ 346 h 29933"/>
                <a:gd name="connsiteX4" fmla="*/ 30353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312"/>
                  </a:moveTo>
                  <a:cubicBezTo>
                    <a:pt x="30353" y="23578"/>
                    <a:pt x="23653" y="30279"/>
                    <a:pt x="15387" y="30279"/>
                  </a:cubicBezTo>
                  <a:cubicBezTo>
                    <a:pt x="7121" y="30279"/>
                    <a:pt x="420" y="23578"/>
                    <a:pt x="420" y="15312"/>
                  </a:cubicBezTo>
                  <a:cubicBezTo>
                    <a:pt x="420" y="7046"/>
                    <a:pt x="7121" y="346"/>
                    <a:pt x="15387" y="346"/>
                  </a:cubicBezTo>
                  <a:cubicBezTo>
                    <a:pt x="23653" y="346"/>
                    <a:pt x="30353" y="7046"/>
                    <a:pt x="30353" y="15312"/>
                  </a:cubicBezTo>
                  <a:close/>
                </a:path>
              </a:pathLst>
            </a:custGeom>
            <a:solidFill>
              <a:srgbClr val="38568B"/>
            </a:solidFill>
            <a:ln w="6350" cap="flat">
              <a:noFill/>
              <a:prstDash val="solid"/>
              <a:round/>
            </a:ln>
          </p:spPr>
          <p:txBody>
            <a:bodyPr rtlCol="0" anchor="ctr"/>
            <a:lstStyle/>
            <a:p>
              <a:endParaRPr lang="en-US"/>
            </a:p>
          </p:txBody>
        </p:sp>
        <p:sp>
          <p:nvSpPr>
            <p:cNvPr id="517" name="Freeform: Shape 516">
              <a:extLst>
                <a:ext uri="{FF2B5EF4-FFF2-40B4-BE49-F238E27FC236}">
                  <a16:creationId xmlns:a16="http://schemas.microsoft.com/office/drawing/2014/main" id="{083BC88A-B8F4-C8FD-56D1-CFCEB7705CA1}"/>
                </a:ext>
              </a:extLst>
            </p:cNvPr>
            <p:cNvSpPr/>
            <p:nvPr/>
          </p:nvSpPr>
          <p:spPr>
            <a:xfrm>
              <a:off x="5730419" y="4667817"/>
              <a:ext cx="29933" cy="29933"/>
            </a:xfrm>
            <a:custGeom>
              <a:avLst/>
              <a:gdLst>
                <a:gd name="connsiteX0" fmla="*/ 30342 w 29933"/>
                <a:gd name="connsiteY0" fmla="*/ 15314 h 29933"/>
                <a:gd name="connsiteX1" fmla="*/ 15376 w 29933"/>
                <a:gd name="connsiteY1" fmla="*/ 30280 h 29933"/>
                <a:gd name="connsiteX2" fmla="*/ 409 w 29933"/>
                <a:gd name="connsiteY2" fmla="*/ 15314 h 29933"/>
                <a:gd name="connsiteX3" fmla="*/ 15376 w 29933"/>
                <a:gd name="connsiteY3" fmla="*/ 347 h 29933"/>
                <a:gd name="connsiteX4" fmla="*/ 30342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314"/>
                  </a:moveTo>
                  <a:cubicBezTo>
                    <a:pt x="30342" y="23580"/>
                    <a:pt x="23642" y="30280"/>
                    <a:pt x="15376" y="30280"/>
                  </a:cubicBezTo>
                  <a:cubicBezTo>
                    <a:pt x="7110" y="30280"/>
                    <a:pt x="409" y="23580"/>
                    <a:pt x="409" y="15314"/>
                  </a:cubicBezTo>
                  <a:cubicBezTo>
                    <a:pt x="409" y="7048"/>
                    <a:pt x="7110" y="347"/>
                    <a:pt x="15376" y="347"/>
                  </a:cubicBezTo>
                  <a:cubicBezTo>
                    <a:pt x="23642" y="347"/>
                    <a:pt x="30342" y="7048"/>
                    <a:pt x="30342" y="15314"/>
                  </a:cubicBezTo>
                  <a:close/>
                </a:path>
              </a:pathLst>
            </a:custGeom>
            <a:solidFill>
              <a:srgbClr val="345E8D"/>
            </a:solidFill>
            <a:ln w="6350" cap="flat">
              <a:noFill/>
              <a:prstDash val="solid"/>
              <a:round/>
            </a:ln>
          </p:spPr>
          <p:txBody>
            <a:bodyPr rtlCol="0" anchor="ctr"/>
            <a:lstStyle/>
            <a:p>
              <a:endParaRPr lang="en-US"/>
            </a:p>
          </p:txBody>
        </p:sp>
        <p:sp>
          <p:nvSpPr>
            <p:cNvPr id="518" name="Freeform: Shape 517">
              <a:extLst>
                <a:ext uri="{FF2B5EF4-FFF2-40B4-BE49-F238E27FC236}">
                  <a16:creationId xmlns:a16="http://schemas.microsoft.com/office/drawing/2014/main" id="{18A66E8B-0A80-2B68-9C17-75AFF145CA49}"/>
                </a:ext>
              </a:extLst>
            </p:cNvPr>
            <p:cNvSpPr/>
            <p:nvPr/>
          </p:nvSpPr>
          <p:spPr>
            <a:xfrm>
              <a:off x="5789506" y="4647816"/>
              <a:ext cx="29933" cy="29933"/>
            </a:xfrm>
            <a:custGeom>
              <a:avLst/>
              <a:gdLst>
                <a:gd name="connsiteX0" fmla="*/ 30349 w 29933"/>
                <a:gd name="connsiteY0" fmla="*/ 15312 h 29933"/>
                <a:gd name="connsiteX1" fmla="*/ 15382 w 29933"/>
                <a:gd name="connsiteY1" fmla="*/ 30278 h 29933"/>
                <a:gd name="connsiteX2" fmla="*/ 415 w 29933"/>
                <a:gd name="connsiteY2" fmla="*/ 15312 h 29933"/>
                <a:gd name="connsiteX3" fmla="*/ 15382 w 29933"/>
                <a:gd name="connsiteY3" fmla="*/ 345 h 29933"/>
                <a:gd name="connsiteX4" fmla="*/ 30349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312"/>
                  </a:moveTo>
                  <a:cubicBezTo>
                    <a:pt x="30349" y="23578"/>
                    <a:pt x="23648" y="30278"/>
                    <a:pt x="15382" y="30278"/>
                  </a:cubicBezTo>
                  <a:cubicBezTo>
                    <a:pt x="7116" y="30278"/>
                    <a:pt x="415" y="23578"/>
                    <a:pt x="415" y="15312"/>
                  </a:cubicBezTo>
                  <a:cubicBezTo>
                    <a:pt x="415" y="7046"/>
                    <a:pt x="7116" y="345"/>
                    <a:pt x="15382" y="345"/>
                  </a:cubicBezTo>
                  <a:cubicBezTo>
                    <a:pt x="23648" y="345"/>
                    <a:pt x="30349" y="7046"/>
                    <a:pt x="30349" y="15312"/>
                  </a:cubicBezTo>
                  <a:close/>
                </a:path>
              </a:pathLst>
            </a:custGeom>
            <a:solidFill>
              <a:srgbClr val="471466"/>
            </a:solidFill>
            <a:ln w="6350" cap="flat">
              <a:noFill/>
              <a:prstDash val="solid"/>
              <a:round/>
            </a:ln>
          </p:spPr>
          <p:txBody>
            <a:bodyPr rtlCol="0" anchor="ctr"/>
            <a:lstStyle/>
            <a:p>
              <a:endParaRPr lang="en-US"/>
            </a:p>
          </p:txBody>
        </p:sp>
        <p:sp>
          <p:nvSpPr>
            <p:cNvPr id="519" name="Freeform: Shape 518">
              <a:extLst>
                <a:ext uri="{FF2B5EF4-FFF2-40B4-BE49-F238E27FC236}">
                  <a16:creationId xmlns:a16="http://schemas.microsoft.com/office/drawing/2014/main" id="{F9EB04D9-FEAA-FE00-CA76-749F2C69312E}"/>
                </a:ext>
              </a:extLst>
            </p:cNvPr>
            <p:cNvSpPr/>
            <p:nvPr/>
          </p:nvSpPr>
          <p:spPr>
            <a:xfrm>
              <a:off x="5832692" y="4647937"/>
              <a:ext cx="29933" cy="29933"/>
            </a:xfrm>
            <a:custGeom>
              <a:avLst/>
              <a:gdLst>
                <a:gd name="connsiteX0" fmla="*/ 30353 w 29933"/>
                <a:gd name="connsiteY0" fmla="*/ 15312 h 29933"/>
                <a:gd name="connsiteX1" fmla="*/ 15387 w 29933"/>
                <a:gd name="connsiteY1" fmla="*/ 30278 h 29933"/>
                <a:gd name="connsiteX2" fmla="*/ 420 w 29933"/>
                <a:gd name="connsiteY2" fmla="*/ 15312 h 29933"/>
                <a:gd name="connsiteX3" fmla="*/ 15387 w 29933"/>
                <a:gd name="connsiteY3" fmla="*/ 345 h 29933"/>
                <a:gd name="connsiteX4" fmla="*/ 30353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312"/>
                  </a:moveTo>
                  <a:cubicBezTo>
                    <a:pt x="30353" y="23578"/>
                    <a:pt x="23652" y="30278"/>
                    <a:pt x="15387" y="30278"/>
                  </a:cubicBezTo>
                  <a:cubicBezTo>
                    <a:pt x="7121" y="30278"/>
                    <a:pt x="420" y="23578"/>
                    <a:pt x="420" y="15312"/>
                  </a:cubicBezTo>
                  <a:cubicBezTo>
                    <a:pt x="420" y="7046"/>
                    <a:pt x="7121" y="345"/>
                    <a:pt x="15387" y="345"/>
                  </a:cubicBezTo>
                  <a:cubicBezTo>
                    <a:pt x="23652" y="345"/>
                    <a:pt x="30353" y="7046"/>
                    <a:pt x="30353" y="15312"/>
                  </a:cubicBezTo>
                  <a:close/>
                </a:path>
              </a:pathLst>
            </a:custGeom>
            <a:solidFill>
              <a:srgbClr val="3D4B89"/>
            </a:solidFill>
            <a:ln w="6350" cap="flat">
              <a:noFill/>
              <a:prstDash val="solid"/>
              <a:round/>
            </a:ln>
          </p:spPr>
          <p:txBody>
            <a:bodyPr rtlCol="0" anchor="ctr"/>
            <a:lstStyle/>
            <a:p>
              <a:endParaRPr lang="en-US"/>
            </a:p>
          </p:txBody>
        </p:sp>
        <p:sp>
          <p:nvSpPr>
            <p:cNvPr id="520" name="Freeform: Shape 519">
              <a:extLst>
                <a:ext uri="{FF2B5EF4-FFF2-40B4-BE49-F238E27FC236}">
                  <a16:creationId xmlns:a16="http://schemas.microsoft.com/office/drawing/2014/main" id="{05C8EAA9-BFBB-1791-8BB0-DD784E2E38A6}"/>
                </a:ext>
              </a:extLst>
            </p:cNvPr>
            <p:cNvSpPr/>
            <p:nvPr/>
          </p:nvSpPr>
          <p:spPr>
            <a:xfrm>
              <a:off x="5747215" y="4657684"/>
              <a:ext cx="29933" cy="29933"/>
            </a:xfrm>
            <a:custGeom>
              <a:avLst/>
              <a:gdLst>
                <a:gd name="connsiteX0" fmla="*/ 30344 w 29933"/>
                <a:gd name="connsiteY0" fmla="*/ 15313 h 29933"/>
                <a:gd name="connsiteX1" fmla="*/ 15378 w 29933"/>
                <a:gd name="connsiteY1" fmla="*/ 30279 h 29933"/>
                <a:gd name="connsiteX2" fmla="*/ 411 w 29933"/>
                <a:gd name="connsiteY2" fmla="*/ 15313 h 29933"/>
                <a:gd name="connsiteX3" fmla="*/ 15378 w 29933"/>
                <a:gd name="connsiteY3" fmla="*/ 346 h 29933"/>
                <a:gd name="connsiteX4" fmla="*/ 30344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313"/>
                  </a:moveTo>
                  <a:cubicBezTo>
                    <a:pt x="30344" y="23579"/>
                    <a:pt x="23643" y="30279"/>
                    <a:pt x="15378" y="30279"/>
                  </a:cubicBezTo>
                  <a:cubicBezTo>
                    <a:pt x="7112" y="30279"/>
                    <a:pt x="411" y="23579"/>
                    <a:pt x="411" y="15313"/>
                  </a:cubicBezTo>
                  <a:cubicBezTo>
                    <a:pt x="411" y="7047"/>
                    <a:pt x="7112" y="346"/>
                    <a:pt x="15378" y="346"/>
                  </a:cubicBezTo>
                  <a:cubicBezTo>
                    <a:pt x="23643" y="346"/>
                    <a:pt x="30344" y="7047"/>
                    <a:pt x="30344" y="15313"/>
                  </a:cubicBezTo>
                  <a:close/>
                </a:path>
              </a:pathLst>
            </a:custGeom>
            <a:solidFill>
              <a:srgbClr val="33608D"/>
            </a:solidFill>
            <a:ln w="6350" cap="flat">
              <a:noFill/>
              <a:prstDash val="solid"/>
              <a:round/>
            </a:ln>
          </p:spPr>
          <p:txBody>
            <a:bodyPr rtlCol="0" anchor="ctr"/>
            <a:lstStyle/>
            <a:p>
              <a:endParaRPr lang="en-US"/>
            </a:p>
          </p:txBody>
        </p:sp>
        <p:sp>
          <p:nvSpPr>
            <p:cNvPr id="521" name="Freeform: Shape 520">
              <a:extLst>
                <a:ext uri="{FF2B5EF4-FFF2-40B4-BE49-F238E27FC236}">
                  <a16:creationId xmlns:a16="http://schemas.microsoft.com/office/drawing/2014/main" id="{330F50F9-E299-EE89-9428-55A7480657CF}"/>
                </a:ext>
              </a:extLst>
            </p:cNvPr>
            <p:cNvSpPr/>
            <p:nvPr/>
          </p:nvSpPr>
          <p:spPr>
            <a:xfrm>
              <a:off x="5395996" y="4697187"/>
              <a:ext cx="29933" cy="29933"/>
            </a:xfrm>
            <a:custGeom>
              <a:avLst/>
              <a:gdLst>
                <a:gd name="connsiteX0" fmla="*/ 30307 w 29933"/>
                <a:gd name="connsiteY0" fmla="*/ 15317 h 29933"/>
                <a:gd name="connsiteX1" fmla="*/ 15341 w 29933"/>
                <a:gd name="connsiteY1" fmla="*/ 30283 h 29933"/>
                <a:gd name="connsiteX2" fmla="*/ 374 w 29933"/>
                <a:gd name="connsiteY2" fmla="*/ 15317 h 29933"/>
                <a:gd name="connsiteX3" fmla="*/ 15341 w 29933"/>
                <a:gd name="connsiteY3" fmla="*/ 350 h 29933"/>
                <a:gd name="connsiteX4" fmla="*/ 30307 w 29933"/>
                <a:gd name="connsiteY4" fmla="*/ 153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7" y="15317"/>
                  </a:moveTo>
                  <a:cubicBezTo>
                    <a:pt x="30307" y="23583"/>
                    <a:pt x="23607" y="30283"/>
                    <a:pt x="15341" y="30283"/>
                  </a:cubicBezTo>
                  <a:cubicBezTo>
                    <a:pt x="7075" y="30283"/>
                    <a:pt x="374" y="23583"/>
                    <a:pt x="374" y="15317"/>
                  </a:cubicBezTo>
                  <a:cubicBezTo>
                    <a:pt x="374" y="7051"/>
                    <a:pt x="7075" y="350"/>
                    <a:pt x="15341" y="350"/>
                  </a:cubicBezTo>
                  <a:cubicBezTo>
                    <a:pt x="23607" y="350"/>
                    <a:pt x="30307" y="7051"/>
                    <a:pt x="30307" y="15317"/>
                  </a:cubicBezTo>
                  <a:close/>
                </a:path>
              </a:pathLst>
            </a:custGeom>
            <a:solidFill>
              <a:srgbClr val="20A585"/>
            </a:solidFill>
            <a:ln w="6350" cap="flat">
              <a:noFill/>
              <a:prstDash val="solid"/>
              <a:round/>
            </a:ln>
          </p:spPr>
          <p:txBody>
            <a:bodyPr rtlCol="0" anchor="ctr"/>
            <a:lstStyle/>
            <a:p>
              <a:endParaRPr lang="en-US"/>
            </a:p>
          </p:txBody>
        </p:sp>
        <p:sp>
          <p:nvSpPr>
            <p:cNvPr id="522" name="Freeform: Shape 521">
              <a:extLst>
                <a:ext uri="{FF2B5EF4-FFF2-40B4-BE49-F238E27FC236}">
                  <a16:creationId xmlns:a16="http://schemas.microsoft.com/office/drawing/2014/main" id="{4BFBDE3E-1873-44B8-DDAF-AEE21E2171CD}"/>
                </a:ext>
              </a:extLst>
            </p:cNvPr>
            <p:cNvSpPr/>
            <p:nvPr/>
          </p:nvSpPr>
          <p:spPr>
            <a:xfrm>
              <a:off x="5906023" y="4637156"/>
              <a:ext cx="29933" cy="29933"/>
            </a:xfrm>
            <a:custGeom>
              <a:avLst/>
              <a:gdLst>
                <a:gd name="connsiteX0" fmla="*/ 30361 w 29933"/>
                <a:gd name="connsiteY0" fmla="*/ 15311 h 29933"/>
                <a:gd name="connsiteX1" fmla="*/ 15394 w 29933"/>
                <a:gd name="connsiteY1" fmla="*/ 30277 h 29933"/>
                <a:gd name="connsiteX2" fmla="*/ 428 w 29933"/>
                <a:gd name="connsiteY2" fmla="*/ 15311 h 29933"/>
                <a:gd name="connsiteX3" fmla="*/ 15394 w 29933"/>
                <a:gd name="connsiteY3" fmla="*/ 344 h 29933"/>
                <a:gd name="connsiteX4" fmla="*/ 30361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11"/>
                  </a:moveTo>
                  <a:cubicBezTo>
                    <a:pt x="30361" y="23576"/>
                    <a:pt x="23660" y="30277"/>
                    <a:pt x="15394" y="30277"/>
                  </a:cubicBezTo>
                  <a:cubicBezTo>
                    <a:pt x="7128" y="30277"/>
                    <a:pt x="428" y="23576"/>
                    <a:pt x="428" y="15311"/>
                  </a:cubicBezTo>
                  <a:cubicBezTo>
                    <a:pt x="428" y="7045"/>
                    <a:pt x="7128" y="344"/>
                    <a:pt x="15394" y="344"/>
                  </a:cubicBezTo>
                  <a:cubicBezTo>
                    <a:pt x="23660" y="344"/>
                    <a:pt x="30361" y="7045"/>
                    <a:pt x="30361" y="15311"/>
                  </a:cubicBezTo>
                  <a:close/>
                </a:path>
              </a:pathLst>
            </a:custGeom>
            <a:solidFill>
              <a:srgbClr val="424085"/>
            </a:solidFill>
            <a:ln w="6350" cap="flat">
              <a:noFill/>
              <a:prstDash val="solid"/>
              <a:round/>
            </a:ln>
          </p:spPr>
          <p:txBody>
            <a:bodyPr rtlCol="0" anchor="ctr"/>
            <a:lstStyle/>
            <a:p>
              <a:endParaRPr lang="en-US"/>
            </a:p>
          </p:txBody>
        </p:sp>
        <p:sp>
          <p:nvSpPr>
            <p:cNvPr id="523" name="Freeform: Shape 522">
              <a:extLst>
                <a:ext uri="{FF2B5EF4-FFF2-40B4-BE49-F238E27FC236}">
                  <a16:creationId xmlns:a16="http://schemas.microsoft.com/office/drawing/2014/main" id="{A381F6C4-FB9B-FAB0-D256-0389CECAE6CE}"/>
                </a:ext>
              </a:extLst>
            </p:cNvPr>
            <p:cNvSpPr/>
            <p:nvPr/>
          </p:nvSpPr>
          <p:spPr>
            <a:xfrm>
              <a:off x="5787554" y="4649066"/>
              <a:ext cx="29933" cy="29933"/>
            </a:xfrm>
            <a:custGeom>
              <a:avLst/>
              <a:gdLst>
                <a:gd name="connsiteX0" fmla="*/ 30348 w 29933"/>
                <a:gd name="connsiteY0" fmla="*/ 15312 h 29933"/>
                <a:gd name="connsiteX1" fmla="*/ 15382 w 29933"/>
                <a:gd name="connsiteY1" fmla="*/ 30278 h 29933"/>
                <a:gd name="connsiteX2" fmla="*/ 415 w 29933"/>
                <a:gd name="connsiteY2" fmla="*/ 15312 h 29933"/>
                <a:gd name="connsiteX3" fmla="*/ 15382 w 29933"/>
                <a:gd name="connsiteY3" fmla="*/ 345 h 29933"/>
                <a:gd name="connsiteX4" fmla="*/ 30348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8" y="15312"/>
                  </a:moveTo>
                  <a:cubicBezTo>
                    <a:pt x="30348" y="23578"/>
                    <a:pt x="23648" y="30278"/>
                    <a:pt x="15382" y="30278"/>
                  </a:cubicBezTo>
                  <a:cubicBezTo>
                    <a:pt x="7116" y="30278"/>
                    <a:pt x="415" y="23578"/>
                    <a:pt x="415" y="15312"/>
                  </a:cubicBezTo>
                  <a:cubicBezTo>
                    <a:pt x="415" y="7046"/>
                    <a:pt x="7116" y="345"/>
                    <a:pt x="15382" y="345"/>
                  </a:cubicBezTo>
                  <a:cubicBezTo>
                    <a:pt x="23648" y="345"/>
                    <a:pt x="30348" y="7046"/>
                    <a:pt x="30348" y="15312"/>
                  </a:cubicBezTo>
                  <a:close/>
                </a:path>
              </a:pathLst>
            </a:custGeom>
            <a:solidFill>
              <a:srgbClr val="423E85"/>
            </a:solidFill>
            <a:ln w="6350" cap="flat">
              <a:noFill/>
              <a:prstDash val="solid"/>
              <a:round/>
            </a:ln>
          </p:spPr>
          <p:txBody>
            <a:bodyPr rtlCol="0" anchor="ctr"/>
            <a:lstStyle/>
            <a:p>
              <a:endParaRPr lang="en-US"/>
            </a:p>
          </p:txBody>
        </p:sp>
        <p:sp>
          <p:nvSpPr>
            <p:cNvPr id="524" name="Freeform: Shape 523">
              <a:extLst>
                <a:ext uri="{FF2B5EF4-FFF2-40B4-BE49-F238E27FC236}">
                  <a16:creationId xmlns:a16="http://schemas.microsoft.com/office/drawing/2014/main" id="{498BE9A6-406F-32B3-9700-CA27C89C0692}"/>
                </a:ext>
              </a:extLst>
            </p:cNvPr>
            <p:cNvSpPr/>
            <p:nvPr/>
          </p:nvSpPr>
          <p:spPr>
            <a:xfrm>
              <a:off x="5217312" y="4707938"/>
              <a:ext cx="29933" cy="29933"/>
            </a:xfrm>
            <a:custGeom>
              <a:avLst/>
              <a:gdLst>
                <a:gd name="connsiteX0" fmla="*/ 30289 w 29933"/>
                <a:gd name="connsiteY0" fmla="*/ 15318 h 29933"/>
                <a:gd name="connsiteX1" fmla="*/ 15322 w 29933"/>
                <a:gd name="connsiteY1" fmla="*/ 30285 h 29933"/>
                <a:gd name="connsiteX2" fmla="*/ 355 w 29933"/>
                <a:gd name="connsiteY2" fmla="*/ 15318 h 29933"/>
                <a:gd name="connsiteX3" fmla="*/ 15322 w 29933"/>
                <a:gd name="connsiteY3" fmla="*/ 351 h 29933"/>
                <a:gd name="connsiteX4" fmla="*/ 30289 w 29933"/>
                <a:gd name="connsiteY4" fmla="*/ 1531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89" y="15318"/>
                  </a:moveTo>
                  <a:cubicBezTo>
                    <a:pt x="30289" y="23584"/>
                    <a:pt x="23588" y="30285"/>
                    <a:pt x="15322" y="30285"/>
                  </a:cubicBezTo>
                  <a:cubicBezTo>
                    <a:pt x="7056" y="30285"/>
                    <a:pt x="355" y="23584"/>
                    <a:pt x="355" y="15318"/>
                  </a:cubicBezTo>
                  <a:cubicBezTo>
                    <a:pt x="355" y="7052"/>
                    <a:pt x="7056" y="351"/>
                    <a:pt x="15322" y="351"/>
                  </a:cubicBezTo>
                  <a:cubicBezTo>
                    <a:pt x="23588" y="351"/>
                    <a:pt x="30289" y="7052"/>
                    <a:pt x="30289" y="15318"/>
                  </a:cubicBezTo>
                  <a:close/>
                </a:path>
              </a:pathLst>
            </a:custGeom>
            <a:solidFill>
              <a:srgbClr val="88D547"/>
            </a:solidFill>
            <a:ln w="6350" cap="flat">
              <a:noFill/>
              <a:prstDash val="solid"/>
              <a:round/>
            </a:ln>
          </p:spPr>
          <p:txBody>
            <a:bodyPr rtlCol="0" anchor="ctr"/>
            <a:lstStyle/>
            <a:p>
              <a:endParaRPr lang="en-US"/>
            </a:p>
          </p:txBody>
        </p:sp>
        <p:sp>
          <p:nvSpPr>
            <p:cNvPr id="525" name="Freeform: Shape 524">
              <a:extLst>
                <a:ext uri="{FF2B5EF4-FFF2-40B4-BE49-F238E27FC236}">
                  <a16:creationId xmlns:a16="http://schemas.microsoft.com/office/drawing/2014/main" id="{D51F52B0-915A-71AA-51D7-9ED798D920F7}"/>
                </a:ext>
              </a:extLst>
            </p:cNvPr>
            <p:cNvSpPr/>
            <p:nvPr/>
          </p:nvSpPr>
          <p:spPr>
            <a:xfrm>
              <a:off x="5708135" y="4649579"/>
              <a:ext cx="29933" cy="29933"/>
            </a:xfrm>
            <a:custGeom>
              <a:avLst/>
              <a:gdLst>
                <a:gd name="connsiteX0" fmla="*/ 30340 w 29933"/>
                <a:gd name="connsiteY0" fmla="*/ 15312 h 29933"/>
                <a:gd name="connsiteX1" fmla="*/ 15373 w 29933"/>
                <a:gd name="connsiteY1" fmla="*/ 30278 h 29933"/>
                <a:gd name="connsiteX2" fmla="*/ 407 w 29933"/>
                <a:gd name="connsiteY2" fmla="*/ 15312 h 29933"/>
                <a:gd name="connsiteX3" fmla="*/ 15373 w 29933"/>
                <a:gd name="connsiteY3" fmla="*/ 345 h 29933"/>
                <a:gd name="connsiteX4" fmla="*/ 30340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0" y="15312"/>
                  </a:moveTo>
                  <a:cubicBezTo>
                    <a:pt x="30340" y="23578"/>
                    <a:pt x="23639" y="30278"/>
                    <a:pt x="15373" y="30278"/>
                  </a:cubicBezTo>
                  <a:cubicBezTo>
                    <a:pt x="7108" y="30278"/>
                    <a:pt x="407" y="23578"/>
                    <a:pt x="407" y="15312"/>
                  </a:cubicBezTo>
                  <a:cubicBezTo>
                    <a:pt x="407" y="7046"/>
                    <a:pt x="7108" y="345"/>
                    <a:pt x="15373" y="345"/>
                  </a:cubicBezTo>
                  <a:cubicBezTo>
                    <a:pt x="23639" y="345"/>
                    <a:pt x="30340" y="7046"/>
                    <a:pt x="30340" y="15312"/>
                  </a:cubicBezTo>
                  <a:close/>
                </a:path>
              </a:pathLst>
            </a:custGeom>
            <a:solidFill>
              <a:srgbClr val="404487"/>
            </a:solidFill>
            <a:ln w="6350" cap="flat">
              <a:noFill/>
              <a:prstDash val="solid"/>
              <a:round/>
            </a:ln>
          </p:spPr>
          <p:txBody>
            <a:bodyPr rtlCol="0" anchor="ctr"/>
            <a:lstStyle/>
            <a:p>
              <a:endParaRPr lang="en-US"/>
            </a:p>
          </p:txBody>
        </p:sp>
        <p:sp>
          <p:nvSpPr>
            <p:cNvPr id="526" name="Freeform: Shape 525">
              <a:extLst>
                <a:ext uri="{FF2B5EF4-FFF2-40B4-BE49-F238E27FC236}">
                  <a16:creationId xmlns:a16="http://schemas.microsoft.com/office/drawing/2014/main" id="{1ADBA31E-EBA0-C9F9-A888-8BB33B9F8C44}"/>
                </a:ext>
              </a:extLst>
            </p:cNvPr>
            <p:cNvSpPr/>
            <p:nvPr/>
          </p:nvSpPr>
          <p:spPr>
            <a:xfrm>
              <a:off x="5876074" y="4636619"/>
              <a:ext cx="29933" cy="29933"/>
            </a:xfrm>
            <a:custGeom>
              <a:avLst/>
              <a:gdLst>
                <a:gd name="connsiteX0" fmla="*/ 30358 w 29933"/>
                <a:gd name="connsiteY0" fmla="*/ 15310 h 29933"/>
                <a:gd name="connsiteX1" fmla="*/ 15391 w 29933"/>
                <a:gd name="connsiteY1" fmla="*/ 30277 h 29933"/>
                <a:gd name="connsiteX2" fmla="*/ 424 w 29933"/>
                <a:gd name="connsiteY2" fmla="*/ 15310 h 29933"/>
                <a:gd name="connsiteX3" fmla="*/ 15391 w 29933"/>
                <a:gd name="connsiteY3" fmla="*/ 344 h 29933"/>
                <a:gd name="connsiteX4" fmla="*/ 30358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10"/>
                  </a:moveTo>
                  <a:cubicBezTo>
                    <a:pt x="30358" y="23576"/>
                    <a:pt x="23657" y="30277"/>
                    <a:pt x="15391" y="30277"/>
                  </a:cubicBezTo>
                  <a:cubicBezTo>
                    <a:pt x="7125" y="30277"/>
                    <a:pt x="424" y="23576"/>
                    <a:pt x="424" y="15310"/>
                  </a:cubicBezTo>
                  <a:cubicBezTo>
                    <a:pt x="424" y="7045"/>
                    <a:pt x="7125" y="344"/>
                    <a:pt x="15391" y="344"/>
                  </a:cubicBezTo>
                  <a:cubicBezTo>
                    <a:pt x="23657" y="344"/>
                    <a:pt x="30358" y="7045"/>
                    <a:pt x="30358" y="15310"/>
                  </a:cubicBezTo>
                  <a:close/>
                </a:path>
              </a:pathLst>
            </a:custGeom>
            <a:solidFill>
              <a:srgbClr val="443982"/>
            </a:solidFill>
            <a:ln w="6350" cap="flat">
              <a:noFill/>
              <a:prstDash val="solid"/>
              <a:round/>
            </a:ln>
          </p:spPr>
          <p:txBody>
            <a:bodyPr rtlCol="0" anchor="ctr"/>
            <a:lstStyle/>
            <a:p>
              <a:endParaRPr lang="en-US"/>
            </a:p>
          </p:txBody>
        </p:sp>
        <p:sp>
          <p:nvSpPr>
            <p:cNvPr id="527" name="Freeform: Shape 526">
              <a:extLst>
                <a:ext uri="{FF2B5EF4-FFF2-40B4-BE49-F238E27FC236}">
                  <a16:creationId xmlns:a16="http://schemas.microsoft.com/office/drawing/2014/main" id="{D956583A-CB5A-5900-46DC-5F7AE4694DB4}"/>
                </a:ext>
              </a:extLst>
            </p:cNvPr>
            <p:cNvSpPr/>
            <p:nvPr/>
          </p:nvSpPr>
          <p:spPr>
            <a:xfrm>
              <a:off x="5874173" y="4640622"/>
              <a:ext cx="29933" cy="29933"/>
            </a:xfrm>
            <a:custGeom>
              <a:avLst/>
              <a:gdLst>
                <a:gd name="connsiteX0" fmla="*/ 30358 w 29933"/>
                <a:gd name="connsiteY0" fmla="*/ 15311 h 29933"/>
                <a:gd name="connsiteX1" fmla="*/ 15391 w 29933"/>
                <a:gd name="connsiteY1" fmla="*/ 30278 h 29933"/>
                <a:gd name="connsiteX2" fmla="*/ 424 w 29933"/>
                <a:gd name="connsiteY2" fmla="*/ 15311 h 29933"/>
                <a:gd name="connsiteX3" fmla="*/ 15391 w 29933"/>
                <a:gd name="connsiteY3" fmla="*/ 344 h 29933"/>
                <a:gd name="connsiteX4" fmla="*/ 30358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11"/>
                  </a:moveTo>
                  <a:cubicBezTo>
                    <a:pt x="30358" y="23577"/>
                    <a:pt x="23657" y="30278"/>
                    <a:pt x="15391" y="30278"/>
                  </a:cubicBezTo>
                  <a:cubicBezTo>
                    <a:pt x="7125" y="30278"/>
                    <a:pt x="424" y="23577"/>
                    <a:pt x="424" y="15311"/>
                  </a:cubicBezTo>
                  <a:cubicBezTo>
                    <a:pt x="424" y="7045"/>
                    <a:pt x="7125" y="344"/>
                    <a:pt x="15391" y="344"/>
                  </a:cubicBezTo>
                  <a:cubicBezTo>
                    <a:pt x="23657" y="344"/>
                    <a:pt x="30358" y="7045"/>
                    <a:pt x="30358" y="15311"/>
                  </a:cubicBezTo>
                  <a:close/>
                </a:path>
              </a:pathLst>
            </a:custGeom>
            <a:solidFill>
              <a:srgbClr val="38578C"/>
            </a:solidFill>
            <a:ln w="6350" cap="flat">
              <a:noFill/>
              <a:prstDash val="solid"/>
              <a:round/>
            </a:ln>
          </p:spPr>
          <p:txBody>
            <a:bodyPr rtlCol="0" anchor="ctr"/>
            <a:lstStyle/>
            <a:p>
              <a:endParaRPr lang="en-US"/>
            </a:p>
          </p:txBody>
        </p:sp>
        <p:sp>
          <p:nvSpPr>
            <p:cNvPr id="528" name="Freeform: Shape 527">
              <a:extLst>
                <a:ext uri="{FF2B5EF4-FFF2-40B4-BE49-F238E27FC236}">
                  <a16:creationId xmlns:a16="http://schemas.microsoft.com/office/drawing/2014/main" id="{225C3F6A-1BA5-49E5-022F-A6B1F7373F3F}"/>
                </a:ext>
              </a:extLst>
            </p:cNvPr>
            <p:cNvSpPr/>
            <p:nvPr/>
          </p:nvSpPr>
          <p:spPr>
            <a:xfrm>
              <a:off x="5821522" y="4642573"/>
              <a:ext cx="29933" cy="29933"/>
            </a:xfrm>
            <a:custGeom>
              <a:avLst/>
              <a:gdLst>
                <a:gd name="connsiteX0" fmla="*/ 30352 w 29933"/>
                <a:gd name="connsiteY0" fmla="*/ 15311 h 29933"/>
                <a:gd name="connsiteX1" fmla="*/ 15385 w 29933"/>
                <a:gd name="connsiteY1" fmla="*/ 30278 h 29933"/>
                <a:gd name="connsiteX2" fmla="*/ 419 w 29933"/>
                <a:gd name="connsiteY2" fmla="*/ 15311 h 29933"/>
                <a:gd name="connsiteX3" fmla="*/ 15385 w 29933"/>
                <a:gd name="connsiteY3" fmla="*/ 344 h 29933"/>
                <a:gd name="connsiteX4" fmla="*/ 30352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311"/>
                  </a:moveTo>
                  <a:cubicBezTo>
                    <a:pt x="30352" y="23577"/>
                    <a:pt x="23651" y="30278"/>
                    <a:pt x="15385" y="30278"/>
                  </a:cubicBezTo>
                  <a:cubicBezTo>
                    <a:pt x="7120" y="30278"/>
                    <a:pt x="419" y="23577"/>
                    <a:pt x="419" y="15311"/>
                  </a:cubicBezTo>
                  <a:cubicBezTo>
                    <a:pt x="419" y="7045"/>
                    <a:pt x="7120" y="344"/>
                    <a:pt x="15385" y="344"/>
                  </a:cubicBezTo>
                  <a:cubicBezTo>
                    <a:pt x="23651" y="344"/>
                    <a:pt x="30352" y="7045"/>
                    <a:pt x="30352" y="15311"/>
                  </a:cubicBezTo>
                  <a:close/>
                </a:path>
              </a:pathLst>
            </a:custGeom>
            <a:solidFill>
              <a:srgbClr val="45347F"/>
            </a:solidFill>
            <a:ln w="6350" cap="flat">
              <a:noFill/>
              <a:prstDash val="solid"/>
              <a:round/>
            </a:ln>
          </p:spPr>
          <p:txBody>
            <a:bodyPr rtlCol="0" anchor="ctr"/>
            <a:lstStyle/>
            <a:p>
              <a:endParaRPr lang="en-US"/>
            </a:p>
          </p:txBody>
        </p:sp>
        <p:sp>
          <p:nvSpPr>
            <p:cNvPr id="529" name="Freeform: Shape 528">
              <a:extLst>
                <a:ext uri="{FF2B5EF4-FFF2-40B4-BE49-F238E27FC236}">
                  <a16:creationId xmlns:a16="http://schemas.microsoft.com/office/drawing/2014/main" id="{22FEF95A-DB1A-93D8-2A9F-8B76001D838E}"/>
                </a:ext>
              </a:extLst>
            </p:cNvPr>
            <p:cNvSpPr/>
            <p:nvPr/>
          </p:nvSpPr>
          <p:spPr>
            <a:xfrm>
              <a:off x="5887326" y="4634273"/>
              <a:ext cx="29933" cy="29933"/>
            </a:xfrm>
            <a:custGeom>
              <a:avLst/>
              <a:gdLst>
                <a:gd name="connsiteX0" fmla="*/ 30359 w 29933"/>
                <a:gd name="connsiteY0" fmla="*/ 15310 h 29933"/>
                <a:gd name="connsiteX1" fmla="*/ 15392 w 29933"/>
                <a:gd name="connsiteY1" fmla="*/ 30277 h 29933"/>
                <a:gd name="connsiteX2" fmla="*/ 426 w 29933"/>
                <a:gd name="connsiteY2" fmla="*/ 15310 h 29933"/>
                <a:gd name="connsiteX3" fmla="*/ 15392 w 29933"/>
                <a:gd name="connsiteY3" fmla="*/ 344 h 29933"/>
                <a:gd name="connsiteX4" fmla="*/ 30359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10"/>
                  </a:moveTo>
                  <a:cubicBezTo>
                    <a:pt x="30359" y="23576"/>
                    <a:pt x="23658" y="30277"/>
                    <a:pt x="15392" y="30277"/>
                  </a:cubicBezTo>
                  <a:cubicBezTo>
                    <a:pt x="7126" y="30277"/>
                    <a:pt x="426" y="23576"/>
                    <a:pt x="426" y="15310"/>
                  </a:cubicBezTo>
                  <a:cubicBezTo>
                    <a:pt x="426" y="7044"/>
                    <a:pt x="7126" y="344"/>
                    <a:pt x="15392" y="344"/>
                  </a:cubicBezTo>
                  <a:cubicBezTo>
                    <a:pt x="23658" y="344"/>
                    <a:pt x="30359" y="7044"/>
                    <a:pt x="30359" y="15310"/>
                  </a:cubicBezTo>
                  <a:close/>
                </a:path>
              </a:pathLst>
            </a:custGeom>
            <a:solidFill>
              <a:srgbClr val="443781"/>
            </a:solidFill>
            <a:ln w="6350" cap="flat">
              <a:noFill/>
              <a:prstDash val="solid"/>
              <a:round/>
            </a:ln>
          </p:spPr>
          <p:txBody>
            <a:bodyPr rtlCol="0" anchor="ctr"/>
            <a:lstStyle/>
            <a:p>
              <a:endParaRPr lang="en-US"/>
            </a:p>
          </p:txBody>
        </p:sp>
        <p:sp>
          <p:nvSpPr>
            <p:cNvPr id="530" name="Freeform: Shape 529">
              <a:extLst>
                <a:ext uri="{FF2B5EF4-FFF2-40B4-BE49-F238E27FC236}">
                  <a16:creationId xmlns:a16="http://schemas.microsoft.com/office/drawing/2014/main" id="{FB260E8E-0E33-0A7C-B078-4394EF954C48}"/>
                </a:ext>
              </a:extLst>
            </p:cNvPr>
            <p:cNvSpPr/>
            <p:nvPr/>
          </p:nvSpPr>
          <p:spPr>
            <a:xfrm>
              <a:off x="5646528" y="4672330"/>
              <a:ext cx="29933" cy="29933"/>
            </a:xfrm>
            <a:custGeom>
              <a:avLst/>
              <a:gdLst>
                <a:gd name="connsiteX0" fmla="*/ 30334 w 29933"/>
                <a:gd name="connsiteY0" fmla="*/ 15314 h 29933"/>
                <a:gd name="connsiteX1" fmla="*/ 15367 w 29933"/>
                <a:gd name="connsiteY1" fmla="*/ 30281 h 29933"/>
                <a:gd name="connsiteX2" fmla="*/ 400 w 29933"/>
                <a:gd name="connsiteY2" fmla="*/ 15314 h 29933"/>
                <a:gd name="connsiteX3" fmla="*/ 15367 w 29933"/>
                <a:gd name="connsiteY3" fmla="*/ 348 h 29933"/>
                <a:gd name="connsiteX4" fmla="*/ 30334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4" y="15314"/>
                  </a:moveTo>
                  <a:cubicBezTo>
                    <a:pt x="30334" y="23580"/>
                    <a:pt x="23633" y="30281"/>
                    <a:pt x="15367" y="30281"/>
                  </a:cubicBezTo>
                  <a:cubicBezTo>
                    <a:pt x="7101" y="30281"/>
                    <a:pt x="400" y="23580"/>
                    <a:pt x="400" y="15314"/>
                  </a:cubicBezTo>
                  <a:cubicBezTo>
                    <a:pt x="400" y="7048"/>
                    <a:pt x="7101" y="348"/>
                    <a:pt x="15367" y="348"/>
                  </a:cubicBezTo>
                  <a:cubicBezTo>
                    <a:pt x="23633" y="348"/>
                    <a:pt x="30334" y="7048"/>
                    <a:pt x="30334" y="15314"/>
                  </a:cubicBezTo>
                  <a:close/>
                </a:path>
              </a:pathLst>
            </a:custGeom>
            <a:solidFill>
              <a:srgbClr val="287A8E"/>
            </a:solidFill>
            <a:ln w="6350" cap="flat">
              <a:noFill/>
              <a:prstDash val="solid"/>
              <a:round/>
            </a:ln>
          </p:spPr>
          <p:txBody>
            <a:bodyPr rtlCol="0" anchor="ctr"/>
            <a:lstStyle/>
            <a:p>
              <a:endParaRPr lang="en-US"/>
            </a:p>
          </p:txBody>
        </p:sp>
        <p:sp>
          <p:nvSpPr>
            <p:cNvPr id="531" name="Freeform: Shape 530">
              <a:extLst>
                <a:ext uri="{FF2B5EF4-FFF2-40B4-BE49-F238E27FC236}">
                  <a16:creationId xmlns:a16="http://schemas.microsoft.com/office/drawing/2014/main" id="{8C346023-D0AD-8D99-F25A-90C1DC186CC7}"/>
                </a:ext>
              </a:extLst>
            </p:cNvPr>
            <p:cNvSpPr/>
            <p:nvPr/>
          </p:nvSpPr>
          <p:spPr>
            <a:xfrm>
              <a:off x="5931539" y="4629752"/>
              <a:ext cx="29933" cy="29933"/>
            </a:xfrm>
            <a:custGeom>
              <a:avLst/>
              <a:gdLst>
                <a:gd name="connsiteX0" fmla="*/ 30364 w 29933"/>
                <a:gd name="connsiteY0" fmla="*/ 15310 h 29933"/>
                <a:gd name="connsiteX1" fmla="*/ 15397 w 29933"/>
                <a:gd name="connsiteY1" fmla="*/ 30276 h 29933"/>
                <a:gd name="connsiteX2" fmla="*/ 430 w 29933"/>
                <a:gd name="connsiteY2" fmla="*/ 15310 h 29933"/>
                <a:gd name="connsiteX3" fmla="*/ 15397 w 29933"/>
                <a:gd name="connsiteY3" fmla="*/ 343 h 29933"/>
                <a:gd name="connsiteX4" fmla="*/ 30364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10"/>
                  </a:moveTo>
                  <a:cubicBezTo>
                    <a:pt x="30364" y="23576"/>
                    <a:pt x="23663" y="30276"/>
                    <a:pt x="15397" y="30276"/>
                  </a:cubicBezTo>
                  <a:cubicBezTo>
                    <a:pt x="7131" y="30276"/>
                    <a:pt x="430" y="23576"/>
                    <a:pt x="430" y="15310"/>
                  </a:cubicBezTo>
                  <a:cubicBezTo>
                    <a:pt x="430" y="7044"/>
                    <a:pt x="7131" y="343"/>
                    <a:pt x="15397" y="343"/>
                  </a:cubicBezTo>
                  <a:cubicBezTo>
                    <a:pt x="23663" y="343"/>
                    <a:pt x="30364" y="7044"/>
                    <a:pt x="30364" y="15310"/>
                  </a:cubicBezTo>
                  <a:close/>
                </a:path>
              </a:pathLst>
            </a:custGeom>
            <a:solidFill>
              <a:srgbClr val="472C7B"/>
            </a:solidFill>
            <a:ln w="6350" cap="flat">
              <a:noFill/>
              <a:prstDash val="solid"/>
              <a:round/>
            </a:ln>
          </p:spPr>
          <p:txBody>
            <a:bodyPr rtlCol="0" anchor="ctr"/>
            <a:lstStyle/>
            <a:p>
              <a:endParaRPr lang="en-US"/>
            </a:p>
          </p:txBody>
        </p:sp>
        <p:sp>
          <p:nvSpPr>
            <p:cNvPr id="532" name="Freeform: Shape 531">
              <a:extLst>
                <a:ext uri="{FF2B5EF4-FFF2-40B4-BE49-F238E27FC236}">
                  <a16:creationId xmlns:a16="http://schemas.microsoft.com/office/drawing/2014/main" id="{1550792C-69FD-65CE-2775-7F642B40E5E5}"/>
                </a:ext>
              </a:extLst>
            </p:cNvPr>
            <p:cNvSpPr/>
            <p:nvPr/>
          </p:nvSpPr>
          <p:spPr>
            <a:xfrm>
              <a:off x="5780440" y="4643385"/>
              <a:ext cx="29933" cy="29933"/>
            </a:xfrm>
            <a:custGeom>
              <a:avLst/>
              <a:gdLst>
                <a:gd name="connsiteX0" fmla="*/ 30348 w 29933"/>
                <a:gd name="connsiteY0" fmla="*/ 15311 h 29933"/>
                <a:gd name="connsiteX1" fmla="*/ 15381 w 29933"/>
                <a:gd name="connsiteY1" fmla="*/ 30278 h 29933"/>
                <a:gd name="connsiteX2" fmla="*/ 414 w 29933"/>
                <a:gd name="connsiteY2" fmla="*/ 15311 h 29933"/>
                <a:gd name="connsiteX3" fmla="*/ 15381 w 29933"/>
                <a:gd name="connsiteY3" fmla="*/ 345 h 29933"/>
                <a:gd name="connsiteX4" fmla="*/ 30348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8" y="15311"/>
                  </a:moveTo>
                  <a:cubicBezTo>
                    <a:pt x="30348" y="23577"/>
                    <a:pt x="23647" y="30278"/>
                    <a:pt x="15381" y="30278"/>
                  </a:cubicBezTo>
                  <a:cubicBezTo>
                    <a:pt x="7115" y="30278"/>
                    <a:pt x="414" y="23577"/>
                    <a:pt x="414" y="15311"/>
                  </a:cubicBezTo>
                  <a:cubicBezTo>
                    <a:pt x="414" y="7045"/>
                    <a:pt x="7115" y="345"/>
                    <a:pt x="15381" y="345"/>
                  </a:cubicBezTo>
                  <a:cubicBezTo>
                    <a:pt x="23647" y="345"/>
                    <a:pt x="30348" y="7045"/>
                    <a:pt x="30348" y="15311"/>
                  </a:cubicBezTo>
                  <a:close/>
                </a:path>
              </a:pathLst>
            </a:custGeom>
            <a:solidFill>
              <a:srgbClr val="3B518A"/>
            </a:solidFill>
            <a:ln w="6350" cap="flat">
              <a:noFill/>
              <a:prstDash val="solid"/>
              <a:round/>
            </a:ln>
          </p:spPr>
          <p:txBody>
            <a:bodyPr rtlCol="0" anchor="ctr"/>
            <a:lstStyle/>
            <a:p>
              <a:endParaRPr lang="en-US"/>
            </a:p>
          </p:txBody>
        </p:sp>
        <p:sp>
          <p:nvSpPr>
            <p:cNvPr id="533" name="Freeform: Shape 532">
              <a:extLst>
                <a:ext uri="{FF2B5EF4-FFF2-40B4-BE49-F238E27FC236}">
                  <a16:creationId xmlns:a16="http://schemas.microsoft.com/office/drawing/2014/main" id="{FC57D406-7817-36ED-A5A5-BB03B7DB1814}"/>
                </a:ext>
              </a:extLst>
            </p:cNvPr>
            <p:cNvSpPr/>
            <p:nvPr/>
          </p:nvSpPr>
          <p:spPr>
            <a:xfrm>
              <a:off x="5741790" y="4651242"/>
              <a:ext cx="29933" cy="29933"/>
            </a:xfrm>
            <a:custGeom>
              <a:avLst/>
              <a:gdLst>
                <a:gd name="connsiteX0" fmla="*/ 30344 w 29933"/>
                <a:gd name="connsiteY0" fmla="*/ 15312 h 29933"/>
                <a:gd name="connsiteX1" fmla="*/ 15377 w 29933"/>
                <a:gd name="connsiteY1" fmla="*/ 30279 h 29933"/>
                <a:gd name="connsiteX2" fmla="*/ 410 w 29933"/>
                <a:gd name="connsiteY2" fmla="*/ 15312 h 29933"/>
                <a:gd name="connsiteX3" fmla="*/ 15377 w 29933"/>
                <a:gd name="connsiteY3" fmla="*/ 345 h 29933"/>
                <a:gd name="connsiteX4" fmla="*/ 30344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312"/>
                  </a:moveTo>
                  <a:cubicBezTo>
                    <a:pt x="30344" y="23578"/>
                    <a:pt x="23643" y="30279"/>
                    <a:pt x="15377" y="30279"/>
                  </a:cubicBezTo>
                  <a:cubicBezTo>
                    <a:pt x="7111" y="30279"/>
                    <a:pt x="410" y="23578"/>
                    <a:pt x="410" y="15312"/>
                  </a:cubicBezTo>
                  <a:cubicBezTo>
                    <a:pt x="410" y="7046"/>
                    <a:pt x="7111" y="345"/>
                    <a:pt x="15377" y="345"/>
                  </a:cubicBezTo>
                  <a:cubicBezTo>
                    <a:pt x="23643" y="345"/>
                    <a:pt x="30344" y="7046"/>
                    <a:pt x="30344" y="15312"/>
                  </a:cubicBezTo>
                  <a:close/>
                </a:path>
              </a:pathLst>
            </a:custGeom>
            <a:solidFill>
              <a:srgbClr val="3A528B"/>
            </a:solidFill>
            <a:ln w="6350" cap="flat">
              <a:noFill/>
              <a:prstDash val="solid"/>
              <a:round/>
            </a:ln>
          </p:spPr>
          <p:txBody>
            <a:bodyPr rtlCol="0" anchor="ctr"/>
            <a:lstStyle/>
            <a:p>
              <a:endParaRPr lang="en-US"/>
            </a:p>
          </p:txBody>
        </p:sp>
        <p:sp>
          <p:nvSpPr>
            <p:cNvPr id="534" name="Freeform: Shape 533">
              <a:extLst>
                <a:ext uri="{FF2B5EF4-FFF2-40B4-BE49-F238E27FC236}">
                  <a16:creationId xmlns:a16="http://schemas.microsoft.com/office/drawing/2014/main" id="{ACE6F179-3F4E-7EDC-7BE8-9F38BC29C03C}"/>
                </a:ext>
              </a:extLst>
            </p:cNvPr>
            <p:cNvSpPr/>
            <p:nvPr/>
          </p:nvSpPr>
          <p:spPr>
            <a:xfrm>
              <a:off x="5751139" y="4646008"/>
              <a:ext cx="29933" cy="29933"/>
            </a:xfrm>
            <a:custGeom>
              <a:avLst/>
              <a:gdLst>
                <a:gd name="connsiteX0" fmla="*/ 30345 w 29933"/>
                <a:gd name="connsiteY0" fmla="*/ 15311 h 29933"/>
                <a:gd name="connsiteX1" fmla="*/ 15378 w 29933"/>
                <a:gd name="connsiteY1" fmla="*/ 30278 h 29933"/>
                <a:gd name="connsiteX2" fmla="*/ 411 w 29933"/>
                <a:gd name="connsiteY2" fmla="*/ 15311 h 29933"/>
                <a:gd name="connsiteX3" fmla="*/ 15378 w 29933"/>
                <a:gd name="connsiteY3" fmla="*/ 345 h 29933"/>
                <a:gd name="connsiteX4" fmla="*/ 30345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311"/>
                  </a:moveTo>
                  <a:cubicBezTo>
                    <a:pt x="30345" y="23577"/>
                    <a:pt x="23644" y="30278"/>
                    <a:pt x="15378" y="30278"/>
                  </a:cubicBezTo>
                  <a:cubicBezTo>
                    <a:pt x="7112" y="30278"/>
                    <a:pt x="411" y="23577"/>
                    <a:pt x="411" y="15311"/>
                  </a:cubicBezTo>
                  <a:cubicBezTo>
                    <a:pt x="411" y="7046"/>
                    <a:pt x="7112" y="345"/>
                    <a:pt x="15378" y="345"/>
                  </a:cubicBezTo>
                  <a:cubicBezTo>
                    <a:pt x="23644" y="345"/>
                    <a:pt x="30345" y="7046"/>
                    <a:pt x="30345" y="15311"/>
                  </a:cubicBezTo>
                  <a:close/>
                </a:path>
              </a:pathLst>
            </a:custGeom>
            <a:solidFill>
              <a:srgbClr val="365B8C"/>
            </a:solidFill>
            <a:ln w="6350" cap="flat">
              <a:noFill/>
              <a:prstDash val="solid"/>
              <a:round/>
            </a:ln>
          </p:spPr>
          <p:txBody>
            <a:bodyPr rtlCol="0" anchor="ctr"/>
            <a:lstStyle/>
            <a:p>
              <a:endParaRPr lang="en-US"/>
            </a:p>
          </p:txBody>
        </p:sp>
        <p:sp>
          <p:nvSpPr>
            <p:cNvPr id="535" name="Freeform: Shape 534">
              <a:extLst>
                <a:ext uri="{FF2B5EF4-FFF2-40B4-BE49-F238E27FC236}">
                  <a16:creationId xmlns:a16="http://schemas.microsoft.com/office/drawing/2014/main" id="{D6459EE5-434B-A99E-8304-71BC9FE4321F}"/>
                </a:ext>
              </a:extLst>
            </p:cNvPr>
            <p:cNvSpPr/>
            <p:nvPr/>
          </p:nvSpPr>
          <p:spPr>
            <a:xfrm>
              <a:off x="5829935" y="4636709"/>
              <a:ext cx="29933" cy="29933"/>
            </a:xfrm>
            <a:custGeom>
              <a:avLst/>
              <a:gdLst>
                <a:gd name="connsiteX0" fmla="*/ 30353 w 29933"/>
                <a:gd name="connsiteY0" fmla="*/ 15310 h 29933"/>
                <a:gd name="connsiteX1" fmla="*/ 15386 w 29933"/>
                <a:gd name="connsiteY1" fmla="*/ 30277 h 29933"/>
                <a:gd name="connsiteX2" fmla="*/ 420 w 29933"/>
                <a:gd name="connsiteY2" fmla="*/ 15310 h 29933"/>
                <a:gd name="connsiteX3" fmla="*/ 15386 w 29933"/>
                <a:gd name="connsiteY3" fmla="*/ 344 h 29933"/>
                <a:gd name="connsiteX4" fmla="*/ 30353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310"/>
                  </a:moveTo>
                  <a:cubicBezTo>
                    <a:pt x="30353" y="23576"/>
                    <a:pt x="23652" y="30277"/>
                    <a:pt x="15386" y="30277"/>
                  </a:cubicBezTo>
                  <a:cubicBezTo>
                    <a:pt x="7120" y="30277"/>
                    <a:pt x="420" y="23576"/>
                    <a:pt x="420" y="15310"/>
                  </a:cubicBezTo>
                  <a:cubicBezTo>
                    <a:pt x="420" y="7045"/>
                    <a:pt x="7120" y="344"/>
                    <a:pt x="15386" y="344"/>
                  </a:cubicBezTo>
                  <a:cubicBezTo>
                    <a:pt x="23652" y="344"/>
                    <a:pt x="30353" y="7045"/>
                    <a:pt x="30353" y="15310"/>
                  </a:cubicBezTo>
                  <a:close/>
                </a:path>
              </a:pathLst>
            </a:custGeom>
            <a:solidFill>
              <a:srgbClr val="433B83"/>
            </a:solidFill>
            <a:ln w="6350" cap="flat">
              <a:noFill/>
              <a:prstDash val="solid"/>
              <a:round/>
            </a:ln>
          </p:spPr>
          <p:txBody>
            <a:bodyPr rtlCol="0" anchor="ctr"/>
            <a:lstStyle/>
            <a:p>
              <a:endParaRPr lang="en-US"/>
            </a:p>
          </p:txBody>
        </p:sp>
        <p:sp>
          <p:nvSpPr>
            <p:cNvPr id="536" name="Freeform: Shape 535">
              <a:extLst>
                <a:ext uri="{FF2B5EF4-FFF2-40B4-BE49-F238E27FC236}">
                  <a16:creationId xmlns:a16="http://schemas.microsoft.com/office/drawing/2014/main" id="{327A8D19-1D75-81E2-C3A1-71F061F9846B}"/>
                </a:ext>
              </a:extLst>
            </p:cNvPr>
            <p:cNvSpPr/>
            <p:nvPr/>
          </p:nvSpPr>
          <p:spPr>
            <a:xfrm>
              <a:off x="5878550" y="4632755"/>
              <a:ext cx="29933" cy="29933"/>
            </a:xfrm>
            <a:custGeom>
              <a:avLst/>
              <a:gdLst>
                <a:gd name="connsiteX0" fmla="*/ 30358 w 29933"/>
                <a:gd name="connsiteY0" fmla="*/ 15310 h 29933"/>
                <a:gd name="connsiteX1" fmla="*/ 15391 w 29933"/>
                <a:gd name="connsiteY1" fmla="*/ 30277 h 29933"/>
                <a:gd name="connsiteX2" fmla="*/ 425 w 29933"/>
                <a:gd name="connsiteY2" fmla="*/ 15310 h 29933"/>
                <a:gd name="connsiteX3" fmla="*/ 15391 w 29933"/>
                <a:gd name="connsiteY3" fmla="*/ 343 h 29933"/>
                <a:gd name="connsiteX4" fmla="*/ 30358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10"/>
                  </a:moveTo>
                  <a:cubicBezTo>
                    <a:pt x="30358" y="23576"/>
                    <a:pt x="23657" y="30277"/>
                    <a:pt x="15391" y="30277"/>
                  </a:cubicBezTo>
                  <a:cubicBezTo>
                    <a:pt x="7126" y="30277"/>
                    <a:pt x="425" y="23576"/>
                    <a:pt x="425" y="15310"/>
                  </a:cubicBezTo>
                  <a:cubicBezTo>
                    <a:pt x="425" y="7044"/>
                    <a:pt x="7126" y="343"/>
                    <a:pt x="15391" y="343"/>
                  </a:cubicBezTo>
                  <a:cubicBezTo>
                    <a:pt x="23657" y="343"/>
                    <a:pt x="30358" y="7044"/>
                    <a:pt x="30358" y="15310"/>
                  </a:cubicBezTo>
                  <a:close/>
                </a:path>
              </a:pathLst>
            </a:custGeom>
            <a:solidFill>
              <a:srgbClr val="3C4D8A"/>
            </a:solidFill>
            <a:ln w="6350" cap="flat">
              <a:noFill/>
              <a:prstDash val="solid"/>
              <a:round/>
            </a:ln>
          </p:spPr>
          <p:txBody>
            <a:bodyPr rtlCol="0" anchor="ctr"/>
            <a:lstStyle/>
            <a:p>
              <a:endParaRPr lang="en-US"/>
            </a:p>
          </p:txBody>
        </p:sp>
        <p:sp>
          <p:nvSpPr>
            <p:cNvPr id="537" name="Freeform: Shape 536">
              <a:extLst>
                <a:ext uri="{FF2B5EF4-FFF2-40B4-BE49-F238E27FC236}">
                  <a16:creationId xmlns:a16="http://schemas.microsoft.com/office/drawing/2014/main" id="{EF4213D0-95EA-C689-25E0-BD517EC8F107}"/>
                </a:ext>
              </a:extLst>
            </p:cNvPr>
            <p:cNvSpPr/>
            <p:nvPr/>
          </p:nvSpPr>
          <p:spPr>
            <a:xfrm>
              <a:off x="5774034" y="4640833"/>
              <a:ext cx="29933" cy="29933"/>
            </a:xfrm>
            <a:custGeom>
              <a:avLst/>
              <a:gdLst>
                <a:gd name="connsiteX0" fmla="*/ 30347 w 29933"/>
                <a:gd name="connsiteY0" fmla="*/ 15311 h 29933"/>
                <a:gd name="connsiteX1" fmla="*/ 15380 w 29933"/>
                <a:gd name="connsiteY1" fmla="*/ 30278 h 29933"/>
                <a:gd name="connsiteX2" fmla="*/ 414 w 29933"/>
                <a:gd name="connsiteY2" fmla="*/ 15311 h 29933"/>
                <a:gd name="connsiteX3" fmla="*/ 15380 w 29933"/>
                <a:gd name="connsiteY3" fmla="*/ 344 h 29933"/>
                <a:gd name="connsiteX4" fmla="*/ 30347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311"/>
                  </a:moveTo>
                  <a:cubicBezTo>
                    <a:pt x="30347" y="23577"/>
                    <a:pt x="23646" y="30278"/>
                    <a:pt x="15380" y="30278"/>
                  </a:cubicBezTo>
                  <a:cubicBezTo>
                    <a:pt x="7115" y="30278"/>
                    <a:pt x="414" y="23577"/>
                    <a:pt x="414" y="15311"/>
                  </a:cubicBezTo>
                  <a:cubicBezTo>
                    <a:pt x="414" y="7045"/>
                    <a:pt x="7115" y="344"/>
                    <a:pt x="15380" y="344"/>
                  </a:cubicBezTo>
                  <a:cubicBezTo>
                    <a:pt x="23646" y="344"/>
                    <a:pt x="30347" y="7045"/>
                    <a:pt x="30347" y="15311"/>
                  </a:cubicBezTo>
                  <a:close/>
                </a:path>
              </a:pathLst>
            </a:custGeom>
            <a:solidFill>
              <a:srgbClr val="38578C"/>
            </a:solidFill>
            <a:ln w="6350" cap="flat">
              <a:noFill/>
              <a:prstDash val="solid"/>
              <a:round/>
            </a:ln>
          </p:spPr>
          <p:txBody>
            <a:bodyPr rtlCol="0" anchor="ctr"/>
            <a:lstStyle/>
            <a:p>
              <a:endParaRPr lang="en-US"/>
            </a:p>
          </p:txBody>
        </p:sp>
        <p:sp>
          <p:nvSpPr>
            <p:cNvPr id="538" name="Freeform: Shape 537">
              <a:extLst>
                <a:ext uri="{FF2B5EF4-FFF2-40B4-BE49-F238E27FC236}">
                  <a16:creationId xmlns:a16="http://schemas.microsoft.com/office/drawing/2014/main" id="{EE42A90C-AD92-38E4-93A0-32A91F2E665D}"/>
                </a:ext>
              </a:extLst>
            </p:cNvPr>
            <p:cNvSpPr/>
            <p:nvPr/>
          </p:nvSpPr>
          <p:spPr>
            <a:xfrm>
              <a:off x="5536346" y="4660574"/>
              <a:ext cx="29933" cy="29933"/>
            </a:xfrm>
            <a:custGeom>
              <a:avLst/>
              <a:gdLst>
                <a:gd name="connsiteX0" fmla="*/ 30322 w 29933"/>
                <a:gd name="connsiteY0" fmla="*/ 15313 h 29933"/>
                <a:gd name="connsiteX1" fmla="*/ 15355 w 29933"/>
                <a:gd name="connsiteY1" fmla="*/ 30280 h 29933"/>
                <a:gd name="connsiteX2" fmla="*/ 389 w 29933"/>
                <a:gd name="connsiteY2" fmla="*/ 15313 h 29933"/>
                <a:gd name="connsiteX3" fmla="*/ 15355 w 29933"/>
                <a:gd name="connsiteY3" fmla="*/ 346 h 29933"/>
                <a:gd name="connsiteX4" fmla="*/ 30322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2" y="15313"/>
                  </a:moveTo>
                  <a:cubicBezTo>
                    <a:pt x="30322" y="23579"/>
                    <a:pt x="23621" y="30280"/>
                    <a:pt x="15355" y="30280"/>
                  </a:cubicBezTo>
                  <a:cubicBezTo>
                    <a:pt x="7090" y="30280"/>
                    <a:pt x="389" y="23579"/>
                    <a:pt x="389" y="15313"/>
                  </a:cubicBezTo>
                  <a:cubicBezTo>
                    <a:pt x="389" y="7047"/>
                    <a:pt x="7090" y="346"/>
                    <a:pt x="15355" y="346"/>
                  </a:cubicBezTo>
                  <a:cubicBezTo>
                    <a:pt x="23621" y="346"/>
                    <a:pt x="30322" y="7047"/>
                    <a:pt x="30322" y="15313"/>
                  </a:cubicBezTo>
                  <a:close/>
                </a:path>
              </a:pathLst>
            </a:custGeom>
            <a:solidFill>
              <a:srgbClr val="277E8E"/>
            </a:solidFill>
            <a:ln w="6350" cap="flat">
              <a:noFill/>
              <a:prstDash val="solid"/>
              <a:round/>
            </a:ln>
          </p:spPr>
          <p:txBody>
            <a:bodyPr rtlCol="0" anchor="ctr"/>
            <a:lstStyle/>
            <a:p>
              <a:endParaRPr lang="en-US"/>
            </a:p>
          </p:txBody>
        </p:sp>
        <p:sp>
          <p:nvSpPr>
            <p:cNvPr id="539" name="Freeform: Shape 538">
              <a:extLst>
                <a:ext uri="{FF2B5EF4-FFF2-40B4-BE49-F238E27FC236}">
                  <a16:creationId xmlns:a16="http://schemas.microsoft.com/office/drawing/2014/main" id="{B57D0E97-534D-8D01-33EB-4E7237E38102}"/>
                </a:ext>
              </a:extLst>
            </p:cNvPr>
            <p:cNvSpPr/>
            <p:nvPr/>
          </p:nvSpPr>
          <p:spPr>
            <a:xfrm>
              <a:off x="5884930" y="4624817"/>
              <a:ext cx="29933" cy="29933"/>
            </a:xfrm>
            <a:custGeom>
              <a:avLst/>
              <a:gdLst>
                <a:gd name="connsiteX0" fmla="*/ 30359 w 29933"/>
                <a:gd name="connsiteY0" fmla="*/ 15309 h 29933"/>
                <a:gd name="connsiteX1" fmla="*/ 15392 w 29933"/>
                <a:gd name="connsiteY1" fmla="*/ 30276 h 29933"/>
                <a:gd name="connsiteX2" fmla="*/ 425 w 29933"/>
                <a:gd name="connsiteY2" fmla="*/ 15309 h 29933"/>
                <a:gd name="connsiteX3" fmla="*/ 15392 w 29933"/>
                <a:gd name="connsiteY3" fmla="*/ 343 h 29933"/>
                <a:gd name="connsiteX4" fmla="*/ 30359 w 29933"/>
                <a:gd name="connsiteY4" fmla="*/ 153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9"/>
                  </a:moveTo>
                  <a:cubicBezTo>
                    <a:pt x="30359" y="23575"/>
                    <a:pt x="23658" y="30276"/>
                    <a:pt x="15392" y="30276"/>
                  </a:cubicBezTo>
                  <a:cubicBezTo>
                    <a:pt x="7126" y="30276"/>
                    <a:pt x="425" y="23575"/>
                    <a:pt x="425" y="15309"/>
                  </a:cubicBezTo>
                  <a:cubicBezTo>
                    <a:pt x="425" y="7043"/>
                    <a:pt x="7126" y="343"/>
                    <a:pt x="15392" y="343"/>
                  </a:cubicBezTo>
                  <a:cubicBezTo>
                    <a:pt x="23658" y="343"/>
                    <a:pt x="30359" y="7043"/>
                    <a:pt x="30359" y="15309"/>
                  </a:cubicBezTo>
                  <a:close/>
                </a:path>
              </a:pathLst>
            </a:custGeom>
            <a:solidFill>
              <a:srgbClr val="423E85"/>
            </a:solidFill>
            <a:ln w="6350" cap="flat">
              <a:noFill/>
              <a:prstDash val="solid"/>
              <a:round/>
            </a:ln>
          </p:spPr>
          <p:txBody>
            <a:bodyPr rtlCol="0" anchor="ctr"/>
            <a:lstStyle/>
            <a:p>
              <a:endParaRPr lang="en-US"/>
            </a:p>
          </p:txBody>
        </p:sp>
        <p:sp>
          <p:nvSpPr>
            <p:cNvPr id="540" name="Freeform: Shape 539">
              <a:extLst>
                <a:ext uri="{FF2B5EF4-FFF2-40B4-BE49-F238E27FC236}">
                  <a16:creationId xmlns:a16="http://schemas.microsoft.com/office/drawing/2014/main" id="{B6519B17-B007-1021-04A9-E57BF77608F4}"/>
                </a:ext>
              </a:extLst>
            </p:cNvPr>
            <p:cNvSpPr/>
            <p:nvPr/>
          </p:nvSpPr>
          <p:spPr>
            <a:xfrm>
              <a:off x="5663723" y="4646734"/>
              <a:ext cx="29933" cy="29933"/>
            </a:xfrm>
            <a:custGeom>
              <a:avLst/>
              <a:gdLst>
                <a:gd name="connsiteX0" fmla="*/ 30335 w 29933"/>
                <a:gd name="connsiteY0" fmla="*/ 15312 h 29933"/>
                <a:gd name="connsiteX1" fmla="*/ 15369 w 29933"/>
                <a:gd name="connsiteY1" fmla="*/ 30278 h 29933"/>
                <a:gd name="connsiteX2" fmla="*/ 402 w 29933"/>
                <a:gd name="connsiteY2" fmla="*/ 15312 h 29933"/>
                <a:gd name="connsiteX3" fmla="*/ 15369 w 29933"/>
                <a:gd name="connsiteY3" fmla="*/ 345 h 29933"/>
                <a:gd name="connsiteX4" fmla="*/ 30335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5" y="15312"/>
                  </a:moveTo>
                  <a:cubicBezTo>
                    <a:pt x="30335" y="23577"/>
                    <a:pt x="23635" y="30278"/>
                    <a:pt x="15369" y="30278"/>
                  </a:cubicBezTo>
                  <a:cubicBezTo>
                    <a:pt x="7103" y="30278"/>
                    <a:pt x="402" y="23577"/>
                    <a:pt x="402" y="15312"/>
                  </a:cubicBezTo>
                  <a:cubicBezTo>
                    <a:pt x="402" y="7046"/>
                    <a:pt x="7103" y="345"/>
                    <a:pt x="15369" y="345"/>
                  </a:cubicBezTo>
                  <a:cubicBezTo>
                    <a:pt x="23635" y="345"/>
                    <a:pt x="30335" y="7046"/>
                    <a:pt x="30335" y="15312"/>
                  </a:cubicBezTo>
                  <a:close/>
                </a:path>
              </a:pathLst>
            </a:custGeom>
            <a:solidFill>
              <a:srgbClr val="33608D"/>
            </a:solidFill>
            <a:ln w="6350" cap="flat">
              <a:noFill/>
              <a:prstDash val="solid"/>
              <a:round/>
            </a:ln>
          </p:spPr>
          <p:txBody>
            <a:bodyPr rtlCol="0" anchor="ctr"/>
            <a:lstStyle/>
            <a:p>
              <a:endParaRPr lang="en-US"/>
            </a:p>
          </p:txBody>
        </p:sp>
        <p:sp>
          <p:nvSpPr>
            <p:cNvPr id="541" name="Freeform: Shape 540">
              <a:extLst>
                <a:ext uri="{FF2B5EF4-FFF2-40B4-BE49-F238E27FC236}">
                  <a16:creationId xmlns:a16="http://schemas.microsoft.com/office/drawing/2014/main" id="{0DBE2744-B36B-5C2C-DB43-390B9F43A36A}"/>
                </a:ext>
              </a:extLst>
            </p:cNvPr>
            <p:cNvSpPr/>
            <p:nvPr/>
          </p:nvSpPr>
          <p:spPr>
            <a:xfrm>
              <a:off x="5851887" y="4627857"/>
              <a:ext cx="29933" cy="29933"/>
            </a:xfrm>
            <a:custGeom>
              <a:avLst/>
              <a:gdLst>
                <a:gd name="connsiteX0" fmla="*/ 30355 w 29933"/>
                <a:gd name="connsiteY0" fmla="*/ 15310 h 29933"/>
                <a:gd name="connsiteX1" fmla="*/ 15389 w 29933"/>
                <a:gd name="connsiteY1" fmla="*/ 30276 h 29933"/>
                <a:gd name="connsiteX2" fmla="*/ 422 w 29933"/>
                <a:gd name="connsiteY2" fmla="*/ 15310 h 29933"/>
                <a:gd name="connsiteX3" fmla="*/ 15389 w 29933"/>
                <a:gd name="connsiteY3" fmla="*/ 343 h 29933"/>
                <a:gd name="connsiteX4" fmla="*/ 30355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10"/>
                  </a:moveTo>
                  <a:cubicBezTo>
                    <a:pt x="30355" y="23575"/>
                    <a:pt x="23654" y="30276"/>
                    <a:pt x="15389" y="30276"/>
                  </a:cubicBezTo>
                  <a:cubicBezTo>
                    <a:pt x="7123" y="30276"/>
                    <a:pt x="422" y="23575"/>
                    <a:pt x="422" y="15310"/>
                  </a:cubicBezTo>
                  <a:cubicBezTo>
                    <a:pt x="422" y="7044"/>
                    <a:pt x="7123" y="343"/>
                    <a:pt x="15389" y="343"/>
                  </a:cubicBezTo>
                  <a:cubicBezTo>
                    <a:pt x="23654" y="343"/>
                    <a:pt x="30355" y="7044"/>
                    <a:pt x="30355" y="15310"/>
                  </a:cubicBezTo>
                  <a:close/>
                </a:path>
              </a:pathLst>
            </a:custGeom>
            <a:solidFill>
              <a:srgbClr val="414286"/>
            </a:solidFill>
            <a:ln w="6350" cap="flat">
              <a:noFill/>
              <a:prstDash val="solid"/>
              <a:round/>
            </a:ln>
          </p:spPr>
          <p:txBody>
            <a:bodyPr rtlCol="0" anchor="ctr"/>
            <a:lstStyle/>
            <a:p>
              <a:endParaRPr lang="en-US"/>
            </a:p>
          </p:txBody>
        </p:sp>
        <p:sp>
          <p:nvSpPr>
            <p:cNvPr id="542" name="Freeform: Shape 541">
              <a:extLst>
                <a:ext uri="{FF2B5EF4-FFF2-40B4-BE49-F238E27FC236}">
                  <a16:creationId xmlns:a16="http://schemas.microsoft.com/office/drawing/2014/main" id="{3F2D5B67-E96E-1D94-0E8A-005174691F9B}"/>
                </a:ext>
              </a:extLst>
            </p:cNvPr>
            <p:cNvSpPr/>
            <p:nvPr/>
          </p:nvSpPr>
          <p:spPr>
            <a:xfrm>
              <a:off x="5852421" y="4629326"/>
              <a:ext cx="29933" cy="29933"/>
            </a:xfrm>
            <a:custGeom>
              <a:avLst/>
              <a:gdLst>
                <a:gd name="connsiteX0" fmla="*/ 30355 w 29933"/>
                <a:gd name="connsiteY0" fmla="*/ 15310 h 29933"/>
                <a:gd name="connsiteX1" fmla="*/ 15389 w 29933"/>
                <a:gd name="connsiteY1" fmla="*/ 30276 h 29933"/>
                <a:gd name="connsiteX2" fmla="*/ 422 w 29933"/>
                <a:gd name="connsiteY2" fmla="*/ 15310 h 29933"/>
                <a:gd name="connsiteX3" fmla="*/ 15389 w 29933"/>
                <a:gd name="connsiteY3" fmla="*/ 343 h 29933"/>
                <a:gd name="connsiteX4" fmla="*/ 30355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10"/>
                  </a:moveTo>
                  <a:cubicBezTo>
                    <a:pt x="30355" y="23576"/>
                    <a:pt x="23654" y="30276"/>
                    <a:pt x="15389" y="30276"/>
                  </a:cubicBezTo>
                  <a:cubicBezTo>
                    <a:pt x="7123" y="30276"/>
                    <a:pt x="422" y="23576"/>
                    <a:pt x="422" y="15310"/>
                  </a:cubicBezTo>
                  <a:cubicBezTo>
                    <a:pt x="422" y="7044"/>
                    <a:pt x="7123" y="343"/>
                    <a:pt x="15389" y="343"/>
                  </a:cubicBezTo>
                  <a:cubicBezTo>
                    <a:pt x="23654" y="343"/>
                    <a:pt x="30355" y="7044"/>
                    <a:pt x="30355" y="15310"/>
                  </a:cubicBezTo>
                  <a:close/>
                </a:path>
              </a:pathLst>
            </a:custGeom>
            <a:solidFill>
              <a:srgbClr val="460C5F"/>
            </a:solidFill>
            <a:ln w="6350" cap="flat">
              <a:noFill/>
              <a:prstDash val="solid"/>
              <a:round/>
            </a:ln>
          </p:spPr>
          <p:txBody>
            <a:bodyPr rtlCol="0" anchor="ctr"/>
            <a:lstStyle/>
            <a:p>
              <a:endParaRPr lang="en-US"/>
            </a:p>
          </p:txBody>
        </p:sp>
        <p:sp>
          <p:nvSpPr>
            <p:cNvPr id="543" name="Freeform: Shape 542">
              <a:extLst>
                <a:ext uri="{FF2B5EF4-FFF2-40B4-BE49-F238E27FC236}">
                  <a16:creationId xmlns:a16="http://schemas.microsoft.com/office/drawing/2014/main" id="{62536CBA-623F-35E1-7483-4FDEFED28A09}"/>
                </a:ext>
              </a:extLst>
            </p:cNvPr>
            <p:cNvSpPr/>
            <p:nvPr/>
          </p:nvSpPr>
          <p:spPr>
            <a:xfrm>
              <a:off x="5628425" y="4650361"/>
              <a:ext cx="29933" cy="29933"/>
            </a:xfrm>
            <a:custGeom>
              <a:avLst/>
              <a:gdLst>
                <a:gd name="connsiteX0" fmla="*/ 30332 w 29933"/>
                <a:gd name="connsiteY0" fmla="*/ 15312 h 29933"/>
                <a:gd name="connsiteX1" fmla="*/ 15365 w 29933"/>
                <a:gd name="connsiteY1" fmla="*/ 30279 h 29933"/>
                <a:gd name="connsiteX2" fmla="*/ 398 w 29933"/>
                <a:gd name="connsiteY2" fmla="*/ 15312 h 29933"/>
                <a:gd name="connsiteX3" fmla="*/ 15365 w 29933"/>
                <a:gd name="connsiteY3" fmla="*/ 345 h 29933"/>
                <a:gd name="connsiteX4" fmla="*/ 30332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312"/>
                  </a:moveTo>
                  <a:cubicBezTo>
                    <a:pt x="30332" y="23578"/>
                    <a:pt x="23631" y="30279"/>
                    <a:pt x="15365" y="30279"/>
                  </a:cubicBezTo>
                  <a:cubicBezTo>
                    <a:pt x="7099" y="30279"/>
                    <a:pt x="398" y="23578"/>
                    <a:pt x="398" y="15312"/>
                  </a:cubicBezTo>
                  <a:cubicBezTo>
                    <a:pt x="398" y="7046"/>
                    <a:pt x="7099" y="345"/>
                    <a:pt x="15365" y="345"/>
                  </a:cubicBezTo>
                  <a:cubicBezTo>
                    <a:pt x="23631" y="345"/>
                    <a:pt x="30332" y="7046"/>
                    <a:pt x="30332" y="15312"/>
                  </a:cubicBezTo>
                  <a:close/>
                </a:path>
              </a:pathLst>
            </a:custGeom>
            <a:solidFill>
              <a:srgbClr val="32638D"/>
            </a:solidFill>
            <a:ln w="6350" cap="flat">
              <a:noFill/>
              <a:prstDash val="solid"/>
              <a:round/>
            </a:ln>
          </p:spPr>
          <p:txBody>
            <a:bodyPr rtlCol="0" anchor="ctr"/>
            <a:lstStyle/>
            <a:p>
              <a:endParaRPr lang="en-US"/>
            </a:p>
          </p:txBody>
        </p:sp>
        <p:sp>
          <p:nvSpPr>
            <p:cNvPr id="544" name="Freeform: Shape 543">
              <a:extLst>
                <a:ext uri="{FF2B5EF4-FFF2-40B4-BE49-F238E27FC236}">
                  <a16:creationId xmlns:a16="http://schemas.microsoft.com/office/drawing/2014/main" id="{CDF672C0-1CA1-C6CC-3253-92B29992205C}"/>
                </a:ext>
              </a:extLst>
            </p:cNvPr>
            <p:cNvSpPr/>
            <p:nvPr/>
          </p:nvSpPr>
          <p:spPr>
            <a:xfrm>
              <a:off x="5408316" y="4673959"/>
              <a:ext cx="29933" cy="29933"/>
            </a:xfrm>
            <a:custGeom>
              <a:avLst/>
              <a:gdLst>
                <a:gd name="connsiteX0" fmla="*/ 30309 w 29933"/>
                <a:gd name="connsiteY0" fmla="*/ 15314 h 29933"/>
                <a:gd name="connsiteX1" fmla="*/ 15342 w 29933"/>
                <a:gd name="connsiteY1" fmla="*/ 30281 h 29933"/>
                <a:gd name="connsiteX2" fmla="*/ 375 w 29933"/>
                <a:gd name="connsiteY2" fmla="*/ 15314 h 29933"/>
                <a:gd name="connsiteX3" fmla="*/ 15342 w 29933"/>
                <a:gd name="connsiteY3" fmla="*/ 348 h 29933"/>
                <a:gd name="connsiteX4" fmla="*/ 30309 w 29933"/>
                <a:gd name="connsiteY4" fmla="*/ 153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9" y="15314"/>
                  </a:moveTo>
                  <a:cubicBezTo>
                    <a:pt x="30309" y="23580"/>
                    <a:pt x="23608" y="30281"/>
                    <a:pt x="15342" y="30281"/>
                  </a:cubicBezTo>
                  <a:cubicBezTo>
                    <a:pt x="7076" y="30281"/>
                    <a:pt x="375" y="23580"/>
                    <a:pt x="375" y="15314"/>
                  </a:cubicBezTo>
                  <a:cubicBezTo>
                    <a:pt x="375" y="7049"/>
                    <a:pt x="7076" y="348"/>
                    <a:pt x="15342" y="348"/>
                  </a:cubicBezTo>
                  <a:cubicBezTo>
                    <a:pt x="23608" y="348"/>
                    <a:pt x="30309" y="7049"/>
                    <a:pt x="30309" y="15314"/>
                  </a:cubicBezTo>
                  <a:close/>
                </a:path>
              </a:pathLst>
            </a:custGeom>
            <a:solidFill>
              <a:srgbClr val="35B778"/>
            </a:solidFill>
            <a:ln w="6350" cap="flat">
              <a:noFill/>
              <a:prstDash val="solid"/>
              <a:round/>
            </a:ln>
          </p:spPr>
          <p:txBody>
            <a:bodyPr rtlCol="0" anchor="ctr"/>
            <a:lstStyle/>
            <a:p>
              <a:endParaRPr lang="en-US"/>
            </a:p>
          </p:txBody>
        </p:sp>
        <p:sp>
          <p:nvSpPr>
            <p:cNvPr id="545" name="Freeform: Shape 544">
              <a:extLst>
                <a:ext uri="{FF2B5EF4-FFF2-40B4-BE49-F238E27FC236}">
                  <a16:creationId xmlns:a16="http://schemas.microsoft.com/office/drawing/2014/main" id="{C04166E5-3118-74CC-C9A4-0BBF12B33F48}"/>
                </a:ext>
              </a:extLst>
            </p:cNvPr>
            <p:cNvSpPr/>
            <p:nvPr/>
          </p:nvSpPr>
          <p:spPr>
            <a:xfrm>
              <a:off x="5839650" y="4618770"/>
              <a:ext cx="29933" cy="29933"/>
            </a:xfrm>
            <a:custGeom>
              <a:avLst/>
              <a:gdLst>
                <a:gd name="connsiteX0" fmla="*/ 30354 w 29933"/>
                <a:gd name="connsiteY0" fmla="*/ 15309 h 29933"/>
                <a:gd name="connsiteX1" fmla="*/ 15387 w 29933"/>
                <a:gd name="connsiteY1" fmla="*/ 30275 h 29933"/>
                <a:gd name="connsiteX2" fmla="*/ 421 w 29933"/>
                <a:gd name="connsiteY2" fmla="*/ 15309 h 29933"/>
                <a:gd name="connsiteX3" fmla="*/ 15387 w 29933"/>
                <a:gd name="connsiteY3" fmla="*/ 342 h 29933"/>
                <a:gd name="connsiteX4" fmla="*/ 30354 w 29933"/>
                <a:gd name="connsiteY4" fmla="*/ 153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9"/>
                  </a:moveTo>
                  <a:cubicBezTo>
                    <a:pt x="30354" y="23574"/>
                    <a:pt x="23653" y="30275"/>
                    <a:pt x="15387" y="30275"/>
                  </a:cubicBezTo>
                  <a:cubicBezTo>
                    <a:pt x="7121" y="30275"/>
                    <a:pt x="421" y="23574"/>
                    <a:pt x="421" y="15309"/>
                  </a:cubicBezTo>
                  <a:cubicBezTo>
                    <a:pt x="421" y="7043"/>
                    <a:pt x="7121" y="342"/>
                    <a:pt x="15387" y="342"/>
                  </a:cubicBezTo>
                  <a:cubicBezTo>
                    <a:pt x="23653" y="342"/>
                    <a:pt x="30354" y="7043"/>
                    <a:pt x="30354" y="15309"/>
                  </a:cubicBezTo>
                  <a:close/>
                </a:path>
              </a:pathLst>
            </a:custGeom>
            <a:solidFill>
              <a:srgbClr val="471466"/>
            </a:solidFill>
            <a:ln w="6350" cap="flat">
              <a:noFill/>
              <a:prstDash val="solid"/>
              <a:round/>
            </a:ln>
          </p:spPr>
          <p:txBody>
            <a:bodyPr rtlCol="0" anchor="ctr"/>
            <a:lstStyle/>
            <a:p>
              <a:endParaRPr lang="en-US"/>
            </a:p>
          </p:txBody>
        </p:sp>
        <p:sp>
          <p:nvSpPr>
            <p:cNvPr id="546" name="Freeform: Shape 545">
              <a:extLst>
                <a:ext uri="{FF2B5EF4-FFF2-40B4-BE49-F238E27FC236}">
                  <a16:creationId xmlns:a16="http://schemas.microsoft.com/office/drawing/2014/main" id="{66E7349A-E905-C392-761F-94DE01BBFFB7}"/>
                </a:ext>
              </a:extLst>
            </p:cNvPr>
            <p:cNvSpPr/>
            <p:nvPr/>
          </p:nvSpPr>
          <p:spPr>
            <a:xfrm>
              <a:off x="5526970" y="4654154"/>
              <a:ext cx="29933" cy="29933"/>
            </a:xfrm>
            <a:custGeom>
              <a:avLst/>
              <a:gdLst>
                <a:gd name="connsiteX0" fmla="*/ 30321 w 29933"/>
                <a:gd name="connsiteY0" fmla="*/ 15312 h 29933"/>
                <a:gd name="connsiteX1" fmla="*/ 15354 w 29933"/>
                <a:gd name="connsiteY1" fmla="*/ 30279 h 29933"/>
                <a:gd name="connsiteX2" fmla="*/ 388 w 29933"/>
                <a:gd name="connsiteY2" fmla="*/ 15312 h 29933"/>
                <a:gd name="connsiteX3" fmla="*/ 15354 w 29933"/>
                <a:gd name="connsiteY3" fmla="*/ 346 h 29933"/>
                <a:gd name="connsiteX4" fmla="*/ 30321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1" y="15312"/>
                  </a:moveTo>
                  <a:cubicBezTo>
                    <a:pt x="30321" y="23578"/>
                    <a:pt x="23620" y="30279"/>
                    <a:pt x="15354" y="30279"/>
                  </a:cubicBezTo>
                  <a:cubicBezTo>
                    <a:pt x="7089" y="30279"/>
                    <a:pt x="388" y="23578"/>
                    <a:pt x="388" y="15312"/>
                  </a:cubicBezTo>
                  <a:cubicBezTo>
                    <a:pt x="388" y="7046"/>
                    <a:pt x="7089" y="346"/>
                    <a:pt x="15354" y="346"/>
                  </a:cubicBezTo>
                  <a:cubicBezTo>
                    <a:pt x="23620" y="346"/>
                    <a:pt x="30321" y="7046"/>
                    <a:pt x="30321" y="15312"/>
                  </a:cubicBezTo>
                  <a:close/>
                </a:path>
              </a:pathLst>
            </a:custGeom>
            <a:solidFill>
              <a:srgbClr val="277C8E"/>
            </a:solidFill>
            <a:ln w="6350" cap="flat">
              <a:noFill/>
              <a:prstDash val="solid"/>
              <a:round/>
            </a:ln>
          </p:spPr>
          <p:txBody>
            <a:bodyPr rtlCol="0" anchor="ctr"/>
            <a:lstStyle/>
            <a:p>
              <a:endParaRPr lang="en-US"/>
            </a:p>
          </p:txBody>
        </p:sp>
        <p:sp>
          <p:nvSpPr>
            <p:cNvPr id="547" name="Freeform: Shape 546">
              <a:extLst>
                <a:ext uri="{FF2B5EF4-FFF2-40B4-BE49-F238E27FC236}">
                  <a16:creationId xmlns:a16="http://schemas.microsoft.com/office/drawing/2014/main" id="{18849CF5-81A5-378A-0BD1-C765EB1FFE1F}"/>
                </a:ext>
              </a:extLst>
            </p:cNvPr>
            <p:cNvSpPr/>
            <p:nvPr/>
          </p:nvSpPr>
          <p:spPr>
            <a:xfrm>
              <a:off x="5818107" y="4632818"/>
              <a:ext cx="29933" cy="29933"/>
            </a:xfrm>
            <a:custGeom>
              <a:avLst/>
              <a:gdLst>
                <a:gd name="connsiteX0" fmla="*/ 30352 w 29933"/>
                <a:gd name="connsiteY0" fmla="*/ 15310 h 29933"/>
                <a:gd name="connsiteX1" fmla="*/ 15385 w 29933"/>
                <a:gd name="connsiteY1" fmla="*/ 30277 h 29933"/>
                <a:gd name="connsiteX2" fmla="*/ 418 w 29933"/>
                <a:gd name="connsiteY2" fmla="*/ 15310 h 29933"/>
                <a:gd name="connsiteX3" fmla="*/ 15385 w 29933"/>
                <a:gd name="connsiteY3" fmla="*/ 343 h 29933"/>
                <a:gd name="connsiteX4" fmla="*/ 30352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310"/>
                  </a:moveTo>
                  <a:cubicBezTo>
                    <a:pt x="30352" y="23576"/>
                    <a:pt x="23651" y="30277"/>
                    <a:pt x="15385" y="30277"/>
                  </a:cubicBezTo>
                  <a:cubicBezTo>
                    <a:pt x="7119" y="30277"/>
                    <a:pt x="418" y="23576"/>
                    <a:pt x="418" y="15310"/>
                  </a:cubicBezTo>
                  <a:cubicBezTo>
                    <a:pt x="418" y="7044"/>
                    <a:pt x="7119" y="343"/>
                    <a:pt x="15385" y="343"/>
                  </a:cubicBezTo>
                  <a:cubicBezTo>
                    <a:pt x="23651" y="343"/>
                    <a:pt x="30352" y="7044"/>
                    <a:pt x="30352" y="15310"/>
                  </a:cubicBezTo>
                  <a:close/>
                </a:path>
              </a:pathLst>
            </a:custGeom>
            <a:solidFill>
              <a:srgbClr val="38578C"/>
            </a:solidFill>
            <a:ln w="6350" cap="flat">
              <a:noFill/>
              <a:prstDash val="solid"/>
              <a:round/>
            </a:ln>
          </p:spPr>
          <p:txBody>
            <a:bodyPr rtlCol="0" anchor="ctr"/>
            <a:lstStyle/>
            <a:p>
              <a:endParaRPr lang="en-US"/>
            </a:p>
          </p:txBody>
        </p:sp>
        <p:sp>
          <p:nvSpPr>
            <p:cNvPr id="548" name="Freeform: Shape 547">
              <a:extLst>
                <a:ext uri="{FF2B5EF4-FFF2-40B4-BE49-F238E27FC236}">
                  <a16:creationId xmlns:a16="http://schemas.microsoft.com/office/drawing/2014/main" id="{80F91325-3554-B556-8615-2950E9D5949E}"/>
                </a:ext>
              </a:extLst>
            </p:cNvPr>
            <p:cNvSpPr/>
            <p:nvPr/>
          </p:nvSpPr>
          <p:spPr>
            <a:xfrm>
              <a:off x="5922427" y="4605200"/>
              <a:ext cx="29933" cy="29933"/>
            </a:xfrm>
            <a:custGeom>
              <a:avLst/>
              <a:gdLst>
                <a:gd name="connsiteX0" fmla="*/ 30363 w 29933"/>
                <a:gd name="connsiteY0" fmla="*/ 15307 h 29933"/>
                <a:gd name="connsiteX1" fmla="*/ 15396 w 29933"/>
                <a:gd name="connsiteY1" fmla="*/ 30274 h 29933"/>
                <a:gd name="connsiteX2" fmla="*/ 429 w 29933"/>
                <a:gd name="connsiteY2" fmla="*/ 15307 h 29933"/>
                <a:gd name="connsiteX3" fmla="*/ 15396 w 29933"/>
                <a:gd name="connsiteY3" fmla="*/ 341 h 29933"/>
                <a:gd name="connsiteX4" fmla="*/ 30363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07"/>
                  </a:moveTo>
                  <a:cubicBezTo>
                    <a:pt x="30363" y="23573"/>
                    <a:pt x="23662" y="30274"/>
                    <a:pt x="15396" y="30274"/>
                  </a:cubicBezTo>
                  <a:cubicBezTo>
                    <a:pt x="7130" y="30274"/>
                    <a:pt x="429" y="23573"/>
                    <a:pt x="429" y="15307"/>
                  </a:cubicBezTo>
                  <a:cubicBezTo>
                    <a:pt x="429" y="7041"/>
                    <a:pt x="7130" y="341"/>
                    <a:pt x="15396" y="341"/>
                  </a:cubicBezTo>
                  <a:cubicBezTo>
                    <a:pt x="23662" y="341"/>
                    <a:pt x="30363" y="7041"/>
                    <a:pt x="30363" y="15307"/>
                  </a:cubicBezTo>
                  <a:close/>
                </a:path>
              </a:pathLst>
            </a:custGeom>
            <a:solidFill>
              <a:srgbClr val="462F7C"/>
            </a:solidFill>
            <a:ln w="6350" cap="flat">
              <a:noFill/>
              <a:prstDash val="solid"/>
              <a:round/>
            </a:ln>
          </p:spPr>
          <p:txBody>
            <a:bodyPr rtlCol="0" anchor="ctr"/>
            <a:lstStyle/>
            <a:p>
              <a:endParaRPr lang="en-US"/>
            </a:p>
          </p:txBody>
        </p:sp>
        <p:sp>
          <p:nvSpPr>
            <p:cNvPr id="549" name="Freeform: Shape 548">
              <a:extLst>
                <a:ext uri="{FF2B5EF4-FFF2-40B4-BE49-F238E27FC236}">
                  <a16:creationId xmlns:a16="http://schemas.microsoft.com/office/drawing/2014/main" id="{0F621474-7CE1-0560-8E5D-EF3FD465FBB1}"/>
                </a:ext>
              </a:extLst>
            </p:cNvPr>
            <p:cNvSpPr/>
            <p:nvPr/>
          </p:nvSpPr>
          <p:spPr>
            <a:xfrm>
              <a:off x="5735259" y="4647545"/>
              <a:ext cx="29933" cy="29933"/>
            </a:xfrm>
            <a:custGeom>
              <a:avLst/>
              <a:gdLst>
                <a:gd name="connsiteX0" fmla="*/ 30343 w 29933"/>
                <a:gd name="connsiteY0" fmla="*/ 15312 h 29933"/>
                <a:gd name="connsiteX1" fmla="*/ 15376 w 29933"/>
                <a:gd name="connsiteY1" fmla="*/ 30278 h 29933"/>
                <a:gd name="connsiteX2" fmla="*/ 410 w 29933"/>
                <a:gd name="connsiteY2" fmla="*/ 15312 h 29933"/>
                <a:gd name="connsiteX3" fmla="*/ 15376 w 29933"/>
                <a:gd name="connsiteY3" fmla="*/ 345 h 29933"/>
                <a:gd name="connsiteX4" fmla="*/ 30343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3" y="15312"/>
                  </a:moveTo>
                  <a:cubicBezTo>
                    <a:pt x="30343" y="23577"/>
                    <a:pt x="23642" y="30278"/>
                    <a:pt x="15376" y="30278"/>
                  </a:cubicBezTo>
                  <a:cubicBezTo>
                    <a:pt x="7110" y="30278"/>
                    <a:pt x="410" y="23577"/>
                    <a:pt x="410" y="15312"/>
                  </a:cubicBezTo>
                  <a:cubicBezTo>
                    <a:pt x="410" y="7046"/>
                    <a:pt x="7110" y="345"/>
                    <a:pt x="15376" y="345"/>
                  </a:cubicBezTo>
                  <a:cubicBezTo>
                    <a:pt x="23642" y="345"/>
                    <a:pt x="30343" y="7046"/>
                    <a:pt x="30343" y="15312"/>
                  </a:cubicBezTo>
                  <a:close/>
                </a:path>
              </a:pathLst>
            </a:custGeom>
            <a:solidFill>
              <a:srgbClr val="2C728E"/>
            </a:solidFill>
            <a:ln w="6350" cap="flat">
              <a:noFill/>
              <a:prstDash val="solid"/>
              <a:round/>
            </a:ln>
          </p:spPr>
          <p:txBody>
            <a:bodyPr rtlCol="0" anchor="ctr"/>
            <a:lstStyle/>
            <a:p>
              <a:endParaRPr lang="en-US"/>
            </a:p>
          </p:txBody>
        </p:sp>
        <p:sp>
          <p:nvSpPr>
            <p:cNvPr id="550" name="Freeform: Shape 549">
              <a:extLst>
                <a:ext uri="{FF2B5EF4-FFF2-40B4-BE49-F238E27FC236}">
                  <a16:creationId xmlns:a16="http://schemas.microsoft.com/office/drawing/2014/main" id="{06C82533-6877-A3E7-2DE7-03BC50E8834A}"/>
                </a:ext>
              </a:extLst>
            </p:cNvPr>
            <p:cNvSpPr/>
            <p:nvPr/>
          </p:nvSpPr>
          <p:spPr>
            <a:xfrm>
              <a:off x="5690595" y="4652653"/>
              <a:ext cx="29933" cy="29933"/>
            </a:xfrm>
            <a:custGeom>
              <a:avLst/>
              <a:gdLst>
                <a:gd name="connsiteX0" fmla="*/ 30338 w 29933"/>
                <a:gd name="connsiteY0" fmla="*/ 15312 h 29933"/>
                <a:gd name="connsiteX1" fmla="*/ 15372 w 29933"/>
                <a:gd name="connsiteY1" fmla="*/ 30279 h 29933"/>
                <a:gd name="connsiteX2" fmla="*/ 405 w 29933"/>
                <a:gd name="connsiteY2" fmla="*/ 15312 h 29933"/>
                <a:gd name="connsiteX3" fmla="*/ 15372 w 29933"/>
                <a:gd name="connsiteY3" fmla="*/ 346 h 29933"/>
                <a:gd name="connsiteX4" fmla="*/ 30338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8" y="15312"/>
                  </a:moveTo>
                  <a:cubicBezTo>
                    <a:pt x="30338" y="23578"/>
                    <a:pt x="23637" y="30279"/>
                    <a:pt x="15372" y="30279"/>
                  </a:cubicBezTo>
                  <a:cubicBezTo>
                    <a:pt x="7106" y="30279"/>
                    <a:pt x="405" y="23578"/>
                    <a:pt x="405" y="15312"/>
                  </a:cubicBezTo>
                  <a:cubicBezTo>
                    <a:pt x="405" y="7046"/>
                    <a:pt x="7106" y="346"/>
                    <a:pt x="15372" y="346"/>
                  </a:cubicBezTo>
                  <a:cubicBezTo>
                    <a:pt x="23637" y="346"/>
                    <a:pt x="30338" y="7046"/>
                    <a:pt x="30338" y="15312"/>
                  </a:cubicBezTo>
                  <a:close/>
                </a:path>
              </a:pathLst>
            </a:custGeom>
            <a:solidFill>
              <a:srgbClr val="2D6F8E"/>
            </a:solidFill>
            <a:ln w="6350" cap="flat">
              <a:noFill/>
              <a:prstDash val="solid"/>
              <a:round/>
            </a:ln>
          </p:spPr>
          <p:txBody>
            <a:bodyPr rtlCol="0" anchor="ctr"/>
            <a:lstStyle/>
            <a:p>
              <a:endParaRPr lang="en-US"/>
            </a:p>
          </p:txBody>
        </p:sp>
        <p:sp>
          <p:nvSpPr>
            <p:cNvPr id="551" name="Freeform: Shape 550">
              <a:extLst>
                <a:ext uri="{FF2B5EF4-FFF2-40B4-BE49-F238E27FC236}">
                  <a16:creationId xmlns:a16="http://schemas.microsoft.com/office/drawing/2014/main" id="{960ABA05-5D46-20E5-0E89-347D9E5F0272}"/>
                </a:ext>
              </a:extLst>
            </p:cNvPr>
            <p:cNvSpPr/>
            <p:nvPr/>
          </p:nvSpPr>
          <p:spPr>
            <a:xfrm>
              <a:off x="5855779" y="4613202"/>
              <a:ext cx="29933" cy="29933"/>
            </a:xfrm>
            <a:custGeom>
              <a:avLst/>
              <a:gdLst>
                <a:gd name="connsiteX0" fmla="*/ 30356 w 29933"/>
                <a:gd name="connsiteY0" fmla="*/ 15308 h 29933"/>
                <a:gd name="connsiteX1" fmla="*/ 15389 w 29933"/>
                <a:gd name="connsiteY1" fmla="*/ 30275 h 29933"/>
                <a:gd name="connsiteX2" fmla="*/ 422 w 29933"/>
                <a:gd name="connsiteY2" fmla="*/ 15308 h 29933"/>
                <a:gd name="connsiteX3" fmla="*/ 15389 w 29933"/>
                <a:gd name="connsiteY3" fmla="*/ 341 h 29933"/>
                <a:gd name="connsiteX4" fmla="*/ 30356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08"/>
                  </a:moveTo>
                  <a:cubicBezTo>
                    <a:pt x="30356" y="23574"/>
                    <a:pt x="23655" y="30275"/>
                    <a:pt x="15389" y="30275"/>
                  </a:cubicBezTo>
                  <a:cubicBezTo>
                    <a:pt x="7123" y="30275"/>
                    <a:pt x="422" y="23574"/>
                    <a:pt x="422" y="15308"/>
                  </a:cubicBezTo>
                  <a:cubicBezTo>
                    <a:pt x="422" y="7042"/>
                    <a:pt x="7123" y="341"/>
                    <a:pt x="15389" y="341"/>
                  </a:cubicBezTo>
                  <a:cubicBezTo>
                    <a:pt x="23655" y="341"/>
                    <a:pt x="30356" y="7042"/>
                    <a:pt x="30356" y="15308"/>
                  </a:cubicBezTo>
                  <a:close/>
                </a:path>
              </a:pathLst>
            </a:custGeom>
            <a:solidFill>
              <a:srgbClr val="423E85"/>
            </a:solidFill>
            <a:ln w="6350" cap="flat">
              <a:noFill/>
              <a:prstDash val="solid"/>
              <a:round/>
            </a:ln>
          </p:spPr>
          <p:txBody>
            <a:bodyPr rtlCol="0" anchor="ctr"/>
            <a:lstStyle/>
            <a:p>
              <a:endParaRPr lang="en-US"/>
            </a:p>
          </p:txBody>
        </p:sp>
        <p:sp>
          <p:nvSpPr>
            <p:cNvPr id="552" name="Freeform: Shape 551">
              <a:extLst>
                <a:ext uri="{FF2B5EF4-FFF2-40B4-BE49-F238E27FC236}">
                  <a16:creationId xmlns:a16="http://schemas.microsoft.com/office/drawing/2014/main" id="{127F824F-8D8E-633F-9104-C3AA4805554F}"/>
                </a:ext>
              </a:extLst>
            </p:cNvPr>
            <p:cNvSpPr/>
            <p:nvPr/>
          </p:nvSpPr>
          <p:spPr>
            <a:xfrm>
              <a:off x="5762949" y="4628282"/>
              <a:ext cx="29933" cy="29933"/>
            </a:xfrm>
            <a:custGeom>
              <a:avLst/>
              <a:gdLst>
                <a:gd name="connsiteX0" fmla="*/ 30346 w 29933"/>
                <a:gd name="connsiteY0" fmla="*/ 15310 h 29933"/>
                <a:gd name="connsiteX1" fmla="*/ 15379 w 29933"/>
                <a:gd name="connsiteY1" fmla="*/ 30276 h 29933"/>
                <a:gd name="connsiteX2" fmla="*/ 413 w 29933"/>
                <a:gd name="connsiteY2" fmla="*/ 15310 h 29933"/>
                <a:gd name="connsiteX3" fmla="*/ 15379 w 29933"/>
                <a:gd name="connsiteY3" fmla="*/ 343 h 29933"/>
                <a:gd name="connsiteX4" fmla="*/ 30346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310"/>
                  </a:moveTo>
                  <a:cubicBezTo>
                    <a:pt x="30346" y="23575"/>
                    <a:pt x="23645" y="30276"/>
                    <a:pt x="15379" y="30276"/>
                  </a:cubicBezTo>
                  <a:cubicBezTo>
                    <a:pt x="7113" y="30276"/>
                    <a:pt x="413" y="23575"/>
                    <a:pt x="413" y="15310"/>
                  </a:cubicBezTo>
                  <a:cubicBezTo>
                    <a:pt x="413" y="7044"/>
                    <a:pt x="7113" y="343"/>
                    <a:pt x="15379" y="343"/>
                  </a:cubicBezTo>
                  <a:cubicBezTo>
                    <a:pt x="23645" y="343"/>
                    <a:pt x="30346" y="7044"/>
                    <a:pt x="30346" y="15310"/>
                  </a:cubicBezTo>
                  <a:close/>
                </a:path>
              </a:pathLst>
            </a:custGeom>
            <a:solidFill>
              <a:srgbClr val="3B508A"/>
            </a:solidFill>
            <a:ln w="6350" cap="flat">
              <a:noFill/>
              <a:prstDash val="solid"/>
              <a:round/>
            </a:ln>
          </p:spPr>
          <p:txBody>
            <a:bodyPr rtlCol="0" anchor="ctr"/>
            <a:lstStyle/>
            <a:p>
              <a:endParaRPr lang="en-US"/>
            </a:p>
          </p:txBody>
        </p:sp>
        <p:sp>
          <p:nvSpPr>
            <p:cNvPr id="553" name="Freeform: Shape 552">
              <a:extLst>
                <a:ext uri="{FF2B5EF4-FFF2-40B4-BE49-F238E27FC236}">
                  <a16:creationId xmlns:a16="http://schemas.microsoft.com/office/drawing/2014/main" id="{77C48DE8-EBFF-285F-FCD7-80656D3B0A72}"/>
                </a:ext>
              </a:extLst>
            </p:cNvPr>
            <p:cNvSpPr/>
            <p:nvPr/>
          </p:nvSpPr>
          <p:spPr>
            <a:xfrm>
              <a:off x="5799711" y="4620181"/>
              <a:ext cx="29933" cy="29933"/>
            </a:xfrm>
            <a:custGeom>
              <a:avLst/>
              <a:gdLst>
                <a:gd name="connsiteX0" fmla="*/ 30350 w 29933"/>
                <a:gd name="connsiteY0" fmla="*/ 15309 h 29933"/>
                <a:gd name="connsiteX1" fmla="*/ 15383 w 29933"/>
                <a:gd name="connsiteY1" fmla="*/ 30275 h 29933"/>
                <a:gd name="connsiteX2" fmla="*/ 416 w 29933"/>
                <a:gd name="connsiteY2" fmla="*/ 15309 h 29933"/>
                <a:gd name="connsiteX3" fmla="*/ 15383 w 29933"/>
                <a:gd name="connsiteY3" fmla="*/ 342 h 29933"/>
                <a:gd name="connsiteX4" fmla="*/ 30350 w 29933"/>
                <a:gd name="connsiteY4" fmla="*/ 153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309"/>
                  </a:moveTo>
                  <a:cubicBezTo>
                    <a:pt x="30350" y="23575"/>
                    <a:pt x="23649" y="30275"/>
                    <a:pt x="15383" y="30275"/>
                  </a:cubicBezTo>
                  <a:cubicBezTo>
                    <a:pt x="7117" y="30275"/>
                    <a:pt x="416" y="23575"/>
                    <a:pt x="416" y="15309"/>
                  </a:cubicBezTo>
                  <a:cubicBezTo>
                    <a:pt x="416" y="7043"/>
                    <a:pt x="7117" y="342"/>
                    <a:pt x="15383" y="342"/>
                  </a:cubicBezTo>
                  <a:cubicBezTo>
                    <a:pt x="23649" y="342"/>
                    <a:pt x="30350" y="7043"/>
                    <a:pt x="30350" y="15309"/>
                  </a:cubicBezTo>
                  <a:close/>
                </a:path>
              </a:pathLst>
            </a:custGeom>
            <a:solidFill>
              <a:srgbClr val="481C6E"/>
            </a:solidFill>
            <a:ln w="6350" cap="flat">
              <a:noFill/>
              <a:prstDash val="solid"/>
              <a:round/>
            </a:ln>
          </p:spPr>
          <p:txBody>
            <a:bodyPr rtlCol="0" anchor="ctr"/>
            <a:lstStyle/>
            <a:p>
              <a:endParaRPr lang="en-US"/>
            </a:p>
          </p:txBody>
        </p:sp>
        <p:sp>
          <p:nvSpPr>
            <p:cNvPr id="554" name="Freeform: Shape 553">
              <a:extLst>
                <a:ext uri="{FF2B5EF4-FFF2-40B4-BE49-F238E27FC236}">
                  <a16:creationId xmlns:a16="http://schemas.microsoft.com/office/drawing/2014/main" id="{68744355-D09B-36CA-48A3-A4D67EB0271E}"/>
                </a:ext>
              </a:extLst>
            </p:cNvPr>
            <p:cNvSpPr/>
            <p:nvPr/>
          </p:nvSpPr>
          <p:spPr>
            <a:xfrm>
              <a:off x="5868051" y="4607271"/>
              <a:ext cx="29933" cy="29933"/>
            </a:xfrm>
            <a:custGeom>
              <a:avLst/>
              <a:gdLst>
                <a:gd name="connsiteX0" fmla="*/ 30357 w 29933"/>
                <a:gd name="connsiteY0" fmla="*/ 15307 h 29933"/>
                <a:gd name="connsiteX1" fmla="*/ 15390 w 29933"/>
                <a:gd name="connsiteY1" fmla="*/ 30274 h 29933"/>
                <a:gd name="connsiteX2" fmla="*/ 424 w 29933"/>
                <a:gd name="connsiteY2" fmla="*/ 15307 h 29933"/>
                <a:gd name="connsiteX3" fmla="*/ 15390 w 29933"/>
                <a:gd name="connsiteY3" fmla="*/ 341 h 29933"/>
                <a:gd name="connsiteX4" fmla="*/ 30357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07"/>
                  </a:moveTo>
                  <a:cubicBezTo>
                    <a:pt x="30357" y="23573"/>
                    <a:pt x="23656" y="30274"/>
                    <a:pt x="15390" y="30274"/>
                  </a:cubicBezTo>
                  <a:cubicBezTo>
                    <a:pt x="7124" y="30274"/>
                    <a:pt x="424" y="23573"/>
                    <a:pt x="424" y="15307"/>
                  </a:cubicBezTo>
                  <a:cubicBezTo>
                    <a:pt x="424" y="7042"/>
                    <a:pt x="7124" y="341"/>
                    <a:pt x="15390" y="341"/>
                  </a:cubicBezTo>
                  <a:cubicBezTo>
                    <a:pt x="23656" y="341"/>
                    <a:pt x="30357" y="7042"/>
                    <a:pt x="30357" y="15307"/>
                  </a:cubicBezTo>
                  <a:close/>
                </a:path>
              </a:pathLst>
            </a:custGeom>
            <a:solidFill>
              <a:srgbClr val="482172"/>
            </a:solidFill>
            <a:ln w="6350" cap="flat">
              <a:noFill/>
              <a:prstDash val="solid"/>
              <a:round/>
            </a:ln>
          </p:spPr>
          <p:txBody>
            <a:bodyPr rtlCol="0" anchor="ctr"/>
            <a:lstStyle/>
            <a:p>
              <a:endParaRPr lang="en-US"/>
            </a:p>
          </p:txBody>
        </p:sp>
        <p:sp>
          <p:nvSpPr>
            <p:cNvPr id="555" name="Freeform: Shape 554">
              <a:extLst>
                <a:ext uri="{FF2B5EF4-FFF2-40B4-BE49-F238E27FC236}">
                  <a16:creationId xmlns:a16="http://schemas.microsoft.com/office/drawing/2014/main" id="{F291D5BC-8EA3-F29C-819E-AF7753F49D93}"/>
                </a:ext>
              </a:extLst>
            </p:cNvPr>
            <p:cNvSpPr/>
            <p:nvPr/>
          </p:nvSpPr>
          <p:spPr>
            <a:xfrm>
              <a:off x="5847600" y="4609131"/>
              <a:ext cx="29933" cy="29933"/>
            </a:xfrm>
            <a:custGeom>
              <a:avLst/>
              <a:gdLst>
                <a:gd name="connsiteX0" fmla="*/ 30355 w 29933"/>
                <a:gd name="connsiteY0" fmla="*/ 15308 h 29933"/>
                <a:gd name="connsiteX1" fmla="*/ 15388 w 29933"/>
                <a:gd name="connsiteY1" fmla="*/ 30274 h 29933"/>
                <a:gd name="connsiteX2" fmla="*/ 421 w 29933"/>
                <a:gd name="connsiteY2" fmla="*/ 15308 h 29933"/>
                <a:gd name="connsiteX3" fmla="*/ 15388 w 29933"/>
                <a:gd name="connsiteY3" fmla="*/ 341 h 29933"/>
                <a:gd name="connsiteX4" fmla="*/ 30355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08"/>
                  </a:moveTo>
                  <a:cubicBezTo>
                    <a:pt x="30355" y="23573"/>
                    <a:pt x="23654" y="30274"/>
                    <a:pt x="15388" y="30274"/>
                  </a:cubicBezTo>
                  <a:cubicBezTo>
                    <a:pt x="7122" y="30274"/>
                    <a:pt x="421" y="23573"/>
                    <a:pt x="421" y="15308"/>
                  </a:cubicBezTo>
                  <a:cubicBezTo>
                    <a:pt x="421" y="7042"/>
                    <a:pt x="7122" y="341"/>
                    <a:pt x="15388" y="341"/>
                  </a:cubicBezTo>
                  <a:cubicBezTo>
                    <a:pt x="23654" y="341"/>
                    <a:pt x="30355" y="7042"/>
                    <a:pt x="30355" y="15308"/>
                  </a:cubicBezTo>
                  <a:close/>
                </a:path>
              </a:pathLst>
            </a:custGeom>
            <a:solidFill>
              <a:srgbClr val="471466"/>
            </a:solidFill>
            <a:ln w="6350" cap="flat">
              <a:noFill/>
              <a:prstDash val="solid"/>
              <a:round/>
            </a:ln>
          </p:spPr>
          <p:txBody>
            <a:bodyPr rtlCol="0" anchor="ctr"/>
            <a:lstStyle/>
            <a:p>
              <a:endParaRPr lang="en-US"/>
            </a:p>
          </p:txBody>
        </p:sp>
        <p:sp>
          <p:nvSpPr>
            <p:cNvPr id="556" name="Freeform: Shape 555">
              <a:extLst>
                <a:ext uri="{FF2B5EF4-FFF2-40B4-BE49-F238E27FC236}">
                  <a16:creationId xmlns:a16="http://schemas.microsoft.com/office/drawing/2014/main" id="{15F390DA-4FBF-0682-0277-6D7FE47B80B3}"/>
                </a:ext>
              </a:extLst>
            </p:cNvPr>
            <p:cNvSpPr/>
            <p:nvPr/>
          </p:nvSpPr>
          <p:spPr>
            <a:xfrm>
              <a:off x="5831755" y="4618188"/>
              <a:ext cx="29933" cy="29933"/>
            </a:xfrm>
            <a:custGeom>
              <a:avLst/>
              <a:gdLst>
                <a:gd name="connsiteX0" fmla="*/ 30353 w 29933"/>
                <a:gd name="connsiteY0" fmla="*/ 15309 h 29933"/>
                <a:gd name="connsiteX1" fmla="*/ 15386 w 29933"/>
                <a:gd name="connsiteY1" fmla="*/ 30275 h 29933"/>
                <a:gd name="connsiteX2" fmla="*/ 420 w 29933"/>
                <a:gd name="connsiteY2" fmla="*/ 15309 h 29933"/>
                <a:gd name="connsiteX3" fmla="*/ 15386 w 29933"/>
                <a:gd name="connsiteY3" fmla="*/ 342 h 29933"/>
                <a:gd name="connsiteX4" fmla="*/ 30353 w 29933"/>
                <a:gd name="connsiteY4" fmla="*/ 153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309"/>
                  </a:moveTo>
                  <a:cubicBezTo>
                    <a:pt x="30353" y="23574"/>
                    <a:pt x="23652" y="30275"/>
                    <a:pt x="15386" y="30275"/>
                  </a:cubicBezTo>
                  <a:cubicBezTo>
                    <a:pt x="7121" y="30275"/>
                    <a:pt x="420" y="23574"/>
                    <a:pt x="420" y="15309"/>
                  </a:cubicBezTo>
                  <a:cubicBezTo>
                    <a:pt x="420" y="7043"/>
                    <a:pt x="7121" y="342"/>
                    <a:pt x="15386" y="342"/>
                  </a:cubicBezTo>
                  <a:cubicBezTo>
                    <a:pt x="23652" y="342"/>
                    <a:pt x="30353" y="7043"/>
                    <a:pt x="30353" y="15309"/>
                  </a:cubicBezTo>
                  <a:close/>
                </a:path>
              </a:pathLst>
            </a:custGeom>
            <a:solidFill>
              <a:srgbClr val="443982"/>
            </a:solidFill>
            <a:ln w="6350" cap="flat">
              <a:noFill/>
              <a:prstDash val="solid"/>
              <a:round/>
            </a:ln>
          </p:spPr>
          <p:txBody>
            <a:bodyPr rtlCol="0" anchor="ctr"/>
            <a:lstStyle/>
            <a:p>
              <a:endParaRPr lang="en-US"/>
            </a:p>
          </p:txBody>
        </p:sp>
        <p:sp>
          <p:nvSpPr>
            <p:cNvPr id="557" name="Freeform: Shape 556">
              <a:extLst>
                <a:ext uri="{FF2B5EF4-FFF2-40B4-BE49-F238E27FC236}">
                  <a16:creationId xmlns:a16="http://schemas.microsoft.com/office/drawing/2014/main" id="{21C81123-AD1B-5CAD-DDBC-F6A8FEFF4BE3}"/>
                </a:ext>
              </a:extLst>
            </p:cNvPr>
            <p:cNvSpPr/>
            <p:nvPr/>
          </p:nvSpPr>
          <p:spPr>
            <a:xfrm>
              <a:off x="5913310" y="4616253"/>
              <a:ext cx="29933" cy="29933"/>
            </a:xfrm>
            <a:custGeom>
              <a:avLst/>
              <a:gdLst>
                <a:gd name="connsiteX0" fmla="*/ 30362 w 29933"/>
                <a:gd name="connsiteY0" fmla="*/ 15308 h 29933"/>
                <a:gd name="connsiteX1" fmla="*/ 15395 w 29933"/>
                <a:gd name="connsiteY1" fmla="*/ 30275 h 29933"/>
                <a:gd name="connsiteX2" fmla="*/ 428 w 29933"/>
                <a:gd name="connsiteY2" fmla="*/ 15308 h 29933"/>
                <a:gd name="connsiteX3" fmla="*/ 15395 w 29933"/>
                <a:gd name="connsiteY3" fmla="*/ 342 h 29933"/>
                <a:gd name="connsiteX4" fmla="*/ 30362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308"/>
                  </a:moveTo>
                  <a:cubicBezTo>
                    <a:pt x="30362" y="23574"/>
                    <a:pt x="23661" y="30275"/>
                    <a:pt x="15395" y="30275"/>
                  </a:cubicBezTo>
                  <a:cubicBezTo>
                    <a:pt x="7129" y="30275"/>
                    <a:pt x="428" y="23574"/>
                    <a:pt x="428" y="15308"/>
                  </a:cubicBezTo>
                  <a:cubicBezTo>
                    <a:pt x="428" y="7043"/>
                    <a:pt x="7129" y="342"/>
                    <a:pt x="15395" y="342"/>
                  </a:cubicBezTo>
                  <a:cubicBezTo>
                    <a:pt x="23661" y="342"/>
                    <a:pt x="30362" y="7043"/>
                    <a:pt x="30362" y="15308"/>
                  </a:cubicBezTo>
                  <a:close/>
                </a:path>
              </a:pathLst>
            </a:custGeom>
            <a:solidFill>
              <a:srgbClr val="3D4C89"/>
            </a:solidFill>
            <a:ln w="6350" cap="flat">
              <a:noFill/>
              <a:prstDash val="solid"/>
              <a:round/>
            </a:ln>
          </p:spPr>
          <p:txBody>
            <a:bodyPr rtlCol="0" anchor="ctr"/>
            <a:lstStyle/>
            <a:p>
              <a:endParaRPr lang="en-US"/>
            </a:p>
          </p:txBody>
        </p:sp>
        <p:sp>
          <p:nvSpPr>
            <p:cNvPr id="558" name="Freeform: Shape 557">
              <a:extLst>
                <a:ext uri="{FF2B5EF4-FFF2-40B4-BE49-F238E27FC236}">
                  <a16:creationId xmlns:a16="http://schemas.microsoft.com/office/drawing/2014/main" id="{88D8E43A-7D77-1CCA-68DD-0C12B9FC6AD1}"/>
                </a:ext>
              </a:extLst>
            </p:cNvPr>
            <p:cNvSpPr/>
            <p:nvPr/>
          </p:nvSpPr>
          <p:spPr>
            <a:xfrm>
              <a:off x="5811989" y="4616004"/>
              <a:ext cx="29933" cy="29933"/>
            </a:xfrm>
            <a:custGeom>
              <a:avLst/>
              <a:gdLst>
                <a:gd name="connsiteX0" fmla="*/ 30351 w 29933"/>
                <a:gd name="connsiteY0" fmla="*/ 15308 h 29933"/>
                <a:gd name="connsiteX1" fmla="*/ 15384 w 29933"/>
                <a:gd name="connsiteY1" fmla="*/ 30275 h 29933"/>
                <a:gd name="connsiteX2" fmla="*/ 418 w 29933"/>
                <a:gd name="connsiteY2" fmla="*/ 15308 h 29933"/>
                <a:gd name="connsiteX3" fmla="*/ 15384 w 29933"/>
                <a:gd name="connsiteY3" fmla="*/ 342 h 29933"/>
                <a:gd name="connsiteX4" fmla="*/ 30351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308"/>
                  </a:moveTo>
                  <a:cubicBezTo>
                    <a:pt x="30351" y="23574"/>
                    <a:pt x="23650" y="30275"/>
                    <a:pt x="15384" y="30275"/>
                  </a:cubicBezTo>
                  <a:cubicBezTo>
                    <a:pt x="7119" y="30275"/>
                    <a:pt x="418" y="23574"/>
                    <a:pt x="418" y="15308"/>
                  </a:cubicBezTo>
                  <a:cubicBezTo>
                    <a:pt x="418" y="7042"/>
                    <a:pt x="7119" y="342"/>
                    <a:pt x="15384" y="342"/>
                  </a:cubicBezTo>
                  <a:cubicBezTo>
                    <a:pt x="23650" y="342"/>
                    <a:pt x="30351" y="7042"/>
                    <a:pt x="30351" y="15308"/>
                  </a:cubicBezTo>
                  <a:close/>
                </a:path>
              </a:pathLst>
            </a:custGeom>
            <a:solidFill>
              <a:srgbClr val="3C4E8A"/>
            </a:solidFill>
            <a:ln w="6350" cap="flat">
              <a:noFill/>
              <a:prstDash val="solid"/>
              <a:round/>
            </a:ln>
          </p:spPr>
          <p:txBody>
            <a:bodyPr rtlCol="0" anchor="ctr"/>
            <a:lstStyle/>
            <a:p>
              <a:endParaRPr lang="en-US"/>
            </a:p>
          </p:txBody>
        </p:sp>
        <p:sp>
          <p:nvSpPr>
            <p:cNvPr id="559" name="Freeform: Shape 558">
              <a:extLst>
                <a:ext uri="{FF2B5EF4-FFF2-40B4-BE49-F238E27FC236}">
                  <a16:creationId xmlns:a16="http://schemas.microsoft.com/office/drawing/2014/main" id="{CE023B94-295F-32B0-4AC6-8C261077AA34}"/>
                </a:ext>
              </a:extLst>
            </p:cNvPr>
            <p:cNvSpPr/>
            <p:nvPr/>
          </p:nvSpPr>
          <p:spPr>
            <a:xfrm>
              <a:off x="5360922" y="4661410"/>
              <a:ext cx="29933" cy="29933"/>
            </a:xfrm>
            <a:custGeom>
              <a:avLst/>
              <a:gdLst>
                <a:gd name="connsiteX0" fmla="*/ 30304 w 29933"/>
                <a:gd name="connsiteY0" fmla="*/ 15313 h 29933"/>
                <a:gd name="connsiteX1" fmla="*/ 15337 w 29933"/>
                <a:gd name="connsiteY1" fmla="*/ 30280 h 29933"/>
                <a:gd name="connsiteX2" fmla="*/ 370 w 29933"/>
                <a:gd name="connsiteY2" fmla="*/ 15313 h 29933"/>
                <a:gd name="connsiteX3" fmla="*/ 15337 w 29933"/>
                <a:gd name="connsiteY3" fmla="*/ 346 h 29933"/>
                <a:gd name="connsiteX4" fmla="*/ 30304 w 29933"/>
                <a:gd name="connsiteY4" fmla="*/ 153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4" y="15313"/>
                  </a:moveTo>
                  <a:cubicBezTo>
                    <a:pt x="30304" y="23579"/>
                    <a:pt x="23603" y="30280"/>
                    <a:pt x="15337" y="30280"/>
                  </a:cubicBezTo>
                  <a:cubicBezTo>
                    <a:pt x="7071" y="30280"/>
                    <a:pt x="370" y="23579"/>
                    <a:pt x="370" y="15313"/>
                  </a:cubicBezTo>
                  <a:cubicBezTo>
                    <a:pt x="370" y="7047"/>
                    <a:pt x="7071" y="346"/>
                    <a:pt x="15337" y="346"/>
                  </a:cubicBezTo>
                  <a:cubicBezTo>
                    <a:pt x="23603" y="346"/>
                    <a:pt x="30304" y="7047"/>
                    <a:pt x="30304" y="15313"/>
                  </a:cubicBezTo>
                  <a:close/>
                </a:path>
              </a:pathLst>
            </a:custGeom>
            <a:solidFill>
              <a:srgbClr val="36B877"/>
            </a:solidFill>
            <a:ln w="6350" cap="flat">
              <a:noFill/>
              <a:prstDash val="solid"/>
              <a:round/>
            </a:ln>
          </p:spPr>
          <p:txBody>
            <a:bodyPr rtlCol="0" anchor="ctr"/>
            <a:lstStyle/>
            <a:p>
              <a:endParaRPr lang="en-US"/>
            </a:p>
          </p:txBody>
        </p:sp>
        <p:sp>
          <p:nvSpPr>
            <p:cNvPr id="560" name="Freeform: Shape 559">
              <a:extLst>
                <a:ext uri="{FF2B5EF4-FFF2-40B4-BE49-F238E27FC236}">
                  <a16:creationId xmlns:a16="http://schemas.microsoft.com/office/drawing/2014/main" id="{3A431AFB-D844-3C48-133C-94D2D86D4885}"/>
                </a:ext>
              </a:extLst>
            </p:cNvPr>
            <p:cNvSpPr/>
            <p:nvPr/>
          </p:nvSpPr>
          <p:spPr>
            <a:xfrm>
              <a:off x="5586165" y="4638091"/>
              <a:ext cx="29933" cy="29933"/>
            </a:xfrm>
            <a:custGeom>
              <a:avLst/>
              <a:gdLst>
                <a:gd name="connsiteX0" fmla="*/ 30327 w 29933"/>
                <a:gd name="connsiteY0" fmla="*/ 15311 h 29933"/>
                <a:gd name="connsiteX1" fmla="*/ 15361 w 29933"/>
                <a:gd name="connsiteY1" fmla="*/ 30277 h 29933"/>
                <a:gd name="connsiteX2" fmla="*/ 394 w 29933"/>
                <a:gd name="connsiteY2" fmla="*/ 15311 h 29933"/>
                <a:gd name="connsiteX3" fmla="*/ 15361 w 29933"/>
                <a:gd name="connsiteY3" fmla="*/ 344 h 29933"/>
                <a:gd name="connsiteX4" fmla="*/ 30327 w 29933"/>
                <a:gd name="connsiteY4" fmla="*/ 153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7" y="15311"/>
                  </a:moveTo>
                  <a:cubicBezTo>
                    <a:pt x="30327" y="23576"/>
                    <a:pt x="23627" y="30277"/>
                    <a:pt x="15361" y="30277"/>
                  </a:cubicBezTo>
                  <a:cubicBezTo>
                    <a:pt x="7095" y="30277"/>
                    <a:pt x="394" y="23576"/>
                    <a:pt x="394" y="15311"/>
                  </a:cubicBezTo>
                  <a:cubicBezTo>
                    <a:pt x="394" y="7045"/>
                    <a:pt x="7095" y="344"/>
                    <a:pt x="15361" y="344"/>
                  </a:cubicBezTo>
                  <a:cubicBezTo>
                    <a:pt x="23627" y="344"/>
                    <a:pt x="30327" y="7045"/>
                    <a:pt x="30327" y="15311"/>
                  </a:cubicBezTo>
                  <a:close/>
                </a:path>
              </a:pathLst>
            </a:custGeom>
            <a:solidFill>
              <a:srgbClr val="2B738E"/>
            </a:solidFill>
            <a:ln w="6350" cap="flat">
              <a:noFill/>
              <a:prstDash val="solid"/>
              <a:round/>
            </a:ln>
          </p:spPr>
          <p:txBody>
            <a:bodyPr rtlCol="0" anchor="ctr"/>
            <a:lstStyle/>
            <a:p>
              <a:endParaRPr lang="en-US"/>
            </a:p>
          </p:txBody>
        </p:sp>
        <p:sp>
          <p:nvSpPr>
            <p:cNvPr id="561" name="Freeform: Shape 560">
              <a:extLst>
                <a:ext uri="{FF2B5EF4-FFF2-40B4-BE49-F238E27FC236}">
                  <a16:creationId xmlns:a16="http://schemas.microsoft.com/office/drawing/2014/main" id="{48D706C2-DE2D-C19F-370F-19F7494FC43D}"/>
                </a:ext>
              </a:extLst>
            </p:cNvPr>
            <p:cNvSpPr/>
            <p:nvPr/>
          </p:nvSpPr>
          <p:spPr>
            <a:xfrm>
              <a:off x="5798695" y="4612335"/>
              <a:ext cx="29933" cy="29933"/>
            </a:xfrm>
            <a:custGeom>
              <a:avLst/>
              <a:gdLst>
                <a:gd name="connsiteX0" fmla="*/ 30350 w 29933"/>
                <a:gd name="connsiteY0" fmla="*/ 15308 h 29933"/>
                <a:gd name="connsiteX1" fmla="*/ 15383 w 29933"/>
                <a:gd name="connsiteY1" fmla="*/ 30275 h 29933"/>
                <a:gd name="connsiteX2" fmla="*/ 416 w 29933"/>
                <a:gd name="connsiteY2" fmla="*/ 15308 h 29933"/>
                <a:gd name="connsiteX3" fmla="*/ 15383 w 29933"/>
                <a:gd name="connsiteY3" fmla="*/ 341 h 29933"/>
                <a:gd name="connsiteX4" fmla="*/ 30350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308"/>
                  </a:moveTo>
                  <a:cubicBezTo>
                    <a:pt x="30350" y="23574"/>
                    <a:pt x="23649" y="30275"/>
                    <a:pt x="15383" y="30275"/>
                  </a:cubicBezTo>
                  <a:cubicBezTo>
                    <a:pt x="7117" y="30275"/>
                    <a:pt x="416" y="23574"/>
                    <a:pt x="416" y="15308"/>
                  </a:cubicBezTo>
                  <a:cubicBezTo>
                    <a:pt x="416" y="7042"/>
                    <a:pt x="7117" y="341"/>
                    <a:pt x="15383" y="341"/>
                  </a:cubicBezTo>
                  <a:cubicBezTo>
                    <a:pt x="23649" y="341"/>
                    <a:pt x="30350" y="7042"/>
                    <a:pt x="30350" y="15308"/>
                  </a:cubicBezTo>
                  <a:close/>
                </a:path>
              </a:pathLst>
            </a:custGeom>
            <a:solidFill>
              <a:srgbClr val="3C4E8A"/>
            </a:solidFill>
            <a:ln w="6350" cap="flat">
              <a:noFill/>
              <a:prstDash val="solid"/>
              <a:round/>
            </a:ln>
          </p:spPr>
          <p:txBody>
            <a:bodyPr rtlCol="0" anchor="ctr"/>
            <a:lstStyle/>
            <a:p>
              <a:endParaRPr lang="en-US"/>
            </a:p>
          </p:txBody>
        </p:sp>
        <p:sp>
          <p:nvSpPr>
            <p:cNvPr id="562" name="Freeform: Shape 561">
              <a:extLst>
                <a:ext uri="{FF2B5EF4-FFF2-40B4-BE49-F238E27FC236}">
                  <a16:creationId xmlns:a16="http://schemas.microsoft.com/office/drawing/2014/main" id="{671B2044-B058-CD51-C113-C254B4833749}"/>
                </a:ext>
              </a:extLst>
            </p:cNvPr>
            <p:cNvSpPr/>
            <p:nvPr/>
          </p:nvSpPr>
          <p:spPr>
            <a:xfrm>
              <a:off x="5886240" y="4606822"/>
              <a:ext cx="29933" cy="29933"/>
            </a:xfrm>
            <a:custGeom>
              <a:avLst/>
              <a:gdLst>
                <a:gd name="connsiteX0" fmla="*/ 30359 w 29933"/>
                <a:gd name="connsiteY0" fmla="*/ 15307 h 29933"/>
                <a:gd name="connsiteX1" fmla="*/ 15392 w 29933"/>
                <a:gd name="connsiteY1" fmla="*/ 30274 h 29933"/>
                <a:gd name="connsiteX2" fmla="*/ 426 w 29933"/>
                <a:gd name="connsiteY2" fmla="*/ 15307 h 29933"/>
                <a:gd name="connsiteX3" fmla="*/ 15392 w 29933"/>
                <a:gd name="connsiteY3" fmla="*/ 341 h 29933"/>
                <a:gd name="connsiteX4" fmla="*/ 30359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7"/>
                  </a:moveTo>
                  <a:cubicBezTo>
                    <a:pt x="30359" y="23573"/>
                    <a:pt x="23658" y="30274"/>
                    <a:pt x="15392" y="30274"/>
                  </a:cubicBezTo>
                  <a:cubicBezTo>
                    <a:pt x="7126" y="30274"/>
                    <a:pt x="426" y="23573"/>
                    <a:pt x="426" y="15307"/>
                  </a:cubicBezTo>
                  <a:cubicBezTo>
                    <a:pt x="426" y="7042"/>
                    <a:pt x="7126" y="341"/>
                    <a:pt x="15392" y="341"/>
                  </a:cubicBezTo>
                  <a:cubicBezTo>
                    <a:pt x="23658" y="341"/>
                    <a:pt x="30359" y="7042"/>
                    <a:pt x="30359" y="15307"/>
                  </a:cubicBezTo>
                  <a:close/>
                </a:path>
              </a:pathLst>
            </a:custGeom>
            <a:solidFill>
              <a:srgbClr val="3D4C89"/>
            </a:solidFill>
            <a:ln w="6350" cap="flat">
              <a:noFill/>
              <a:prstDash val="solid"/>
              <a:round/>
            </a:ln>
          </p:spPr>
          <p:txBody>
            <a:bodyPr rtlCol="0" anchor="ctr"/>
            <a:lstStyle/>
            <a:p>
              <a:endParaRPr lang="en-US"/>
            </a:p>
          </p:txBody>
        </p:sp>
        <p:sp>
          <p:nvSpPr>
            <p:cNvPr id="563" name="Freeform: Shape 562">
              <a:extLst>
                <a:ext uri="{FF2B5EF4-FFF2-40B4-BE49-F238E27FC236}">
                  <a16:creationId xmlns:a16="http://schemas.microsoft.com/office/drawing/2014/main" id="{D1D7E872-E832-E659-1960-53E239C29A25}"/>
                </a:ext>
              </a:extLst>
            </p:cNvPr>
            <p:cNvSpPr/>
            <p:nvPr/>
          </p:nvSpPr>
          <p:spPr>
            <a:xfrm>
              <a:off x="5293349" y="4652457"/>
              <a:ext cx="29933" cy="29933"/>
            </a:xfrm>
            <a:custGeom>
              <a:avLst/>
              <a:gdLst>
                <a:gd name="connsiteX0" fmla="*/ 30297 w 29933"/>
                <a:gd name="connsiteY0" fmla="*/ 15312 h 29933"/>
                <a:gd name="connsiteX1" fmla="*/ 15330 w 29933"/>
                <a:gd name="connsiteY1" fmla="*/ 30279 h 29933"/>
                <a:gd name="connsiteX2" fmla="*/ 363 w 29933"/>
                <a:gd name="connsiteY2" fmla="*/ 15312 h 29933"/>
                <a:gd name="connsiteX3" fmla="*/ 15330 w 29933"/>
                <a:gd name="connsiteY3" fmla="*/ 346 h 29933"/>
                <a:gd name="connsiteX4" fmla="*/ 30297 w 29933"/>
                <a:gd name="connsiteY4" fmla="*/ 153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7" y="15312"/>
                  </a:moveTo>
                  <a:cubicBezTo>
                    <a:pt x="30297" y="23578"/>
                    <a:pt x="23596" y="30279"/>
                    <a:pt x="15330" y="30279"/>
                  </a:cubicBezTo>
                  <a:cubicBezTo>
                    <a:pt x="7064" y="30279"/>
                    <a:pt x="363" y="23578"/>
                    <a:pt x="363" y="15312"/>
                  </a:cubicBezTo>
                  <a:cubicBezTo>
                    <a:pt x="363" y="7046"/>
                    <a:pt x="7064" y="346"/>
                    <a:pt x="15330" y="346"/>
                  </a:cubicBezTo>
                  <a:cubicBezTo>
                    <a:pt x="23596" y="346"/>
                    <a:pt x="30297" y="7046"/>
                    <a:pt x="30297" y="15312"/>
                  </a:cubicBezTo>
                  <a:close/>
                </a:path>
              </a:pathLst>
            </a:custGeom>
            <a:solidFill>
              <a:srgbClr val="59C764"/>
            </a:solidFill>
            <a:ln w="6350" cap="flat">
              <a:noFill/>
              <a:prstDash val="solid"/>
              <a:round/>
            </a:ln>
          </p:spPr>
          <p:txBody>
            <a:bodyPr rtlCol="0" anchor="ctr"/>
            <a:lstStyle/>
            <a:p>
              <a:endParaRPr lang="en-US"/>
            </a:p>
          </p:txBody>
        </p:sp>
        <p:sp>
          <p:nvSpPr>
            <p:cNvPr id="564" name="Freeform: Shape 563">
              <a:extLst>
                <a:ext uri="{FF2B5EF4-FFF2-40B4-BE49-F238E27FC236}">
                  <a16:creationId xmlns:a16="http://schemas.microsoft.com/office/drawing/2014/main" id="{8B751043-BE26-0B87-4C5E-1541E8093019}"/>
                </a:ext>
              </a:extLst>
            </p:cNvPr>
            <p:cNvSpPr/>
            <p:nvPr/>
          </p:nvSpPr>
          <p:spPr>
            <a:xfrm>
              <a:off x="5836270" y="4601166"/>
              <a:ext cx="29933" cy="29933"/>
            </a:xfrm>
            <a:custGeom>
              <a:avLst/>
              <a:gdLst>
                <a:gd name="connsiteX0" fmla="*/ 30354 w 29933"/>
                <a:gd name="connsiteY0" fmla="*/ 15307 h 29933"/>
                <a:gd name="connsiteX1" fmla="*/ 15387 w 29933"/>
                <a:gd name="connsiteY1" fmla="*/ 30273 h 29933"/>
                <a:gd name="connsiteX2" fmla="*/ 420 w 29933"/>
                <a:gd name="connsiteY2" fmla="*/ 15307 h 29933"/>
                <a:gd name="connsiteX3" fmla="*/ 15387 w 29933"/>
                <a:gd name="connsiteY3" fmla="*/ 340 h 29933"/>
                <a:gd name="connsiteX4" fmla="*/ 30354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7"/>
                  </a:moveTo>
                  <a:cubicBezTo>
                    <a:pt x="30354" y="23573"/>
                    <a:pt x="23653" y="30273"/>
                    <a:pt x="15387" y="30273"/>
                  </a:cubicBezTo>
                  <a:cubicBezTo>
                    <a:pt x="7121" y="30273"/>
                    <a:pt x="420" y="23573"/>
                    <a:pt x="420" y="15307"/>
                  </a:cubicBezTo>
                  <a:cubicBezTo>
                    <a:pt x="420" y="7041"/>
                    <a:pt x="7121" y="340"/>
                    <a:pt x="15387" y="340"/>
                  </a:cubicBezTo>
                  <a:cubicBezTo>
                    <a:pt x="23653" y="340"/>
                    <a:pt x="30354" y="7041"/>
                    <a:pt x="30354" y="15307"/>
                  </a:cubicBezTo>
                  <a:close/>
                </a:path>
              </a:pathLst>
            </a:custGeom>
            <a:solidFill>
              <a:srgbClr val="414286"/>
            </a:solidFill>
            <a:ln w="6350" cap="flat">
              <a:noFill/>
              <a:prstDash val="solid"/>
              <a:round/>
            </a:ln>
          </p:spPr>
          <p:txBody>
            <a:bodyPr rtlCol="0" anchor="ctr"/>
            <a:lstStyle/>
            <a:p>
              <a:endParaRPr lang="en-US"/>
            </a:p>
          </p:txBody>
        </p:sp>
        <p:sp>
          <p:nvSpPr>
            <p:cNvPr id="565" name="Freeform: Shape 564">
              <a:extLst>
                <a:ext uri="{FF2B5EF4-FFF2-40B4-BE49-F238E27FC236}">
                  <a16:creationId xmlns:a16="http://schemas.microsoft.com/office/drawing/2014/main" id="{384B9F1C-943F-6299-A173-7D498550AEA7}"/>
                </a:ext>
              </a:extLst>
            </p:cNvPr>
            <p:cNvSpPr/>
            <p:nvPr/>
          </p:nvSpPr>
          <p:spPr>
            <a:xfrm>
              <a:off x="5926284" y="4594797"/>
              <a:ext cx="29933" cy="29933"/>
            </a:xfrm>
            <a:custGeom>
              <a:avLst/>
              <a:gdLst>
                <a:gd name="connsiteX0" fmla="*/ 30363 w 29933"/>
                <a:gd name="connsiteY0" fmla="*/ 15306 h 29933"/>
                <a:gd name="connsiteX1" fmla="*/ 15396 w 29933"/>
                <a:gd name="connsiteY1" fmla="*/ 30273 h 29933"/>
                <a:gd name="connsiteX2" fmla="*/ 430 w 29933"/>
                <a:gd name="connsiteY2" fmla="*/ 15306 h 29933"/>
                <a:gd name="connsiteX3" fmla="*/ 15396 w 29933"/>
                <a:gd name="connsiteY3" fmla="*/ 339 h 29933"/>
                <a:gd name="connsiteX4" fmla="*/ 30363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06"/>
                  </a:moveTo>
                  <a:cubicBezTo>
                    <a:pt x="30363" y="23572"/>
                    <a:pt x="23662" y="30273"/>
                    <a:pt x="15396" y="30273"/>
                  </a:cubicBezTo>
                  <a:cubicBezTo>
                    <a:pt x="7131" y="30273"/>
                    <a:pt x="430" y="23572"/>
                    <a:pt x="430" y="15306"/>
                  </a:cubicBezTo>
                  <a:cubicBezTo>
                    <a:pt x="430" y="7040"/>
                    <a:pt x="7131" y="339"/>
                    <a:pt x="15396" y="339"/>
                  </a:cubicBezTo>
                  <a:cubicBezTo>
                    <a:pt x="23662" y="339"/>
                    <a:pt x="30363" y="7040"/>
                    <a:pt x="30363" y="15306"/>
                  </a:cubicBezTo>
                  <a:close/>
                </a:path>
              </a:pathLst>
            </a:custGeom>
            <a:solidFill>
              <a:srgbClr val="472A79"/>
            </a:solidFill>
            <a:ln w="6350" cap="flat">
              <a:noFill/>
              <a:prstDash val="solid"/>
              <a:round/>
            </a:ln>
          </p:spPr>
          <p:txBody>
            <a:bodyPr rtlCol="0" anchor="ctr"/>
            <a:lstStyle/>
            <a:p>
              <a:endParaRPr lang="en-US"/>
            </a:p>
          </p:txBody>
        </p:sp>
        <p:sp>
          <p:nvSpPr>
            <p:cNvPr id="566" name="Freeform: Shape 565">
              <a:extLst>
                <a:ext uri="{FF2B5EF4-FFF2-40B4-BE49-F238E27FC236}">
                  <a16:creationId xmlns:a16="http://schemas.microsoft.com/office/drawing/2014/main" id="{DBEFE788-3DD8-6D67-BEE4-F9ED69C53C74}"/>
                </a:ext>
              </a:extLst>
            </p:cNvPr>
            <p:cNvSpPr/>
            <p:nvPr/>
          </p:nvSpPr>
          <p:spPr>
            <a:xfrm>
              <a:off x="5873221" y="4600366"/>
              <a:ext cx="29933" cy="29933"/>
            </a:xfrm>
            <a:custGeom>
              <a:avLst/>
              <a:gdLst>
                <a:gd name="connsiteX0" fmla="*/ 30357 w 29933"/>
                <a:gd name="connsiteY0" fmla="*/ 15307 h 29933"/>
                <a:gd name="connsiteX1" fmla="*/ 15391 w 29933"/>
                <a:gd name="connsiteY1" fmla="*/ 30273 h 29933"/>
                <a:gd name="connsiteX2" fmla="*/ 424 w 29933"/>
                <a:gd name="connsiteY2" fmla="*/ 15307 h 29933"/>
                <a:gd name="connsiteX3" fmla="*/ 15391 w 29933"/>
                <a:gd name="connsiteY3" fmla="*/ 340 h 29933"/>
                <a:gd name="connsiteX4" fmla="*/ 30357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07"/>
                  </a:moveTo>
                  <a:cubicBezTo>
                    <a:pt x="30357" y="23573"/>
                    <a:pt x="23657" y="30273"/>
                    <a:pt x="15391" y="30273"/>
                  </a:cubicBezTo>
                  <a:cubicBezTo>
                    <a:pt x="7125" y="30273"/>
                    <a:pt x="424" y="23573"/>
                    <a:pt x="424" y="15307"/>
                  </a:cubicBezTo>
                  <a:cubicBezTo>
                    <a:pt x="424" y="7041"/>
                    <a:pt x="7125" y="340"/>
                    <a:pt x="15391" y="340"/>
                  </a:cubicBezTo>
                  <a:cubicBezTo>
                    <a:pt x="23657" y="340"/>
                    <a:pt x="30357" y="7041"/>
                    <a:pt x="30357" y="15307"/>
                  </a:cubicBezTo>
                  <a:close/>
                </a:path>
              </a:pathLst>
            </a:custGeom>
            <a:solidFill>
              <a:srgbClr val="3D4A89"/>
            </a:solidFill>
            <a:ln w="6350" cap="flat">
              <a:noFill/>
              <a:prstDash val="solid"/>
              <a:round/>
            </a:ln>
          </p:spPr>
          <p:txBody>
            <a:bodyPr rtlCol="0" anchor="ctr"/>
            <a:lstStyle/>
            <a:p>
              <a:endParaRPr lang="en-US"/>
            </a:p>
          </p:txBody>
        </p:sp>
        <p:sp>
          <p:nvSpPr>
            <p:cNvPr id="567" name="Freeform: Shape 566">
              <a:extLst>
                <a:ext uri="{FF2B5EF4-FFF2-40B4-BE49-F238E27FC236}">
                  <a16:creationId xmlns:a16="http://schemas.microsoft.com/office/drawing/2014/main" id="{E2B5F4CB-265B-10EA-860C-8BB8D4804024}"/>
                </a:ext>
              </a:extLst>
            </p:cNvPr>
            <p:cNvSpPr/>
            <p:nvPr/>
          </p:nvSpPr>
          <p:spPr>
            <a:xfrm>
              <a:off x="5890515" y="4600147"/>
              <a:ext cx="29933" cy="29933"/>
            </a:xfrm>
            <a:custGeom>
              <a:avLst/>
              <a:gdLst>
                <a:gd name="connsiteX0" fmla="*/ 30359 w 29933"/>
                <a:gd name="connsiteY0" fmla="*/ 15307 h 29933"/>
                <a:gd name="connsiteX1" fmla="*/ 15393 w 29933"/>
                <a:gd name="connsiteY1" fmla="*/ 30273 h 29933"/>
                <a:gd name="connsiteX2" fmla="*/ 426 w 29933"/>
                <a:gd name="connsiteY2" fmla="*/ 15307 h 29933"/>
                <a:gd name="connsiteX3" fmla="*/ 15393 w 29933"/>
                <a:gd name="connsiteY3" fmla="*/ 340 h 29933"/>
                <a:gd name="connsiteX4" fmla="*/ 30359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7"/>
                  </a:moveTo>
                  <a:cubicBezTo>
                    <a:pt x="30359" y="23573"/>
                    <a:pt x="23658" y="30273"/>
                    <a:pt x="15393" y="30273"/>
                  </a:cubicBezTo>
                  <a:cubicBezTo>
                    <a:pt x="7127" y="30273"/>
                    <a:pt x="426" y="23573"/>
                    <a:pt x="426" y="15307"/>
                  </a:cubicBezTo>
                  <a:cubicBezTo>
                    <a:pt x="426" y="7041"/>
                    <a:pt x="7127" y="340"/>
                    <a:pt x="15393" y="340"/>
                  </a:cubicBezTo>
                  <a:cubicBezTo>
                    <a:pt x="23658" y="340"/>
                    <a:pt x="30359" y="7041"/>
                    <a:pt x="30359" y="15307"/>
                  </a:cubicBezTo>
                  <a:close/>
                </a:path>
              </a:pathLst>
            </a:custGeom>
            <a:solidFill>
              <a:srgbClr val="3E4989"/>
            </a:solidFill>
            <a:ln w="6350" cap="flat">
              <a:noFill/>
              <a:prstDash val="solid"/>
              <a:round/>
            </a:ln>
          </p:spPr>
          <p:txBody>
            <a:bodyPr rtlCol="0" anchor="ctr"/>
            <a:lstStyle/>
            <a:p>
              <a:endParaRPr lang="en-US"/>
            </a:p>
          </p:txBody>
        </p:sp>
        <p:sp>
          <p:nvSpPr>
            <p:cNvPr id="568" name="Freeform: Shape 567">
              <a:extLst>
                <a:ext uri="{FF2B5EF4-FFF2-40B4-BE49-F238E27FC236}">
                  <a16:creationId xmlns:a16="http://schemas.microsoft.com/office/drawing/2014/main" id="{FD86302F-F024-D947-AF5B-5554F80A2E33}"/>
                </a:ext>
              </a:extLst>
            </p:cNvPr>
            <p:cNvSpPr/>
            <p:nvPr/>
          </p:nvSpPr>
          <p:spPr>
            <a:xfrm>
              <a:off x="5888924" y="4607649"/>
              <a:ext cx="29933" cy="29933"/>
            </a:xfrm>
            <a:custGeom>
              <a:avLst/>
              <a:gdLst>
                <a:gd name="connsiteX0" fmla="*/ 30359 w 29933"/>
                <a:gd name="connsiteY0" fmla="*/ 15307 h 29933"/>
                <a:gd name="connsiteX1" fmla="*/ 15392 w 29933"/>
                <a:gd name="connsiteY1" fmla="*/ 30274 h 29933"/>
                <a:gd name="connsiteX2" fmla="*/ 426 w 29933"/>
                <a:gd name="connsiteY2" fmla="*/ 15307 h 29933"/>
                <a:gd name="connsiteX3" fmla="*/ 15392 w 29933"/>
                <a:gd name="connsiteY3" fmla="*/ 341 h 29933"/>
                <a:gd name="connsiteX4" fmla="*/ 30359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7"/>
                  </a:moveTo>
                  <a:cubicBezTo>
                    <a:pt x="30359" y="23573"/>
                    <a:pt x="23658" y="30274"/>
                    <a:pt x="15392" y="30274"/>
                  </a:cubicBezTo>
                  <a:cubicBezTo>
                    <a:pt x="7127" y="30274"/>
                    <a:pt x="426" y="23573"/>
                    <a:pt x="426" y="15307"/>
                  </a:cubicBezTo>
                  <a:cubicBezTo>
                    <a:pt x="426" y="7042"/>
                    <a:pt x="7127" y="341"/>
                    <a:pt x="15392" y="341"/>
                  </a:cubicBezTo>
                  <a:cubicBezTo>
                    <a:pt x="23658" y="341"/>
                    <a:pt x="30359" y="7042"/>
                    <a:pt x="30359" y="15307"/>
                  </a:cubicBezTo>
                  <a:close/>
                </a:path>
              </a:pathLst>
            </a:custGeom>
            <a:solidFill>
              <a:srgbClr val="462F7C"/>
            </a:solidFill>
            <a:ln w="6350" cap="flat">
              <a:noFill/>
              <a:prstDash val="solid"/>
              <a:round/>
            </a:ln>
          </p:spPr>
          <p:txBody>
            <a:bodyPr rtlCol="0" anchor="ctr"/>
            <a:lstStyle/>
            <a:p>
              <a:endParaRPr lang="en-US"/>
            </a:p>
          </p:txBody>
        </p:sp>
        <p:sp>
          <p:nvSpPr>
            <p:cNvPr id="569" name="Freeform: Shape 568">
              <a:extLst>
                <a:ext uri="{FF2B5EF4-FFF2-40B4-BE49-F238E27FC236}">
                  <a16:creationId xmlns:a16="http://schemas.microsoft.com/office/drawing/2014/main" id="{61037DF4-6629-9C11-DFA7-4840547E6108}"/>
                </a:ext>
              </a:extLst>
            </p:cNvPr>
            <p:cNvSpPr/>
            <p:nvPr/>
          </p:nvSpPr>
          <p:spPr>
            <a:xfrm>
              <a:off x="5842736" y="4606576"/>
              <a:ext cx="29933" cy="29933"/>
            </a:xfrm>
            <a:custGeom>
              <a:avLst/>
              <a:gdLst>
                <a:gd name="connsiteX0" fmla="*/ 30354 w 29933"/>
                <a:gd name="connsiteY0" fmla="*/ 15307 h 29933"/>
                <a:gd name="connsiteX1" fmla="*/ 15388 w 29933"/>
                <a:gd name="connsiteY1" fmla="*/ 30274 h 29933"/>
                <a:gd name="connsiteX2" fmla="*/ 421 w 29933"/>
                <a:gd name="connsiteY2" fmla="*/ 15307 h 29933"/>
                <a:gd name="connsiteX3" fmla="*/ 15388 w 29933"/>
                <a:gd name="connsiteY3" fmla="*/ 341 h 29933"/>
                <a:gd name="connsiteX4" fmla="*/ 30354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7"/>
                  </a:moveTo>
                  <a:cubicBezTo>
                    <a:pt x="30354" y="23573"/>
                    <a:pt x="23653" y="30274"/>
                    <a:pt x="15388" y="30274"/>
                  </a:cubicBezTo>
                  <a:cubicBezTo>
                    <a:pt x="7122" y="30274"/>
                    <a:pt x="421" y="23573"/>
                    <a:pt x="421" y="15307"/>
                  </a:cubicBezTo>
                  <a:cubicBezTo>
                    <a:pt x="421" y="7041"/>
                    <a:pt x="7122" y="341"/>
                    <a:pt x="15388" y="341"/>
                  </a:cubicBezTo>
                  <a:cubicBezTo>
                    <a:pt x="23653" y="341"/>
                    <a:pt x="30354" y="7041"/>
                    <a:pt x="30354" y="15307"/>
                  </a:cubicBezTo>
                  <a:close/>
                </a:path>
              </a:pathLst>
            </a:custGeom>
            <a:solidFill>
              <a:srgbClr val="48196B"/>
            </a:solidFill>
            <a:ln w="6350" cap="flat">
              <a:noFill/>
              <a:prstDash val="solid"/>
              <a:round/>
            </a:ln>
          </p:spPr>
          <p:txBody>
            <a:bodyPr rtlCol="0" anchor="ctr"/>
            <a:lstStyle/>
            <a:p>
              <a:endParaRPr lang="en-US"/>
            </a:p>
          </p:txBody>
        </p:sp>
        <p:sp>
          <p:nvSpPr>
            <p:cNvPr id="570" name="Freeform: Shape 569">
              <a:extLst>
                <a:ext uri="{FF2B5EF4-FFF2-40B4-BE49-F238E27FC236}">
                  <a16:creationId xmlns:a16="http://schemas.microsoft.com/office/drawing/2014/main" id="{4B8AC783-061F-7711-DF2B-56C7B258627D}"/>
                </a:ext>
              </a:extLst>
            </p:cNvPr>
            <p:cNvSpPr/>
            <p:nvPr/>
          </p:nvSpPr>
          <p:spPr>
            <a:xfrm>
              <a:off x="5613999" y="4634073"/>
              <a:ext cx="29933" cy="29933"/>
            </a:xfrm>
            <a:custGeom>
              <a:avLst/>
              <a:gdLst>
                <a:gd name="connsiteX0" fmla="*/ 30330 w 29933"/>
                <a:gd name="connsiteY0" fmla="*/ 15310 h 29933"/>
                <a:gd name="connsiteX1" fmla="*/ 15364 w 29933"/>
                <a:gd name="connsiteY1" fmla="*/ 30277 h 29933"/>
                <a:gd name="connsiteX2" fmla="*/ 397 w 29933"/>
                <a:gd name="connsiteY2" fmla="*/ 15310 h 29933"/>
                <a:gd name="connsiteX3" fmla="*/ 15364 w 29933"/>
                <a:gd name="connsiteY3" fmla="*/ 344 h 29933"/>
                <a:gd name="connsiteX4" fmla="*/ 30330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0" y="15310"/>
                  </a:moveTo>
                  <a:cubicBezTo>
                    <a:pt x="30330" y="23576"/>
                    <a:pt x="23629" y="30277"/>
                    <a:pt x="15364" y="30277"/>
                  </a:cubicBezTo>
                  <a:cubicBezTo>
                    <a:pt x="7098" y="30277"/>
                    <a:pt x="397" y="23576"/>
                    <a:pt x="397" y="15310"/>
                  </a:cubicBezTo>
                  <a:cubicBezTo>
                    <a:pt x="397" y="7044"/>
                    <a:pt x="7098" y="344"/>
                    <a:pt x="15364" y="344"/>
                  </a:cubicBezTo>
                  <a:cubicBezTo>
                    <a:pt x="23629" y="344"/>
                    <a:pt x="30330" y="7044"/>
                    <a:pt x="30330" y="15310"/>
                  </a:cubicBezTo>
                  <a:close/>
                </a:path>
              </a:pathLst>
            </a:custGeom>
            <a:solidFill>
              <a:srgbClr val="2C718E"/>
            </a:solidFill>
            <a:ln w="6350" cap="flat">
              <a:noFill/>
              <a:prstDash val="solid"/>
              <a:round/>
            </a:ln>
          </p:spPr>
          <p:txBody>
            <a:bodyPr rtlCol="0" anchor="ctr"/>
            <a:lstStyle/>
            <a:p>
              <a:endParaRPr lang="en-US"/>
            </a:p>
          </p:txBody>
        </p:sp>
        <p:sp>
          <p:nvSpPr>
            <p:cNvPr id="571" name="Freeform: Shape 570">
              <a:extLst>
                <a:ext uri="{FF2B5EF4-FFF2-40B4-BE49-F238E27FC236}">
                  <a16:creationId xmlns:a16="http://schemas.microsoft.com/office/drawing/2014/main" id="{0B1F33EC-CA5E-6BAC-6443-556D71E38542}"/>
                </a:ext>
              </a:extLst>
            </p:cNvPr>
            <p:cNvSpPr/>
            <p:nvPr/>
          </p:nvSpPr>
          <p:spPr>
            <a:xfrm>
              <a:off x="5838521" y="4601096"/>
              <a:ext cx="29933" cy="29933"/>
            </a:xfrm>
            <a:custGeom>
              <a:avLst/>
              <a:gdLst>
                <a:gd name="connsiteX0" fmla="*/ 30354 w 29933"/>
                <a:gd name="connsiteY0" fmla="*/ 15307 h 29933"/>
                <a:gd name="connsiteX1" fmla="*/ 15387 w 29933"/>
                <a:gd name="connsiteY1" fmla="*/ 30273 h 29933"/>
                <a:gd name="connsiteX2" fmla="*/ 421 w 29933"/>
                <a:gd name="connsiteY2" fmla="*/ 15307 h 29933"/>
                <a:gd name="connsiteX3" fmla="*/ 15387 w 29933"/>
                <a:gd name="connsiteY3" fmla="*/ 340 h 29933"/>
                <a:gd name="connsiteX4" fmla="*/ 30354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7"/>
                  </a:moveTo>
                  <a:cubicBezTo>
                    <a:pt x="30354" y="23573"/>
                    <a:pt x="23653" y="30273"/>
                    <a:pt x="15387" y="30273"/>
                  </a:cubicBezTo>
                  <a:cubicBezTo>
                    <a:pt x="7121" y="30273"/>
                    <a:pt x="421" y="23573"/>
                    <a:pt x="421" y="15307"/>
                  </a:cubicBezTo>
                  <a:cubicBezTo>
                    <a:pt x="421" y="7041"/>
                    <a:pt x="7121" y="340"/>
                    <a:pt x="15387" y="340"/>
                  </a:cubicBezTo>
                  <a:cubicBezTo>
                    <a:pt x="23653" y="340"/>
                    <a:pt x="30354" y="7041"/>
                    <a:pt x="30354" y="15307"/>
                  </a:cubicBezTo>
                  <a:close/>
                </a:path>
              </a:pathLst>
            </a:custGeom>
            <a:solidFill>
              <a:srgbClr val="39548B"/>
            </a:solidFill>
            <a:ln w="6350" cap="flat">
              <a:noFill/>
              <a:prstDash val="solid"/>
              <a:round/>
            </a:ln>
          </p:spPr>
          <p:txBody>
            <a:bodyPr rtlCol="0" anchor="ctr"/>
            <a:lstStyle/>
            <a:p>
              <a:endParaRPr lang="en-US"/>
            </a:p>
          </p:txBody>
        </p:sp>
        <p:sp>
          <p:nvSpPr>
            <p:cNvPr id="572" name="Freeform: Shape 571">
              <a:extLst>
                <a:ext uri="{FF2B5EF4-FFF2-40B4-BE49-F238E27FC236}">
                  <a16:creationId xmlns:a16="http://schemas.microsoft.com/office/drawing/2014/main" id="{7568B321-983D-4325-D12F-41455C174732}"/>
                </a:ext>
              </a:extLst>
            </p:cNvPr>
            <p:cNvSpPr/>
            <p:nvPr/>
          </p:nvSpPr>
          <p:spPr>
            <a:xfrm>
              <a:off x="5884957" y="4600464"/>
              <a:ext cx="29933" cy="29933"/>
            </a:xfrm>
            <a:custGeom>
              <a:avLst/>
              <a:gdLst>
                <a:gd name="connsiteX0" fmla="*/ 30359 w 29933"/>
                <a:gd name="connsiteY0" fmla="*/ 15307 h 29933"/>
                <a:gd name="connsiteX1" fmla="*/ 15392 w 29933"/>
                <a:gd name="connsiteY1" fmla="*/ 30273 h 29933"/>
                <a:gd name="connsiteX2" fmla="*/ 425 w 29933"/>
                <a:gd name="connsiteY2" fmla="*/ 15307 h 29933"/>
                <a:gd name="connsiteX3" fmla="*/ 15392 w 29933"/>
                <a:gd name="connsiteY3" fmla="*/ 340 h 29933"/>
                <a:gd name="connsiteX4" fmla="*/ 30359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7"/>
                  </a:moveTo>
                  <a:cubicBezTo>
                    <a:pt x="30359" y="23573"/>
                    <a:pt x="23658" y="30273"/>
                    <a:pt x="15392" y="30273"/>
                  </a:cubicBezTo>
                  <a:cubicBezTo>
                    <a:pt x="7126" y="30273"/>
                    <a:pt x="425" y="23573"/>
                    <a:pt x="425" y="15307"/>
                  </a:cubicBezTo>
                  <a:cubicBezTo>
                    <a:pt x="425" y="7041"/>
                    <a:pt x="7126" y="340"/>
                    <a:pt x="15392" y="340"/>
                  </a:cubicBezTo>
                  <a:cubicBezTo>
                    <a:pt x="23658" y="340"/>
                    <a:pt x="30359" y="7041"/>
                    <a:pt x="30359" y="15307"/>
                  </a:cubicBezTo>
                  <a:close/>
                </a:path>
              </a:pathLst>
            </a:custGeom>
            <a:solidFill>
              <a:srgbClr val="3E4989"/>
            </a:solidFill>
            <a:ln w="6350" cap="flat">
              <a:noFill/>
              <a:prstDash val="solid"/>
              <a:round/>
            </a:ln>
          </p:spPr>
          <p:txBody>
            <a:bodyPr rtlCol="0" anchor="ctr"/>
            <a:lstStyle/>
            <a:p>
              <a:endParaRPr lang="en-US"/>
            </a:p>
          </p:txBody>
        </p:sp>
        <p:sp>
          <p:nvSpPr>
            <p:cNvPr id="573" name="Freeform: Shape 572">
              <a:extLst>
                <a:ext uri="{FF2B5EF4-FFF2-40B4-BE49-F238E27FC236}">
                  <a16:creationId xmlns:a16="http://schemas.microsoft.com/office/drawing/2014/main" id="{CA403DDD-6FF4-FB0A-ED22-3328A20BD4BA}"/>
                </a:ext>
              </a:extLst>
            </p:cNvPr>
            <p:cNvSpPr/>
            <p:nvPr/>
          </p:nvSpPr>
          <p:spPr>
            <a:xfrm>
              <a:off x="5892575" y="4595876"/>
              <a:ext cx="29933" cy="29933"/>
            </a:xfrm>
            <a:custGeom>
              <a:avLst/>
              <a:gdLst>
                <a:gd name="connsiteX0" fmla="*/ 30359 w 29933"/>
                <a:gd name="connsiteY0" fmla="*/ 15306 h 29933"/>
                <a:gd name="connsiteX1" fmla="*/ 15393 w 29933"/>
                <a:gd name="connsiteY1" fmla="*/ 30273 h 29933"/>
                <a:gd name="connsiteX2" fmla="*/ 426 w 29933"/>
                <a:gd name="connsiteY2" fmla="*/ 15306 h 29933"/>
                <a:gd name="connsiteX3" fmla="*/ 15393 w 29933"/>
                <a:gd name="connsiteY3" fmla="*/ 340 h 29933"/>
                <a:gd name="connsiteX4" fmla="*/ 30359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6"/>
                  </a:moveTo>
                  <a:cubicBezTo>
                    <a:pt x="30359" y="23572"/>
                    <a:pt x="23659" y="30273"/>
                    <a:pt x="15393" y="30273"/>
                  </a:cubicBezTo>
                  <a:cubicBezTo>
                    <a:pt x="7127" y="30273"/>
                    <a:pt x="426" y="23572"/>
                    <a:pt x="426" y="15306"/>
                  </a:cubicBezTo>
                  <a:cubicBezTo>
                    <a:pt x="426" y="7040"/>
                    <a:pt x="7127" y="340"/>
                    <a:pt x="15393" y="340"/>
                  </a:cubicBezTo>
                  <a:cubicBezTo>
                    <a:pt x="23659" y="340"/>
                    <a:pt x="30359" y="7040"/>
                    <a:pt x="30359" y="15306"/>
                  </a:cubicBezTo>
                  <a:close/>
                </a:path>
              </a:pathLst>
            </a:custGeom>
            <a:solidFill>
              <a:srgbClr val="3C4E8A"/>
            </a:solidFill>
            <a:ln w="6350" cap="flat">
              <a:noFill/>
              <a:prstDash val="solid"/>
              <a:round/>
            </a:ln>
          </p:spPr>
          <p:txBody>
            <a:bodyPr rtlCol="0" anchor="ctr"/>
            <a:lstStyle/>
            <a:p>
              <a:endParaRPr lang="en-US"/>
            </a:p>
          </p:txBody>
        </p:sp>
        <p:sp>
          <p:nvSpPr>
            <p:cNvPr id="574" name="Freeform: Shape 573">
              <a:extLst>
                <a:ext uri="{FF2B5EF4-FFF2-40B4-BE49-F238E27FC236}">
                  <a16:creationId xmlns:a16="http://schemas.microsoft.com/office/drawing/2014/main" id="{8354187F-3697-1D21-5041-4FA992F73228}"/>
                </a:ext>
              </a:extLst>
            </p:cNvPr>
            <p:cNvSpPr/>
            <p:nvPr/>
          </p:nvSpPr>
          <p:spPr>
            <a:xfrm>
              <a:off x="5895926" y="4600779"/>
              <a:ext cx="29933" cy="29933"/>
            </a:xfrm>
            <a:custGeom>
              <a:avLst/>
              <a:gdLst>
                <a:gd name="connsiteX0" fmla="*/ 30360 w 29933"/>
                <a:gd name="connsiteY0" fmla="*/ 15307 h 29933"/>
                <a:gd name="connsiteX1" fmla="*/ 15393 w 29933"/>
                <a:gd name="connsiteY1" fmla="*/ 30273 h 29933"/>
                <a:gd name="connsiteX2" fmla="*/ 427 w 29933"/>
                <a:gd name="connsiteY2" fmla="*/ 15307 h 29933"/>
                <a:gd name="connsiteX3" fmla="*/ 15393 w 29933"/>
                <a:gd name="connsiteY3" fmla="*/ 340 h 29933"/>
                <a:gd name="connsiteX4" fmla="*/ 30360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07"/>
                  </a:moveTo>
                  <a:cubicBezTo>
                    <a:pt x="30360" y="23573"/>
                    <a:pt x="23659" y="30273"/>
                    <a:pt x="15393" y="30273"/>
                  </a:cubicBezTo>
                  <a:cubicBezTo>
                    <a:pt x="7127" y="30273"/>
                    <a:pt x="427" y="23573"/>
                    <a:pt x="427" y="15307"/>
                  </a:cubicBezTo>
                  <a:cubicBezTo>
                    <a:pt x="427" y="7041"/>
                    <a:pt x="7127" y="340"/>
                    <a:pt x="15393" y="340"/>
                  </a:cubicBezTo>
                  <a:cubicBezTo>
                    <a:pt x="23659" y="340"/>
                    <a:pt x="30360" y="7041"/>
                    <a:pt x="30360" y="15307"/>
                  </a:cubicBezTo>
                  <a:close/>
                </a:path>
              </a:pathLst>
            </a:custGeom>
            <a:solidFill>
              <a:srgbClr val="3F4788"/>
            </a:solidFill>
            <a:ln w="6350" cap="flat">
              <a:noFill/>
              <a:prstDash val="solid"/>
              <a:round/>
            </a:ln>
          </p:spPr>
          <p:txBody>
            <a:bodyPr rtlCol="0" anchor="ctr"/>
            <a:lstStyle/>
            <a:p>
              <a:endParaRPr lang="en-US"/>
            </a:p>
          </p:txBody>
        </p:sp>
        <p:sp>
          <p:nvSpPr>
            <p:cNvPr id="575" name="Freeform: Shape 574">
              <a:extLst>
                <a:ext uri="{FF2B5EF4-FFF2-40B4-BE49-F238E27FC236}">
                  <a16:creationId xmlns:a16="http://schemas.microsoft.com/office/drawing/2014/main" id="{AC4B0542-6BF6-E8AB-E6D5-2F722CCBD782}"/>
                </a:ext>
              </a:extLst>
            </p:cNvPr>
            <p:cNvSpPr/>
            <p:nvPr/>
          </p:nvSpPr>
          <p:spPr>
            <a:xfrm>
              <a:off x="5693762" y="4626543"/>
              <a:ext cx="29933" cy="29933"/>
            </a:xfrm>
            <a:custGeom>
              <a:avLst/>
              <a:gdLst>
                <a:gd name="connsiteX0" fmla="*/ 30339 w 29933"/>
                <a:gd name="connsiteY0" fmla="*/ 15309 h 29933"/>
                <a:gd name="connsiteX1" fmla="*/ 15372 w 29933"/>
                <a:gd name="connsiteY1" fmla="*/ 30276 h 29933"/>
                <a:gd name="connsiteX2" fmla="*/ 405 w 29933"/>
                <a:gd name="connsiteY2" fmla="*/ 15309 h 29933"/>
                <a:gd name="connsiteX3" fmla="*/ 15372 w 29933"/>
                <a:gd name="connsiteY3" fmla="*/ 343 h 29933"/>
                <a:gd name="connsiteX4" fmla="*/ 30339 w 29933"/>
                <a:gd name="connsiteY4" fmla="*/ 153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9" y="15309"/>
                  </a:moveTo>
                  <a:cubicBezTo>
                    <a:pt x="30339" y="23575"/>
                    <a:pt x="23638" y="30276"/>
                    <a:pt x="15372" y="30276"/>
                  </a:cubicBezTo>
                  <a:cubicBezTo>
                    <a:pt x="7106" y="30276"/>
                    <a:pt x="405" y="23575"/>
                    <a:pt x="405" y="15309"/>
                  </a:cubicBezTo>
                  <a:cubicBezTo>
                    <a:pt x="405" y="7044"/>
                    <a:pt x="7106" y="343"/>
                    <a:pt x="15372" y="343"/>
                  </a:cubicBezTo>
                  <a:cubicBezTo>
                    <a:pt x="23638" y="343"/>
                    <a:pt x="30339" y="7044"/>
                    <a:pt x="30339" y="15309"/>
                  </a:cubicBezTo>
                  <a:close/>
                </a:path>
              </a:pathLst>
            </a:custGeom>
            <a:solidFill>
              <a:srgbClr val="33618D"/>
            </a:solidFill>
            <a:ln w="6350" cap="flat">
              <a:noFill/>
              <a:prstDash val="solid"/>
              <a:round/>
            </a:ln>
          </p:spPr>
          <p:txBody>
            <a:bodyPr rtlCol="0" anchor="ctr"/>
            <a:lstStyle/>
            <a:p>
              <a:endParaRPr lang="en-US"/>
            </a:p>
          </p:txBody>
        </p:sp>
        <p:sp>
          <p:nvSpPr>
            <p:cNvPr id="576" name="Freeform: Shape 575">
              <a:extLst>
                <a:ext uri="{FF2B5EF4-FFF2-40B4-BE49-F238E27FC236}">
                  <a16:creationId xmlns:a16="http://schemas.microsoft.com/office/drawing/2014/main" id="{0BA48559-198B-B3BC-CDCE-00482F870087}"/>
                </a:ext>
              </a:extLst>
            </p:cNvPr>
            <p:cNvSpPr/>
            <p:nvPr/>
          </p:nvSpPr>
          <p:spPr>
            <a:xfrm>
              <a:off x="5839122" y="4608717"/>
              <a:ext cx="29933" cy="29933"/>
            </a:xfrm>
            <a:custGeom>
              <a:avLst/>
              <a:gdLst>
                <a:gd name="connsiteX0" fmla="*/ 30354 w 29933"/>
                <a:gd name="connsiteY0" fmla="*/ 15308 h 29933"/>
                <a:gd name="connsiteX1" fmla="*/ 15387 w 29933"/>
                <a:gd name="connsiteY1" fmla="*/ 30274 h 29933"/>
                <a:gd name="connsiteX2" fmla="*/ 421 w 29933"/>
                <a:gd name="connsiteY2" fmla="*/ 15308 h 29933"/>
                <a:gd name="connsiteX3" fmla="*/ 15387 w 29933"/>
                <a:gd name="connsiteY3" fmla="*/ 341 h 29933"/>
                <a:gd name="connsiteX4" fmla="*/ 30354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8"/>
                  </a:moveTo>
                  <a:cubicBezTo>
                    <a:pt x="30354" y="23573"/>
                    <a:pt x="23653" y="30274"/>
                    <a:pt x="15387" y="30274"/>
                  </a:cubicBezTo>
                  <a:cubicBezTo>
                    <a:pt x="7121" y="30274"/>
                    <a:pt x="421" y="23573"/>
                    <a:pt x="421" y="15308"/>
                  </a:cubicBezTo>
                  <a:cubicBezTo>
                    <a:pt x="421" y="7042"/>
                    <a:pt x="7121" y="341"/>
                    <a:pt x="15387" y="341"/>
                  </a:cubicBezTo>
                  <a:cubicBezTo>
                    <a:pt x="23653" y="341"/>
                    <a:pt x="30354" y="7042"/>
                    <a:pt x="30354" y="15308"/>
                  </a:cubicBezTo>
                  <a:close/>
                </a:path>
              </a:pathLst>
            </a:custGeom>
            <a:solidFill>
              <a:srgbClr val="345E8D"/>
            </a:solidFill>
            <a:ln w="6350" cap="flat">
              <a:noFill/>
              <a:prstDash val="solid"/>
              <a:round/>
            </a:ln>
          </p:spPr>
          <p:txBody>
            <a:bodyPr rtlCol="0" anchor="ctr"/>
            <a:lstStyle/>
            <a:p>
              <a:endParaRPr lang="en-US"/>
            </a:p>
          </p:txBody>
        </p:sp>
        <p:sp>
          <p:nvSpPr>
            <p:cNvPr id="577" name="Freeform: Shape 576">
              <a:extLst>
                <a:ext uri="{FF2B5EF4-FFF2-40B4-BE49-F238E27FC236}">
                  <a16:creationId xmlns:a16="http://schemas.microsoft.com/office/drawing/2014/main" id="{8C11175C-7305-D47E-75C8-95DCB1E1EB88}"/>
                </a:ext>
              </a:extLst>
            </p:cNvPr>
            <p:cNvSpPr/>
            <p:nvPr/>
          </p:nvSpPr>
          <p:spPr>
            <a:xfrm>
              <a:off x="5960304" y="4580914"/>
              <a:ext cx="29933" cy="29933"/>
            </a:xfrm>
            <a:custGeom>
              <a:avLst/>
              <a:gdLst>
                <a:gd name="connsiteX0" fmla="*/ 30367 w 29933"/>
                <a:gd name="connsiteY0" fmla="*/ 15305 h 29933"/>
                <a:gd name="connsiteX1" fmla="*/ 15400 w 29933"/>
                <a:gd name="connsiteY1" fmla="*/ 30271 h 29933"/>
                <a:gd name="connsiteX2" fmla="*/ 433 w 29933"/>
                <a:gd name="connsiteY2" fmla="*/ 15305 h 29933"/>
                <a:gd name="connsiteX3" fmla="*/ 15400 w 29933"/>
                <a:gd name="connsiteY3" fmla="*/ 338 h 29933"/>
                <a:gd name="connsiteX4" fmla="*/ 30367 w 29933"/>
                <a:gd name="connsiteY4" fmla="*/ 1530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305"/>
                  </a:moveTo>
                  <a:cubicBezTo>
                    <a:pt x="30367" y="23570"/>
                    <a:pt x="23666" y="30271"/>
                    <a:pt x="15400" y="30271"/>
                  </a:cubicBezTo>
                  <a:cubicBezTo>
                    <a:pt x="7134" y="30271"/>
                    <a:pt x="433" y="23570"/>
                    <a:pt x="433" y="15305"/>
                  </a:cubicBezTo>
                  <a:cubicBezTo>
                    <a:pt x="433" y="7039"/>
                    <a:pt x="7134" y="338"/>
                    <a:pt x="15400" y="338"/>
                  </a:cubicBezTo>
                  <a:cubicBezTo>
                    <a:pt x="23666" y="338"/>
                    <a:pt x="30367" y="7039"/>
                    <a:pt x="30367" y="15305"/>
                  </a:cubicBezTo>
                  <a:close/>
                </a:path>
              </a:pathLst>
            </a:custGeom>
            <a:solidFill>
              <a:srgbClr val="443982"/>
            </a:solidFill>
            <a:ln w="6350" cap="flat">
              <a:noFill/>
              <a:prstDash val="solid"/>
              <a:round/>
            </a:ln>
          </p:spPr>
          <p:txBody>
            <a:bodyPr rtlCol="0" anchor="ctr"/>
            <a:lstStyle/>
            <a:p>
              <a:endParaRPr lang="en-US"/>
            </a:p>
          </p:txBody>
        </p:sp>
        <p:sp>
          <p:nvSpPr>
            <p:cNvPr id="578" name="Freeform: Shape 577">
              <a:extLst>
                <a:ext uri="{FF2B5EF4-FFF2-40B4-BE49-F238E27FC236}">
                  <a16:creationId xmlns:a16="http://schemas.microsoft.com/office/drawing/2014/main" id="{C2159B48-5BBA-0FAA-4600-E8C9768EB6DB}"/>
                </a:ext>
              </a:extLst>
            </p:cNvPr>
            <p:cNvSpPr/>
            <p:nvPr/>
          </p:nvSpPr>
          <p:spPr>
            <a:xfrm>
              <a:off x="5742123" y="4608769"/>
              <a:ext cx="29933" cy="29933"/>
            </a:xfrm>
            <a:custGeom>
              <a:avLst/>
              <a:gdLst>
                <a:gd name="connsiteX0" fmla="*/ 30344 w 29933"/>
                <a:gd name="connsiteY0" fmla="*/ 15308 h 29933"/>
                <a:gd name="connsiteX1" fmla="*/ 15377 w 29933"/>
                <a:gd name="connsiteY1" fmla="*/ 30274 h 29933"/>
                <a:gd name="connsiteX2" fmla="*/ 410 w 29933"/>
                <a:gd name="connsiteY2" fmla="*/ 15308 h 29933"/>
                <a:gd name="connsiteX3" fmla="*/ 15377 w 29933"/>
                <a:gd name="connsiteY3" fmla="*/ 341 h 29933"/>
                <a:gd name="connsiteX4" fmla="*/ 30344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308"/>
                  </a:moveTo>
                  <a:cubicBezTo>
                    <a:pt x="30344" y="23573"/>
                    <a:pt x="23643" y="30274"/>
                    <a:pt x="15377" y="30274"/>
                  </a:cubicBezTo>
                  <a:cubicBezTo>
                    <a:pt x="7111" y="30274"/>
                    <a:pt x="410" y="23573"/>
                    <a:pt x="410" y="15308"/>
                  </a:cubicBezTo>
                  <a:cubicBezTo>
                    <a:pt x="410" y="7042"/>
                    <a:pt x="7111" y="341"/>
                    <a:pt x="15377" y="341"/>
                  </a:cubicBezTo>
                  <a:cubicBezTo>
                    <a:pt x="23643" y="341"/>
                    <a:pt x="30344" y="7042"/>
                    <a:pt x="30344" y="15308"/>
                  </a:cubicBezTo>
                  <a:close/>
                </a:path>
              </a:pathLst>
            </a:custGeom>
            <a:solidFill>
              <a:srgbClr val="365B8C"/>
            </a:solidFill>
            <a:ln w="6350" cap="flat">
              <a:noFill/>
              <a:prstDash val="solid"/>
              <a:round/>
            </a:ln>
          </p:spPr>
          <p:txBody>
            <a:bodyPr rtlCol="0" anchor="ctr"/>
            <a:lstStyle/>
            <a:p>
              <a:endParaRPr lang="en-US"/>
            </a:p>
          </p:txBody>
        </p:sp>
        <p:sp>
          <p:nvSpPr>
            <p:cNvPr id="579" name="Freeform: Shape 578">
              <a:extLst>
                <a:ext uri="{FF2B5EF4-FFF2-40B4-BE49-F238E27FC236}">
                  <a16:creationId xmlns:a16="http://schemas.microsoft.com/office/drawing/2014/main" id="{A1B2739A-7926-2D3C-7B89-AD705E479949}"/>
                </a:ext>
              </a:extLst>
            </p:cNvPr>
            <p:cNvSpPr/>
            <p:nvPr/>
          </p:nvSpPr>
          <p:spPr>
            <a:xfrm>
              <a:off x="5863961" y="4599385"/>
              <a:ext cx="29933" cy="29933"/>
            </a:xfrm>
            <a:custGeom>
              <a:avLst/>
              <a:gdLst>
                <a:gd name="connsiteX0" fmla="*/ 30356 w 29933"/>
                <a:gd name="connsiteY0" fmla="*/ 15307 h 29933"/>
                <a:gd name="connsiteX1" fmla="*/ 15390 w 29933"/>
                <a:gd name="connsiteY1" fmla="*/ 30273 h 29933"/>
                <a:gd name="connsiteX2" fmla="*/ 423 w 29933"/>
                <a:gd name="connsiteY2" fmla="*/ 15307 h 29933"/>
                <a:gd name="connsiteX3" fmla="*/ 15390 w 29933"/>
                <a:gd name="connsiteY3" fmla="*/ 340 h 29933"/>
                <a:gd name="connsiteX4" fmla="*/ 30356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07"/>
                  </a:moveTo>
                  <a:cubicBezTo>
                    <a:pt x="30356" y="23572"/>
                    <a:pt x="23656" y="30273"/>
                    <a:pt x="15390" y="30273"/>
                  </a:cubicBezTo>
                  <a:cubicBezTo>
                    <a:pt x="7124" y="30273"/>
                    <a:pt x="423" y="23572"/>
                    <a:pt x="423" y="15307"/>
                  </a:cubicBezTo>
                  <a:cubicBezTo>
                    <a:pt x="423" y="7041"/>
                    <a:pt x="7124" y="340"/>
                    <a:pt x="15390" y="340"/>
                  </a:cubicBezTo>
                  <a:cubicBezTo>
                    <a:pt x="23656" y="340"/>
                    <a:pt x="30356" y="7041"/>
                    <a:pt x="30356" y="15307"/>
                  </a:cubicBezTo>
                  <a:close/>
                </a:path>
              </a:pathLst>
            </a:custGeom>
            <a:solidFill>
              <a:srgbClr val="3B508A"/>
            </a:solidFill>
            <a:ln w="6350" cap="flat">
              <a:noFill/>
              <a:prstDash val="solid"/>
              <a:round/>
            </a:ln>
          </p:spPr>
          <p:txBody>
            <a:bodyPr rtlCol="0" anchor="ctr"/>
            <a:lstStyle/>
            <a:p>
              <a:endParaRPr lang="en-US"/>
            </a:p>
          </p:txBody>
        </p:sp>
        <p:sp>
          <p:nvSpPr>
            <p:cNvPr id="580" name="Freeform: Shape 579">
              <a:extLst>
                <a:ext uri="{FF2B5EF4-FFF2-40B4-BE49-F238E27FC236}">
                  <a16:creationId xmlns:a16="http://schemas.microsoft.com/office/drawing/2014/main" id="{13BFACCA-993B-9600-07D8-87748F640A49}"/>
                </a:ext>
              </a:extLst>
            </p:cNvPr>
            <p:cNvSpPr/>
            <p:nvPr/>
          </p:nvSpPr>
          <p:spPr>
            <a:xfrm>
              <a:off x="5925255" y="4577423"/>
              <a:ext cx="29933" cy="29933"/>
            </a:xfrm>
            <a:custGeom>
              <a:avLst/>
              <a:gdLst>
                <a:gd name="connsiteX0" fmla="*/ 30363 w 29933"/>
                <a:gd name="connsiteY0" fmla="*/ 15304 h 29933"/>
                <a:gd name="connsiteX1" fmla="*/ 15396 w 29933"/>
                <a:gd name="connsiteY1" fmla="*/ 30271 h 29933"/>
                <a:gd name="connsiteX2" fmla="*/ 430 w 29933"/>
                <a:gd name="connsiteY2" fmla="*/ 15304 h 29933"/>
                <a:gd name="connsiteX3" fmla="*/ 15396 w 29933"/>
                <a:gd name="connsiteY3" fmla="*/ 338 h 29933"/>
                <a:gd name="connsiteX4" fmla="*/ 30363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04"/>
                  </a:moveTo>
                  <a:cubicBezTo>
                    <a:pt x="30363" y="23570"/>
                    <a:pt x="23662" y="30271"/>
                    <a:pt x="15396" y="30271"/>
                  </a:cubicBezTo>
                  <a:cubicBezTo>
                    <a:pt x="7130" y="30271"/>
                    <a:pt x="430" y="23570"/>
                    <a:pt x="430" y="15304"/>
                  </a:cubicBezTo>
                  <a:cubicBezTo>
                    <a:pt x="430" y="7038"/>
                    <a:pt x="7130" y="338"/>
                    <a:pt x="15396" y="338"/>
                  </a:cubicBezTo>
                  <a:cubicBezTo>
                    <a:pt x="23662" y="338"/>
                    <a:pt x="30363" y="7038"/>
                    <a:pt x="30363" y="15304"/>
                  </a:cubicBezTo>
                  <a:close/>
                </a:path>
              </a:pathLst>
            </a:custGeom>
            <a:solidFill>
              <a:srgbClr val="471567"/>
            </a:solidFill>
            <a:ln w="6350" cap="flat">
              <a:noFill/>
              <a:prstDash val="solid"/>
              <a:round/>
            </a:ln>
          </p:spPr>
          <p:txBody>
            <a:bodyPr rtlCol="0" anchor="ctr"/>
            <a:lstStyle/>
            <a:p>
              <a:endParaRPr lang="en-US"/>
            </a:p>
          </p:txBody>
        </p:sp>
        <p:sp>
          <p:nvSpPr>
            <p:cNvPr id="581" name="Freeform: Shape 580">
              <a:extLst>
                <a:ext uri="{FF2B5EF4-FFF2-40B4-BE49-F238E27FC236}">
                  <a16:creationId xmlns:a16="http://schemas.microsoft.com/office/drawing/2014/main" id="{BA341F7C-C54D-8567-1084-844321B9B55B}"/>
                </a:ext>
              </a:extLst>
            </p:cNvPr>
            <p:cNvSpPr/>
            <p:nvPr/>
          </p:nvSpPr>
          <p:spPr>
            <a:xfrm>
              <a:off x="5851402" y="4590788"/>
              <a:ext cx="29933" cy="29933"/>
            </a:xfrm>
            <a:custGeom>
              <a:avLst/>
              <a:gdLst>
                <a:gd name="connsiteX0" fmla="*/ 30355 w 29933"/>
                <a:gd name="connsiteY0" fmla="*/ 15306 h 29933"/>
                <a:gd name="connsiteX1" fmla="*/ 15389 w 29933"/>
                <a:gd name="connsiteY1" fmla="*/ 30272 h 29933"/>
                <a:gd name="connsiteX2" fmla="*/ 422 w 29933"/>
                <a:gd name="connsiteY2" fmla="*/ 15306 h 29933"/>
                <a:gd name="connsiteX3" fmla="*/ 15389 w 29933"/>
                <a:gd name="connsiteY3" fmla="*/ 339 h 29933"/>
                <a:gd name="connsiteX4" fmla="*/ 30355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06"/>
                  </a:moveTo>
                  <a:cubicBezTo>
                    <a:pt x="30355" y="23572"/>
                    <a:pt x="23654" y="30272"/>
                    <a:pt x="15389" y="30272"/>
                  </a:cubicBezTo>
                  <a:cubicBezTo>
                    <a:pt x="7123" y="30272"/>
                    <a:pt x="422" y="23572"/>
                    <a:pt x="422" y="15306"/>
                  </a:cubicBezTo>
                  <a:cubicBezTo>
                    <a:pt x="422" y="7040"/>
                    <a:pt x="7123" y="339"/>
                    <a:pt x="15389" y="339"/>
                  </a:cubicBezTo>
                  <a:cubicBezTo>
                    <a:pt x="23654" y="339"/>
                    <a:pt x="30355" y="7040"/>
                    <a:pt x="30355" y="15306"/>
                  </a:cubicBezTo>
                  <a:close/>
                </a:path>
              </a:pathLst>
            </a:custGeom>
            <a:solidFill>
              <a:srgbClr val="482071"/>
            </a:solidFill>
            <a:ln w="6350" cap="flat">
              <a:noFill/>
              <a:prstDash val="solid"/>
              <a:round/>
            </a:ln>
          </p:spPr>
          <p:txBody>
            <a:bodyPr rtlCol="0" anchor="ctr"/>
            <a:lstStyle/>
            <a:p>
              <a:endParaRPr lang="en-US"/>
            </a:p>
          </p:txBody>
        </p:sp>
        <p:sp>
          <p:nvSpPr>
            <p:cNvPr id="582" name="Freeform: Shape 581">
              <a:extLst>
                <a:ext uri="{FF2B5EF4-FFF2-40B4-BE49-F238E27FC236}">
                  <a16:creationId xmlns:a16="http://schemas.microsoft.com/office/drawing/2014/main" id="{4D9A8214-4E55-B77C-A4F1-D140CDADD1DA}"/>
                </a:ext>
              </a:extLst>
            </p:cNvPr>
            <p:cNvSpPr/>
            <p:nvPr/>
          </p:nvSpPr>
          <p:spPr>
            <a:xfrm>
              <a:off x="5812859" y="4592362"/>
              <a:ext cx="29933" cy="29933"/>
            </a:xfrm>
            <a:custGeom>
              <a:avLst/>
              <a:gdLst>
                <a:gd name="connsiteX0" fmla="*/ 30351 w 29933"/>
                <a:gd name="connsiteY0" fmla="*/ 15306 h 29933"/>
                <a:gd name="connsiteX1" fmla="*/ 15384 w 29933"/>
                <a:gd name="connsiteY1" fmla="*/ 30272 h 29933"/>
                <a:gd name="connsiteX2" fmla="*/ 418 w 29933"/>
                <a:gd name="connsiteY2" fmla="*/ 15306 h 29933"/>
                <a:gd name="connsiteX3" fmla="*/ 15384 w 29933"/>
                <a:gd name="connsiteY3" fmla="*/ 339 h 29933"/>
                <a:gd name="connsiteX4" fmla="*/ 30351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306"/>
                  </a:moveTo>
                  <a:cubicBezTo>
                    <a:pt x="30351" y="23572"/>
                    <a:pt x="23650" y="30272"/>
                    <a:pt x="15384" y="30272"/>
                  </a:cubicBezTo>
                  <a:cubicBezTo>
                    <a:pt x="7119" y="30272"/>
                    <a:pt x="418" y="23572"/>
                    <a:pt x="418" y="15306"/>
                  </a:cubicBezTo>
                  <a:cubicBezTo>
                    <a:pt x="418" y="7040"/>
                    <a:pt x="7119" y="339"/>
                    <a:pt x="15384" y="339"/>
                  </a:cubicBezTo>
                  <a:cubicBezTo>
                    <a:pt x="23650" y="339"/>
                    <a:pt x="30351" y="7040"/>
                    <a:pt x="30351" y="15306"/>
                  </a:cubicBezTo>
                  <a:close/>
                </a:path>
              </a:pathLst>
            </a:custGeom>
            <a:solidFill>
              <a:srgbClr val="481E70"/>
            </a:solidFill>
            <a:ln w="6350" cap="flat">
              <a:noFill/>
              <a:prstDash val="solid"/>
              <a:round/>
            </a:ln>
          </p:spPr>
          <p:txBody>
            <a:bodyPr rtlCol="0" anchor="ctr"/>
            <a:lstStyle/>
            <a:p>
              <a:endParaRPr lang="en-US"/>
            </a:p>
          </p:txBody>
        </p:sp>
        <p:sp>
          <p:nvSpPr>
            <p:cNvPr id="583" name="Freeform: Shape 582">
              <a:extLst>
                <a:ext uri="{FF2B5EF4-FFF2-40B4-BE49-F238E27FC236}">
                  <a16:creationId xmlns:a16="http://schemas.microsoft.com/office/drawing/2014/main" id="{69319B5D-7BE2-A5A1-BBCD-02C169EBF465}"/>
                </a:ext>
              </a:extLst>
            </p:cNvPr>
            <p:cNvSpPr/>
            <p:nvPr/>
          </p:nvSpPr>
          <p:spPr>
            <a:xfrm>
              <a:off x="5964279" y="4575988"/>
              <a:ext cx="29933" cy="29933"/>
            </a:xfrm>
            <a:custGeom>
              <a:avLst/>
              <a:gdLst>
                <a:gd name="connsiteX0" fmla="*/ 30367 w 29933"/>
                <a:gd name="connsiteY0" fmla="*/ 15304 h 29933"/>
                <a:gd name="connsiteX1" fmla="*/ 15400 w 29933"/>
                <a:gd name="connsiteY1" fmla="*/ 30271 h 29933"/>
                <a:gd name="connsiteX2" fmla="*/ 434 w 29933"/>
                <a:gd name="connsiteY2" fmla="*/ 15304 h 29933"/>
                <a:gd name="connsiteX3" fmla="*/ 15400 w 29933"/>
                <a:gd name="connsiteY3" fmla="*/ 337 h 29933"/>
                <a:gd name="connsiteX4" fmla="*/ 30367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304"/>
                  </a:moveTo>
                  <a:cubicBezTo>
                    <a:pt x="30367" y="23570"/>
                    <a:pt x="23666" y="30271"/>
                    <a:pt x="15400" y="30271"/>
                  </a:cubicBezTo>
                  <a:cubicBezTo>
                    <a:pt x="7135" y="30271"/>
                    <a:pt x="434" y="23570"/>
                    <a:pt x="434" y="15304"/>
                  </a:cubicBezTo>
                  <a:cubicBezTo>
                    <a:pt x="434" y="7038"/>
                    <a:pt x="7135" y="337"/>
                    <a:pt x="15400" y="337"/>
                  </a:cubicBezTo>
                  <a:cubicBezTo>
                    <a:pt x="23666" y="337"/>
                    <a:pt x="30367" y="7038"/>
                    <a:pt x="30367" y="15304"/>
                  </a:cubicBezTo>
                  <a:close/>
                </a:path>
              </a:pathLst>
            </a:custGeom>
            <a:solidFill>
              <a:srgbClr val="45327F"/>
            </a:solidFill>
            <a:ln w="6350" cap="flat">
              <a:noFill/>
              <a:prstDash val="solid"/>
              <a:round/>
            </a:ln>
          </p:spPr>
          <p:txBody>
            <a:bodyPr rtlCol="0" anchor="ctr"/>
            <a:lstStyle/>
            <a:p>
              <a:endParaRPr lang="en-US"/>
            </a:p>
          </p:txBody>
        </p:sp>
        <p:sp>
          <p:nvSpPr>
            <p:cNvPr id="584" name="Freeform: Shape 583">
              <a:extLst>
                <a:ext uri="{FF2B5EF4-FFF2-40B4-BE49-F238E27FC236}">
                  <a16:creationId xmlns:a16="http://schemas.microsoft.com/office/drawing/2014/main" id="{5EE0D950-D900-01FD-0D01-617DC1A68895}"/>
                </a:ext>
              </a:extLst>
            </p:cNvPr>
            <p:cNvSpPr/>
            <p:nvPr/>
          </p:nvSpPr>
          <p:spPr>
            <a:xfrm>
              <a:off x="5860875" y="4580348"/>
              <a:ext cx="29933" cy="29933"/>
            </a:xfrm>
            <a:custGeom>
              <a:avLst/>
              <a:gdLst>
                <a:gd name="connsiteX0" fmla="*/ 30356 w 29933"/>
                <a:gd name="connsiteY0" fmla="*/ 15305 h 29933"/>
                <a:gd name="connsiteX1" fmla="*/ 15390 w 29933"/>
                <a:gd name="connsiteY1" fmla="*/ 30271 h 29933"/>
                <a:gd name="connsiteX2" fmla="*/ 423 w 29933"/>
                <a:gd name="connsiteY2" fmla="*/ 15305 h 29933"/>
                <a:gd name="connsiteX3" fmla="*/ 15390 w 29933"/>
                <a:gd name="connsiteY3" fmla="*/ 338 h 29933"/>
                <a:gd name="connsiteX4" fmla="*/ 30356 w 29933"/>
                <a:gd name="connsiteY4" fmla="*/ 1530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05"/>
                  </a:moveTo>
                  <a:cubicBezTo>
                    <a:pt x="30356" y="23570"/>
                    <a:pt x="23655" y="30271"/>
                    <a:pt x="15390" y="30271"/>
                  </a:cubicBezTo>
                  <a:cubicBezTo>
                    <a:pt x="7124" y="30271"/>
                    <a:pt x="423" y="23570"/>
                    <a:pt x="423" y="15305"/>
                  </a:cubicBezTo>
                  <a:cubicBezTo>
                    <a:pt x="423" y="7039"/>
                    <a:pt x="7124" y="338"/>
                    <a:pt x="15390" y="338"/>
                  </a:cubicBezTo>
                  <a:cubicBezTo>
                    <a:pt x="23655" y="338"/>
                    <a:pt x="30356" y="7039"/>
                    <a:pt x="30356" y="15305"/>
                  </a:cubicBezTo>
                  <a:close/>
                </a:path>
              </a:pathLst>
            </a:custGeom>
            <a:solidFill>
              <a:srgbClr val="45065A"/>
            </a:solidFill>
            <a:ln w="6350" cap="flat">
              <a:noFill/>
              <a:prstDash val="solid"/>
              <a:round/>
            </a:ln>
          </p:spPr>
          <p:txBody>
            <a:bodyPr rtlCol="0" anchor="ctr"/>
            <a:lstStyle/>
            <a:p>
              <a:endParaRPr lang="en-US"/>
            </a:p>
          </p:txBody>
        </p:sp>
        <p:sp>
          <p:nvSpPr>
            <p:cNvPr id="585" name="Freeform: Shape 584">
              <a:extLst>
                <a:ext uri="{FF2B5EF4-FFF2-40B4-BE49-F238E27FC236}">
                  <a16:creationId xmlns:a16="http://schemas.microsoft.com/office/drawing/2014/main" id="{BD715AF4-6DEC-330C-070A-0DBE8DAF04A3}"/>
                </a:ext>
              </a:extLst>
            </p:cNvPr>
            <p:cNvSpPr/>
            <p:nvPr/>
          </p:nvSpPr>
          <p:spPr>
            <a:xfrm>
              <a:off x="5904078" y="4592339"/>
              <a:ext cx="29933" cy="29933"/>
            </a:xfrm>
            <a:custGeom>
              <a:avLst/>
              <a:gdLst>
                <a:gd name="connsiteX0" fmla="*/ 30361 w 29933"/>
                <a:gd name="connsiteY0" fmla="*/ 15306 h 29933"/>
                <a:gd name="connsiteX1" fmla="*/ 15394 w 29933"/>
                <a:gd name="connsiteY1" fmla="*/ 30272 h 29933"/>
                <a:gd name="connsiteX2" fmla="*/ 427 w 29933"/>
                <a:gd name="connsiteY2" fmla="*/ 15306 h 29933"/>
                <a:gd name="connsiteX3" fmla="*/ 15394 w 29933"/>
                <a:gd name="connsiteY3" fmla="*/ 339 h 29933"/>
                <a:gd name="connsiteX4" fmla="*/ 30361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6"/>
                  </a:moveTo>
                  <a:cubicBezTo>
                    <a:pt x="30361" y="23572"/>
                    <a:pt x="23660" y="30272"/>
                    <a:pt x="15394" y="30272"/>
                  </a:cubicBezTo>
                  <a:cubicBezTo>
                    <a:pt x="7128" y="30272"/>
                    <a:pt x="427" y="23572"/>
                    <a:pt x="427" y="15306"/>
                  </a:cubicBezTo>
                  <a:cubicBezTo>
                    <a:pt x="427" y="7040"/>
                    <a:pt x="7128" y="339"/>
                    <a:pt x="15394" y="339"/>
                  </a:cubicBezTo>
                  <a:cubicBezTo>
                    <a:pt x="23660" y="339"/>
                    <a:pt x="30361" y="7040"/>
                    <a:pt x="30361" y="15306"/>
                  </a:cubicBezTo>
                  <a:close/>
                </a:path>
              </a:pathLst>
            </a:custGeom>
            <a:solidFill>
              <a:srgbClr val="404487"/>
            </a:solidFill>
            <a:ln w="6350" cap="flat">
              <a:noFill/>
              <a:prstDash val="solid"/>
              <a:round/>
            </a:ln>
          </p:spPr>
          <p:txBody>
            <a:bodyPr rtlCol="0" anchor="ctr"/>
            <a:lstStyle/>
            <a:p>
              <a:endParaRPr lang="en-US"/>
            </a:p>
          </p:txBody>
        </p:sp>
        <p:sp>
          <p:nvSpPr>
            <p:cNvPr id="586" name="Freeform: Shape 585">
              <a:extLst>
                <a:ext uri="{FF2B5EF4-FFF2-40B4-BE49-F238E27FC236}">
                  <a16:creationId xmlns:a16="http://schemas.microsoft.com/office/drawing/2014/main" id="{50FA4D50-B52E-34E8-C61F-BD5B055649A9}"/>
                </a:ext>
              </a:extLst>
            </p:cNvPr>
            <p:cNvSpPr/>
            <p:nvPr/>
          </p:nvSpPr>
          <p:spPr>
            <a:xfrm>
              <a:off x="5924192" y="4584100"/>
              <a:ext cx="29933" cy="29933"/>
            </a:xfrm>
            <a:custGeom>
              <a:avLst/>
              <a:gdLst>
                <a:gd name="connsiteX0" fmla="*/ 30363 w 29933"/>
                <a:gd name="connsiteY0" fmla="*/ 15305 h 29933"/>
                <a:gd name="connsiteX1" fmla="*/ 15396 w 29933"/>
                <a:gd name="connsiteY1" fmla="*/ 30272 h 29933"/>
                <a:gd name="connsiteX2" fmla="*/ 430 w 29933"/>
                <a:gd name="connsiteY2" fmla="*/ 15305 h 29933"/>
                <a:gd name="connsiteX3" fmla="*/ 15396 w 29933"/>
                <a:gd name="connsiteY3" fmla="*/ 338 h 29933"/>
                <a:gd name="connsiteX4" fmla="*/ 30363 w 29933"/>
                <a:gd name="connsiteY4" fmla="*/ 1530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05"/>
                  </a:moveTo>
                  <a:cubicBezTo>
                    <a:pt x="30363" y="23571"/>
                    <a:pt x="23662" y="30272"/>
                    <a:pt x="15396" y="30272"/>
                  </a:cubicBezTo>
                  <a:cubicBezTo>
                    <a:pt x="7130" y="30272"/>
                    <a:pt x="430" y="23571"/>
                    <a:pt x="430" y="15305"/>
                  </a:cubicBezTo>
                  <a:cubicBezTo>
                    <a:pt x="430" y="7039"/>
                    <a:pt x="7130" y="338"/>
                    <a:pt x="15396" y="338"/>
                  </a:cubicBezTo>
                  <a:cubicBezTo>
                    <a:pt x="23662" y="338"/>
                    <a:pt x="30363" y="7039"/>
                    <a:pt x="30363" y="15305"/>
                  </a:cubicBezTo>
                  <a:close/>
                </a:path>
              </a:pathLst>
            </a:custGeom>
            <a:solidFill>
              <a:srgbClr val="414186"/>
            </a:solidFill>
            <a:ln w="6350" cap="flat">
              <a:noFill/>
              <a:prstDash val="solid"/>
              <a:round/>
            </a:ln>
          </p:spPr>
          <p:txBody>
            <a:bodyPr rtlCol="0" anchor="ctr"/>
            <a:lstStyle/>
            <a:p>
              <a:endParaRPr lang="en-US"/>
            </a:p>
          </p:txBody>
        </p:sp>
        <p:sp>
          <p:nvSpPr>
            <p:cNvPr id="587" name="Freeform: Shape 586">
              <a:extLst>
                <a:ext uri="{FF2B5EF4-FFF2-40B4-BE49-F238E27FC236}">
                  <a16:creationId xmlns:a16="http://schemas.microsoft.com/office/drawing/2014/main" id="{3B3B6B85-A0F2-A5C8-3109-0CF9A7A1B9CD}"/>
                </a:ext>
              </a:extLst>
            </p:cNvPr>
            <p:cNvSpPr/>
            <p:nvPr/>
          </p:nvSpPr>
          <p:spPr>
            <a:xfrm>
              <a:off x="5854104" y="4592964"/>
              <a:ext cx="29933" cy="29933"/>
            </a:xfrm>
            <a:custGeom>
              <a:avLst/>
              <a:gdLst>
                <a:gd name="connsiteX0" fmla="*/ 30355 w 29933"/>
                <a:gd name="connsiteY0" fmla="*/ 15306 h 29933"/>
                <a:gd name="connsiteX1" fmla="*/ 15389 w 29933"/>
                <a:gd name="connsiteY1" fmla="*/ 30273 h 29933"/>
                <a:gd name="connsiteX2" fmla="*/ 422 w 29933"/>
                <a:gd name="connsiteY2" fmla="*/ 15306 h 29933"/>
                <a:gd name="connsiteX3" fmla="*/ 15389 w 29933"/>
                <a:gd name="connsiteY3" fmla="*/ 339 h 29933"/>
                <a:gd name="connsiteX4" fmla="*/ 30355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06"/>
                  </a:moveTo>
                  <a:cubicBezTo>
                    <a:pt x="30355" y="23572"/>
                    <a:pt x="23655" y="30273"/>
                    <a:pt x="15389" y="30273"/>
                  </a:cubicBezTo>
                  <a:cubicBezTo>
                    <a:pt x="7123" y="30273"/>
                    <a:pt x="422" y="23572"/>
                    <a:pt x="422" y="15306"/>
                  </a:cubicBezTo>
                  <a:cubicBezTo>
                    <a:pt x="422" y="7040"/>
                    <a:pt x="7123" y="339"/>
                    <a:pt x="15389" y="339"/>
                  </a:cubicBezTo>
                  <a:cubicBezTo>
                    <a:pt x="23655" y="339"/>
                    <a:pt x="30355" y="7040"/>
                    <a:pt x="30355" y="15306"/>
                  </a:cubicBezTo>
                  <a:close/>
                </a:path>
              </a:pathLst>
            </a:custGeom>
            <a:solidFill>
              <a:srgbClr val="39548B"/>
            </a:solidFill>
            <a:ln w="6350" cap="flat">
              <a:noFill/>
              <a:prstDash val="solid"/>
              <a:round/>
            </a:ln>
          </p:spPr>
          <p:txBody>
            <a:bodyPr rtlCol="0" anchor="ctr"/>
            <a:lstStyle/>
            <a:p>
              <a:endParaRPr lang="en-US"/>
            </a:p>
          </p:txBody>
        </p:sp>
        <p:sp>
          <p:nvSpPr>
            <p:cNvPr id="588" name="Freeform: Shape 587">
              <a:extLst>
                <a:ext uri="{FF2B5EF4-FFF2-40B4-BE49-F238E27FC236}">
                  <a16:creationId xmlns:a16="http://schemas.microsoft.com/office/drawing/2014/main" id="{B77DAB9E-D62A-BE50-26EA-C78FF3F1FD2E}"/>
                </a:ext>
              </a:extLst>
            </p:cNvPr>
            <p:cNvSpPr/>
            <p:nvPr/>
          </p:nvSpPr>
          <p:spPr>
            <a:xfrm>
              <a:off x="5846638" y="4604397"/>
              <a:ext cx="29933" cy="29933"/>
            </a:xfrm>
            <a:custGeom>
              <a:avLst/>
              <a:gdLst>
                <a:gd name="connsiteX0" fmla="*/ 30355 w 29933"/>
                <a:gd name="connsiteY0" fmla="*/ 15307 h 29933"/>
                <a:gd name="connsiteX1" fmla="*/ 15388 w 29933"/>
                <a:gd name="connsiteY1" fmla="*/ 30274 h 29933"/>
                <a:gd name="connsiteX2" fmla="*/ 421 w 29933"/>
                <a:gd name="connsiteY2" fmla="*/ 15307 h 29933"/>
                <a:gd name="connsiteX3" fmla="*/ 15388 w 29933"/>
                <a:gd name="connsiteY3" fmla="*/ 340 h 29933"/>
                <a:gd name="connsiteX4" fmla="*/ 30355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07"/>
                  </a:moveTo>
                  <a:cubicBezTo>
                    <a:pt x="30355" y="23573"/>
                    <a:pt x="23654" y="30274"/>
                    <a:pt x="15388" y="30274"/>
                  </a:cubicBezTo>
                  <a:cubicBezTo>
                    <a:pt x="7122" y="30274"/>
                    <a:pt x="421" y="23573"/>
                    <a:pt x="421" y="15307"/>
                  </a:cubicBezTo>
                  <a:cubicBezTo>
                    <a:pt x="421" y="7041"/>
                    <a:pt x="7122" y="340"/>
                    <a:pt x="15388" y="340"/>
                  </a:cubicBezTo>
                  <a:cubicBezTo>
                    <a:pt x="23654" y="340"/>
                    <a:pt x="30355" y="7041"/>
                    <a:pt x="30355" y="15307"/>
                  </a:cubicBezTo>
                  <a:close/>
                </a:path>
              </a:pathLst>
            </a:custGeom>
            <a:solidFill>
              <a:srgbClr val="30678D"/>
            </a:solidFill>
            <a:ln w="6350" cap="flat">
              <a:noFill/>
              <a:prstDash val="solid"/>
              <a:round/>
            </a:ln>
          </p:spPr>
          <p:txBody>
            <a:bodyPr rtlCol="0" anchor="ctr"/>
            <a:lstStyle/>
            <a:p>
              <a:endParaRPr lang="en-US"/>
            </a:p>
          </p:txBody>
        </p:sp>
        <p:sp>
          <p:nvSpPr>
            <p:cNvPr id="589" name="Freeform: Shape 588">
              <a:extLst>
                <a:ext uri="{FF2B5EF4-FFF2-40B4-BE49-F238E27FC236}">
                  <a16:creationId xmlns:a16="http://schemas.microsoft.com/office/drawing/2014/main" id="{B32CC7F6-C2FD-0A31-DE43-3A6691B87A4F}"/>
                </a:ext>
              </a:extLst>
            </p:cNvPr>
            <p:cNvSpPr/>
            <p:nvPr/>
          </p:nvSpPr>
          <p:spPr>
            <a:xfrm>
              <a:off x="5902882" y="4579137"/>
              <a:ext cx="29933" cy="29933"/>
            </a:xfrm>
            <a:custGeom>
              <a:avLst/>
              <a:gdLst>
                <a:gd name="connsiteX0" fmla="*/ 30361 w 29933"/>
                <a:gd name="connsiteY0" fmla="*/ 15304 h 29933"/>
                <a:gd name="connsiteX1" fmla="*/ 15394 w 29933"/>
                <a:gd name="connsiteY1" fmla="*/ 30271 h 29933"/>
                <a:gd name="connsiteX2" fmla="*/ 427 w 29933"/>
                <a:gd name="connsiteY2" fmla="*/ 15304 h 29933"/>
                <a:gd name="connsiteX3" fmla="*/ 15394 w 29933"/>
                <a:gd name="connsiteY3" fmla="*/ 338 h 29933"/>
                <a:gd name="connsiteX4" fmla="*/ 30361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4"/>
                  </a:moveTo>
                  <a:cubicBezTo>
                    <a:pt x="30361" y="23570"/>
                    <a:pt x="23660" y="30271"/>
                    <a:pt x="15394" y="30271"/>
                  </a:cubicBezTo>
                  <a:cubicBezTo>
                    <a:pt x="7128" y="30271"/>
                    <a:pt x="427" y="23570"/>
                    <a:pt x="427" y="15304"/>
                  </a:cubicBezTo>
                  <a:cubicBezTo>
                    <a:pt x="427" y="7039"/>
                    <a:pt x="7128" y="338"/>
                    <a:pt x="15394" y="338"/>
                  </a:cubicBezTo>
                  <a:cubicBezTo>
                    <a:pt x="23660" y="338"/>
                    <a:pt x="30361" y="7039"/>
                    <a:pt x="30361" y="15304"/>
                  </a:cubicBezTo>
                  <a:close/>
                </a:path>
              </a:pathLst>
            </a:custGeom>
            <a:solidFill>
              <a:srgbClr val="38568B"/>
            </a:solidFill>
            <a:ln w="6350" cap="flat">
              <a:noFill/>
              <a:prstDash val="solid"/>
              <a:round/>
            </a:ln>
          </p:spPr>
          <p:txBody>
            <a:bodyPr rtlCol="0" anchor="ctr"/>
            <a:lstStyle/>
            <a:p>
              <a:endParaRPr lang="en-US"/>
            </a:p>
          </p:txBody>
        </p:sp>
        <p:sp>
          <p:nvSpPr>
            <p:cNvPr id="590" name="Freeform: Shape 589">
              <a:extLst>
                <a:ext uri="{FF2B5EF4-FFF2-40B4-BE49-F238E27FC236}">
                  <a16:creationId xmlns:a16="http://schemas.microsoft.com/office/drawing/2014/main" id="{2BA26AB5-6D72-FD8A-73D0-D273C776348A}"/>
                </a:ext>
              </a:extLst>
            </p:cNvPr>
            <p:cNvSpPr/>
            <p:nvPr/>
          </p:nvSpPr>
          <p:spPr>
            <a:xfrm>
              <a:off x="5911618" y="4579900"/>
              <a:ext cx="29933" cy="29933"/>
            </a:xfrm>
            <a:custGeom>
              <a:avLst/>
              <a:gdLst>
                <a:gd name="connsiteX0" fmla="*/ 30361 w 29933"/>
                <a:gd name="connsiteY0" fmla="*/ 15305 h 29933"/>
                <a:gd name="connsiteX1" fmla="*/ 15395 w 29933"/>
                <a:gd name="connsiteY1" fmla="*/ 30271 h 29933"/>
                <a:gd name="connsiteX2" fmla="*/ 428 w 29933"/>
                <a:gd name="connsiteY2" fmla="*/ 15305 h 29933"/>
                <a:gd name="connsiteX3" fmla="*/ 15395 w 29933"/>
                <a:gd name="connsiteY3" fmla="*/ 338 h 29933"/>
                <a:gd name="connsiteX4" fmla="*/ 30361 w 29933"/>
                <a:gd name="connsiteY4" fmla="*/ 1530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5"/>
                  </a:moveTo>
                  <a:cubicBezTo>
                    <a:pt x="30361" y="23570"/>
                    <a:pt x="23661" y="30271"/>
                    <a:pt x="15395" y="30271"/>
                  </a:cubicBezTo>
                  <a:cubicBezTo>
                    <a:pt x="7129" y="30271"/>
                    <a:pt x="428" y="23570"/>
                    <a:pt x="428" y="15305"/>
                  </a:cubicBezTo>
                  <a:cubicBezTo>
                    <a:pt x="428" y="7039"/>
                    <a:pt x="7129" y="338"/>
                    <a:pt x="15395" y="338"/>
                  </a:cubicBezTo>
                  <a:cubicBezTo>
                    <a:pt x="23661" y="338"/>
                    <a:pt x="30361" y="7039"/>
                    <a:pt x="30361" y="15305"/>
                  </a:cubicBezTo>
                  <a:close/>
                </a:path>
              </a:pathLst>
            </a:custGeom>
            <a:solidFill>
              <a:srgbClr val="404387"/>
            </a:solidFill>
            <a:ln w="6350" cap="flat">
              <a:noFill/>
              <a:prstDash val="solid"/>
              <a:round/>
            </a:ln>
          </p:spPr>
          <p:txBody>
            <a:bodyPr rtlCol="0" anchor="ctr"/>
            <a:lstStyle/>
            <a:p>
              <a:endParaRPr lang="en-US"/>
            </a:p>
          </p:txBody>
        </p:sp>
        <p:sp>
          <p:nvSpPr>
            <p:cNvPr id="591" name="Freeform: Shape 590">
              <a:extLst>
                <a:ext uri="{FF2B5EF4-FFF2-40B4-BE49-F238E27FC236}">
                  <a16:creationId xmlns:a16="http://schemas.microsoft.com/office/drawing/2014/main" id="{CF678514-BF4D-C114-74EB-11321A7CC774}"/>
                </a:ext>
              </a:extLst>
            </p:cNvPr>
            <p:cNvSpPr/>
            <p:nvPr/>
          </p:nvSpPr>
          <p:spPr>
            <a:xfrm>
              <a:off x="5569606" y="4630843"/>
              <a:ext cx="29933" cy="29933"/>
            </a:xfrm>
            <a:custGeom>
              <a:avLst/>
              <a:gdLst>
                <a:gd name="connsiteX0" fmla="*/ 30326 w 29933"/>
                <a:gd name="connsiteY0" fmla="*/ 15310 h 29933"/>
                <a:gd name="connsiteX1" fmla="*/ 15359 w 29933"/>
                <a:gd name="connsiteY1" fmla="*/ 30277 h 29933"/>
                <a:gd name="connsiteX2" fmla="*/ 392 w 29933"/>
                <a:gd name="connsiteY2" fmla="*/ 15310 h 29933"/>
                <a:gd name="connsiteX3" fmla="*/ 15359 w 29933"/>
                <a:gd name="connsiteY3" fmla="*/ 343 h 29933"/>
                <a:gd name="connsiteX4" fmla="*/ 30326 w 29933"/>
                <a:gd name="connsiteY4" fmla="*/ 153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6" y="15310"/>
                  </a:moveTo>
                  <a:cubicBezTo>
                    <a:pt x="30326" y="23576"/>
                    <a:pt x="23625" y="30277"/>
                    <a:pt x="15359" y="30277"/>
                  </a:cubicBezTo>
                  <a:cubicBezTo>
                    <a:pt x="7093" y="30277"/>
                    <a:pt x="392" y="23576"/>
                    <a:pt x="392" y="15310"/>
                  </a:cubicBezTo>
                  <a:cubicBezTo>
                    <a:pt x="392" y="7044"/>
                    <a:pt x="7093" y="343"/>
                    <a:pt x="15359" y="343"/>
                  </a:cubicBezTo>
                  <a:cubicBezTo>
                    <a:pt x="23625" y="343"/>
                    <a:pt x="30326" y="7044"/>
                    <a:pt x="30326" y="15310"/>
                  </a:cubicBezTo>
                  <a:close/>
                </a:path>
              </a:pathLst>
            </a:custGeom>
            <a:solidFill>
              <a:srgbClr val="1F958B"/>
            </a:solidFill>
            <a:ln w="6350" cap="flat">
              <a:noFill/>
              <a:prstDash val="solid"/>
              <a:round/>
            </a:ln>
          </p:spPr>
          <p:txBody>
            <a:bodyPr rtlCol="0" anchor="ctr"/>
            <a:lstStyle/>
            <a:p>
              <a:endParaRPr lang="en-US"/>
            </a:p>
          </p:txBody>
        </p:sp>
        <p:sp>
          <p:nvSpPr>
            <p:cNvPr id="592" name="Freeform: Shape 591">
              <a:extLst>
                <a:ext uri="{FF2B5EF4-FFF2-40B4-BE49-F238E27FC236}">
                  <a16:creationId xmlns:a16="http://schemas.microsoft.com/office/drawing/2014/main" id="{F2D1DA40-A073-6930-6CFB-9D6CBCAC7121}"/>
                </a:ext>
              </a:extLst>
            </p:cNvPr>
            <p:cNvSpPr/>
            <p:nvPr/>
          </p:nvSpPr>
          <p:spPr>
            <a:xfrm>
              <a:off x="5939001" y="4571046"/>
              <a:ext cx="29933" cy="29933"/>
            </a:xfrm>
            <a:custGeom>
              <a:avLst/>
              <a:gdLst>
                <a:gd name="connsiteX0" fmla="*/ 30364 w 29933"/>
                <a:gd name="connsiteY0" fmla="*/ 15304 h 29933"/>
                <a:gd name="connsiteX1" fmla="*/ 15398 w 29933"/>
                <a:gd name="connsiteY1" fmla="*/ 30270 h 29933"/>
                <a:gd name="connsiteX2" fmla="*/ 431 w 29933"/>
                <a:gd name="connsiteY2" fmla="*/ 15304 h 29933"/>
                <a:gd name="connsiteX3" fmla="*/ 15398 w 29933"/>
                <a:gd name="connsiteY3" fmla="*/ 337 h 29933"/>
                <a:gd name="connsiteX4" fmla="*/ 30364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04"/>
                  </a:moveTo>
                  <a:cubicBezTo>
                    <a:pt x="30364" y="23569"/>
                    <a:pt x="23664" y="30270"/>
                    <a:pt x="15398" y="30270"/>
                  </a:cubicBezTo>
                  <a:cubicBezTo>
                    <a:pt x="7132" y="30270"/>
                    <a:pt x="431" y="23569"/>
                    <a:pt x="431" y="15304"/>
                  </a:cubicBezTo>
                  <a:cubicBezTo>
                    <a:pt x="431" y="7038"/>
                    <a:pt x="7132" y="337"/>
                    <a:pt x="15398" y="337"/>
                  </a:cubicBezTo>
                  <a:cubicBezTo>
                    <a:pt x="23664" y="337"/>
                    <a:pt x="30364" y="7038"/>
                    <a:pt x="30364" y="15304"/>
                  </a:cubicBezTo>
                  <a:close/>
                </a:path>
              </a:pathLst>
            </a:custGeom>
            <a:solidFill>
              <a:srgbClr val="482374"/>
            </a:solidFill>
            <a:ln w="6350" cap="flat">
              <a:noFill/>
              <a:prstDash val="solid"/>
              <a:round/>
            </a:ln>
          </p:spPr>
          <p:txBody>
            <a:bodyPr rtlCol="0" anchor="ctr"/>
            <a:lstStyle/>
            <a:p>
              <a:endParaRPr lang="en-US"/>
            </a:p>
          </p:txBody>
        </p:sp>
        <p:sp>
          <p:nvSpPr>
            <p:cNvPr id="593" name="Freeform: Shape 592">
              <a:extLst>
                <a:ext uri="{FF2B5EF4-FFF2-40B4-BE49-F238E27FC236}">
                  <a16:creationId xmlns:a16="http://schemas.microsoft.com/office/drawing/2014/main" id="{3A959466-921B-9132-7D84-46BD1955F98E}"/>
                </a:ext>
              </a:extLst>
            </p:cNvPr>
            <p:cNvSpPr/>
            <p:nvPr/>
          </p:nvSpPr>
          <p:spPr>
            <a:xfrm>
              <a:off x="5378451" y="4619465"/>
              <a:ext cx="29933" cy="29933"/>
            </a:xfrm>
            <a:custGeom>
              <a:avLst/>
              <a:gdLst>
                <a:gd name="connsiteX0" fmla="*/ 30306 w 29933"/>
                <a:gd name="connsiteY0" fmla="*/ 15309 h 29933"/>
                <a:gd name="connsiteX1" fmla="*/ 15339 w 29933"/>
                <a:gd name="connsiteY1" fmla="*/ 30275 h 29933"/>
                <a:gd name="connsiteX2" fmla="*/ 372 w 29933"/>
                <a:gd name="connsiteY2" fmla="*/ 15309 h 29933"/>
                <a:gd name="connsiteX3" fmla="*/ 15339 w 29933"/>
                <a:gd name="connsiteY3" fmla="*/ 342 h 29933"/>
                <a:gd name="connsiteX4" fmla="*/ 30306 w 29933"/>
                <a:gd name="connsiteY4" fmla="*/ 153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6" y="15309"/>
                  </a:moveTo>
                  <a:cubicBezTo>
                    <a:pt x="30306" y="23575"/>
                    <a:pt x="23605" y="30275"/>
                    <a:pt x="15339" y="30275"/>
                  </a:cubicBezTo>
                  <a:cubicBezTo>
                    <a:pt x="7073" y="30275"/>
                    <a:pt x="372" y="23575"/>
                    <a:pt x="372" y="15309"/>
                  </a:cubicBezTo>
                  <a:cubicBezTo>
                    <a:pt x="372" y="7043"/>
                    <a:pt x="7073" y="342"/>
                    <a:pt x="15339" y="342"/>
                  </a:cubicBezTo>
                  <a:cubicBezTo>
                    <a:pt x="23605" y="342"/>
                    <a:pt x="30306" y="7043"/>
                    <a:pt x="30306" y="15309"/>
                  </a:cubicBezTo>
                  <a:close/>
                </a:path>
              </a:pathLst>
            </a:custGeom>
            <a:solidFill>
              <a:srgbClr val="FDE724"/>
            </a:solidFill>
            <a:ln w="6350" cap="flat">
              <a:noFill/>
              <a:prstDash val="solid"/>
              <a:round/>
            </a:ln>
          </p:spPr>
          <p:txBody>
            <a:bodyPr rtlCol="0" anchor="ctr"/>
            <a:lstStyle/>
            <a:p>
              <a:endParaRPr lang="en-US"/>
            </a:p>
          </p:txBody>
        </p:sp>
        <p:sp>
          <p:nvSpPr>
            <p:cNvPr id="594" name="Freeform: Shape 593">
              <a:extLst>
                <a:ext uri="{FF2B5EF4-FFF2-40B4-BE49-F238E27FC236}">
                  <a16:creationId xmlns:a16="http://schemas.microsoft.com/office/drawing/2014/main" id="{74510E8F-B440-7CF0-DBF5-3E52120C5944}"/>
                </a:ext>
              </a:extLst>
            </p:cNvPr>
            <p:cNvSpPr/>
            <p:nvPr/>
          </p:nvSpPr>
          <p:spPr>
            <a:xfrm>
              <a:off x="5607895" y="4616210"/>
              <a:ext cx="29933" cy="29933"/>
            </a:xfrm>
            <a:custGeom>
              <a:avLst/>
              <a:gdLst>
                <a:gd name="connsiteX0" fmla="*/ 30330 w 29933"/>
                <a:gd name="connsiteY0" fmla="*/ 15308 h 29933"/>
                <a:gd name="connsiteX1" fmla="*/ 15363 w 29933"/>
                <a:gd name="connsiteY1" fmla="*/ 30275 h 29933"/>
                <a:gd name="connsiteX2" fmla="*/ 396 w 29933"/>
                <a:gd name="connsiteY2" fmla="*/ 15308 h 29933"/>
                <a:gd name="connsiteX3" fmla="*/ 15363 w 29933"/>
                <a:gd name="connsiteY3" fmla="*/ 342 h 29933"/>
                <a:gd name="connsiteX4" fmla="*/ 30330 w 29933"/>
                <a:gd name="connsiteY4" fmla="*/ 153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0" y="15308"/>
                  </a:moveTo>
                  <a:cubicBezTo>
                    <a:pt x="30330" y="23574"/>
                    <a:pt x="23629" y="30275"/>
                    <a:pt x="15363" y="30275"/>
                  </a:cubicBezTo>
                  <a:cubicBezTo>
                    <a:pt x="7097" y="30275"/>
                    <a:pt x="396" y="23574"/>
                    <a:pt x="396" y="15308"/>
                  </a:cubicBezTo>
                  <a:cubicBezTo>
                    <a:pt x="396" y="7043"/>
                    <a:pt x="7097" y="342"/>
                    <a:pt x="15363" y="342"/>
                  </a:cubicBezTo>
                  <a:cubicBezTo>
                    <a:pt x="23629" y="342"/>
                    <a:pt x="30330" y="7043"/>
                    <a:pt x="30330" y="15308"/>
                  </a:cubicBezTo>
                  <a:close/>
                </a:path>
              </a:pathLst>
            </a:custGeom>
            <a:solidFill>
              <a:srgbClr val="1F958B"/>
            </a:solidFill>
            <a:ln w="6350" cap="flat">
              <a:noFill/>
              <a:prstDash val="solid"/>
              <a:round/>
            </a:ln>
          </p:spPr>
          <p:txBody>
            <a:bodyPr rtlCol="0" anchor="ctr"/>
            <a:lstStyle/>
            <a:p>
              <a:endParaRPr lang="en-US"/>
            </a:p>
          </p:txBody>
        </p:sp>
        <p:sp>
          <p:nvSpPr>
            <p:cNvPr id="595" name="Freeform: Shape 594">
              <a:extLst>
                <a:ext uri="{FF2B5EF4-FFF2-40B4-BE49-F238E27FC236}">
                  <a16:creationId xmlns:a16="http://schemas.microsoft.com/office/drawing/2014/main" id="{01202F15-AB8F-ACE1-6014-6ADBA2F54CB2}"/>
                </a:ext>
              </a:extLst>
            </p:cNvPr>
            <p:cNvSpPr/>
            <p:nvPr/>
          </p:nvSpPr>
          <p:spPr>
            <a:xfrm>
              <a:off x="5931588" y="4573672"/>
              <a:ext cx="29933" cy="29933"/>
            </a:xfrm>
            <a:custGeom>
              <a:avLst/>
              <a:gdLst>
                <a:gd name="connsiteX0" fmla="*/ 30364 w 29933"/>
                <a:gd name="connsiteY0" fmla="*/ 15304 h 29933"/>
                <a:gd name="connsiteX1" fmla="*/ 15397 w 29933"/>
                <a:gd name="connsiteY1" fmla="*/ 30271 h 29933"/>
                <a:gd name="connsiteX2" fmla="*/ 430 w 29933"/>
                <a:gd name="connsiteY2" fmla="*/ 15304 h 29933"/>
                <a:gd name="connsiteX3" fmla="*/ 15397 w 29933"/>
                <a:gd name="connsiteY3" fmla="*/ 337 h 29933"/>
                <a:gd name="connsiteX4" fmla="*/ 30364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04"/>
                  </a:moveTo>
                  <a:cubicBezTo>
                    <a:pt x="30364" y="23570"/>
                    <a:pt x="23663" y="30271"/>
                    <a:pt x="15397" y="30271"/>
                  </a:cubicBezTo>
                  <a:cubicBezTo>
                    <a:pt x="7131" y="30271"/>
                    <a:pt x="430" y="23570"/>
                    <a:pt x="430" y="15304"/>
                  </a:cubicBezTo>
                  <a:cubicBezTo>
                    <a:pt x="430" y="7038"/>
                    <a:pt x="7131" y="337"/>
                    <a:pt x="15397" y="337"/>
                  </a:cubicBezTo>
                  <a:cubicBezTo>
                    <a:pt x="23663" y="337"/>
                    <a:pt x="30364" y="7038"/>
                    <a:pt x="30364" y="15304"/>
                  </a:cubicBezTo>
                  <a:close/>
                </a:path>
              </a:pathLst>
            </a:custGeom>
            <a:solidFill>
              <a:srgbClr val="482374"/>
            </a:solidFill>
            <a:ln w="6350" cap="flat">
              <a:noFill/>
              <a:prstDash val="solid"/>
              <a:round/>
            </a:ln>
          </p:spPr>
          <p:txBody>
            <a:bodyPr rtlCol="0" anchor="ctr"/>
            <a:lstStyle/>
            <a:p>
              <a:endParaRPr lang="en-US"/>
            </a:p>
          </p:txBody>
        </p:sp>
        <p:sp>
          <p:nvSpPr>
            <p:cNvPr id="596" name="Freeform: Shape 595">
              <a:extLst>
                <a:ext uri="{FF2B5EF4-FFF2-40B4-BE49-F238E27FC236}">
                  <a16:creationId xmlns:a16="http://schemas.microsoft.com/office/drawing/2014/main" id="{BF352E99-5504-00FB-83D4-CE626C02DB9A}"/>
                </a:ext>
              </a:extLst>
            </p:cNvPr>
            <p:cNvSpPr/>
            <p:nvPr/>
          </p:nvSpPr>
          <p:spPr>
            <a:xfrm>
              <a:off x="5767674" y="4583014"/>
              <a:ext cx="29933" cy="29933"/>
            </a:xfrm>
            <a:custGeom>
              <a:avLst/>
              <a:gdLst>
                <a:gd name="connsiteX0" fmla="*/ 30346 w 29933"/>
                <a:gd name="connsiteY0" fmla="*/ 15305 h 29933"/>
                <a:gd name="connsiteX1" fmla="*/ 15380 w 29933"/>
                <a:gd name="connsiteY1" fmla="*/ 30271 h 29933"/>
                <a:gd name="connsiteX2" fmla="*/ 413 w 29933"/>
                <a:gd name="connsiteY2" fmla="*/ 15305 h 29933"/>
                <a:gd name="connsiteX3" fmla="*/ 15380 w 29933"/>
                <a:gd name="connsiteY3" fmla="*/ 338 h 29933"/>
                <a:gd name="connsiteX4" fmla="*/ 30346 w 29933"/>
                <a:gd name="connsiteY4" fmla="*/ 1530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305"/>
                  </a:moveTo>
                  <a:cubicBezTo>
                    <a:pt x="30346" y="23571"/>
                    <a:pt x="23646" y="30271"/>
                    <a:pt x="15380" y="30271"/>
                  </a:cubicBezTo>
                  <a:cubicBezTo>
                    <a:pt x="7114" y="30271"/>
                    <a:pt x="413" y="23571"/>
                    <a:pt x="413" y="15305"/>
                  </a:cubicBezTo>
                  <a:cubicBezTo>
                    <a:pt x="413" y="7039"/>
                    <a:pt x="7114" y="338"/>
                    <a:pt x="15380" y="338"/>
                  </a:cubicBezTo>
                  <a:cubicBezTo>
                    <a:pt x="23646" y="338"/>
                    <a:pt x="30346" y="7039"/>
                    <a:pt x="30346" y="15305"/>
                  </a:cubicBezTo>
                  <a:close/>
                </a:path>
              </a:pathLst>
            </a:custGeom>
            <a:solidFill>
              <a:srgbClr val="443781"/>
            </a:solidFill>
            <a:ln w="6350" cap="flat">
              <a:noFill/>
              <a:prstDash val="solid"/>
              <a:round/>
            </a:ln>
          </p:spPr>
          <p:txBody>
            <a:bodyPr rtlCol="0" anchor="ctr"/>
            <a:lstStyle/>
            <a:p>
              <a:endParaRPr lang="en-US"/>
            </a:p>
          </p:txBody>
        </p:sp>
        <p:sp>
          <p:nvSpPr>
            <p:cNvPr id="597" name="Freeform: Shape 596">
              <a:extLst>
                <a:ext uri="{FF2B5EF4-FFF2-40B4-BE49-F238E27FC236}">
                  <a16:creationId xmlns:a16="http://schemas.microsoft.com/office/drawing/2014/main" id="{B0102502-EEAA-2C72-219C-A80B122499FB}"/>
                </a:ext>
              </a:extLst>
            </p:cNvPr>
            <p:cNvSpPr/>
            <p:nvPr/>
          </p:nvSpPr>
          <p:spPr>
            <a:xfrm>
              <a:off x="6011160" y="4574153"/>
              <a:ext cx="29933" cy="29933"/>
            </a:xfrm>
            <a:custGeom>
              <a:avLst/>
              <a:gdLst>
                <a:gd name="connsiteX0" fmla="*/ 30372 w 29933"/>
                <a:gd name="connsiteY0" fmla="*/ 15304 h 29933"/>
                <a:gd name="connsiteX1" fmla="*/ 15405 w 29933"/>
                <a:gd name="connsiteY1" fmla="*/ 30271 h 29933"/>
                <a:gd name="connsiteX2" fmla="*/ 439 w 29933"/>
                <a:gd name="connsiteY2" fmla="*/ 15304 h 29933"/>
                <a:gd name="connsiteX3" fmla="*/ 15405 w 29933"/>
                <a:gd name="connsiteY3" fmla="*/ 337 h 29933"/>
                <a:gd name="connsiteX4" fmla="*/ 30372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304"/>
                  </a:moveTo>
                  <a:cubicBezTo>
                    <a:pt x="30372" y="23570"/>
                    <a:pt x="23671" y="30271"/>
                    <a:pt x="15405" y="30271"/>
                  </a:cubicBezTo>
                  <a:cubicBezTo>
                    <a:pt x="7139" y="30271"/>
                    <a:pt x="439" y="23570"/>
                    <a:pt x="439" y="15304"/>
                  </a:cubicBezTo>
                  <a:cubicBezTo>
                    <a:pt x="439" y="7038"/>
                    <a:pt x="7139" y="337"/>
                    <a:pt x="15405" y="337"/>
                  </a:cubicBezTo>
                  <a:cubicBezTo>
                    <a:pt x="23671" y="337"/>
                    <a:pt x="30372" y="7038"/>
                    <a:pt x="30372" y="15304"/>
                  </a:cubicBezTo>
                  <a:close/>
                </a:path>
              </a:pathLst>
            </a:custGeom>
            <a:solidFill>
              <a:srgbClr val="39558B"/>
            </a:solidFill>
            <a:ln w="6350" cap="flat">
              <a:noFill/>
              <a:prstDash val="solid"/>
              <a:round/>
            </a:ln>
          </p:spPr>
          <p:txBody>
            <a:bodyPr rtlCol="0" anchor="ctr"/>
            <a:lstStyle/>
            <a:p>
              <a:endParaRPr lang="en-US"/>
            </a:p>
          </p:txBody>
        </p:sp>
        <p:sp>
          <p:nvSpPr>
            <p:cNvPr id="598" name="Freeform: Shape 597">
              <a:extLst>
                <a:ext uri="{FF2B5EF4-FFF2-40B4-BE49-F238E27FC236}">
                  <a16:creationId xmlns:a16="http://schemas.microsoft.com/office/drawing/2014/main" id="{67678407-18CD-1BAB-B96D-1DA505832D04}"/>
                </a:ext>
              </a:extLst>
            </p:cNvPr>
            <p:cNvSpPr/>
            <p:nvPr/>
          </p:nvSpPr>
          <p:spPr>
            <a:xfrm>
              <a:off x="5917666" y="4568286"/>
              <a:ext cx="29933" cy="29933"/>
            </a:xfrm>
            <a:custGeom>
              <a:avLst/>
              <a:gdLst>
                <a:gd name="connsiteX0" fmla="*/ 30362 w 29933"/>
                <a:gd name="connsiteY0" fmla="*/ 15303 h 29933"/>
                <a:gd name="connsiteX1" fmla="*/ 15395 w 29933"/>
                <a:gd name="connsiteY1" fmla="*/ 30270 h 29933"/>
                <a:gd name="connsiteX2" fmla="*/ 429 w 29933"/>
                <a:gd name="connsiteY2" fmla="*/ 15303 h 29933"/>
                <a:gd name="connsiteX3" fmla="*/ 15395 w 29933"/>
                <a:gd name="connsiteY3" fmla="*/ 337 h 29933"/>
                <a:gd name="connsiteX4" fmla="*/ 30362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303"/>
                  </a:moveTo>
                  <a:cubicBezTo>
                    <a:pt x="30362" y="23569"/>
                    <a:pt x="23661" y="30270"/>
                    <a:pt x="15395" y="30270"/>
                  </a:cubicBezTo>
                  <a:cubicBezTo>
                    <a:pt x="7130" y="30270"/>
                    <a:pt x="429" y="23569"/>
                    <a:pt x="429" y="15303"/>
                  </a:cubicBezTo>
                  <a:cubicBezTo>
                    <a:pt x="429" y="7037"/>
                    <a:pt x="7130" y="337"/>
                    <a:pt x="15395" y="337"/>
                  </a:cubicBezTo>
                  <a:cubicBezTo>
                    <a:pt x="23661" y="337"/>
                    <a:pt x="30362" y="7037"/>
                    <a:pt x="30362" y="15303"/>
                  </a:cubicBezTo>
                  <a:close/>
                </a:path>
              </a:pathLst>
            </a:custGeom>
            <a:solidFill>
              <a:srgbClr val="424085"/>
            </a:solidFill>
            <a:ln w="6350" cap="flat">
              <a:noFill/>
              <a:prstDash val="solid"/>
              <a:round/>
            </a:ln>
          </p:spPr>
          <p:txBody>
            <a:bodyPr rtlCol="0" anchor="ctr"/>
            <a:lstStyle/>
            <a:p>
              <a:endParaRPr lang="en-US"/>
            </a:p>
          </p:txBody>
        </p:sp>
        <p:sp>
          <p:nvSpPr>
            <p:cNvPr id="599" name="Freeform: Shape 598">
              <a:extLst>
                <a:ext uri="{FF2B5EF4-FFF2-40B4-BE49-F238E27FC236}">
                  <a16:creationId xmlns:a16="http://schemas.microsoft.com/office/drawing/2014/main" id="{D30E7293-AFEF-5FFC-9DD2-9F152E783D99}"/>
                </a:ext>
              </a:extLst>
            </p:cNvPr>
            <p:cNvSpPr/>
            <p:nvPr/>
          </p:nvSpPr>
          <p:spPr>
            <a:xfrm>
              <a:off x="5940086" y="4563990"/>
              <a:ext cx="29933" cy="29933"/>
            </a:xfrm>
            <a:custGeom>
              <a:avLst/>
              <a:gdLst>
                <a:gd name="connsiteX0" fmla="*/ 30364 w 29933"/>
                <a:gd name="connsiteY0" fmla="*/ 15303 h 29933"/>
                <a:gd name="connsiteX1" fmla="*/ 15398 w 29933"/>
                <a:gd name="connsiteY1" fmla="*/ 30269 h 29933"/>
                <a:gd name="connsiteX2" fmla="*/ 431 w 29933"/>
                <a:gd name="connsiteY2" fmla="*/ 15303 h 29933"/>
                <a:gd name="connsiteX3" fmla="*/ 15398 w 29933"/>
                <a:gd name="connsiteY3" fmla="*/ 336 h 29933"/>
                <a:gd name="connsiteX4" fmla="*/ 30364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03"/>
                  </a:moveTo>
                  <a:cubicBezTo>
                    <a:pt x="30364" y="23569"/>
                    <a:pt x="23664" y="30269"/>
                    <a:pt x="15398" y="30269"/>
                  </a:cubicBezTo>
                  <a:cubicBezTo>
                    <a:pt x="7132" y="30269"/>
                    <a:pt x="431" y="23569"/>
                    <a:pt x="431" y="15303"/>
                  </a:cubicBezTo>
                  <a:cubicBezTo>
                    <a:pt x="431" y="7037"/>
                    <a:pt x="7132" y="336"/>
                    <a:pt x="15398" y="336"/>
                  </a:cubicBezTo>
                  <a:cubicBezTo>
                    <a:pt x="23664" y="336"/>
                    <a:pt x="30364" y="7037"/>
                    <a:pt x="30364" y="15303"/>
                  </a:cubicBezTo>
                  <a:close/>
                </a:path>
              </a:pathLst>
            </a:custGeom>
            <a:solidFill>
              <a:srgbClr val="482172"/>
            </a:solidFill>
            <a:ln w="6350" cap="flat">
              <a:noFill/>
              <a:prstDash val="solid"/>
              <a:round/>
            </a:ln>
          </p:spPr>
          <p:txBody>
            <a:bodyPr rtlCol="0" anchor="ctr"/>
            <a:lstStyle/>
            <a:p>
              <a:endParaRPr lang="en-US"/>
            </a:p>
          </p:txBody>
        </p:sp>
        <p:sp>
          <p:nvSpPr>
            <p:cNvPr id="600" name="Freeform: Shape 599">
              <a:extLst>
                <a:ext uri="{FF2B5EF4-FFF2-40B4-BE49-F238E27FC236}">
                  <a16:creationId xmlns:a16="http://schemas.microsoft.com/office/drawing/2014/main" id="{E9444A36-CCB6-BB92-79C9-66D1FA19B2D7}"/>
                </a:ext>
              </a:extLst>
            </p:cNvPr>
            <p:cNvSpPr/>
            <p:nvPr/>
          </p:nvSpPr>
          <p:spPr>
            <a:xfrm>
              <a:off x="5523645" y="4606075"/>
              <a:ext cx="29933" cy="29933"/>
            </a:xfrm>
            <a:custGeom>
              <a:avLst/>
              <a:gdLst>
                <a:gd name="connsiteX0" fmla="*/ 30321 w 29933"/>
                <a:gd name="connsiteY0" fmla="*/ 15307 h 29933"/>
                <a:gd name="connsiteX1" fmla="*/ 15354 w 29933"/>
                <a:gd name="connsiteY1" fmla="*/ 30274 h 29933"/>
                <a:gd name="connsiteX2" fmla="*/ 387 w 29933"/>
                <a:gd name="connsiteY2" fmla="*/ 15307 h 29933"/>
                <a:gd name="connsiteX3" fmla="*/ 15354 w 29933"/>
                <a:gd name="connsiteY3" fmla="*/ 341 h 29933"/>
                <a:gd name="connsiteX4" fmla="*/ 30321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1" y="15307"/>
                  </a:moveTo>
                  <a:cubicBezTo>
                    <a:pt x="30321" y="23573"/>
                    <a:pt x="23620" y="30274"/>
                    <a:pt x="15354" y="30274"/>
                  </a:cubicBezTo>
                  <a:cubicBezTo>
                    <a:pt x="7088" y="30274"/>
                    <a:pt x="387" y="23573"/>
                    <a:pt x="387" y="15307"/>
                  </a:cubicBezTo>
                  <a:cubicBezTo>
                    <a:pt x="387" y="7041"/>
                    <a:pt x="7088" y="341"/>
                    <a:pt x="15354" y="341"/>
                  </a:cubicBezTo>
                  <a:cubicBezTo>
                    <a:pt x="23620" y="341"/>
                    <a:pt x="30321" y="7041"/>
                    <a:pt x="30321" y="15307"/>
                  </a:cubicBezTo>
                  <a:close/>
                </a:path>
              </a:pathLst>
            </a:custGeom>
            <a:solidFill>
              <a:srgbClr val="20A585"/>
            </a:solidFill>
            <a:ln w="6350" cap="flat">
              <a:noFill/>
              <a:prstDash val="solid"/>
              <a:round/>
            </a:ln>
          </p:spPr>
          <p:txBody>
            <a:bodyPr rtlCol="0" anchor="ctr"/>
            <a:lstStyle/>
            <a:p>
              <a:endParaRPr lang="en-US"/>
            </a:p>
          </p:txBody>
        </p:sp>
        <p:sp>
          <p:nvSpPr>
            <p:cNvPr id="601" name="Freeform: Shape 600">
              <a:extLst>
                <a:ext uri="{FF2B5EF4-FFF2-40B4-BE49-F238E27FC236}">
                  <a16:creationId xmlns:a16="http://schemas.microsoft.com/office/drawing/2014/main" id="{A57A5431-13AA-EB7B-CA9A-8C394E0B28BA}"/>
                </a:ext>
              </a:extLst>
            </p:cNvPr>
            <p:cNvSpPr/>
            <p:nvPr/>
          </p:nvSpPr>
          <p:spPr>
            <a:xfrm>
              <a:off x="5944175" y="4574147"/>
              <a:ext cx="29933" cy="29933"/>
            </a:xfrm>
            <a:custGeom>
              <a:avLst/>
              <a:gdLst>
                <a:gd name="connsiteX0" fmla="*/ 30365 w 29933"/>
                <a:gd name="connsiteY0" fmla="*/ 15304 h 29933"/>
                <a:gd name="connsiteX1" fmla="*/ 15398 w 29933"/>
                <a:gd name="connsiteY1" fmla="*/ 30271 h 29933"/>
                <a:gd name="connsiteX2" fmla="*/ 432 w 29933"/>
                <a:gd name="connsiteY2" fmla="*/ 15304 h 29933"/>
                <a:gd name="connsiteX3" fmla="*/ 15398 w 29933"/>
                <a:gd name="connsiteY3" fmla="*/ 337 h 29933"/>
                <a:gd name="connsiteX4" fmla="*/ 30365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304"/>
                  </a:moveTo>
                  <a:cubicBezTo>
                    <a:pt x="30365" y="23570"/>
                    <a:pt x="23664" y="30271"/>
                    <a:pt x="15398" y="30271"/>
                  </a:cubicBezTo>
                  <a:cubicBezTo>
                    <a:pt x="7132" y="30271"/>
                    <a:pt x="432" y="23570"/>
                    <a:pt x="432" y="15304"/>
                  </a:cubicBezTo>
                  <a:cubicBezTo>
                    <a:pt x="432" y="7038"/>
                    <a:pt x="7132" y="337"/>
                    <a:pt x="15398" y="337"/>
                  </a:cubicBezTo>
                  <a:cubicBezTo>
                    <a:pt x="23664" y="337"/>
                    <a:pt x="30365" y="7038"/>
                    <a:pt x="30365" y="15304"/>
                  </a:cubicBezTo>
                  <a:close/>
                </a:path>
              </a:pathLst>
            </a:custGeom>
            <a:solidFill>
              <a:srgbClr val="440255"/>
            </a:solidFill>
            <a:ln w="6350" cap="flat">
              <a:noFill/>
              <a:prstDash val="solid"/>
              <a:round/>
            </a:ln>
          </p:spPr>
          <p:txBody>
            <a:bodyPr rtlCol="0" anchor="ctr"/>
            <a:lstStyle/>
            <a:p>
              <a:endParaRPr lang="en-US"/>
            </a:p>
          </p:txBody>
        </p:sp>
        <p:sp>
          <p:nvSpPr>
            <p:cNvPr id="602" name="Freeform: Shape 601">
              <a:extLst>
                <a:ext uri="{FF2B5EF4-FFF2-40B4-BE49-F238E27FC236}">
                  <a16:creationId xmlns:a16="http://schemas.microsoft.com/office/drawing/2014/main" id="{EAFA47D2-56D2-B92E-1578-572A2AE6BFFD}"/>
                </a:ext>
              </a:extLst>
            </p:cNvPr>
            <p:cNvSpPr/>
            <p:nvPr/>
          </p:nvSpPr>
          <p:spPr>
            <a:xfrm>
              <a:off x="5971260" y="4556187"/>
              <a:ext cx="29933" cy="29933"/>
            </a:xfrm>
            <a:custGeom>
              <a:avLst/>
              <a:gdLst>
                <a:gd name="connsiteX0" fmla="*/ 30368 w 29933"/>
                <a:gd name="connsiteY0" fmla="*/ 15302 h 29933"/>
                <a:gd name="connsiteX1" fmla="*/ 15401 w 29933"/>
                <a:gd name="connsiteY1" fmla="*/ 30269 h 29933"/>
                <a:gd name="connsiteX2" fmla="*/ 434 w 29933"/>
                <a:gd name="connsiteY2" fmla="*/ 15302 h 29933"/>
                <a:gd name="connsiteX3" fmla="*/ 15401 w 29933"/>
                <a:gd name="connsiteY3" fmla="*/ 335 h 29933"/>
                <a:gd name="connsiteX4" fmla="*/ 30368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302"/>
                  </a:moveTo>
                  <a:cubicBezTo>
                    <a:pt x="30368" y="23568"/>
                    <a:pt x="23667" y="30269"/>
                    <a:pt x="15401" y="30269"/>
                  </a:cubicBezTo>
                  <a:cubicBezTo>
                    <a:pt x="7135" y="30269"/>
                    <a:pt x="434" y="23568"/>
                    <a:pt x="434" y="15302"/>
                  </a:cubicBezTo>
                  <a:cubicBezTo>
                    <a:pt x="434" y="7036"/>
                    <a:pt x="7135" y="335"/>
                    <a:pt x="15401" y="335"/>
                  </a:cubicBezTo>
                  <a:cubicBezTo>
                    <a:pt x="23667" y="335"/>
                    <a:pt x="30368" y="7036"/>
                    <a:pt x="30368" y="15302"/>
                  </a:cubicBezTo>
                  <a:close/>
                </a:path>
              </a:pathLst>
            </a:custGeom>
            <a:solidFill>
              <a:srgbClr val="424085"/>
            </a:solidFill>
            <a:ln w="6350" cap="flat">
              <a:noFill/>
              <a:prstDash val="solid"/>
              <a:round/>
            </a:ln>
          </p:spPr>
          <p:txBody>
            <a:bodyPr rtlCol="0" anchor="ctr"/>
            <a:lstStyle/>
            <a:p>
              <a:endParaRPr lang="en-US"/>
            </a:p>
          </p:txBody>
        </p:sp>
        <p:sp>
          <p:nvSpPr>
            <p:cNvPr id="603" name="Freeform: Shape 602">
              <a:extLst>
                <a:ext uri="{FF2B5EF4-FFF2-40B4-BE49-F238E27FC236}">
                  <a16:creationId xmlns:a16="http://schemas.microsoft.com/office/drawing/2014/main" id="{0DAD024A-3708-7590-CAAA-C99CC9EEC8BC}"/>
                </a:ext>
              </a:extLst>
            </p:cNvPr>
            <p:cNvSpPr/>
            <p:nvPr/>
          </p:nvSpPr>
          <p:spPr>
            <a:xfrm>
              <a:off x="5634622" y="4600945"/>
              <a:ext cx="29933" cy="29933"/>
            </a:xfrm>
            <a:custGeom>
              <a:avLst/>
              <a:gdLst>
                <a:gd name="connsiteX0" fmla="*/ 30332 w 29933"/>
                <a:gd name="connsiteY0" fmla="*/ 15307 h 29933"/>
                <a:gd name="connsiteX1" fmla="*/ 15366 w 29933"/>
                <a:gd name="connsiteY1" fmla="*/ 30273 h 29933"/>
                <a:gd name="connsiteX2" fmla="*/ 399 w 29933"/>
                <a:gd name="connsiteY2" fmla="*/ 15307 h 29933"/>
                <a:gd name="connsiteX3" fmla="*/ 15366 w 29933"/>
                <a:gd name="connsiteY3" fmla="*/ 340 h 29933"/>
                <a:gd name="connsiteX4" fmla="*/ 30332 w 29933"/>
                <a:gd name="connsiteY4" fmla="*/ 153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307"/>
                  </a:moveTo>
                  <a:cubicBezTo>
                    <a:pt x="30332" y="23573"/>
                    <a:pt x="23632" y="30273"/>
                    <a:pt x="15366" y="30273"/>
                  </a:cubicBezTo>
                  <a:cubicBezTo>
                    <a:pt x="7100" y="30273"/>
                    <a:pt x="399" y="23573"/>
                    <a:pt x="399" y="15307"/>
                  </a:cubicBezTo>
                  <a:cubicBezTo>
                    <a:pt x="399" y="7041"/>
                    <a:pt x="7100" y="340"/>
                    <a:pt x="15366" y="340"/>
                  </a:cubicBezTo>
                  <a:cubicBezTo>
                    <a:pt x="23632" y="340"/>
                    <a:pt x="30332" y="7041"/>
                    <a:pt x="30332" y="15307"/>
                  </a:cubicBezTo>
                  <a:close/>
                </a:path>
              </a:pathLst>
            </a:custGeom>
            <a:solidFill>
              <a:srgbClr val="277C8E"/>
            </a:solidFill>
            <a:ln w="6350" cap="flat">
              <a:noFill/>
              <a:prstDash val="solid"/>
              <a:round/>
            </a:ln>
          </p:spPr>
          <p:txBody>
            <a:bodyPr rtlCol="0" anchor="ctr"/>
            <a:lstStyle/>
            <a:p>
              <a:endParaRPr lang="en-US"/>
            </a:p>
          </p:txBody>
        </p:sp>
        <p:sp>
          <p:nvSpPr>
            <p:cNvPr id="604" name="Freeform: Shape 603">
              <a:extLst>
                <a:ext uri="{FF2B5EF4-FFF2-40B4-BE49-F238E27FC236}">
                  <a16:creationId xmlns:a16="http://schemas.microsoft.com/office/drawing/2014/main" id="{E344481E-28BD-D2D3-9538-919B5EC4BA91}"/>
                </a:ext>
              </a:extLst>
            </p:cNvPr>
            <p:cNvSpPr/>
            <p:nvPr/>
          </p:nvSpPr>
          <p:spPr>
            <a:xfrm>
              <a:off x="5954342" y="4579233"/>
              <a:ext cx="29933" cy="29933"/>
            </a:xfrm>
            <a:custGeom>
              <a:avLst/>
              <a:gdLst>
                <a:gd name="connsiteX0" fmla="*/ 30366 w 29933"/>
                <a:gd name="connsiteY0" fmla="*/ 15304 h 29933"/>
                <a:gd name="connsiteX1" fmla="*/ 15399 w 29933"/>
                <a:gd name="connsiteY1" fmla="*/ 30271 h 29933"/>
                <a:gd name="connsiteX2" fmla="*/ 433 w 29933"/>
                <a:gd name="connsiteY2" fmla="*/ 15304 h 29933"/>
                <a:gd name="connsiteX3" fmla="*/ 15399 w 29933"/>
                <a:gd name="connsiteY3" fmla="*/ 338 h 29933"/>
                <a:gd name="connsiteX4" fmla="*/ 30366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304"/>
                  </a:moveTo>
                  <a:cubicBezTo>
                    <a:pt x="30366" y="23570"/>
                    <a:pt x="23665" y="30271"/>
                    <a:pt x="15399" y="30271"/>
                  </a:cubicBezTo>
                  <a:cubicBezTo>
                    <a:pt x="7133" y="30271"/>
                    <a:pt x="433" y="23570"/>
                    <a:pt x="433" y="15304"/>
                  </a:cubicBezTo>
                  <a:cubicBezTo>
                    <a:pt x="433" y="7039"/>
                    <a:pt x="7133" y="338"/>
                    <a:pt x="15399" y="338"/>
                  </a:cubicBezTo>
                  <a:cubicBezTo>
                    <a:pt x="23665" y="338"/>
                    <a:pt x="30366" y="7039"/>
                    <a:pt x="30366" y="15304"/>
                  </a:cubicBezTo>
                  <a:close/>
                </a:path>
              </a:pathLst>
            </a:custGeom>
            <a:solidFill>
              <a:srgbClr val="345E8D"/>
            </a:solidFill>
            <a:ln w="6350" cap="flat">
              <a:noFill/>
              <a:prstDash val="solid"/>
              <a:round/>
            </a:ln>
          </p:spPr>
          <p:txBody>
            <a:bodyPr rtlCol="0" anchor="ctr"/>
            <a:lstStyle/>
            <a:p>
              <a:endParaRPr lang="en-US"/>
            </a:p>
          </p:txBody>
        </p:sp>
        <p:sp>
          <p:nvSpPr>
            <p:cNvPr id="605" name="Freeform: Shape 604">
              <a:extLst>
                <a:ext uri="{FF2B5EF4-FFF2-40B4-BE49-F238E27FC236}">
                  <a16:creationId xmlns:a16="http://schemas.microsoft.com/office/drawing/2014/main" id="{A25F7974-3FC9-F250-A68F-3F5DF0E5FB42}"/>
                </a:ext>
              </a:extLst>
            </p:cNvPr>
            <p:cNvSpPr/>
            <p:nvPr/>
          </p:nvSpPr>
          <p:spPr>
            <a:xfrm>
              <a:off x="5889817" y="4574563"/>
              <a:ext cx="29933" cy="29933"/>
            </a:xfrm>
            <a:custGeom>
              <a:avLst/>
              <a:gdLst>
                <a:gd name="connsiteX0" fmla="*/ 30359 w 29933"/>
                <a:gd name="connsiteY0" fmla="*/ 15304 h 29933"/>
                <a:gd name="connsiteX1" fmla="*/ 15393 w 29933"/>
                <a:gd name="connsiteY1" fmla="*/ 30271 h 29933"/>
                <a:gd name="connsiteX2" fmla="*/ 426 w 29933"/>
                <a:gd name="connsiteY2" fmla="*/ 15304 h 29933"/>
                <a:gd name="connsiteX3" fmla="*/ 15393 w 29933"/>
                <a:gd name="connsiteY3" fmla="*/ 337 h 29933"/>
                <a:gd name="connsiteX4" fmla="*/ 30359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4"/>
                  </a:moveTo>
                  <a:cubicBezTo>
                    <a:pt x="30359" y="23570"/>
                    <a:pt x="23658" y="30271"/>
                    <a:pt x="15393" y="30271"/>
                  </a:cubicBezTo>
                  <a:cubicBezTo>
                    <a:pt x="7127" y="30271"/>
                    <a:pt x="426" y="23570"/>
                    <a:pt x="426" y="15304"/>
                  </a:cubicBezTo>
                  <a:cubicBezTo>
                    <a:pt x="426" y="7038"/>
                    <a:pt x="7127" y="337"/>
                    <a:pt x="15393" y="337"/>
                  </a:cubicBezTo>
                  <a:cubicBezTo>
                    <a:pt x="23658" y="337"/>
                    <a:pt x="30359" y="7038"/>
                    <a:pt x="30359" y="15304"/>
                  </a:cubicBezTo>
                  <a:close/>
                </a:path>
              </a:pathLst>
            </a:custGeom>
            <a:solidFill>
              <a:srgbClr val="31668D"/>
            </a:solidFill>
            <a:ln w="6350" cap="flat">
              <a:noFill/>
              <a:prstDash val="solid"/>
              <a:round/>
            </a:ln>
          </p:spPr>
          <p:txBody>
            <a:bodyPr rtlCol="0" anchor="ctr"/>
            <a:lstStyle/>
            <a:p>
              <a:endParaRPr lang="en-US"/>
            </a:p>
          </p:txBody>
        </p:sp>
        <p:sp>
          <p:nvSpPr>
            <p:cNvPr id="606" name="Freeform: Shape 605">
              <a:extLst>
                <a:ext uri="{FF2B5EF4-FFF2-40B4-BE49-F238E27FC236}">
                  <a16:creationId xmlns:a16="http://schemas.microsoft.com/office/drawing/2014/main" id="{0B585C77-3251-22D5-620B-4FEEB41C4F70}"/>
                </a:ext>
              </a:extLst>
            </p:cNvPr>
            <p:cNvSpPr/>
            <p:nvPr/>
          </p:nvSpPr>
          <p:spPr>
            <a:xfrm>
              <a:off x="5940606" y="4563689"/>
              <a:ext cx="29933" cy="29933"/>
            </a:xfrm>
            <a:custGeom>
              <a:avLst/>
              <a:gdLst>
                <a:gd name="connsiteX0" fmla="*/ 30365 w 29933"/>
                <a:gd name="connsiteY0" fmla="*/ 15303 h 29933"/>
                <a:gd name="connsiteX1" fmla="*/ 15398 w 29933"/>
                <a:gd name="connsiteY1" fmla="*/ 30269 h 29933"/>
                <a:gd name="connsiteX2" fmla="*/ 431 w 29933"/>
                <a:gd name="connsiteY2" fmla="*/ 15303 h 29933"/>
                <a:gd name="connsiteX3" fmla="*/ 15398 w 29933"/>
                <a:gd name="connsiteY3" fmla="*/ 336 h 29933"/>
                <a:gd name="connsiteX4" fmla="*/ 30365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303"/>
                  </a:moveTo>
                  <a:cubicBezTo>
                    <a:pt x="30365" y="23569"/>
                    <a:pt x="23664" y="30269"/>
                    <a:pt x="15398" y="30269"/>
                  </a:cubicBezTo>
                  <a:cubicBezTo>
                    <a:pt x="7132" y="30269"/>
                    <a:pt x="431" y="23569"/>
                    <a:pt x="431" y="15303"/>
                  </a:cubicBezTo>
                  <a:cubicBezTo>
                    <a:pt x="431" y="7037"/>
                    <a:pt x="7132" y="336"/>
                    <a:pt x="15398" y="336"/>
                  </a:cubicBezTo>
                  <a:cubicBezTo>
                    <a:pt x="23664" y="336"/>
                    <a:pt x="30365" y="7037"/>
                    <a:pt x="30365" y="15303"/>
                  </a:cubicBezTo>
                  <a:close/>
                </a:path>
              </a:pathLst>
            </a:custGeom>
            <a:solidFill>
              <a:srgbClr val="472B7A"/>
            </a:solidFill>
            <a:ln w="6350" cap="flat">
              <a:noFill/>
              <a:prstDash val="solid"/>
              <a:round/>
            </a:ln>
          </p:spPr>
          <p:txBody>
            <a:bodyPr rtlCol="0" anchor="ctr"/>
            <a:lstStyle/>
            <a:p>
              <a:endParaRPr lang="en-US"/>
            </a:p>
          </p:txBody>
        </p:sp>
        <p:sp>
          <p:nvSpPr>
            <p:cNvPr id="607" name="Freeform: Shape 606">
              <a:extLst>
                <a:ext uri="{FF2B5EF4-FFF2-40B4-BE49-F238E27FC236}">
                  <a16:creationId xmlns:a16="http://schemas.microsoft.com/office/drawing/2014/main" id="{CD5AB373-34D3-F5FD-04F3-113CF4BAC36D}"/>
                </a:ext>
              </a:extLst>
            </p:cNvPr>
            <p:cNvSpPr/>
            <p:nvPr/>
          </p:nvSpPr>
          <p:spPr>
            <a:xfrm>
              <a:off x="5862972" y="4567228"/>
              <a:ext cx="29933" cy="29933"/>
            </a:xfrm>
            <a:custGeom>
              <a:avLst/>
              <a:gdLst>
                <a:gd name="connsiteX0" fmla="*/ 30356 w 29933"/>
                <a:gd name="connsiteY0" fmla="*/ 15303 h 29933"/>
                <a:gd name="connsiteX1" fmla="*/ 15390 w 29933"/>
                <a:gd name="connsiteY1" fmla="*/ 30270 h 29933"/>
                <a:gd name="connsiteX2" fmla="*/ 423 w 29933"/>
                <a:gd name="connsiteY2" fmla="*/ 15303 h 29933"/>
                <a:gd name="connsiteX3" fmla="*/ 15390 w 29933"/>
                <a:gd name="connsiteY3" fmla="*/ 337 h 29933"/>
                <a:gd name="connsiteX4" fmla="*/ 30356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03"/>
                  </a:moveTo>
                  <a:cubicBezTo>
                    <a:pt x="30356" y="23569"/>
                    <a:pt x="23656" y="30270"/>
                    <a:pt x="15390" y="30270"/>
                  </a:cubicBezTo>
                  <a:cubicBezTo>
                    <a:pt x="7124" y="30270"/>
                    <a:pt x="423" y="23569"/>
                    <a:pt x="423" y="15303"/>
                  </a:cubicBezTo>
                  <a:cubicBezTo>
                    <a:pt x="423" y="7037"/>
                    <a:pt x="7124" y="337"/>
                    <a:pt x="15390" y="337"/>
                  </a:cubicBezTo>
                  <a:cubicBezTo>
                    <a:pt x="23656" y="337"/>
                    <a:pt x="30356" y="7037"/>
                    <a:pt x="30356" y="15303"/>
                  </a:cubicBezTo>
                  <a:close/>
                </a:path>
              </a:pathLst>
            </a:custGeom>
            <a:solidFill>
              <a:srgbClr val="423D84"/>
            </a:solidFill>
            <a:ln w="6350" cap="flat">
              <a:noFill/>
              <a:prstDash val="solid"/>
              <a:round/>
            </a:ln>
          </p:spPr>
          <p:txBody>
            <a:bodyPr rtlCol="0" anchor="ctr"/>
            <a:lstStyle/>
            <a:p>
              <a:endParaRPr lang="en-US"/>
            </a:p>
          </p:txBody>
        </p:sp>
        <p:sp>
          <p:nvSpPr>
            <p:cNvPr id="608" name="Freeform: Shape 607">
              <a:extLst>
                <a:ext uri="{FF2B5EF4-FFF2-40B4-BE49-F238E27FC236}">
                  <a16:creationId xmlns:a16="http://schemas.microsoft.com/office/drawing/2014/main" id="{12086D9B-3CE2-5E94-38FD-55670925938C}"/>
                </a:ext>
              </a:extLst>
            </p:cNvPr>
            <p:cNvSpPr/>
            <p:nvPr/>
          </p:nvSpPr>
          <p:spPr>
            <a:xfrm>
              <a:off x="5794270" y="4592299"/>
              <a:ext cx="29933" cy="29933"/>
            </a:xfrm>
            <a:custGeom>
              <a:avLst/>
              <a:gdLst>
                <a:gd name="connsiteX0" fmla="*/ 30349 w 29933"/>
                <a:gd name="connsiteY0" fmla="*/ 15306 h 29933"/>
                <a:gd name="connsiteX1" fmla="*/ 15383 w 29933"/>
                <a:gd name="connsiteY1" fmla="*/ 30272 h 29933"/>
                <a:gd name="connsiteX2" fmla="*/ 416 w 29933"/>
                <a:gd name="connsiteY2" fmla="*/ 15306 h 29933"/>
                <a:gd name="connsiteX3" fmla="*/ 15383 w 29933"/>
                <a:gd name="connsiteY3" fmla="*/ 339 h 29933"/>
                <a:gd name="connsiteX4" fmla="*/ 30349 w 29933"/>
                <a:gd name="connsiteY4" fmla="*/ 153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306"/>
                  </a:moveTo>
                  <a:cubicBezTo>
                    <a:pt x="30349" y="23572"/>
                    <a:pt x="23648" y="30272"/>
                    <a:pt x="15383" y="30272"/>
                  </a:cubicBezTo>
                  <a:cubicBezTo>
                    <a:pt x="7117" y="30272"/>
                    <a:pt x="416" y="23572"/>
                    <a:pt x="416" y="15306"/>
                  </a:cubicBezTo>
                  <a:cubicBezTo>
                    <a:pt x="416" y="7040"/>
                    <a:pt x="7117" y="339"/>
                    <a:pt x="15383" y="339"/>
                  </a:cubicBezTo>
                  <a:cubicBezTo>
                    <a:pt x="23648" y="339"/>
                    <a:pt x="30349" y="7040"/>
                    <a:pt x="30349" y="15306"/>
                  </a:cubicBezTo>
                  <a:close/>
                </a:path>
              </a:pathLst>
            </a:custGeom>
            <a:solidFill>
              <a:srgbClr val="29788E"/>
            </a:solidFill>
            <a:ln w="6350" cap="flat">
              <a:noFill/>
              <a:prstDash val="solid"/>
              <a:round/>
            </a:ln>
          </p:spPr>
          <p:txBody>
            <a:bodyPr rtlCol="0" anchor="ctr"/>
            <a:lstStyle/>
            <a:p>
              <a:endParaRPr lang="en-US"/>
            </a:p>
          </p:txBody>
        </p:sp>
        <p:sp>
          <p:nvSpPr>
            <p:cNvPr id="609" name="Freeform: Shape 608">
              <a:extLst>
                <a:ext uri="{FF2B5EF4-FFF2-40B4-BE49-F238E27FC236}">
                  <a16:creationId xmlns:a16="http://schemas.microsoft.com/office/drawing/2014/main" id="{5F5536DE-E784-4088-12E0-127FE6AF2065}"/>
                </a:ext>
              </a:extLst>
            </p:cNvPr>
            <p:cNvSpPr/>
            <p:nvPr/>
          </p:nvSpPr>
          <p:spPr>
            <a:xfrm>
              <a:off x="5901011" y="4563960"/>
              <a:ext cx="29933" cy="29933"/>
            </a:xfrm>
            <a:custGeom>
              <a:avLst/>
              <a:gdLst>
                <a:gd name="connsiteX0" fmla="*/ 30360 w 29933"/>
                <a:gd name="connsiteY0" fmla="*/ 15303 h 29933"/>
                <a:gd name="connsiteX1" fmla="*/ 15394 w 29933"/>
                <a:gd name="connsiteY1" fmla="*/ 30269 h 29933"/>
                <a:gd name="connsiteX2" fmla="*/ 427 w 29933"/>
                <a:gd name="connsiteY2" fmla="*/ 15303 h 29933"/>
                <a:gd name="connsiteX3" fmla="*/ 15394 w 29933"/>
                <a:gd name="connsiteY3" fmla="*/ 336 h 29933"/>
                <a:gd name="connsiteX4" fmla="*/ 30360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03"/>
                  </a:moveTo>
                  <a:cubicBezTo>
                    <a:pt x="30360" y="23569"/>
                    <a:pt x="23660" y="30269"/>
                    <a:pt x="15394" y="30269"/>
                  </a:cubicBezTo>
                  <a:cubicBezTo>
                    <a:pt x="7128" y="30269"/>
                    <a:pt x="427" y="23569"/>
                    <a:pt x="427" y="15303"/>
                  </a:cubicBezTo>
                  <a:cubicBezTo>
                    <a:pt x="427" y="7037"/>
                    <a:pt x="7128" y="336"/>
                    <a:pt x="15394" y="336"/>
                  </a:cubicBezTo>
                  <a:cubicBezTo>
                    <a:pt x="23660" y="336"/>
                    <a:pt x="30360" y="7037"/>
                    <a:pt x="30360" y="15303"/>
                  </a:cubicBezTo>
                  <a:close/>
                </a:path>
              </a:pathLst>
            </a:custGeom>
            <a:solidFill>
              <a:srgbClr val="38578C"/>
            </a:solidFill>
            <a:ln w="6350" cap="flat">
              <a:noFill/>
              <a:prstDash val="solid"/>
              <a:round/>
            </a:ln>
          </p:spPr>
          <p:txBody>
            <a:bodyPr rtlCol="0" anchor="ctr"/>
            <a:lstStyle/>
            <a:p>
              <a:endParaRPr lang="en-US"/>
            </a:p>
          </p:txBody>
        </p:sp>
        <p:sp>
          <p:nvSpPr>
            <p:cNvPr id="610" name="Freeform: Shape 609">
              <a:extLst>
                <a:ext uri="{FF2B5EF4-FFF2-40B4-BE49-F238E27FC236}">
                  <a16:creationId xmlns:a16="http://schemas.microsoft.com/office/drawing/2014/main" id="{5F01E495-5A61-F9BD-0858-FBFA0BEC791F}"/>
                </a:ext>
              </a:extLst>
            </p:cNvPr>
            <p:cNvSpPr/>
            <p:nvPr/>
          </p:nvSpPr>
          <p:spPr>
            <a:xfrm>
              <a:off x="5906424" y="4570192"/>
              <a:ext cx="29933" cy="29933"/>
            </a:xfrm>
            <a:custGeom>
              <a:avLst/>
              <a:gdLst>
                <a:gd name="connsiteX0" fmla="*/ 30361 w 29933"/>
                <a:gd name="connsiteY0" fmla="*/ 15304 h 29933"/>
                <a:gd name="connsiteX1" fmla="*/ 15394 w 29933"/>
                <a:gd name="connsiteY1" fmla="*/ 30270 h 29933"/>
                <a:gd name="connsiteX2" fmla="*/ 428 w 29933"/>
                <a:gd name="connsiteY2" fmla="*/ 15304 h 29933"/>
                <a:gd name="connsiteX3" fmla="*/ 15394 w 29933"/>
                <a:gd name="connsiteY3" fmla="*/ 337 h 29933"/>
                <a:gd name="connsiteX4" fmla="*/ 30361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4"/>
                  </a:moveTo>
                  <a:cubicBezTo>
                    <a:pt x="30361" y="23569"/>
                    <a:pt x="23660" y="30270"/>
                    <a:pt x="15394" y="30270"/>
                  </a:cubicBezTo>
                  <a:cubicBezTo>
                    <a:pt x="7128" y="30270"/>
                    <a:pt x="428" y="23569"/>
                    <a:pt x="428" y="15304"/>
                  </a:cubicBezTo>
                  <a:cubicBezTo>
                    <a:pt x="428" y="7038"/>
                    <a:pt x="7128" y="337"/>
                    <a:pt x="15394" y="337"/>
                  </a:cubicBezTo>
                  <a:cubicBezTo>
                    <a:pt x="23660" y="337"/>
                    <a:pt x="30361" y="7038"/>
                    <a:pt x="30361" y="15304"/>
                  </a:cubicBezTo>
                  <a:close/>
                </a:path>
              </a:pathLst>
            </a:custGeom>
            <a:solidFill>
              <a:srgbClr val="345F8D"/>
            </a:solidFill>
            <a:ln w="6350" cap="flat">
              <a:noFill/>
              <a:prstDash val="solid"/>
              <a:round/>
            </a:ln>
          </p:spPr>
          <p:txBody>
            <a:bodyPr rtlCol="0" anchor="ctr"/>
            <a:lstStyle/>
            <a:p>
              <a:endParaRPr lang="en-US"/>
            </a:p>
          </p:txBody>
        </p:sp>
        <p:sp>
          <p:nvSpPr>
            <p:cNvPr id="611" name="Freeform: Shape 610">
              <a:extLst>
                <a:ext uri="{FF2B5EF4-FFF2-40B4-BE49-F238E27FC236}">
                  <a16:creationId xmlns:a16="http://schemas.microsoft.com/office/drawing/2014/main" id="{7B18CFE1-589A-0C7C-B4FB-4D0ABEF23DC5}"/>
                </a:ext>
              </a:extLst>
            </p:cNvPr>
            <p:cNvSpPr/>
            <p:nvPr/>
          </p:nvSpPr>
          <p:spPr>
            <a:xfrm>
              <a:off x="6009641" y="4560413"/>
              <a:ext cx="29933" cy="29933"/>
            </a:xfrm>
            <a:custGeom>
              <a:avLst/>
              <a:gdLst>
                <a:gd name="connsiteX0" fmla="*/ 30372 w 29933"/>
                <a:gd name="connsiteY0" fmla="*/ 15302 h 29933"/>
                <a:gd name="connsiteX1" fmla="*/ 15405 w 29933"/>
                <a:gd name="connsiteY1" fmla="*/ 30269 h 29933"/>
                <a:gd name="connsiteX2" fmla="*/ 439 w 29933"/>
                <a:gd name="connsiteY2" fmla="*/ 15302 h 29933"/>
                <a:gd name="connsiteX3" fmla="*/ 15405 w 29933"/>
                <a:gd name="connsiteY3" fmla="*/ 336 h 29933"/>
                <a:gd name="connsiteX4" fmla="*/ 30372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302"/>
                  </a:moveTo>
                  <a:cubicBezTo>
                    <a:pt x="30372" y="23568"/>
                    <a:pt x="23671" y="30269"/>
                    <a:pt x="15405" y="30269"/>
                  </a:cubicBezTo>
                  <a:cubicBezTo>
                    <a:pt x="7139" y="30269"/>
                    <a:pt x="439" y="23568"/>
                    <a:pt x="439" y="15302"/>
                  </a:cubicBezTo>
                  <a:cubicBezTo>
                    <a:pt x="439" y="7037"/>
                    <a:pt x="7139" y="336"/>
                    <a:pt x="15405" y="336"/>
                  </a:cubicBezTo>
                  <a:cubicBezTo>
                    <a:pt x="23671" y="336"/>
                    <a:pt x="30372" y="7037"/>
                    <a:pt x="30372" y="15302"/>
                  </a:cubicBezTo>
                  <a:close/>
                </a:path>
              </a:pathLst>
            </a:custGeom>
            <a:solidFill>
              <a:srgbClr val="3F4587"/>
            </a:solidFill>
            <a:ln w="6350" cap="flat">
              <a:noFill/>
              <a:prstDash val="solid"/>
              <a:round/>
            </a:ln>
          </p:spPr>
          <p:txBody>
            <a:bodyPr rtlCol="0" anchor="ctr"/>
            <a:lstStyle/>
            <a:p>
              <a:endParaRPr lang="en-US"/>
            </a:p>
          </p:txBody>
        </p:sp>
        <p:sp>
          <p:nvSpPr>
            <p:cNvPr id="612" name="Freeform: Shape 611">
              <a:extLst>
                <a:ext uri="{FF2B5EF4-FFF2-40B4-BE49-F238E27FC236}">
                  <a16:creationId xmlns:a16="http://schemas.microsoft.com/office/drawing/2014/main" id="{E62F8773-E26C-1A08-C4B6-C211298E0646}"/>
                </a:ext>
              </a:extLst>
            </p:cNvPr>
            <p:cNvSpPr/>
            <p:nvPr/>
          </p:nvSpPr>
          <p:spPr>
            <a:xfrm>
              <a:off x="5857764" y="4563129"/>
              <a:ext cx="29933" cy="29933"/>
            </a:xfrm>
            <a:custGeom>
              <a:avLst/>
              <a:gdLst>
                <a:gd name="connsiteX0" fmla="*/ 30356 w 29933"/>
                <a:gd name="connsiteY0" fmla="*/ 15303 h 29933"/>
                <a:gd name="connsiteX1" fmla="*/ 15389 w 29933"/>
                <a:gd name="connsiteY1" fmla="*/ 30269 h 29933"/>
                <a:gd name="connsiteX2" fmla="*/ 423 w 29933"/>
                <a:gd name="connsiteY2" fmla="*/ 15303 h 29933"/>
                <a:gd name="connsiteX3" fmla="*/ 15389 w 29933"/>
                <a:gd name="connsiteY3" fmla="*/ 336 h 29933"/>
                <a:gd name="connsiteX4" fmla="*/ 30356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03"/>
                  </a:moveTo>
                  <a:cubicBezTo>
                    <a:pt x="30356" y="23569"/>
                    <a:pt x="23655" y="30269"/>
                    <a:pt x="15389" y="30269"/>
                  </a:cubicBezTo>
                  <a:cubicBezTo>
                    <a:pt x="7123" y="30269"/>
                    <a:pt x="423" y="23569"/>
                    <a:pt x="423" y="15303"/>
                  </a:cubicBezTo>
                  <a:cubicBezTo>
                    <a:pt x="423" y="7037"/>
                    <a:pt x="7123" y="336"/>
                    <a:pt x="15389" y="336"/>
                  </a:cubicBezTo>
                  <a:cubicBezTo>
                    <a:pt x="23655" y="336"/>
                    <a:pt x="30356" y="7037"/>
                    <a:pt x="30356" y="15303"/>
                  </a:cubicBezTo>
                  <a:close/>
                </a:path>
              </a:pathLst>
            </a:custGeom>
            <a:solidFill>
              <a:srgbClr val="423D84"/>
            </a:solidFill>
            <a:ln w="6350" cap="flat">
              <a:noFill/>
              <a:prstDash val="solid"/>
              <a:round/>
            </a:ln>
          </p:spPr>
          <p:txBody>
            <a:bodyPr rtlCol="0" anchor="ctr"/>
            <a:lstStyle/>
            <a:p>
              <a:endParaRPr lang="en-US"/>
            </a:p>
          </p:txBody>
        </p:sp>
        <p:sp>
          <p:nvSpPr>
            <p:cNvPr id="613" name="Freeform: Shape 612">
              <a:extLst>
                <a:ext uri="{FF2B5EF4-FFF2-40B4-BE49-F238E27FC236}">
                  <a16:creationId xmlns:a16="http://schemas.microsoft.com/office/drawing/2014/main" id="{0A029F1D-B73B-DBE0-8DCF-20D1679C512B}"/>
                </a:ext>
              </a:extLst>
            </p:cNvPr>
            <p:cNvSpPr/>
            <p:nvPr/>
          </p:nvSpPr>
          <p:spPr>
            <a:xfrm>
              <a:off x="5961787" y="4573364"/>
              <a:ext cx="29933" cy="29933"/>
            </a:xfrm>
            <a:custGeom>
              <a:avLst/>
              <a:gdLst>
                <a:gd name="connsiteX0" fmla="*/ 30367 w 29933"/>
                <a:gd name="connsiteY0" fmla="*/ 15304 h 29933"/>
                <a:gd name="connsiteX1" fmla="*/ 15400 w 29933"/>
                <a:gd name="connsiteY1" fmla="*/ 30270 h 29933"/>
                <a:gd name="connsiteX2" fmla="*/ 433 w 29933"/>
                <a:gd name="connsiteY2" fmla="*/ 15304 h 29933"/>
                <a:gd name="connsiteX3" fmla="*/ 15400 w 29933"/>
                <a:gd name="connsiteY3" fmla="*/ 337 h 29933"/>
                <a:gd name="connsiteX4" fmla="*/ 30367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304"/>
                  </a:moveTo>
                  <a:cubicBezTo>
                    <a:pt x="30367" y="23570"/>
                    <a:pt x="23666" y="30270"/>
                    <a:pt x="15400" y="30270"/>
                  </a:cubicBezTo>
                  <a:cubicBezTo>
                    <a:pt x="7134" y="30270"/>
                    <a:pt x="433" y="23570"/>
                    <a:pt x="433" y="15304"/>
                  </a:cubicBezTo>
                  <a:cubicBezTo>
                    <a:pt x="433" y="7038"/>
                    <a:pt x="7134" y="337"/>
                    <a:pt x="15400" y="337"/>
                  </a:cubicBezTo>
                  <a:cubicBezTo>
                    <a:pt x="23666" y="337"/>
                    <a:pt x="30367" y="7038"/>
                    <a:pt x="30367" y="15304"/>
                  </a:cubicBezTo>
                  <a:close/>
                </a:path>
              </a:pathLst>
            </a:custGeom>
            <a:solidFill>
              <a:srgbClr val="355C8C"/>
            </a:solidFill>
            <a:ln w="6350" cap="flat">
              <a:noFill/>
              <a:prstDash val="solid"/>
              <a:round/>
            </a:ln>
          </p:spPr>
          <p:txBody>
            <a:bodyPr rtlCol="0" anchor="ctr"/>
            <a:lstStyle/>
            <a:p>
              <a:endParaRPr lang="en-US"/>
            </a:p>
          </p:txBody>
        </p:sp>
        <p:sp>
          <p:nvSpPr>
            <p:cNvPr id="614" name="Freeform: Shape 613">
              <a:extLst>
                <a:ext uri="{FF2B5EF4-FFF2-40B4-BE49-F238E27FC236}">
                  <a16:creationId xmlns:a16="http://schemas.microsoft.com/office/drawing/2014/main" id="{941653CF-A14B-747D-C127-926F9F307235}"/>
                </a:ext>
              </a:extLst>
            </p:cNvPr>
            <p:cNvSpPr/>
            <p:nvPr/>
          </p:nvSpPr>
          <p:spPr>
            <a:xfrm>
              <a:off x="5893777" y="4569486"/>
              <a:ext cx="29933" cy="29933"/>
            </a:xfrm>
            <a:custGeom>
              <a:avLst/>
              <a:gdLst>
                <a:gd name="connsiteX0" fmla="*/ 30360 w 29933"/>
                <a:gd name="connsiteY0" fmla="*/ 15303 h 29933"/>
                <a:gd name="connsiteX1" fmla="*/ 15393 w 29933"/>
                <a:gd name="connsiteY1" fmla="*/ 30270 h 29933"/>
                <a:gd name="connsiteX2" fmla="*/ 426 w 29933"/>
                <a:gd name="connsiteY2" fmla="*/ 15303 h 29933"/>
                <a:gd name="connsiteX3" fmla="*/ 15393 w 29933"/>
                <a:gd name="connsiteY3" fmla="*/ 337 h 29933"/>
                <a:gd name="connsiteX4" fmla="*/ 30360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03"/>
                  </a:moveTo>
                  <a:cubicBezTo>
                    <a:pt x="30360" y="23569"/>
                    <a:pt x="23659" y="30270"/>
                    <a:pt x="15393" y="30270"/>
                  </a:cubicBezTo>
                  <a:cubicBezTo>
                    <a:pt x="7127" y="30270"/>
                    <a:pt x="426" y="23569"/>
                    <a:pt x="426" y="15303"/>
                  </a:cubicBezTo>
                  <a:cubicBezTo>
                    <a:pt x="426" y="7038"/>
                    <a:pt x="7127" y="337"/>
                    <a:pt x="15393" y="337"/>
                  </a:cubicBezTo>
                  <a:cubicBezTo>
                    <a:pt x="23659" y="337"/>
                    <a:pt x="30360" y="7038"/>
                    <a:pt x="30360" y="15303"/>
                  </a:cubicBezTo>
                  <a:close/>
                </a:path>
              </a:pathLst>
            </a:custGeom>
            <a:solidFill>
              <a:srgbClr val="365B8C"/>
            </a:solidFill>
            <a:ln w="6350" cap="flat">
              <a:noFill/>
              <a:prstDash val="solid"/>
              <a:round/>
            </a:ln>
          </p:spPr>
          <p:txBody>
            <a:bodyPr rtlCol="0" anchor="ctr"/>
            <a:lstStyle/>
            <a:p>
              <a:endParaRPr lang="en-US"/>
            </a:p>
          </p:txBody>
        </p:sp>
        <p:sp>
          <p:nvSpPr>
            <p:cNvPr id="615" name="Freeform: Shape 614">
              <a:extLst>
                <a:ext uri="{FF2B5EF4-FFF2-40B4-BE49-F238E27FC236}">
                  <a16:creationId xmlns:a16="http://schemas.microsoft.com/office/drawing/2014/main" id="{CF892A02-06EF-7199-9BE0-A278C0B266AD}"/>
                </a:ext>
              </a:extLst>
            </p:cNvPr>
            <p:cNvSpPr/>
            <p:nvPr/>
          </p:nvSpPr>
          <p:spPr>
            <a:xfrm>
              <a:off x="5785548" y="4567504"/>
              <a:ext cx="29933" cy="29933"/>
            </a:xfrm>
            <a:custGeom>
              <a:avLst/>
              <a:gdLst>
                <a:gd name="connsiteX0" fmla="*/ 30348 w 29933"/>
                <a:gd name="connsiteY0" fmla="*/ 15303 h 29933"/>
                <a:gd name="connsiteX1" fmla="*/ 15382 w 29933"/>
                <a:gd name="connsiteY1" fmla="*/ 30270 h 29933"/>
                <a:gd name="connsiteX2" fmla="*/ 415 w 29933"/>
                <a:gd name="connsiteY2" fmla="*/ 15303 h 29933"/>
                <a:gd name="connsiteX3" fmla="*/ 15382 w 29933"/>
                <a:gd name="connsiteY3" fmla="*/ 337 h 29933"/>
                <a:gd name="connsiteX4" fmla="*/ 30348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8" y="15303"/>
                  </a:moveTo>
                  <a:cubicBezTo>
                    <a:pt x="30348" y="23569"/>
                    <a:pt x="23647" y="30270"/>
                    <a:pt x="15382" y="30270"/>
                  </a:cubicBezTo>
                  <a:cubicBezTo>
                    <a:pt x="7116" y="30270"/>
                    <a:pt x="415" y="23569"/>
                    <a:pt x="415" y="15303"/>
                  </a:cubicBezTo>
                  <a:cubicBezTo>
                    <a:pt x="415" y="7037"/>
                    <a:pt x="7116" y="337"/>
                    <a:pt x="15382" y="337"/>
                  </a:cubicBezTo>
                  <a:cubicBezTo>
                    <a:pt x="23647" y="337"/>
                    <a:pt x="30348" y="7037"/>
                    <a:pt x="30348" y="15303"/>
                  </a:cubicBezTo>
                  <a:close/>
                </a:path>
              </a:pathLst>
            </a:custGeom>
            <a:solidFill>
              <a:srgbClr val="482273"/>
            </a:solidFill>
            <a:ln w="6350" cap="flat">
              <a:noFill/>
              <a:prstDash val="solid"/>
              <a:round/>
            </a:ln>
          </p:spPr>
          <p:txBody>
            <a:bodyPr rtlCol="0" anchor="ctr"/>
            <a:lstStyle/>
            <a:p>
              <a:endParaRPr lang="en-US"/>
            </a:p>
          </p:txBody>
        </p:sp>
        <p:sp>
          <p:nvSpPr>
            <p:cNvPr id="616" name="Freeform: Shape 615">
              <a:extLst>
                <a:ext uri="{FF2B5EF4-FFF2-40B4-BE49-F238E27FC236}">
                  <a16:creationId xmlns:a16="http://schemas.microsoft.com/office/drawing/2014/main" id="{EB38392D-9A83-CBA3-56C7-039675F499EB}"/>
                </a:ext>
              </a:extLst>
            </p:cNvPr>
            <p:cNvSpPr/>
            <p:nvPr/>
          </p:nvSpPr>
          <p:spPr>
            <a:xfrm>
              <a:off x="5865976" y="4556193"/>
              <a:ext cx="29933" cy="29933"/>
            </a:xfrm>
            <a:custGeom>
              <a:avLst/>
              <a:gdLst>
                <a:gd name="connsiteX0" fmla="*/ 30357 w 29933"/>
                <a:gd name="connsiteY0" fmla="*/ 15302 h 29933"/>
                <a:gd name="connsiteX1" fmla="*/ 15390 w 29933"/>
                <a:gd name="connsiteY1" fmla="*/ 30269 h 29933"/>
                <a:gd name="connsiteX2" fmla="*/ 423 w 29933"/>
                <a:gd name="connsiteY2" fmla="*/ 15302 h 29933"/>
                <a:gd name="connsiteX3" fmla="*/ 15390 w 29933"/>
                <a:gd name="connsiteY3" fmla="*/ 335 h 29933"/>
                <a:gd name="connsiteX4" fmla="*/ 30357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02"/>
                  </a:moveTo>
                  <a:cubicBezTo>
                    <a:pt x="30357" y="23568"/>
                    <a:pt x="23656" y="30269"/>
                    <a:pt x="15390" y="30269"/>
                  </a:cubicBezTo>
                  <a:cubicBezTo>
                    <a:pt x="7124" y="30269"/>
                    <a:pt x="423" y="23568"/>
                    <a:pt x="423" y="15302"/>
                  </a:cubicBezTo>
                  <a:cubicBezTo>
                    <a:pt x="423" y="7036"/>
                    <a:pt x="7124" y="335"/>
                    <a:pt x="15390" y="335"/>
                  </a:cubicBezTo>
                  <a:cubicBezTo>
                    <a:pt x="23656" y="335"/>
                    <a:pt x="30357" y="7036"/>
                    <a:pt x="30357" y="15302"/>
                  </a:cubicBezTo>
                  <a:close/>
                </a:path>
              </a:pathLst>
            </a:custGeom>
            <a:solidFill>
              <a:srgbClr val="3E4989"/>
            </a:solidFill>
            <a:ln w="6350" cap="flat">
              <a:noFill/>
              <a:prstDash val="solid"/>
              <a:round/>
            </a:ln>
          </p:spPr>
          <p:txBody>
            <a:bodyPr rtlCol="0" anchor="ctr"/>
            <a:lstStyle/>
            <a:p>
              <a:endParaRPr lang="en-US"/>
            </a:p>
          </p:txBody>
        </p:sp>
        <p:sp>
          <p:nvSpPr>
            <p:cNvPr id="617" name="Freeform: Shape 616">
              <a:extLst>
                <a:ext uri="{FF2B5EF4-FFF2-40B4-BE49-F238E27FC236}">
                  <a16:creationId xmlns:a16="http://schemas.microsoft.com/office/drawing/2014/main" id="{63B17022-FCB4-6137-1E9B-CAFD25359384}"/>
                </a:ext>
              </a:extLst>
            </p:cNvPr>
            <p:cNvSpPr/>
            <p:nvPr/>
          </p:nvSpPr>
          <p:spPr>
            <a:xfrm>
              <a:off x="5884825" y="4558184"/>
              <a:ext cx="29933" cy="29933"/>
            </a:xfrm>
            <a:custGeom>
              <a:avLst/>
              <a:gdLst>
                <a:gd name="connsiteX0" fmla="*/ 30359 w 29933"/>
                <a:gd name="connsiteY0" fmla="*/ 15302 h 29933"/>
                <a:gd name="connsiteX1" fmla="*/ 15392 w 29933"/>
                <a:gd name="connsiteY1" fmla="*/ 30269 h 29933"/>
                <a:gd name="connsiteX2" fmla="*/ 425 w 29933"/>
                <a:gd name="connsiteY2" fmla="*/ 15302 h 29933"/>
                <a:gd name="connsiteX3" fmla="*/ 15392 w 29933"/>
                <a:gd name="connsiteY3" fmla="*/ 336 h 29933"/>
                <a:gd name="connsiteX4" fmla="*/ 30359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302"/>
                  </a:moveTo>
                  <a:cubicBezTo>
                    <a:pt x="30359" y="23568"/>
                    <a:pt x="23658" y="30269"/>
                    <a:pt x="15392" y="30269"/>
                  </a:cubicBezTo>
                  <a:cubicBezTo>
                    <a:pt x="7126" y="30269"/>
                    <a:pt x="425" y="23568"/>
                    <a:pt x="425" y="15302"/>
                  </a:cubicBezTo>
                  <a:cubicBezTo>
                    <a:pt x="425" y="7036"/>
                    <a:pt x="7126" y="336"/>
                    <a:pt x="15392" y="336"/>
                  </a:cubicBezTo>
                  <a:cubicBezTo>
                    <a:pt x="23658" y="336"/>
                    <a:pt x="30359" y="7036"/>
                    <a:pt x="30359" y="15302"/>
                  </a:cubicBezTo>
                  <a:close/>
                </a:path>
              </a:pathLst>
            </a:custGeom>
            <a:solidFill>
              <a:srgbClr val="365B8C"/>
            </a:solidFill>
            <a:ln w="6350" cap="flat">
              <a:noFill/>
              <a:prstDash val="solid"/>
              <a:round/>
            </a:ln>
          </p:spPr>
          <p:txBody>
            <a:bodyPr rtlCol="0" anchor="ctr"/>
            <a:lstStyle/>
            <a:p>
              <a:endParaRPr lang="en-US"/>
            </a:p>
          </p:txBody>
        </p:sp>
        <p:sp>
          <p:nvSpPr>
            <p:cNvPr id="618" name="Freeform: Shape 617">
              <a:extLst>
                <a:ext uri="{FF2B5EF4-FFF2-40B4-BE49-F238E27FC236}">
                  <a16:creationId xmlns:a16="http://schemas.microsoft.com/office/drawing/2014/main" id="{C4EC62B3-D02B-3D0B-A4F2-D5636D313F38}"/>
                </a:ext>
              </a:extLst>
            </p:cNvPr>
            <p:cNvSpPr/>
            <p:nvPr/>
          </p:nvSpPr>
          <p:spPr>
            <a:xfrm>
              <a:off x="5865378" y="4559419"/>
              <a:ext cx="29933" cy="29933"/>
            </a:xfrm>
            <a:custGeom>
              <a:avLst/>
              <a:gdLst>
                <a:gd name="connsiteX0" fmla="*/ 30357 w 29933"/>
                <a:gd name="connsiteY0" fmla="*/ 15302 h 29933"/>
                <a:gd name="connsiteX1" fmla="*/ 15390 w 29933"/>
                <a:gd name="connsiteY1" fmla="*/ 30269 h 29933"/>
                <a:gd name="connsiteX2" fmla="*/ 423 w 29933"/>
                <a:gd name="connsiteY2" fmla="*/ 15302 h 29933"/>
                <a:gd name="connsiteX3" fmla="*/ 15390 w 29933"/>
                <a:gd name="connsiteY3" fmla="*/ 336 h 29933"/>
                <a:gd name="connsiteX4" fmla="*/ 30357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02"/>
                  </a:moveTo>
                  <a:cubicBezTo>
                    <a:pt x="30357" y="23568"/>
                    <a:pt x="23656" y="30269"/>
                    <a:pt x="15390" y="30269"/>
                  </a:cubicBezTo>
                  <a:cubicBezTo>
                    <a:pt x="7124" y="30269"/>
                    <a:pt x="423" y="23568"/>
                    <a:pt x="423" y="15302"/>
                  </a:cubicBezTo>
                  <a:cubicBezTo>
                    <a:pt x="423" y="7037"/>
                    <a:pt x="7124" y="336"/>
                    <a:pt x="15390" y="336"/>
                  </a:cubicBezTo>
                  <a:cubicBezTo>
                    <a:pt x="23656" y="336"/>
                    <a:pt x="30357" y="7037"/>
                    <a:pt x="30357" y="15302"/>
                  </a:cubicBezTo>
                  <a:close/>
                </a:path>
              </a:pathLst>
            </a:custGeom>
            <a:solidFill>
              <a:srgbClr val="3B508A"/>
            </a:solidFill>
            <a:ln w="6350" cap="flat">
              <a:noFill/>
              <a:prstDash val="solid"/>
              <a:round/>
            </a:ln>
          </p:spPr>
          <p:txBody>
            <a:bodyPr rtlCol="0" anchor="ctr"/>
            <a:lstStyle/>
            <a:p>
              <a:endParaRPr lang="en-US"/>
            </a:p>
          </p:txBody>
        </p:sp>
        <p:sp>
          <p:nvSpPr>
            <p:cNvPr id="619" name="Freeform: Shape 618">
              <a:extLst>
                <a:ext uri="{FF2B5EF4-FFF2-40B4-BE49-F238E27FC236}">
                  <a16:creationId xmlns:a16="http://schemas.microsoft.com/office/drawing/2014/main" id="{DB32AA14-B3CB-DE51-9638-E4A62BC57D30}"/>
                </a:ext>
              </a:extLst>
            </p:cNvPr>
            <p:cNvSpPr/>
            <p:nvPr/>
          </p:nvSpPr>
          <p:spPr>
            <a:xfrm>
              <a:off x="5933308" y="4556282"/>
              <a:ext cx="29933" cy="29933"/>
            </a:xfrm>
            <a:custGeom>
              <a:avLst/>
              <a:gdLst>
                <a:gd name="connsiteX0" fmla="*/ 30364 w 29933"/>
                <a:gd name="connsiteY0" fmla="*/ 15302 h 29933"/>
                <a:gd name="connsiteX1" fmla="*/ 15397 w 29933"/>
                <a:gd name="connsiteY1" fmla="*/ 30269 h 29933"/>
                <a:gd name="connsiteX2" fmla="*/ 430 w 29933"/>
                <a:gd name="connsiteY2" fmla="*/ 15302 h 29933"/>
                <a:gd name="connsiteX3" fmla="*/ 15397 w 29933"/>
                <a:gd name="connsiteY3" fmla="*/ 335 h 29933"/>
                <a:gd name="connsiteX4" fmla="*/ 30364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02"/>
                  </a:moveTo>
                  <a:cubicBezTo>
                    <a:pt x="30364" y="23568"/>
                    <a:pt x="23663" y="30269"/>
                    <a:pt x="15397" y="30269"/>
                  </a:cubicBezTo>
                  <a:cubicBezTo>
                    <a:pt x="7131" y="30269"/>
                    <a:pt x="430" y="23568"/>
                    <a:pt x="430" y="15302"/>
                  </a:cubicBezTo>
                  <a:cubicBezTo>
                    <a:pt x="430" y="7036"/>
                    <a:pt x="7131" y="335"/>
                    <a:pt x="15397" y="335"/>
                  </a:cubicBezTo>
                  <a:cubicBezTo>
                    <a:pt x="23663" y="335"/>
                    <a:pt x="30364" y="7036"/>
                    <a:pt x="30364" y="15302"/>
                  </a:cubicBezTo>
                  <a:close/>
                </a:path>
              </a:pathLst>
            </a:custGeom>
            <a:solidFill>
              <a:srgbClr val="472878"/>
            </a:solidFill>
            <a:ln w="6350" cap="flat">
              <a:noFill/>
              <a:prstDash val="solid"/>
              <a:round/>
            </a:ln>
          </p:spPr>
          <p:txBody>
            <a:bodyPr rtlCol="0" anchor="ctr"/>
            <a:lstStyle/>
            <a:p>
              <a:endParaRPr lang="en-US"/>
            </a:p>
          </p:txBody>
        </p:sp>
        <p:sp>
          <p:nvSpPr>
            <p:cNvPr id="620" name="Freeform: Shape 619">
              <a:extLst>
                <a:ext uri="{FF2B5EF4-FFF2-40B4-BE49-F238E27FC236}">
                  <a16:creationId xmlns:a16="http://schemas.microsoft.com/office/drawing/2014/main" id="{677FFA41-2FAE-E3BD-72C3-3006AFF2C07C}"/>
                </a:ext>
              </a:extLst>
            </p:cNvPr>
            <p:cNvSpPr/>
            <p:nvPr/>
          </p:nvSpPr>
          <p:spPr>
            <a:xfrm>
              <a:off x="5873815" y="4563585"/>
              <a:ext cx="29933" cy="29933"/>
            </a:xfrm>
            <a:custGeom>
              <a:avLst/>
              <a:gdLst>
                <a:gd name="connsiteX0" fmla="*/ 30358 w 29933"/>
                <a:gd name="connsiteY0" fmla="*/ 15303 h 29933"/>
                <a:gd name="connsiteX1" fmla="*/ 15391 w 29933"/>
                <a:gd name="connsiteY1" fmla="*/ 30269 h 29933"/>
                <a:gd name="connsiteX2" fmla="*/ 424 w 29933"/>
                <a:gd name="connsiteY2" fmla="*/ 15303 h 29933"/>
                <a:gd name="connsiteX3" fmla="*/ 15391 w 29933"/>
                <a:gd name="connsiteY3" fmla="*/ 336 h 29933"/>
                <a:gd name="connsiteX4" fmla="*/ 30358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03"/>
                  </a:moveTo>
                  <a:cubicBezTo>
                    <a:pt x="30358" y="23569"/>
                    <a:pt x="23657" y="30269"/>
                    <a:pt x="15391" y="30269"/>
                  </a:cubicBezTo>
                  <a:cubicBezTo>
                    <a:pt x="7125" y="30269"/>
                    <a:pt x="424" y="23569"/>
                    <a:pt x="424" y="15303"/>
                  </a:cubicBezTo>
                  <a:cubicBezTo>
                    <a:pt x="424" y="7037"/>
                    <a:pt x="7125" y="336"/>
                    <a:pt x="15391" y="336"/>
                  </a:cubicBezTo>
                  <a:cubicBezTo>
                    <a:pt x="23657" y="336"/>
                    <a:pt x="30358" y="7037"/>
                    <a:pt x="30358" y="15303"/>
                  </a:cubicBezTo>
                  <a:close/>
                </a:path>
              </a:pathLst>
            </a:custGeom>
            <a:solidFill>
              <a:srgbClr val="31648D"/>
            </a:solidFill>
            <a:ln w="6350" cap="flat">
              <a:noFill/>
              <a:prstDash val="solid"/>
              <a:round/>
            </a:ln>
          </p:spPr>
          <p:txBody>
            <a:bodyPr rtlCol="0" anchor="ctr"/>
            <a:lstStyle/>
            <a:p>
              <a:endParaRPr lang="en-US"/>
            </a:p>
          </p:txBody>
        </p:sp>
        <p:sp>
          <p:nvSpPr>
            <p:cNvPr id="621" name="Freeform: Shape 620">
              <a:extLst>
                <a:ext uri="{FF2B5EF4-FFF2-40B4-BE49-F238E27FC236}">
                  <a16:creationId xmlns:a16="http://schemas.microsoft.com/office/drawing/2014/main" id="{87CFCA45-043D-0954-8746-21D5491769B4}"/>
                </a:ext>
              </a:extLst>
            </p:cNvPr>
            <p:cNvSpPr/>
            <p:nvPr/>
          </p:nvSpPr>
          <p:spPr>
            <a:xfrm>
              <a:off x="5903241" y="4552512"/>
              <a:ext cx="29933" cy="29933"/>
            </a:xfrm>
            <a:custGeom>
              <a:avLst/>
              <a:gdLst>
                <a:gd name="connsiteX0" fmla="*/ 30361 w 29933"/>
                <a:gd name="connsiteY0" fmla="*/ 15302 h 29933"/>
                <a:gd name="connsiteX1" fmla="*/ 15394 w 29933"/>
                <a:gd name="connsiteY1" fmla="*/ 30268 h 29933"/>
                <a:gd name="connsiteX2" fmla="*/ 427 w 29933"/>
                <a:gd name="connsiteY2" fmla="*/ 15302 h 29933"/>
                <a:gd name="connsiteX3" fmla="*/ 15394 w 29933"/>
                <a:gd name="connsiteY3" fmla="*/ 335 h 29933"/>
                <a:gd name="connsiteX4" fmla="*/ 30361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2"/>
                  </a:moveTo>
                  <a:cubicBezTo>
                    <a:pt x="30361" y="23568"/>
                    <a:pt x="23660" y="30268"/>
                    <a:pt x="15394" y="30268"/>
                  </a:cubicBezTo>
                  <a:cubicBezTo>
                    <a:pt x="7128" y="30268"/>
                    <a:pt x="427" y="23568"/>
                    <a:pt x="427" y="15302"/>
                  </a:cubicBezTo>
                  <a:cubicBezTo>
                    <a:pt x="427" y="7036"/>
                    <a:pt x="7128" y="335"/>
                    <a:pt x="15394" y="335"/>
                  </a:cubicBezTo>
                  <a:cubicBezTo>
                    <a:pt x="23660" y="335"/>
                    <a:pt x="30361" y="7036"/>
                    <a:pt x="30361" y="15302"/>
                  </a:cubicBezTo>
                  <a:close/>
                </a:path>
              </a:pathLst>
            </a:custGeom>
            <a:solidFill>
              <a:srgbClr val="38578C"/>
            </a:solidFill>
            <a:ln w="6350" cap="flat">
              <a:noFill/>
              <a:prstDash val="solid"/>
              <a:round/>
            </a:ln>
          </p:spPr>
          <p:txBody>
            <a:bodyPr rtlCol="0" anchor="ctr"/>
            <a:lstStyle/>
            <a:p>
              <a:endParaRPr lang="en-US"/>
            </a:p>
          </p:txBody>
        </p:sp>
        <p:sp>
          <p:nvSpPr>
            <p:cNvPr id="622" name="Freeform: Shape 621">
              <a:extLst>
                <a:ext uri="{FF2B5EF4-FFF2-40B4-BE49-F238E27FC236}">
                  <a16:creationId xmlns:a16="http://schemas.microsoft.com/office/drawing/2014/main" id="{77CF48D9-AD68-B6A5-482D-127C3B2A863C}"/>
                </a:ext>
              </a:extLst>
            </p:cNvPr>
            <p:cNvSpPr/>
            <p:nvPr/>
          </p:nvSpPr>
          <p:spPr>
            <a:xfrm>
              <a:off x="5920504" y="4555444"/>
              <a:ext cx="29933" cy="29933"/>
            </a:xfrm>
            <a:custGeom>
              <a:avLst/>
              <a:gdLst>
                <a:gd name="connsiteX0" fmla="*/ 30362 w 29933"/>
                <a:gd name="connsiteY0" fmla="*/ 15302 h 29933"/>
                <a:gd name="connsiteX1" fmla="*/ 15396 w 29933"/>
                <a:gd name="connsiteY1" fmla="*/ 30269 h 29933"/>
                <a:gd name="connsiteX2" fmla="*/ 429 w 29933"/>
                <a:gd name="connsiteY2" fmla="*/ 15302 h 29933"/>
                <a:gd name="connsiteX3" fmla="*/ 15396 w 29933"/>
                <a:gd name="connsiteY3" fmla="*/ 335 h 29933"/>
                <a:gd name="connsiteX4" fmla="*/ 30362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302"/>
                  </a:moveTo>
                  <a:cubicBezTo>
                    <a:pt x="30362" y="23568"/>
                    <a:pt x="23662" y="30269"/>
                    <a:pt x="15396" y="30269"/>
                  </a:cubicBezTo>
                  <a:cubicBezTo>
                    <a:pt x="7130" y="30269"/>
                    <a:pt x="429" y="23568"/>
                    <a:pt x="429" y="15302"/>
                  </a:cubicBezTo>
                  <a:cubicBezTo>
                    <a:pt x="429" y="7036"/>
                    <a:pt x="7130" y="335"/>
                    <a:pt x="15396" y="335"/>
                  </a:cubicBezTo>
                  <a:cubicBezTo>
                    <a:pt x="23662" y="335"/>
                    <a:pt x="30362" y="7036"/>
                    <a:pt x="30362" y="15302"/>
                  </a:cubicBezTo>
                  <a:close/>
                </a:path>
              </a:pathLst>
            </a:custGeom>
            <a:solidFill>
              <a:srgbClr val="482374"/>
            </a:solidFill>
            <a:ln w="6350" cap="flat">
              <a:noFill/>
              <a:prstDash val="solid"/>
              <a:round/>
            </a:ln>
          </p:spPr>
          <p:txBody>
            <a:bodyPr rtlCol="0" anchor="ctr"/>
            <a:lstStyle/>
            <a:p>
              <a:endParaRPr lang="en-US"/>
            </a:p>
          </p:txBody>
        </p:sp>
        <p:sp>
          <p:nvSpPr>
            <p:cNvPr id="623" name="Freeform: Shape 622">
              <a:extLst>
                <a:ext uri="{FF2B5EF4-FFF2-40B4-BE49-F238E27FC236}">
                  <a16:creationId xmlns:a16="http://schemas.microsoft.com/office/drawing/2014/main" id="{20BD8755-769C-1377-8697-23A4C17DEC18}"/>
                </a:ext>
              </a:extLst>
            </p:cNvPr>
            <p:cNvSpPr/>
            <p:nvPr/>
          </p:nvSpPr>
          <p:spPr>
            <a:xfrm>
              <a:off x="5865266" y="4551856"/>
              <a:ext cx="29933" cy="29933"/>
            </a:xfrm>
            <a:custGeom>
              <a:avLst/>
              <a:gdLst>
                <a:gd name="connsiteX0" fmla="*/ 30357 w 29933"/>
                <a:gd name="connsiteY0" fmla="*/ 15302 h 29933"/>
                <a:gd name="connsiteX1" fmla="*/ 15390 w 29933"/>
                <a:gd name="connsiteY1" fmla="*/ 30268 h 29933"/>
                <a:gd name="connsiteX2" fmla="*/ 423 w 29933"/>
                <a:gd name="connsiteY2" fmla="*/ 15302 h 29933"/>
                <a:gd name="connsiteX3" fmla="*/ 15390 w 29933"/>
                <a:gd name="connsiteY3" fmla="*/ 335 h 29933"/>
                <a:gd name="connsiteX4" fmla="*/ 30357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02"/>
                  </a:moveTo>
                  <a:cubicBezTo>
                    <a:pt x="30357" y="23567"/>
                    <a:pt x="23656" y="30268"/>
                    <a:pt x="15390" y="30268"/>
                  </a:cubicBezTo>
                  <a:cubicBezTo>
                    <a:pt x="7124" y="30268"/>
                    <a:pt x="423" y="23567"/>
                    <a:pt x="423" y="15302"/>
                  </a:cubicBezTo>
                  <a:cubicBezTo>
                    <a:pt x="423" y="7036"/>
                    <a:pt x="7124" y="335"/>
                    <a:pt x="15390" y="335"/>
                  </a:cubicBezTo>
                  <a:cubicBezTo>
                    <a:pt x="23656" y="335"/>
                    <a:pt x="30357" y="7036"/>
                    <a:pt x="30357" y="15302"/>
                  </a:cubicBezTo>
                  <a:close/>
                </a:path>
              </a:pathLst>
            </a:custGeom>
            <a:solidFill>
              <a:srgbClr val="443982"/>
            </a:solidFill>
            <a:ln w="6350" cap="flat">
              <a:noFill/>
              <a:prstDash val="solid"/>
              <a:round/>
            </a:ln>
          </p:spPr>
          <p:txBody>
            <a:bodyPr rtlCol="0" anchor="ctr"/>
            <a:lstStyle/>
            <a:p>
              <a:endParaRPr lang="en-US"/>
            </a:p>
          </p:txBody>
        </p:sp>
        <p:sp>
          <p:nvSpPr>
            <p:cNvPr id="624" name="Freeform: Shape 623">
              <a:extLst>
                <a:ext uri="{FF2B5EF4-FFF2-40B4-BE49-F238E27FC236}">
                  <a16:creationId xmlns:a16="http://schemas.microsoft.com/office/drawing/2014/main" id="{36ED6F9C-32A3-9D7E-9E74-35F0A648D691}"/>
                </a:ext>
              </a:extLst>
            </p:cNvPr>
            <p:cNvSpPr/>
            <p:nvPr/>
          </p:nvSpPr>
          <p:spPr>
            <a:xfrm>
              <a:off x="5726406" y="4573822"/>
              <a:ext cx="29933" cy="29933"/>
            </a:xfrm>
            <a:custGeom>
              <a:avLst/>
              <a:gdLst>
                <a:gd name="connsiteX0" fmla="*/ 30342 w 29933"/>
                <a:gd name="connsiteY0" fmla="*/ 15304 h 29933"/>
                <a:gd name="connsiteX1" fmla="*/ 15375 w 29933"/>
                <a:gd name="connsiteY1" fmla="*/ 30271 h 29933"/>
                <a:gd name="connsiteX2" fmla="*/ 409 w 29933"/>
                <a:gd name="connsiteY2" fmla="*/ 15304 h 29933"/>
                <a:gd name="connsiteX3" fmla="*/ 15375 w 29933"/>
                <a:gd name="connsiteY3" fmla="*/ 337 h 29933"/>
                <a:gd name="connsiteX4" fmla="*/ 30342 w 29933"/>
                <a:gd name="connsiteY4" fmla="*/ 153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304"/>
                  </a:moveTo>
                  <a:cubicBezTo>
                    <a:pt x="30342" y="23570"/>
                    <a:pt x="23641" y="30271"/>
                    <a:pt x="15375" y="30271"/>
                  </a:cubicBezTo>
                  <a:cubicBezTo>
                    <a:pt x="7110" y="30271"/>
                    <a:pt x="409" y="23570"/>
                    <a:pt x="409" y="15304"/>
                  </a:cubicBezTo>
                  <a:cubicBezTo>
                    <a:pt x="409" y="7038"/>
                    <a:pt x="7110" y="337"/>
                    <a:pt x="15375" y="337"/>
                  </a:cubicBezTo>
                  <a:cubicBezTo>
                    <a:pt x="23641" y="337"/>
                    <a:pt x="30342" y="7038"/>
                    <a:pt x="30342" y="15304"/>
                  </a:cubicBezTo>
                  <a:close/>
                </a:path>
              </a:pathLst>
            </a:custGeom>
            <a:solidFill>
              <a:srgbClr val="3F4587"/>
            </a:solidFill>
            <a:ln w="6350" cap="flat">
              <a:noFill/>
              <a:prstDash val="solid"/>
              <a:round/>
            </a:ln>
          </p:spPr>
          <p:txBody>
            <a:bodyPr rtlCol="0" anchor="ctr"/>
            <a:lstStyle/>
            <a:p>
              <a:endParaRPr lang="en-US"/>
            </a:p>
          </p:txBody>
        </p:sp>
        <p:sp>
          <p:nvSpPr>
            <p:cNvPr id="625" name="Freeform: Shape 624">
              <a:extLst>
                <a:ext uri="{FF2B5EF4-FFF2-40B4-BE49-F238E27FC236}">
                  <a16:creationId xmlns:a16="http://schemas.microsoft.com/office/drawing/2014/main" id="{80E373A9-A19F-038F-5586-54E9DD5DB710}"/>
                </a:ext>
              </a:extLst>
            </p:cNvPr>
            <p:cNvSpPr/>
            <p:nvPr/>
          </p:nvSpPr>
          <p:spPr>
            <a:xfrm>
              <a:off x="5927242" y="4544247"/>
              <a:ext cx="29933" cy="29933"/>
            </a:xfrm>
            <a:custGeom>
              <a:avLst/>
              <a:gdLst>
                <a:gd name="connsiteX0" fmla="*/ 30363 w 29933"/>
                <a:gd name="connsiteY0" fmla="*/ 15301 h 29933"/>
                <a:gd name="connsiteX1" fmla="*/ 15396 w 29933"/>
                <a:gd name="connsiteY1" fmla="*/ 30267 h 29933"/>
                <a:gd name="connsiteX2" fmla="*/ 430 w 29933"/>
                <a:gd name="connsiteY2" fmla="*/ 15301 h 29933"/>
                <a:gd name="connsiteX3" fmla="*/ 15396 w 29933"/>
                <a:gd name="connsiteY3" fmla="*/ 334 h 29933"/>
                <a:gd name="connsiteX4" fmla="*/ 30363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301"/>
                  </a:moveTo>
                  <a:cubicBezTo>
                    <a:pt x="30363" y="23567"/>
                    <a:pt x="23662" y="30267"/>
                    <a:pt x="15396" y="30267"/>
                  </a:cubicBezTo>
                  <a:cubicBezTo>
                    <a:pt x="7131" y="30267"/>
                    <a:pt x="430" y="23567"/>
                    <a:pt x="430" y="15301"/>
                  </a:cubicBezTo>
                  <a:cubicBezTo>
                    <a:pt x="430" y="7035"/>
                    <a:pt x="7131" y="334"/>
                    <a:pt x="15396" y="334"/>
                  </a:cubicBezTo>
                  <a:cubicBezTo>
                    <a:pt x="23662" y="334"/>
                    <a:pt x="30363" y="7035"/>
                    <a:pt x="30363" y="15301"/>
                  </a:cubicBezTo>
                  <a:close/>
                </a:path>
              </a:pathLst>
            </a:custGeom>
            <a:solidFill>
              <a:srgbClr val="453580"/>
            </a:solidFill>
            <a:ln w="6350" cap="flat">
              <a:noFill/>
              <a:prstDash val="solid"/>
              <a:round/>
            </a:ln>
          </p:spPr>
          <p:txBody>
            <a:bodyPr rtlCol="0" anchor="ctr"/>
            <a:lstStyle/>
            <a:p>
              <a:endParaRPr lang="en-US"/>
            </a:p>
          </p:txBody>
        </p:sp>
        <p:sp>
          <p:nvSpPr>
            <p:cNvPr id="626" name="Freeform: Shape 625">
              <a:extLst>
                <a:ext uri="{FF2B5EF4-FFF2-40B4-BE49-F238E27FC236}">
                  <a16:creationId xmlns:a16="http://schemas.microsoft.com/office/drawing/2014/main" id="{6F67451A-1149-572F-5D7F-D918A7E50E7B}"/>
                </a:ext>
              </a:extLst>
            </p:cNvPr>
            <p:cNvSpPr/>
            <p:nvPr/>
          </p:nvSpPr>
          <p:spPr>
            <a:xfrm>
              <a:off x="5573869" y="4585413"/>
              <a:ext cx="29933" cy="29933"/>
            </a:xfrm>
            <a:custGeom>
              <a:avLst/>
              <a:gdLst>
                <a:gd name="connsiteX0" fmla="*/ 30326 w 29933"/>
                <a:gd name="connsiteY0" fmla="*/ 15305 h 29933"/>
                <a:gd name="connsiteX1" fmla="*/ 15359 w 29933"/>
                <a:gd name="connsiteY1" fmla="*/ 30272 h 29933"/>
                <a:gd name="connsiteX2" fmla="*/ 393 w 29933"/>
                <a:gd name="connsiteY2" fmla="*/ 15305 h 29933"/>
                <a:gd name="connsiteX3" fmla="*/ 15359 w 29933"/>
                <a:gd name="connsiteY3" fmla="*/ 338 h 29933"/>
                <a:gd name="connsiteX4" fmla="*/ 30326 w 29933"/>
                <a:gd name="connsiteY4" fmla="*/ 1530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6" y="15305"/>
                  </a:moveTo>
                  <a:cubicBezTo>
                    <a:pt x="30326" y="23571"/>
                    <a:pt x="23625" y="30272"/>
                    <a:pt x="15359" y="30272"/>
                  </a:cubicBezTo>
                  <a:cubicBezTo>
                    <a:pt x="7094" y="30272"/>
                    <a:pt x="393" y="23571"/>
                    <a:pt x="393" y="15305"/>
                  </a:cubicBezTo>
                  <a:cubicBezTo>
                    <a:pt x="393" y="7039"/>
                    <a:pt x="7094" y="338"/>
                    <a:pt x="15359" y="338"/>
                  </a:cubicBezTo>
                  <a:cubicBezTo>
                    <a:pt x="23625" y="338"/>
                    <a:pt x="30326" y="7039"/>
                    <a:pt x="30326" y="15305"/>
                  </a:cubicBezTo>
                  <a:close/>
                </a:path>
              </a:pathLst>
            </a:custGeom>
            <a:solidFill>
              <a:srgbClr val="26AC81"/>
            </a:solidFill>
            <a:ln w="6350" cap="flat">
              <a:noFill/>
              <a:prstDash val="solid"/>
              <a:round/>
            </a:ln>
          </p:spPr>
          <p:txBody>
            <a:bodyPr rtlCol="0" anchor="ctr"/>
            <a:lstStyle/>
            <a:p>
              <a:endParaRPr lang="en-US"/>
            </a:p>
          </p:txBody>
        </p:sp>
        <p:sp>
          <p:nvSpPr>
            <p:cNvPr id="627" name="Freeform: Shape 626">
              <a:extLst>
                <a:ext uri="{FF2B5EF4-FFF2-40B4-BE49-F238E27FC236}">
                  <a16:creationId xmlns:a16="http://schemas.microsoft.com/office/drawing/2014/main" id="{F0F4D7C0-11C7-385B-B319-C8EA117D90B9}"/>
                </a:ext>
              </a:extLst>
            </p:cNvPr>
            <p:cNvSpPr/>
            <p:nvPr/>
          </p:nvSpPr>
          <p:spPr>
            <a:xfrm>
              <a:off x="5910143" y="4568048"/>
              <a:ext cx="29933" cy="29933"/>
            </a:xfrm>
            <a:custGeom>
              <a:avLst/>
              <a:gdLst>
                <a:gd name="connsiteX0" fmla="*/ 30361 w 29933"/>
                <a:gd name="connsiteY0" fmla="*/ 15303 h 29933"/>
                <a:gd name="connsiteX1" fmla="*/ 15395 w 29933"/>
                <a:gd name="connsiteY1" fmla="*/ 30270 h 29933"/>
                <a:gd name="connsiteX2" fmla="*/ 428 w 29933"/>
                <a:gd name="connsiteY2" fmla="*/ 15303 h 29933"/>
                <a:gd name="connsiteX3" fmla="*/ 15395 w 29933"/>
                <a:gd name="connsiteY3" fmla="*/ 337 h 29933"/>
                <a:gd name="connsiteX4" fmla="*/ 30361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3"/>
                  </a:moveTo>
                  <a:cubicBezTo>
                    <a:pt x="30361" y="23569"/>
                    <a:pt x="23661" y="30270"/>
                    <a:pt x="15395" y="30270"/>
                  </a:cubicBezTo>
                  <a:cubicBezTo>
                    <a:pt x="7129" y="30270"/>
                    <a:pt x="428" y="23569"/>
                    <a:pt x="428" y="15303"/>
                  </a:cubicBezTo>
                  <a:cubicBezTo>
                    <a:pt x="428" y="7037"/>
                    <a:pt x="7129" y="337"/>
                    <a:pt x="15395" y="337"/>
                  </a:cubicBezTo>
                  <a:cubicBezTo>
                    <a:pt x="23661" y="337"/>
                    <a:pt x="30361" y="7037"/>
                    <a:pt x="30361" y="15303"/>
                  </a:cubicBezTo>
                  <a:close/>
                </a:path>
              </a:pathLst>
            </a:custGeom>
            <a:solidFill>
              <a:srgbClr val="30678D"/>
            </a:solidFill>
            <a:ln w="6350" cap="flat">
              <a:noFill/>
              <a:prstDash val="solid"/>
              <a:round/>
            </a:ln>
          </p:spPr>
          <p:txBody>
            <a:bodyPr rtlCol="0" anchor="ctr"/>
            <a:lstStyle/>
            <a:p>
              <a:endParaRPr lang="en-US"/>
            </a:p>
          </p:txBody>
        </p:sp>
        <p:sp>
          <p:nvSpPr>
            <p:cNvPr id="628" name="Freeform: Shape 627">
              <a:extLst>
                <a:ext uri="{FF2B5EF4-FFF2-40B4-BE49-F238E27FC236}">
                  <a16:creationId xmlns:a16="http://schemas.microsoft.com/office/drawing/2014/main" id="{00247C49-595B-7560-BD60-CC644A8ED16F}"/>
                </a:ext>
              </a:extLst>
            </p:cNvPr>
            <p:cNvSpPr/>
            <p:nvPr/>
          </p:nvSpPr>
          <p:spPr>
            <a:xfrm>
              <a:off x="5935797" y="4539969"/>
              <a:ext cx="29933" cy="29933"/>
            </a:xfrm>
            <a:custGeom>
              <a:avLst/>
              <a:gdLst>
                <a:gd name="connsiteX0" fmla="*/ 30364 w 29933"/>
                <a:gd name="connsiteY0" fmla="*/ 15300 h 29933"/>
                <a:gd name="connsiteX1" fmla="*/ 15397 w 29933"/>
                <a:gd name="connsiteY1" fmla="*/ 30267 h 29933"/>
                <a:gd name="connsiteX2" fmla="*/ 431 w 29933"/>
                <a:gd name="connsiteY2" fmla="*/ 15300 h 29933"/>
                <a:gd name="connsiteX3" fmla="*/ 15397 w 29933"/>
                <a:gd name="connsiteY3" fmla="*/ 334 h 29933"/>
                <a:gd name="connsiteX4" fmla="*/ 30364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300"/>
                  </a:moveTo>
                  <a:cubicBezTo>
                    <a:pt x="30364" y="23566"/>
                    <a:pt x="23663" y="30267"/>
                    <a:pt x="15397" y="30267"/>
                  </a:cubicBezTo>
                  <a:cubicBezTo>
                    <a:pt x="7132" y="30267"/>
                    <a:pt x="431" y="23566"/>
                    <a:pt x="431" y="15300"/>
                  </a:cubicBezTo>
                  <a:cubicBezTo>
                    <a:pt x="431" y="7034"/>
                    <a:pt x="7132" y="334"/>
                    <a:pt x="15397" y="334"/>
                  </a:cubicBezTo>
                  <a:cubicBezTo>
                    <a:pt x="23663" y="334"/>
                    <a:pt x="30364" y="7034"/>
                    <a:pt x="30364" y="15300"/>
                  </a:cubicBezTo>
                  <a:close/>
                </a:path>
              </a:pathLst>
            </a:custGeom>
            <a:solidFill>
              <a:srgbClr val="48196B"/>
            </a:solidFill>
            <a:ln w="6350" cap="flat">
              <a:noFill/>
              <a:prstDash val="solid"/>
              <a:round/>
            </a:ln>
          </p:spPr>
          <p:txBody>
            <a:bodyPr rtlCol="0" anchor="ctr"/>
            <a:lstStyle/>
            <a:p>
              <a:endParaRPr lang="en-US"/>
            </a:p>
          </p:txBody>
        </p:sp>
        <p:sp>
          <p:nvSpPr>
            <p:cNvPr id="629" name="Freeform: Shape 628">
              <a:extLst>
                <a:ext uri="{FF2B5EF4-FFF2-40B4-BE49-F238E27FC236}">
                  <a16:creationId xmlns:a16="http://schemas.microsoft.com/office/drawing/2014/main" id="{B882E887-7F48-FC10-856C-BE5BF838A5D9}"/>
                </a:ext>
              </a:extLst>
            </p:cNvPr>
            <p:cNvSpPr/>
            <p:nvPr/>
          </p:nvSpPr>
          <p:spPr>
            <a:xfrm>
              <a:off x="5803795" y="4558598"/>
              <a:ext cx="29933" cy="29933"/>
            </a:xfrm>
            <a:custGeom>
              <a:avLst/>
              <a:gdLst>
                <a:gd name="connsiteX0" fmla="*/ 30350 w 29933"/>
                <a:gd name="connsiteY0" fmla="*/ 15302 h 29933"/>
                <a:gd name="connsiteX1" fmla="*/ 15384 w 29933"/>
                <a:gd name="connsiteY1" fmla="*/ 30269 h 29933"/>
                <a:gd name="connsiteX2" fmla="*/ 417 w 29933"/>
                <a:gd name="connsiteY2" fmla="*/ 15302 h 29933"/>
                <a:gd name="connsiteX3" fmla="*/ 15384 w 29933"/>
                <a:gd name="connsiteY3" fmla="*/ 336 h 29933"/>
                <a:gd name="connsiteX4" fmla="*/ 30350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302"/>
                  </a:moveTo>
                  <a:cubicBezTo>
                    <a:pt x="30350" y="23568"/>
                    <a:pt x="23649" y="30269"/>
                    <a:pt x="15384" y="30269"/>
                  </a:cubicBezTo>
                  <a:cubicBezTo>
                    <a:pt x="7118" y="30269"/>
                    <a:pt x="417" y="23568"/>
                    <a:pt x="417" y="15302"/>
                  </a:cubicBezTo>
                  <a:cubicBezTo>
                    <a:pt x="417" y="7036"/>
                    <a:pt x="7118" y="336"/>
                    <a:pt x="15384" y="336"/>
                  </a:cubicBezTo>
                  <a:cubicBezTo>
                    <a:pt x="23649" y="336"/>
                    <a:pt x="30350" y="7036"/>
                    <a:pt x="30350" y="15302"/>
                  </a:cubicBezTo>
                  <a:close/>
                </a:path>
              </a:pathLst>
            </a:custGeom>
            <a:solidFill>
              <a:srgbClr val="472575"/>
            </a:solidFill>
            <a:ln w="6350" cap="flat">
              <a:noFill/>
              <a:prstDash val="solid"/>
              <a:round/>
            </a:ln>
          </p:spPr>
          <p:txBody>
            <a:bodyPr rtlCol="0" anchor="ctr"/>
            <a:lstStyle/>
            <a:p>
              <a:endParaRPr lang="en-US"/>
            </a:p>
          </p:txBody>
        </p:sp>
        <p:sp>
          <p:nvSpPr>
            <p:cNvPr id="630" name="Freeform: Shape 629">
              <a:extLst>
                <a:ext uri="{FF2B5EF4-FFF2-40B4-BE49-F238E27FC236}">
                  <a16:creationId xmlns:a16="http://schemas.microsoft.com/office/drawing/2014/main" id="{E70DDDA5-066B-22D8-B37F-78C255112164}"/>
                </a:ext>
              </a:extLst>
            </p:cNvPr>
            <p:cNvSpPr/>
            <p:nvPr/>
          </p:nvSpPr>
          <p:spPr>
            <a:xfrm>
              <a:off x="5836835" y="4551627"/>
              <a:ext cx="29933" cy="29933"/>
            </a:xfrm>
            <a:custGeom>
              <a:avLst/>
              <a:gdLst>
                <a:gd name="connsiteX0" fmla="*/ 30354 w 29933"/>
                <a:gd name="connsiteY0" fmla="*/ 15302 h 29933"/>
                <a:gd name="connsiteX1" fmla="*/ 15387 w 29933"/>
                <a:gd name="connsiteY1" fmla="*/ 30268 h 29933"/>
                <a:gd name="connsiteX2" fmla="*/ 420 w 29933"/>
                <a:gd name="connsiteY2" fmla="*/ 15302 h 29933"/>
                <a:gd name="connsiteX3" fmla="*/ 15387 w 29933"/>
                <a:gd name="connsiteY3" fmla="*/ 335 h 29933"/>
                <a:gd name="connsiteX4" fmla="*/ 30354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2"/>
                  </a:moveTo>
                  <a:cubicBezTo>
                    <a:pt x="30354" y="23567"/>
                    <a:pt x="23653" y="30268"/>
                    <a:pt x="15387" y="30268"/>
                  </a:cubicBezTo>
                  <a:cubicBezTo>
                    <a:pt x="7121" y="30268"/>
                    <a:pt x="420" y="23567"/>
                    <a:pt x="420" y="15302"/>
                  </a:cubicBezTo>
                  <a:cubicBezTo>
                    <a:pt x="420" y="7036"/>
                    <a:pt x="7121" y="335"/>
                    <a:pt x="15387" y="335"/>
                  </a:cubicBezTo>
                  <a:cubicBezTo>
                    <a:pt x="23653" y="335"/>
                    <a:pt x="30354" y="7036"/>
                    <a:pt x="30354" y="15302"/>
                  </a:cubicBezTo>
                  <a:close/>
                </a:path>
              </a:pathLst>
            </a:custGeom>
            <a:solidFill>
              <a:srgbClr val="3C4E8A"/>
            </a:solidFill>
            <a:ln w="6350" cap="flat">
              <a:noFill/>
              <a:prstDash val="solid"/>
              <a:round/>
            </a:ln>
          </p:spPr>
          <p:txBody>
            <a:bodyPr rtlCol="0" anchor="ctr"/>
            <a:lstStyle/>
            <a:p>
              <a:endParaRPr lang="en-US"/>
            </a:p>
          </p:txBody>
        </p:sp>
        <p:sp>
          <p:nvSpPr>
            <p:cNvPr id="631" name="Freeform: Shape 630">
              <a:extLst>
                <a:ext uri="{FF2B5EF4-FFF2-40B4-BE49-F238E27FC236}">
                  <a16:creationId xmlns:a16="http://schemas.microsoft.com/office/drawing/2014/main" id="{E5BA59CE-4517-61D5-7176-B9DDF7E646E8}"/>
                </a:ext>
              </a:extLst>
            </p:cNvPr>
            <p:cNvSpPr/>
            <p:nvPr/>
          </p:nvSpPr>
          <p:spPr>
            <a:xfrm>
              <a:off x="5853745" y="4548003"/>
              <a:ext cx="29933" cy="29933"/>
            </a:xfrm>
            <a:custGeom>
              <a:avLst/>
              <a:gdLst>
                <a:gd name="connsiteX0" fmla="*/ 30355 w 29933"/>
                <a:gd name="connsiteY0" fmla="*/ 15301 h 29933"/>
                <a:gd name="connsiteX1" fmla="*/ 15389 w 29933"/>
                <a:gd name="connsiteY1" fmla="*/ 30268 h 29933"/>
                <a:gd name="connsiteX2" fmla="*/ 422 w 29933"/>
                <a:gd name="connsiteY2" fmla="*/ 15301 h 29933"/>
                <a:gd name="connsiteX3" fmla="*/ 15389 w 29933"/>
                <a:gd name="connsiteY3" fmla="*/ 335 h 29933"/>
                <a:gd name="connsiteX4" fmla="*/ 30355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01"/>
                  </a:moveTo>
                  <a:cubicBezTo>
                    <a:pt x="30355" y="23567"/>
                    <a:pt x="23655" y="30268"/>
                    <a:pt x="15389" y="30268"/>
                  </a:cubicBezTo>
                  <a:cubicBezTo>
                    <a:pt x="7123" y="30268"/>
                    <a:pt x="422" y="23567"/>
                    <a:pt x="422" y="15301"/>
                  </a:cubicBezTo>
                  <a:cubicBezTo>
                    <a:pt x="422" y="7035"/>
                    <a:pt x="7123" y="335"/>
                    <a:pt x="15389" y="335"/>
                  </a:cubicBezTo>
                  <a:cubicBezTo>
                    <a:pt x="23655" y="335"/>
                    <a:pt x="30355" y="7035"/>
                    <a:pt x="30355" y="15301"/>
                  </a:cubicBezTo>
                  <a:close/>
                </a:path>
              </a:pathLst>
            </a:custGeom>
            <a:solidFill>
              <a:srgbClr val="471567"/>
            </a:solidFill>
            <a:ln w="6350" cap="flat">
              <a:noFill/>
              <a:prstDash val="solid"/>
              <a:round/>
            </a:ln>
          </p:spPr>
          <p:txBody>
            <a:bodyPr rtlCol="0" anchor="ctr"/>
            <a:lstStyle/>
            <a:p>
              <a:endParaRPr lang="en-US"/>
            </a:p>
          </p:txBody>
        </p:sp>
        <p:sp>
          <p:nvSpPr>
            <p:cNvPr id="632" name="Freeform: Shape 631">
              <a:extLst>
                <a:ext uri="{FF2B5EF4-FFF2-40B4-BE49-F238E27FC236}">
                  <a16:creationId xmlns:a16="http://schemas.microsoft.com/office/drawing/2014/main" id="{B3C94662-174D-6069-FE32-28EC05410C81}"/>
                </a:ext>
              </a:extLst>
            </p:cNvPr>
            <p:cNvSpPr/>
            <p:nvPr/>
          </p:nvSpPr>
          <p:spPr>
            <a:xfrm>
              <a:off x="5681036" y="4563994"/>
              <a:ext cx="29933" cy="29933"/>
            </a:xfrm>
            <a:custGeom>
              <a:avLst/>
              <a:gdLst>
                <a:gd name="connsiteX0" fmla="*/ 30337 w 29933"/>
                <a:gd name="connsiteY0" fmla="*/ 15303 h 29933"/>
                <a:gd name="connsiteX1" fmla="*/ 15371 w 29933"/>
                <a:gd name="connsiteY1" fmla="*/ 30269 h 29933"/>
                <a:gd name="connsiteX2" fmla="*/ 404 w 29933"/>
                <a:gd name="connsiteY2" fmla="*/ 15303 h 29933"/>
                <a:gd name="connsiteX3" fmla="*/ 15371 w 29933"/>
                <a:gd name="connsiteY3" fmla="*/ 336 h 29933"/>
                <a:gd name="connsiteX4" fmla="*/ 30337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7" y="15303"/>
                  </a:moveTo>
                  <a:cubicBezTo>
                    <a:pt x="30337" y="23569"/>
                    <a:pt x="23636" y="30269"/>
                    <a:pt x="15371" y="30269"/>
                  </a:cubicBezTo>
                  <a:cubicBezTo>
                    <a:pt x="7105" y="30269"/>
                    <a:pt x="404" y="23569"/>
                    <a:pt x="404" y="15303"/>
                  </a:cubicBezTo>
                  <a:cubicBezTo>
                    <a:pt x="404" y="7037"/>
                    <a:pt x="7105" y="336"/>
                    <a:pt x="15371" y="336"/>
                  </a:cubicBezTo>
                  <a:cubicBezTo>
                    <a:pt x="23636" y="336"/>
                    <a:pt x="30337" y="7037"/>
                    <a:pt x="30337" y="15303"/>
                  </a:cubicBezTo>
                  <a:close/>
                </a:path>
              </a:pathLst>
            </a:custGeom>
            <a:solidFill>
              <a:srgbClr val="31668D"/>
            </a:solidFill>
            <a:ln w="6350" cap="flat">
              <a:noFill/>
              <a:prstDash val="solid"/>
              <a:round/>
            </a:ln>
          </p:spPr>
          <p:txBody>
            <a:bodyPr rtlCol="0" anchor="ctr"/>
            <a:lstStyle/>
            <a:p>
              <a:endParaRPr lang="en-US"/>
            </a:p>
          </p:txBody>
        </p:sp>
        <p:sp>
          <p:nvSpPr>
            <p:cNvPr id="633" name="Freeform: Shape 632">
              <a:extLst>
                <a:ext uri="{FF2B5EF4-FFF2-40B4-BE49-F238E27FC236}">
                  <a16:creationId xmlns:a16="http://schemas.microsoft.com/office/drawing/2014/main" id="{245586EC-F27B-99DC-63C3-5567C7C15117}"/>
                </a:ext>
              </a:extLst>
            </p:cNvPr>
            <p:cNvSpPr/>
            <p:nvPr/>
          </p:nvSpPr>
          <p:spPr>
            <a:xfrm>
              <a:off x="5900457" y="4543157"/>
              <a:ext cx="29933" cy="29933"/>
            </a:xfrm>
            <a:custGeom>
              <a:avLst/>
              <a:gdLst>
                <a:gd name="connsiteX0" fmla="*/ 30360 w 29933"/>
                <a:gd name="connsiteY0" fmla="*/ 15301 h 29933"/>
                <a:gd name="connsiteX1" fmla="*/ 15394 w 29933"/>
                <a:gd name="connsiteY1" fmla="*/ 30267 h 29933"/>
                <a:gd name="connsiteX2" fmla="*/ 427 w 29933"/>
                <a:gd name="connsiteY2" fmla="*/ 15301 h 29933"/>
                <a:gd name="connsiteX3" fmla="*/ 15394 w 29933"/>
                <a:gd name="connsiteY3" fmla="*/ 334 h 29933"/>
                <a:gd name="connsiteX4" fmla="*/ 30360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01"/>
                  </a:moveTo>
                  <a:cubicBezTo>
                    <a:pt x="30360" y="23567"/>
                    <a:pt x="23660" y="30267"/>
                    <a:pt x="15394" y="30267"/>
                  </a:cubicBezTo>
                  <a:cubicBezTo>
                    <a:pt x="7128" y="30267"/>
                    <a:pt x="427" y="23567"/>
                    <a:pt x="427" y="15301"/>
                  </a:cubicBezTo>
                  <a:cubicBezTo>
                    <a:pt x="427" y="7035"/>
                    <a:pt x="7128" y="334"/>
                    <a:pt x="15394" y="334"/>
                  </a:cubicBezTo>
                  <a:cubicBezTo>
                    <a:pt x="23660" y="334"/>
                    <a:pt x="30360" y="7035"/>
                    <a:pt x="30360" y="15301"/>
                  </a:cubicBezTo>
                  <a:close/>
                </a:path>
              </a:pathLst>
            </a:custGeom>
            <a:solidFill>
              <a:srgbClr val="481E70"/>
            </a:solidFill>
            <a:ln w="6350" cap="flat">
              <a:noFill/>
              <a:prstDash val="solid"/>
              <a:round/>
            </a:ln>
          </p:spPr>
          <p:txBody>
            <a:bodyPr rtlCol="0" anchor="ctr"/>
            <a:lstStyle/>
            <a:p>
              <a:endParaRPr lang="en-US"/>
            </a:p>
          </p:txBody>
        </p:sp>
        <p:sp>
          <p:nvSpPr>
            <p:cNvPr id="634" name="Freeform: Shape 633">
              <a:extLst>
                <a:ext uri="{FF2B5EF4-FFF2-40B4-BE49-F238E27FC236}">
                  <a16:creationId xmlns:a16="http://schemas.microsoft.com/office/drawing/2014/main" id="{31BA5D60-35C2-6F0B-35EB-56C6589C9A7E}"/>
                </a:ext>
              </a:extLst>
            </p:cNvPr>
            <p:cNvSpPr/>
            <p:nvPr/>
          </p:nvSpPr>
          <p:spPr>
            <a:xfrm>
              <a:off x="5839462" y="4550056"/>
              <a:ext cx="29933" cy="29933"/>
            </a:xfrm>
            <a:custGeom>
              <a:avLst/>
              <a:gdLst>
                <a:gd name="connsiteX0" fmla="*/ 30354 w 29933"/>
                <a:gd name="connsiteY0" fmla="*/ 15301 h 29933"/>
                <a:gd name="connsiteX1" fmla="*/ 15387 w 29933"/>
                <a:gd name="connsiteY1" fmla="*/ 30268 h 29933"/>
                <a:gd name="connsiteX2" fmla="*/ 421 w 29933"/>
                <a:gd name="connsiteY2" fmla="*/ 15301 h 29933"/>
                <a:gd name="connsiteX3" fmla="*/ 15387 w 29933"/>
                <a:gd name="connsiteY3" fmla="*/ 335 h 29933"/>
                <a:gd name="connsiteX4" fmla="*/ 30354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1"/>
                  </a:moveTo>
                  <a:cubicBezTo>
                    <a:pt x="30354" y="23567"/>
                    <a:pt x="23653" y="30268"/>
                    <a:pt x="15387" y="30268"/>
                  </a:cubicBezTo>
                  <a:cubicBezTo>
                    <a:pt x="7121" y="30268"/>
                    <a:pt x="421" y="23567"/>
                    <a:pt x="421" y="15301"/>
                  </a:cubicBezTo>
                  <a:cubicBezTo>
                    <a:pt x="421" y="7036"/>
                    <a:pt x="7121" y="335"/>
                    <a:pt x="15387" y="335"/>
                  </a:cubicBezTo>
                  <a:cubicBezTo>
                    <a:pt x="23653" y="335"/>
                    <a:pt x="30354" y="7036"/>
                    <a:pt x="30354" y="15301"/>
                  </a:cubicBezTo>
                  <a:close/>
                </a:path>
              </a:pathLst>
            </a:custGeom>
            <a:solidFill>
              <a:srgbClr val="3A538B"/>
            </a:solidFill>
            <a:ln w="6350" cap="flat">
              <a:noFill/>
              <a:prstDash val="solid"/>
              <a:round/>
            </a:ln>
          </p:spPr>
          <p:txBody>
            <a:bodyPr rtlCol="0" anchor="ctr"/>
            <a:lstStyle/>
            <a:p>
              <a:endParaRPr lang="en-US"/>
            </a:p>
          </p:txBody>
        </p:sp>
        <p:sp>
          <p:nvSpPr>
            <p:cNvPr id="635" name="Freeform: Shape 634">
              <a:extLst>
                <a:ext uri="{FF2B5EF4-FFF2-40B4-BE49-F238E27FC236}">
                  <a16:creationId xmlns:a16="http://schemas.microsoft.com/office/drawing/2014/main" id="{BB38ACAF-5806-E760-0D7C-EE39BB1FF5C1}"/>
                </a:ext>
              </a:extLst>
            </p:cNvPr>
            <p:cNvSpPr/>
            <p:nvPr/>
          </p:nvSpPr>
          <p:spPr>
            <a:xfrm>
              <a:off x="5873837" y="4556905"/>
              <a:ext cx="29933" cy="29933"/>
            </a:xfrm>
            <a:custGeom>
              <a:avLst/>
              <a:gdLst>
                <a:gd name="connsiteX0" fmla="*/ 30358 w 29933"/>
                <a:gd name="connsiteY0" fmla="*/ 15302 h 29933"/>
                <a:gd name="connsiteX1" fmla="*/ 15391 w 29933"/>
                <a:gd name="connsiteY1" fmla="*/ 30269 h 29933"/>
                <a:gd name="connsiteX2" fmla="*/ 424 w 29933"/>
                <a:gd name="connsiteY2" fmla="*/ 15302 h 29933"/>
                <a:gd name="connsiteX3" fmla="*/ 15391 w 29933"/>
                <a:gd name="connsiteY3" fmla="*/ 335 h 29933"/>
                <a:gd name="connsiteX4" fmla="*/ 30358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302"/>
                  </a:moveTo>
                  <a:cubicBezTo>
                    <a:pt x="30358" y="23568"/>
                    <a:pt x="23657" y="30269"/>
                    <a:pt x="15391" y="30269"/>
                  </a:cubicBezTo>
                  <a:cubicBezTo>
                    <a:pt x="7125" y="30269"/>
                    <a:pt x="424" y="23568"/>
                    <a:pt x="424" y="15302"/>
                  </a:cubicBezTo>
                  <a:cubicBezTo>
                    <a:pt x="424" y="7036"/>
                    <a:pt x="7125" y="335"/>
                    <a:pt x="15391" y="335"/>
                  </a:cubicBezTo>
                  <a:cubicBezTo>
                    <a:pt x="23657" y="335"/>
                    <a:pt x="30358" y="7036"/>
                    <a:pt x="30358" y="15302"/>
                  </a:cubicBezTo>
                  <a:close/>
                </a:path>
              </a:pathLst>
            </a:custGeom>
            <a:solidFill>
              <a:srgbClr val="2E6C8E"/>
            </a:solidFill>
            <a:ln w="6350" cap="flat">
              <a:noFill/>
              <a:prstDash val="solid"/>
              <a:round/>
            </a:ln>
          </p:spPr>
          <p:txBody>
            <a:bodyPr rtlCol="0" anchor="ctr"/>
            <a:lstStyle/>
            <a:p>
              <a:endParaRPr lang="en-US"/>
            </a:p>
          </p:txBody>
        </p:sp>
        <p:sp>
          <p:nvSpPr>
            <p:cNvPr id="636" name="Freeform: Shape 635">
              <a:extLst>
                <a:ext uri="{FF2B5EF4-FFF2-40B4-BE49-F238E27FC236}">
                  <a16:creationId xmlns:a16="http://schemas.microsoft.com/office/drawing/2014/main" id="{6312D3CB-93B5-5E2E-150D-A54ABE388ED3}"/>
                </a:ext>
              </a:extLst>
            </p:cNvPr>
            <p:cNvSpPr/>
            <p:nvPr/>
          </p:nvSpPr>
          <p:spPr>
            <a:xfrm>
              <a:off x="5934576" y="4531692"/>
              <a:ext cx="29933" cy="29933"/>
            </a:xfrm>
            <a:custGeom>
              <a:avLst/>
              <a:gdLst>
                <a:gd name="connsiteX0" fmla="*/ 30364 w 29933"/>
                <a:gd name="connsiteY0" fmla="*/ 15299 h 29933"/>
                <a:gd name="connsiteX1" fmla="*/ 15397 w 29933"/>
                <a:gd name="connsiteY1" fmla="*/ 30266 h 29933"/>
                <a:gd name="connsiteX2" fmla="*/ 431 w 29933"/>
                <a:gd name="connsiteY2" fmla="*/ 15299 h 29933"/>
                <a:gd name="connsiteX3" fmla="*/ 15397 w 29933"/>
                <a:gd name="connsiteY3" fmla="*/ 333 h 29933"/>
                <a:gd name="connsiteX4" fmla="*/ 30364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99"/>
                  </a:moveTo>
                  <a:cubicBezTo>
                    <a:pt x="30364" y="23565"/>
                    <a:pt x="23663" y="30266"/>
                    <a:pt x="15397" y="30266"/>
                  </a:cubicBezTo>
                  <a:cubicBezTo>
                    <a:pt x="7131" y="30266"/>
                    <a:pt x="431" y="23565"/>
                    <a:pt x="431" y="15299"/>
                  </a:cubicBezTo>
                  <a:cubicBezTo>
                    <a:pt x="431" y="7034"/>
                    <a:pt x="7131" y="333"/>
                    <a:pt x="15397" y="333"/>
                  </a:cubicBezTo>
                  <a:cubicBezTo>
                    <a:pt x="23663" y="333"/>
                    <a:pt x="30364" y="7034"/>
                    <a:pt x="30364" y="15299"/>
                  </a:cubicBezTo>
                  <a:close/>
                </a:path>
              </a:pathLst>
            </a:custGeom>
            <a:solidFill>
              <a:srgbClr val="471567"/>
            </a:solidFill>
            <a:ln w="6350" cap="flat">
              <a:noFill/>
              <a:prstDash val="solid"/>
              <a:round/>
            </a:ln>
          </p:spPr>
          <p:txBody>
            <a:bodyPr rtlCol="0" anchor="ctr"/>
            <a:lstStyle/>
            <a:p>
              <a:endParaRPr lang="en-US"/>
            </a:p>
          </p:txBody>
        </p:sp>
        <p:sp>
          <p:nvSpPr>
            <p:cNvPr id="637" name="Freeform: Shape 636">
              <a:extLst>
                <a:ext uri="{FF2B5EF4-FFF2-40B4-BE49-F238E27FC236}">
                  <a16:creationId xmlns:a16="http://schemas.microsoft.com/office/drawing/2014/main" id="{8BD49D38-3356-9B31-3F14-2EBF7F16E3FA}"/>
                </a:ext>
              </a:extLst>
            </p:cNvPr>
            <p:cNvSpPr/>
            <p:nvPr/>
          </p:nvSpPr>
          <p:spPr>
            <a:xfrm>
              <a:off x="5950221" y="4531901"/>
              <a:ext cx="29933" cy="29933"/>
            </a:xfrm>
            <a:custGeom>
              <a:avLst/>
              <a:gdLst>
                <a:gd name="connsiteX0" fmla="*/ 30366 w 29933"/>
                <a:gd name="connsiteY0" fmla="*/ 15299 h 29933"/>
                <a:gd name="connsiteX1" fmla="*/ 15399 w 29933"/>
                <a:gd name="connsiteY1" fmla="*/ 30266 h 29933"/>
                <a:gd name="connsiteX2" fmla="*/ 432 w 29933"/>
                <a:gd name="connsiteY2" fmla="*/ 15299 h 29933"/>
                <a:gd name="connsiteX3" fmla="*/ 15399 w 29933"/>
                <a:gd name="connsiteY3" fmla="*/ 333 h 29933"/>
                <a:gd name="connsiteX4" fmla="*/ 30366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99"/>
                  </a:moveTo>
                  <a:cubicBezTo>
                    <a:pt x="30366" y="23565"/>
                    <a:pt x="23665" y="30266"/>
                    <a:pt x="15399" y="30266"/>
                  </a:cubicBezTo>
                  <a:cubicBezTo>
                    <a:pt x="7133" y="30266"/>
                    <a:pt x="432" y="23565"/>
                    <a:pt x="432" y="15299"/>
                  </a:cubicBezTo>
                  <a:cubicBezTo>
                    <a:pt x="432" y="7034"/>
                    <a:pt x="7133" y="333"/>
                    <a:pt x="15399" y="333"/>
                  </a:cubicBezTo>
                  <a:cubicBezTo>
                    <a:pt x="23665" y="333"/>
                    <a:pt x="30366" y="7034"/>
                    <a:pt x="30366" y="15299"/>
                  </a:cubicBezTo>
                  <a:close/>
                </a:path>
              </a:pathLst>
            </a:custGeom>
            <a:solidFill>
              <a:srgbClr val="3F4587"/>
            </a:solidFill>
            <a:ln w="6350" cap="flat">
              <a:noFill/>
              <a:prstDash val="solid"/>
              <a:round/>
            </a:ln>
          </p:spPr>
          <p:txBody>
            <a:bodyPr rtlCol="0" anchor="ctr"/>
            <a:lstStyle/>
            <a:p>
              <a:endParaRPr lang="en-US"/>
            </a:p>
          </p:txBody>
        </p:sp>
        <p:sp>
          <p:nvSpPr>
            <p:cNvPr id="638" name="Freeform: Shape 637">
              <a:extLst>
                <a:ext uri="{FF2B5EF4-FFF2-40B4-BE49-F238E27FC236}">
                  <a16:creationId xmlns:a16="http://schemas.microsoft.com/office/drawing/2014/main" id="{70A64970-F877-B0DE-EEEC-A439D2CDFCC0}"/>
                </a:ext>
              </a:extLst>
            </p:cNvPr>
            <p:cNvSpPr/>
            <p:nvPr/>
          </p:nvSpPr>
          <p:spPr>
            <a:xfrm>
              <a:off x="6005066" y="4550531"/>
              <a:ext cx="29933" cy="29933"/>
            </a:xfrm>
            <a:custGeom>
              <a:avLst/>
              <a:gdLst>
                <a:gd name="connsiteX0" fmla="*/ 30371 w 29933"/>
                <a:gd name="connsiteY0" fmla="*/ 15301 h 29933"/>
                <a:gd name="connsiteX1" fmla="*/ 15405 w 29933"/>
                <a:gd name="connsiteY1" fmla="*/ 30268 h 29933"/>
                <a:gd name="connsiteX2" fmla="*/ 438 w 29933"/>
                <a:gd name="connsiteY2" fmla="*/ 15301 h 29933"/>
                <a:gd name="connsiteX3" fmla="*/ 15405 w 29933"/>
                <a:gd name="connsiteY3" fmla="*/ 335 h 29933"/>
                <a:gd name="connsiteX4" fmla="*/ 30371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301"/>
                  </a:moveTo>
                  <a:cubicBezTo>
                    <a:pt x="30371" y="23567"/>
                    <a:pt x="23671" y="30268"/>
                    <a:pt x="15405" y="30268"/>
                  </a:cubicBezTo>
                  <a:cubicBezTo>
                    <a:pt x="7139" y="30268"/>
                    <a:pt x="438" y="23567"/>
                    <a:pt x="438" y="15301"/>
                  </a:cubicBezTo>
                  <a:cubicBezTo>
                    <a:pt x="438" y="7036"/>
                    <a:pt x="7139" y="335"/>
                    <a:pt x="15405" y="335"/>
                  </a:cubicBezTo>
                  <a:cubicBezTo>
                    <a:pt x="23671" y="335"/>
                    <a:pt x="30371" y="7036"/>
                    <a:pt x="30371" y="15301"/>
                  </a:cubicBezTo>
                  <a:close/>
                </a:path>
              </a:pathLst>
            </a:custGeom>
            <a:solidFill>
              <a:srgbClr val="33618D"/>
            </a:solidFill>
            <a:ln w="6350" cap="flat">
              <a:noFill/>
              <a:prstDash val="solid"/>
              <a:round/>
            </a:ln>
          </p:spPr>
          <p:txBody>
            <a:bodyPr rtlCol="0" anchor="ctr"/>
            <a:lstStyle/>
            <a:p>
              <a:endParaRPr lang="en-US"/>
            </a:p>
          </p:txBody>
        </p:sp>
        <p:sp>
          <p:nvSpPr>
            <p:cNvPr id="639" name="Freeform: Shape 638">
              <a:extLst>
                <a:ext uri="{FF2B5EF4-FFF2-40B4-BE49-F238E27FC236}">
                  <a16:creationId xmlns:a16="http://schemas.microsoft.com/office/drawing/2014/main" id="{6B4AADC8-1C08-E0E2-5E3B-CFD1FF3210D7}"/>
                </a:ext>
              </a:extLst>
            </p:cNvPr>
            <p:cNvSpPr/>
            <p:nvPr/>
          </p:nvSpPr>
          <p:spPr>
            <a:xfrm>
              <a:off x="5896114" y="4548929"/>
              <a:ext cx="29933" cy="29933"/>
            </a:xfrm>
            <a:custGeom>
              <a:avLst/>
              <a:gdLst>
                <a:gd name="connsiteX0" fmla="*/ 30360 w 29933"/>
                <a:gd name="connsiteY0" fmla="*/ 15301 h 29933"/>
                <a:gd name="connsiteX1" fmla="*/ 15393 w 29933"/>
                <a:gd name="connsiteY1" fmla="*/ 30268 h 29933"/>
                <a:gd name="connsiteX2" fmla="*/ 427 w 29933"/>
                <a:gd name="connsiteY2" fmla="*/ 15301 h 29933"/>
                <a:gd name="connsiteX3" fmla="*/ 15393 w 29933"/>
                <a:gd name="connsiteY3" fmla="*/ 335 h 29933"/>
                <a:gd name="connsiteX4" fmla="*/ 30360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01"/>
                  </a:moveTo>
                  <a:cubicBezTo>
                    <a:pt x="30360" y="23567"/>
                    <a:pt x="23659" y="30268"/>
                    <a:pt x="15393" y="30268"/>
                  </a:cubicBezTo>
                  <a:cubicBezTo>
                    <a:pt x="7127" y="30268"/>
                    <a:pt x="427" y="23567"/>
                    <a:pt x="427" y="15301"/>
                  </a:cubicBezTo>
                  <a:cubicBezTo>
                    <a:pt x="427" y="7035"/>
                    <a:pt x="7127" y="335"/>
                    <a:pt x="15393" y="335"/>
                  </a:cubicBezTo>
                  <a:cubicBezTo>
                    <a:pt x="23659" y="335"/>
                    <a:pt x="30360" y="7035"/>
                    <a:pt x="30360" y="15301"/>
                  </a:cubicBezTo>
                  <a:close/>
                </a:path>
              </a:pathLst>
            </a:custGeom>
            <a:solidFill>
              <a:srgbClr val="31668D"/>
            </a:solidFill>
            <a:ln w="6350" cap="flat">
              <a:noFill/>
              <a:prstDash val="solid"/>
              <a:round/>
            </a:ln>
          </p:spPr>
          <p:txBody>
            <a:bodyPr rtlCol="0" anchor="ctr"/>
            <a:lstStyle/>
            <a:p>
              <a:endParaRPr lang="en-US"/>
            </a:p>
          </p:txBody>
        </p:sp>
        <p:sp>
          <p:nvSpPr>
            <p:cNvPr id="640" name="Freeform: Shape 639">
              <a:extLst>
                <a:ext uri="{FF2B5EF4-FFF2-40B4-BE49-F238E27FC236}">
                  <a16:creationId xmlns:a16="http://schemas.microsoft.com/office/drawing/2014/main" id="{D255513B-E4AB-7E45-E4A3-CC5430EBF4BF}"/>
                </a:ext>
              </a:extLst>
            </p:cNvPr>
            <p:cNvSpPr/>
            <p:nvPr/>
          </p:nvSpPr>
          <p:spPr>
            <a:xfrm>
              <a:off x="5898656" y="4539432"/>
              <a:ext cx="29933" cy="29933"/>
            </a:xfrm>
            <a:custGeom>
              <a:avLst/>
              <a:gdLst>
                <a:gd name="connsiteX0" fmla="*/ 30360 w 29933"/>
                <a:gd name="connsiteY0" fmla="*/ 15300 h 29933"/>
                <a:gd name="connsiteX1" fmla="*/ 15393 w 29933"/>
                <a:gd name="connsiteY1" fmla="*/ 30267 h 29933"/>
                <a:gd name="connsiteX2" fmla="*/ 427 w 29933"/>
                <a:gd name="connsiteY2" fmla="*/ 15300 h 29933"/>
                <a:gd name="connsiteX3" fmla="*/ 15393 w 29933"/>
                <a:gd name="connsiteY3" fmla="*/ 334 h 29933"/>
                <a:gd name="connsiteX4" fmla="*/ 30360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300"/>
                  </a:moveTo>
                  <a:cubicBezTo>
                    <a:pt x="30360" y="23566"/>
                    <a:pt x="23659" y="30267"/>
                    <a:pt x="15393" y="30267"/>
                  </a:cubicBezTo>
                  <a:cubicBezTo>
                    <a:pt x="7128" y="30267"/>
                    <a:pt x="427" y="23566"/>
                    <a:pt x="427" y="15300"/>
                  </a:cubicBezTo>
                  <a:cubicBezTo>
                    <a:pt x="427" y="7034"/>
                    <a:pt x="7128" y="334"/>
                    <a:pt x="15393" y="334"/>
                  </a:cubicBezTo>
                  <a:cubicBezTo>
                    <a:pt x="23659" y="334"/>
                    <a:pt x="30360" y="7034"/>
                    <a:pt x="30360" y="15300"/>
                  </a:cubicBezTo>
                  <a:close/>
                </a:path>
              </a:pathLst>
            </a:custGeom>
            <a:solidFill>
              <a:srgbClr val="472777"/>
            </a:solidFill>
            <a:ln w="6350" cap="flat">
              <a:noFill/>
              <a:prstDash val="solid"/>
              <a:round/>
            </a:ln>
          </p:spPr>
          <p:txBody>
            <a:bodyPr rtlCol="0" anchor="ctr"/>
            <a:lstStyle/>
            <a:p>
              <a:endParaRPr lang="en-US"/>
            </a:p>
          </p:txBody>
        </p:sp>
        <p:sp>
          <p:nvSpPr>
            <p:cNvPr id="641" name="Freeform: Shape 640">
              <a:extLst>
                <a:ext uri="{FF2B5EF4-FFF2-40B4-BE49-F238E27FC236}">
                  <a16:creationId xmlns:a16="http://schemas.microsoft.com/office/drawing/2014/main" id="{D2CCC504-EF87-0DE3-E867-797AF448DD58}"/>
                </a:ext>
              </a:extLst>
            </p:cNvPr>
            <p:cNvSpPr/>
            <p:nvPr/>
          </p:nvSpPr>
          <p:spPr>
            <a:xfrm>
              <a:off x="5907494" y="4542055"/>
              <a:ext cx="29933" cy="29933"/>
            </a:xfrm>
            <a:custGeom>
              <a:avLst/>
              <a:gdLst>
                <a:gd name="connsiteX0" fmla="*/ 30361 w 29933"/>
                <a:gd name="connsiteY0" fmla="*/ 15301 h 29933"/>
                <a:gd name="connsiteX1" fmla="*/ 15394 w 29933"/>
                <a:gd name="connsiteY1" fmla="*/ 30267 h 29933"/>
                <a:gd name="connsiteX2" fmla="*/ 428 w 29933"/>
                <a:gd name="connsiteY2" fmla="*/ 15301 h 29933"/>
                <a:gd name="connsiteX3" fmla="*/ 15394 w 29933"/>
                <a:gd name="connsiteY3" fmla="*/ 334 h 29933"/>
                <a:gd name="connsiteX4" fmla="*/ 30361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301"/>
                  </a:moveTo>
                  <a:cubicBezTo>
                    <a:pt x="30361" y="23566"/>
                    <a:pt x="23660" y="30267"/>
                    <a:pt x="15394" y="30267"/>
                  </a:cubicBezTo>
                  <a:cubicBezTo>
                    <a:pt x="7129" y="30267"/>
                    <a:pt x="428" y="23566"/>
                    <a:pt x="428" y="15301"/>
                  </a:cubicBezTo>
                  <a:cubicBezTo>
                    <a:pt x="428" y="7035"/>
                    <a:pt x="7129" y="334"/>
                    <a:pt x="15394" y="334"/>
                  </a:cubicBezTo>
                  <a:cubicBezTo>
                    <a:pt x="23660" y="334"/>
                    <a:pt x="30361" y="7035"/>
                    <a:pt x="30361" y="15301"/>
                  </a:cubicBezTo>
                  <a:close/>
                </a:path>
              </a:pathLst>
            </a:custGeom>
            <a:solidFill>
              <a:srgbClr val="3A538B"/>
            </a:solidFill>
            <a:ln w="6350" cap="flat">
              <a:noFill/>
              <a:prstDash val="solid"/>
              <a:round/>
            </a:ln>
          </p:spPr>
          <p:txBody>
            <a:bodyPr rtlCol="0" anchor="ctr"/>
            <a:lstStyle/>
            <a:p>
              <a:endParaRPr lang="en-US"/>
            </a:p>
          </p:txBody>
        </p:sp>
        <p:sp>
          <p:nvSpPr>
            <p:cNvPr id="642" name="Freeform: Shape 641">
              <a:extLst>
                <a:ext uri="{FF2B5EF4-FFF2-40B4-BE49-F238E27FC236}">
                  <a16:creationId xmlns:a16="http://schemas.microsoft.com/office/drawing/2014/main" id="{CEC1DC1B-B7FC-0674-CCB1-6F8FE95BB492}"/>
                </a:ext>
              </a:extLst>
            </p:cNvPr>
            <p:cNvSpPr/>
            <p:nvPr/>
          </p:nvSpPr>
          <p:spPr>
            <a:xfrm>
              <a:off x="5864381" y="4542436"/>
              <a:ext cx="29933" cy="29933"/>
            </a:xfrm>
            <a:custGeom>
              <a:avLst/>
              <a:gdLst>
                <a:gd name="connsiteX0" fmla="*/ 30357 w 29933"/>
                <a:gd name="connsiteY0" fmla="*/ 15301 h 29933"/>
                <a:gd name="connsiteX1" fmla="*/ 15390 w 29933"/>
                <a:gd name="connsiteY1" fmla="*/ 30267 h 29933"/>
                <a:gd name="connsiteX2" fmla="*/ 423 w 29933"/>
                <a:gd name="connsiteY2" fmla="*/ 15301 h 29933"/>
                <a:gd name="connsiteX3" fmla="*/ 15390 w 29933"/>
                <a:gd name="connsiteY3" fmla="*/ 334 h 29933"/>
                <a:gd name="connsiteX4" fmla="*/ 30357 w 29933"/>
                <a:gd name="connsiteY4" fmla="*/ 1530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301"/>
                  </a:moveTo>
                  <a:cubicBezTo>
                    <a:pt x="30357" y="23566"/>
                    <a:pt x="23656" y="30267"/>
                    <a:pt x="15390" y="30267"/>
                  </a:cubicBezTo>
                  <a:cubicBezTo>
                    <a:pt x="7124" y="30267"/>
                    <a:pt x="423" y="23566"/>
                    <a:pt x="423" y="15301"/>
                  </a:cubicBezTo>
                  <a:cubicBezTo>
                    <a:pt x="423" y="7035"/>
                    <a:pt x="7124" y="334"/>
                    <a:pt x="15390" y="334"/>
                  </a:cubicBezTo>
                  <a:cubicBezTo>
                    <a:pt x="23656" y="334"/>
                    <a:pt x="30357" y="7035"/>
                    <a:pt x="30357" y="15301"/>
                  </a:cubicBezTo>
                  <a:close/>
                </a:path>
              </a:pathLst>
            </a:custGeom>
            <a:solidFill>
              <a:srgbClr val="39548B"/>
            </a:solidFill>
            <a:ln w="6350" cap="flat">
              <a:noFill/>
              <a:prstDash val="solid"/>
              <a:round/>
            </a:ln>
          </p:spPr>
          <p:txBody>
            <a:bodyPr rtlCol="0" anchor="ctr"/>
            <a:lstStyle/>
            <a:p>
              <a:endParaRPr lang="en-US"/>
            </a:p>
          </p:txBody>
        </p:sp>
        <p:sp>
          <p:nvSpPr>
            <p:cNvPr id="643" name="Freeform: Shape 642">
              <a:extLst>
                <a:ext uri="{FF2B5EF4-FFF2-40B4-BE49-F238E27FC236}">
                  <a16:creationId xmlns:a16="http://schemas.microsoft.com/office/drawing/2014/main" id="{25E872A8-3EB3-2C10-C1F9-E1A315CD47D2}"/>
                </a:ext>
              </a:extLst>
            </p:cNvPr>
            <p:cNvSpPr/>
            <p:nvPr/>
          </p:nvSpPr>
          <p:spPr>
            <a:xfrm>
              <a:off x="5840302" y="4536230"/>
              <a:ext cx="29933" cy="29933"/>
            </a:xfrm>
            <a:custGeom>
              <a:avLst/>
              <a:gdLst>
                <a:gd name="connsiteX0" fmla="*/ 30354 w 29933"/>
                <a:gd name="connsiteY0" fmla="*/ 15300 h 29933"/>
                <a:gd name="connsiteX1" fmla="*/ 15387 w 29933"/>
                <a:gd name="connsiteY1" fmla="*/ 30267 h 29933"/>
                <a:gd name="connsiteX2" fmla="*/ 421 w 29933"/>
                <a:gd name="connsiteY2" fmla="*/ 15300 h 29933"/>
                <a:gd name="connsiteX3" fmla="*/ 15387 w 29933"/>
                <a:gd name="connsiteY3" fmla="*/ 333 h 29933"/>
                <a:gd name="connsiteX4" fmla="*/ 30354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0"/>
                  </a:moveTo>
                  <a:cubicBezTo>
                    <a:pt x="30354" y="23566"/>
                    <a:pt x="23653" y="30267"/>
                    <a:pt x="15387" y="30267"/>
                  </a:cubicBezTo>
                  <a:cubicBezTo>
                    <a:pt x="7122" y="30267"/>
                    <a:pt x="421" y="23566"/>
                    <a:pt x="421" y="15300"/>
                  </a:cubicBezTo>
                  <a:cubicBezTo>
                    <a:pt x="421" y="7034"/>
                    <a:pt x="7122" y="333"/>
                    <a:pt x="15387" y="333"/>
                  </a:cubicBezTo>
                  <a:cubicBezTo>
                    <a:pt x="23653" y="333"/>
                    <a:pt x="30354" y="7034"/>
                    <a:pt x="30354" y="15300"/>
                  </a:cubicBezTo>
                  <a:close/>
                </a:path>
              </a:pathLst>
            </a:custGeom>
            <a:solidFill>
              <a:srgbClr val="472A79"/>
            </a:solidFill>
            <a:ln w="6350" cap="flat">
              <a:noFill/>
              <a:prstDash val="solid"/>
              <a:round/>
            </a:ln>
          </p:spPr>
          <p:txBody>
            <a:bodyPr rtlCol="0" anchor="ctr"/>
            <a:lstStyle/>
            <a:p>
              <a:endParaRPr lang="en-US"/>
            </a:p>
          </p:txBody>
        </p:sp>
        <p:sp>
          <p:nvSpPr>
            <p:cNvPr id="644" name="Freeform: Shape 643">
              <a:extLst>
                <a:ext uri="{FF2B5EF4-FFF2-40B4-BE49-F238E27FC236}">
                  <a16:creationId xmlns:a16="http://schemas.microsoft.com/office/drawing/2014/main" id="{119E59D4-AE81-4504-59D2-70FA8782B2B6}"/>
                </a:ext>
              </a:extLst>
            </p:cNvPr>
            <p:cNvSpPr/>
            <p:nvPr/>
          </p:nvSpPr>
          <p:spPr>
            <a:xfrm>
              <a:off x="5670356" y="4559521"/>
              <a:ext cx="29933" cy="29933"/>
            </a:xfrm>
            <a:custGeom>
              <a:avLst/>
              <a:gdLst>
                <a:gd name="connsiteX0" fmla="*/ 30336 w 29933"/>
                <a:gd name="connsiteY0" fmla="*/ 15302 h 29933"/>
                <a:gd name="connsiteX1" fmla="*/ 15370 w 29933"/>
                <a:gd name="connsiteY1" fmla="*/ 30269 h 29933"/>
                <a:gd name="connsiteX2" fmla="*/ 403 w 29933"/>
                <a:gd name="connsiteY2" fmla="*/ 15302 h 29933"/>
                <a:gd name="connsiteX3" fmla="*/ 15370 w 29933"/>
                <a:gd name="connsiteY3" fmla="*/ 336 h 29933"/>
                <a:gd name="connsiteX4" fmla="*/ 30336 w 29933"/>
                <a:gd name="connsiteY4" fmla="*/ 1530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6" y="15302"/>
                  </a:moveTo>
                  <a:cubicBezTo>
                    <a:pt x="30336" y="23568"/>
                    <a:pt x="23635" y="30269"/>
                    <a:pt x="15370" y="30269"/>
                  </a:cubicBezTo>
                  <a:cubicBezTo>
                    <a:pt x="7104" y="30269"/>
                    <a:pt x="403" y="23568"/>
                    <a:pt x="403" y="15302"/>
                  </a:cubicBezTo>
                  <a:cubicBezTo>
                    <a:pt x="403" y="7037"/>
                    <a:pt x="7104" y="336"/>
                    <a:pt x="15370" y="336"/>
                  </a:cubicBezTo>
                  <a:cubicBezTo>
                    <a:pt x="23635" y="336"/>
                    <a:pt x="30336" y="7037"/>
                    <a:pt x="30336" y="15302"/>
                  </a:cubicBezTo>
                  <a:close/>
                </a:path>
              </a:pathLst>
            </a:custGeom>
            <a:solidFill>
              <a:srgbClr val="355C8C"/>
            </a:solidFill>
            <a:ln w="6350" cap="flat">
              <a:noFill/>
              <a:prstDash val="solid"/>
              <a:round/>
            </a:ln>
          </p:spPr>
          <p:txBody>
            <a:bodyPr rtlCol="0" anchor="ctr"/>
            <a:lstStyle/>
            <a:p>
              <a:endParaRPr lang="en-US"/>
            </a:p>
          </p:txBody>
        </p:sp>
        <p:sp>
          <p:nvSpPr>
            <p:cNvPr id="645" name="Freeform: Shape 644">
              <a:extLst>
                <a:ext uri="{FF2B5EF4-FFF2-40B4-BE49-F238E27FC236}">
                  <a16:creationId xmlns:a16="http://schemas.microsoft.com/office/drawing/2014/main" id="{ACF40E49-43E4-1451-15AB-8D10BB64539E}"/>
                </a:ext>
              </a:extLst>
            </p:cNvPr>
            <p:cNvSpPr/>
            <p:nvPr/>
          </p:nvSpPr>
          <p:spPr>
            <a:xfrm>
              <a:off x="5746240" y="4565126"/>
              <a:ext cx="29933" cy="29933"/>
            </a:xfrm>
            <a:custGeom>
              <a:avLst/>
              <a:gdLst>
                <a:gd name="connsiteX0" fmla="*/ 30344 w 29933"/>
                <a:gd name="connsiteY0" fmla="*/ 15303 h 29933"/>
                <a:gd name="connsiteX1" fmla="*/ 15377 w 29933"/>
                <a:gd name="connsiteY1" fmla="*/ 30270 h 29933"/>
                <a:gd name="connsiteX2" fmla="*/ 411 w 29933"/>
                <a:gd name="connsiteY2" fmla="*/ 15303 h 29933"/>
                <a:gd name="connsiteX3" fmla="*/ 15377 w 29933"/>
                <a:gd name="connsiteY3" fmla="*/ 336 h 29933"/>
                <a:gd name="connsiteX4" fmla="*/ 30344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303"/>
                  </a:moveTo>
                  <a:cubicBezTo>
                    <a:pt x="30344" y="23569"/>
                    <a:pt x="23643" y="30270"/>
                    <a:pt x="15377" y="30270"/>
                  </a:cubicBezTo>
                  <a:cubicBezTo>
                    <a:pt x="7112" y="30270"/>
                    <a:pt x="411" y="23569"/>
                    <a:pt x="411" y="15303"/>
                  </a:cubicBezTo>
                  <a:cubicBezTo>
                    <a:pt x="411" y="7037"/>
                    <a:pt x="7112" y="336"/>
                    <a:pt x="15377" y="336"/>
                  </a:cubicBezTo>
                  <a:cubicBezTo>
                    <a:pt x="23643" y="336"/>
                    <a:pt x="30344" y="7037"/>
                    <a:pt x="30344" y="15303"/>
                  </a:cubicBezTo>
                  <a:close/>
                </a:path>
              </a:pathLst>
            </a:custGeom>
            <a:solidFill>
              <a:srgbClr val="2E6D8E"/>
            </a:solidFill>
            <a:ln w="6350" cap="flat">
              <a:noFill/>
              <a:prstDash val="solid"/>
              <a:round/>
            </a:ln>
          </p:spPr>
          <p:txBody>
            <a:bodyPr rtlCol="0" anchor="ctr"/>
            <a:lstStyle/>
            <a:p>
              <a:endParaRPr lang="en-US"/>
            </a:p>
          </p:txBody>
        </p:sp>
        <p:sp>
          <p:nvSpPr>
            <p:cNvPr id="646" name="Freeform: Shape 645">
              <a:extLst>
                <a:ext uri="{FF2B5EF4-FFF2-40B4-BE49-F238E27FC236}">
                  <a16:creationId xmlns:a16="http://schemas.microsoft.com/office/drawing/2014/main" id="{0AF0F1CC-0FEC-67C4-8D1A-117051B8378C}"/>
                </a:ext>
              </a:extLst>
            </p:cNvPr>
            <p:cNvSpPr/>
            <p:nvPr/>
          </p:nvSpPr>
          <p:spPr>
            <a:xfrm>
              <a:off x="5639481" y="4566217"/>
              <a:ext cx="29933" cy="29933"/>
            </a:xfrm>
            <a:custGeom>
              <a:avLst/>
              <a:gdLst>
                <a:gd name="connsiteX0" fmla="*/ 30333 w 29933"/>
                <a:gd name="connsiteY0" fmla="*/ 15303 h 29933"/>
                <a:gd name="connsiteX1" fmla="*/ 15366 w 29933"/>
                <a:gd name="connsiteY1" fmla="*/ 30270 h 29933"/>
                <a:gd name="connsiteX2" fmla="*/ 400 w 29933"/>
                <a:gd name="connsiteY2" fmla="*/ 15303 h 29933"/>
                <a:gd name="connsiteX3" fmla="*/ 15366 w 29933"/>
                <a:gd name="connsiteY3" fmla="*/ 336 h 29933"/>
                <a:gd name="connsiteX4" fmla="*/ 30333 w 29933"/>
                <a:gd name="connsiteY4" fmla="*/ 1530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3" y="15303"/>
                  </a:moveTo>
                  <a:cubicBezTo>
                    <a:pt x="30333" y="23569"/>
                    <a:pt x="23632" y="30270"/>
                    <a:pt x="15366" y="30270"/>
                  </a:cubicBezTo>
                  <a:cubicBezTo>
                    <a:pt x="7100" y="30270"/>
                    <a:pt x="400" y="23569"/>
                    <a:pt x="400" y="15303"/>
                  </a:cubicBezTo>
                  <a:cubicBezTo>
                    <a:pt x="400" y="7037"/>
                    <a:pt x="7100" y="336"/>
                    <a:pt x="15366" y="336"/>
                  </a:cubicBezTo>
                  <a:cubicBezTo>
                    <a:pt x="23632" y="336"/>
                    <a:pt x="30333" y="7037"/>
                    <a:pt x="30333" y="15303"/>
                  </a:cubicBezTo>
                  <a:close/>
                </a:path>
              </a:pathLst>
            </a:custGeom>
            <a:solidFill>
              <a:srgbClr val="25AB81"/>
            </a:solidFill>
            <a:ln w="6350" cap="flat">
              <a:noFill/>
              <a:prstDash val="solid"/>
              <a:round/>
            </a:ln>
          </p:spPr>
          <p:txBody>
            <a:bodyPr rtlCol="0" anchor="ctr"/>
            <a:lstStyle/>
            <a:p>
              <a:endParaRPr lang="en-US"/>
            </a:p>
          </p:txBody>
        </p:sp>
        <p:sp>
          <p:nvSpPr>
            <p:cNvPr id="647" name="Freeform: Shape 646">
              <a:extLst>
                <a:ext uri="{FF2B5EF4-FFF2-40B4-BE49-F238E27FC236}">
                  <a16:creationId xmlns:a16="http://schemas.microsoft.com/office/drawing/2014/main" id="{ACB95379-A216-C9B0-7829-C8652CE29925}"/>
                </a:ext>
              </a:extLst>
            </p:cNvPr>
            <p:cNvSpPr/>
            <p:nvPr/>
          </p:nvSpPr>
          <p:spPr>
            <a:xfrm>
              <a:off x="5854916" y="4534210"/>
              <a:ext cx="29933" cy="29933"/>
            </a:xfrm>
            <a:custGeom>
              <a:avLst/>
              <a:gdLst>
                <a:gd name="connsiteX0" fmla="*/ 30356 w 29933"/>
                <a:gd name="connsiteY0" fmla="*/ 15300 h 29933"/>
                <a:gd name="connsiteX1" fmla="*/ 15389 w 29933"/>
                <a:gd name="connsiteY1" fmla="*/ 30266 h 29933"/>
                <a:gd name="connsiteX2" fmla="*/ 422 w 29933"/>
                <a:gd name="connsiteY2" fmla="*/ 15300 h 29933"/>
                <a:gd name="connsiteX3" fmla="*/ 15389 w 29933"/>
                <a:gd name="connsiteY3" fmla="*/ 333 h 29933"/>
                <a:gd name="connsiteX4" fmla="*/ 30356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300"/>
                  </a:moveTo>
                  <a:cubicBezTo>
                    <a:pt x="30356" y="23566"/>
                    <a:pt x="23655" y="30266"/>
                    <a:pt x="15389" y="30266"/>
                  </a:cubicBezTo>
                  <a:cubicBezTo>
                    <a:pt x="7123" y="30266"/>
                    <a:pt x="422" y="23566"/>
                    <a:pt x="422" y="15300"/>
                  </a:cubicBezTo>
                  <a:cubicBezTo>
                    <a:pt x="422" y="7034"/>
                    <a:pt x="7123" y="333"/>
                    <a:pt x="15389" y="333"/>
                  </a:cubicBezTo>
                  <a:cubicBezTo>
                    <a:pt x="23655" y="333"/>
                    <a:pt x="30356" y="7034"/>
                    <a:pt x="30356" y="15300"/>
                  </a:cubicBezTo>
                  <a:close/>
                </a:path>
              </a:pathLst>
            </a:custGeom>
            <a:solidFill>
              <a:srgbClr val="462D7C"/>
            </a:solidFill>
            <a:ln w="6350" cap="flat">
              <a:noFill/>
              <a:prstDash val="solid"/>
              <a:round/>
            </a:ln>
          </p:spPr>
          <p:txBody>
            <a:bodyPr rtlCol="0" anchor="ctr"/>
            <a:lstStyle/>
            <a:p>
              <a:endParaRPr lang="en-US"/>
            </a:p>
          </p:txBody>
        </p:sp>
        <p:sp>
          <p:nvSpPr>
            <p:cNvPr id="648" name="Freeform: Shape 647">
              <a:extLst>
                <a:ext uri="{FF2B5EF4-FFF2-40B4-BE49-F238E27FC236}">
                  <a16:creationId xmlns:a16="http://schemas.microsoft.com/office/drawing/2014/main" id="{44C60186-E855-AD90-CFC4-F841F7CE4C58}"/>
                </a:ext>
              </a:extLst>
            </p:cNvPr>
            <p:cNvSpPr/>
            <p:nvPr/>
          </p:nvSpPr>
          <p:spPr>
            <a:xfrm>
              <a:off x="5879357" y="4531011"/>
              <a:ext cx="29933" cy="29933"/>
            </a:xfrm>
            <a:custGeom>
              <a:avLst/>
              <a:gdLst>
                <a:gd name="connsiteX0" fmla="*/ 30358 w 29933"/>
                <a:gd name="connsiteY0" fmla="*/ 15299 h 29933"/>
                <a:gd name="connsiteX1" fmla="*/ 15391 w 29933"/>
                <a:gd name="connsiteY1" fmla="*/ 30266 h 29933"/>
                <a:gd name="connsiteX2" fmla="*/ 425 w 29933"/>
                <a:gd name="connsiteY2" fmla="*/ 15299 h 29933"/>
                <a:gd name="connsiteX3" fmla="*/ 15391 w 29933"/>
                <a:gd name="connsiteY3" fmla="*/ 333 h 29933"/>
                <a:gd name="connsiteX4" fmla="*/ 30358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9"/>
                  </a:moveTo>
                  <a:cubicBezTo>
                    <a:pt x="30358" y="23565"/>
                    <a:pt x="23657" y="30266"/>
                    <a:pt x="15391" y="30266"/>
                  </a:cubicBezTo>
                  <a:cubicBezTo>
                    <a:pt x="7126" y="30266"/>
                    <a:pt x="425" y="23565"/>
                    <a:pt x="425" y="15299"/>
                  </a:cubicBezTo>
                  <a:cubicBezTo>
                    <a:pt x="425" y="7034"/>
                    <a:pt x="7126" y="333"/>
                    <a:pt x="15391" y="333"/>
                  </a:cubicBezTo>
                  <a:cubicBezTo>
                    <a:pt x="23657" y="333"/>
                    <a:pt x="30358" y="7034"/>
                    <a:pt x="30358" y="15299"/>
                  </a:cubicBezTo>
                  <a:close/>
                </a:path>
              </a:pathLst>
            </a:custGeom>
            <a:solidFill>
              <a:srgbClr val="433B83"/>
            </a:solidFill>
            <a:ln w="6350" cap="flat">
              <a:noFill/>
              <a:prstDash val="solid"/>
              <a:round/>
            </a:ln>
          </p:spPr>
          <p:txBody>
            <a:bodyPr rtlCol="0" anchor="ctr"/>
            <a:lstStyle/>
            <a:p>
              <a:endParaRPr lang="en-US"/>
            </a:p>
          </p:txBody>
        </p:sp>
        <p:sp>
          <p:nvSpPr>
            <p:cNvPr id="649" name="Freeform: Shape 648">
              <a:extLst>
                <a:ext uri="{FF2B5EF4-FFF2-40B4-BE49-F238E27FC236}">
                  <a16:creationId xmlns:a16="http://schemas.microsoft.com/office/drawing/2014/main" id="{15337827-4F2F-439C-5136-8414B5A37DB3}"/>
                </a:ext>
              </a:extLst>
            </p:cNvPr>
            <p:cNvSpPr/>
            <p:nvPr/>
          </p:nvSpPr>
          <p:spPr>
            <a:xfrm>
              <a:off x="5782477" y="4540131"/>
              <a:ext cx="29933" cy="29933"/>
            </a:xfrm>
            <a:custGeom>
              <a:avLst/>
              <a:gdLst>
                <a:gd name="connsiteX0" fmla="*/ 30348 w 29933"/>
                <a:gd name="connsiteY0" fmla="*/ 15300 h 29933"/>
                <a:gd name="connsiteX1" fmla="*/ 15381 w 29933"/>
                <a:gd name="connsiteY1" fmla="*/ 30267 h 29933"/>
                <a:gd name="connsiteX2" fmla="*/ 415 w 29933"/>
                <a:gd name="connsiteY2" fmla="*/ 15300 h 29933"/>
                <a:gd name="connsiteX3" fmla="*/ 15381 w 29933"/>
                <a:gd name="connsiteY3" fmla="*/ 334 h 29933"/>
                <a:gd name="connsiteX4" fmla="*/ 30348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8" y="15300"/>
                  </a:moveTo>
                  <a:cubicBezTo>
                    <a:pt x="30348" y="23566"/>
                    <a:pt x="23647" y="30267"/>
                    <a:pt x="15381" y="30267"/>
                  </a:cubicBezTo>
                  <a:cubicBezTo>
                    <a:pt x="7115" y="30267"/>
                    <a:pt x="415" y="23566"/>
                    <a:pt x="415" y="15300"/>
                  </a:cubicBezTo>
                  <a:cubicBezTo>
                    <a:pt x="415" y="7035"/>
                    <a:pt x="7115" y="334"/>
                    <a:pt x="15381" y="334"/>
                  </a:cubicBezTo>
                  <a:cubicBezTo>
                    <a:pt x="23647" y="334"/>
                    <a:pt x="30348" y="7035"/>
                    <a:pt x="30348" y="15300"/>
                  </a:cubicBezTo>
                  <a:close/>
                </a:path>
              </a:pathLst>
            </a:custGeom>
            <a:solidFill>
              <a:srgbClr val="423E85"/>
            </a:solidFill>
            <a:ln w="6350" cap="flat">
              <a:noFill/>
              <a:prstDash val="solid"/>
              <a:round/>
            </a:ln>
          </p:spPr>
          <p:txBody>
            <a:bodyPr rtlCol="0" anchor="ctr"/>
            <a:lstStyle/>
            <a:p>
              <a:endParaRPr lang="en-US"/>
            </a:p>
          </p:txBody>
        </p:sp>
        <p:sp>
          <p:nvSpPr>
            <p:cNvPr id="650" name="Freeform: Shape 649">
              <a:extLst>
                <a:ext uri="{FF2B5EF4-FFF2-40B4-BE49-F238E27FC236}">
                  <a16:creationId xmlns:a16="http://schemas.microsoft.com/office/drawing/2014/main" id="{C9B5284E-6090-ABBA-CF52-973C0B024A8D}"/>
                </a:ext>
              </a:extLst>
            </p:cNvPr>
            <p:cNvSpPr/>
            <p:nvPr/>
          </p:nvSpPr>
          <p:spPr>
            <a:xfrm>
              <a:off x="5910157" y="4523873"/>
              <a:ext cx="29933" cy="29933"/>
            </a:xfrm>
            <a:custGeom>
              <a:avLst/>
              <a:gdLst>
                <a:gd name="connsiteX0" fmla="*/ 30361 w 29933"/>
                <a:gd name="connsiteY0" fmla="*/ 15299 h 29933"/>
                <a:gd name="connsiteX1" fmla="*/ 15395 w 29933"/>
                <a:gd name="connsiteY1" fmla="*/ 30265 h 29933"/>
                <a:gd name="connsiteX2" fmla="*/ 428 w 29933"/>
                <a:gd name="connsiteY2" fmla="*/ 15299 h 29933"/>
                <a:gd name="connsiteX3" fmla="*/ 15395 w 29933"/>
                <a:gd name="connsiteY3" fmla="*/ 332 h 29933"/>
                <a:gd name="connsiteX4" fmla="*/ 30361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99"/>
                  </a:moveTo>
                  <a:cubicBezTo>
                    <a:pt x="30361" y="23564"/>
                    <a:pt x="23661" y="30265"/>
                    <a:pt x="15395" y="30265"/>
                  </a:cubicBezTo>
                  <a:cubicBezTo>
                    <a:pt x="7129" y="30265"/>
                    <a:pt x="428" y="23564"/>
                    <a:pt x="428" y="15299"/>
                  </a:cubicBezTo>
                  <a:cubicBezTo>
                    <a:pt x="428" y="7033"/>
                    <a:pt x="7129" y="332"/>
                    <a:pt x="15395" y="332"/>
                  </a:cubicBezTo>
                  <a:cubicBezTo>
                    <a:pt x="23661" y="332"/>
                    <a:pt x="30361" y="7033"/>
                    <a:pt x="30361" y="15299"/>
                  </a:cubicBezTo>
                  <a:close/>
                </a:path>
              </a:pathLst>
            </a:custGeom>
            <a:solidFill>
              <a:srgbClr val="3D4C89"/>
            </a:solidFill>
            <a:ln w="6350" cap="flat">
              <a:noFill/>
              <a:prstDash val="solid"/>
              <a:round/>
            </a:ln>
          </p:spPr>
          <p:txBody>
            <a:bodyPr rtlCol="0" anchor="ctr"/>
            <a:lstStyle/>
            <a:p>
              <a:endParaRPr lang="en-US"/>
            </a:p>
          </p:txBody>
        </p:sp>
        <p:sp>
          <p:nvSpPr>
            <p:cNvPr id="651" name="Freeform: Shape 650">
              <a:extLst>
                <a:ext uri="{FF2B5EF4-FFF2-40B4-BE49-F238E27FC236}">
                  <a16:creationId xmlns:a16="http://schemas.microsoft.com/office/drawing/2014/main" id="{5E945731-131F-5BF0-78F7-A795051C450A}"/>
                </a:ext>
              </a:extLst>
            </p:cNvPr>
            <p:cNvSpPr/>
            <p:nvPr/>
          </p:nvSpPr>
          <p:spPr>
            <a:xfrm>
              <a:off x="5983907" y="4523516"/>
              <a:ext cx="29933" cy="29933"/>
            </a:xfrm>
            <a:custGeom>
              <a:avLst/>
              <a:gdLst>
                <a:gd name="connsiteX0" fmla="*/ 30369 w 29933"/>
                <a:gd name="connsiteY0" fmla="*/ 15299 h 29933"/>
                <a:gd name="connsiteX1" fmla="*/ 15402 w 29933"/>
                <a:gd name="connsiteY1" fmla="*/ 30265 h 29933"/>
                <a:gd name="connsiteX2" fmla="*/ 436 w 29933"/>
                <a:gd name="connsiteY2" fmla="*/ 15299 h 29933"/>
                <a:gd name="connsiteX3" fmla="*/ 15402 w 29933"/>
                <a:gd name="connsiteY3" fmla="*/ 332 h 29933"/>
                <a:gd name="connsiteX4" fmla="*/ 30369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99"/>
                  </a:moveTo>
                  <a:cubicBezTo>
                    <a:pt x="30369" y="23564"/>
                    <a:pt x="23668" y="30265"/>
                    <a:pt x="15402" y="30265"/>
                  </a:cubicBezTo>
                  <a:cubicBezTo>
                    <a:pt x="7137" y="30265"/>
                    <a:pt x="436" y="23564"/>
                    <a:pt x="436" y="15299"/>
                  </a:cubicBezTo>
                  <a:cubicBezTo>
                    <a:pt x="436" y="7033"/>
                    <a:pt x="7137" y="332"/>
                    <a:pt x="15402" y="332"/>
                  </a:cubicBezTo>
                  <a:cubicBezTo>
                    <a:pt x="23668" y="332"/>
                    <a:pt x="30369" y="7033"/>
                    <a:pt x="30369" y="15299"/>
                  </a:cubicBezTo>
                  <a:close/>
                </a:path>
              </a:pathLst>
            </a:custGeom>
            <a:solidFill>
              <a:srgbClr val="482374"/>
            </a:solidFill>
            <a:ln w="6350" cap="flat">
              <a:noFill/>
              <a:prstDash val="solid"/>
              <a:round/>
            </a:ln>
          </p:spPr>
          <p:txBody>
            <a:bodyPr rtlCol="0" anchor="ctr"/>
            <a:lstStyle/>
            <a:p>
              <a:endParaRPr lang="en-US"/>
            </a:p>
          </p:txBody>
        </p:sp>
        <p:sp>
          <p:nvSpPr>
            <p:cNvPr id="652" name="Freeform: Shape 651">
              <a:extLst>
                <a:ext uri="{FF2B5EF4-FFF2-40B4-BE49-F238E27FC236}">
                  <a16:creationId xmlns:a16="http://schemas.microsoft.com/office/drawing/2014/main" id="{1D71F01B-6662-C8AE-CAA0-6373141D0ADC}"/>
                </a:ext>
              </a:extLst>
            </p:cNvPr>
            <p:cNvSpPr/>
            <p:nvPr/>
          </p:nvSpPr>
          <p:spPr>
            <a:xfrm>
              <a:off x="5840721" y="4532713"/>
              <a:ext cx="29933" cy="29933"/>
            </a:xfrm>
            <a:custGeom>
              <a:avLst/>
              <a:gdLst>
                <a:gd name="connsiteX0" fmla="*/ 30354 w 29933"/>
                <a:gd name="connsiteY0" fmla="*/ 15300 h 29933"/>
                <a:gd name="connsiteX1" fmla="*/ 15387 w 29933"/>
                <a:gd name="connsiteY1" fmla="*/ 30266 h 29933"/>
                <a:gd name="connsiteX2" fmla="*/ 421 w 29933"/>
                <a:gd name="connsiteY2" fmla="*/ 15300 h 29933"/>
                <a:gd name="connsiteX3" fmla="*/ 15387 w 29933"/>
                <a:gd name="connsiteY3" fmla="*/ 333 h 29933"/>
                <a:gd name="connsiteX4" fmla="*/ 30354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300"/>
                  </a:moveTo>
                  <a:cubicBezTo>
                    <a:pt x="30354" y="23565"/>
                    <a:pt x="23653" y="30266"/>
                    <a:pt x="15387" y="30266"/>
                  </a:cubicBezTo>
                  <a:cubicBezTo>
                    <a:pt x="7122" y="30266"/>
                    <a:pt x="421" y="23565"/>
                    <a:pt x="421" y="15300"/>
                  </a:cubicBezTo>
                  <a:cubicBezTo>
                    <a:pt x="421" y="7034"/>
                    <a:pt x="7122" y="333"/>
                    <a:pt x="15387" y="333"/>
                  </a:cubicBezTo>
                  <a:cubicBezTo>
                    <a:pt x="23653" y="333"/>
                    <a:pt x="30354" y="7034"/>
                    <a:pt x="30354" y="15300"/>
                  </a:cubicBezTo>
                  <a:close/>
                </a:path>
              </a:pathLst>
            </a:custGeom>
            <a:solidFill>
              <a:srgbClr val="482374"/>
            </a:solidFill>
            <a:ln w="6350" cap="flat">
              <a:noFill/>
              <a:prstDash val="solid"/>
              <a:round/>
            </a:ln>
          </p:spPr>
          <p:txBody>
            <a:bodyPr rtlCol="0" anchor="ctr"/>
            <a:lstStyle/>
            <a:p>
              <a:endParaRPr lang="en-US"/>
            </a:p>
          </p:txBody>
        </p:sp>
        <p:sp>
          <p:nvSpPr>
            <p:cNvPr id="653" name="Freeform: Shape 652">
              <a:extLst>
                <a:ext uri="{FF2B5EF4-FFF2-40B4-BE49-F238E27FC236}">
                  <a16:creationId xmlns:a16="http://schemas.microsoft.com/office/drawing/2014/main" id="{D9FAA5C4-79D5-802E-5294-8F659142EB3C}"/>
                </a:ext>
              </a:extLst>
            </p:cNvPr>
            <p:cNvSpPr/>
            <p:nvPr/>
          </p:nvSpPr>
          <p:spPr>
            <a:xfrm>
              <a:off x="5811213" y="4528089"/>
              <a:ext cx="29933" cy="29933"/>
            </a:xfrm>
            <a:custGeom>
              <a:avLst/>
              <a:gdLst>
                <a:gd name="connsiteX0" fmla="*/ 30351 w 29933"/>
                <a:gd name="connsiteY0" fmla="*/ 15299 h 29933"/>
                <a:gd name="connsiteX1" fmla="*/ 15384 w 29933"/>
                <a:gd name="connsiteY1" fmla="*/ 30266 h 29933"/>
                <a:gd name="connsiteX2" fmla="*/ 418 w 29933"/>
                <a:gd name="connsiteY2" fmla="*/ 15299 h 29933"/>
                <a:gd name="connsiteX3" fmla="*/ 15384 w 29933"/>
                <a:gd name="connsiteY3" fmla="*/ 332 h 29933"/>
                <a:gd name="connsiteX4" fmla="*/ 30351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99"/>
                  </a:moveTo>
                  <a:cubicBezTo>
                    <a:pt x="30351" y="23565"/>
                    <a:pt x="23650" y="30266"/>
                    <a:pt x="15384" y="30266"/>
                  </a:cubicBezTo>
                  <a:cubicBezTo>
                    <a:pt x="7118" y="30266"/>
                    <a:pt x="418" y="23565"/>
                    <a:pt x="418" y="15299"/>
                  </a:cubicBezTo>
                  <a:cubicBezTo>
                    <a:pt x="418" y="7033"/>
                    <a:pt x="7118" y="332"/>
                    <a:pt x="15384" y="332"/>
                  </a:cubicBezTo>
                  <a:cubicBezTo>
                    <a:pt x="23650" y="332"/>
                    <a:pt x="30351" y="7033"/>
                    <a:pt x="30351" y="15299"/>
                  </a:cubicBezTo>
                  <a:close/>
                </a:path>
              </a:pathLst>
            </a:custGeom>
            <a:solidFill>
              <a:srgbClr val="443781"/>
            </a:solidFill>
            <a:ln w="6350" cap="flat">
              <a:noFill/>
              <a:prstDash val="solid"/>
              <a:round/>
            </a:ln>
          </p:spPr>
          <p:txBody>
            <a:bodyPr rtlCol="0" anchor="ctr"/>
            <a:lstStyle/>
            <a:p>
              <a:endParaRPr lang="en-US"/>
            </a:p>
          </p:txBody>
        </p:sp>
        <p:sp>
          <p:nvSpPr>
            <p:cNvPr id="654" name="Freeform: Shape 653">
              <a:extLst>
                <a:ext uri="{FF2B5EF4-FFF2-40B4-BE49-F238E27FC236}">
                  <a16:creationId xmlns:a16="http://schemas.microsoft.com/office/drawing/2014/main" id="{9EFA6BBD-F8CC-5640-1A56-DF81AAA50254}"/>
                </a:ext>
              </a:extLst>
            </p:cNvPr>
            <p:cNvSpPr/>
            <p:nvPr/>
          </p:nvSpPr>
          <p:spPr>
            <a:xfrm>
              <a:off x="5862474" y="4528645"/>
              <a:ext cx="29933" cy="29933"/>
            </a:xfrm>
            <a:custGeom>
              <a:avLst/>
              <a:gdLst>
                <a:gd name="connsiteX0" fmla="*/ 30356 w 29933"/>
                <a:gd name="connsiteY0" fmla="*/ 15299 h 29933"/>
                <a:gd name="connsiteX1" fmla="*/ 15390 w 29933"/>
                <a:gd name="connsiteY1" fmla="*/ 30266 h 29933"/>
                <a:gd name="connsiteX2" fmla="*/ 423 w 29933"/>
                <a:gd name="connsiteY2" fmla="*/ 15299 h 29933"/>
                <a:gd name="connsiteX3" fmla="*/ 15390 w 29933"/>
                <a:gd name="connsiteY3" fmla="*/ 333 h 29933"/>
                <a:gd name="connsiteX4" fmla="*/ 30356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9"/>
                  </a:moveTo>
                  <a:cubicBezTo>
                    <a:pt x="30356" y="23565"/>
                    <a:pt x="23656" y="30266"/>
                    <a:pt x="15390" y="30266"/>
                  </a:cubicBezTo>
                  <a:cubicBezTo>
                    <a:pt x="7124" y="30266"/>
                    <a:pt x="423" y="23565"/>
                    <a:pt x="423" y="15299"/>
                  </a:cubicBezTo>
                  <a:cubicBezTo>
                    <a:pt x="423" y="7033"/>
                    <a:pt x="7124" y="333"/>
                    <a:pt x="15390" y="333"/>
                  </a:cubicBezTo>
                  <a:cubicBezTo>
                    <a:pt x="23656" y="333"/>
                    <a:pt x="30356" y="7033"/>
                    <a:pt x="30356" y="15299"/>
                  </a:cubicBezTo>
                  <a:close/>
                </a:path>
              </a:pathLst>
            </a:custGeom>
            <a:solidFill>
              <a:srgbClr val="30678D"/>
            </a:solidFill>
            <a:ln w="6350" cap="flat">
              <a:noFill/>
              <a:prstDash val="solid"/>
              <a:round/>
            </a:ln>
          </p:spPr>
          <p:txBody>
            <a:bodyPr rtlCol="0" anchor="ctr"/>
            <a:lstStyle/>
            <a:p>
              <a:endParaRPr lang="en-US"/>
            </a:p>
          </p:txBody>
        </p:sp>
        <p:sp>
          <p:nvSpPr>
            <p:cNvPr id="655" name="Freeform: Shape 654">
              <a:extLst>
                <a:ext uri="{FF2B5EF4-FFF2-40B4-BE49-F238E27FC236}">
                  <a16:creationId xmlns:a16="http://schemas.microsoft.com/office/drawing/2014/main" id="{2447F362-B313-A2F2-9A7A-7994640CEEA7}"/>
                </a:ext>
              </a:extLst>
            </p:cNvPr>
            <p:cNvSpPr/>
            <p:nvPr/>
          </p:nvSpPr>
          <p:spPr>
            <a:xfrm>
              <a:off x="5751540" y="4538258"/>
              <a:ext cx="29933" cy="29933"/>
            </a:xfrm>
            <a:custGeom>
              <a:avLst/>
              <a:gdLst>
                <a:gd name="connsiteX0" fmla="*/ 30345 w 29933"/>
                <a:gd name="connsiteY0" fmla="*/ 15300 h 29933"/>
                <a:gd name="connsiteX1" fmla="*/ 15378 w 29933"/>
                <a:gd name="connsiteY1" fmla="*/ 30267 h 29933"/>
                <a:gd name="connsiteX2" fmla="*/ 411 w 29933"/>
                <a:gd name="connsiteY2" fmla="*/ 15300 h 29933"/>
                <a:gd name="connsiteX3" fmla="*/ 15378 w 29933"/>
                <a:gd name="connsiteY3" fmla="*/ 334 h 29933"/>
                <a:gd name="connsiteX4" fmla="*/ 30345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300"/>
                  </a:moveTo>
                  <a:cubicBezTo>
                    <a:pt x="30345" y="23566"/>
                    <a:pt x="23644" y="30267"/>
                    <a:pt x="15378" y="30267"/>
                  </a:cubicBezTo>
                  <a:cubicBezTo>
                    <a:pt x="7112" y="30267"/>
                    <a:pt x="411" y="23566"/>
                    <a:pt x="411" y="15300"/>
                  </a:cubicBezTo>
                  <a:cubicBezTo>
                    <a:pt x="411" y="7034"/>
                    <a:pt x="7112" y="334"/>
                    <a:pt x="15378" y="334"/>
                  </a:cubicBezTo>
                  <a:cubicBezTo>
                    <a:pt x="23644" y="334"/>
                    <a:pt x="30345" y="7034"/>
                    <a:pt x="30345" y="15300"/>
                  </a:cubicBezTo>
                  <a:close/>
                </a:path>
              </a:pathLst>
            </a:custGeom>
            <a:solidFill>
              <a:srgbClr val="3B508A"/>
            </a:solidFill>
            <a:ln w="6350" cap="flat">
              <a:noFill/>
              <a:prstDash val="solid"/>
              <a:round/>
            </a:ln>
          </p:spPr>
          <p:txBody>
            <a:bodyPr rtlCol="0" anchor="ctr"/>
            <a:lstStyle/>
            <a:p>
              <a:endParaRPr lang="en-US"/>
            </a:p>
          </p:txBody>
        </p:sp>
        <p:sp>
          <p:nvSpPr>
            <p:cNvPr id="656" name="Freeform: Shape 655">
              <a:extLst>
                <a:ext uri="{FF2B5EF4-FFF2-40B4-BE49-F238E27FC236}">
                  <a16:creationId xmlns:a16="http://schemas.microsoft.com/office/drawing/2014/main" id="{1F2B8643-6728-287B-6228-79A9E1A02590}"/>
                </a:ext>
              </a:extLst>
            </p:cNvPr>
            <p:cNvSpPr/>
            <p:nvPr/>
          </p:nvSpPr>
          <p:spPr>
            <a:xfrm>
              <a:off x="5846722" y="4534420"/>
              <a:ext cx="29933" cy="29933"/>
            </a:xfrm>
            <a:custGeom>
              <a:avLst/>
              <a:gdLst>
                <a:gd name="connsiteX0" fmla="*/ 30355 w 29933"/>
                <a:gd name="connsiteY0" fmla="*/ 15300 h 29933"/>
                <a:gd name="connsiteX1" fmla="*/ 15388 w 29933"/>
                <a:gd name="connsiteY1" fmla="*/ 30266 h 29933"/>
                <a:gd name="connsiteX2" fmla="*/ 421 w 29933"/>
                <a:gd name="connsiteY2" fmla="*/ 15300 h 29933"/>
                <a:gd name="connsiteX3" fmla="*/ 15388 w 29933"/>
                <a:gd name="connsiteY3" fmla="*/ 333 h 29933"/>
                <a:gd name="connsiteX4" fmla="*/ 30355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300"/>
                  </a:moveTo>
                  <a:cubicBezTo>
                    <a:pt x="30355" y="23566"/>
                    <a:pt x="23654" y="30266"/>
                    <a:pt x="15388" y="30266"/>
                  </a:cubicBezTo>
                  <a:cubicBezTo>
                    <a:pt x="7122" y="30266"/>
                    <a:pt x="421" y="23566"/>
                    <a:pt x="421" y="15300"/>
                  </a:cubicBezTo>
                  <a:cubicBezTo>
                    <a:pt x="421" y="7034"/>
                    <a:pt x="7122" y="333"/>
                    <a:pt x="15388" y="333"/>
                  </a:cubicBezTo>
                  <a:cubicBezTo>
                    <a:pt x="23654" y="333"/>
                    <a:pt x="30355" y="7034"/>
                    <a:pt x="30355" y="15300"/>
                  </a:cubicBezTo>
                  <a:close/>
                </a:path>
              </a:pathLst>
            </a:custGeom>
            <a:solidFill>
              <a:srgbClr val="440357"/>
            </a:solidFill>
            <a:ln w="6350" cap="flat">
              <a:noFill/>
              <a:prstDash val="solid"/>
              <a:round/>
            </a:ln>
          </p:spPr>
          <p:txBody>
            <a:bodyPr rtlCol="0" anchor="ctr"/>
            <a:lstStyle/>
            <a:p>
              <a:endParaRPr lang="en-US"/>
            </a:p>
          </p:txBody>
        </p:sp>
        <p:sp>
          <p:nvSpPr>
            <p:cNvPr id="657" name="Freeform: Shape 656">
              <a:extLst>
                <a:ext uri="{FF2B5EF4-FFF2-40B4-BE49-F238E27FC236}">
                  <a16:creationId xmlns:a16="http://schemas.microsoft.com/office/drawing/2014/main" id="{9A1723EF-93A1-233A-EB97-A92B8A4647B5}"/>
                </a:ext>
              </a:extLst>
            </p:cNvPr>
            <p:cNvSpPr/>
            <p:nvPr/>
          </p:nvSpPr>
          <p:spPr>
            <a:xfrm>
              <a:off x="5877660" y="4526333"/>
              <a:ext cx="29933" cy="29933"/>
            </a:xfrm>
            <a:custGeom>
              <a:avLst/>
              <a:gdLst>
                <a:gd name="connsiteX0" fmla="*/ 30358 w 29933"/>
                <a:gd name="connsiteY0" fmla="*/ 15299 h 29933"/>
                <a:gd name="connsiteX1" fmla="*/ 15391 w 29933"/>
                <a:gd name="connsiteY1" fmla="*/ 30266 h 29933"/>
                <a:gd name="connsiteX2" fmla="*/ 425 w 29933"/>
                <a:gd name="connsiteY2" fmla="*/ 15299 h 29933"/>
                <a:gd name="connsiteX3" fmla="*/ 15391 w 29933"/>
                <a:gd name="connsiteY3" fmla="*/ 332 h 29933"/>
                <a:gd name="connsiteX4" fmla="*/ 30358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9"/>
                  </a:moveTo>
                  <a:cubicBezTo>
                    <a:pt x="30358" y="23565"/>
                    <a:pt x="23657" y="30266"/>
                    <a:pt x="15391" y="30266"/>
                  </a:cubicBezTo>
                  <a:cubicBezTo>
                    <a:pt x="7125" y="30266"/>
                    <a:pt x="425" y="23565"/>
                    <a:pt x="425" y="15299"/>
                  </a:cubicBezTo>
                  <a:cubicBezTo>
                    <a:pt x="425" y="7033"/>
                    <a:pt x="7125" y="332"/>
                    <a:pt x="15391" y="332"/>
                  </a:cubicBezTo>
                  <a:cubicBezTo>
                    <a:pt x="23657" y="332"/>
                    <a:pt x="30358" y="7033"/>
                    <a:pt x="30358" y="15299"/>
                  </a:cubicBezTo>
                  <a:close/>
                </a:path>
              </a:pathLst>
            </a:custGeom>
            <a:solidFill>
              <a:srgbClr val="3C4D8A"/>
            </a:solidFill>
            <a:ln w="6350" cap="flat">
              <a:noFill/>
              <a:prstDash val="solid"/>
              <a:round/>
            </a:ln>
          </p:spPr>
          <p:txBody>
            <a:bodyPr rtlCol="0" anchor="ctr"/>
            <a:lstStyle/>
            <a:p>
              <a:endParaRPr lang="en-US"/>
            </a:p>
          </p:txBody>
        </p:sp>
        <p:sp>
          <p:nvSpPr>
            <p:cNvPr id="658" name="Freeform: Shape 657">
              <a:extLst>
                <a:ext uri="{FF2B5EF4-FFF2-40B4-BE49-F238E27FC236}">
                  <a16:creationId xmlns:a16="http://schemas.microsoft.com/office/drawing/2014/main" id="{6FAC3709-4BF3-FB3B-22CF-D52F3C09718B}"/>
                </a:ext>
              </a:extLst>
            </p:cNvPr>
            <p:cNvSpPr/>
            <p:nvPr/>
          </p:nvSpPr>
          <p:spPr>
            <a:xfrm>
              <a:off x="5926186" y="4523759"/>
              <a:ext cx="29933" cy="29933"/>
            </a:xfrm>
            <a:custGeom>
              <a:avLst/>
              <a:gdLst>
                <a:gd name="connsiteX0" fmla="*/ 30363 w 29933"/>
                <a:gd name="connsiteY0" fmla="*/ 15299 h 29933"/>
                <a:gd name="connsiteX1" fmla="*/ 15396 w 29933"/>
                <a:gd name="connsiteY1" fmla="*/ 30265 h 29933"/>
                <a:gd name="connsiteX2" fmla="*/ 430 w 29933"/>
                <a:gd name="connsiteY2" fmla="*/ 15299 h 29933"/>
                <a:gd name="connsiteX3" fmla="*/ 15396 w 29933"/>
                <a:gd name="connsiteY3" fmla="*/ 332 h 29933"/>
                <a:gd name="connsiteX4" fmla="*/ 30363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99"/>
                  </a:moveTo>
                  <a:cubicBezTo>
                    <a:pt x="30363" y="23564"/>
                    <a:pt x="23662" y="30265"/>
                    <a:pt x="15396" y="30265"/>
                  </a:cubicBezTo>
                  <a:cubicBezTo>
                    <a:pt x="7131" y="30265"/>
                    <a:pt x="430" y="23564"/>
                    <a:pt x="430" y="15299"/>
                  </a:cubicBezTo>
                  <a:cubicBezTo>
                    <a:pt x="430" y="7033"/>
                    <a:pt x="7131" y="332"/>
                    <a:pt x="15396" y="332"/>
                  </a:cubicBezTo>
                  <a:cubicBezTo>
                    <a:pt x="23662" y="332"/>
                    <a:pt x="30363" y="7033"/>
                    <a:pt x="30363" y="15299"/>
                  </a:cubicBezTo>
                  <a:close/>
                </a:path>
              </a:pathLst>
            </a:custGeom>
            <a:solidFill>
              <a:srgbClr val="471567"/>
            </a:solidFill>
            <a:ln w="6350" cap="flat">
              <a:noFill/>
              <a:prstDash val="solid"/>
              <a:round/>
            </a:ln>
          </p:spPr>
          <p:txBody>
            <a:bodyPr rtlCol="0" anchor="ctr"/>
            <a:lstStyle/>
            <a:p>
              <a:endParaRPr lang="en-US"/>
            </a:p>
          </p:txBody>
        </p:sp>
        <p:sp>
          <p:nvSpPr>
            <p:cNvPr id="659" name="Freeform: Shape 658">
              <a:extLst>
                <a:ext uri="{FF2B5EF4-FFF2-40B4-BE49-F238E27FC236}">
                  <a16:creationId xmlns:a16="http://schemas.microsoft.com/office/drawing/2014/main" id="{CA82152F-628E-9BDA-02CA-AE9DBB1136A1}"/>
                </a:ext>
              </a:extLst>
            </p:cNvPr>
            <p:cNvSpPr/>
            <p:nvPr/>
          </p:nvSpPr>
          <p:spPr>
            <a:xfrm>
              <a:off x="5839996" y="4521037"/>
              <a:ext cx="29933" cy="29933"/>
            </a:xfrm>
            <a:custGeom>
              <a:avLst/>
              <a:gdLst>
                <a:gd name="connsiteX0" fmla="*/ 30354 w 29933"/>
                <a:gd name="connsiteY0" fmla="*/ 15298 h 29933"/>
                <a:gd name="connsiteX1" fmla="*/ 15387 w 29933"/>
                <a:gd name="connsiteY1" fmla="*/ 30265 h 29933"/>
                <a:gd name="connsiteX2" fmla="*/ 421 w 29933"/>
                <a:gd name="connsiteY2" fmla="*/ 15298 h 29933"/>
                <a:gd name="connsiteX3" fmla="*/ 15387 w 29933"/>
                <a:gd name="connsiteY3" fmla="*/ 332 h 29933"/>
                <a:gd name="connsiteX4" fmla="*/ 30354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98"/>
                  </a:moveTo>
                  <a:cubicBezTo>
                    <a:pt x="30354" y="23564"/>
                    <a:pt x="23653" y="30265"/>
                    <a:pt x="15387" y="30265"/>
                  </a:cubicBezTo>
                  <a:cubicBezTo>
                    <a:pt x="7121" y="30265"/>
                    <a:pt x="421" y="23564"/>
                    <a:pt x="421" y="15298"/>
                  </a:cubicBezTo>
                  <a:cubicBezTo>
                    <a:pt x="421" y="7033"/>
                    <a:pt x="7121" y="332"/>
                    <a:pt x="15387" y="332"/>
                  </a:cubicBezTo>
                  <a:cubicBezTo>
                    <a:pt x="23653" y="332"/>
                    <a:pt x="30354" y="7033"/>
                    <a:pt x="30354" y="15298"/>
                  </a:cubicBezTo>
                  <a:close/>
                </a:path>
              </a:pathLst>
            </a:custGeom>
            <a:solidFill>
              <a:srgbClr val="365B8C"/>
            </a:solidFill>
            <a:ln w="6350" cap="flat">
              <a:noFill/>
              <a:prstDash val="solid"/>
              <a:round/>
            </a:ln>
          </p:spPr>
          <p:txBody>
            <a:bodyPr rtlCol="0" anchor="ctr"/>
            <a:lstStyle/>
            <a:p>
              <a:endParaRPr lang="en-US"/>
            </a:p>
          </p:txBody>
        </p:sp>
        <p:sp>
          <p:nvSpPr>
            <p:cNvPr id="660" name="Freeform: Shape 659">
              <a:extLst>
                <a:ext uri="{FF2B5EF4-FFF2-40B4-BE49-F238E27FC236}">
                  <a16:creationId xmlns:a16="http://schemas.microsoft.com/office/drawing/2014/main" id="{79030FCE-63E0-84B8-80D3-29A9BB891277}"/>
                </a:ext>
              </a:extLst>
            </p:cNvPr>
            <p:cNvSpPr/>
            <p:nvPr/>
          </p:nvSpPr>
          <p:spPr>
            <a:xfrm>
              <a:off x="5911764" y="4521126"/>
              <a:ext cx="29933" cy="29933"/>
            </a:xfrm>
            <a:custGeom>
              <a:avLst/>
              <a:gdLst>
                <a:gd name="connsiteX0" fmla="*/ 30361 w 29933"/>
                <a:gd name="connsiteY0" fmla="*/ 15298 h 29933"/>
                <a:gd name="connsiteX1" fmla="*/ 15395 w 29933"/>
                <a:gd name="connsiteY1" fmla="*/ 30265 h 29933"/>
                <a:gd name="connsiteX2" fmla="*/ 428 w 29933"/>
                <a:gd name="connsiteY2" fmla="*/ 15298 h 29933"/>
                <a:gd name="connsiteX3" fmla="*/ 15395 w 29933"/>
                <a:gd name="connsiteY3" fmla="*/ 332 h 29933"/>
                <a:gd name="connsiteX4" fmla="*/ 30361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98"/>
                  </a:moveTo>
                  <a:cubicBezTo>
                    <a:pt x="30361" y="23564"/>
                    <a:pt x="23661" y="30265"/>
                    <a:pt x="15395" y="30265"/>
                  </a:cubicBezTo>
                  <a:cubicBezTo>
                    <a:pt x="7129" y="30265"/>
                    <a:pt x="428" y="23564"/>
                    <a:pt x="428" y="15298"/>
                  </a:cubicBezTo>
                  <a:cubicBezTo>
                    <a:pt x="428" y="7033"/>
                    <a:pt x="7129" y="332"/>
                    <a:pt x="15395" y="332"/>
                  </a:cubicBezTo>
                  <a:cubicBezTo>
                    <a:pt x="23661" y="332"/>
                    <a:pt x="30361" y="7033"/>
                    <a:pt x="30361" y="15298"/>
                  </a:cubicBezTo>
                  <a:close/>
                </a:path>
              </a:pathLst>
            </a:custGeom>
            <a:solidFill>
              <a:srgbClr val="462D7C"/>
            </a:solidFill>
            <a:ln w="6350" cap="flat">
              <a:noFill/>
              <a:prstDash val="solid"/>
              <a:round/>
            </a:ln>
          </p:spPr>
          <p:txBody>
            <a:bodyPr rtlCol="0" anchor="ctr"/>
            <a:lstStyle/>
            <a:p>
              <a:endParaRPr lang="en-US"/>
            </a:p>
          </p:txBody>
        </p:sp>
        <p:sp>
          <p:nvSpPr>
            <p:cNvPr id="661" name="Freeform: Shape 660">
              <a:extLst>
                <a:ext uri="{FF2B5EF4-FFF2-40B4-BE49-F238E27FC236}">
                  <a16:creationId xmlns:a16="http://schemas.microsoft.com/office/drawing/2014/main" id="{3E68F4EE-56EF-ECFF-4DC0-DADC15B75A9A}"/>
                </a:ext>
              </a:extLst>
            </p:cNvPr>
            <p:cNvSpPr/>
            <p:nvPr/>
          </p:nvSpPr>
          <p:spPr>
            <a:xfrm>
              <a:off x="5875747" y="4515458"/>
              <a:ext cx="29933" cy="29933"/>
            </a:xfrm>
            <a:custGeom>
              <a:avLst/>
              <a:gdLst>
                <a:gd name="connsiteX0" fmla="*/ 30358 w 29933"/>
                <a:gd name="connsiteY0" fmla="*/ 15298 h 29933"/>
                <a:gd name="connsiteX1" fmla="*/ 15391 w 29933"/>
                <a:gd name="connsiteY1" fmla="*/ 30264 h 29933"/>
                <a:gd name="connsiteX2" fmla="*/ 424 w 29933"/>
                <a:gd name="connsiteY2" fmla="*/ 15298 h 29933"/>
                <a:gd name="connsiteX3" fmla="*/ 15391 w 29933"/>
                <a:gd name="connsiteY3" fmla="*/ 331 h 29933"/>
                <a:gd name="connsiteX4" fmla="*/ 30358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8"/>
                  </a:moveTo>
                  <a:cubicBezTo>
                    <a:pt x="30358" y="23564"/>
                    <a:pt x="23657" y="30264"/>
                    <a:pt x="15391" y="30264"/>
                  </a:cubicBezTo>
                  <a:cubicBezTo>
                    <a:pt x="7125" y="30264"/>
                    <a:pt x="424" y="23564"/>
                    <a:pt x="424" y="15298"/>
                  </a:cubicBezTo>
                  <a:cubicBezTo>
                    <a:pt x="424" y="7032"/>
                    <a:pt x="7125" y="331"/>
                    <a:pt x="15391" y="331"/>
                  </a:cubicBezTo>
                  <a:cubicBezTo>
                    <a:pt x="23657" y="331"/>
                    <a:pt x="30358" y="7032"/>
                    <a:pt x="30358" y="15298"/>
                  </a:cubicBezTo>
                  <a:close/>
                </a:path>
              </a:pathLst>
            </a:custGeom>
            <a:solidFill>
              <a:srgbClr val="3E4989"/>
            </a:solidFill>
            <a:ln w="6350" cap="flat">
              <a:noFill/>
              <a:prstDash val="solid"/>
              <a:round/>
            </a:ln>
          </p:spPr>
          <p:txBody>
            <a:bodyPr rtlCol="0" anchor="ctr"/>
            <a:lstStyle/>
            <a:p>
              <a:endParaRPr lang="en-US"/>
            </a:p>
          </p:txBody>
        </p:sp>
        <p:sp>
          <p:nvSpPr>
            <p:cNvPr id="662" name="Freeform: Shape 661">
              <a:extLst>
                <a:ext uri="{FF2B5EF4-FFF2-40B4-BE49-F238E27FC236}">
                  <a16:creationId xmlns:a16="http://schemas.microsoft.com/office/drawing/2014/main" id="{29D57E50-B330-43B6-DEE0-8FA5295C6B96}"/>
                </a:ext>
              </a:extLst>
            </p:cNvPr>
            <p:cNvSpPr/>
            <p:nvPr/>
          </p:nvSpPr>
          <p:spPr>
            <a:xfrm>
              <a:off x="5794941" y="4529151"/>
              <a:ext cx="29933" cy="29933"/>
            </a:xfrm>
            <a:custGeom>
              <a:avLst/>
              <a:gdLst>
                <a:gd name="connsiteX0" fmla="*/ 30349 w 29933"/>
                <a:gd name="connsiteY0" fmla="*/ 15299 h 29933"/>
                <a:gd name="connsiteX1" fmla="*/ 15383 w 29933"/>
                <a:gd name="connsiteY1" fmla="*/ 30266 h 29933"/>
                <a:gd name="connsiteX2" fmla="*/ 416 w 29933"/>
                <a:gd name="connsiteY2" fmla="*/ 15299 h 29933"/>
                <a:gd name="connsiteX3" fmla="*/ 15383 w 29933"/>
                <a:gd name="connsiteY3" fmla="*/ 333 h 29933"/>
                <a:gd name="connsiteX4" fmla="*/ 30349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99"/>
                  </a:moveTo>
                  <a:cubicBezTo>
                    <a:pt x="30349" y="23565"/>
                    <a:pt x="23648" y="30266"/>
                    <a:pt x="15383" y="30266"/>
                  </a:cubicBezTo>
                  <a:cubicBezTo>
                    <a:pt x="7117" y="30266"/>
                    <a:pt x="416" y="23565"/>
                    <a:pt x="416" y="15299"/>
                  </a:cubicBezTo>
                  <a:cubicBezTo>
                    <a:pt x="416" y="7033"/>
                    <a:pt x="7117" y="333"/>
                    <a:pt x="15383" y="333"/>
                  </a:cubicBezTo>
                  <a:cubicBezTo>
                    <a:pt x="23648" y="333"/>
                    <a:pt x="30349" y="7033"/>
                    <a:pt x="30349" y="15299"/>
                  </a:cubicBezTo>
                  <a:close/>
                </a:path>
              </a:pathLst>
            </a:custGeom>
            <a:solidFill>
              <a:srgbClr val="3A538B"/>
            </a:solidFill>
            <a:ln w="6350" cap="flat">
              <a:noFill/>
              <a:prstDash val="solid"/>
              <a:round/>
            </a:ln>
          </p:spPr>
          <p:txBody>
            <a:bodyPr rtlCol="0" anchor="ctr"/>
            <a:lstStyle/>
            <a:p>
              <a:endParaRPr lang="en-US"/>
            </a:p>
          </p:txBody>
        </p:sp>
        <p:sp>
          <p:nvSpPr>
            <p:cNvPr id="663" name="Freeform: Shape 662">
              <a:extLst>
                <a:ext uri="{FF2B5EF4-FFF2-40B4-BE49-F238E27FC236}">
                  <a16:creationId xmlns:a16="http://schemas.microsoft.com/office/drawing/2014/main" id="{A8357978-12F4-9AA6-47D2-881623F1FC15}"/>
                </a:ext>
              </a:extLst>
            </p:cNvPr>
            <p:cNvSpPr/>
            <p:nvPr/>
          </p:nvSpPr>
          <p:spPr>
            <a:xfrm>
              <a:off x="5753686" y="4538241"/>
              <a:ext cx="29933" cy="29933"/>
            </a:xfrm>
            <a:custGeom>
              <a:avLst/>
              <a:gdLst>
                <a:gd name="connsiteX0" fmla="*/ 30345 w 29933"/>
                <a:gd name="connsiteY0" fmla="*/ 15300 h 29933"/>
                <a:gd name="connsiteX1" fmla="*/ 15378 w 29933"/>
                <a:gd name="connsiteY1" fmla="*/ 30267 h 29933"/>
                <a:gd name="connsiteX2" fmla="*/ 412 w 29933"/>
                <a:gd name="connsiteY2" fmla="*/ 15300 h 29933"/>
                <a:gd name="connsiteX3" fmla="*/ 15378 w 29933"/>
                <a:gd name="connsiteY3" fmla="*/ 334 h 29933"/>
                <a:gd name="connsiteX4" fmla="*/ 30345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300"/>
                  </a:moveTo>
                  <a:cubicBezTo>
                    <a:pt x="30345" y="23566"/>
                    <a:pt x="23644" y="30267"/>
                    <a:pt x="15378" y="30267"/>
                  </a:cubicBezTo>
                  <a:cubicBezTo>
                    <a:pt x="7112" y="30267"/>
                    <a:pt x="412" y="23566"/>
                    <a:pt x="412" y="15300"/>
                  </a:cubicBezTo>
                  <a:cubicBezTo>
                    <a:pt x="412" y="7034"/>
                    <a:pt x="7112" y="334"/>
                    <a:pt x="15378" y="334"/>
                  </a:cubicBezTo>
                  <a:cubicBezTo>
                    <a:pt x="23644" y="334"/>
                    <a:pt x="30345" y="7034"/>
                    <a:pt x="30345" y="15300"/>
                  </a:cubicBezTo>
                  <a:close/>
                </a:path>
              </a:pathLst>
            </a:custGeom>
            <a:solidFill>
              <a:srgbClr val="39548B"/>
            </a:solidFill>
            <a:ln w="6350" cap="flat">
              <a:noFill/>
              <a:prstDash val="solid"/>
              <a:round/>
            </a:ln>
          </p:spPr>
          <p:txBody>
            <a:bodyPr rtlCol="0" anchor="ctr"/>
            <a:lstStyle/>
            <a:p>
              <a:endParaRPr lang="en-US"/>
            </a:p>
          </p:txBody>
        </p:sp>
        <p:sp>
          <p:nvSpPr>
            <p:cNvPr id="664" name="Freeform: Shape 663">
              <a:extLst>
                <a:ext uri="{FF2B5EF4-FFF2-40B4-BE49-F238E27FC236}">
                  <a16:creationId xmlns:a16="http://schemas.microsoft.com/office/drawing/2014/main" id="{B32019D8-66BF-775E-9445-26D0BD629ABD}"/>
                </a:ext>
              </a:extLst>
            </p:cNvPr>
            <p:cNvSpPr/>
            <p:nvPr/>
          </p:nvSpPr>
          <p:spPr>
            <a:xfrm>
              <a:off x="5816065" y="4522168"/>
              <a:ext cx="29933" cy="29933"/>
            </a:xfrm>
            <a:custGeom>
              <a:avLst/>
              <a:gdLst>
                <a:gd name="connsiteX0" fmla="*/ 30351 w 29933"/>
                <a:gd name="connsiteY0" fmla="*/ 15298 h 29933"/>
                <a:gd name="connsiteX1" fmla="*/ 15385 w 29933"/>
                <a:gd name="connsiteY1" fmla="*/ 30265 h 29933"/>
                <a:gd name="connsiteX2" fmla="*/ 418 w 29933"/>
                <a:gd name="connsiteY2" fmla="*/ 15298 h 29933"/>
                <a:gd name="connsiteX3" fmla="*/ 15385 w 29933"/>
                <a:gd name="connsiteY3" fmla="*/ 332 h 29933"/>
                <a:gd name="connsiteX4" fmla="*/ 30351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98"/>
                  </a:moveTo>
                  <a:cubicBezTo>
                    <a:pt x="30351" y="23564"/>
                    <a:pt x="23651" y="30265"/>
                    <a:pt x="15385" y="30265"/>
                  </a:cubicBezTo>
                  <a:cubicBezTo>
                    <a:pt x="7119" y="30265"/>
                    <a:pt x="418" y="23564"/>
                    <a:pt x="418" y="15298"/>
                  </a:cubicBezTo>
                  <a:cubicBezTo>
                    <a:pt x="418" y="7033"/>
                    <a:pt x="7119" y="332"/>
                    <a:pt x="15385" y="332"/>
                  </a:cubicBezTo>
                  <a:cubicBezTo>
                    <a:pt x="23651" y="332"/>
                    <a:pt x="30351" y="7033"/>
                    <a:pt x="30351" y="15298"/>
                  </a:cubicBezTo>
                  <a:close/>
                </a:path>
              </a:pathLst>
            </a:custGeom>
            <a:solidFill>
              <a:srgbClr val="404387"/>
            </a:solidFill>
            <a:ln w="6350" cap="flat">
              <a:noFill/>
              <a:prstDash val="solid"/>
              <a:round/>
            </a:ln>
          </p:spPr>
          <p:txBody>
            <a:bodyPr rtlCol="0" anchor="ctr"/>
            <a:lstStyle/>
            <a:p>
              <a:endParaRPr lang="en-US"/>
            </a:p>
          </p:txBody>
        </p:sp>
        <p:sp>
          <p:nvSpPr>
            <p:cNvPr id="665" name="Freeform: Shape 664">
              <a:extLst>
                <a:ext uri="{FF2B5EF4-FFF2-40B4-BE49-F238E27FC236}">
                  <a16:creationId xmlns:a16="http://schemas.microsoft.com/office/drawing/2014/main" id="{69DC8849-F3D3-2D68-3584-EDE798BA95C7}"/>
                </a:ext>
              </a:extLst>
            </p:cNvPr>
            <p:cNvSpPr/>
            <p:nvPr/>
          </p:nvSpPr>
          <p:spPr>
            <a:xfrm>
              <a:off x="5913603" y="4524210"/>
              <a:ext cx="29933" cy="29933"/>
            </a:xfrm>
            <a:custGeom>
              <a:avLst/>
              <a:gdLst>
                <a:gd name="connsiteX0" fmla="*/ 30362 w 29933"/>
                <a:gd name="connsiteY0" fmla="*/ 15299 h 29933"/>
                <a:gd name="connsiteX1" fmla="*/ 15395 w 29933"/>
                <a:gd name="connsiteY1" fmla="*/ 30265 h 29933"/>
                <a:gd name="connsiteX2" fmla="*/ 428 w 29933"/>
                <a:gd name="connsiteY2" fmla="*/ 15299 h 29933"/>
                <a:gd name="connsiteX3" fmla="*/ 15395 w 29933"/>
                <a:gd name="connsiteY3" fmla="*/ 332 h 29933"/>
                <a:gd name="connsiteX4" fmla="*/ 30362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99"/>
                  </a:moveTo>
                  <a:cubicBezTo>
                    <a:pt x="30362" y="23565"/>
                    <a:pt x="23661" y="30265"/>
                    <a:pt x="15395" y="30265"/>
                  </a:cubicBezTo>
                  <a:cubicBezTo>
                    <a:pt x="7129" y="30265"/>
                    <a:pt x="428" y="23565"/>
                    <a:pt x="428" y="15299"/>
                  </a:cubicBezTo>
                  <a:cubicBezTo>
                    <a:pt x="428" y="7033"/>
                    <a:pt x="7129" y="332"/>
                    <a:pt x="15395" y="332"/>
                  </a:cubicBezTo>
                  <a:cubicBezTo>
                    <a:pt x="23661" y="332"/>
                    <a:pt x="30362" y="7033"/>
                    <a:pt x="30362" y="15299"/>
                  </a:cubicBezTo>
                  <a:close/>
                </a:path>
              </a:pathLst>
            </a:custGeom>
            <a:solidFill>
              <a:srgbClr val="2E6D8E"/>
            </a:solidFill>
            <a:ln w="6350" cap="flat">
              <a:noFill/>
              <a:prstDash val="solid"/>
              <a:round/>
            </a:ln>
          </p:spPr>
          <p:txBody>
            <a:bodyPr rtlCol="0" anchor="ctr"/>
            <a:lstStyle/>
            <a:p>
              <a:endParaRPr lang="en-US"/>
            </a:p>
          </p:txBody>
        </p:sp>
        <p:sp>
          <p:nvSpPr>
            <p:cNvPr id="666" name="Freeform: Shape 665">
              <a:extLst>
                <a:ext uri="{FF2B5EF4-FFF2-40B4-BE49-F238E27FC236}">
                  <a16:creationId xmlns:a16="http://schemas.microsoft.com/office/drawing/2014/main" id="{5253473F-FE17-5A52-36C5-36E4156CCD53}"/>
                </a:ext>
              </a:extLst>
            </p:cNvPr>
            <p:cNvSpPr/>
            <p:nvPr/>
          </p:nvSpPr>
          <p:spPr>
            <a:xfrm>
              <a:off x="5943625" y="4508061"/>
              <a:ext cx="29933" cy="29933"/>
            </a:xfrm>
            <a:custGeom>
              <a:avLst/>
              <a:gdLst>
                <a:gd name="connsiteX0" fmla="*/ 30365 w 29933"/>
                <a:gd name="connsiteY0" fmla="*/ 15297 h 29933"/>
                <a:gd name="connsiteX1" fmla="*/ 15398 w 29933"/>
                <a:gd name="connsiteY1" fmla="*/ 30264 h 29933"/>
                <a:gd name="connsiteX2" fmla="*/ 432 w 29933"/>
                <a:gd name="connsiteY2" fmla="*/ 15297 h 29933"/>
                <a:gd name="connsiteX3" fmla="*/ 15398 w 29933"/>
                <a:gd name="connsiteY3" fmla="*/ 330 h 29933"/>
                <a:gd name="connsiteX4" fmla="*/ 30365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97"/>
                  </a:moveTo>
                  <a:cubicBezTo>
                    <a:pt x="30365" y="23563"/>
                    <a:pt x="23664" y="30264"/>
                    <a:pt x="15398" y="30264"/>
                  </a:cubicBezTo>
                  <a:cubicBezTo>
                    <a:pt x="7132" y="30264"/>
                    <a:pt x="432" y="23563"/>
                    <a:pt x="432" y="15297"/>
                  </a:cubicBezTo>
                  <a:cubicBezTo>
                    <a:pt x="432" y="7031"/>
                    <a:pt x="7132" y="330"/>
                    <a:pt x="15398" y="330"/>
                  </a:cubicBezTo>
                  <a:cubicBezTo>
                    <a:pt x="23664" y="330"/>
                    <a:pt x="30365" y="7031"/>
                    <a:pt x="30365" y="15297"/>
                  </a:cubicBezTo>
                  <a:close/>
                </a:path>
              </a:pathLst>
            </a:custGeom>
            <a:solidFill>
              <a:srgbClr val="3F4788"/>
            </a:solidFill>
            <a:ln w="6350" cap="flat">
              <a:noFill/>
              <a:prstDash val="solid"/>
              <a:round/>
            </a:ln>
          </p:spPr>
          <p:txBody>
            <a:bodyPr rtlCol="0" anchor="ctr"/>
            <a:lstStyle/>
            <a:p>
              <a:endParaRPr lang="en-US"/>
            </a:p>
          </p:txBody>
        </p:sp>
        <p:sp>
          <p:nvSpPr>
            <p:cNvPr id="667" name="Freeform: Shape 666">
              <a:extLst>
                <a:ext uri="{FF2B5EF4-FFF2-40B4-BE49-F238E27FC236}">
                  <a16:creationId xmlns:a16="http://schemas.microsoft.com/office/drawing/2014/main" id="{B5F34DC5-E381-4F6C-CAF0-64DA6FE62015}"/>
                </a:ext>
              </a:extLst>
            </p:cNvPr>
            <p:cNvSpPr/>
            <p:nvPr/>
          </p:nvSpPr>
          <p:spPr>
            <a:xfrm>
              <a:off x="5828910" y="4527373"/>
              <a:ext cx="29933" cy="29933"/>
            </a:xfrm>
            <a:custGeom>
              <a:avLst/>
              <a:gdLst>
                <a:gd name="connsiteX0" fmla="*/ 30353 w 29933"/>
                <a:gd name="connsiteY0" fmla="*/ 15299 h 29933"/>
                <a:gd name="connsiteX1" fmla="*/ 15386 w 29933"/>
                <a:gd name="connsiteY1" fmla="*/ 30266 h 29933"/>
                <a:gd name="connsiteX2" fmla="*/ 420 w 29933"/>
                <a:gd name="connsiteY2" fmla="*/ 15299 h 29933"/>
                <a:gd name="connsiteX3" fmla="*/ 15386 w 29933"/>
                <a:gd name="connsiteY3" fmla="*/ 332 h 29933"/>
                <a:gd name="connsiteX4" fmla="*/ 30353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99"/>
                  </a:moveTo>
                  <a:cubicBezTo>
                    <a:pt x="30353" y="23565"/>
                    <a:pt x="23652" y="30266"/>
                    <a:pt x="15386" y="30266"/>
                  </a:cubicBezTo>
                  <a:cubicBezTo>
                    <a:pt x="7120" y="30266"/>
                    <a:pt x="420" y="23565"/>
                    <a:pt x="420" y="15299"/>
                  </a:cubicBezTo>
                  <a:cubicBezTo>
                    <a:pt x="420" y="7033"/>
                    <a:pt x="7120" y="332"/>
                    <a:pt x="15386" y="332"/>
                  </a:cubicBezTo>
                  <a:cubicBezTo>
                    <a:pt x="23652" y="332"/>
                    <a:pt x="30353" y="7033"/>
                    <a:pt x="30353" y="15299"/>
                  </a:cubicBezTo>
                  <a:close/>
                </a:path>
              </a:pathLst>
            </a:custGeom>
            <a:solidFill>
              <a:srgbClr val="39558B"/>
            </a:solidFill>
            <a:ln w="6350" cap="flat">
              <a:noFill/>
              <a:prstDash val="solid"/>
              <a:round/>
            </a:ln>
          </p:spPr>
          <p:txBody>
            <a:bodyPr rtlCol="0" anchor="ctr"/>
            <a:lstStyle/>
            <a:p>
              <a:endParaRPr lang="en-US"/>
            </a:p>
          </p:txBody>
        </p:sp>
        <p:sp>
          <p:nvSpPr>
            <p:cNvPr id="668" name="Freeform: Shape 667">
              <a:extLst>
                <a:ext uri="{FF2B5EF4-FFF2-40B4-BE49-F238E27FC236}">
                  <a16:creationId xmlns:a16="http://schemas.microsoft.com/office/drawing/2014/main" id="{B38E97DC-38E0-070C-E1B2-B2F8A5193957}"/>
                </a:ext>
              </a:extLst>
            </p:cNvPr>
            <p:cNvSpPr/>
            <p:nvPr/>
          </p:nvSpPr>
          <p:spPr>
            <a:xfrm>
              <a:off x="5871604" y="4514696"/>
              <a:ext cx="29933" cy="29933"/>
            </a:xfrm>
            <a:custGeom>
              <a:avLst/>
              <a:gdLst>
                <a:gd name="connsiteX0" fmla="*/ 30357 w 29933"/>
                <a:gd name="connsiteY0" fmla="*/ 15298 h 29933"/>
                <a:gd name="connsiteX1" fmla="*/ 15391 w 29933"/>
                <a:gd name="connsiteY1" fmla="*/ 30264 h 29933"/>
                <a:gd name="connsiteX2" fmla="*/ 424 w 29933"/>
                <a:gd name="connsiteY2" fmla="*/ 15298 h 29933"/>
                <a:gd name="connsiteX3" fmla="*/ 15391 w 29933"/>
                <a:gd name="connsiteY3" fmla="*/ 331 h 29933"/>
                <a:gd name="connsiteX4" fmla="*/ 30357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8"/>
                  </a:moveTo>
                  <a:cubicBezTo>
                    <a:pt x="30357" y="23564"/>
                    <a:pt x="23656" y="30264"/>
                    <a:pt x="15391" y="30264"/>
                  </a:cubicBezTo>
                  <a:cubicBezTo>
                    <a:pt x="7125" y="30264"/>
                    <a:pt x="424" y="23564"/>
                    <a:pt x="424" y="15298"/>
                  </a:cubicBezTo>
                  <a:cubicBezTo>
                    <a:pt x="424" y="7032"/>
                    <a:pt x="7125" y="331"/>
                    <a:pt x="15391" y="331"/>
                  </a:cubicBezTo>
                  <a:cubicBezTo>
                    <a:pt x="23656" y="331"/>
                    <a:pt x="30357" y="7032"/>
                    <a:pt x="30357" y="15298"/>
                  </a:cubicBezTo>
                  <a:close/>
                </a:path>
              </a:pathLst>
            </a:custGeom>
            <a:solidFill>
              <a:srgbClr val="45327F"/>
            </a:solidFill>
            <a:ln w="6350" cap="flat">
              <a:noFill/>
              <a:prstDash val="solid"/>
              <a:round/>
            </a:ln>
          </p:spPr>
          <p:txBody>
            <a:bodyPr rtlCol="0" anchor="ctr"/>
            <a:lstStyle/>
            <a:p>
              <a:endParaRPr lang="en-US"/>
            </a:p>
          </p:txBody>
        </p:sp>
        <p:sp>
          <p:nvSpPr>
            <p:cNvPr id="669" name="Freeform: Shape 668">
              <a:extLst>
                <a:ext uri="{FF2B5EF4-FFF2-40B4-BE49-F238E27FC236}">
                  <a16:creationId xmlns:a16="http://schemas.microsoft.com/office/drawing/2014/main" id="{C8F08AC3-A023-2E62-33B7-D1C3B29DC7F2}"/>
                </a:ext>
              </a:extLst>
            </p:cNvPr>
            <p:cNvSpPr/>
            <p:nvPr/>
          </p:nvSpPr>
          <p:spPr>
            <a:xfrm>
              <a:off x="5868405" y="4517166"/>
              <a:ext cx="29933" cy="29933"/>
            </a:xfrm>
            <a:custGeom>
              <a:avLst/>
              <a:gdLst>
                <a:gd name="connsiteX0" fmla="*/ 30357 w 29933"/>
                <a:gd name="connsiteY0" fmla="*/ 15298 h 29933"/>
                <a:gd name="connsiteX1" fmla="*/ 15390 w 29933"/>
                <a:gd name="connsiteY1" fmla="*/ 30265 h 29933"/>
                <a:gd name="connsiteX2" fmla="*/ 424 w 29933"/>
                <a:gd name="connsiteY2" fmla="*/ 15298 h 29933"/>
                <a:gd name="connsiteX3" fmla="*/ 15390 w 29933"/>
                <a:gd name="connsiteY3" fmla="*/ 331 h 29933"/>
                <a:gd name="connsiteX4" fmla="*/ 30357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8"/>
                  </a:moveTo>
                  <a:cubicBezTo>
                    <a:pt x="30357" y="23564"/>
                    <a:pt x="23656" y="30265"/>
                    <a:pt x="15390" y="30265"/>
                  </a:cubicBezTo>
                  <a:cubicBezTo>
                    <a:pt x="7124" y="30265"/>
                    <a:pt x="424" y="23564"/>
                    <a:pt x="424" y="15298"/>
                  </a:cubicBezTo>
                  <a:cubicBezTo>
                    <a:pt x="424" y="7032"/>
                    <a:pt x="7124" y="331"/>
                    <a:pt x="15390" y="331"/>
                  </a:cubicBezTo>
                  <a:cubicBezTo>
                    <a:pt x="23656" y="331"/>
                    <a:pt x="30357" y="7032"/>
                    <a:pt x="30357" y="15298"/>
                  </a:cubicBezTo>
                  <a:close/>
                </a:path>
              </a:pathLst>
            </a:custGeom>
            <a:solidFill>
              <a:srgbClr val="345F8D"/>
            </a:solidFill>
            <a:ln w="6350" cap="flat">
              <a:noFill/>
              <a:prstDash val="solid"/>
              <a:round/>
            </a:ln>
          </p:spPr>
          <p:txBody>
            <a:bodyPr rtlCol="0" anchor="ctr"/>
            <a:lstStyle/>
            <a:p>
              <a:endParaRPr lang="en-US"/>
            </a:p>
          </p:txBody>
        </p:sp>
        <p:sp>
          <p:nvSpPr>
            <p:cNvPr id="670" name="Freeform: Shape 669">
              <a:extLst>
                <a:ext uri="{FF2B5EF4-FFF2-40B4-BE49-F238E27FC236}">
                  <a16:creationId xmlns:a16="http://schemas.microsoft.com/office/drawing/2014/main" id="{2D1E2C14-142D-5E44-58B8-64AE34363FF2}"/>
                </a:ext>
              </a:extLst>
            </p:cNvPr>
            <p:cNvSpPr/>
            <p:nvPr/>
          </p:nvSpPr>
          <p:spPr>
            <a:xfrm>
              <a:off x="5749132" y="4522678"/>
              <a:ext cx="29933" cy="29933"/>
            </a:xfrm>
            <a:custGeom>
              <a:avLst/>
              <a:gdLst>
                <a:gd name="connsiteX0" fmla="*/ 30344 w 29933"/>
                <a:gd name="connsiteY0" fmla="*/ 15299 h 29933"/>
                <a:gd name="connsiteX1" fmla="*/ 15378 w 29933"/>
                <a:gd name="connsiteY1" fmla="*/ 30265 h 29933"/>
                <a:gd name="connsiteX2" fmla="*/ 411 w 29933"/>
                <a:gd name="connsiteY2" fmla="*/ 15299 h 29933"/>
                <a:gd name="connsiteX3" fmla="*/ 15378 w 29933"/>
                <a:gd name="connsiteY3" fmla="*/ 332 h 29933"/>
                <a:gd name="connsiteX4" fmla="*/ 30344 w 29933"/>
                <a:gd name="connsiteY4" fmla="*/ 1529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99"/>
                  </a:moveTo>
                  <a:cubicBezTo>
                    <a:pt x="30344" y="23564"/>
                    <a:pt x="23644" y="30265"/>
                    <a:pt x="15378" y="30265"/>
                  </a:cubicBezTo>
                  <a:cubicBezTo>
                    <a:pt x="7112" y="30265"/>
                    <a:pt x="411" y="23564"/>
                    <a:pt x="411" y="15299"/>
                  </a:cubicBezTo>
                  <a:cubicBezTo>
                    <a:pt x="411" y="7033"/>
                    <a:pt x="7112" y="332"/>
                    <a:pt x="15378" y="332"/>
                  </a:cubicBezTo>
                  <a:cubicBezTo>
                    <a:pt x="23644" y="332"/>
                    <a:pt x="30344" y="7033"/>
                    <a:pt x="30344" y="15299"/>
                  </a:cubicBezTo>
                  <a:close/>
                </a:path>
              </a:pathLst>
            </a:custGeom>
            <a:solidFill>
              <a:srgbClr val="47186A"/>
            </a:solidFill>
            <a:ln w="6350" cap="flat">
              <a:noFill/>
              <a:prstDash val="solid"/>
              <a:round/>
            </a:ln>
          </p:spPr>
          <p:txBody>
            <a:bodyPr rtlCol="0" anchor="ctr"/>
            <a:lstStyle/>
            <a:p>
              <a:endParaRPr lang="en-US"/>
            </a:p>
          </p:txBody>
        </p:sp>
        <p:sp>
          <p:nvSpPr>
            <p:cNvPr id="671" name="Freeform: Shape 670">
              <a:extLst>
                <a:ext uri="{FF2B5EF4-FFF2-40B4-BE49-F238E27FC236}">
                  <a16:creationId xmlns:a16="http://schemas.microsoft.com/office/drawing/2014/main" id="{72977731-B058-D46F-B53E-228CE3ADA614}"/>
                </a:ext>
              </a:extLst>
            </p:cNvPr>
            <p:cNvSpPr/>
            <p:nvPr/>
          </p:nvSpPr>
          <p:spPr>
            <a:xfrm>
              <a:off x="5686091" y="4537530"/>
              <a:ext cx="29933" cy="29933"/>
            </a:xfrm>
            <a:custGeom>
              <a:avLst/>
              <a:gdLst>
                <a:gd name="connsiteX0" fmla="*/ 30338 w 29933"/>
                <a:gd name="connsiteY0" fmla="*/ 15300 h 29933"/>
                <a:gd name="connsiteX1" fmla="*/ 15371 w 29933"/>
                <a:gd name="connsiteY1" fmla="*/ 30267 h 29933"/>
                <a:gd name="connsiteX2" fmla="*/ 405 w 29933"/>
                <a:gd name="connsiteY2" fmla="*/ 15300 h 29933"/>
                <a:gd name="connsiteX3" fmla="*/ 15371 w 29933"/>
                <a:gd name="connsiteY3" fmla="*/ 333 h 29933"/>
                <a:gd name="connsiteX4" fmla="*/ 30338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8" y="15300"/>
                  </a:moveTo>
                  <a:cubicBezTo>
                    <a:pt x="30338" y="23566"/>
                    <a:pt x="23637" y="30267"/>
                    <a:pt x="15371" y="30267"/>
                  </a:cubicBezTo>
                  <a:cubicBezTo>
                    <a:pt x="7105" y="30267"/>
                    <a:pt x="405" y="23566"/>
                    <a:pt x="405" y="15300"/>
                  </a:cubicBezTo>
                  <a:cubicBezTo>
                    <a:pt x="405" y="7034"/>
                    <a:pt x="7105" y="333"/>
                    <a:pt x="15371" y="333"/>
                  </a:cubicBezTo>
                  <a:cubicBezTo>
                    <a:pt x="23637" y="333"/>
                    <a:pt x="30338" y="7034"/>
                    <a:pt x="30338" y="15300"/>
                  </a:cubicBezTo>
                  <a:close/>
                </a:path>
              </a:pathLst>
            </a:custGeom>
            <a:solidFill>
              <a:srgbClr val="23898D"/>
            </a:solidFill>
            <a:ln w="6350" cap="flat">
              <a:noFill/>
              <a:prstDash val="solid"/>
              <a:round/>
            </a:ln>
          </p:spPr>
          <p:txBody>
            <a:bodyPr rtlCol="0" anchor="ctr"/>
            <a:lstStyle/>
            <a:p>
              <a:endParaRPr lang="en-US"/>
            </a:p>
          </p:txBody>
        </p:sp>
        <p:sp>
          <p:nvSpPr>
            <p:cNvPr id="672" name="Freeform: Shape 671">
              <a:extLst>
                <a:ext uri="{FF2B5EF4-FFF2-40B4-BE49-F238E27FC236}">
                  <a16:creationId xmlns:a16="http://schemas.microsoft.com/office/drawing/2014/main" id="{98109DAA-B07C-B277-71C2-DBB6DAC94573}"/>
                </a:ext>
              </a:extLst>
            </p:cNvPr>
            <p:cNvSpPr/>
            <p:nvPr/>
          </p:nvSpPr>
          <p:spPr>
            <a:xfrm>
              <a:off x="5765095" y="4539729"/>
              <a:ext cx="29933" cy="29933"/>
            </a:xfrm>
            <a:custGeom>
              <a:avLst/>
              <a:gdLst>
                <a:gd name="connsiteX0" fmla="*/ 30346 w 29933"/>
                <a:gd name="connsiteY0" fmla="*/ 15300 h 29933"/>
                <a:gd name="connsiteX1" fmla="*/ 15379 w 29933"/>
                <a:gd name="connsiteY1" fmla="*/ 30267 h 29933"/>
                <a:gd name="connsiteX2" fmla="*/ 413 w 29933"/>
                <a:gd name="connsiteY2" fmla="*/ 15300 h 29933"/>
                <a:gd name="connsiteX3" fmla="*/ 15379 w 29933"/>
                <a:gd name="connsiteY3" fmla="*/ 334 h 29933"/>
                <a:gd name="connsiteX4" fmla="*/ 30346 w 29933"/>
                <a:gd name="connsiteY4" fmla="*/ 1530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300"/>
                  </a:moveTo>
                  <a:cubicBezTo>
                    <a:pt x="30346" y="23566"/>
                    <a:pt x="23645" y="30267"/>
                    <a:pt x="15379" y="30267"/>
                  </a:cubicBezTo>
                  <a:cubicBezTo>
                    <a:pt x="7114" y="30267"/>
                    <a:pt x="413" y="23566"/>
                    <a:pt x="413" y="15300"/>
                  </a:cubicBezTo>
                  <a:cubicBezTo>
                    <a:pt x="413" y="7034"/>
                    <a:pt x="7114" y="334"/>
                    <a:pt x="15379" y="334"/>
                  </a:cubicBezTo>
                  <a:cubicBezTo>
                    <a:pt x="23645" y="334"/>
                    <a:pt x="30346" y="7034"/>
                    <a:pt x="30346" y="15300"/>
                  </a:cubicBezTo>
                  <a:close/>
                </a:path>
              </a:pathLst>
            </a:custGeom>
            <a:solidFill>
              <a:srgbClr val="3B508A"/>
            </a:solidFill>
            <a:ln w="6350" cap="flat">
              <a:noFill/>
              <a:prstDash val="solid"/>
              <a:round/>
            </a:ln>
          </p:spPr>
          <p:txBody>
            <a:bodyPr rtlCol="0" anchor="ctr"/>
            <a:lstStyle/>
            <a:p>
              <a:endParaRPr lang="en-US"/>
            </a:p>
          </p:txBody>
        </p:sp>
        <p:sp>
          <p:nvSpPr>
            <p:cNvPr id="673" name="Freeform: Shape 672">
              <a:extLst>
                <a:ext uri="{FF2B5EF4-FFF2-40B4-BE49-F238E27FC236}">
                  <a16:creationId xmlns:a16="http://schemas.microsoft.com/office/drawing/2014/main" id="{A6CEEFCA-4145-DAD5-E17C-4306D4124083}"/>
                </a:ext>
              </a:extLst>
            </p:cNvPr>
            <p:cNvSpPr/>
            <p:nvPr/>
          </p:nvSpPr>
          <p:spPr>
            <a:xfrm>
              <a:off x="5888839" y="4513427"/>
              <a:ext cx="29933" cy="29933"/>
            </a:xfrm>
            <a:custGeom>
              <a:avLst/>
              <a:gdLst>
                <a:gd name="connsiteX0" fmla="*/ 30359 w 29933"/>
                <a:gd name="connsiteY0" fmla="*/ 15298 h 29933"/>
                <a:gd name="connsiteX1" fmla="*/ 15392 w 29933"/>
                <a:gd name="connsiteY1" fmla="*/ 30264 h 29933"/>
                <a:gd name="connsiteX2" fmla="*/ 426 w 29933"/>
                <a:gd name="connsiteY2" fmla="*/ 15298 h 29933"/>
                <a:gd name="connsiteX3" fmla="*/ 15392 w 29933"/>
                <a:gd name="connsiteY3" fmla="*/ 331 h 29933"/>
                <a:gd name="connsiteX4" fmla="*/ 30359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98"/>
                  </a:moveTo>
                  <a:cubicBezTo>
                    <a:pt x="30359" y="23563"/>
                    <a:pt x="23658" y="30264"/>
                    <a:pt x="15392" y="30264"/>
                  </a:cubicBezTo>
                  <a:cubicBezTo>
                    <a:pt x="7127" y="30264"/>
                    <a:pt x="426" y="23563"/>
                    <a:pt x="426" y="15298"/>
                  </a:cubicBezTo>
                  <a:cubicBezTo>
                    <a:pt x="426" y="7032"/>
                    <a:pt x="7127" y="331"/>
                    <a:pt x="15392" y="331"/>
                  </a:cubicBezTo>
                  <a:cubicBezTo>
                    <a:pt x="23658" y="331"/>
                    <a:pt x="30359" y="7032"/>
                    <a:pt x="30359" y="15298"/>
                  </a:cubicBezTo>
                  <a:close/>
                </a:path>
              </a:pathLst>
            </a:custGeom>
            <a:solidFill>
              <a:srgbClr val="404387"/>
            </a:solidFill>
            <a:ln w="6350" cap="flat">
              <a:noFill/>
              <a:prstDash val="solid"/>
              <a:round/>
            </a:ln>
          </p:spPr>
          <p:txBody>
            <a:bodyPr rtlCol="0" anchor="ctr"/>
            <a:lstStyle/>
            <a:p>
              <a:endParaRPr lang="en-US"/>
            </a:p>
          </p:txBody>
        </p:sp>
        <p:sp>
          <p:nvSpPr>
            <p:cNvPr id="674" name="Freeform: Shape 673">
              <a:extLst>
                <a:ext uri="{FF2B5EF4-FFF2-40B4-BE49-F238E27FC236}">
                  <a16:creationId xmlns:a16="http://schemas.microsoft.com/office/drawing/2014/main" id="{32DF3F28-701D-2609-23AB-53FC72A37EAA}"/>
                </a:ext>
              </a:extLst>
            </p:cNvPr>
            <p:cNvSpPr/>
            <p:nvPr/>
          </p:nvSpPr>
          <p:spPr>
            <a:xfrm>
              <a:off x="5895995" y="4517359"/>
              <a:ext cx="29933" cy="29933"/>
            </a:xfrm>
            <a:custGeom>
              <a:avLst/>
              <a:gdLst>
                <a:gd name="connsiteX0" fmla="*/ 30360 w 29933"/>
                <a:gd name="connsiteY0" fmla="*/ 15298 h 29933"/>
                <a:gd name="connsiteX1" fmla="*/ 15393 w 29933"/>
                <a:gd name="connsiteY1" fmla="*/ 30265 h 29933"/>
                <a:gd name="connsiteX2" fmla="*/ 427 w 29933"/>
                <a:gd name="connsiteY2" fmla="*/ 15298 h 29933"/>
                <a:gd name="connsiteX3" fmla="*/ 15393 w 29933"/>
                <a:gd name="connsiteY3" fmla="*/ 331 h 29933"/>
                <a:gd name="connsiteX4" fmla="*/ 30360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98"/>
                  </a:moveTo>
                  <a:cubicBezTo>
                    <a:pt x="30360" y="23564"/>
                    <a:pt x="23659" y="30265"/>
                    <a:pt x="15393" y="30265"/>
                  </a:cubicBezTo>
                  <a:cubicBezTo>
                    <a:pt x="7127" y="30265"/>
                    <a:pt x="427" y="23564"/>
                    <a:pt x="427" y="15298"/>
                  </a:cubicBezTo>
                  <a:cubicBezTo>
                    <a:pt x="427" y="7032"/>
                    <a:pt x="7127" y="331"/>
                    <a:pt x="15393" y="331"/>
                  </a:cubicBezTo>
                  <a:cubicBezTo>
                    <a:pt x="23659" y="331"/>
                    <a:pt x="30360" y="7032"/>
                    <a:pt x="30360" y="15298"/>
                  </a:cubicBezTo>
                  <a:close/>
                </a:path>
              </a:pathLst>
            </a:custGeom>
            <a:solidFill>
              <a:srgbClr val="472B7A"/>
            </a:solidFill>
            <a:ln w="6350" cap="flat">
              <a:noFill/>
              <a:prstDash val="solid"/>
              <a:round/>
            </a:ln>
          </p:spPr>
          <p:txBody>
            <a:bodyPr rtlCol="0" anchor="ctr"/>
            <a:lstStyle/>
            <a:p>
              <a:endParaRPr lang="en-US"/>
            </a:p>
          </p:txBody>
        </p:sp>
        <p:sp>
          <p:nvSpPr>
            <p:cNvPr id="675" name="Freeform: Shape 674">
              <a:extLst>
                <a:ext uri="{FF2B5EF4-FFF2-40B4-BE49-F238E27FC236}">
                  <a16:creationId xmlns:a16="http://schemas.microsoft.com/office/drawing/2014/main" id="{98B30C13-FD3C-054E-CBF7-D8ADCB939F6D}"/>
                </a:ext>
              </a:extLst>
            </p:cNvPr>
            <p:cNvSpPr/>
            <p:nvPr/>
          </p:nvSpPr>
          <p:spPr>
            <a:xfrm>
              <a:off x="5865176" y="4509799"/>
              <a:ext cx="29933" cy="29933"/>
            </a:xfrm>
            <a:custGeom>
              <a:avLst/>
              <a:gdLst>
                <a:gd name="connsiteX0" fmla="*/ 30357 w 29933"/>
                <a:gd name="connsiteY0" fmla="*/ 15297 h 29933"/>
                <a:gd name="connsiteX1" fmla="*/ 15390 w 29933"/>
                <a:gd name="connsiteY1" fmla="*/ 30264 h 29933"/>
                <a:gd name="connsiteX2" fmla="*/ 423 w 29933"/>
                <a:gd name="connsiteY2" fmla="*/ 15297 h 29933"/>
                <a:gd name="connsiteX3" fmla="*/ 15390 w 29933"/>
                <a:gd name="connsiteY3" fmla="*/ 331 h 29933"/>
                <a:gd name="connsiteX4" fmla="*/ 30357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7"/>
                  </a:moveTo>
                  <a:cubicBezTo>
                    <a:pt x="30357" y="23563"/>
                    <a:pt x="23656" y="30264"/>
                    <a:pt x="15390" y="30264"/>
                  </a:cubicBezTo>
                  <a:cubicBezTo>
                    <a:pt x="7124" y="30264"/>
                    <a:pt x="423" y="23563"/>
                    <a:pt x="423" y="15297"/>
                  </a:cubicBezTo>
                  <a:cubicBezTo>
                    <a:pt x="423" y="7031"/>
                    <a:pt x="7124" y="331"/>
                    <a:pt x="15390" y="331"/>
                  </a:cubicBezTo>
                  <a:cubicBezTo>
                    <a:pt x="23656" y="331"/>
                    <a:pt x="30357" y="7031"/>
                    <a:pt x="30357" y="15297"/>
                  </a:cubicBezTo>
                  <a:close/>
                </a:path>
              </a:pathLst>
            </a:custGeom>
            <a:solidFill>
              <a:srgbClr val="37588C"/>
            </a:solidFill>
            <a:ln w="6350" cap="flat">
              <a:noFill/>
              <a:prstDash val="solid"/>
              <a:round/>
            </a:ln>
          </p:spPr>
          <p:txBody>
            <a:bodyPr rtlCol="0" anchor="ctr"/>
            <a:lstStyle/>
            <a:p>
              <a:endParaRPr lang="en-US"/>
            </a:p>
          </p:txBody>
        </p:sp>
        <p:sp>
          <p:nvSpPr>
            <p:cNvPr id="676" name="Freeform: Shape 675">
              <a:extLst>
                <a:ext uri="{FF2B5EF4-FFF2-40B4-BE49-F238E27FC236}">
                  <a16:creationId xmlns:a16="http://schemas.microsoft.com/office/drawing/2014/main" id="{23CC1F6B-8B6F-29E5-5E75-AD68AC950935}"/>
                </a:ext>
              </a:extLst>
            </p:cNvPr>
            <p:cNvSpPr/>
            <p:nvPr/>
          </p:nvSpPr>
          <p:spPr>
            <a:xfrm>
              <a:off x="5863470" y="4520865"/>
              <a:ext cx="29933" cy="29933"/>
            </a:xfrm>
            <a:custGeom>
              <a:avLst/>
              <a:gdLst>
                <a:gd name="connsiteX0" fmla="*/ 30356 w 29933"/>
                <a:gd name="connsiteY0" fmla="*/ 15298 h 29933"/>
                <a:gd name="connsiteX1" fmla="*/ 15390 w 29933"/>
                <a:gd name="connsiteY1" fmla="*/ 30265 h 29933"/>
                <a:gd name="connsiteX2" fmla="*/ 423 w 29933"/>
                <a:gd name="connsiteY2" fmla="*/ 15298 h 29933"/>
                <a:gd name="connsiteX3" fmla="*/ 15390 w 29933"/>
                <a:gd name="connsiteY3" fmla="*/ 332 h 29933"/>
                <a:gd name="connsiteX4" fmla="*/ 30356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8"/>
                  </a:moveTo>
                  <a:cubicBezTo>
                    <a:pt x="30356" y="23564"/>
                    <a:pt x="23656" y="30265"/>
                    <a:pt x="15390" y="30265"/>
                  </a:cubicBezTo>
                  <a:cubicBezTo>
                    <a:pt x="7124" y="30265"/>
                    <a:pt x="423" y="23564"/>
                    <a:pt x="423" y="15298"/>
                  </a:cubicBezTo>
                  <a:cubicBezTo>
                    <a:pt x="423" y="7032"/>
                    <a:pt x="7124" y="332"/>
                    <a:pt x="15390" y="332"/>
                  </a:cubicBezTo>
                  <a:cubicBezTo>
                    <a:pt x="23656" y="332"/>
                    <a:pt x="30356" y="7032"/>
                    <a:pt x="30356" y="15298"/>
                  </a:cubicBezTo>
                  <a:close/>
                </a:path>
              </a:pathLst>
            </a:custGeom>
            <a:solidFill>
              <a:srgbClr val="33618D"/>
            </a:solidFill>
            <a:ln w="6350" cap="flat">
              <a:noFill/>
              <a:prstDash val="solid"/>
              <a:round/>
            </a:ln>
          </p:spPr>
          <p:txBody>
            <a:bodyPr rtlCol="0" anchor="ctr"/>
            <a:lstStyle/>
            <a:p>
              <a:endParaRPr lang="en-US"/>
            </a:p>
          </p:txBody>
        </p:sp>
        <p:sp>
          <p:nvSpPr>
            <p:cNvPr id="677" name="Freeform: Shape 676">
              <a:extLst>
                <a:ext uri="{FF2B5EF4-FFF2-40B4-BE49-F238E27FC236}">
                  <a16:creationId xmlns:a16="http://schemas.microsoft.com/office/drawing/2014/main" id="{C36DF785-9673-FAD0-5036-9D3694376031}"/>
                </a:ext>
              </a:extLst>
            </p:cNvPr>
            <p:cNvSpPr/>
            <p:nvPr/>
          </p:nvSpPr>
          <p:spPr>
            <a:xfrm>
              <a:off x="5829363" y="4514729"/>
              <a:ext cx="29933" cy="29933"/>
            </a:xfrm>
            <a:custGeom>
              <a:avLst/>
              <a:gdLst>
                <a:gd name="connsiteX0" fmla="*/ 30353 w 29933"/>
                <a:gd name="connsiteY0" fmla="*/ 15298 h 29933"/>
                <a:gd name="connsiteX1" fmla="*/ 15386 w 29933"/>
                <a:gd name="connsiteY1" fmla="*/ 30264 h 29933"/>
                <a:gd name="connsiteX2" fmla="*/ 420 w 29933"/>
                <a:gd name="connsiteY2" fmla="*/ 15298 h 29933"/>
                <a:gd name="connsiteX3" fmla="*/ 15386 w 29933"/>
                <a:gd name="connsiteY3" fmla="*/ 331 h 29933"/>
                <a:gd name="connsiteX4" fmla="*/ 30353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98"/>
                  </a:moveTo>
                  <a:cubicBezTo>
                    <a:pt x="30353" y="23564"/>
                    <a:pt x="23652" y="30264"/>
                    <a:pt x="15386" y="30264"/>
                  </a:cubicBezTo>
                  <a:cubicBezTo>
                    <a:pt x="7120" y="30264"/>
                    <a:pt x="420" y="23564"/>
                    <a:pt x="420" y="15298"/>
                  </a:cubicBezTo>
                  <a:cubicBezTo>
                    <a:pt x="420" y="7032"/>
                    <a:pt x="7120" y="331"/>
                    <a:pt x="15386" y="331"/>
                  </a:cubicBezTo>
                  <a:cubicBezTo>
                    <a:pt x="23652" y="331"/>
                    <a:pt x="30353" y="7032"/>
                    <a:pt x="30353" y="15298"/>
                  </a:cubicBezTo>
                  <a:close/>
                </a:path>
              </a:pathLst>
            </a:custGeom>
            <a:solidFill>
              <a:srgbClr val="2C708E"/>
            </a:solidFill>
            <a:ln w="6350" cap="flat">
              <a:noFill/>
              <a:prstDash val="solid"/>
              <a:round/>
            </a:ln>
          </p:spPr>
          <p:txBody>
            <a:bodyPr rtlCol="0" anchor="ctr"/>
            <a:lstStyle/>
            <a:p>
              <a:endParaRPr lang="en-US"/>
            </a:p>
          </p:txBody>
        </p:sp>
        <p:sp>
          <p:nvSpPr>
            <p:cNvPr id="678" name="Freeform: Shape 677">
              <a:extLst>
                <a:ext uri="{FF2B5EF4-FFF2-40B4-BE49-F238E27FC236}">
                  <a16:creationId xmlns:a16="http://schemas.microsoft.com/office/drawing/2014/main" id="{196E716F-E981-9229-DC00-591B2B163ACD}"/>
                </a:ext>
              </a:extLst>
            </p:cNvPr>
            <p:cNvSpPr/>
            <p:nvPr/>
          </p:nvSpPr>
          <p:spPr>
            <a:xfrm>
              <a:off x="5834759" y="4515316"/>
              <a:ext cx="29933" cy="29933"/>
            </a:xfrm>
            <a:custGeom>
              <a:avLst/>
              <a:gdLst>
                <a:gd name="connsiteX0" fmla="*/ 30353 w 29933"/>
                <a:gd name="connsiteY0" fmla="*/ 15298 h 29933"/>
                <a:gd name="connsiteX1" fmla="*/ 15387 w 29933"/>
                <a:gd name="connsiteY1" fmla="*/ 30264 h 29933"/>
                <a:gd name="connsiteX2" fmla="*/ 420 w 29933"/>
                <a:gd name="connsiteY2" fmla="*/ 15298 h 29933"/>
                <a:gd name="connsiteX3" fmla="*/ 15387 w 29933"/>
                <a:gd name="connsiteY3" fmla="*/ 331 h 29933"/>
                <a:gd name="connsiteX4" fmla="*/ 30353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98"/>
                  </a:moveTo>
                  <a:cubicBezTo>
                    <a:pt x="30353" y="23564"/>
                    <a:pt x="23653" y="30264"/>
                    <a:pt x="15387" y="30264"/>
                  </a:cubicBezTo>
                  <a:cubicBezTo>
                    <a:pt x="7121" y="30264"/>
                    <a:pt x="420" y="23564"/>
                    <a:pt x="420" y="15298"/>
                  </a:cubicBezTo>
                  <a:cubicBezTo>
                    <a:pt x="420" y="7032"/>
                    <a:pt x="7121" y="331"/>
                    <a:pt x="15387" y="331"/>
                  </a:cubicBezTo>
                  <a:cubicBezTo>
                    <a:pt x="23653" y="331"/>
                    <a:pt x="30353" y="7032"/>
                    <a:pt x="30353" y="15298"/>
                  </a:cubicBezTo>
                  <a:close/>
                </a:path>
              </a:pathLst>
            </a:custGeom>
            <a:solidFill>
              <a:srgbClr val="472C7B"/>
            </a:solidFill>
            <a:ln w="6350" cap="flat">
              <a:noFill/>
              <a:prstDash val="solid"/>
              <a:round/>
            </a:ln>
          </p:spPr>
          <p:txBody>
            <a:bodyPr rtlCol="0" anchor="ctr"/>
            <a:lstStyle/>
            <a:p>
              <a:endParaRPr lang="en-US"/>
            </a:p>
          </p:txBody>
        </p:sp>
        <p:sp>
          <p:nvSpPr>
            <p:cNvPr id="679" name="Freeform: Shape 678">
              <a:extLst>
                <a:ext uri="{FF2B5EF4-FFF2-40B4-BE49-F238E27FC236}">
                  <a16:creationId xmlns:a16="http://schemas.microsoft.com/office/drawing/2014/main" id="{5780D954-08B4-3574-E2B2-3B799D967010}"/>
                </a:ext>
              </a:extLst>
            </p:cNvPr>
            <p:cNvSpPr/>
            <p:nvPr/>
          </p:nvSpPr>
          <p:spPr>
            <a:xfrm>
              <a:off x="5865818" y="4517828"/>
              <a:ext cx="29933" cy="29933"/>
            </a:xfrm>
            <a:custGeom>
              <a:avLst/>
              <a:gdLst>
                <a:gd name="connsiteX0" fmla="*/ 30357 w 29933"/>
                <a:gd name="connsiteY0" fmla="*/ 15298 h 29933"/>
                <a:gd name="connsiteX1" fmla="*/ 15390 w 29933"/>
                <a:gd name="connsiteY1" fmla="*/ 30265 h 29933"/>
                <a:gd name="connsiteX2" fmla="*/ 423 w 29933"/>
                <a:gd name="connsiteY2" fmla="*/ 15298 h 29933"/>
                <a:gd name="connsiteX3" fmla="*/ 15390 w 29933"/>
                <a:gd name="connsiteY3" fmla="*/ 331 h 29933"/>
                <a:gd name="connsiteX4" fmla="*/ 30357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8"/>
                  </a:moveTo>
                  <a:cubicBezTo>
                    <a:pt x="30357" y="23564"/>
                    <a:pt x="23656" y="30265"/>
                    <a:pt x="15390" y="30265"/>
                  </a:cubicBezTo>
                  <a:cubicBezTo>
                    <a:pt x="7124" y="30265"/>
                    <a:pt x="423" y="23564"/>
                    <a:pt x="423" y="15298"/>
                  </a:cubicBezTo>
                  <a:cubicBezTo>
                    <a:pt x="423" y="7032"/>
                    <a:pt x="7124" y="331"/>
                    <a:pt x="15390" y="331"/>
                  </a:cubicBezTo>
                  <a:cubicBezTo>
                    <a:pt x="23656" y="331"/>
                    <a:pt x="30357" y="7032"/>
                    <a:pt x="30357" y="15298"/>
                  </a:cubicBezTo>
                  <a:close/>
                </a:path>
              </a:pathLst>
            </a:custGeom>
            <a:solidFill>
              <a:srgbClr val="414286"/>
            </a:solidFill>
            <a:ln w="6350" cap="flat">
              <a:noFill/>
              <a:prstDash val="solid"/>
              <a:round/>
            </a:ln>
          </p:spPr>
          <p:txBody>
            <a:bodyPr rtlCol="0" anchor="ctr"/>
            <a:lstStyle/>
            <a:p>
              <a:endParaRPr lang="en-US"/>
            </a:p>
          </p:txBody>
        </p:sp>
        <p:sp>
          <p:nvSpPr>
            <p:cNvPr id="680" name="Freeform: Shape 679">
              <a:extLst>
                <a:ext uri="{FF2B5EF4-FFF2-40B4-BE49-F238E27FC236}">
                  <a16:creationId xmlns:a16="http://schemas.microsoft.com/office/drawing/2014/main" id="{4A13813A-E088-58C7-FEF9-2C4D1C03B1EF}"/>
                </a:ext>
              </a:extLst>
            </p:cNvPr>
            <p:cNvSpPr/>
            <p:nvPr/>
          </p:nvSpPr>
          <p:spPr>
            <a:xfrm>
              <a:off x="5857084" y="4505816"/>
              <a:ext cx="29933" cy="29933"/>
            </a:xfrm>
            <a:custGeom>
              <a:avLst/>
              <a:gdLst>
                <a:gd name="connsiteX0" fmla="*/ 30356 w 29933"/>
                <a:gd name="connsiteY0" fmla="*/ 15297 h 29933"/>
                <a:gd name="connsiteX1" fmla="*/ 15389 w 29933"/>
                <a:gd name="connsiteY1" fmla="*/ 30263 h 29933"/>
                <a:gd name="connsiteX2" fmla="*/ 422 w 29933"/>
                <a:gd name="connsiteY2" fmla="*/ 15297 h 29933"/>
                <a:gd name="connsiteX3" fmla="*/ 15389 w 29933"/>
                <a:gd name="connsiteY3" fmla="*/ 330 h 29933"/>
                <a:gd name="connsiteX4" fmla="*/ 30356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7"/>
                  </a:moveTo>
                  <a:cubicBezTo>
                    <a:pt x="30356" y="23563"/>
                    <a:pt x="23655" y="30263"/>
                    <a:pt x="15389" y="30263"/>
                  </a:cubicBezTo>
                  <a:cubicBezTo>
                    <a:pt x="7123" y="30263"/>
                    <a:pt x="422" y="23563"/>
                    <a:pt x="422" y="15297"/>
                  </a:cubicBezTo>
                  <a:cubicBezTo>
                    <a:pt x="422" y="7031"/>
                    <a:pt x="7123" y="330"/>
                    <a:pt x="15389" y="330"/>
                  </a:cubicBezTo>
                  <a:cubicBezTo>
                    <a:pt x="23655" y="330"/>
                    <a:pt x="30356" y="7031"/>
                    <a:pt x="30356" y="15297"/>
                  </a:cubicBezTo>
                  <a:close/>
                </a:path>
              </a:pathLst>
            </a:custGeom>
            <a:solidFill>
              <a:srgbClr val="3F4788"/>
            </a:solidFill>
            <a:ln w="6350" cap="flat">
              <a:noFill/>
              <a:prstDash val="solid"/>
              <a:round/>
            </a:ln>
          </p:spPr>
          <p:txBody>
            <a:bodyPr rtlCol="0" anchor="ctr"/>
            <a:lstStyle/>
            <a:p>
              <a:endParaRPr lang="en-US"/>
            </a:p>
          </p:txBody>
        </p:sp>
        <p:sp>
          <p:nvSpPr>
            <p:cNvPr id="681" name="Freeform: Shape 680">
              <a:extLst>
                <a:ext uri="{FF2B5EF4-FFF2-40B4-BE49-F238E27FC236}">
                  <a16:creationId xmlns:a16="http://schemas.microsoft.com/office/drawing/2014/main" id="{5A166EFF-1A76-74DF-005B-B48938A884FD}"/>
                </a:ext>
              </a:extLst>
            </p:cNvPr>
            <p:cNvSpPr/>
            <p:nvPr/>
          </p:nvSpPr>
          <p:spPr>
            <a:xfrm>
              <a:off x="5902772" y="4499329"/>
              <a:ext cx="29933" cy="29933"/>
            </a:xfrm>
            <a:custGeom>
              <a:avLst/>
              <a:gdLst>
                <a:gd name="connsiteX0" fmla="*/ 30361 w 29933"/>
                <a:gd name="connsiteY0" fmla="*/ 15296 h 29933"/>
                <a:gd name="connsiteX1" fmla="*/ 15394 w 29933"/>
                <a:gd name="connsiteY1" fmla="*/ 30263 h 29933"/>
                <a:gd name="connsiteX2" fmla="*/ 427 w 29933"/>
                <a:gd name="connsiteY2" fmla="*/ 15296 h 29933"/>
                <a:gd name="connsiteX3" fmla="*/ 15394 w 29933"/>
                <a:gd name="connsiteY3" fmla="*/ 329 h 29933"/>
                <a:gd name="connsiteX4" fmla="*/ 30361 w 29933"/>
                <a:gd name="connsiteY4" fmla="*/ 1529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96"/>
                  </a:moveTo>
                  <a:cubicBezTo>
                    <a:pt x="30361" y="23562"/>
                    <a:pt x="23660" y="30263"/>
                    <a:pt x="15394" y="30263"/>
                  </a:cubicBezTo>
                  <a:cubicBezTo>
                    <a:pt x="7128" y="30263"/>
                    <a:pt x="427" y="23562"/>
                    <a:pt x="427" y="15296"/>
                  </a:cubicBezTo>
                  <a:cubicBezTo>
                    <a:pt x="427" y="7030"/>
                    <a:pt x="7128" y="329"/>
                    <a:pt x="15394" y="329"/>
                  </a:cubicBezTo>
                  <a:cubicBezTo>
                    <a:pt x="23660" y="329"/>
                    <a:pt x="30361" y="7030"/>
                    <a:pt x="30361" y="15296"/>
                  </a:cubicBezTo>
                  <a:close/>
                </a:path>
              </a:pathLst>
            </a:custGeom>
            <a:solidFill>
              <a:srgbClr val="433A83"/>
            </a:solidFill>
            <a:ln w="6350" cap="flat">
              <a:noFill/>
              <a:prstDash val="solid"/>
              <a:round/>
            </a:ln>
          </p:spPr>
          <p:txBody>
            <a:bodyPr rtlCol="0" anchor="ctr"/>
            <a:lstStyle/>
            <a:p>
              <a:endParaRPr lang="en-US"/>
            </a:p>
          </p:txBody>
        </p:sp>
        <p:sp>
          <p:nvSpPr>
            <p:cNvPr id="682" name="Freeform: Shape 681">
              <a:extLst>
                <a:ext uri="{FF2B5EF4-FFF2-40B4-BE49-F238E27FC236}">
                  <a16:creationId xmlns:a16="http://schemas.microsoft.com/office/drawing/2014/main" id="{6282CA33-D364-ED58-D7CB-75D15B60769D}"/>
                </a:ext>
              </a:extLst>
            </p:cNvPr>
            <p:cNvSpPr/>
            <p:nvPr/>
          </p:nvSpPr>
          <p:spPr>
            <a:xfrm>
              <a:off x="5739761" y="4513609"/>
              <a:ext cx="29933" cy="29933"/>
            </a:xfrm>
            <a:custGeom>
              <a:avLst/>
              <a:gdLst>
                <a:gd name="connsiteX0" fmla="*/ 30343 w 29933"/>
                <a:gd name="connsiteY0" fmla="*/ 15298 h 29933"/>
                <a:gd name="connsiteX1" fmla="*/ 15377 w 29933"/>
                <a:gd name="connsiteY1" fmla="*/ 30264 h 29933"/>
                <a:gd name="connsiteX2" fmla="*/ 410 w 29933"/>
                <a:gd name="connsiteY2" fmla="*/ 15298 h 29933"/>
                <a:gd name="connsiteX3" fmla="*/ 15377 w 29933"/>
                <a:gd name="connsiteY3" fmla="*/ 331 h 29933"/>
                <a:gd name="connsiteX4" fmla="*/ 30343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3" y="15298"/>
                  </a:moveTo>
                  <a:cubicBezTo>
                    <a:pt x="30343" y="23563"/>
                    <a:pt x="23643" y="30264"/>
                    <a:pt x="15377" y="30264"/>
                  </a:cubicBezTo>
                  <a:cubicBezTo>
                    <a:pt x="7111" y="30264"/>
                    <a:pt x="410" y="23563"/>
                    <a:pt x="410" y="15298"/>
                  </a:cubicBezTo>
                  <a:cubicBezTo>
                    <a:pt x="410" y="7032"/>
                    <a:pt x="7111" y="331"/>
                    <a:pt x="15377" y="331"/>
                  </a:cubicBezTo>
                  <a:cubicBezTo>
                    <a:pt x="23643" y="331"/>
                    <a:pt x="30343" y="7032"/>
                    <a:pt x="30343" y="15298"/>
                  </a:cubicBezTo>
                  <a:close/>
                </a:path>
              </a:pathLst>
            </a:custGeom>
            <a:solidFill>
              <a:srgbClr val="471163"/>
            </a:solidFill>
            <a:ln w="6350" cap="flat">
              <a:noFill/>
              <a:prstDash val="solid"/>
              <a:round/>
            </a:ln>
          </p:spPr>
          <p:txBody>
            <a:bodyPr rtlCol="0" anchor="ctr"/>
            <a:lstStyle/>
            <a:p>
              <a:endParaRPr lang="en-US"/>
            </a:p>
          </p:txBody>
        </p:sp>
        <p:sp>
          <p:nvSpPr>
            <p:cNvPr id="683" name="Freeform: Shape 682">
              <a:extLst>
                <a:ext uri="{FF2B5EF4-FFF2-40B4-BE49-F238E27FC236}">
                  <a16:creationId xmlns:a16="http://schemas.microsoft.com/office/drawing/2014/main" id="{9639720C-74F9-6C65-EB49-31AC831DC7DB}"/>
                </a:ext>
              </a:extLst>
            </p:cNvPr>
            <p:cNvSpPr/>
            <p:nvPr/>
          </p:nvSpPr>
          <p:spPr>
            <a:xfrm>
              <a:off x="5772024" y="4517219"/>
              <a:ext cx="29933" cy="29933"/>
            </a:xfrm>
            <a:custGeom>
              <a:avLst/>
              <a:gdLst>
                <a:gd name="connsiteX0" fmla="*/ 30347 w 29933"/>
                <a:gd name="connsiteY0" fmla="*/ 15298 h 29933"/>
                <a:gd name="connsiteX1" fmla="*/ 15380 w 29933"/>
                <a:gd name="connsiteY1" fmla="*/ 30265 h 29933"/>
                <a:gd name="connsiteX2" fmla="*/ 414 w 29933"/>
                <a:gd name="connsiteY2" fmla="*/ 15298 h 29933"/>
                <a:gd name="connsiteX3" fmla="*/ 15380 w 29933"/>
                <a:gd name="connsiteY3" fmla="*/ 331 h 29933"/>
                <a:gd name="connsiteX4" fmla="*/ 30347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298"/>
                  </a:moveTo>
                  <a:cubicBezTo>
                    <a:pt x="30347" y="23564"/>
                    <a:pt x="23646" y="30265"/>
                    <a:pt x="15380" y="30265"/>
                  </a:cubicBezTo>
                  <a:cubicBezTo>
                    <a:pt x="7114" y="30265"/>
                    <a:pt x="414" y="23564"/>
                    <a:pt x="414" y="15298"/>
                  </a:cubicBezTo>
                  <a:cubicBezTo>
                    <a:pt x="414" y="7032"/>
                    <a:pt x="7114" y="331"/>
                    <a:pt x="15380" y="331"/>
                  </a:cubicBezTo>
                  <a:cubicBezTo>
                    <a:pt x="23646" y="331"/>
                    <a:pt x="30347" y="7032"/>
                    <a:pt x="30347" y="15298"/>
                  </a:cubicBezTo>
                  <a:close/>
                </a:path>
              </a:pathLst>
            </a:custGeom>
            <a:solidFill>
              <a:srgbClr val="460E61"/>
            </a:solidFill>
            <a:ln w="6350" cap="flat">
              <a:noFill/>
              <a:prstDash val="solid"/>
              <a:round/>
            </a:ln>
          </p:spPr>
          <p:txBody>
            <a:bodyPr rtlCol="0" anchor="ctr"/>
            <a:lstStyle/>
            <a:p>
              <a:endParaRPr lang="en-US"/>
            </a:p>
          </p:txBody>
        </p:sp>
        <p:sp>
          <p:nvSpPr>
            <p:cNvPr id="684" name="Freeform: Shape 683">
              <a:extLst>
                <a:ext uri="{FF2B5EF4-FFF2-40B4-BE49-F238E27FC236}">
                  <a16:creationId xmlns:a16="http://schemas.microsoft.com/office/drawing/2014/main" id="{37BAF038-E801-9B6A-BC5E-E1016C3B28B6}"/>
                </a:ext>
              </a:extLst>
            </p:cNvPr>
            <p:cNvSpPr/>
            <p:nvPr/>
          </p:nvSpPr>
          <p:spPr>
            <a:xfrm>
              <a:off x="5814130" y="4510412"/>
              <a:ext cx="29933" cy="29933"/>
            </a:xfrm>
            <a:custGeom>
              <a:avLst/>
              <a:gdLst>
                <a:gd name="connsiteX0" fmla="*/ 30351 w 29933"/>
                <a:gd name="connsiteY0" fmla="*/ 15297 h 29933"/>
                <a:gd name="connsiteX1" fmla="*/ 15385 w 29933"/>
                <a:gd name="connsiteY1" fmla="*/ 30264 h 29933"/>
                <a:gd name="connsiteX2" fmla="*/ 418 w 29933"/>
                <a:gd name="connsiteY2" fmla="*/ 15297 h 29933"/>
                <a:gd name="connsiteX3" fmla="*/ 15385 w 29933"/>
                <a:gd name="connsiteY3" fmla="*/ 331 h 29933"/>
                <a:gd name="connsiteX4" fmla="*/ 30351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97"/>
                  </a:moveTo>
                  <a:cubicBezTo>
                    <a:pt x="30351" y="23563"/>
                    <a:pt x="23650" y="30264"/>
                    <a:pt x="15385" y="30264"/>
                  </a:cubicBezTo>
                  <a:cubicBezTo>
                    <a:pt x="7119" y="30264"/>
                    <a:pt x="418" y="23563"/>
                    <a:pt x="418" y="15297"/>
                  </a:cubicBezTo>
                  <a:cubicBezTo>
                    <a:pt x="418" y="7031"/>
                    <a:pt x="7119" y="331"/>
                    <a:pt x="15385" y="331"/>
                  </a:cubicBezTo>
                  <a:cubicBezTo>
                    <a:pt x="23650" y="331"/>
                    <a:pt x="30351" y="7031"/>
                    <a:pt x="30351" y="15297"/>
                  </a:cubicBezTo>
                  <a:close/>
                </a:path>
              </a:pathLst>
            </a:custGeom>
            <a:solidFill>
              <a:srgbClr val="460E61"/>
            </a:solidFill>
            <a:ln w="6350" cap="flat">
              <a:noFill/>
              <a:prstDash val="solid"/>
              <a:round/>
            </a:ln>
          </p:spPr>
          <p:txBody>
            <a:bodyPr rtlCol="0" anchor="ctr"/>
            <a:lstStyle/>
            <a:p>
              <a:endParaRPr lang="en-US"/>
            </a:p>
          </p:txBody>
        </p:sp>
        <p:sp>
          <p:nvSpPr>
            <p:cNvPr id="685" name="Freeform: Shape 684">
              <a:extLst>
                <a:ext uri="{FF2B5EF4-FFF2-40B4-BE49-F238E27FC236}">
                  <a16:creationId xmlns:a16="http://schemas.microsoft.com/office/drawing/2014/main" id="{1ACEF5A6-D618-5651-886F-893C601084E4}"/>
                </a:ext>
              </a:extLst>
            </p:cNvPr>
            <p:cNvSpPr/>
            <p:nvPr/>
          </p:nvSpPr>
          <p:spPr>
            <a:xfrm>
              <a:off x="5847380" y="4512616"/>
              <a:ext cx="29933" cy="29933"/>
            </a:xfrm>
            <a:custGeom>
              <a:avLst/>
              <a:gdLst>
                <a:gd name="connsiteX0" fmla="*/ 30355 w 29933"/>
                <a:gd name="connsiteY0" fmla="*/ 15297 h 29933"/>
                <a:gd name="connsiteX1" fmla="*/ 15388 w 29933"/>
                <a:gd name="connsiteY1" fmla="*/ 30264 h 29933"/>
                <a:gd name="connsiteX2" fmla="*/ 421 w 29933"/>
                <a:gd name="connsiteY2" fmla="*/ 15297 h 29933"/>
                <a:gd name="connsiteX3" fmla="*/ 15388 w 29933"/>
                <a:gd name="connsiteY3" fmla="*/ 331 h 29933"/>
                <a:gd name="connsiteX4" fmla="*/ 30355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97"/>
                  </a:moveTo>
                  <a:cubicBezTo>
                    <a:pt x="30355" y="23563"/>
                    <a:pt x="23654" y="30264"/>
                    <a:pt x="15388" y="30264"/>
                  </a:cubicBezTo>
                  <a:cubicBezTo>
                    <a:pt x="7122" y="30264"/>
                    <a:pt x="421" y="23563"/>
                    <a:pt x="421" y="15297"/>
                  </a:cubicBezTo>
                  <a:cubicBezTo>
                    <a:pt x="421" y="7032"/>
                    <a:pt x="7122" y="331"/>
                    <a:pt x="15388" y="331"/>
                  </a:cubicBezTo>
                  <a:cubicBezTo>
                    <a:pt x="23654" y="331"/>
                    <a:pt x="30355" y="7032"/>
                    <a:pt x="30355" y="15297"/>
                  </a:cubicBezTo>
                  <a:close/>
                </a:path>
              </a:pathLst>
            </a:custGeom>
            <a:solidFill>
              <a:srgbClr val="345F8D"/>
            </a:solidFill>
            <a:ln w="6350" cap="flat">
              <a:noFill/>
              <a:prstDash val="solid"/>
              <a:round/>
            </a:ln>
          </p:spPr>
          <p:txBody>
            <a:bodyPr rtlCol="0" anchor="ctr"/>
            <a:lstStyle/>
            <a:p>
              <a:endParaRPr lang="en-US"/>
            </a:p>
          </p:txBody>
        </p:sp>
        <p:sp>
          <p:nvSpPr>
            <p:cNvPr id="686" name="Freeform: Shape 685">
              <a:extLst>
                <a:ext uri="{FF2B5EF4-FFF2-40B4-BE49-F238E27FC236}">
                  <a16:creationId xmlns:a16="http://schemas.microsoft.com/office/drawing/2014/main" id="{53D25E0E-67CF-6E16-C40C-36BE03CC5583}"/>
                </a:ext>
              </a:extLst>
            </p:cNvPr>
            <p:cNvSpPr/>
            <p:nvPr/>
          </p:nvSpPr>
          <p:spPr>
            <a:xfrm>
              <a:off x="5753847" y="4507949"/>
              <a:ext cx="29933" cy="29933"/>
            </a:xfrm>
            <a:custGeom>
              <a:avLst/>
              <a:gdLst>
                <a:gd name="connsiteX0" fmla="*/ 30345 w 29933"/>
                <a:gd name="connsiteY0" fmla="*/ 15297 h 29933"/>
                <a:gd name="connsiteX1" fmla="*/ 15378 w 29933"/>
                <a:gd name="connsiteY1" fmla="*/ 30264 h 29933"/>
                <a:gd name="connsiteX2" fmla="*/ 412 w 29933"/>
                <a:gd name="connsiteY2" fmla="*/ 15297 h 29933"/>
                <a:gd name="connsiteX3" fmla="*/ 15378 w 29933"/>
                <a:gd name="connsiteY3" fmla="*/ 330 h 29933"/>
                <a:gd name="connsiteX4" fmla="*/ 30345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297"/>
                  </a:moveTo>
                  <a:cubicBezTo>
                    <a:pt x="30345" y="23563"/>
                    <a:pt x="23644" y="30264"/>
                    <a:pt x="15378" y="30264"/>
                  </a:cubicBezTo>
                  <a:cubicBezTo>
                    <a:pt x="7112" y="30264"/>
                    <a:pt x="412" y="23563"/>
                    <a:pt x="412" y="15297"/>
                  </a:cubicBezTo>
                  <a:cubicBezTo>
                    <a:pt x="412" y="7031"/>
                    <a:pt x="7112" y="330"/>
                    <a:pt x="15378" y="330"/>
                  </a:cubicBezTo>
                  <a:cubicBezTo>
                    <a:pt x="23644" y="330"/>
                    <a:pt x="30345" y="7031"/>
                    <a:pt x="30345" y="15297"/>
                  </a:cubicBezTo>
                  <a:close/>
                </a:path>
              </a:pathLst>
            </a:custGeom>
            <a:solidFill>
              <a:srgbClr val="472878"/>
            </a:solidFill>
            <a:ln w="6350" cap="flat">
              <a:noFill/>
              <a:prstDash val="solid"/>
              <a:round/>
            </a:ln>
          </p:spPr>
          <p:txBody>
            <a:bodyPr rtlCol="0" anchor="ctr"/>
            <a:lstStyle/>
            <a:p>
              <a:endParaRPr lang="en-US"/>
            </a:p>
          </p:txBody>
        </p:sp>
        <p:sp>
          <p:nvSpPr>
            <p:cNvPr id="687" name="Freeform: Shape 686">
              <a:extLst>
                <a:ext uri="{FF2B5EF4-FFF2-40B4-BE49-F238E27FC236}">
                  <a16:creationId xmlns:a16="http://schemas.microsoft.com/office/drawing/2014/main" id="{9FDC15C4-A7F2-094A-5046-369951A30D8C}"/>
                </a:ext>
              </a:extLst>
            </p:cNvPr>
            <p:cNvSpPr/>
            <p:nvPr/>
          </p:nvSpPr>
          <p:spPr>
            <a:xfrm>
              <a:off x="5835426" y="4507717"/>
              <a:ext cx="29933" cy="29933"/>
            </a:xfrm>
            <a:custGeom>
              <a:avLst/>
              <a:gdLst>
                <a:gd name="connsiteX0" fmla="*/ 30353 w 29933"/>
                <a:gd name="connsiteY0" fmla="*/ 15297 h 29933"/>
                <a:gd name="connsiteX1" fmla="*/ 15387 w 29933"/>
                <a:gd name="connsiteY1" fmla="*/ 30264 h 29933"/>
                <a:gd name="connsiteX2" fmla="*/ 420 w 29933"/>
                <a:gd name="connsiteY2" fmla="*/ 15297 h 29933"/>
                <a:gd name="connsiteX3" fmla="*/ 15387 w 29933"/>
                <a:gd name="connsiteY3" fmla="*/ 330 h 29933"/>
                <a:gd name="connsiteX4" fmla="*/ 30353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97"/>
                  </a:moveTo>
                  <a:cubicBezTo>
                    <a:pt x="30353" y="23563"/>
                    <a:pt x="23653" y="30264"/>
                    <a:pt x="15387" y="30264"/>
                  </a:cubicBezTo>
                  <a:cubicBezTo>
                    <a:pt x="7121" y="30264"/>
                    <a:pt x="420" y="23563"/>
                    <a:pt x="420" y="15297"/>
                  </a:cubicBezTo>
                  <a:cubicBezTo>
                    <a:pt x="420" y="7031"/>
                    <a:pt x="7121" y="330"/>
                    <a:pt x="15387" y="330"/>
                  </a:cubicBezTo>
                  <a:cubicBezTo>
                    <a:pt x="23653" y="330"/>
                    <a:pt x="30353" y="7031"/>
                    <a:pt x="30353" y="15297"/>
                  </a:cubicBezTo>
                  <a:close/>
                </a:path>
              </a:pathLst>
            </a:custGeom>
            <a:solidFill>
              <a:srgbClr val="3D4B89"/>
            </a:solidFill>
            <a:ln w="6350" cap="flat">
              <a:noFill/>
              <a:prstDash val="solid"/>
              <a:round/>
            </a:ln>
          </p:spPr>
          <p:txBody>
            <a:bodyPr rtlCol="0" anchor="ctr"/>
            <a:lstStyle/>
            <a:p>
              <a:endParaRPr lang="en-US"/>
            </a:p>
          </p:txBody>
        </p:sp>
        <p:sp>
          <p:nvSpPr>
            <p:cNvPr id="688" name="Freeform: Shape 687">
              <a:extLst>
                <a:ext uri="{FF2B5EF4-FFF2-40B4-BE49-F238E27FC236}">
                  <a16:creationId xmlns:a16="http://schemas.microsoft.com/office/drawing/2014/main" id="{D1922FA0-1861-3EFC-C679-4A57307A603C}"/>
                </a:ext>
              </a:extLst>
            </p:cNvPr>
            <p:cNvSpPr/>
            <p:nvPr/>
          </p:nvSpPr>
          <p:spPr>
            <a:xfrm>
              <a:off x="5714307" y="4511350"/>
              <a:ext cx="29933" cy="29933"/>
            </a:xfrm>
            <a:custGeom>
              <a:avLst/>
              <a:gdLst>
                <a:gd name="connsiteX0" fmla="*/ 30341 w 29933"/>
                <a:gd name="connsiteY0" fmla="*/ 15297 h 29933"/>
                <a:gd name="connsiteX1" fmla="*/ 15374 w 29933"/>
                <a:gd name="connsiteY1" fmla="*/ 30264 h 29933"/>
                <a:gd name="connsiteX2" fmla="*/ 407 w 29933"/>
                <a:gd name="connsiteY2" fmla="*/ 15297 h 29933"/>
                <a:gd name="connsiteX3" fmla="*/ 15374 w 29933"/>
                <a:gd name="connsiteY3" fmla="*/ 331 h 29933"/>
                <a:gd name="connsiteX4" fmla="*/ 30341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1" y="15297"/>
                  </a:moveTo>
                  <a:cubicBezTo>
                    <a:pt x="30341" y="23563"/>
                    <a:pt x="23640" y="30264"/>
                    <a:pt x="15374" y="30264"/>
                  </a:cubicBezTo>
                  <a:cubicBezTo>
                    <a:pt x="7108" y="30264"/>
                    <a:pt x="407" y="23563"/>
                    <a:pt x="407" y="15297"/>
                  </a:cubicBezTo>
                  <a:cubicBezTo>
                    <a:pt x="407" y="7031"/>
                    <a:pt x="7108" y="331"/>
                    <a:pt x="15374" y="331"/>
                  </a:cubicBezTo>
                  <a:cubicBezTo>
                    <a:pt x="23640" y="331"/>
                    <a:pt x="30341" y="7031"/>
                    <a:pt x="30341" y="15297"/>
                  </a:cubicBezTo>
                  <a:close/>
                </a:path>
              </a:pathLst>
            </a:custGeom>
            <a:solidFill>
              <a:srgbClr val="37588C"/>
            </a:solidFill>
            <a:ln w="6350" cap="flat">
              <a:noFill/>
              <a:prstDash val="solid"/>
              <a:round/>
            </a:ln>
          </p:spPr>
          <p:txBody>
            <a:bodyPr rtlCol="0" anchor="ctr"/>
            <a:lstStyle/>
            <a:p>
              <a:endParaRPr lang="en-US"/>
            </a:p>
          </p:txBody>
        </p:sp>
        <p:sp>
          <p:nvSpPr>
            <p:cNvPr id="689" name="Freeform: Shape 688">
              <a:extLst>
                <a:ext uri="{FF2B5EF4-FFF2-40B4-BE49-F238E27FC236}">
                  <a16:creationId xmlns:a16="http://schemas.microsoft.com/office/drawing/2014/main" id="{75807DD8-F8C8-F7D2-E4D1-5F317209CF05}"/>
                </a:ext>
              </a:extLst>
            </p:cNvPr>
            <p:cNvSpPr/>
            <p:nvPr/>
          </p:nvSpPr>
          <p:spPr>
            <a:xfrm>
              <a:off x="5818967" y="4512709"/>
              <a:ext cx="29933" cy="29933"/>
            </a:xfrm>
            <a:custGeom>
              <a:avLst/>
              <a:gdLst>
                <a:gd name="connsiteX0" fmla="*/ 30352 w 29933"/>
                <a:gd name="connsiteY0" fmla="*/ 15297 h 29933"/>
                <a:gd name="connsiteX1" fmla="*/ 15385 w 29933"/>
                <a:gd name="connsiteY1" fmla="*/ 30264 h 29933"/>
                <a:gd name="connsiteX2" fmla="*/ 418 w 29933"/>
                <a:gd name="connsiteY2" fmla="*/ 15297 h 29933"/>
                <a:gd name="connsiteX3" fmla="*/ 15385 w 29933"/>
                <a:gd name="connsiteY3" fmla="*/ 331 h 29933"/>
                <a:gd name="connsiteX4" fmla="*/ 30352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97"/>
                  </a:moveTo>
                  <a:cubicBezTo>
                    <a:pt x="30352" y="23563"/>
                    <a:pt x="23651" y="30264"/>
                    <a:pt x="15385" y="30264"/>
                  </a:cubicBezTo>
                  <a:cubicBezTo>
                    <a:pt x="7119" y="30264"/>
                    <a:pt x="418" y="23563"/>
                    <a:pt x="418" y="15297"/>
                  </a:cubicBezTo>
                  <a:cubicBezTo>
                    <a:pt x="418" y="7032"/>
                    <a:pt x="7119" y="331"/>
                    <a:pt x="15385" y="331"/>
                  </a:cubicBezTo>
                  <a:cubicBezTo>
                    <a:pt x="23651" y="331"/>
                    <a:pt x="30352" y="7032"/>
                    <a:pt x="30352" y="15297"/>
                  </a:cubicBezTo>
                  <a:close/>
                </a:path>
              </a:pathLst>
            </a:custGeom>
            <a:solidFill>
              <a:srgbClr val="472B7A"/>
            </a:solidFill>
            <a:ln w="6350" cap="flat">
              <a:noFill/>
              <a:prstDash val="solid"/>
              <a:round/>
            </a:ln>
          </p:spPr>
          <p:txBody>
            <a:bodyPr rtlCol="0" anchor="ctr"/>
            <a:lstStyle/>
            <a:p>
              <a:endParaRPr lang="en-US"/>
            </a:p>
          </p:txBody>
        </p:sp>
        <p:sp>
          <p:nvSpPr>
            <p:cNvPr id="690" name="Freeform: Shape 689">
              <a:extLst>
                <a:ext uri="{FF2B5EF4-FFF2-40B4-BE49-F238E27FC236}">
                  <a16:creationId xmlns:a16="http://schemas.microsoft.com/office/drawing/2014/main" id="{9293C8DC-9AE1-7A1B-8C5B-65829A07F5C0}"/>
                </a:ext>
              </a:extLst>
            </p:cNvPr>
            <p:cNvSpPr/>
            <p:nvPr/>
          </p:nvSpPr>
          <p:spPr>
            <a:xfrm>
              <a:off x="5726030" y="4513288"/>
              <a:ext cx="29933" cy="29933"/>
            </a:xfrm>
            <a:custGeom>
              <a:avLst/>
              <a:gdLst>
                <a:gd name="connsiteX0" fmla="*/ 30342 w 29933"/>
                <a:gd name="connsiteY0" fmla="*/ 15298 h 29933"/>
                <a:gd name="connsiteX1" fmla="*/ 15375 w 29933"/>
                <a:gd name="connsiteY1" fmla="*/ 30264 h 29933"/>
                <a:gd name="connsiteX2" fmla="*/ 409 w 29933"/>
                <a:gd name="connsiteY2" fmla="*/ 15298 h 29933"/>
                <a:gd name="connsiteX3" fmla="*/ 15375 w 29933"/>
                <a:gd name="connsiteY3" fmla="*/ 331 h 29933"/>
                <a:gd name="connsiteX4" fmla="*/ 30342 w 29933"/>
                <a:gd name="connsiteY4" fmla="*/ 1529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298"/>
                  </a:moveTo>
                  <a:cubicBezTo>
                    <a:pt x="30342" y="23563"/>
                    <a:pt x="23641" y="30264"/>
                    <a:pt x="15375" y="30264"/>
                  </a:cubicBezTo>
                  <a:cubicBezTo>
                    <a:pt x="7110" y="30264"/>
                    <a:pt x="409" y="23563"/>
                    <a:pt x="409" y="15298"/>
                  </a:cubicBezTo>
                  <a:cubicBezTo>
                    <a:pt x="409" y="7032"/>
                    <a:pt x="7110" y="331"/>
                    <a:pt x="15375" y="331"/>
                  </a:cubicBezTo>
                  <a:cubicBezTo>
                    <a:pt x="23641" y="331"/>
                    <a:pt x="30342" y="7032"/>
                    <a:pt x="30342" y="15298"/>
                  </a:cubicBezTo>
                  <a:close/>
                </a:path>
              </a:pathLst>
            </a:custGeom>
            <a:solidFill>
              <a:srgbClr val="228A8D"/>
            </a:solidFill>
            <a:ln w="6350" cap="flat">
              <a:noFill/>
              <a:prstDash val="solid"/>
              <a:round/>
            </a:ln>
          </p:spPr>
          <p:txBody>
            <a:bodyPr rtlCol="0" anchor="ctr"/>
            <a:lstStyle/>
            <a:p>
              <a:endParaRPr lang="en-US"/>
            </a:p>
          </p:txBody>
        </p:sp>
        <p:sp>
          <p:nvSpPr>
            <p:cNvPr id="691" name="Freeform: Shape 690">
              <a:extLst>
                <a:ext uri="{FF2B5EF4-FFF2-40B4-BE49-F238E27FC236}">
                  <a16:creationId xmlns:a16="http://schemas.microsoft.com/office/drawing/2014/main" id="{B184D321-9534-2111-C1DF-6424C4035E8A}"/>
                </a:ext>
              </a:extLst>
            </p:cNvPr>
            <p:cNvSpPr/>
            <p:nvPr/>
          </p:nvSpPr>
          <p:spPr>
            <a:xfrm>
              <a:off x="5896254" y="4491359"/>
              <a:ext cx="29933" cy="29933"/>
            </a:xfrm>
            <a:custGeom>
              <a:avLst/>
              <a:gdLst>
                <a:gd name="connsiteX0" fmla="*/ 30360 w 29933"/>
                <a:gd name="connsiteY0" fmla="*/ 15295 h 29933"/>
                <a:gd name="connsiteX1" fmla="*/ 15393 w 29933"/>
                <a:gd name="connsiteY1" fmla="*/ 30262 h 29933"/>
                <a:gd name="connsiteX2" fmla="*/ 427 w 29933"/>
                <a:gd name="connsiteY2" fmla="*/ 15295 h 29933"/>
                <a:gd name="connsiteX3" fmla="*/ 15393 w 29933"/>
                <a:gd name="connsiteY3" fmla="*/ 329 h 29933"/>
                <a:gd name="connsiteX4" fmla="*/ 30360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95"/>
                  </a:moveTo>
                  <a:cubicBezTo>
                    <a:pt x="30360" y="23561"/>
                    <a:pt x="23659" y="30262"/>
                    <a:pt x="15393" y="30262"/>
                  </a:cubicBezTo>
                  <a:cubicBezTo>
                    <a:pt x="7127" y="30262"/>
                    <a:pt x="427" y="23561"/>
                    <a:pt x="427" y="15295"/>
                  </a:cubicBezTo>
                  <a:cubicBezTo>
                    <a:pt x="427" y="7029"/>
                    <a:pt x="7127" y="329"/>
                    <a:pt x="15393" y="329"/>
                  </a:cubicBezTo>
                  <a:cubicBezTo>
                    <a:pt x="23659" y="329"/>
                    <a:pt x="30360" y="7029"/>
                    <a:pt x="30360" y="15295"/>
                  </a:cubicBezTo>
                  <a:close/>
                </a:path>
              </a:pathLst>
            </a:custGeom>
            <a:solidFill>
              <a:srgbClr val="355D8C"/>
            </a:solidFill>
            <a:ln w="6350" cap="flat">
              <a:noFill/>
              <a:prstDash val="solid"/>
              <a:round/>
            </a:ln>
          </p:spPr>
          <p:txBody>
            <a:bodyPr rtlCol="0" anchor="ctr"/>
            <a:lstStyle/>
            <a:p>
              <a:endParaRPr lang="en-US"/>
            </a:p>
          </p:txBody>
        </p:sp>
        <p:sp>
          <p:nvSpPr>
            <p:cNvPr id="692" name="Freeform: Shape 691">
              <a:extLst>
                <a:ext uri="{FF2B5EF4-FFF2-40B4-BE49-F238E27FC236}">
                  <a16:creationId xmlns:a16="http://schemas.microsoft.com/office/drawing/2014/main" id="{CAB671E2-B24B-DE24-66D2-E6E720793428}"/>
                </a:ext>
              </a:extLst>
            </p:cNvPr>
            <p:cNvSpPr/>
            <p:nvPr/>
          </p:nvSpPr>
          <p:spPr>
            <a:xfrm>
              <a:off x="5853094" y="4503596"/>
              <a:ext cx="29933" cy="29933"/>
            </a:xfrm>
            <a:custGeom>
              <a:avLst/>
              <a:gdLst>
                <a:gd name="connsiteX0" fmla="*/ 30355 w 29933"/>
                <a:gd name="connsiteY0" fmla="*/ 15297 h 29933"/>
                <a:gd name="connsiteX1" fmla="*/ 15389 w 29933"/>
                <a:gd name="connsiteY1" fmla="*/ 30263 h 29933"/>
                <a:gd name="connsiteX2" fmla="*/ 422 w 29933"/>
                <a:gd name="connsiteY2" fmla="*/ 15297 h 29933"/>
                <a:gd name="connsiteX3" fmla="*/ 15389 w 29933"/>
                <a:gd name="connsiteY3" fmla="*/ 330 h 29933"/>
                <a:gd name="connsiteX4" fmla="*/ 30355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97"/>
                  </a:moveTo>
                  <a:cubicBezTo>
                    <a:pt x="30355" y="23562"/>
                    <a:pt x="23655" y="30263"/>
                    <a:pt x="15389" y="30263"/>
                  </a:cubicBezTo>
                  <a:cubicBezTo>
                    <a:pt x="7123" y="30263"/>
                    <a:pt x="422" y="23562"/>
                    <a:pt x="422" y="15297"/>
                  </a:cubicBezTo>
                  <a:cubicBezTo>
                    <a:pt x="422" y="7031"/>
                    <a:pt x="7123" y="330"/>
                    <a:pt x="15389" y="330"/>
                  </a:cubicBezTo>
                  <a:cubicBezTo>
                    <a:pt x="23655" y="330"/>
                    <a:pt x="30355" y="7031"/>
                    <a:pt x="30355" y="15297"/>
                  </a:cubicBezTo>
                  <a:close/>
                </a:path>
              </a:pathLst>
            </a:custGeom>
            <a:solidFill>
              <a:srgbClr val="471466"/>
            </a:solidFill>
            <a:ln w="6350" cap="flat">
              <a:noFill/>
              <a:prstDash val="solid"/>
              <a:round/>
            </a:ln>
          </p:spPr>
          <p:txBody>
            <a:bodyPr rtlCol="0" anchor="ctr"/>
            <a:lstStyle/>
            <a:p>
              <a:endParaRPr lang="en-US"/>
            </a:p>
          </p:txBody>
        </p:sp>
        <p:sp>
          <p:nvSpPr>
            <p:cNvPr id="693" name="Freeform: Shape 692">
              <a:extLst>
                <a:ext uri="{FF2B5EF4-FFF2-40B4-BE49-F238E27FC236}">
                  <a16:creationId xmlns:a16="http://schemas.microsoft.com/office/drawing/2014/main" id="{E9142B46-7E6F-1BCD-0C3E-492464901349}"/>
                </a:ext>
              </a:extLst>
            </p:cNvPr>
            <p:cNvSpPr/>
            <p:nvPr/>
          </p:nvSpPr>
          <p:spPr>
            <a:xfrm>
              <a:off x="5855785" y="4492157"/>
              <a:ext cx="29933" cy="29933"/>
            </a:xfrm>
            <a:custGeom>
              <a:avLst/>
              <a:gdLst>
                <a:gd name="connsiteX0" fmla="*/ 30356 w 29933"/>
                <a:gd name="connsiteY0" fmla="*/ 15295 h 29933"/>
                <a:gd name="connsiteX1" fmla="*/ 15389 w 29933"/>
                <a:gd name="connsiteY1" fmla="*/ 30262 h 29933"/>
                <a:gd name="connsiteX2" fmla="*/ 422 w 29933"/>
                <a:gd name="connsiteY2" fmla="*/ 15295 h 29933"/>
                <a:gd name="connsiteX3" fmla="*/ 15389 w 29933"/>
                <a:gd name="connsiteY3" fmla="*/ 329 h 29933"/>
                <a:gd name="connsiteX4" fmla="*/ 30356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5"/>
                  </a:moveTo>
                  <a:cubicBezTo>
                    <a:pt x="30356" y="23561"/>
                    <a:pt x="23655" y="30262"/>
                    <a:pt x="15389" y="30262"/>
                  </a:cubicBezTo>
                  <a:cubicBezTo>
                    <a:pt x="7123" y="30262"/>
                    <a:pt x="422" y="23561"/>
                    <a:pt x="422" y="15295"/>
                  </a:cubicBezTo>
                  <a:cubicBezTo>
                    <a:pt x="422" y="7029"/>
                    <a:pt x="7123" y="329"/>
                    <a:pt x="15389" y="329"/>
                  </a:cubicBezTo>
                  <a:cubicBezTo>
                    <a:pt x="23655" y="329"/>
                    <a:pt x="30356" y="7029"/>
                    <a:pt x="30356" y="15295"/>
                  </a:cubicBezTo>
                  <a:close/>
                </a:path>
              </a:pathLst>
            </a:custGeom>
            <a:solidFill>
              <a:srgbClr val="3B508A"/>
            </a:solidFill>
            <a:ln w="6350" cap="flat">
              <a:noFill/>
              <a:prstDash val="solid"/>
              <a:round/>
            </a:ln>
          </p:spPr>
          <p:txBody>
            <a:bodyPr rtlCol="0" anchor="ctr"/>
            <a:lstStyle/>
            <a:p>
              <a:endParaRPr lang="en-US"/>
            </a:p>
          </p:txBody>
        </p:sp>
        <p:sp>
          <p:nvSpPr>
            <p:cNvPr id="694" name="Freeform: Shape 693">
              <a:extLst>
                <a:ext uri="{FF2B5EF4-FFF2-40B4-BE49-F238E27FC236}">
                  <a16:creationId xmlns:a16="http://schemas.microsoft.com/office/drawing/2014/main" id="{AB6B94E9-F914-CFA9-4ACA-17704BC164A9}"/>
                </a:ext>
              </a:extLst>
            </p:cNvPr>
            <p:cNvSpPr/>
            <p:nvPr/>
          </p:nvSpPr>
          <p:spPr>
            <a:xfrm>
              <a:off x="5768358" y="4510208"/>
              <a:ext cx="29933" cy="29933"/>
            </a:xfrm>
            <a:custGeom>
              <a:avLst/>
              <a:gdLst>
                <a:gd name="connsiteX0" fmla="*/ 30346 w 29933"/>
                <a:gd name="connsiteY0" fmla="*/ 15297 h 29933"/>
                <a:gd name="connsiteX1" fmla="*/ 15380 w 29933"/>
                <a:gd name="connsiteY1" fmla="*/ 30264 h 29933"/>
                <a:gd name="connsiteX2" fmla="*/ 413 w 29933"/>
                <a:gd name="connsiteY2" fmla="*/ 15297 h 29933"/>
                <a:gd name="connsiteX3" fmla="*/ 15380 w 29933"/>
                <a:gd name="connsiteY3" fmla="*/ 331 h 29933"/>
                <a:gd name="connsiteX4" fmla="*/ 30346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97"/>
                  </a:moveTo>
                  <a:cubicBezTo>
                    <a:pt x="30346" y="23563"/>
                    <a:pt x="23646" y="30264"/>
                    <a:pt x="15380" y="30264"/>
                  </a:cubicBezTo>
                  <a:cubicBezTo>
                    <a:pt x="7114" y="30264"/>
                    <a:pt x="413" y="23563"/>
                    <a:pt x="413" y="15297"/>
                  </a:cubicBezTo>
                  <a:cubicBezTo>
                    <a:pt x="413" y="7031"/>
                    <a:pt x="7114" y="331"/>
                    <a:pt x="15380" y="331"/>
                  </a:cubicBezTo>
                  <a:cubicBezTo>
                    <a:pt x="23646" y="331"/>
                    <a:pt x="30346" y="7031"/>
                    <a:pt x="30346" y="15297"/>
                  </a:cubicBezTo>
                  <a:close/>
                </a:path>
              </a:pathLst>
            </a:custGeom>
            <a:solidFill>
              <a:srgbClr val="37588C"/>
            </a:solidFill>
            <a:ln w="6350" cap="flat">
              <a:noFill/>
              <a:prstDash val="solid"/>
              <a:round/>
            </a:ln>
          </p:spPr>
          <p:txBody>
            <a:bodyPr rtlCol="0" anchor="ctr"/>
            <a:lstStyle/>
            <a:p>
              <a:endParaRPr lang="en-US"/>
            </a:p>
          </p:txBody>
        </p:sp>
        <p:sp>
          <p:nvSpPr>
            <p:cNvPr id="695" name="Freeform: Shape 694">
              <a:extLst>
                <a:ext uri="{FF2B5EF4-FFF2-40B4-BE49-F238E27FC236}">
                  <a16:creationId xmlns:a16="http://schemas.microsoft.com/office/drawing/2014/main" id="{A1453CF6-7D45-1AF2-9912-1D8793DE087D}"/>
                </a:ext>
              </a:extLst>
            </p:cNvPr>
            <p:cNvSpPr/>
            <p:nvPr/>
          </p:nvSpPr>
          <p:spPr>
            <a:xfrm>
              <a:off x="5822855" y="4494996"/>
              <a:ext cx="29933" cy="29933"/>
            </a:xfrm>
            <a:custGeom>
              <a:avLst/>
              <a:gdLst>
                <a:gd name="connsiteX0" fmla="*/ 30352 w 29933"/>
                <a:gd name="connsiteY0" fmla="*/ 15296 h 29933"/>
                <a:gd name="connsiteX1" fmla="*/ 15386 w 29933"/>
                <a:gd name="connsiteY1" fmla="*/ 30262 h 29933"/>
                <a:gd name="connsiteX2" fmla="*/ 419 w 29933"/>
                <a:gd name="connsiteY2" fmla="*/ 15296 h 29933"/>
                <a:gd name="connsiteX3" fmla="*/ 15386 w 29933"/>
                <a:gd name="connsiteY3" fmla="*/ 329 h 29933"/>
                <a:gd name="connsiteX4" fmla="*/ 30352 w 29933"/>
                <a:gd name="connsiteY4" fmla="*/ 1529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96"/>
                  </a:moveTo>
                  <a:cubicBezTo>
                    <a:pt x="30352" y="23561"/>
                    <a:pt x="23651" y="30262"/>
                    <a:pt x="15386" y="30262"/>
                  </a:cubicBezTo>
                  <a:cubicBezTo>
                    <a:pt x="7120" y="30262"/>
                    <a:pt x="419" y="23561"/>
                    <a:pt x="419" y="15296"/>
                  </a:cubicBezTo>
                  <a:cubicBezTo>
                    <a:pt x="419" y="7030"/>
                    <a:pt x="7120" y="329"/>
                    <a:pt x="15386" y="329"/>
                  </a:cubicBezTo>
                  <a:cubicBezTo>
                    <a:pt x="23651" y="329"/>
                    <a:pt x="30352" y="7030"/>
                    <a:pt x="30352" y="15296"/>
                  </a:cubicBezTo>
                  <a:close/>
                </a:path>
              </a:pathLst>
            </a:custGeom>
            <a:solidFill>
              <a:srgbClr val="48196B"/>
            </a:solidFill>
            <a:ln w="6350" cap="flat">
              <a:noFill/>
              <a:prstDash val="solid"/>
              <a:round/>
            </a:ln>
          </p:spPr>
          <p:txBody>
            <a:bodyPr rtlCol="0" anchor="ctr"/>
            <a:lstStyle/>
            <a:p>
              <a:endParaRPr lang="en-US"/>
            </a:p>
          </p:txBody>
        </p:sp>
        <p:sp>
          <p:nvSpPr>
            <p:cNvPr id="696" name="Freeform: Shape 695">
              <a:extLst>
                <a:ext uri="{FF2B5EF4-FFF2-40B4-BE49-F238E27FC236}">
                  <a16:creationId xmlns:a16="http://schemas.microsoft.com/office/drawing/2014/main" id="{1FBF870B-02DC-F691-2F64-50218A26EB21}"/>
                </a:ext>
              </a:extLst>
            </p:cNvPr>
            <p:cNvSpPr/>
            <p:nvPr/>
          </p:nvSpPr>
          <p:spPr>
            <a:xfrm>
              <a:off x="5854942" y="4493184"/>
              <a:ext cx="29933" cy="29933"/>
            </a:xfrm>
            <a:custGeom>
              <a:avLst/>
              <a:gdLst>
                <a:gd name="connsiteX0" fmla="*/ 30356 w 29933"/>
                <a:gd name="connsiteY0" fmla="*/ 15295 h 29933"/>
                <a:gd name="connsiteX1" fmla="*/ 15389 w 29933"/>
                <a:gd name="connsiteY1" fmla="*/ 30262 h 29933"/>
                <a:gd name="connsiteX2" fmla="*/ 422 w 29933"/>
                <a:gd name="connsiteY2" fmla="*/ 15295 h 29933"/>
                <a:gd name="connsiteX3" fmla="*/ 15389 w 29933"/>
                <a:gd name="connsiteY3" fmla="*/ 329 h 29933"/>
                <a:gd name="connsiteX4" fmla="*/ 30356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5"/>
                  </a:moveTo>
                  <a:cubicBezTo>
                    <a:pt x="30356" y="23561"/>
                    <a:pt x="23655" y="30262"/>
                    <a:pt x="15389" y="30262"/>
                  </a:cubicBezTo>
                  <a:cubicBezTo>
                    <a:pt x="7123" y="30262"/>
                    <a:pt x="422" y="23561"/>
                    <a:pt x="422" y="15295"/>
                  </a:cubicBezTo>
                  <a:cubicBezTo>
                    <a:pt x="422" y="7030"/>
                    <a:pt x="7123" y="329"/>
                    <a:pt x="15389" y="329"/>
                  </a:cubicBezTo>
                  <a:cubicBezTo>
                    <a:pt x="23655" y="329"/>
                    <a:pt x="30356" y="7030"/>
                    <a:pt x="30356" y="15295"/>
                  </a:cubicBezTo>
                  <a:close/>
                </a:path>
              </a:pathLst>
            </a:custGeom>
            <a:solidFill>
              <a:srgbClr val="3B508A"/>
            </a:solidFill>
            <a:ln w="6350" cap="flat">
              <a:noFill/>
              <a:prstDash val="solid"/>
              <a:round/>
            </a:ln>
          </p:spPr>
          <p:txBody>
            <a:bodyPr rtlCol="0" anchor="ctr"/>
            <a:lstStyle/>
            <a:p>
              <a:endParaRPr lang="en-US"/>
            </a:p>
          </p:txBody>
        </p:sp>
        <p:sp>
          <p:nvSpPr>
            <p:cNvPr id="697" name="Freeform: Shape 696">
              <a:extLst>
                <a:ext uri="{FF2B5EF4-FFF2-40B4-BE49-F238E27FC236}">
                  <a16:creationId xmlns:a16="http://schemas.microsoft.com/office/drawing/2014/main" id="{7DD0D333-823E-C6DC-2449-B92F00C8598D}"/>
                </a:ext>
              </a:extLst>
            </p:cNvPr>
            <p:cNvSpPr/>
            <p:nvPr/>
          </p:nvSpPr>
          <p:spPr>
            <a:xfrm>
              <a:off x="5780862" y="4507204"/>
              <a:ext cx="29933" cy="29933"/>
            </a:xfrm>
            <a:custGeom>
              <a:avLst/>
              <a:gdLst>
                <a:gd name="connsiteX0" fmla="*/ 30348 w 29933"/>
                <a:gd name="connsiteY0" fmla="*/ 15297 h 29933"/>
                <a:gd name="connsiteX1" fmla="*/ 15381 w 29933"/>
                <a:gd name="connsiteY1" fmla="*/ 30264 h 29933"/>
                <a:gd name="connsiteX2" fmla="*/ 414 w 29933"/>
                <a:gd name="connsiteY2" fmla="*/ 15297 h 29933"/>
                <a:gd name="connsiteX3" fmla="*/ 15381 w 29933"/>
                <a:gd name="connsiteY3" fmla="*/ 330 h 29933"/>
                <a:gd name="connsiteX4" fmla="*/ 30348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8" y="15297"/>
                  </a:moveTo>
                  <a:cubicBezTo>
                    <a:pt x="30348" y="23563"/>
                    <a:pt x="23647" y="30264"/>
                    <a:pt x="15381" y="30264"/>
                  </a:cubicBezTo>
                  <a:cubicBezTo>
                    <a:pt x="7115" y="30264"/>
                    <a:pt x="414" y="23563"/>
                    <a:pt x="414" y="15297"/>
                  </a:cubicBezTo>
                  <a:cubicBezTo>
                    <a:pt x="414" y="7031"/>
                    <a:pt x="7115" y="330"/>
                    <a:pt x="15381" y="330"/>
                  </a:cubicBezTo>
                  <a:cubicBezTo>
                    <a:pt x="23647" y="330"/>
                    <a:pt x="30348" y="7031"/>
                    <a:pt x="30348" y="15297"/>
                  </a:cubicBezTo>
                  <a:close/>
                </a:path>
              </a:pathLst>
            </a:custGeom>
            <a:solidFill>
              <a:srgbClr val="3D4B89"/>
            </a:solidFill>
            <a:ln w="6350" cap="flat">
              <a:noFill/>
              <a:prstDash val="solid"/>
              <a:round/>
            </a:ln>
          </p:spPr>
          <p:txBody>
            <a:bodyPr rtlCol="0" anchor="ctr"/>
            <a:lstStyle/>
            <a:p>
              <a:endParaRPr lang="en-US"/>
            </a:p>
          </p:txBody>
        </p:sp>
        <p:sp>
          <p:nvSpPr>
            <p:cNvPr id="698" name="Freeform: Shape 697">
              <a:extLst>
                <a:ext uri="{FF2B5EF4-FFF2-40B4-BE49-F238E27FC236}">
                  <a16:creationId xmlns:a16="http://schemas.microsoft.com/office/drawing/2014/main" id="{2E5DB9B8-9384-C5D3-DCB0-D8128A300553}"/>
                </a:ext>
              </a:extLst>
            </p:cNvPr>
            <p:cNvSpPr/>
            <p:nvPr/>
          </p:nvSpPr>
          <p:spPr>
            <a:xfrm>
              <a:off x="5749347" y="4499203"/>
              <a:ext cx="29933" cy="29933"/>
            </a:xfrm>
            <a:custGeom>
              <a:avLst/>
              <a:gdLst>
                <a:gd name="connsiteX0" fmla="*/ 30344 w 29933"/>
                <a:gd name="connsiteY0" fmla="*/ 15296 h 29933"/>
                <a:gd name="connsiteX1" fmla="*/ 15378 w 29933"/>
                <a:gd name="connsiteY1" fmla="*/ 30263 h 29933"/>
                <a:gd name="connsiteX2" fmla="*/ 411 w 29933"/>
                <a:gd name="connsiteY2" fmla="*/ 15296 h 29933"/>
                <a:gd name="connsiteX3" fmla="*/ 15378 w 29933"/>
                <a:gd name="connsiteY3" fmla="*/ 329 h 29933"/>
                <a:gd name="connsiteX4" fmla="*/ 30344 w 29933"/>
                <a:gd name="connsiteY4" fmla="*/ 1529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96"/>
                  </a:moveTo>
                  <a:cubicBezTo>
                    <a:pt x="30344" y="23562"/>
                    <a:pt x="23644" y="30263"/>
                    <a:pt x="15378" y="30263"/>
                  </a:cubicBezTo>
                  <a:cubicBezTo>
                    <a:pt x="7112" y="30263"/>
                    <a:pt x="411" y="23562"/>
                    <a:pt x="411" y="15296"/>
                  </a:cubicBezTo>
                  <a:cubicBezTo>
                    <a:pt x="411" y="7030"/>
                    <a:pt x="7112" y="329"/>
                    <a:pt x="15378" y="329"/>
                  </a:cubicBezTo>
                  <a:cubicBezTo>
                    <a:pt x="23644" y="329"/>
                    <a:pt x="30344" y="7030"/>
                    <a:pt x="30344" y="15296"/>
                  </a:cubicBezTo>
                  <a:close/>
                </a:path>
              </a:pathLst>
            </a:custGeom>
            <a:solidFill>
              <a:srgbClr val="3C4D8A"/>
            </a:solidFill>
            <a:ln w="6350" cap="flat">
              <a:noFill/>
              <a:prstDash val="solid"/>
              <a:round/>
            </a:ln>
          </p:spPr>
          <p:txBody>
            <a:bodyPr rtlCol="0" anchor="ctr"/>
            <a:lstStyle/>
            <a:p>
              <a:endParaRPr lang="en-US"/>
            </a:p>
          </p:txBody>
        </p:sp>
        <p:sp>
          <p:nvSpPr>
            <p:cNvPr id="699" name="Freeform: Shape 698">
              <a:extLst>
                <a:ext uri="{FF2B5EF4-FFF2-40B4-BE49-F238E27FC236}">
                  <a16:creationId xmlns:a16="http://schemas.microsoft.com/office/drawing/2014/main" id="{598CED76-E3F1-8E8A-8C70-3E330E7B17B7}"/>
                </a:ext>
              </a:extLst>
            </p:cNvPr>
            <p:cNvSpPr/>
            <p:nvPr/>
          </p:nvSpPr>
          <p:spPr>
            <a:xfrm>
              <a:off x="5743946" y="4508855"/>
              <a:ext cx="29933" cy="29933"/>
            </a:xfrm>
            <a:custGeom>
              <a:avLst/>
              <a:gdLst>
                <a:gd name="connsiteX0" fmla="*/ 30344 w 29933"/>
                <a:gd name="connsiteY0" fmla="*/ 15297 h 29933"/>
                <a:gd name="connsiteX1" fmla="*/ 15377 w 29933"/>
                <a:gd name="connsiteY1" fmla="*/ 30264 h 29933"/>
                <a:gd name="connsiteX2" fmla="*/ 411 w 29933"/>
                <a:gd name="connsiteY2" fmla="*/ 15297 h 29933"/>
                <a:gd name="connsiteX3" fmla="*/ 15377 w 29933"/>
                <a:gd name="connsiteY3" fmla="*/ 330 h 29933"/>
                <a:gd name="connsiteX4" fmla="*/ 30344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97"/>
                  </a:moveTo>
                  <a:cubicBezTo>
                    <a:pt x="30344" y="23563"/>
                    <a:pt x="23643" y="30264"/>
                    <a:pt x="15377" y="30264"/>
                  </a:cubicBezTo>
                  <a:cubicBezTo>
                    <a:pt x="7111" y="30264"/>
                    <a:pt x="411" y="23563"/>
                    <a:pt x="411" y="15297"/>
                  </a:cubicBezTo>
                  <a:cubicBezTo>
                    <a:pt x="411" y="7031"/>
                    <a:pt x="7111" y="330"/>
                    <a:pt x="15377" y="330"/>
                  </a:cubicBezTo>
                  <a:cubicBezTo>
                    <a:pt x="23643" y="330"/>
                    <a:pt x="30344" y="7031"/>
                    <a:pt x="30344" y="15297"/>
                  </a:cubicBezTo>
                  <a:close/>
                </a:path>
              </a:pathLst>
            </a:custGeom>
            <a:solidFill>
              <a:srgbClr val="482273"/>
            </a:solidFill>
            <a:ln w="6350" cap="flat">
              <a:noFill/>
              <a:prstDash val="solid"/>
              <a:round/>
            </a:ln>
          </p:spPr>
          <p:txBody>
            <a:bodyPr rtlCol="0" anchor="ctr"/>
            <a:lstStyle/>
            <a:p>
              <a:endParaRPr lang="en-US"/>
            </a:p>
          </p:txBody>
        </p:sp>
        <p:sp>
          <p:nvSpPr>
            <p:cNvPr id="700" name="Freeform: Shape 699">
              <a:extLst>
                <a:ext uri="{FF2B5EF4-FFF2-40B4-BE49-F238E27FC236}">
                  <a16:creationId xmlns:a16="http://schemas.microsoft.com/office/drawing/2014/main" id="{B4F87304-88F0-6575-B8EA-212488FFD35A}"/>
                </a:ext>
              </a:extLst>
            </p:cNvPr>
            <p:cNvSpPr/>
            <p:nvPr/>
          </p:nvSpPr>
          <p:spPr>
            <a:xfrm>
              <a:off x="5707414" y="4505326"/>
              <a:ext cx="29933" cy="29933"/>
            </a:xfrm>
            <a:custGeom>
              <a:avLst/>
              <a:gdLst>
                <a:gd name="connsiteX0" fmla="*/ 30340 w 29933"/>
                <a:gd name="connsiteY0" fmla="*/ 15297 h 29933"/>
                <a:gd name="connsiteX1" fmla="*/ 15373 w 29933"/>
                <a:gd name="connsiteY1" fmla="*/ 30263 h 29933"/>
                <a:gd name="connsiteX2" fmla="*/ 407 w 29933"/>
                <a:gd name="connsiteY2" fmla="*/ 15297 h 29933"/>
                <a:gd name="connsiteX3" fmla="*/ 15373 w 29933"/>
                <a:gd name="connsiteY3" fmla="*/ 330 h 29933"/>
                <a:gd name="connsiteX4" fmla="*/ 30340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0" y="15297"/>
                  </a:moveTo>
                  <a:cubicBezTo>
                    <a:pt x="30340" y="23563"/>
                    <a:pt x="23639" y="30263"/>
                    <a:pt x="15373" y="30263"/>
                  </a:cubicBezTo>
                  <a:cubicBezTo>
                    <a:pt x="7108" y="30263"/>
                    <a:pt x="407" y="23563"/>
                    <a:pt x="407" y="15297"/>
                  </a:cubicBezTo>
                  <a:cubicBezTo>
                    <a:pt x="407" y="7031"/>
                    <a:pt x="7108" y="330"/>
                    <a:pt x="15373" y="330"/>
                  </a:cubicBezTo>
                  <a:cubicBezTo>
                    <a:pt x="23639" y="330"/>
                    <a:pt x="30340" y="7031"/>
                    <a:pt x="30340" y="15297"/>
                  </a:cubicBezTo>
                  <a:close/>
                </a:path>
              </a:pathLst>
            </a:custGeom>
            <a:solidFill>
              <a:srgbClr val="38568B"/>
            </a:solidFill>
            <a:ln w="6350" cap="flat">
              <a:noFill/>
              <a:prstDash val="solid"/>
              <a:round/>
            </a:ln>
          </p:spPr>
          <p:txBody>
            <a:bodyPr rtlCol="0" anchor="ctr"/>
            <a:lstStyle/>
            <a:p>
              <a:endParaRPr lang="en-US"/>
            </a:p>
          </p:txBody>
        </p:sp>
        <p:sp>
          <p:nvSpPr>
            <p:cNvPr id="701" name="Freeform: Shape 700">
              <a:extLst>
                <a:ext uri="{FF2B5EF4-FFF2-40B4-BE49-F238E27FC236}">
                  <a16:creationId xmlns:a16="http://schemas.microsoft.com/office/drawing/2014/main" id="{DC78BFF5-2A33-F2D5-80A6-348D6AB1520F}"/>
                </a:ext>
              </a:extLst>
            </p:cNvPr>
            <p:cNvSpPr/>
            <p:nvPr/>
          </p:nvSpPr>
          <p:spPr>
            <a:xfrm>
              <a:off x="5861495" y="4490646"/>
              <a:ext cx="29933" cy="29933"/>
            </a:xfrm>
            <a:custGeom>
              <a:avLst/>
              <a:gdLst>
                <a:gd name="connsiteX0" fmla="*/ 30356 w 29933"/>
                <a:gd name="connsiteY0" fmla="*/ 15295 h 29933"/>
                <a:gd name="connsiteX1" fmla="*/ 15390 w 29933"/>
                <a:gd name="connsiteY1" fmla="*/ 30262 h 29933"/>
                <a:gd name="connsiteX2" fmla="*/ 423 w 29933"/>
                <a:gd name="connsiteY2" fmla="*/ 15295 h 29933"/>
                <a:gd name="connsiteX3" fmla="*/ 15390 w 29933"/>
                <a:gd name="connsiteY3" fmla="*/ 329 h 29933"/>
                <a:gd name="connsiteX4" fmla="*/ 30356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5"/>
                  </a:moveTo>
                  <a:cubicBezTo>
                    <a:pt x="30356" y="23561"/>
                    <a:pt x="23655" y="30262"/>
                    <a:pt x="15390" y="30262"/>
                  </a:cubicBezTo>
                  <a:cubicBezTo>
                    <a:pt x="7124" y="30262"/>
                    <a:pt x="423" y="23561"/>
                    <a:pt x="423" y="15295"/>
                  </a:cubicBezTo>
                  <a:cubicBezTo>
                    <a:pt x="423" y="7029"/>
                    <a:pt x="7124" y="329"/>
                    <a:pt x="15390" y="329"/>
                  </a:cubicBezTo>
                  <a:cubicBezTo>
                    <a:pt x="23655" y="329"/>
                    <a:pt x="30356" y="7029"/>
                    <a:pt x="30356" y="15295"/>
                  </a:cubicBezTo>
                  <a:close/>
                </a:path>
              </a:pathLst>
            </a:custGeom>
            <a:solidFill>
              <a:srgbClr val="3A538B"/>
            </a:solidFill>
            <a:ln w="6350" cap="flat">
              <a:noFill/>
              <a:prstDash val="solid"/>
              <a:round/>
            </a:ln>
          </p:spPr>
          <p:txBody>
            <a:bodyPr rtlCol="0" anchor="ctr"/>
            <a:lstStyle/>
            <a:p>
              <a:endParaRPr lang="en-US"/>
            </a:p>
          </p:txBody>
        </p:sp>
        <p:sp>
          <p:nvSpPr>
            <p:cNvPr id="702" name="Freeform: Shape 701">
              <a:extLst>
                <a:ext uri="{FF2B5EF4-FFF2-40B4-BE49-F238E27FC236}">
                  <a16:creationId xmlns:a16="http://schemas.microsoft.com/office/drawing/2014/main" id="{CDF49A06-9E30-A161-1DCF-6F2B93374CB5}"/>
                </a:ext>
              </a:extLst>
            </p:cNvPr>
            <p:cNvSpPr/>
            <p:nvPr/>
          </p:nvSpPr>
          <p:spPr>
            <a:xfrm>
              <a:off x="5874612" y="4480720"/>
              <a:ext cx="29933" cy="29933"/>
            </a:xfrm>
            <a:custGeom>
              <a:avLst/>
              <a:gdLst>
                <a:gd name="connsiteX0" fmla="*/ 30358 w 29933"/>
                <a:gd name="connsiteY0" fmla="*/ 15294 h 29933"/>
                <a:gd name="connsiteX1" fmla="*/ 15391 w 29933"/>
                <a:gd name="connsiteY1" fmla="*/ 30261 h 29933"/>
                <a:gd name="connsiteX2" fmla="*/ 424 w 29933"/>
                <a:gd name="connsiteY2" fmla="*/ 15294 h 29933"/>
                <a:gd name="connsiteX3" fmla="*/ 15391 w 29933"/>
                <a:gd name="connsiteY3" fmla="*/ 327 h 29933"/>
                <a:gd name="connsiteX4" fmla="*/ 30358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4"/>
                  </a:moveTo>
                  <a:cubicBezTo>
                    <a:pt x="30358" y="23560"/>
                    <a:pt x="23657" y="30261"/>
                    <a:pt x="15391" y="30261"/>
                  </a:cubicBezTo>
                  <a:cubicBezTo>
                    <a:pt x="7125" y="30261"/>
                    <a:pt x="424" y="23560"/>
                    <a:pt x="424" y="15294"/>
                  </a:cubicBezTo>
                  <a:cubicBezTo>
                    <a:pt x="424" y="7028"/>
                    <a:pt x="7125" y="327"/>
                    <a:pt x="15391" y="327"/>
                  </a:cubicBezTo>
                  <a:cubicBezTo>
                    <a:pt x="23657" y="327"/>
                    <a:pt x="30358" y="7028"/>
                    <a:pt x="30358" y="15294"/>
                  </a:cubicBezTo>
                  <a:close/>
                </a:path>
              </a:pathLst>
            </a:custGeom>
            <a:solidFill>
              <a:srgbClr val="414286"/>
            </a:solidFill>
            <a:ln w="6350" cap="flat">
              <a:noFill/>
              <a:prstDash val="solid"/>
              <a:round/>
            </a:ln>
          </p:spPr>
          <p:txBody>
            <a:bodyPr rtlCol="0" anchor="ctr"/>
            <a:lstStyle/>
            <a:p>
              <a:endParaRPr lang="en-US"/>
            </a:p>
          </p:txBody>
        </p:sp>
        <p:sp>
          <p:nvSpPr>
            <p:cNvPr id="703" name="Freeform: Shape 702">
              <a:extLst>
                <a:ext uri="{FF2B5EF4-FFF2-40B4-BE49-F238E27FC236}">
                  <a16:creationId xmlns:a16="http://schemas.microsoft.com/office/drawing/2014/main" id="{FAD40C0C-1144-EBFB-4C5B-51979970D415}"/>
                </a:ext>
              </a:extLst>
            </p:cNvPr>
            <p:cNvSpPr/>
            <p:nvPr/>
          </p:nvSpPr>
          <p:spPr>
            <a:xfrm>
              <a:off x="5960103" y="4482368"/>
              <a:ext cx="29933" cy="29933"/>
            </a:xfrm>
            <a:custGeom>
              <a:avLst/>
              <a:gdLst>
                <a:gd name="connsiteX0" fmla="*/ 30367 w 29933"/>
                <a:gd name="connsiteY0" fmla="*/ 15294 h 29933"/>
                <a:gd name="connsiteX1" fmla="*/ 15400 w 29933"/>
                <a:gd name="connsiteY1" fmla="*/ 30261 h 29933"/>
                <a:gd name="connsiteX2" fmla="*/ 433 w 29933"/>
                <a:gd name="connsiteY2" fmla="*/ 15294 h 29933"/>
                <a:gd name="connsiteX3" fmla="*/ 15400 w 29933"/>
                <a:gd name="connsiteY3" fmla="*/ 328 h 29933"/>
                <a:gd name="connsiteX4" fmla="*/ 30367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94"/>
                  </a:moveTo>
                  <a:cubicBezTo>
                    <a:pt x="30367" y="23560"/>
                    <a:pt x="23666" y="30261"/>
                    <a:pt x="15400" y="30261"/>
                  </a:cubicBezTo>
                  <a:cubicBezTo>
                    <a:pt x="7134" y="30261"/>
                    <a:pt x="433" y="23560"/>
                    <a:pt x="433" y="15294"/>
                  </a:cubicBezTo>
                  <a:cubicBezTo>
                    <a:pt x="433" y="7028"/>
                    <a:pt x="7134" y="328"/>
                    <a:pt x="15400" y="328"/>
                  </a:cubicBezTo>
                  <a:cubicBezTo>
                    <a:pt x="23666" y="328"/>
                    <a:pt x="30367" y="7028"/>
                    <a:pt x="30367" y="15294"/>
                  </a:cubicBezTo>
                  <a:close/>
                </a:path>
              </a:pathLst>
            </a:custGeom>
            <a:solidFill>
              <a:srgbClr val="355C8C"/>
            </a:solidFill>
            <a:ln w="6350" cap="flat">
              <a:noFill/>
              <a:prstDash val="solid"/>
              <a:round/>
            </a:ln>
          </p:spPr>
          <p:txBody>
            <a:bodyPr rtlCol="0" anchor="ctr"/>
            <a:lstStyle/>
            <a:p>
              <a:endParaRPr lang="en-US"/>
            </a:p>
          </p:txBody>
        </p:sp>
        <p:sp>
          <p:nvSpPr>
            <p:cNvPr id="704" name="Freeform: Shape 703">
              <a:extLst>
                <a:ext uri="{FF2B5EF4-FFF2-40B4-BE49-F238E27FC236}">
                  <a16:creationId xmlns:a16="http://schemas.microsoft.com/office/drawing/2014/main" id="{BA0D8260-3A0A-2D4E-562A-4F99A350C14B}"/>
                </a:ext>
              </a:extLst>
            </p:cNvPr>
            <p:cNvSpPr/>
            <p:nvPr/>
          </p:nvSpPr>
          <p:spPr>
            <a:xfrm>
              <a:off x="5824799" y="4487484"/>
              <a:ext cx="29933" cy="29933"/>
            </a:xfrm>
            <a:custGeom>
              <a:avLst/>
              <a:gdLst>
                <a:gd name="connsiteX0" fmla="*/ 30352 w 29933"/>
                <a:gd name="connsiteY0" fmla="*/ 15295 h 29933"/>
                <a:gd name="connsiteX1" fmla="*/ 15386 w 29933"/>
                <a:gd name="connsiteY1" fmla="*/ 30261 h 29933"/>
                <a:gd name="connsiteX2" fmla="*/ 419 w 29933"/>
                <a:gd name="connsiteY2" fmla="*/ 15295 h 29933"/>
                <a:gd name="connsiteX3" fmla="*/ 15386 w 29933"/>
                <a:gd name="connsiteY3" fmla="*/ 328 h 29933"/>
                <a:gd name="connsiteX4" fmla="*/ 30352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95"/>
                  </a:moveTo>
                  <a:cubicBezTo>
                    <a:pt x="30352" y="23561"/>
                    <a:pt x="23652" y="30261"/>
                    <a:pt x="15386" y="30261"/>
                  </a:cubicBezTo>
                  <a:cubicBezTo>
                    <a:pt x="7120" y="30261"/>
                    <a:pt x="419" y="23561"/>
                    <a:pt x="419" y="15295"/>
                  </a:cubicBezTo>
                  <a:cubicBezTo>
                    <a:pt x="419" y="7029"/>
                    <a:pt x="7120" y="328"/>
                    <a:pt x="15386" y="328"/>
                  </a:cubicBezTo>
                  <a:cubicBezTo>
                    <a:pt x="23652" y="328"/>
                    <a:pt x="30352" y="7029"/>
                    <a:pt x="30352" y="15295"/>
                  </a:cubicBezTo>
                  <a:close/>
                </a:path>
              </a:pathLst>
            </a:custGeom>
            <a:solidFill>
              <a:srgbClr val="414286"/>
            </a:solidFill>
            <a:ln w="6350" cap="flat">
              <a:noFill/>
              <a:prstDash val="solid"/>
              <a:round/>
            </a:ln>
          </p:spPr>
          <p:txBody>
            <a:bodyPr rtlCol="0" anchor="ctr"/>
            <a:lstStyle/>
            <a:p>
              <a:endParaRPr lang="en-US"/>
            </a:p>
          </p:txBody>
        </p:sp>
        <p:sp>
          <p:nvSpPr>
            <p:cNvPr id="705" name="Freeform: Shape 704">
              <a:extLst>
                <a:ext uri="{FF2B5EF4-FFF2-40B4-BE49-F238E27FC236}">
                  <a16:creationId xmlns:a16="http://schemas.microsoft.com/office/drawing/2014/main" id="{7DCDDC51-E52D-5F5C-4E0F-DB7C9195FBA3}"/>
                </a:ext>
              </a:extLst>
            </p:cNvPr>
            <p:cNvSpPr/>
            <p:nvPr/>
          </p:nvSpPr>
          <p:spPr>
            <a:xfrm>
              <a:off x="5862934" y="4479446"/>
              <a:ext cx="29933" cy="29933"/>
            </a:xfrm>
            <a:custGeom>
              <a:avLst/>
              <a:gdLst>
                <a:gd name="connsiteX0" fmla="*/ 30356 w 29933"/>
                <a:gd name="connsiteY0" fmla="*/ 15294 h 29933"/>
                <a:gd name="connsiteX1" fmla="*/ 15390 w 29933"/>
                <a:gd name="connsiteY1" fmla="*/ 30261 h 29933"/>
                <a:gd name="connsiteX2" fmla="*/ 423 w 29933"/>
                <a:gd name="connsiteY2" fmla="*/ 15294 h 29933"/>
                <a:gd name="connsiteX3" fmla="*/ 15390 w 29933"/>
                <a:gd name="connsiteY3" fmla="*/ 327 h 29933"/>
                <a:gd name="connsiteX4" fmla="*/ 30356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4"/>
                  </a:moveTo>
                  <a:cubicBezTo>
                    <a:pt x="30356" y="23560"/>
                    <a:pt x="23656" y="30261"/>
                    <a:pt x="15390" y="30261"/>
                  </a:cubicBezTo>
                  <a:cubicBezTo>
                    <a:pt x="7124" y="30261"/>
                    <a:pt x="423" y="23560"/>
                    <a:pt x="423" y="15294"/>
                  </a:cubicBezTo>
                  <a:cubicBezTo>
                    <a:pt x="423" y="7028"/>
                    <a:pt x="7124" y="327"/>
                    <a:pt x="15390" y="327"/>
                  </a:cubicBezTo>
                  <a:cubicBezTo>
                    <a:pt x="23656" y="327"/>
                    <a:pt x="30356" y="7028"/>
                    <a:pt x="30356" y="15294"/>
                  </a:cubicBezTo>
                  <a:close/>
                </a:path>
              </a:pathLst>
            </a:custGeom>
            <a:solidFill>
              <a:srgbClr val="33608D"/>
            </a:solidFill>
            <a:ln w="6350" cap="flat">
              <a:noFill/>
              <a:prstDash val="solid"/>
              <a:round/>
            </a:ln>
          </p:spPr>
          <p:txBody>
            <a:bodyPr rtlCol="0" anchor="ctr"/>
            <a:lstStyle/>
            <a:p>
              <a:endParaRPr lang="en-US"/>
            </a:p>
          </p:txBody>
        </p:sp>
        <p:sp>
          <p:nvSpPr>
            <p:cNvPr id="706" name="Freeform: Shape 705">
              <a:extLst>
                <a:ext uri="{FF2B5EF4-FFF2-40B4-BE49-F238E27FC236}">
                  <a16:creationId xmlns:a16="http://schemas.microsoft.com/office/drawing/2014/main" id="{54D2B8F8-AD53-591D-F501-7C8571D5BD40}"/>
                </a:ext>
              </a:extLst>
            </p:cNvPr>
            <p:cNvSpPr/>
            <p:nvPr/>
          </p:nvSpPr>
          <p:spPr>
            <a:xfrm>
              <a:off x="5964573" y="4474588"/>
              <a:ext cx="29933" cy="29933"/>
            </a:xfrm>
            <a:custGeom>
              <a:avLst/>
              <a:gdLst>
                <a:gd name="connsiteX0" fmla="*/ 30367 w 29933"/>
                <a:gd name="connsiteY0" fmla="*/ 15293 h 29933"/>
                <a:gd name="connsiteX1" fmla="*/ 15400 w 29933"/>
                <a:gd name="connsiteY1" fmla="*/ 30260 h 29933"/>
                <a:gd name="connsiteX2" fmla="*/ 434 w 29933"/>
                <a:gd name="connsiteY2" fmla="*/ 15293 h 29933"/>
                <a:gd name="connsiteX3" fmla="*/ 15400 w 29933"/>
                <a:gd name="connsiteY3" fmla="*/ 327 h 29933"/>
                <a:gd name="connsiteX4" fmla="*/ 30367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93"/>
                  </a:moveTo>
                  <a:cubicBezTo>
                    <a:pt x="30367" y="23559"/>
                    <a:pt x="23666" y="30260"/>
                    <a:pt x="15400" y="30260"/>
                  </a:cubicBezTo>
                  <a:cubicBezTo>
                    <a:pt x="7135" y="30260"/>
                    <a:pt x="434" y="23559"/>
                    <a:pt x="434" y="15293"/>
                  </a:cubicBezTo>
                  <a:cubicBezTo>
                    <a:pt x="434" y="7028"/>
                    <a:pt x="7135" y="327"/>
                    <a:pt x="15400" y="327"/>
                  </a:cubicBezTo>
                  <a:cubicBezTo>
                    <a:pt x="23666" y="327"/>
                    <a:pt x="30367" y="7028"/>
                    <a:pt x="30367" y="15293"/>
                  </a:cubicBezTo>
                  <a:close/>
                </a:path>
              </a:pathLst>
            </a:custGeom>
            <a:solidFill>
              <a:srgbClr val="39548B"/>
            </a:solidFill>
            <a:ln w="6350" cap="flat">
              <a:noFill/>
              <a:prstDash val="solid"/>
              <a:round/>
            </a:ln>
          </p:spPr>
          <p:txBody>
            <a:bodyPr rtlCol="0" anchor="ctr"/>
            <a:lstStyle/>
            <a:p>
              <a:endParaRPr lang="en-US"/>
            </a:p>
          </p:txBody>
        </p:sp>
        <p:sp>
          <p:nvSpPr>
            <p:cNvPr id="707" name="Freeform: Shape 706">
              <a:extLst>
                <a:ext uri="{FF2B5EF4-FFF2-40B4-BE49-F238E27FC236}">
                  <a16:creationId xmlns:a16="http://schemas.microsoft.com/office/drawing/2014/main" id="{7015961A-0431-6928-6068-4E26C234E209}"/>
                </a:ext>
              </a:extLst>
            </p:cNvPr>
            <p:cNvSpPr/>
            <p:nvPr/>
          </p:nvSpPr>
          <p:spPr>
            <a:xfrm>
              <a:off x="5857300" y="4479359"/>
              <a:ext cx="29933" cy="29933"/>
            </a:xfrm>
            <a:custGeom>
              <a:avLst/>
              <a:gdLst>
                <a:gd name="connsiteX0" fmla="*/ 30356 w 29933"/>
                <a:gd name="connsiteY0" fmla="*/ 15294 h 29933"/>
                <a:gd name="connsiteX1" fmla="*/ 15389 w 29933"/>
                <a:gd name="connsiteY1" fmla="*/ 30261 h 29933"/>
                <a:gd name="connsiteX2" fmla="*/ 423 w 29933"/>
                <a:gd name="connsiteY2" fmla="*/ 15294 h 29933"/>
                <a:gd name="connsiteX3" fmla="*/ 15389 w 29933"/>
                <a:gd name="connsiteY3" fmla="*/ 327 h 29933"/>
                <a:gd name="connsiteX4" fmla="*/ 30356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4"/>
                  </a:moveTo>
                  <a:cubicBezTo>
                    <a:pt x="30356" y="23560"/>
                    <a:pt x="23655" y="30261"/>
                    <a:pt x="15389" y="30261"/>
                  </a:cubicBezTo>
                  <a:cubicBezTo>
                    <a:pt x="7123" y="30261"/>
                    <a:pt x="423" y="23560"/>
                    <a:pt x="423" y="15294"/>
                  </a:cubicBezTo>
                  <a:cubicBezTo>
                    <a:pt x="423" y="7028"/>
                    <a:pt x="7123" y="327"/>
                    <a:pt x="15389" y="327"/>
                  </a:cubicBezTo>
                  <a:cubicBezTo>
                    <a:pt x="23655" y="327"/>
                    <a:pt x="30356" y="7028"/>
                    <a:pt x="30356" y="15294"/>
                  </a:cubicBezTo>
                  <a:close/>
                </a:path>
              </a:pathLst>
            </a:custGeom>
            <a:solidFill>
              <a:srgbClr val="3C4D8A"/>
            </a:solidFill>
            <a:ln w="6350" cap="flat">
              <a:noFill/>
              <a:prstDash val="solid"/>
              <a:round/>
            </a:ln>
          </p:spPr>
          <p:txBody>
            <a:bodyPr rtlCol="0" anchor="ctr"/>
            <a:lstStyle/>
            <a:p>
              <a:endParaRPr lang="en-US"/>
            </a:p>
          </p:txBody>
        </p:sp>
        <p:sp>
          <p:nvSpPr>
            <p:cNvPr id="708" name="Freeform: Shape 707">
              <a:extLst>
                <a:ext uri="{FF2B5EF4-FFF2-40B4-BE49-F238E27FC236}">
                  <a16:creationId xmlns:a16="http://schemas.microsoft.com/office/drawing/2014/main" id="{66B9BE6D-E485-00E6-477A-E0E5F65DE627}"/>
                </a:ext>
              </a:extLst>
            </p:cNvPr>
            <p:cNvSpPr/>
            <p:nvPr/>
          </p:nvSpPr>
          <p:spPr>
            <a:xfrm>
              <a:off x="5887883" y="4493349"/>
              <a:ext cx="29933" cy="29933"/>
            </a:xfrm>
            <a:custGeom>
              <a:avLst/>
              <a:gdLst>
                <a:gd name="connsiteX0" fmla="*/ 30359 w 29933"/>
                <a:gd name="connsiteY0" fmla="*/ 15295 h 29933"/>
                <a:gd name="connsiteX1" fmla="*/ 15392 w 29933"/>
                <a:gd name="connsiteY1" fmla="*/ 30262 h 29933"/>
                <a:gd name="connsiteX2" fmla="*/ 426 w 29933"/>
                <a:gd name="connsiteY2" fmla="*/ 15295 h 29933"/>
                <a:gd name="connsiteX3" fmla="*/ 15392 w 29933"/>
                <a:gd name="connsiteY3" fmla="*/ 329 h 29933"/>
                <a:gd name="connsiteX4" fmla="*/ 30359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95"/>
                  </a:moveTo>
                  <a:cubicBezTo>
                    <a:pt x="30359" y="23561"/>
                    <a:pt x="23658" y="30262"/>
                    <a:pt x="15392" y="30262"/>
                  </a:cubicBezTo>
                  <a:cubicBezTo>
                    <a:pt x="7127" y="30262"/>
                    <a:pt x="426" y="23561"/>
                    <a:pt x="426" y="15295"/>
                  </a:cubicBezTo>
                  <a:cubicBezTo>
                    <a:pt x="426" y="7030"/>
                    <a:pt x="7127" y="329"/>
                    <a:pt x="15392" y="329"/>
                  </a:cubicBezTo>
                  <a:cubicBezTo>
                    <a:pt x="23658" y="329"/>
                    <a:pt x="30359" y="7030"/>
                    <a:pt x="30359" y="15295"/>
                  </a:cubicBezTo>
                  <a:close/>
                </a:path>
              </a:pathLst>
            </a:custGeom>
            <a:solidFill>
              <a:srgbClr val="414286"/>
            </a:solidFill>
            <a:ln w="6350" cap="flat">
              <a:noFill/>
              <a:prstDash val="solid"/>
              <a:round/>
            </a:ln>
          </p:spPr>
          <p:txBody>
            <a:bodyPr rtlCol="0" anchor="ctr"/>
            <a:lstStyle/>
            <a:p>
              <a:endParaRPr lang="en-US"/>
            </a:p>
          </p:txBody>
        </p:sp>
        <p:sp>
          <p:nvSpPr>
            <p:cNvPr id="709" name="Freeform: Shape 708">
              <a:extLst>
                <a:ext uri="{FF2B5EF4-FFF2-40B4-BE49-F238E27FC236}">
                  <a16:creationId xmlns:a16="http://schemas.microsoft.com/office/drawing/2014/main" id="{F2B3E16C-0A19-EFCA-65B7-5E99158470D0}"/>
                </a:ext>
              </a:extLst>
            </p:cNvPr>
            <p:cNvSpPr/>
            <p:nvPr/>
          </p:nvSpPr>
          <p:spPr>
            <a:xfrm>
              <a:off x="5934023" y="4468666"/>
              <a:ext cx="29933" cy="29933"/>
            </a:xfrm>
            <a:custGeom>
              <a:avLst/>
              <a:gdLst>
                <a:gd name="connsiteX0" fmla="*/ 30364 w 29933"/>
                <a:gd name="connsiteY0" fmla="*/ 15293 h 29933"/>
                <a:gd name="connsiteX1" fmla="*/ 15397 w 29933"/>
                <a:gd name="connsiteY1" fmla="*/ 30259 h 29933"/>
                <a:gd name="connsiteX2" fmla="*/ 431 w 29933"/>
                <a:gd name="connsiteY2" fmla="*/ 15293 h 29933"/>
                <a:gd name="connsiteX3" fmla="*/ 15397 w 29933"/>
                <a:gd name="connsiteY3" fmla="*/ 326 h 29933"/>
                <a:gd name="connsiteX4" fmla="*/ 30364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93"/>
                  </a:moveTo>
                  <a:cubicBezTo>
                    <a:pt x="30364" y="23559"/>
                    <a:pt x="23663" y="30259"/>
                    <a:pt x="15397" y="30259"/>
                  </a:cubicBezTo>
                  <a:cubicBezTo>
                    <a:pt x="7131" y="30259"/>
                    <a:pt x="431" y="23559"/>
                    <a:pt x="431" y="15293"/>
                  </a:cubicBezTo>
                  <a:cubicBezTo>
                    <a:pt x="431" y="7027"/>
                    <a:pt x="7131" y="326"/>
                    <a:pt x="15397" y="326"/>
                  </a:cubicBezTo>
                  <a:cubicBezTo>
                    <a:pt x="23663" y="326"/>
                    <a:pt x="30364" y="7027"/>
                    <a:pt x="30364" y="15293"/>
                  </a:cubicBezTo>
                  <a:close/>
                </a:path>
              </a:pathLst>
            </a:custGeom>
            <a:solidFill>
              <a:srgbClr val="3D4A89"/>
            </a:solidFill>
            <a:ln w="6350" cap="flat">
              <a:noFill/>
              <a:prstDash val="solid"/>
              <a:round/>
            </a:ln>
          </p:spPr>
          <p:txBody>
            <a:bodyPr rtlCol="0" anchor="ctr"/>
            <a:lstStyle/>
            <a:p>
              <a:endParaRPr lang="en-US"/>
            </a:p>
          </p:txBody>
        </p:sp>
        <p:sp>
          <p:nvSpPr>
            <p:cNvPr id="710" name="Freeform: Shape 709">
              <a:extLst>
                <a:ext uri="{FF2B5EF4-FFF2-40B4-BE49-F238E27FC236}">
                  <a16:creationId xmlns:a16="http://schemas.microsoft.com/office/drawing/2014/main" id="{1A845E7F-63F8-5498-59F1-66FEA2C5854F}"/>
                </a:ext>
              </a:extLst>
            </p:cNvPr>
            <p:cNvSpPr/>
            <p:nvPr/>
          </p:nvSpPr>
          <p:spPr>
            <a:xfrm>
              <a:off x="5877324" y="4484023"/>
              <a:ext cx="29933" cy="29933"/>
            </a:xfrm>
            <a:custGeom>
              <a:avLst/>
              <a:gdLst>
                <a:gd name="connsiteX0" fmla="*/ 30358 w 29933"/>
                <a:gd name="connsiteY0" fmla="*/ 15294 h 29933"/>
                <a:gd name="connsiteX1" fmla="*/ 15391 w 29933"/>
                <a:gd name="connsiteY1" fmla="*/ 30261 h 29933"/>
                <a:gd name="connsiteX2" fmla="*/ 425 w 29933"/>
                <a:gd name="connsiteY2" fmla="*/ 15294 h 29933"/>
                <a:gd name="connsiteX3" fmla="*/ 15391 w 29933"/>
                <a:gd name="connsiteY3" fmla="*/ 328 h 29933"/>
                <a:gd name="connsiteX4" fmla="*/ 30358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4"/>
                  </a:moveTo>
                  <a:cubicBezTo>
                    <a:pt x="30358" y="23560"/>
                    <a:pt x="23657" y="30261"/>
                    <a:pt x="15391" y="30261"/>
                  </a:cubicBezTo>
                  <a:cubicBezTo>
                    <a:pt x="7125" y="30261"/>
                    <a:pt x="425" y="23560"/>
                    <a:pt x="425" y="15294"/>
                  </a:cubicBezTo>
                  <a:cubicBezTo>
                    <a:pt x="425" y="7029"/>
                    <a:pt x="7125" y="328"/>
                    <a:pt x="15391" y="328"/>
                  </a:cubicBezTo>
                  <a:cubicBezTo>
                    <a:pt x="23657" y="328"/>
                    <a:pt x="30358" y="7029"/>
                    <a:pt x="30358" y="15294"/>
                  </a:cubicBezTo>
                  <a:close/>
                </a:path>
              </a:pathLst>
            </a:custGeom>
            <a:solidFill>
              <a:srgbClr val="3D4C89"/>
            </a:solidFill>
            <a:ln w="6350" cap="flat">
              <a:noFill/>
              <a:prstDash val="solid"/>
              <a:round/>
            </a:ln>
          </p:spPr>
          <p:txBody>
            <a:bodyPr rtlCol="0" anchor="ctr"/>
            <a:lstStyle/>
            <a:p>
              <a:endParaRPr lang="en-US"/>
            </a:p>
          </p:txBody>
        </p:sp>
        <p:sp>
          <p:nvSpPr>
            <p:cNvPr id="711" name="Freeform: Shape 710">
              <a:extLst>
                <a:ext uri="{FF2B5EF4-FFF2-40B4-BE49-F238E27FC236}">
                  <a16:creationId xmlns:a16="http://schemas.microsoft.com/office/drawing/2014/main" id="{AA50B1E6-1A5C-BBDB-536B-58C5340BC137}"/>
                </a:ext>
              </a:extLst>
            </p:cNvPr>
            <p:cNvSpPr/>
            <p:nvPr/>
          </p:nvSpPr>
          <p:spPr>
            <a:xfrm>
              <a:off x="5858229" y="4473265"/>
              <a:ext cx="29933" cy="29933"/>
            </a:xfrm>
            <a:custGeom>
              <a:avLst/>
              <a:gdLst>
                <a:gd name="connsiteX0" fmla="*/ 30356 w 29933"/>
                <a:gd name="connsiteY0" fmla="*/ 15293 h 29933"/>
                <a:gd name="connsiteX1" fmla="*/ 15389 w 29933"/>
                <a:gd name="connsiteY1" fmla="*/ 30260 h 29933"/>
                <a:gd name="connsiteX2" fmla="*/ 423 w 29933"/>
                <a:gd name="connsiteY2" fmla="*/ 15293 h 29933"/>
                <a:gd name="connsiteX3" fmla="*/ 15389 w 29933"/>
                <a:gd name="connsiteY3" fmla="*/ 327 h 29933"/>
                <a:gd name="connsiteX4" fmla="*/ 30356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3"/>
                  </a:moveTo>
                  <a:cubicBezTo>
                    <a:pt x="30356" y="23559"/>
                    <a:pt x="23655" y="30260"/>
                    <a:pt x="15389" y="30260"/>
                  </a:cubicBezTo>
                  <a:cubicBezTo>
                    <a:pt x="7123" y="30260"/>
                    <a:pt x="423" y="23559"/>
                    <a:pt x="423" y="15293"/>
                  </a:cubicBezTo>
                  <a:cubicBezTo>
                    <a:pt x="423" y="7027"/>
                    <a:pt x="7123" y="327"/>
                    <a:pt x="15389" y="327"/>
                  </a:cubicBezTo>
                  <a:cubicBezTo>
                    <a:pt x="23655" y="327"/>
                    <a:pt x="30356" y="7027"/>
                    <a:pt x="30356" y="15293"/>
                  </a:cubicBezTo>
                  <a:close/>
                </a:path>
              </a:pathLst>
            </a:custGeom>
            <a:solidFill>
              <a:srgbClr val="3B508A"/>
            </a:solidFill>
            <a:ln w="6350" cap="flat">
              <a:noFill/>
              <a:prstDash val="solid"/>
              <a:round/>
            </a:ln>
          </p:spPr>
          <p:txBody>
            <a:bodyPr rtlCol="0" anchor="ctr"/>
            <a:lstStyle/>
            <a:p>
              <a:endParaRPr lang="en-US"/>
            </a:p>
          </p:txBody>
        </p:sp>
        <p:sp>
          <p:nvSpPr>
            <p:cNvPr id="712" name="Freeform: Shape 711">
              <a:extLst>
                <a:ext uri="{FF2B5EF4-FFF2-40B4-BE49-F238E27FC236}">
                  <a16:creationId xmlns:a16="http://schemas.microsoft.com/office/drawing/2014/main" id="{327C0485-28B4-89E3-5258-91854D339C49}"/>
                </a:ext>
              </a:extLst>
            </p:cNvPr>
            <p:cNvSpPr/>
            <p:nvPr/>
          </p:nvSpPr>
          <p:spPr>
            <a:xfrm>
              <a:off x="5766700" y="4489292"/>
              <a:ext cx="29933" cy="29933"/>
            </a:xfrm>
            <a:custGeom>
              <a:avLst/>
              <a:gdLst>
                <a:gd name="connsiteX0" fmla="*/ 30346 w 29933"/>
                <a:gd name="connsiteY0" fmla="*/ 15295 h 29933"/>
                <a:gd name="connsiteX1" fmla="*/ 15380 w 29933"/>
                <a:gd name="connsiteY1" fmla="*/ 30262 h 29933"/>
                <a:gd name="connsiteX2" fmla="*/ 413 w 29933"/>
                <a:gd name="connsiteY2" fmla="*/ 15295 h 29933"/>
                <a:gd name="connsiteX3" fmla="*/ 15380 w 29933"/>
                <a:gd name="connsiteY3" fmla="*/ 328 h 29933"/>
                <a:gd name="connsiteX4" fmla="*/ 30346 w 29933"/>
                <a:gd name="connsiteY4" fmla="*/ 1529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95"/>
                  </a:moveTo>
                  <a:cubicBezTo>
                    <a:pt x="30346" y="23561"/>
                    <a:pt x="23645" y="30262"/>
                    <a:pt x="15380" y="30262"/>
                  </a:cubicBezTo>
                  <a:cubicBezTo>
                    <a:pt x="7114" y="30262"/>
                    <a:pt x="413" y="23561"/>
                    <a:pt x="413" y="15295"/>
                  </a:cubicBezTo>
                  <a:cubicBezTo>
                    <a:pt x="413" y="7029"/>
                    <a:pt x="7114" y="328"/>
                    <a:pt x="15380" y="328"/>
                  </a:cubicBezTo>
                  <a:cubicBezTo>
                    <a:pt x="23645" y="328"/>
                    <a:pt x="30346" y="7029"/>
                    <a:pt x="30346" y="15295"/>
                  </a:cubicBezTo>
                  <a:close/>
                </a:path>
              </a:pathLst>
            </a:custGeom>
            <a:solidFill>
              <a:srgbClr val="45347F"/>
            </a:solidFill>
            <a:ln w="6350" cap="flat">
              <a:noFill/>
              <a:prstDash val="solid"/>
              <a:round/>
            </a:ln>
          </p:spPr>
          <p:txBody>
            <a:bodyPr rtlCol="0" anchor="ctr"/>
            <a:lstStyle/>
            <a:p>
              <a:endParaRPr lang="en-US"/>
            </a:p>
          </p:txBody>
        </p:sp>
        <p:sp>
          <p:nvSpPr>
            <p:cNvPr id="713" name="Freeform: Shape 712">
              <a:extLst>
                <a:ext uri="{FF2B5EF4-FFF2-40B4-BE49-F238E27FC236}">
                  <a16:creationId xmlns:a16="http://schemas.microsoft.com/office/drawing/2014/main" id="{576171AC-3134-7E0E-9B22-A45AEF9A904A}"/>
                </a:ext>
              </a:extLst>
            </p:cNvPr>
            <p:cNvSpPr/>
            <p:nvPr/>
          </p:nvSpPr>
          <p:spPr>
            <a:xfrm>
              <a:off x="5912308" y="4474344"/>
              <a:ext cx="29933" cy="29933"/>
            </a:xfrm>
            <a:custGeom>
              <a:avLst/>
              <a:gdLst>
                <a:gd name="connsiteX0" fmla="*/ 30362 w 29933"/>
                <a:gd name="connsiteY0" fmla="*/ 15293 h 29933"/>
                <a:gd name="connsiteX1" fmla="*/ 15395 w 29933"/>
                <a:gd name="connsiteY1" fmla="*/ 30260 h 29933"/>
                <a:gd name="connsiteX2" fmla="*/ 428 w 29933"/>
                <a:gd name="connsiteY2" fmla="*/ 15293 h 29933"/>
                <a:gd name="connsiteX3" fmla="*/ 15395 w 29933"/>
                <a:gd name="connsiteY3" fmla="*/ 327 h 29933"/>
                <a:gd name="connsiteX4" fmla="*/ 30362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93"/>
                  </a:moveTo>
                  <a:cubicBezTo>
                    <a:pt x="30362" y="23559"/>
                    <a:pt x="23661" y="30260"/>
                    <a:pt x="15395" y="30260"/>
                  </a:cubicBezTo>
                  <a:cubicBezTo>
                    <a:pt x="7129" y="30260"/>
                    <a:pt x="428" y="23559"/>
                    <a:pt x="428" y="15293"/>
                  </a:cubicBezTo>
                  <a:cubicBezTo>
                    <a:pt x="428" y="7028"/>
                    <a:pt x="7129" y="327"/>
                    <a:pt x="15395" y="327"/>
                  </a:cubicBezTo>
                  <a:cubicBezTo>
                    <a:pt x="23661" y="327"/>
                    <a:pt x="30362" y="7028"/>
                    <a:pt x="30362" y="15293"/>
                  </a:cubicBezTo>
                  <a:close/>
                </a:path>
              </a:pathLst>
            </a:custGeom>
            <a:solidFill>
              <a:srgbClr val="355D8C"/>
            </a:solidFill>
            <a:ln w="6350" cap="flat">
              <a:noFill/>
              <a:prstDash val="solid"/>
              <a:round/>
            </a:ln>
          </p:spPr>
          <p:txBody>
            <a:bodyPr rtlCol="0" anchor="ctr"/>
            <a:lstStyle/>
            <a:p>
              <a:endParaRPr lang="en-US"/>
            </a:p>
          </p:txBody>
        </p:sp>
        <p:sp>
          <p:nvSpPr>
            <p:cNvPr id="714" name="Freeform: Shape 713">
              <a:extLst>
                <a:ext uri="{FF2B5EF4-FFF2-40B4-BE49-F238E27FC236}">
                  <a16:creationId xmlns:a16="http://schemas.microsoft.com/office/drawing/2014/main" id="{02B1DC65-6897-B2F6-EE4E-7A703833C564}"/>
                </a:ext>
              </a:extLst>
            </p:cNvPr>
            <p:cNvSpPr/>
            <p:nvPr/>
          </p:nvSpPr>
          <p:spPr>
            <a:xfrm>
              <a:off x="5915929" y="4475336"/>
              <a:ext cx="29933" cy="29933"/>
            </a:xfrm>
            <a:custGeom>
              <a:avLst/>
              <a:gdLst>
                <a:gd name="connsiteX0" fmla="*/ 30362 w 29933"/>
                <a:gd name="connsiteY0" fmla="*/ 15294 h 29933"/>
                <a:gd name="connsiteX1" fmla="*/ 15395 w 29933"/>
                <a:gd name="connsiteY1" fmla="*/ 30260 h 29933"/>
                <a:gd name="connsiteX2" fmla="*/ 429 w 29933"/>
                <a:gd name="connsiteY2" fmla="*/ 15294 h 29933"/>
                <a:gd name="connsiteX3" fmla="*/ 15395 w 29933"/>
                <a:gd name="connsiteY3" fmla="*/ 327 h 29933"/>
                <a:gd name="connsiteX4" fmla="*/ 30362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94"/>
                  </a:moveTo>
                  <a:cubicBezTo>
                    <a:pt x="30362" y="23559"/>
                    <a:pt x="23661" y="30260"/>
                    <a:pt x="15395" y="30260"/>
                  </a:cubicBezTo>
                  <a:cubicBezTo>
                    <a:pt x="7129" y="30260"/>
                    <a:pt x="429" y="23559"/>
                    <a:pt x="429" y="15294"/>
                  </a:cubicBezTo>
                  <a:cubicBezTo>
                    <a:pt x="429" y="7028"/>
                    <a:pt x="7129" y="327"/>
                    <a:pt x="15395" y="327"/>
                  </a:cubicBezTo>
                  <a:cubicBezTo>
                    <a:pt x="23661" y="327"/>
                    <a:pt x="30362" y="7028"/>
                    <a:pt x="30362" y="15294"/>
                  </a:cubicBezTo>
                  <a:close/>
                </a:path>
              </a:pathLst>
            </a:custGeom>
            <a:solidFill>
              <a:srgbClr val="472A79"/>
            </a:solidFill>
            <a:ln w="6350" cap="flat">
              <a:noFill/>
              <a:prstDash val="solid"/>
              <a:round/>
            </a:ln>
          </p:spPr>
          <p:txBody>
            <a:bodyPr rtlCol="0" anchor="ctr"/>
            <a:lstStyle/>
            <a:p>
              <a:endParaRPr lang="en-US"/>
            </a:p>
          </p:txBody>
        </p:sp>
        <p:sp>
          <p:nvSpPr>
            <p:cNvPr id="715" name="Freeform: Shape 714">
              <a:extLst>
                <a:ext uri="{FF2B5EF4-FFF2-40B4-BE49-F238E27FC236}">
                  <a16:creationId xmlns:a16="http://schemas.microsoft.com/office/drawing/2014/main" id="{10796B5C-0192-EEE4-99F0-D454E8217DB5}"/>
                </a:ext>
              </a:extLst>
            </p:cNvPr>
            <p:cNvSpPr/>
            <p:nvPr/>
          </p:nvSpPr>
          <p:spPr>
            <a:xfrm>
              <a:off x="5772657" y="4503556"/>
              <a:ext cx="29933" cy="29933"/>
            </a:xfrm>
            <a:custGeom>
              <a:avLst/>
              <a:gdLst>
                <a:gd name="connsiteX0" fmla="*/ 30347 w 29933"/>
                <a:gd name="connsiteY0" fmla="*/ 15297 h 29933"/>
                <a:gd name="connsiteX1" fmla="*/ 15380 w 29933"/>
                <a:gd name="connsiteY1" fmla="*/ 30263 h 29933"/>
                <a:gd name="connsiteX2" fmla="*/ 414 w 29933"/>
                <a:gd name="connsiteY2" fmla="*/ 15297 h 29933"/>
                <a:gd name="connsiteX3" fmla="*/ 15380 w 29933"/>
                <a:gd name="connsiteY3" fmla="*/ 330 h 29933"/>
                <a:gd name="connsiteX4" fmla="*/ 30347 w 29933"/>
                <a:gd name="connsiteY4" fmla="*/ 1529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297"/>
                  </a:moveTo>
                  <a:cubicBezTo>
                    <a:pt x="30347" y="23562"/>
                    <a:pt x="23646" y="30263"/>
                    <a:pt x="15380" y="30263"/>
                  </a:cubicBezTo>
                  <a:cubicBezTo>
                    <a:pt x="7114" y="30263"/>
                    <a:pt x="414" y="23562"/>
                    <a:pt x="414" y="15297"/>
                  </a:cubicBezTo>
                  <a:cubicBezTo>
                    <a:pt x="414" y="7031"/>
                    <a:pt x="7114" y="330"/>
                    <a:pt x="15380" y="330"/>
                  </a:cubicBezTo>
                  <a:cubicBezTo>
                    <a:pt x="23646" y="330"/>
                    <a:pt x="30347" y="7031"/>
                    <a:pt x="30347" y="15297"/>
                  </a:cubicBezTo>
                  <a:close/>
                </a:path>
              </a:pathLst>
            </a:custGeom>
            <a:solidFill>
              <a:srgbClr val="23878D"/>
            </a:solidFill>
            <a:ln w="6350" cap="flat">
              <a:noFill/>
              <a:prstDash val="solid"/>
              <a:round/>
            </a:ln>
          </p:spPr>
          <p:txBody>
            <a:bodyPr rtlCol="0" anchor="ctr"/>
            <a:lstStyle/>
            <a:p>
              <a:endParaRPr lang="en-US"/>
            </a:p>
          </p:txBody>
        </p:sp>
        <p:sp>
          <p:nvSpPr>
            <p:cNvPr id="716" name="Freeform: Shape 715">
              <a:extLst>
                <a:ext uri="{FF2B5EF4-FFF2-40B4-BE49-F238E27FC236}">
                  <a16:creationId xmlns:a16="http://schemas.microsoft.com/office/drawing/2014/main" id="{314EE6F8-0BEF-D113-0372-FF3F3974D563}"/>
                </a:ext>
              </a:extLst>
            </p:cNvPr>
            <p:cNvSpPr/>
            <p:nvPr/>
          </p:nvSpPr>
          <p:spPr>
            <a:xfrm>
              <a:off x="5901532" y="4476564"/>
              <a:ext cx="29933" cy="29933"/>
            </a:xfrm>
            <a:custGeom>
              <a:avLst/>
              <a:gdLst>
                <a:gd name="connsiteX0" fmla="*/ 30360 w 29933"/>
                <a:gd name="connsiteY0" fmla="*/ 15294 h 29933"/>
                <a:gd name="connsiteX1" fmla="*/ 15394 w 29933"/>
                <a:gd name="connsiteY1" fmla="*/ 30260 h 29933"/>
                <a:gd name="connsiteX2" fmla="*/ 427 w 29933"/>
                <a:gd name="connsiteY2" fmla="*/ 15294 h 29933"/>
                <a:gd name="connsiteX3" fmla="*/ 15394 w 29933"/>
                <a:gd name="connsiteY3" fmla="*/ 327 h 29933"/>
                <a:gd name="connsiteX4" fmla="*/ 30360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94"/>
                  </a:moveTo>
                  <a:cubicBezTo>
                    <a:pt x="30360" y="23560"/>
                    <a:pt x="23660" y="30260"/>
                    <a:pt x="15394" y="30260"/>
                  </a:cubicBezTo>
                  <a:cubicBezTo>
                    <a:pt x="7128" y="30260"/>
                    <a:pt x="427" y="23560"/>
                    <a:pt x="427" y="15294"/>
                  </a:cubicBezTo>
                  <a:cubicBezTo>
                    <a:pt x="427" y="7028"/>
                    <a:pt x="7128" y="327"/>
                    <a:pt x="15394" y="327"/>
                  </a:cubicBezTo>
                  <a:cubicBezTo>
                    <a:pt x="23660" y="327"/>
                    <a:pt x="30360" y="7028"/>
                    <a:pt x="30360" y="15294"/>
                  </a:cubicBezTo>
                  <a:close/>
                </a:path>
              </a:pathLst>
            </a:custGeom>
            <a:solidFill>
              <a:srgbClr val="345E8D"/>
            </a:solidFill>
            <a:ln w="6350" cap="flat">
              <a:noFill/>
              <a:prstDash val="solid"/>
              <a:round/>
            </a:ln>
          </p:spPr>
          <p:txBody>
            <a:bodyPr rtlCol="0" anchor="ctr"/>
            <a:lstStyle/>
            <a:p>
              <a:endParaRPr lang="en-US"/>
            </a:p>
          </p:txBody>
        </p:sp>
        <p:sp>
          <p:nvSpPr>
            <p:cNvPr id="717" name="Freeform: Shape 716">
              <a:extLst>
                <a:ext uri="{FF2B5EF4-FFF2-40B4-BE49-F238E27FC236}">
                  <a16:creationId xmlns:a16="http://schemas.microsoft.com/office/drawing/2014/main" id="{CF6CD743-EBCE-7775-3D7F-C1D5EB7A6F55}"/>
                </a:ext>
              </a:extLst>
            </p:cNvPr>
            <p:cNvSpPr/>
            <p:nvPr/>
          </p:nvSpPr>
          <p:spPr>
            <a:xfrm>
              <a:off x="5863825" y="4478830"/>
              <a:ext cx="29933" cy="29933"/>
            </a:xfrm>
            <a:custGeom>
              <a:avLst/>
              <a:gdLst>
                <a:gd name="connsiteX0" fmla="*/ 30356 w 29933"/>
                <a:gd name="connsiteY0" fmla="*/ 15294 h 29933"/>
                <a:gd name="connsiteX1" fmla="*/ 15390 w 29933"/>
                <a:gd name="connsiteY1" fmla="*/ 30261 h 29933"/>
                <a:gd name="connsiteX2" fmla="*/ 423 w 29933"/>
                <a:gd name="connsiteY2" fmla="*/ 15294 h 29933"/>
                <a:gd name="connsiteX3" fmla="*/ 15390 w 29933"/>
                <a:gd name="connsiteY3" fmla="*/ 327 h 29933"/>
                <a:gd name="connsiteX4" fmla="*/ 30356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4"/>
                  </a:moveTo>
                  <a:cubicBezTo>
                    <a:pt x="30356" y="23560"/>
                    <a:pt x="23656" y="30261"/>
                    <a:pt x="15390" y="30261"/>
                  </a:cubicBezTo>
                  <a:cubicBezTo>
                    <a:pt x="7124" y="30261"/>
                    <a:pt x="423" y="23560"/>
                    <a:pt x="423" y="15294"/>
                  </a:cubicBezTo>
                  <a:cubicBezTo>
                    <a:pt x="423" y="7028"/>
                    <a:pt x="7124" y="327"/>
                    <a:pt x="15390" y="327"/>
                  </a:cubicBezTo>
                  <a:cubicBezTo>
                    <a:pt x="23656" y="327"/>
                    <a:pt x="30356" y="7028"/>
                    <a:pt x="30356" y="15294"/>
                  </a:cubicBezTo>
                  <a:close/>
                </a:path>
              </a:pathLst>
            </a:custGeom>
            <a:solidFill>
              <a:srgbClr val="472676"/>
            </a:solidFill>
            <a:ln w="6350" cap="flat">
              <a:noFill/>
              <a:prstDash val="solid"/>
              <a:round/>
            </a:ln>
          </p:spPr>
          <p:txBody>
            <a:bodyPr rtlCol="0" anchor="ctr"/>
            <a:lstStyle/>
            <a:p>
              <a:endParaRPr lang="en-US"/>
            </a:p>
          </p:txBody>
        </p:sp>
        <p:sp>
          <p:nvSpPr>
            <p:cNvPr id="718" name="Freeform: Shape 717">
              <a:extLst>
                <a:ext uri="{FF2B5EF4-FFF2-40B4-BE49-F238E27FC236}">
                  <a16:creationId xmlns:a16="http://schemas.microsoft.com/office/drawing/2014/main" id="{DCCBC62A-B848-6B8B-5804-5B553F0ACB3D}"/>
                </a:ext>
              </a:extLst>
            </p:cNvPr>
            <p:cNvSpPr/>
            <p:nvPr/>
          </p:nvSpPr>
          <p:spPr>
            <a:xfrm>
              <a:off x="5879428" y="4467524"/>
              <a:ext cx="29933" cy="29933"/>
            </a:xfrm>
            <a:custGeom>
              <a:avLst/>
              <a:gdLst>
                <a:gd name="connsiteX0" fmla="*/ 30358 w 29933"/>
                <a:gd name="connsiteY0" fmla="*/ 15293 h 29933"/>
                <a:gd name="connsiteX1" fmla="*/ 15391 w 29933"/>
                <a:gd name="connsiteY1" fmla="*/ 30259 h 29933"/>
                <a:gd name="connsiteX2" fmla="*/ 425 w 29933"/>
                <a:gd name="connsiteY2" fmla="*/ 15293 h 29933"/>
                <a:gd name="connsiteX3" fmla="*/ 15391 w 29933"/>
                <a:gd name="connsiteY3" fmla="*/ 326 h 29933"/>
                <a:gd name="connsiteX4" fmla="*/ 30358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3"/>
                  </a:moveTo>
                  <a:cubicBezTo>
                    <a:pt x="30358" y="23559"/>
                    <a:pt x="23657" y="30259"/>
                    <a:pt x="15391" y="30259"/>
                  </a:cubicBezTo>
                  <a:cubicBezTo>
                    <a:pt x="7126" y="30259"/>
                    <a:pt x="425" y="23559"/>
                    <a:pt x="425" y="15293"/>
                  </a:cubicBezTo>
                  <a:cubicBezTo>
                    <a:pt x="425" y="7027"/>
                    <a:pt x="7126" y="326"/>
                    <a:pt x="15391" y="326"/>
                  </a:cubicBezTo>
                  <a:cubicBezTo>
                    <a:pt x="23657" y="326"/>
                    <a:pt x="30358" y="7027"/>
                    <a:pt x="30358" y="15293"/>
                  </a:cubicBezTo>
                  <a:close/>
                </a:path>
              </a:pathLst>
            </a:custGeom>
            <a:solidFill>
              <a:srgbClr val="32638D"/>
            </a:solidFill>
            <a:ln w="6350" cap="flat">
              <a:noFill/>
              <a:prstDash val="solid"/>
              <a:round/>
            </a:ln>
          </p:spPr>
          <p:txBody>
            <a:bodyPr rtlCol="0" anchor="ctr"/>
            <a:lstStyle/>
            <a:p>
              <a:endParaRPr lang="en-US"/>
            </a:p>
          </p:txBody>
        </p:sp>
        <p:sp>
          <p:nvSpPr>
            <p:cNvPr id="719" name="Freeform: Shape 718">
              <a:extLst>
                <a:ext uri="{FF2B5EF4-FFF2-40B4-BE49-F238E27FC236}">
                  <a16:creationId xmlns:a16="http://schemas.microsoft.com/office/drawing/2014/main" id="{E06D0F85-9205-0120-5702-9E6DE7C21847}"/>
                </a:ext>
              </a:extLst>
            </p:cNvPr>
            <p:cNvSpPr/>
            <p:nvPr/>
          </p:nvSpPr>
          <p:spPr>
            <a:xfrm>
              <a:off x="5911535" y="4474850"/>
              <a:ext cx="29933" cy="29933"/>
            </a:xfrm>
            <a:custGeom>
              <a:avLst/>
              <a:gdLst>
                <a:gd name="connsiteX0" fmla="*/ 30361 w 29933"/>
                <a:gd name="connsiteY0" fmla="*/ 15294 h 29933"/>
                <a:gd name="connsiteX1" fmla="*/ 15395 w 29933"/>
                <a:gd name="connsiteY1" fmla="*/ 30260 h 29933"/>
                <a:gd name="connsiteX2" fmla="*/ 428 w 29933"/>
                <a:gd name="connsiteY2" fmla="*/ 15294 h 29933"/>
                <a:gd name="connsiteX3" fmla="*/ 15395 w 29933"/>
                <a:gd name="connsiteY3" fmla="*/ 327 h 29933"/>
                <a:gd name="connsiteX4" fmla="*/ 30361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94"/>
                  </a:moveTo>
                  <a:cubicBezTo>
                    <a:pt x="30361" y="23559"/>
                    <a:pt x="23661" y="30260"/>
                    <a:pt x="15395" y="30260"/>
                  </a:cubicBezTo>
                  <a:cubicBezTo>
                    <a:pt x="7129" y="30260"/>
                    <a:pt x="428" y="23559"/>
                    <a:pt x="428" y="15294"/>
                  </a:cubicBezTo>
                  <a:cubicBezTo>
                    <a:pt x="428" y="7028"/>
                    <a:pt x="7129" y="327"/>
                    <a:pt x="15395" y="327"/>
                  </a:cubicBezTo>
                  <a:cubicBezTo>
                    <a:pt x="23661" y="327"/>
                    <a:pt x="30361" y="7028"/>
                    <a:pt x="30361" y="15294"/>
                  </a:cubicBezTo>
                  <a:close/>
                </a:path>
              </a:pathLst>
            </a:custGeom>
            <a:solidFill>
              <a:srgbClr val="48196B"/>
            </a:solidFill>
            <a:ln w="6350" cap="flat">
              <a:noFill/>
              <a:prstDash val="solid"/>
              <a:round/>
            </a:ln>
          </p:spPr>
          <p:txBody>
            <a:bodyPr rtlCol="0" anchor="ctr"/>
            <a:lstStyle/>
            <a:p>
              <a:endParaRPr lang="en-US"/>
            </a:p>
          </p:txBody>
        </p:sp>
        <p:sp>
          <p:nvSpPr>
            <p:cNvPr id="720" name="Freeform: Shape 719">
              <a:extLst>
                <a:ext uri="{FF2B5EF4-FFF2-40B4-BE49-F238E27FC236}">
                  <a16:creationId xmlns:a16="http://schemas.microsoft.com/office/drawing/2014/main" id="{63A91794-AB98-A5BC-3A6E-790868C28B9B}"/>
                </a:ext>
              </a:extLst>
            </p:cNvPr>
            <p:cNvSpPr/>
            <p:nvPr/>
          </p:nvSpPr>
          <p:spPr>
            <a:xfrm>
              <a:off x="5816516" y="4477895"/>
              <a:ext cx="29933" cy="29933"/>
            </a:xfrm>
            <a:custGeom>
              <a:avLst/>
              <a:gdLst>
                <a:gd name="connsiteX0" fmla="*/ 30351 w 29933"/>
                <a:gd name="connsiteY0" fmla="*/ 15294 h 29933"/>
                <a:gd name="connsiteX1" fmla="*/ 15385 w 29933"/>
                <a:gd name="connsiteY1" fmla="*/ 30260 h 29933"/>
                <a:gd name="connsiteX2" fmla="*/ 418 w 29933"/>
                <a:gd name="connsiteY2" fmla="*/ 15294 h 29933"/>
                <a:gd name="connsiteX3" fmla="*/ 15385 w 29933"/>
                <a:gd name="connsiteY3" fmla="*/ 327 h 29933"/>
                <a:gd name="connsiteX4" fmla="*/ 30351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94"/>
                  </a:moveTo>
                  <a:cubicBezTo>
                    <a:pt x="30351" y="23560"/>
                    <a:pt x="23651" y="30260"/>
                    <a:pt x="15385" y="30260"/>
                  </a:cubicBezTo>
                  <a:cubicBezTo>
                    <a:pt x="7119" y="30260"/>
                    <a:pt x="418" y="23560"/>
                    <a:pt x="418" y="15294"/>
                  </a:cubicBezTo>
                  <a:cubicBezTo>
                    <a:pt x="418" y="7028"/>
                    <a:pt x="7119" y="327"/>
                    <a:pt x="15385" y="327"/>
                  </a:cubicBezTo>
                  <a:cubicBezTo>
                    <a:pt x="23651" y="327"/>
                    <a:pt x="30351" y="7028"/>
                    <a:pt x="30351" y="15294"/>
                  </a:cubicBezTo>
                  <a:close/>
                </a:path>
              </a:pathLst>
            </a:custGeom>
            <a:solidFill>
              <a:srgbClr val="443982"/>
            </a:solidFill>
            <a:ln w="6350" cap="flat">
              <a:noFill/>
              <a:prstDash val="solid"/>
              <a:round/>
            </a:ln>
          </p:spPr>
          <p:txBody>
            <a:bodyPr rtlCol="0" anchor="ctr"/>
            <a:lstStyle/>
            <a:p>
              <a:endParaRPr lang="en-US"/>
            </a:p>
          </p:txBody>
        </p:sp>
        <p:sp>
          <p:nvSpPr>
            <p:cNvPr id="721" name="Freeform: Shape 720">
              <a:extLst>
                <a:ext uri="{FF2B5EF4-FFF2-40B4-BE49-F238E27FC236}">
                  <a16:creationId xmlns:a16="http://schemas.microsoft.com/office/drawing/2014/main" id="{5B655F73-B712-0DEF-BE3E-30315FC0CC8A}"/>
                </a:ext>
              </a:extLst>
            </p:cNvPr>
            <p:cNvSpPr/>
            <p:nvPr/>
          </p:nvSpPr>
          <p:spPr>
            <a:xfrm>
              <a:off x="5697183" y="4483452"/>
              <a:ext cx="29933" cy="29933"/>
            </a:xfrm>
            <a:custGeom>
              <a:avLst/>
              <a:gdLst>
                <a:gd name="connsiteX0" fmla="*/ 30339 w 29933"/>
                <a:gd name="connsiteY0" fmla="*/ 15294 h 29933"/>
                <a:gd name="connsiteX1" fmla="*/ 15372 w 29933"/>
                <a:gd name="connsiteY1" fmla="*/ 30261 h 29933"/>
                <a:gd name="connsiteX2" fmla="*/ 406 w 29933"/>
                <a:gd name="connsiteY2" fmla="*/ 15294 h 29933"/>
                <a:gd name="connsiteX3" fmla="*/ 15372 w 29933"/>
                <a:gd name="connsiteY3" fmla="*/ 328 h 29933"/>
                <a:gd name="connsiteX4" fmla="*/ 30339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9" y="15294"/>
                  </a:moveTo>
                  <a:cubicBezTo>
                    <a:pt x="30339" y="23560"/>
                    <a:pt x="23638" y="30261"/>
                    <a:pt x="15372" y="30261"/>
                  </a:cubicBezTo>
                  <a:cubicBezTo>
                    <a:pt x="7106" y="30261"/>
                    <a:pt x="406" y="23560"/>
                    <a:pt x="406" y="15294"/>
                  </a:cubicBezTo>
                  <a:cubicBezTo>
                    <a:pt x="406" y="7029"/>
                    <a:pt x="7106" y="328"/>
                    <a:pt x="15372" y="328"/>
                  </a:cubicBezTo>
                  <a:cubicBezTo>
                    <a:pt x="23638" y="328"/>
                    <a:pt x="30339" y="7029"/>
                    <a:pt x="30339" y="15294"/>
                  </a:cubicBezTo>
                  <a:close/>
                </a:path>
              </a:pathLst>
            </a:custGeom>
            <a:solidFill>
              <a:srgbClr val="267F8E"/>
            </a:solidFill>
            <a:ln w="6350" cap="flat">
              <a:noFill/>
              <a:prstDash val="solid"/>
              <a:round/>
            </a:ln>
          </p:spPr>
          <p:txBody>
            <a:bodyPr rtlCol="0" anchor="ctr"/>
            <a:lstStyle/>
            <a:p>
              <a:endParaRPr lang="en-US"/>
            </a:p>
          </p:txBody>
        </p:sp>
        <p:sp>
          <p:nvSpPr>
            <p:cNvPr id="722" name="Freeform: Shape 721">
              <a:extLst>
                <a:ext uri="{FF2B5EF4-FFF2-40B4-BE49-F238E27FC236}">
                  <a16:creationId xmlns:a16="http://schemas.microsoft.com/office/drawing/2014/main" id="{767D9EC2-73A1-C99C-564D-C3D1B765A808}"/>
                </a:ext>
              </a:extLst>
            </p:cNvPr>
            <p:cNvSpPr/>
            <p:nvPr/>
          </p:nvSpPr>
          <p:spPr>
            <a:xfrm>
              <a:off x="5797101" y="4478782"/>
              <a:ext cx="29933" cy="29933"/>
            </a:xfrm>
            <a:custGeom>
              <a:avLst/>
              <a:gdLst>
                <a:gd name="connsiteX0" fmla="*/ 30349 w 29933"/>
                <a:gd name="connsiteY0" fmla="*/ 15294 h 29933"/>
                <a:gd name="connsiteX1" fmla="*/ 15383 w 29933"/>
                <a:gd name="connsiteY1" fmla="*/ 30261 h 29933"/>
                <a:gd name="connsiteX2" fmla="*/ 416 w 29933"/>
                <a:gd name="connsiteY2" fmla="*/ 15294 h 29933"/>
                <a:gd name="connsiteX3" fmla="*/ 15383 w 29933"/>
                <a:gd name="connsiteY3" fmla="*/ 327 h 29933"/>
                <a:gd name="connsiteX4" fmla="*/ 30349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94"/>
                  </a:moveTo>
                  <a:cubicBezTo>
                    <a:pt x="30349" y="23560"/>
                    <a:pt x="23649" y="30261"/>
                    <a:pt x="15383" y="30261"/>
                  </a:cubicBezTo>
                  <a:cubicBezTo>
                    <a:pt x="7117" y="30261"/>
                    <a:pt x="416" y="23560"/>
                    <a:pt x="416" y="15294"/>
                  </a:cubicBezTo>
                  <a:cubicBezTo>
                    <a:pt x="416" y="7028"/>
                    <a:pt x="7117" y="327"/>
                    <a:pt x="15383" y="327"/>
                  </a:cubicBezTo>
                  <a:cubicBezTo>
                    <a:pt x="23649" y="327"/>
                    <a:pt x="30349" y="7028"/>
                    <a:pt x="30349" y="15294"/>
                  </a:cubicBezTo>
                  <a:close/>
                </a:path>
              </a:pathLst>
            </a:custGeom>
            <a:solidFill>
              <a:srgbClr val="440357"/>
            </a:solidFill>
            <a:ln w="6350" cap="flat">
              <a:noFill/>
              <a:prstDash val="solid"/>
              <a:round/>
            </a:ln>
          </p:spPr>
          <p:txBody>
            <a:bodyPr rtlCol="0" anchor="ctr"/>
            <a:lstStyle/>
            <a:p>
              <a:endParaRPr lang="en-US"/>
            </a:p>
          </p:txBody>
        </p:sp>
        <p:sp>
          <p:nvSpPr>
            <p:cNvPr id="723" name="Freeform: Shape 722">
              <a:extLst>
                <a:ext uri="{FF2B5EF4-FFF2-40B4-BE49-F238E27FC236}">
                  <a16:creationId xmlns:a16="http://schemas.microsoft.com/office/drawing/2014/main" id="{9C9613B8-D735-5D41-ECBB-F023418BF6CA}"/>
                </a:ext>
              </a:extLst>
            </p:cNvPr>
            <p:cNvSpPr/>
            <p:nvPr/>
          </p:nvSpPr>
          <p:spPr>
            <a:xfrm>
              <a:off x="5919312" y="4459665"/>
              <a:ext cx="29933" cy="29933"/>
            </a:xfrm>
            <a:custGeom>
              <a:avLst/>
              <a:gdLst>
                <a:gd name="connsiteX0" fmla="*/ 30362 w 29933"/>
                <a:gd name="connsiteY0" fmla="*/ 15292 h 29933"/>
                <a:gd name="connsiteX1" fmla="*/ 15396 w 29933"/>
                <a:gd name="connsiteY1" fmla="*/ 30259 h 29933"/>
                <a:gd name="connsiteX2" fmla="*/ 429 w 29933"/>
                <a:gd name="connsiteY2" fmla="*/ 15292 h 29933"/>
                <a:gd name="connsiteX3" fmla="*/ 15396 w 29933"/>
                <a:gd name="connsiteY3" fmla="*/ 325 h 29933"/>
                <a:gd name="connsiteX4" fmla="*/ 30362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92"/>
                  </a:moveTo>
                  <a:cubicBezTo>
                    <a:pt x="30362" y="23558"/>
                    <a:pt x="23661" y="30259"/>
                    <a:pt x="15396" y="30259"/>
                  </a:cubicBezTo>
                  <a:cubicBezTo>
                    <a:pt x="7130" y="30259"/>
                    <a:pt x="429" y="23558"/>
                    <a:pt x="429" y="15292"/>
                  </a:cubicBezTo>
                  <a:cubicBezTo>
                    <a:pt x="429" y="7026"/>
                    <a:pt x="7130" y="325"/>
                    <a:pt x="15396" y="325"/>
                  </a:cubicBezTo>
                  <a:cubicBezTo>
                    <a:pt x="23661" y="325"/>
                    <a:pt x="30362" y="7026"/>
                    <a:pt x="30362" y="15292"/>
                  </a:cubicBezTo>
                  <a:close/>
                </a:path>
              </a:pathLst>
            </a:custGeom>
            <a:solidFill>
              <a:srgbClr val="404487"/>
            </a:solidFill>
            <a:ln w="6350" cap="flat">
              <a:noFill/>
              <a:prstDash val="solid"/>
              <a:round/>
            </a:ln>
          </p:spPr>
          <p:txBody>
            <a:bodyPr rtlCol="0" anchor="ctr"/>
            <a:lstStyle/>
            <a:p>
              <a:endParaRPr lang="en-US"/>
            </a:p>
          </p:txBody>
        </p:sp>
        <p:sp>
          <p:nvSpPr>
            <p:cNvPr id="724" name="Freeform: Shape 723">
              <a:extLst>
                <a:ext uri="{FF2B5EF4-FFF2-40B4-BE49-F238E27FC236}">
                  <a16:creationId xmlns:a16="http://schemas.microsoft.com/office/drawing/2014/main" id="{696F4B3E-4408-CC1A-6706-4449A8B03CAF}"/>
                </a:ext>
              </a:extLst>
            </p:cNvPr>
            <p:cNvSpPr/>
            <p:nvPr/>
          </p:nvSpPr>
          <p:spPr>
            <a:xfrm>
              <a:off x="5739865" y="4474946"/>
              <a:ext cx="29933" cy="29933"/>
            </a:xfrm>
            <a:custGeom>
              <a:avLst/>
              <a:gdLst>
                <a:gd name="connsiteX0" fmla="*/ 30343 w 29933"/>
                <a:gd name="connsiteY0" fmla="*/ 15294 h 29933"/>
                <a:gd name="connsiteX1" fmla="*/ 15377 w 29933"/>
                <a:gd name="connsiteY1" fmla="*/ 30260 h 29933"/>
                <a:gd name="connsiteX2" fmla="*/ 410 w 29933"/>
                <a:gd name="connsiteY2" fmla="*/ 15294 h 29933"/>
                <a:gd name="connsiteX3" fmla="*/ 15377 w 29933"/>
                <a:gd name="connsiteY3" fmla="*/ 327 h 29933"/>
                <a:gd name="connsiteX4" fmla="*/ 30343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3" y="15294"/>
                  </a:moveTo>
                  <a:cubicBezTo>
                    <a:pt x="30343" y="23559"/>
                    <a:pt x="23643" y="30260"/>
                    <a:pt x="15377" y="30260"/>
                  </a:cubicBezTo>
                  <a:cubicBezTo>
                    <a:pt x="7111" y="30260"/>
                    <a:pt x="410" y="23559"/>
                    <a:pt x="410" y="15294"/>
                  </a:cubicBezTo>
                  <a:cubicBezTo>
                    <a:pt x="410" y="7028"/>
                    <a:pt x="7111" y="327"/>
                    <a:pt x="15377" y="327"/>
                  </a:cubicBezTo>
                  <a:cubicBezTo>
                    <a:pt x="23643" y="327"/>
                    <a:pt x="30343" y="7028"/>
                    <a:pt x="30343" y="15294"/>
                  </a:cubicBezTo>
                  <a:close/>
                </a:path>
              </a:pathLst>
            </a:custGeom>
            <a:solidFill>
              <a:srgbClr val="453580"/>
            </a:solidFill>
            <a:ln w="6350" cap="flat">
              <a:noFill/>
              <a:prstDash val="solid"/>
              <a:round/>
            </a:ln>
          </p:spPr>
          <p:txBody>
            <a:bodyPr rtlCol="0" anchor="ctr"/>
            <a:lstStyle/>
            <a:p>
              <a:endParaRPr lang="en-US"/>
            </a:p>
          </p:txBody>
        </p:sp>
        <p:sp>
          <p:nvSpPr>
            <p:cNvPr id="725" name="Freeform: Shape 724">
              <a:extLst>
                <a:ext uri="{FF2B5EF4-FFF2-40B4-BE49-F238E27FC236}">
                  <a16:creationId xmlns:a16="http://schemas.microsoft.com/office/drawing/2014/main" id="{7ABE3978-DADE-AE02-BB84-AFE16E92C884}"/>
                </a:ext>
              </a:extLst>
            </p:cNvPr>
            <p:cNvSpPr/>
            <p:nvPr/>
          </p:nvSpPr>
          <p:spPr>
            <a:xfrm>
              <a:off x="5878188" y="4464407"/>
              <a:ext cx="29933" cy="29933"/>
            </a:xfrm>
            <a:custGeom>
              <a:avLst/>
              <a:gdLst>
                <a:gd name="connsiteX0" fmla="*/ 30358 w 29933"/>
                <a:gd name="connsiteY0" fmla="*/ 15292 h 29933"/>
                <a:gd name="connsiteX1" fmla="*/ 15391 w 29933"/>
                <a:gd name="connsiteY1" fmla="*/ 30259 h 29933"/>
                <a:gd name="connsiteX2" fmla="*/ 425 w 29933"/>
                <a:gd name="connsiteY2" fmla="*/ 15292 h 29933"/>
                <a:gd name="connsiteX3" fmla="*/ 15391 w 29933"/>
                <a:gd name="connsiteY3" fmla="*/ 326 h 29933"/>
                <a:gd name="connsiteX4" fmla="*/ 30358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2"/>
                  </a:moveTo>
                  <a:cubicBezTo>
                    <a:pt x="30358" y="23558"/>
                    <a:pt x="23657" y="30259"/>
                    <a:pt x="15391" y="30259"/>
                  </a:cubicBezTo>
                  <a:cubicBezTo>
                    <a:pt x="7125" y="30259"/>
                    <a:pt x="425" y="23558"/>
                    <a:pt x="425" y="15292"/>
                  </a:cubicBezTo>
                  <a:cubicBezTo>
                    <a:pt x="425" y="7027"/>
                    <a:pt x="7125" y="326"/>
                    <a:pt x="15391" y="326"/>
                  </a:cubicBezTo>
                  <a:cubicBezTo>
                    <a:pt x="23657" y="326"/>
                    <a:pt x="30358" y="7027"/>
                    <a:pt x="30358" y="15292"/>
                  </a:cubicBezTo>
                  <a:close/>
                </a:path>
              </a:pathLst>
            </a:custGeom>
            <a:solidFill>
              <a:srgbClr val="3A528B"/>
            </a:solidFill>
            <a:ln w="6350" cap="flat">
              <a:noFill/>
              <a:prstDash val="solid"/>
              <a:round/>
            </a:ln>
          </p:spPr>
          <p:txBody>
            <a:bodyPr rtlCol="0" anchor="ctr"/>
            <a:lstStyle/>
            <a:p>
              <a:endParaRPr lang="en-US"/>
            </a:p>
          </p:txBody>
        </p:sp>
        <p:sp>
          <p:nvSpPr>
            <p:cNvPr id="726" name="Freeform: Shape 725">
              <a:extLst>
                <a:ext uri="{FF2B5EF4-FFF2-40B4-BE49-F238E27FC236}">
                  <a16:creationId xmlns:a16="http://schemas.microsoft.com/office/drawing/2014/main" id="{6368CCD5-E8CA-B29E-74F6-392AB1DB1B5B}"/>
                </a:ext>
              </a:extLst>
            </p:cNvPr>
            <p:cNvSpPr/>
            <p:nvPr/>
          </p:nvSpPr>
          <p:spPr>
            <a:xfrm>
              <a:off x="5923217" y="4468968"/>
              <a:ext cx="29933" cy="29933"/>
            </a:xfrm>
            <a:custGeom>
              <a:avLst/>
              <a:gdLst>
                <a:gd name="connsiteX0" fmla="*/ 30363 w 29933"/>
                <a:gd name="connsiteY0" fmla="*/ 15293 h 29933"/>
                <a:gd name="connsiteX1" fmla="*/ 15396 w 29933"/>
                <a:gd name="connsiteY1" fmla="*/ 30260 h 29933"/>
                <a:gd name="connsiteX2" fmla="*/ 429 w 29933"/>
                <a:gd name="connsiteY2" fmla="*/ 15293 h 29933"/>
                <a:gd name="connsiteX3" fmla="*/ 15396 w 29933"/>
                <a:gd name="connsiteY3" fmla="*/ 326 h 29933"/>
                <a:gd name="connsiteX4" fmla="*/ 30363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93"/>
                  </a:moveTo>
                  <a:cubicBezTo>
                    <a:pt x="30363" y="23559"/>
                    <a:pt x="23662" y="30260"/>
                    <a:pt x="15396" y="30260"/>
                  </a:cubicBezTo>
                  <a:cubicBezTo>
                    <a:pt x="7130" y="30260"/>
                    <a:pt x="429" y="23559"/>
                    <a:pt x="429" y="15293"/>
                  </a:cubicBezTo>
                  <a:cubicBezTo>
                    <a:pt x="429" y="7027"/>
                    <a:pt x="7130" y="326"/>
                    <a:pt x="15396" y="326"/>
                  </a:cubicBezTo>
                  <a:cubicBezTo>
                    <a:pt x="23662" y="326"/>
                    <a:pt x="30363" y="7027"/>
                    <a:pt x="30363" y="15293"/>
                  </a:cubicBezTo>
                  <a:close/>
                </a:path>
              </a:pathLst>
            </a:custGeom>
            <a:solidFill>
              <a:srgbClr val="453580"/>
            </a:solidFill>
            <a:ln w="6350" cap="flat">
              <a:noFill/>
              <a:prstDash val="solid"/>
              <a:round/>
            </a:ln>
          </p:spPr>
          <p:txBody>
            <a:bodyPr rtlCol="0" anchor="ctr"/>
            <a:lstStyle/>
            <a:p>
              <a:endParaRPr lang="en-US"/>
            </a:p>
          </p:txBody>
        </p:sp>
        <p:sp>
          <p:nvSpPr>
            <p:cNvPr id="727" name="Freeform: Shape 726">
              <a:extLst>
                <a:ext uri="{FF2B5EF4-FFF2-40B4-BE49-F238E27FC236}">
                  <a16:creationId xmlns:a16="http://schemas.microsoft.com/office/drawing/2014/main" id="{EE3790BA-F293-3359-8007-8FFC10B40B23}"/>
                </a:ext>
              </a:extLst>
            </p:cNvPr>
            <p:cNvSpPr/>
            <p:nvPr/>
          </p:nvSpPr>
          <p:spPr>
            <a:xfrm>
              <a:off x="5953548" y="4459916"/>
              <a:ext cx="29933" cy="29933"/>
            </a:xfrm>
            <a:custGeom>
              <a:avLst/>
              <a:gdLst>
                <a:gd name="connsiteX0" fmla="*/ 30366 w 29933"/>
                <a:gd name="connsiteY0" fmla="*/ 15292 h 29933"/>
                <a:gd name="connsiteX1" fmla="*/ 15399 w 29933"/>
                <a:gd name="connsiteY1" fmla="*/ 30259 h 29933"/>
                <a:gd name="connsiteX2" fmla="*/ 433 w 29933"/>
                <a:gd name="connsiteY2" fmla="*/ 15292 h 29933"/>
                <a:gd name="connsiteX3" fmla="*/ 15399 w 29933"/>
                <a:gd name="connsiteY3" fmla="*/ 325 h 29933"/>
                <a:gd name="connsiteX4" fmla="*/ 30366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92"/>
                  </a:moveTo>
                  <a:cubicBezTo>
                    <a:pt x="30366" y="23558"/>
                    <a:pt x="23665" y="30259"/>
                    <a:pt x="15399" y="30259"/>
                  </a:cubicBezTo>
                  <a:cubicBezTo>
                    <a:pt x="7133" y="30259"/>
                    <a:pt x="433" y="23558"/>
                    <a:pt x="433" y="15292"/>
                  </a:cubicBezTo>
                  <a:cubicBezTo>
                    <a:pt x="433" y="7026"/>
                    <a:pt x="7133" y="325"/>
                    <a:pt x="15399" y="325"/>
                  </a:cubicBezTo>
                  <a:cubicBezTo>
                    <a:pt x="23665" y="325"/>
                    <a:pt x="30366" y="7026"/>
                    <a:pt x="30366" y="15292"/>
                  </a:cubicBezTo>
                  <a:close/>
                </a:path>
              </a:pathLst>
            </a:custGeom>
            <a:solidFill>
              <a:srgbClr val="32638D"/>
            </a:solidFill>
            <a:ln w="6350" cap="flat">
              <a:noFill/>
              <a:prstDash val="solid"/>
              <a:round/>
            </a:ln>
          </p:spPr>
          <p:txBody>
            <a:bodyPr rtlCol="0" anchor="ctr"/>
            <a:lstStyle/>
            <a:p>
              <a:endParaRPr lang="en-US"/>
            </a:p>
          </p:txBody>
        </p:sp>
        <p:sp>
          <p:nvSpPr>
            <p:cNvPr id="728" name="Freeform: Shape 727">
              <a:extLst>
                <a:ext uri="{FF2B5EF4-FFF2-40B4-BE49-F238E27FC236}">
                  <a16:creationId xmlns:a16="http://schemas.microsoft.com/office/drawing/2014/main" id="{188E6B87-BCC4-C884-3586-78239E94B0DC}"/>
                </a:ext>
              </a:extLst>
            </p:cNvPr>
            <p:cNvSpPr/>
            <p:nvPr/>
          </p:nvSpPr>
          <p:spPr>
            <a:xfrm>
              <a:off x="5867324" y="4471024"/>
              <a:ext cx="29933" cy="29933"/>
            </a:xfrm>
            <a:custGeom>
              <a:avLst/>
              <a:gdLst>
                <a:gd name="connsiteX0" fmla="*/ 30357 w 29933"/>
                <a:gd name="connsiteY0" fmla="*/ 15293 h 29933"/>
                <a:gd name="connsiteX1" fmla="*/ 15390 w 29933"/>
                <a:gd name="connsiteY1" fmla="*/ 30260 h 29933"/>
                <a:gd name="connsiteX2" fmla="*/ 424 w 29933"/>
                <a:gd name="connsiteY2" fmla="*/ 15293 h 29933"/>
                <a:gd name="connsiteX3" fmla="*/ 15390 w 29933"/>
                <a:gd name="connsiteY3" fmla="*/ 326 h 29933"/>
                <a:gd name="connsiteX4" fmla="*/ 30357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3"/>
                  </a:moveTo>
                  <a:cubicBezTo>
                    <a:pt x="30357" y="23559"/>
                    <a:pt x="23656" y="30260"/>
                    <a:pt x="15390" y="30260"/>
                  </a:cubicBezTo>
                  <a:cubicBezTo>
                    <a:pt x="7124" y="30260"/>
                    <a:pt x="424" y="23559"/>
                    <a:pt x="424" y="15293"/>
                  </a:cubicBezTo>
                  <a:cubicBezTo>
                    <a:pt x="424" y="7027"/>
                    <a:pt x="7124" y="326"/>
                    <a:pt x="15390" y="326"/>
                  </a:cubicBezTo>
                  <a:cubicBezTo>
                    <a:pt x="23656" y="326"/>
                    <a:pt x="30357" y="7027"/>
                    <a:pt x="30357" y="15293"/>
                  </a:cubicBezTo>
                  <a:close/>
                </a:path>
              </a:pathLst>
            </a:custGeom>
            <a:solidFill>
              <a:srgbClr val="453580"/>
            </a:solidFill>
            <a:ln w="6350" cap="flat">
              <a:noFill/>
              <a:prstDash val="solid"/>
              <a:round/>
            </a:ln>
          </p:spPr>
          <p:txBody>
            <a:bodyPr rtlCol="0" anchor="ctr"/>
            <a:lstStyle/>
            <a:p>
              <a:endParaRPr lang="en-US"/>
            </a:p>
          </p:txBody>
        </p:sp>
        <p:sp>
          <p:nvSpPr>
            <p:cNvPr id="729" name="Freeform: Shape 728">
              <a:extLst>
                <a:ext uri="{FF2B5EF4-FFF2-40B4-BE49-F238E27FC236}">
                  <a16:creationId xmlns:a16="http://schemas.microsoft.com/office/drawing/2014/main" id="{05A22A4A-8D3B-6323-B91F-84A098A5AF22}"/>
                </a:ext>
              </a:extLst>
            </p:cNvPr>
            <p:cNvSpPr/>
            <p:nvPr/>
          </p:nvSpPr>
          <p:spPr>
            <a:xfrm>
              <a:off x="5777899" y="4481103"/>
              <a:ext cx="29933" cy="29933"/>
            </a:xfrm>
            <a:custGeom>
              <a:avLst/>
              <a:gdLst>
                <a:gd name="connsiteX0" fmla="*/ 30347 w 29933"/>
                <a:gd name="connsiteY0" fmla="*/ 15294 h 29933"/>
                <a:gd name="connsiteX1" fmla="*/ 15381 w 29933"/>
                <a:gd name="connsiteY1" fmla="*/ 30261 h 29933"/>
                <a:gd name="connsiteX2" fmla="*/ 414 w 29933"/>
                <a:gd name="connsiteY2" fmla="*/ 15294 h 29933"/>
                <a:gd name="connsiteX3" fmla="*/ 15381 w 29933"/>
                <a:gd name="connsiteY3" fmla="*/ 328 h 29933"/>
                <a:gd name="connsiteX4" fmla="*/ 30347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294"/>
                  </a:moveTo>
                  <a:cubicBezTo>
                    <a:pt x="30347" y="23560"/>
                    <a:pt x="23647" y="30261"/>
                    <a:pt x="15381" y="30261"/>
                  </a:cubicBezTo>
                  <a:cubicBezTo>
                    <a:pt x="7115" y="30261"/>
                    <a:pt x="414" y="23560"/>
                    <a:pt x="414" y="15294"/>
                  </a:cubicBezTo>
                  <a:cubicBezTo>
                    <a:pt x="414" y="7028"/>
                    <a:pt x="7115" y="328"/>
                    <a:pt x="15381" y="328"/>
                  </a:cubicBezTo>
                  <a:cubicBezTo>
                    <a:pt x="23647" y="328"/>
                    <a:pt x="30347" y="7028"/>
                    <a:pt x="30347" y="15294"/>
                  </a:cubicBezTo>
                  <a:close/>
                </a:path>
              </a:pathLst>
            </a:custGeom>
            <a:solidFill>
              <a:srgbClr val="1F948B"/>
            </a:solidFill>
            <a:ln w="6350" cap="flat">
              <a:noFill/>
              <a:prstDash val="solid"/>
              <a:round/>
            </a:ln>
          </p:spPr>
          <p:txBody>
            <a:bodyPr rtlCol="0" anchor="ctr"/>
            <a:lstStyle/>
            <a:p>
              <a:endParaRPr lang="en-US"/>
            </a:p>
          </p:txBody>
        </p:sp>
        <p:sp>
          <p:nvSpPr>
            <p:cNvPr id="730" name="Freeform: Shape 729">
              <a:extLst>
                <a:ext uri="{FF2B5EF4-FFF2-40B4-BE49-F238E27FC236}">
                  <a16:creationId xmlns:a16="http://schemas.microsoft.com/office/drawing/2014/main" id="{D8C85D83-AF83-5BB8-319C-8116C655E6FF}"/>
                </a:ext>
              </a:extLst>
            </p:cNvPr>
            <p:cNvSpPr/>
            <p:nvPr/>
          </p:nvSpPr>
          <p:spPr>
            <a:xfrm>
              <a:off x="5858956" y="4468505"/>
              <a:ext cx="29933" cy="29933"/>
            </a:xfrm>
            <a:custGeom>
              <a:avLst/>
              <a:gdLst>
                <a:gd name="connsiteX0" fmla="*/ 30356 w 29933"/>
                <a:gd name="connsiteY0" fmla="*/ 15293 h 29933"/>
                <a:gd name="connsiteX1" fmla="*/ 15389 w 29933"/>
                <a:gd name="connsiteY1" fmla="*/ 30259 h 29933"/>
                <a:gd name="connsiteX2" fmla="*/ 423 w 29933"/>
                <a:gd name="connsiteY2" fmla="*/ 15293 h 29933"/>
                <a:gd name="connsiteX3" fmla="*/ 15389 w 29933"/>
                <a:gd name="connsiteY3" fmla="*/ 326 h 29933"/>
                <a:gd name="connsiteX4" fmla="*/ 30356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3"/>
                  </a:moveTo>
                  <a:cubicBezTo>
                    <a:pt x="30356" y="23559"/>
                    <a:pt x="23655" y="30259"/>
                    <a:pt x="15389" y="30259"/>
                  </a:cubicBezTo>
                  <a:cubicBezTo>
                    <a:pt x="7123" y="30259"/>
                    <a:pt x="423" y="23559"/>
                    <a:pt x="423" y="15293"/>
                  </a:cubicBezTo>
                  <a:cubicBezTo>
                    <a:pt x="423" y="7027"/>
                    <a:pt x="7123" y="326"/>
                    <a:pt x="15389" y="326"/>
                  </a:cubicBezTo>
                  <a:cubicBezTo>
                    <a:pt x="23655" y="326"/>
                    <a:pt x="30356" y="7027"/>
                    <a:pt x="30356" y="15293"/>
                  </a:cubicBezTo>
                  <a:close/>
                </a:path>
              </a:pathLst>
            </a:custGeom>
            <a:solidFill>
              <a:srgbClr val="3B508A"/>
            </a:solidFill>
            <a:ln w="6350" cap="flat">
              <a:noFill/>
              <a:prstDash val="solid"/>
              <a:round/>
            </a:ln>
          </p:spPr>
          <p:txBody>
            <a:bodyPr rtlCol="0" anchor="ctr"/>
            <a:lstStyle/>
            <a:p>
              <a:endParaRPr lang="en-US"/>
            </a:p>
          </p:txBody>
        </p:sp>
        <p:sp>
          <p:nvSpPr>
            <p:cNvPr id="731" name="Freeform: Shape 730">
              <a:extLst>
                <a:ext uri="{FF2B5EF4-FFF2-40B4-BE49-F238E27FC236}">
                  <a16:creationId xmlns:a16="http://schemas.microsoft.com/office/drawing/2014/main" id="{9351243E-B819-A58C-ECA9-08B519CF1A93}"/>
                </a:ext>
              </a:extLst>
            </p:cNvPr>
            <p:cNvSpPr/>
            <p:nvPr/>
          </p:nvSpPr>
          <p:spPr>
            <a:xfrm>
              <a:off x="5782012" y="4467405"/>
              <a:ext cx="29933" cy="29933"/>
            </a:xfrm>
            <a:custGeom>
              <a:avLst/>
              <a:gdLst>
                <a:gd name="connsiteX0" fmla="*/ 30348 w 29933"/>
                <a:gd name="connsiteY0" fmla="*/ 15293 h 29933"/>
                <a:gd name="connsiteX1" fmla="*/ 15381 w 29933"/>
                <a:gd name="connsiteY1" fmla="*/ 30259 h 29933"/>
                <a:gd name="connsiteX2" fmla="*/ 415 w 29933"/>
                <a:gd name="connsiteY2" fmla="*/ 15293 h 29933"/>
                <a:gd name="connsiteX3" fmla="*/ 15381 w 29933"/>
                <a:gd name="connsiteY3" fmla="*/ 326 h 29933"/>
                <a:gd name="connsiteX4" fmla="*/ 30348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8" y="15293"/>
                  </a:moveTo>
                  <a:cubicBezTo>
                    <a:pt x="30348" y="23559"/>
                    <a:pt x="23647" y="30259"/>
                    <a:pt x="15381" y="30259"/>
                  </a:cubicBezTo>
                  <a:cubicBezTo>
                    <a:pt x="7115" y="30259"/>
                    <a:pt x="415" y="23559"/>
                    <a:pt x="415" y="15293"/>
                  </a:cubicBezTo>
                  <a:cubicBezTo>
                    <a:pt x="415" y="7027"/>
                    <a:pt x="7115" y="326"/>
                    <a:pt x="15381" y="326"/>
                  </a:cubicBezTo>
                  <a:cubicBezTo>
                    <a:pt x="23647" y="326"/>
                    <a:pt x="30348" y="7027"/>
                    <a:pt x="30348" y="15293"/>
                  </a:cubicBezTo>
                  <a:close/>
                </a:path>
              </a:pathLst>
            </a:custGeom>
            <a:solidFill>
              <a:srgbClr val="433A83"/>
            </a:solidFill>
            <a:ln w="6350" cap="flat">
              <a:noFill/>
              <a:prstDash val="solid"/>
              <a:round/>
            </a:ln>
          </p:spPr>
          <p:txBody>
            <a:bodyPr rtlCol="0" anchor="ctr"/>
            <a:lstStyle/>
            <a:p>
              <a:endParaRPr lang="en-US"/>
            </a:p>
          </p:txBody>
        </p:sp>
        <p:sp>
          <p:nvSpPr>
            <p:cNvPr id="732" name="Freeform: Shape 731">
              <a:extLst>
                <a:ext uri="{FF2B5EF4-FFF2-40B4-BE49-F238E27FC236}">
                  <a16:creationId xmlns:a16="http://schemas.microsoft.com/office/drawing/2014/main" id="{D321DB58-2AA9-2755-A258-9A6D0BFED077}"/>
                </a:ext>
              </a:extLst>
            </p:cNvPr>
            <p:cNvSpPr/>
            <p:nvPr/>
          </p:nvSpPr>
          <p:spPr>
            <a:xfrm>
              <a:off x="5919851" y="4458945"/>
              <a:ext cx="29933" cy="29933"/>
            </a:xfrm>
            <a:custGeom>
              <a:avLst/>
              <a:gdLst>
                <a:gd name="connsiteX0" fmla="*/ 30362 w 29933"/>
                <a:gd name="connsiteY0" fmla="*/ 15292 h 29933"/>
                <a:gd name="connsiteX1" fmla="*/ 15396 w 29933"/>
                <a:gd name="connsiteY1" fmla="*/ 30258 h 29933"/>
                <a:gd name="connsiteX2" fmla="*/ 429 w 29933"/>
                <a:gd name="connsiteY2" fmla="*/ 15292 h 29933"/>
                <a:gd name="connsiteX3" fmla="*/ 15396 w 29933"/>
                <a:gd name="connsiteY3" fmla="*/ 325 h 29933"/>
                <a:gd name="connsiteX4" fmla="*/ 30362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92"/>
                  </a:moveTo>
                  <a:cubicBezTo>
                    <a:pt x="30362" y="23558"/>
                    <a:pt x="23662" y="30258"/>
                    <a:pt x="15396" y="30258"/>
                  </a:cubicBezTo>
                  <a:cubicBezTo>
                    <a:pt x="7130" y="30258"/>
                    <a:pt x="429" y="23558"/>
                    <a:pt x="429" y="15292"/>
                  </a:cubicBezTo>
                  <a:cubicBezTo>
                    <a:pt x="429" y="7026"/>
                    <a:pt x="7130" y="325"/>
                    <a:pt x="15396" y="325"/>
                  </a:cubicBezTo>
                  <a:cubicBezTo>
                    <a:pt x="23662" y="325"/>
                    <a:pt x="30362" y="7026"/>
                    <a:pt x="30362" y="15292"/>
                  </a:cubicBezTo>
                  <a:close/>
                </a:path>
              </a:pathLst>
            </a:custGeom>
            <a:solidFill>
              <a:srgbClr val="31668D"/>
            </a:solidFill>
            <a:ln w="6350" cap="flat">
              <a:noFill/>
              <a:prstDash val="solid"/>
              <a:round/>
            </a:ln>
          </p:spPr>
          <p:txBody>
            <a:bodyPr rtlCol="0" anchor="ctr"/>
            <a:lstStyle/>
            <a:p>
              <a:endParaRPr lang="en-US"/>
            </a:p>
          </p:txBody>
        </p:sp>
        <p:sp>
          <p:nvSpPr>
            <p:cNvPr id="733" name="Freeform: Shape 732">
              <a:extLst>
                <a:ext uri="{FF2B5EF4-FFF2-40B4-BE49-F238E27FC236}">
                  <a16:creationId xmlns:a16="http://schemas.microsoft.com/office/drawing/2014/main" id="{9265DC30-83A7-9F94-F281-D5B36DF885F0}"/>
                </a:ext>
              </a:extLst>
            </p:cNvPr>
            <p:cNvSpPr/>
            <p:nvPr/>
          </p:nvSpPr>
          <p:spPr>
            <a:xfrm>
              <a:off x="5814493" y="4472645"/>
              <a:ext cx="29933" cy="29933"/>
            </a:xfrm>
            <a:custGeom>
              <a:avLst/>
              <a:gdLst>
                <a:gd name="connsiteX0" fmla="*/ 30351 w 29933"/>
                <a:gd name="connsiteY0" fmla="*/ 15293 h 29933"/>
                <a:gd name="connsiteX1" fmla="*/ 15385 w 29933"/>
                <a:gd name="connsiteY1" fmla="*/ 30260 h 29933"/>
                <a:gd name="connsiteX2" fmla="*/ 418 w 29933"/>
                <a:gd name="connsiteY2" fmla="*/ 15293 h 29933"/>
                <a:gd name="connsiteX3" fmla="*/ 15385 w 29933"/>
                <a:gd name="connsiteY3" fmla="*/ 327 h 29933"/>
                <a:gd name="connsiteX4" fmla="*/ 30351 w 29933"/>
                <a:gd name="connsiteY4" fmla="*/ 1529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93"/>
                  </a:moveTo>
                  <a:cubicBezTo>
                    <a:pt x="30351" y="23559"/>
                    <a:pt x="23650" y="30260"/>
                    <a:pt x="15385" y="30260"/>
                  </a:cubicBezTo>
                  <a:cubicBezTo>
                    <a:pt x="7119" y="30260"/>
                    <a:pt x="418" y="23559"/>
                    <a:pt x="418" y="15293"/>
                  </a:cubicBezTo>
                  <a:cubicBezTo>
                    <a:pt x="418" y="7027"/>
                    <a:pt x="7119" y="327"/>
                    <a:pt x="15385" y="327"/>
                  </a:cubicBezTo>
                  <a:cubicBezTo>
                    <a:pt x="23650" y="327"/>
                    <a:pt x="30351" y="7027"/>
                    <a:pt x="30351" y="15293"/>
                  </a:cubicBezTo>
                  <a:close/>
                </a:path>
              </a:pathLst>
            </a:custGeom>
            <a:solidFill>
              <a:srgbClr val="481D6F"/>
            </a:solidFill>
            <a:ln w="6350" cap="flat">
              <a:noFill/>
              <a:prstDash val="solid"/>
              <a:round/>
            </a:ln>
          </p:spPr>
          <p:txBody>
            <a:bodyPr rtlCol="0" anchor="ctr"/>
            <a:lstStyle/>
            <a:p>
              <a:endParaRPr lang="en-US"/>
            </a:p>
          </p:txBody>
        </p:sp>
        <p:sp>
          <p:nvSpPr>
            <p:cNvPr id="734" name="Freeform: Shape 733">
              <a:extLst>
                <a:ext uri="{FF2B5EF4-FFF2-40B4-BE49-F238E27FC236}">
                  <a16:creationId xmlns:a16="http://schemas.microsoft.com/office/drawing/2014/main" id="{D63707B6-06CF-0FC8-484D-93003BECC9EF}"/>
                </a:ext>
              </a:extLst>
            </p:cNvPr>
            <p:cNvSpPr/>
            <p:nvPr/>
          </p:nvSpPr>
          <p:spPr>
            <a:xfrm>
              <a:off x="5888295" y="4454598"/>
              <a:ext cx="29933" cy="29933"/>
            </a:xfrm>
            <a:custGeom>
              <a:avLst/>
              <a:gdLst>
                <a:gd name="connsiteX0" fmla="*/ 30359 w 29933"/>
                <a:gd name="connsiteY0" fmla="*/ 15291 h 29933"/>
                <a:gd name="connsiteX1" fmla="*/ 15392 w 29933"/>
                <a:gd name="connsiteY1" fmla="*/ 30258 h 29933"/>
                <a:gd name="connsiteX2" fmla="*/ 426 w 29933"/>
                <a:gd name="connsiteY2" fmla="*/ 15291 h 29933"/>
                <a:gd name="connsiteX3" fmla="*/ 15392 w 29933"/>
                <a:gd name="connsiteY3" fmla="*/ 325 h 29933"/>
                <a:gd name="connsiteX4" fmla="*/ 30359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91"/>
                  </a:moveTo>
                  <a:cubicBezTo>
                    <a:pt x="30359" y="23557"/>
                    <a:pt x="23658" y="30258"/>
                    <a:pt x="15392" y="30258"/>
                  </a:cubicBezTo>
                  <a:cubicBezTo>
                    <a:pt x="7127" y="30258"/>
                    <a:pt x="426" y="23557"/>
                    <a:pt x="426" y="15291"/>
                  </a:cubicBezTo>
                  <a:cubicBezTo>
                    <a:pt x="426" y="7026"/>
                    <a:pt x="7127" y="325"/>
                    <a:pt x="15392" y="325"/>
                  </a:cubicBezTo>
                  <a:cubicBezTo>
                    <a:pt x="23658" y="325"/>
                    <a:pt x="30359" y="7026"/>
                    <a:pt x="30359" y="15291"/>
                  </a:cubicBezTo>
                  <a:close/>
                </a:path>
              </a:pathLst>
            </a:custGeom>
            <a:solidFill>
              <a:srgbClr val="345F8D"/>
            </a:solidFill>
            <a:ln w="6350" cap="flat">
              <a:noFill/>
              <a:prstDash val="solid"/>
              <a:round/>
            </a:ln>
          </p:spPr>
          <p:txBody>
            <a:bodyPr rtlCol="0" anchor="ctr"/>
            <a:lstStyle/>
            <a:p>
              <a:endParaRPr lang="en-US"/>
            </a:p>
          </p:txBody>
        </p:sp>
        <p:sp>
          <p:nvSpPr>
            <p:cNvPr id="735" name="Freeform: Shape 734">
              <a:extLst>
                <a:ext uri="{FF2B5EF4-FFF2-40B4-BE49-F238E27FC236}">
                  <a16:creationId xmlns:a16="http://schemas.microsoft.com/office/drawing/2014/main" id="{A62585E4-AA90-38A5-E1CA-4DA98192EE9A}"/>
                </a:ext>
              </a:extLst>
            </p:cNvPr>
            <p:cNvSpPr/>
            <p:nvPr/>
          </p:nvSpPr>
          <p:spPr>
            <a:xfrm>
              <a:off x="5772772" y="4478438"/>
              <a:ext cx="29933" cy="29933"/>
            </a:xfrm>
            <a:custGeom>
              <a:avLst/>
              <a:gdLst>
                <a:gd name="connsiteX0" fmla="*/ 30347 w 29933"/>
                <a:gd name="connsiteY0" fmla="*/ 15294 h 29933"/>
                <a:gd name="connsiteX1" fmla="*/ 15380 w 29933"/>
                <a:gd name="connsiteY1" fmla="*/ 30261 h 29933"/>
                <a:gd name="connsiteX2" fmla="*/ 414 w 29933"/>
                <a:gd name="connsiteY2" fmla="*/ 15294 h 29933"/>
                <a:gd name="connsiteX3" fmla="*/ 15380 w 29933"/>
                <a:gd name="connsiteY3" fmla="*/ 327 h 29933"/>
                <a:gd name="connsiteX4" fmla="*/ 30347 w 29933"/>
                <a:gd name="connsiteY4" fmla="*/ 1529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294"/>
                  </a:moveTo>
                  <a:cubicBezTo>
                    <a:pt x="30347" y="23560"/>
                    <a:pt x="23646" y="30261"/>
                    <a:pt x="15380" y="30261"/>
                  </a:cubicBezTo>
                  <a:cubicBezTo>
                    <a:pt x="7114" y="30261"/>
                    <a:pt x="414" y="23560"/>
                    <a:pt x="414" y="15294"/>
                  </a:cubicBezTo>
                  <a:cubicBezTo>
                    <a:pt x="414" y="7028"/>
                    <a:pt x="7114" y="327"/>
                    <a:pt x="15380" y="327"/>
                  </a:cubicBezTo>
                  <a:cubicBezTo>
                    <a:pt x="23646" y="327"/>
                    <a:pt x="30347" y="7028"/>
                    <a:pt x="30347" y="15294"/>
                  </a:cubicBezTo>
                  <a:close/>
                </a:path>
              </a:pathLst>
            </a:custGeom>
            <a:solidFill>
              <a:srgbClr val="471265"/>
            </a:solidFill>
            <a:ln w="6350" cap="flat">
              <a:noFill/>
              <a:prstDash val="solid"/>
              <a:round/>
            </a:ln>
          </p:spPr>
          <p:txBody>
            <a:bodyPr rtlCol="0" anchor="ctr"/>
            <a:lstStyle/>
            <a:p>
              <a:endParaRPr lang="en-US"/>
            </a:p>
          </p:txBody>
        </p:sp>
        <p:sp>
          <p:nvSpPr>
            <p:cNvPr id="736" name="Freeform: Shape 735">
              <a:extLst>
                <a:ext uri="{FF2B5EF4-FFF2-40B4-BE49-F238E27FC236}">
                  <a16:creationId xmlns:a16="http://schemas.microsoft.com/office/drawing/2014/main" id="{4588B368-7A5E-164B-E033-26716CA4ED66}"/>
                </a:ext>
              </a:extLst>
            </p:cNvPr>
            <p:cNvSpPr/>
            <p:nvPr/>
          </p:nvSpPr>
          <p:spPr>
            <a:xfrm>
              <a:off x="5897014" y="4457325"/>
              <a:ext cx="29933" cy="29933"/>
            </a:xfrm>
            <a:custGeom>
              <a:avLst/>
              <a:gdLst>
                <a:gd name="connsiteX0" fmla="*/ 30360 w 29933"/>
                <a:gd name="connsiteY0" fmla="*/ 15292 h 29933"/>
                <a:gd name="connsiteX1" fmla="*/ 15393 w 29933"/>
                <a:gd name="connsiteY1" fmla="*/ 30258 h 29933"/>
                <a:gd name="connsiteX2" fmla="*/ 427 w 29933"/>
                <a:gd name="connsiteY2" fmla="*/ 15292 h 29933"/>
                <a:gd name="connsiteX3" fmla="*/ 15393 w 29933"/>
                <a:gd name="connsiteY3" fmla="*/ 325 h 29933"/>
                <a:gd name="connsiteX4" fmla="*/ 30360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92"/>
                  </a:moveTo>
                  <a:cubicBezTo>
                    <a:pt x="30360" y="23558"/>
                    <a:pt x="23659" y="30258"/>
                    <a:pt x="15393" y="30258"/>
                  </a:cubicBezTo>
                  <a:cubicBezTo>
                    <a:pt x="7127" y="30258"/>
                    <a:pt x="427" y="23558"/>
                    <a:pt x="427" y="15292"/>
                  </a:cubicBezTo>
                  <a:cubicBezTo>
                    <a:pt x="427" y="7026"/>
                    <a:pt x="7127" y="325"/>
                    <a:pt x="15393" y="325"/>
                  </a:cubicBezTo>
                  <a:cubicBezTo>
                    <a:pt x="23659" y="325"/>
                    <a:pt x="30360" y="7026"/>
                    <a:pt x="30360" y="15292"/>
                  </a:cubicBezTo>
                  <a:close/>
                </a:path>
              </a:pathLst>
            </a:custGeom>
            <a:solidFill>
              <a:srgbClr val="453580"/>
            </a:solidFill>
            <a:ln w="6350" cap="flat">
              <a:noFill/>
              <a:prstDash val="solid"/>
              <a:round/>
            </a:ln>
          </p:spPr>
          <p:txBody>
            <a:bodyPr rtlCol="0" anchor="ctr"/>
            <a:lstStyle/>
            <a:p>
              <a:endParaRPr lang="en-US"/>
            </a:p>
          </p:txBody>
        </p:sp>
        <p:sp>
          <p:nvSpPr>
            <p:cNvPr id="737" name="Freeform: Shape 736">
              <a:extLst>
                <a:ext uri="{FF2B5EF4-FFF2-40B4-BE49-F238E27FC236}">
                  <a16:creationId xmlns:a16="http://schemas.microsoft.com/office/drawing/2014/main" id="{A88BB8F3-205F-0DCA-0D14-2F312DF0D5FA}"/>
                </a:ext>
              </a:extLst>
            </p:cNvPr>
            <p:cNvSpPr/>
            <p:nvPr/>
          </p:nvSpPr>
          <p:spPr>
            <a:xfrm>
              <a:off x="5849591" y="4452715"/>
              <a:ext cx="29933" cy="29933"/>
            </a:xfrm>
            <a:custGeom>
              <a:avLst/>
              <a:gdLst>
                <a:gd name="connsiteX0" fmla="*/ 30355 w 29933"/>
                <a:gd name="connsiteY0" fmla="*/ 15291 h 29933"/>
                <a:gd name="connsiteX1" fmla="*/ 15388 w 29933"/>
                <a:gd name="connsiteY1" fmla="*/ 30258 h 29933"/>
                <a:gd name="connsiteX2" fmla="*/ 422 w 29933"/>
                <a:gd name="connsiteY2" fmla="*/ 15291 h 29933"/>
                <a:gd name="connsiteX3" fmla="*/ 15388 w 29933"/>
                <a:gd name="connsiteY3" fmla="*/ 325 h 29933"/>
                <a:gd name="connsiteX4" fmla="*/ 30355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91"/>
                  </a:moveTo>
                  <a:cubicBezTo>
                    <a:pt x="30355" y="23557"/>
                    <a:pt x="23654" y="30258"/>
                    <a:pt x="15388" y="30258"/>
                  </a:cubicBezTo>
                  <a:cubicBezTo>
                    <a:pt x="7122" y="30258"/>
                    <a:pt x="422" y="23557"/>
                    <a:pt x="422" y="15291"/>
                  </a:cubicBezTo>
                  <a:cubicBezTo>
                    <a:pt x="422" y="7025"/>
                    <a:pt x="7122" y="325"/>
                    <a:pt x="15388" y="325"/>
                  </a:cubicBezTo>
                  <a:cubicBezTo>
                    <a:pt x="23654" y="325"/>
                    <a:pt x="30355" y="7025"/>
                    <a:pt x="30355" y="15291"/>
                  </a:cubicBezTo>
                  <a:close/>
                </a:path>
              </a:pathLst>
            </a:custGeom>
            <a:solidFill>
              <a:srgbClr val="3D4C89"/>
            </a:solidFill>
            <a:ln w="6350" cap="flat">
              <a:noFill/>
              <a:prstDash val="solid"/>
              <a:round/>
            </a:ln>
          </p:spPr>
          <p:txBody>
            <a:bodyPr rtlCol="0" anchor="ctr"/>
            <a:lstStyle/>
            <a:p>
              <a:endParaRPr lang="en-US"/>
            </a:p>
          </p:txBody>
        </p:sp>
        <p:sp>
          <p:nvSpPr>
            <p:cNvPr id="738" name="Freeform: Shape 737">
              <a:extLst>
                <a:ext uri="{FF2B5EF4-FFF2-40B4-BE49-F238E27FC236}">
                  <a16:creationId xmlns:a16="http://schemas.microsoft.com/office/drawing/2014/main" id="{EEFD0FC1-17B2-3CAE-7D66-24D1E8B01308}"/>
                </a:ext>
              </a:extLst>
            </p:cNvPr>
            <p:cNvSpPr/>
            <p:nvPr/>
          </p:nvSpPr>
          <p:spPr>
            <a:xfrm>
              <a:off x="5984745" y="4450377"/>
              <a:ext cx="29933" cy="29933"/>
            </a:xfrm>
            <a:custGeom>
              <a:avLst/>
              <a:gdLst>
                <a:gd name="connsiteX0" fmla="*/ 30369 w 29933"/>
                <a:gd name="connsiteY0" fmla="*/ 15291 h 29933"/>
                <a:gd name="connsiteX1" fmla="*/ 15403 w 29933"/>
                <a:gd name="connsiteY1" fmla="*/ 30258 h 29933"/>
                <a:gd name="connsiteX2" fmla="*/ 436 w 29933"/>
                <a:gd name="connsiteY2" fmla="*/ 15291 h 29933"/>
                <a:gd name="connsiteX3" fmla="*/ 15403 w 29933"/>
                <a:gd name="connsiteY3" fmla="*/ 324 h 29933"/>
                <a:gd name="connsiteX4" fmla="*/ 30369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91"/>
                  </a:moveTo>
                  <a:cubicBezTo>
                    <a:pt x="30369" y="23557"/>
                    <a:pt x="23668" y="30258"/>
                    <a:pt x="15403" y="30258"/>
                  </a:cubicBezTo>
                  <a:cubicBezTo>
                    <a:pt x="7137" y="30258"/>
                    <a:pt x="436" y="23557"/>
                    <a:pt x="436" y="15291"/>
                  </a:cubicBezTo>
                  <a:cubicBezTo>
                    <a:pt x="436" y="7025"/>
                    <a:pt x="7137" y="324"/>
                    <a:pt x="15403" y="324"/>
                  </a:cubicBezTo>
                  <a:cubicBezTo>
                    <a:pt x="23668" y="324"/>
                    <a:pt x="30369" y="7025"/>
                    <a:pt x="30369" y="15291"/>
                  </a:cubicBezTo>
                  <a:close/>
                </a:path>
              </a:pathLst>
            </a:custGeom>
            <a:solidFill>
              <a:srgbClr val="2B738E"/>
            </a:solidFill>
            <a:ln w="6350" cap="flat">
              <a:noFill/>
              <a:prstDash val="solid"/>
              <a:round/>
            </a:ln>
          </p:spPr>
          <p:txBody>
            <a:bodyPr rtlCol="0" anchor="ctr"/>
            <a:lstStyle/>
            <a:p>
              <a:endParaRPr lang="en-US"/>
            </a:p>
          </p:txBody>
        </p:sp>
        <p:sp>
          <p:nvSpPr>
            <p:cNvPr id="739" name="Freeform: Shape 738">
              <a:extLst>
                <a:ext uri="{FF2B5EF4-FFF2-40B4-BE49-F238E27FC236}">
                  <a16:creationId xmlns:a16="http://schemas.microsoft.com/office/drawing/2014/main" id="{1AFC0D1F-55F7-CAB5-DA77-97F8CCAD37CC}"/>
                </a:ext>
              </a:extLst>
            </p:cNvPr>
            <p:cNvSpPr/>
            <p:nvPr/>
          </p:nvSpPr>
          <p:spPr>
            <a:xfrm>
              <a:off x="5874713" y="4456605"/>
              <a:ext cx="29933" cy="29933"/>
            </a:xfrm>
            <a:custGeom>
              <a:avLst/>
              <a:gdLst>
                <a:gd name="connsiteX0" fmla="*/ 30358 w 29933"/>
                <a:gd name="connsiteY0" fmla="*/ 15292 h 29933"/>
                <a:gd name="connsiteX1" fmla="*/ 15391 w 29933"/>
                <a:gd name="connsiteY1" fmla="*/ 30258 h 29933"/>
                <a:gd name="connsiteX2" fmla="*/ 424 w 29933"/>
                <a:gd name="connsiteY2" fmla="*/ 15292 h 29933"/>
                <a:gd name="connsiteX3" fmla="*/ 15391 w 29933"/>
                <a:gd name="connsiteY3" fmla="*/ 325 h 29933"/>
                <a:gd name="connsiteX4" fmla="*/ 30358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2"/>
                  </a:moveTo>
                  <a:cubicBezTo>
                    <a:pt x="30358" y="23557"/>
                    <a:pt x="23657" y="30258"/>
                    <a:pt x="15391" y="30258"/>
                  </a:cubicBezTo>
                  <a:cubicBezTo>
                    <a:pt x="7125" y="30258"/>
                    <a:pt x="424" y="23557"/>
                    <a:pt x="424" y="15292"/>
                  </a:cubicBezTo>
                  <a:cubicBezTo>
                    <a:pt x="424" y="7026"/>
                    <a:pt x="7125" y="325"/>
                    <a:pt x="15391" y="325"/>
                  </a:cubicBezTo>
                  <a:cubicBezTo>
                    <a:pt x="23657" y="325"/>
                    <a:pt x="30358" y="7026"/>
                    <a:pt x="30358" y="15292"/>
                  </a:cubicBezTo>
                  <a:close/>
                </a:path>
              </a:pathLst>
            </a:custGeom>
            <a:solidFill>
              <a:srgbClr val="443982"/>
            </a:solidFill>
            <a:ln w="6350" cap="flat">
              <a:noFill/>
              <a:prstDash val="solid"/>
              <a:round/>
            </a:ln>
          </p:spPr>
          <p:txBody>
            <a:bodyPr rtlCol="0" anchor="ctr"/>
            <a:lstStyle/>
            <a:p>
              <a:endParaRPr lang="en-US"/>
            </a:p>
          </p:txBody>
        </p:sp>
        <p:sp>
          <p:nvSpPr>
            <p:cNvPr id="740" name="Freeform: Shape 739">
              <a:extLst>
                <a:ext uri="{FF2B5EF4-FFF2-40B4-BE49-F238E27FC236}">
                  <a16:creationId xmlns:a16="http://schemas.microsoft.com/office/drawing/2014/main" id="{09190CD8-57B6-531F-8680-2FCC43F8F534}"/>
                </a:ext>
              </a:extLst>
            </p:cNvPr>
            <p:cNvSpPr/>
            <p:nvPr/>
          </p:nvSpPr>
          <p:spPr>
            <a:xfrm>
              <a:off x="5880958" y="4454528"/>
              <a:ext cx="29933" cy="29933"/>
            </a:xfrm>
            <a:custGeom>
              <a:avLst/>
              <a:gdLst>
                <a:gd name="connsiteX0" fmla="*/ 30358 w 29933"/>
                <a:gd name="connsiteY0" fmla="*/ 15291 h 29933"/>
                <a:gd name="connsiteX1" fmla="*/ 15392 w 29933"/>
                <a:gd name="connsiteY1" fmla="*/ 30258 h 29933"/>
                <a:gd name="connsiteX2" fmla="*/ 425 w 29933"/>
                <a:gd name="connsiteY2" fmla="*/ 15291 h 29933"/>
                <a:gd name="connsiteX3" fmla="*/ 15392 w 29933"/>
                <a:gd name="connsiteY3" fmla="*/ 325 h 29933"/>
                <a:gd name="connsiteX4" fmla="*/ 30358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1"/>
                  </a:moveTo>
                  <a:cubicBezTo>
                    <a:pt x="30358" y="23557"/>
                    <a:pt x="23657" y="30258"/>
                    <a:pt x="15392" y="30258"/>
                  </a:cubicBezTo>
                  <a:cubicBezTo>
                    <a:pt x="7126" y="30258"/>
                    <a:pt x="425" y="23557"/>
                    <a:pt x="425" y="15291"/>
                  </a:cubicBezTo>
                  <a:cubicBezTo>
                    <a:pt x="425" y="7026"/>
                    <a:pt x="7126" y="325"/>
                    <a:pt x="15392" y="325"/>
                  </a:cubicBezTo>
                  <a:cubicBezTo>
                    <a:pt x="23657" y="325"/>
                    <a:pt x="30358" y="7026"/>
                    <a:pt x="30358" y="15291"/>
                  </a:cubicBezTo>
                  <a:close/>
                </a:path>
              </a:pathLst>
            </a:custGeom>
            <a:solidFill>
              <a:srgbClr val="37588C"/>
            </a:solidFill>
            <a:ln w="6350" cap="flat">
              <a:noFill/>
              <a:prstDash val="solid"/>
              <a:round/>
            </a:ln>
          </p:spPr>
          <p:txBody>
            <a:bodyPr rtlCol="0" anchor="ctr"/>
            <a:lstStyle/>
            <a:p>
              <a:endParaRPr lang="en-US"/>
            </a:p>
          </p:txBody>
        </p:sp>
        <p:sp>
          <p:nvSpPr>
            <p:cNvPr id="741" name="Freeform: Shape 740">
              <a:extLst>
                <a:ext uri="{FF2B5EF4-FFF2-40B4-BE49-F238E27FC236}">
                  <a16:creationId xmlns:a16="http://schemas.microsoft.com/office/drawing/2014/main" id="{88561475-23C7-BC44-C766-919E10B2A328}"/>
                </a:ext>
              </a:extLst>
            </p:cNvPr>
            <p:cNvSpPr/>
            <p:nvPr/>
          </p:nvSpPr>
          <p:spPr>
            <a:xfrm>
              <a:off x="5997127" y="4449325"/>
              <a:ext cx="29933" cy="29933"/>
            </a:xfrm>
            <a:custGeom>
              <a:avLst/>
              <a:gdLst>
                <a:gd name="connsiteX0" fmla="*/ 30370 w 29933"/>
                <a:gd name="connsiteY0" fmla="*/ 15291 h 29933"/>
                <a:gd name="connsiteX1" fmla="*/ 15404 w 29933"/>
                <a:gd name="connsiteY1" fmla="*/ 30257 h 29933"/>
                <a:gd name="connsiteX2" fmla="*/ 437 w 29933"/>
                <a:gd name="connsiteY2" fmla="*/ 15291 h 29933"/>
                <a:gd name="connsiteX3" fmla="*/ 15404 w 29933"/>
                <a:gd name="connsiteY3" fmla="*/ 324 h 29933"/>
                <a:gd name="connsiteX4" fmla="*/ 30370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91"/>
                  </a:moveTo>
                  <a:cubicBezTo>
                    <a:pt x="30370" y="23557"/>
                    <a:pt x="23670" y="30257"/>
                    <a:pt x="15404" y="30257"/>
                  </a:cubicBezTo>
                  <a:cubicBezTo>
                    <a:pt x="7138" y="30257"/>
                    <a:pt x="437" y="23557"/>
                    <a:pt x="437" y="15291"/>
                  </a:cubicBezTo>
                  <a:cubicBezTo>
                    <a:pt x="437" y="7025"/>
                    <a:pt x="7138" y="324"/>
                    <a:pt x="15404" y="324"/>
                  </a:cubicBezTo>
                  <a:cubicBezTo>
                    <a:pt x="23670" y="324"/>
                    <a:pt x="30370" y="7025"/>
                    <a:pt x="30370" y="15291"/>
                  </a:cubicBezTo>
                  <a:close/>
                </a:path>
              </a:pathLst>
            </a:custGeom>
            <a:solidFill>
              <a:srgbClr val="31658D"/>
            </a:solidFill>
            <a:ln w="6350" cap="flat">
              <a:noFill/>
              <a:prstDash val="solid"/>
              <a:round/>
            </a:ln>
          </p:spPr>
          <p:txBody>
            <a:bodyPr rtlCol="0" anchor="ctr"/>
            <a:lstStyle/>
            <a:p>
              <a:endParaRPr lang="en-US"/>
            </a:p>
          </p:txBody>
        </p:sp>
        <p:sp>
          <p:nvSpPr>
            <p:cNvPr id="742" name="Freeform: Shape 741">
              <a:extLst>
                <a:ext uri="{FF2B5EF4-FFF2-40B4-BE49-F238E27FC236}">
                  <a16:creationId xmlns:a16="http://schemas.microsoft.com/office/drawing/2014/main" id="{87EF1DE4-1E04-31A5-3849-5537C0DA1E7F}"/>
                </a:ext>
              </a:extLst>
            </p:cNvPr>
            <p:cNvSpPr/>
            <p:nvPr/>
          </p:nvSpPr>
          <p:spPr>
            <a:xfrm>
              <a:off x="5918675" y="4443735"/>
              <a:ext cx="29933" cy="29933"/>
            </a:xfrm>
            <a:custGeom>
              <a:avLst/>
              <a:gdLst>
                <a:gd name="connsiteX0" fmla="*/ 30362 w 29933"/>
                <a:gd name="connsiteY0" fmla="*/ 15290 h 29933"/>
                <a:gd name="connsiteX1" fmla="*/ 15396 w 29933"/>
                <a:gd name="connsiteY1" fmla="*/ 30257 h 29933"/>
                <a:gd name="connsiteX2" fmla="*/ 429 w 29933"/>
                <a:gd name="connsiteY2" fmla="*/ 15290 h 29933"/>
                <a:gd name="connsiteX3" fmla="*/ 15396 w 29933"/>
                <a:gd name="connsiteY3" fmla="*/ 324 h 29933"/>
                <a:gd name="connsiteX4" fmla="*/ 30362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90"/>
                  </a:moveTo>
                  <a:cubicBezTo>
                    <a:pt x="30362" y="23556"/>
                    <a:pt x="23661" y="30257"/>
                    <a:pt x="15396" y="30257"/>
                  </a:cubicBezTo>
                  <a:cubicBezTo>
                    <a:pt x="7130" y="30257"/>
                    <a:pt x="429" y="23556"/>
                    <a:pt x="429" y="15290"/>
                  </a:cubicBezTo>
                  <a:cubicBezTo>
                    <a:pt x="429" y="7024"/>
                    <a:pt x="7130" y="324"/>
                    <a:pt x="15396" y="324"/>
                  </a:cubicBezTo>
                  <a:cubicBezTo>
                    <a:pt x="23661" y="324"/>
                    <a:pt x="30362" y="7024"/>
                    <a:pt x="30362" y="15290"/>
                  </a:cubicBezTo>
                  <a:close/>
                </a:path>
              </a:pathLst>
            </a:custGeom>
            <a:solidFill>
              <a:srgbClr val="3E4888"/>
            </a:solidFill>
            <a:ln w="6350" cap="flat">
              <a:noFill/>
              <a:prstDash val="solid"/>
              <a:round/>
            </a:ln>
          </p:spPr>
          <p:txBody>
            <a:bodyPr rtlCol="0" anchor="ctr"/>
            <a:lstStyle/>
            <a:p>
              <a:endParaRPr lang="en-US"/>
            </a:p>
          </p:txBody>
        </p:sp>
        <p:sp>
          <p:nvSpPr>
            <p:cNvPr id="743" name="Freeform: Shape 742">
              <a:extLst>
                <a:ext uri="{FF2B5EF4-FFF2-40B4-BE49-F238E27FC236}">
                  <a16:creationId xmlns:a16="http://schemas.microsoft.com/office/drawing/2014/main" id="{4E95C5D8-B93A-D766-6CA4-D3009867D2F4}"/>
                </a:ext>
              </a:extLst>
            </p:cNvPr>
            <p:cNvSpPr/>
            <p:nvPr/>
          </p:nvSpPr>
          <p:spPr>
            <a:xfrm>
              <a:off x="5838905" y="4457067"/>
              <a:ext cx="29933" cy="29933"/>
            </a:xfrm>
            <a:custGeom>
              <a:avLst/>
              <a:gdLst>
                <a:gd name="connsiteX0" fmla="*/ 30354 w 29933"/>
                <a:gd name="connsiteY0" fmla="*/ 15292 h 29933"/>
                <a:gd name="connsiteX1" fmla="*/ 15387 w 29933"/>
                <a:gd name="connsiteY1" fmla="*/ 30258 h 29933"/>
                <a:gd name="connsiteX2" fmla="*/ 421 w 29933"/>
                <a:gd name="connsiteY2" fmla="*/ 15292 h 29933"/>
                <a:gd name="connsiteX3" fmla="*/ 15387 w 29933"/>
                <a:gd name="connsiteY3" fmla="*/ 325 h 29933"/>
                <a:gd name="connsiteX4" fmla="*/ 30354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92"/>
                  </a:moveTo>
                  <a:cubicBezTo>
                    <a:pt x="30354" y="23557"/>
                    <a:pt x="23653" y="30258"/>
                    <a:pt x="15387" y="30258"/>
                  </a:cubicBezTo>
                  <a:cubicBezTo>
                    <a:pt x="7121" y="30258"/>
                    <a:pt x="421" y="23557"/>
                    <a:pt x="421" y="15292"/>
                  </a:cubicBezTo>
                  <a:cubicBezTo>
                    <a:pt x="421" y="7026"/>
                    <a:pt x="7121" y="325"/>
                    <a:pt x="15387" y="325"/>
                  </a:cubicBezTo>
                  <a:cubicBezTo>
                    <a:pt x="23653" y="325"/>
                    <a:pt x="30354" y="7026"/>
                    <a:pt x="30354" y="15292"/>
                  </a:cubicBezTo>
                  <a:close/>
                </a:path>
              </a:pathLst>
            </a:custGeom>
            <a:solidFill>
              <a:srgbClr val="481E70"/>
            </a:solidFill>
            <a:ln w="6350" cap="flat">
              <a:noFill/>
              <a:prstDash val="solid"/>
              <a:round/>
            </a:ln>
          </p:spPr>
          <p:txBody>
            <a:bodyPr rtlCol="0" anchor="ctr"/>
            <a:lstStyle/>
            <a:p>
              <a:endParaRPr lang="en-US"/>
            </a:p>
          </p:txBody>
        </p:sp>
        <p:sp>
          <p:nvSpPr>
            <p:cNvPr id="744" name="Freeform: Shape 743">
              <a:extLst>
                <a:ext uri="{FF2B5EF4-FFF2-40B4-BE49-F238E27FC236}">
                  <a16:creationId xmlns:a16="http://schemas.microsoft.com/office/drawing/2014/main" id="{9F5E1B51-53D5-C370-9077-5DF24275D463}"/>
                </a:ext>
              </a:extLst>
            </p:cNvPr>
            <p:cNvSpPr/>
            <p:nvPr/>
          </p:nvSpPr>
          <p:spPr>
            <a:xfrm>
              <a:off x="5937892" y="4448394"/>
              <a:ext cx="29933" cy="29933"/>
            </a:xfrm>
            <a:custGeom>
              <a:avLst/>
              <a:gdLst>
                <a:gd name="connsiteX0" fmla="*/ 30364 w 29933"/>
                <a:gd name="connsiteY0" fmla="*/ 15291 h 29933"/>
                <a:gd name="connsiteX1" fmla="*/ 15398 w 29933"/>
                <a:gd name="connsiteY1" fmla="*/ 30257 h 29933"/>
                <a:gd name="connsiteX2" fmla="*/ 431 w 29933"/>
                <a:gd name="connsiteY2" fmla="*/ 15291 h 29933"/>
                <a:gd name="connsiteX3" fmla="*/ 15398 w 29933"/>
                <a:gd name="connsiteY3" fmla="*/ 324 h 29933"/>
                <a:gd name="connsiteX4" fmla="*/ 30364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91"/>
                  </a:moveTo>
                  <a:cubicBezTo>
                    <a:pt x="30364" y="23557"/>
                    <a:pt x="23663" y="30257"/>
                    <a:pt x="15398" y="30257"/>
                  </a:cubicBezTo>
                  <a:cubicBezTo>
                    <a:pt x="7132" y="30257"/>
                    <a:pt x="431" y="23557"/>
                    <a:pt x="431" y="15291"/>
                  </a:cubicBezTo>
                  <a:cubicBezTo>
                    <a:pt x="431" y="7025"/>
                    <a:pt x="7132" y="324"/>
                    <a:pt x="15398" y="324"/>
                  </a:cubicBezTo>
                  <a:cubicBezTo>
                    <a:pt x="23663" y="324"/>
                    <a:pt x="30364" y="7025"/>
                    <a:pt x="30364" y="15291"/>
                  </a:cubicBezTo>
                  <a:close/>
                </a:path>
              </a:pathLst>
            </a:custGeom>
            <a:solidFill>
              <a:srgbClr val="31648D"/>
            </a:solidFill>
            <a:ln w="6350" cap="flat">
              <a:noFill/>
              <a:prstDash val="solid"/>
              <a:round/>
            </a:ln>
          </p:spPr>
          <p:txBody>
            <a:bodyPr rtlCol="0" anchor="ctr"/>
            <a:lstStyle/>
            <a:p>
              <a:endParaRPr lang="en-US"/>
            </a:p>
          </p:txBody>
        </p:sp>
        <p:sp>
          <p:nvSpPr>
            <p:cNvPr id="745" name="Freeform: Shape 744">
              <a:extLst>
                <a:ext uri="{FF2B5EF4-FFF2-40B4-BE49-F238E27FC236}">
                  <a16:creationId xmlns:a16="http://schemas.microsoft.com/office/drawing/2014/main" id="{77BFA0B0-83D3-A14A-5424-ED858BD76744}"/>
                </a:ext>
              </a:extLst>
            </p:cNvPr>
            <p:cNvSpPr/>
            <p:nvPr/>
          </p:nvSpPr>
          <p:spPr>
            <a:xfrm>
              <a:off x="5858401" y="4460002"/>
              <a:ext cx="29933" cy="29933"/>
            </a:xfrm>
            <a:custGeom>
              <a:avLst/>
              <a:gdLst>
                <a:gd name="connsiteX0" fmla="*/ 30356 w 29933"/>
                <a:gd name="connsiteY0" fmla="*/ 15292 h 29933"/>
                <a:gd name="connsiteX1" fmla="*/ 15389 w 29933"/>
                <a:gd name="connsiteY1" fmla="*/ 30259 h 29933"/>
                <a:gd name="connsiteX2" fmla="*/ 423 w 29933"/>
                <a:gd name="connsiteY2" fmla="*/ 15292 h 29933"/>
                <a:gd name="connsiteX3" fmla="*/ 15389 w 29933"/>
                <a:gd name="connsiteY3" fmla="*/ 325 h 29933"/>
                <a:gd name="connsiteX4" fmla="*/ 30356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2"/>
                  </a:moveTo>
                  <a:cubicBezTo>
                    <a:pt x="30356" y="23558"/>
                    <a:pt x="23655" y="30259"/>
                    <a:pt x="15389" y="30259"/>
                  </a:cubicBezTo>
                  <a:cubicBezTo>
                    <a:pt x="7123" y="30259"/>
                    <a:pt x="423" y="23558"/>
                    <a:pt x="423" y="15292"/>
                  </a:cubicBezTo>
                  <a:cubicBezTo>
                    <a:pt x="423" y="7026"/>
                    <a:pt x="7123" y="325"/>
                    <a:pt x="15389" y="325"/>
                  </a:cubicBezTo>
                  <a:cubicBezTo>
                    <a:pt x="23655" y="325"/>
                    <a:pt x="30356" y="7026"/>
                    <a:pt x="30356" y="15292"/>
                  </a:cubicBezTo>
                  <a:close/>
                </a:path>
              </a:pathLst>
            </a:custGeom>
            <a:solidFill>
              <a:srgbClr val="404387"/>
            </a:solidFill>
            <a:ln w="6350" cap="flat">
              <a:noFill/>
              <a:prstDash val="solid"/>
              <a:round/>
            </a:ln>
          </p:spPr>
          <p:txBody>
            <a:bodyPr rtlCol="0" anchor="ctr"/>
            <a:lstStyle/>
            <a:p>
              <a:endParaRPr lang="en-US"/>
            </a:p>
          </p:txBody>
        </p:sp>
        <p:sp>
          <p:nvSpPr>
            <p:cNvPr id="746" name="Freeform: Shape 745">
              <a:extLst>
                <a:ext uri="{FF2B5EF4-FFF2-40B4-BE49-F238E27FC236}">
                  <a16:creationId xmlns:a16="http://schemas.microsoft.com/office/drawing/2014/main" id="{9EA00B28-59A1-7EDE-39F1-E38177FAE00E}"/>
                </a:ext>
              </a:extLst>
            </p:cNvPr>
            <p:cNvSpPr/>
            <p:nvPr/>
          </p:nvSpPr>
          <p:spPr>
            <a:xfrm>
              <a:off x="5929310" y="4438224"/>
              <a:ext cx="29933" cy="29933"/>
            </a:xfrm>
            <a:custGeom>
              <a:avLst/>
              <a:gdLst>
                <a:gd name="connsiteX0" fmla="*/ 30363 w 29933"/>
                <a:gd name="connsiteY0" fmla="*/ 15290 h 29933"/>
                <a:gd name="connsiteX1" fmla="*/ 15397 w 29933"/>
                <a:gd name="connsiteY1" fmla="*/ 30256 h 29933"/>
                <a:gd name="connsiteX2" fmla="*/ 430 w 29933"/>
                <a:gd name="connsiteY2" fmla="*/ 15290 h 29933"/>
                <a:gd name="connsiteX3" fmla="*/ 15397 w 29933"/>
                <a:gd name="connsiteY3" fmla="*/ 323 h 29933"/>
                <a:gd name="connsiteX4" fmla="*/ 30363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90"/>
                  </a:moveTo>
                  <a:cubicBezTo>
                    <a:pt x="30363" y="23556"/>
                    <a:pt x="23663" y="30256"/>
                    <a:pt x="15397" y="30256"/>
                  </a:cubicBezTo>
                  <a:cubicBezTo>
                    <a:pt x="7131" y="30256"/>
                    <a:pt x="430" y="23556"/>
                    <a:pt x="430" y="15290"/>
                  </a:cubicBezTo>
                  <a:cubicBezTo>
                    <a:pt x="430" y="7024"/>
                    <a:pt x="7131" y="323"/>
                    <a:pt x="15397" y="323"/>
                  </a:cubicBezTo>
                  <a:cubicBezTo>
                    <a:pt x="23663" y="323"/>
                    <a:pt x="30363" y="7024"/>
                    <a:pt x="30363" y="15290"/>
                  </a:cubicBezTo>
                  <a:close/>
                </a:path>
              </a:pathLst>
            </a:custGeom>
            <a:solidFill>
              <a:srgbClr val="433C84"/>
            </a:solidFill>
            <a:ln w="6350" cap="flat">
              <a:noFill/>
              <a:prstDash val="solid"/>
              <a:round/>
            </a:ln>
          </p:spPr>
          <p:txBody>
            <a:bodyPr rtlCol="0" anchor="ctr"/>
            <a:lstStyle/>
            <a:p>
              <a:endParaRPr lang="en-US"/>
            </a:p>
          </p:txBody>
        </p:sp>
        <p:sp>
          <p:nvSpPr>
            <p:cNvPr id="747" name="Freeform: Shape 746">
              <a:extLst>
                <a:ext uri="{FF2B5EF4-FFF2-40B4-BE49-F238E27FC236}">
                  <a16:creationId xmlns:a16="http://schemas.microsoft.com/office/drawing/2014/main" id="{EEF780C6-7BD1-73D3-8DBD-CFC29AE5ECBA}"/>
                </a:ext>
              </a:extLst>
            </p:cNvPr>
            <p:cNvSpPr/>
            <p:nvPr/>
          </p:nvSpPr>
          <p:spPr>
            <a:xfrm>
              <a:off x="5849888" y="4457263"/>
              <a:ext cx="29933" cy="29933"/>
            </a:xfrm>
            <a:custGeom>
              <a:avLst/>
              <a:gdLst>
                <a:gd name="connsiteX0" fmla="*/ 30355 w 29933"/>
                <a:gd name="connsiteY0" fmla="*/ 15292 h 29933"/>
                <a:gd name="connsiteX1" fmla="*/ 15388 w 29933"/>
                <a:gd name="connsiteY1" fmla="*/ 30258 h 29933"/>
                <a:gd name="connsiteX2" fmla="*/ 422 w 29933"/>
                <a:gd name="connsiteY2" fmla="*/ 15292 h 29933"/>
                <a:gd name="connsiteX3" fmla="*/ 15388 w 29933"/>
                <a:gd name="connsiteY3" fmla="*/ 325 h 29933"/>
                <a:gd name="connsiteX4" fmla="*/ 30355 w 29933"/>
                <a:gd name="connsiteY4" fmla="*/ 1529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92"/>
                  </a:moveTo>
                  <a:cubicBezTo>
                    <a:pt x="30355" y="23558"/>
                    <a:pt x="23654" y="30258"/>
                    <a:pt x="15388" y="30258"/>
                  </a:cubicBezTo>
                  <a:cubicBezTo>
                    <a:pt x="7123" y="30258"/>
                    <a:pt x="422" y="23558"/>
                    <a:pt x="422" y="15292"/>
                  </a:cubicBezTo>
                  <a:cubicBezTo>
                    <a:pt x="422" y="7026"/>
                    <a:pt x="7123" y="325"/>
                    <a:pt x="15388" y="325"/>
                  </a:cubicBezTo>
                  <a:cubicBezTo>
                    <a:pt x="23654" y="325"/>
                    <a:pt x="30355" y="7026"/>
                    <a:pt x="30355" y="15292"/>
                  </a:cubicBezTo>
                  <a:close/>
                </a:path>
              </a:pathLst>
            </a:custGeom>
            <a:solidFill>
              <a:srgbClr val="3D4B89"/>
            </a:solidFill>
            <a:ln w="6350" cap="flat">
              <a:noFill/>
              <a:prstDash val="solid"/>
              <a:round/>
            </a:ln>
          </p:spPr>
          <p:txBody>
            <a:bodyPr rtlCol="0" anchor="ctr"/>
            <a:lstStyle/>
            <a:p>
              <a:endParaRPr lang="en-US"/>
            </a:p>
          </p:txBody>
        </p:sp>
        <p:sp>
          <p:nvSpPr>
            <p:cNvPr id="748" name="Freeform: Shape 747">
              <a:extLst>
                <a:ext uri="{FF2B5EF4-FFF2-40B4-BE49-F238E27FC236}">
                  <a16:creationId xmlns:a16="http://schemas.microsoft.com/office/drawing/2014/main" id="{A6D77807-CAA6-2A14-65D3-A345A7684E52}"/>
                </a:ext>
              </a:extLst>
            </p:cNvPr>
            <p:cNvSpPr/>
            <p:nvPr/>
          </p:nvSpPr>
          <p:spPr>
            <a:xfrm>
              <a:off x="5865432" y="4447330"/>
              <a:ext cx="29933" cy="29933"/>
            </a:xfrm>
            <a:custGeom>
              <a:avLst/>
              <a:gdLst>
                <a:gd name="connsiteX0" fmla="*/ 30357 w 29933"/>
                <a:gd name="connsiteY0" fmla="*/ 15291 h 29933"/>
                <a:gd name="connsiteX1" fmla="*/ 15390 w 29933"/>
                <a:gd name="connsiteY1" fmla="*/ 30257 h 29933"/>
                <a:gd name="connsiteX2" fmla="*/ 423 w 29933"/>
                <a:gd name="connsiteY2" fmla="*/ 15291 h 29933"/>
                <a:gd name="connsiteX3" fmla="*/ 15390 w 29933"/>
                <a:gd name="connsiteY3" fmla="*/ 324 h 29933"/>
                <a:gd name="connsiteX4" fmla="*/ 30357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1"/>
                  </a:moveTo>
                  <a:cubicBezTo>
                    <a:pt x="30357" y="23556"/>
                    <a:pt x="23656" y="30257"/>
                    <a:pt x="15390" y="30257"/>
                  </a:cubicBezTo>
                  <a:cubicBezTo>
                    <a:pt x="7124" y="30257"/>
                    <a:pt x="423" y="23556"/>
                    <a:pt x="423" y="15291"/>
                  </a:cubicBezTo>
                  <a:cubicBezTo>
                    <a:pt x="423" y="7025"/>
                    <a:pt x="7124" y="324"/>
                    <a:pt x="15390" y="324"/>
                  </a:cubicBezTo>
                  <a:cubicBezTo>
                    <a:pt x="23656" y="324"/>
                    <a:pt x="30357" y="7025"/>
                    <a:pt x="30357" y="15291"/>
                  </a:cubicBezTo>
                  <a:close/>
                </a:path>
              </a:pathLst>
            </a:custGeom>
            <a:solidFill>
              <a:srgbClr val="3F4587"/>
            </a:solidFill>
            <a:ln w="6350" cap="flat">
              <a:noFill/>
              <a:prstDash val="solid"/>
              <a:round/>
            </a:ln>
          </p:spPr>
          <p:txBody>
            <a:bodyPr rtlCol="0" anchor="ctr"/>
            <a:lstStyle/>
            <a:p>
              <a:endParaRPr lang="en-US"/>
            </a:p>
          </p:txBody>
        </p:sp>
        <p:sp>
          <p:nvSpPr>
            <p:cNvPr id="749" name="Freeform: Shape 748">
              <a:extLst>
                <a:ext uri="{FF2B5EF4-FFF2-40B4-BE49-F238E27FC236}">
                  <a16:creationId xmlns:a16="http://schemas.microsoft.com/office/drawing/2014/main" id="{912AA0E2-0CC7-3967-8E3D-676B7611F3A3}"/>
                </a:ext>
              </a:extLst>
            </p:cNvPr>
            <p:cNvSpPr/>
            <p:nvPr/>
          </p:nvSpPr>
          <p:spPr>
            <a:xfrm>
              <a:off x="5874940" y="4442864"/>
              <a:ext cx="29933" cy="29933"/>
            </a:xfrm>
            <a:custGeom>
              <a:avLst/>
              <a:gdLst>
                <a:gd name="connsiteX0" fmla="*/ 30358 w 29933"/>
                <a:gd name="connsiteY0" fmla="*/ 15290 h 29933"/>
                <a:gd name="connsiteX1" fmla="*/ 15391 w 29933"/>
                <a:gd name="connsiteY1" fmla="*/ 30257 h 29933"/>
                <a:gd name="connsiteX2" fmla="*/ 424 w 29933"/>
                <a:gd name="connsiteY2" fmla="*/ 15290 h 29933"/>
                <a:gd name="connsiteX3" fmla="*/ 15391 w 29933"/>
                <a:gd name="connsiteY3" fmla="*/ 324 h 29933"/>
                <a:gd name="connsiteX4" fmla="*/ 30358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90"/>
                  </a:moveTo>
                  <a:cubicBezTo>
                    <a:pt x="30358" y="23556"/>
                    <a:pt x="23657" y="30257"/>
                    <a:pt x="15391" y="30257"/>
                  </a:cubicBezTo>
                  <a:cubicBezTo>
                    <a:pt x="7125" y="30257"/>
                    <a:pt x="424" y="23556"/>
                    <a:pt x="424" y="15290"/>
                  </a:cubicBezTo>
                  <a:cubicBezTo>
                    <a:pt x="424" y="7024"/>
                    <a:pt x="7125" y="324"/>
                    <a:pt x="15391" y="324"/>
                  </a:cubicBezTo>
                  <a:cubicBezTo>
                    <a:pt x="23657" y="324"/>
                    <a:pt x="30358" y="7024"/>
                    <a:pt x="30358" y="15290"/>
                  </a:cubicBezTo>
                  <a:close/>
                </a:path>
              </a:pathLst>
            </a:custGeom>
            <a:solidFill>
              <a:srgbClr val="3D4C89"/>
            </a:solidFill>
            <a:ln w="6350" cap="flat">
              <a:noFill/>
              <a:prstDash val="solid"/>
              <a:round/>
            </a:ln>
          </p:spPr>
          <p:txBody>
            <a:bodyPr rtlCol="0" anchor="ctr"/>
            <a:lstStyle/>
            <a:p>
              <a:endParaRPr lang="en-US"/>
            </a:p>
          </p:txBody>
        </p:sp>
        <p:sp>
          <p:nvSpPr>
            <p:cNvPr id="750" name="Freeform: Shape 749">
              <a:extLst>
                <a:ext uri="{FF2B5EF4-FFF2-40B4-BE49-F238E27FC236}">
                  <a16:creationId xmlns:a16="http://schemas.microsoft.com/office/drawing/2014/main" id="{2C7F1887-2707-0417-8D4B-763FC93EF152}"/>
                </a:ext>
              </a:extLst>
            </p:cNvPr>
            <p:cNvSpPr/>
            <p:nvPr/>
          </p:nvSpPr>
          <p:spPr>
            <a:xfrm>
              <a:off x="5891662" y="4441516"/>
              <a:ext cx="29933" cy="29933"/>
            </a:xfrm>
            <a:custGeom>
              <a:avLst/>
              <a:gdLst>
                <a:gd name="connsiteX0" fmla="*/ 30359 w 29933"/>
                <a:gd name="connsiteY0" fmla="*/ 15290 h 29933"/>
                <a:gd name="connsiteX1" fmla="*/ 15393 w 29933"/>
                <a:gd name="connsiteY1" fmla="*/ 30257 h 29933"/>
                <a:gd name="connsiteX2" fmla="*/ 426 w 29933"/>
                <a:gd name="connsiteY2" fmla="*/ 15290 h 29933"/>
                <a:gd name="connsiteX3" fmla="*/ 15393 w 29933"/>
                <a:gd name="connsiteY3" fmla="*/ 323 h 29933"/>
                <a:gd name="connsiteX4" fmla="*/ 30359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90"/>
                  </a:moveTo>
                  <a:cubicBezTo>
                    <a:pt x="30359" y="23556"/>
                    <a:pt x="23659" y="30257"/>
                    <a:pt x="15393" y="30257"/>
                  </a:cubicBezTo>
                  <a:cubicBezTo>
                    <a:pt x="7127" y="30257"/>
                    <a:pt x="426" y="23556"/>
                    <a:pt x="426" y="15290"/>
                  </a:cubicBezTo>
                  <a:cubicBezTo>
                    <a:pt x="426" y="7024"/>
                    <a:pt x="7127" y="323"/>
                    <a:pt x="15393" y="323"/>
                  </a:cubicBezTo>
                  <a:cubicBezTo>
                    <a:pt x="23659" y="323"/>
                    <a:pt x="30359" y="7024"/>
                    <a:pt x="30359" y="15290"/>
                  </a:cubicBezTo>
                  <a:close/>
                </a:path>
              </a:pathLst>
            </a:custGeom>
            <a:solidFill>
              <a:srgbClr val="3F4788"/>
            </a:solidFill>
            <a:ln w="6350" cap="flat">
              <a:noFill/>
              <a:prstDash val="solid"/>
              <a:round/>
            </a:ln>
          </p:spPr>
          <p:txBody>
            <a:bodyPr rtlCol="0" anchor="ctr"/>
            <a:lstStyle/>
            <a:p>
              <a:endParaRPr lang="en-US"/>
            </a:p>
          </p:txBody>
        </p:sp>
        <p:sp>
          <p:nvSpPr>
            <p:cNvPr id="751" name="Freeform: Shape 750">
              <a:extLst>
                <a:ext uri="{FF2B5EF4-FFF2-40B4-BE49-F238E27FC236}">
                  <a16:creationId xmlns:a16="http://schemas.microsoft.com/office/drawing/2014/main" id="{A19B6E03-29A7-B370-C596-A8BC12CEAF69}"/>
                </a:ext>
              </a:extLst>
            </p:cNvPr>
            <p:cNvSpPr/>
            <p:nvPr/>
          </p:nvSpPr>
          <p:spPr>
            <a:xfrm>
              <a:off x="5810659" y="4450301"/>
              <a:ext cx="29933" cy="29933"/>
            </a:xfrm>
            <a:custGeom>
              <a:avLst/>
              <a:gdLst>
                <a:gd name="connsiteX0" fmla="*/ 30351 w 29933"/>
                <a:gd name="connsiteY0" fmla="*/ 15291 h 29933"/>
                <a:gd name="connsiteX1" fmla="*/ 15384 w 29933"/>
                <a:gd name="connsiteY1" fmla="*/ 30258 h 29933"/>
                <a:gd name="connsiteX2" fmla="*/ 418 w 29933"/>
                <a:gd name="connsiteY2" fmla="*/ 15291 h 29933"/>
                <a:gd name="connsiteX3" fmla="*/ 15384 w 29933"/>
                <a:gd name="connsiteY3" fmla="*/ 324 h 29933"/>
                <a:gd name="connsiteX4" fmla="*/ 30351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91"/>
                  </a:moveTo>
                  <a:cubicBezTo>
                    <a:pt x="30351" y="23557"/>
                    <a:pt x="23650" y="30258"/>
                    <a:pt x="15384" y="30258"/>
                  </a:cubicBezTo>
                  <a:cubicBezTo>
                    <a:pt x="7118" y="30258"/>
                    <a:pt x="418" y="23557"/>
                    <a:pt x="418" y="15291"/>
                  </a:cubicBezTo>
                  <a:cubicBezTo>
                    <a:pt x="418" y="7025"/>
                    <a:pt x="7118" y="324"/>
                    <a:pt x="15384" y="324"/>
                  </a:cubicBezTo>
                  <a:cubicBezTo>
                    <a:pt x="23650" y="324"/>
                    <a:pt x="30351" y="7025"/>
                    <a:pt x="30351" y="15291"/>
                  </a:cubicBezTo>
                  <a:close/>
                </a:path>
              </a:pathLst>
            </a:custGeom>
            <a:solidFill>
              <a:srgbClr val="433A83"/>
            </a:solidFill>
            <a:ln w="6350" cap="flat">
              <a:noFill/>
              <a:prstDash val="solid"/>
              <a:round/>
            </a:ln>
          </p:spPr>
          <p:txBody>
            <a:bodyPr rtlCol="0" anchor="ctr"/>
            <a:lstStyle/>
            <a:p>
              <a:endParaRPr lang="en-US"/>
            </a:p>
          </p:txBody>
        </p:sp>
        <p:sp>
          <p:nvSpPr>
            <p:cNvPr id="752" name="Freeform: Shape 751">
              <a:extLst>
                <a:ext uri="{FF2B5EF4-FFF2-40B4-BE49-F238E27FC236}">
                  <a16:creationId xmlns:a16="http://schemas.microsoft.com/office/drawing/2014/main" id="{260F0E7B-CA55-70AC-6091-2938E4BDD86C}"/>
                </a:ext>
              </a:extLst>
            </p:cNvPr>
            <p:cNvSpPr/>
            <p:nvPr/>
          </p:nvSpPr>
          <p:spPr>
            <a:xfrm>
              <a:off x="5884539" y="4451182"/>
              <a:ext cx="29933" cy="29933"/>
            </a:xfrm>
            <a:custGeom>
              <a:avLst/>
              <a:gdLst>
                <a:gd name="connsiteX0" fmla="*/ 30359 w 29933"/>
                <a:gd name="connsiteY0" fmla="*/ 15291 h 29933"/>
                <a:gd name="connsiteX1" fmla="*/ 15392 w 29933"/>
                <a:gd name="connsiteY1" fmla="*/ 30258 h 29933"/>
                <a:gd name="connsiteX2" fmla="*/ 425 w 29933"/>
                <a:gd name="connsiteY2" fmla="*/ 15291 h 29933"/>
                <a:gd name="connsiteX3" fmla="*/ 15392 w 29933"/>
                <a:gd name="connsiteY3" fmla="*/ 324 h 29933"/>
                <a:gd name="connsiteX4" fmla="*/ 30359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91"/>
                  </a:moveTo>
                  <a:cubicBezTo>
                    <a:pt x="30359" y="23557"/>
                    <a:pt x="23658" y="30258"/>
                    <a:pt x="15392" y="30258"/>
                  </a:cubicBezTo>
                  <a:cubicBezTo>
                    <a:pt x="7126" y="30258"/>
                    <a:pt x="425" y="23557"/>
                    <a:pt x="425" y="15291"/>
                  </a:cubicBezTo>
                  <a:cubicBezTo>
                    <a:pt x="425" y="7025"/>
                    <a:pt x="7126" y="324"/>
                    <a:pt x="15392" y="324"/>
                  </a:cubicBezTo>
                  <a:cubicBezTo>
                    <a:pt x="23658" y="324"/>
                    <a:pt x="30359" y="7025"/>
                    <a:pt x="30359" y="15291"/>
                  </a:cubicBezTo>
                  <a:close/>
                </a:path>
              </a:pathLst>
            </a:custGeom>
            <a:solidFill>
              <a:srgbClr val="39548B"/>
            </a:solidFill>
            <a:ln w="6350" cap="flat">
              <a:noFill/>
              <a:prstDash val="solid"/>
              <a:round/>
            </a:ln>
          </p:spPr>
          <p:txBody>
            <a:bodyPr rtlCol="0" anchor="ctr"/>
            <a:lstStyle/>
            <a:p>
              <a:endParaRPr lang="en-US"/>
            </a:p>
          </p:txBody>
        </p:sp>
        <p:sp>
          <p:nvSpPr>
            <p:cNvPr id="753" name="Freeform: Shape 752">
              <a:extLst>
                <a:ext uri="{FF2B5EF4-FFF2-40B4-BE49-F238E27FC236}">
                  <a16:creationId xmlns:a16="http://schemas.microsoft.com/office/drawing/2014/main" id="{1E3C48AE-B365-3753-6C4D-7AEE8206AA01}"/>
                </a:ext>
              </a:extLst>
            </p:cNvPr>
            <p:cNvSpPr/>
            <p:nvPr/>
          </p:nvSpPr>
          <p:spPr>
            <a:xfrm>
              <a:off x="5858767" y="4443652"/>
              <a:ext cx="29933" cy="29933"/>
            </a:xfrm>
            <a:custGeom>
              <a:avLst/>
              <a:gdLst>
                <a:gd name="connsiteX0" fmla="*/ 30356 w 29933"/>
                <a:gd name="connsiteY0" fmla="*/ 15290 h 29933"/>
                <a:gd name="connsiteX1" fmla="*/ 15389 w 29933"/>
                <a:gd name="connsiteY1" fmla="*/ 30257 h 29933"/>
                <a:gd name="connsiteX2" fmla="*/ 423 w 29933"/>
                <a:gd name="connsiteY2" fmla="*/ 15290 h 29933"/>
                <a:gd name="connsiteX3" fmla="*/ 15389 w 29933"/>
                <a:gd name="connsiteY3" fmla="*/ 324 h 29933"/>
                <a:gd name="connsiteX4" fmla="*/ 30356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0"/>
                  </a:moveTo>
                  <a:cubicBezTo>
                    <a:pt x="30356" y="23556"/>
                    <a:pt x="23655" y="30257"/>
                    <a:pt x="15389" y="30257"/>
                  </a:cubicBezTo>
                  <a:cubicBezTo>
                    <a:pt x="7123" y="30257"/>
                    <a:pt x="423" y="23556"/>
                    <a:pt x="423" y="15290"/>
                  </a:cubicBezTo>
                  <a:cubicBezTo>
                    <a:pt x="423" y="7024"/>
                    <a:pt x="7123" y="324"/>
                    <a:pt x="15389" y="324"/>
                  </a:cubicBezTo>
                  <a:cubicBezTo>
                    <a:pt x="23655" y="324"/>
                    <a:pt x="30356" y="7024"/>
                    <a:pt x="30356" y="15290"/>
                  </a:cubicBezTo>
                  <a:close/>
                </a:path>
              </a:pathLst>
            </a:custGeom>
            <a:solidFill>
              <a:srgbClr val="3B518A"/>
            </a:solidFill>
            <a:ln w="6350" cap="flat">
              <a:noFill/>
              <a:prstDash val="solid"/>
              <a:round/>
            </a:ln>
          </p:spPr>
          <p:txBody>
            <a:bodyPr rtlCol="0" anchor="ctr"/>
            <a:lstStyle/>
            <a:p>
              <a:endParaRPr lang="en-US"/>
            </a:p>
          </p:txBody>
        </p:sp>
        <p:sp>
          <p:nvSpPr>
            <p:cNvPr id="754" name="Freeform: Shape 753">
              <a:extLst>
                <a:ext uri="{FF2B5EF4-FFF2-40B4-BE49-F238E27FC236}">
                  <a16:creationId xmlns:a16="http://schemas.microsoft.com/office/drawing/2014/main" id="{13AD32FF-F56B-7AB3-FD19-34F3E191BA4A}"/>
                </a:ext>
              </a:extLst>
            </p:cNvPr>
            <p:cNvSpPr/>
            <p:nvPr/>
          </p:nvSpPr>
          <p:spPr>
            <a:xfrm>
              <a:off x="5927091" y="4445583"/>
              <a:ext cx="29933" cy="29933"/>
            </a:xfrm>
            <a:custGeom>
              <a:avLst/>
              <a:gdLst>
                <a:gd name="connsiteX0" fmla="*/ 30363 w 29933"/>
                <a:gd name="connsiteY0" fmla="*/ 15290 h 29933"/>
                <a:gd name="connsiteX1" fmla="*/ 15396 w 29933"/>
                <a:gd name="connsiteY1" fmla="*/ 30257 h 29933"/>
                <a:gd name="connsiteX2" fmla="*/ 430 w 29933"/>
                <a:gd name="connsiteY2" fmla="*/ 15290 h 29933"/>
                <a:gd name="connsiteX3" fmla="*/ 15396 w 29933"/>
                <a:gd name="connsiteY3" fmla="*/ 324 h 29933"/>
                <a:gd name="connsiteX4" fmla="*/ 30363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90"/>
                  </a:moveTo>
                  <a:cubicBezTo>
                    <a:pt x="30363" y="23556"/>
                    <a:pt x="23662" y="30257"/>
                    <a:pt x="15396" y="30257"/>
                  </a:cubicBezTo>
                  <a:cubicBezTo>
                    <a:pt x="7131" y="30257"/>
                    <a:pt x="430" y="23556"/>
                    <a:pt x="430" y="15290"/>
                  </a:cubicBezTo>
                  <a:cubicBezTo>
                    <a:pt x="430" y="7025"/>
                    <a:pt x="7131" y="324"/>
                    <a:pt x="15396" y="324"/>
                  </a:cubicBezTo>
                  <a:cubicBezTo>
                    <a:pt x="23662" y="324"/>
                    <a:pt x="30363" y="7025"/>
                    <a:pt x="30363" y="15290"/>
                  </a:cubicBezTo>
                  <a:close/>
                </a:path>
              </a:pathLst>
            </a:custGeom>
            <a:solidFill>
              <a:srgbClr val="345E8D"/>
            </a:solidFill>
            <a:ln w="6350" cap="flat">
              <a:noFill/>
              <a:prstDash val="solid"/>
              <a:round/>
            </a:ln>
          </p:spPr>
          <p:txBody>
            <a:bodyPr rtlCol="0" anchor="ctr"/>
            <a:lstStyle/>
            <a:p>
              <a:endParaRPr lang="en-US"/>
            </a:p>
          </p:txBody>
        </p:sp>
        <p:sp>
          <p:nvSpPr>
            <p:cNvPr id="755" name="Freeform: Shape 754">
              <a:extLst>
                <a:ext uri="{FF2B5EF4-FFF2-40B4-BE49-F238E27FC236}">
                  <a16:creationId xmlns:a16="http://schemas.microsoft.com/office/drawing/2014/main" id="{E8B27B78-7C87-3B9A-8E17-305B216744D3}"/>
                </a:ext>
              </a:extLst>
            </p:cNvPr>
            <p:cNvSpPr/>
            <p:nvPr/>
          </p:nvSpPr>
          <p:spPr>
            <a:xfrm>
              <a:off x="5895095" y="4435742"/>
              <a:ext cx="29933" cy="29933"/>
            </a:xfrm>
            <a:custGeom>
              <a:avLst/>
              <a:gdLst>
                <a:gd name="connsiteX0" fmla="*/ 30360 w 29933"/>
                <a:gd name="connsiteY0" fmla="*/ 15289 h 29933"/>
                <a:gd name="connsiteX1" fmla="*/ 15393 w 29933"/>
                <a:gd name="connsiteY1" fmla="*/ 30256 h 29933"/>
                <a:gd name="connsiteX2" fmla="*/ 426 w 29933"/>
                <a:gd name="connsiteY2" fmla="*/ 15289 h 29933"/>
                <a:gd name="connsiteX3" fmla="*/ 15393 w 29933"/>
                <a:gd name="connsiteY3" fmla="*/ 323 h 29933"/>
                <a:gd name="connsiteX4" fmla="*/ 30360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89"/>
                  </a:moveTo>
                  <a:cubicBezTo>
                    <a:pt x="30360" y="23555"/>
                    <a:pt x="23659" y="30256"/>
                    <a:pt x="15393" y="30256"/>
                  </a:cubicBezTo>
                  <a:cubicBezTo>
                    <a:pt x="7127" y="30256"/>
                    <a:pt x="426" y="23555"/>
                    <a:pt x="426" y="15289"/>
                  </a:cubicBezTo>
                  <a:cubicBezTo>
                    <a:pt x="426" y="7024"/>
                    <a:pt x="7127" y="323"/>
                    <a:pt x="15393" y="323"/>
                  </a:cubicBezTo>
                  <a:cubicBezTo>
                    <a:pt x="23659" y="323"/>
                    <a:pt x="30360" y="7024"/>
                    <a:pt x="30360" y="15289"/>
                  </a:cubicBezTo>
                  <a:close/>
                </a:path>
              </a:pathLst>
            </a:custGeom>
            <a:solidFill>
              <a:srgbClr val="3D4C89"/>
            </a:solidFill>
            <a:ln w="6350" cap="flat">
              <a:noFill/>
              <a:prstDash val="solid"/>
              <a:round/>
            </a:ln>
          </p:spPr>
          <p:txBody>
            <a:bodyPr rtlCol="0" anchor="ctr"/>
            <a:lstStyle/>
            <a:p>
              <a:endParaRPr lang="en-US"/>
            </a:p>
          </p:txBody>
        </p:sp>
        <p:sp>
          <p:nvSpPr>
            <p:cNvPr id="756" name="Freeform: Shape 755">
              <a:extLst>
                <a:ext uri="{FF2B5EF4-FFF2-40B4-BE49-F238E27FC236}">
                  <a16:creationId xmlns:a16="http://schemas.microsoft.com/office/drawing/2014/main" id="{BB1B4AA2-14C5-57ED-FBC6-F7E53D12246E}"/>
                </a:ext>
              </a:extLst>
            </p:cNvPr>
            <p:cNvSpPr/>
            <p:nvPr/>
          </p:nvSpPr>
          <p:spPr>
            <a:xfrm>
              <a:off x="5922116" y="4434569"/>
              <a:ext cx="29933" cy="29933"/>
            </a:xfrm>
            <a:custGeom>
              <a:avLst/>
              <a:gdLst>
                <a:gd name="connsiteX0" fmla="*/ 30363 w 29933"/>
                <a:gd name="connsiteY0" fmla="*/ 15289 h 29933"/>
                <a:gd name="connsiteX1" fmla="*/ 15396 w 29933"/>
                <a:gd name="connsiteY1" fmla="*/ 30256 h 29933"/>
                <a:gd name="connsiteX2" fmla="*/ 429 w 29933"/>
                <a:gd name="connsiteY2" fmla="*/ 15289 h 29933"/>
                <a:gd name="connsiteX3" fmla="*/ 15396 w 29933"/>
                <a:gd name="connsiteY3" fmla="*/ 323 h 29933"/>
                <a:gd name="connsiteX4" fmla="*/ 30363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9"/>
                  </a:moveTo>
                  <a:cubicBezTo>
                    <a:pt x="30363" y="23555"/>
                    <a:pt x="23662" y="30256"/>
                    <a:pt x="15396" y="30256"/>
                  </a:cubicBezTo>
                  <a:cubicBezTo>
                    <a:pt x="7130" y="30256"/>
                    <a:pt x="429" y="23555"/>
                    <a:pt x="429" y="15289"/>
                  </a:cubicBezTo>
                  <a:cubicBezTo>
                    <a:pt x="429" y="7023"/>
                    <a:pt x="7130" y="323"/>
                    <a:pt x="15396" y="323"/>
                  </a:cubicBezTo>
                  <a:cubicBezTo>
                    <a:pt x="23662" y="323"/>
                    <a:pt x="30363" y="7023"/>
                    <a:pt x="30363" y="15289"/>
                  </a:cubicBezTo>
                  <a:close/>
                </a:path>
              </a:pathLst>
            </a:custGeom>
            <a:solidFill>
              <a:srgbClr val="3C4D8A"/>
            </a:solidFill>
            <a:ln w="6350" cap="flat">
              <a:noFill/>
              <a:prstDash val="solid"/>
              <a:round/>
            </a:ln>
          </p:spPr>
          <p:txBody>
            <a:bodyPr rtlCol="0" anchor="ctr"/>
            <a:lstStyle/>
            <a:p>
              <a:endParaRPr lang="en-US"/>
            </a:p>
          </p:txBody>
        </p:sp>
        <p:sp>
          <p:nvSpPr>
            <p:cNvPr id="757" name="Freeform: Shape 756">
              <a:extLst>
                <a:ext uri="{FF2B5EF4-FFF2-40B4-BE49-F238E27FC236}">
                  <a16:creationId xmlns:a16="http://schemas.microsoft.com/office/drawing/2014/main" id="{41771473-CAC9-7FEA-A5AB-03377DC23AED}"/>
                </a:ext>
              </a:extLst>
            </p:cNvPr>
            <p:cNvSpPr/>
            <p:nvPr/>
          </p:nvSpPr>
          <p:spPr>
            <a:xfrm>
              <a:off x="5848137" y="4442480"/>
              <a:ext cx="29933" cy="29933"/>
            </a:xfrm>
            <a:custGeom>
              <a:avLst/>
              <a:gdLst>
                <a:gd name="connsiteX0" fmla="*/ 30355 w 29933"/>
                <a:gd name="connsiteY0" fmla="*/ 15290 h 29933"/>
                <a:gd name="connsiteX1" fmla="*/ 15388 w 29933"/>
                <a:gd name="connsiteY1" fmla="*/ 30257 h 29933"/>
                <a:gd name="connsiteX2" fmla="*/ 422 w 29933"/>
                <a:gd name="connsiteY2" fmla="*/ 15290 h 29933"/>
                <a:gd name="connsiteX3" fmla="*/ 15388 w 29933"/>
                <a:gd name="connsiteY3" fmla="*/ 323 h 29933"/>
                <a:gd name="connsiteX4" fmla="*/ 30355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90"/>
                  </a:moveTo>
                  <a:cubicBezTo>
                    <a:pt x="30355" y="23556"/>
                    <a:pt x="23654" y="30257"/>
                    <a:pt x="15388" y="30257"/>
                  </a:cubicBezTo>
                  <a:cubicBezTo>
                    <a:pt x="7122" y="30257"/>
                    <a:pt x="422" y="23556"/>
                    <a:pt x="422" y="15290"/>
                  </a:cubicBezTo>
                  <a:cubicBezTo>
                    <a:pt x="422" y="7024"/>
                    <a:pt x="7122" y="323"/>
                    <a:pt x="15388" y="323"/>
                  </a:cubicBezTo>
                  <a:cubicBezTo>
                    <a:pt x="23654" y="323"/>
                    <a:pt x="30355" y="7024"/>
                    <a:pt x="30355" y="15290"/>
                  </a:cubicBezTo>
                  <a:close/>
                </a:path>
              </a:pathLst>
            </a:custGeom>
            <a:solidFill>
              <a:srgbClr val="471163"/>
            </a:solidFill>
            <a:ln w="6350" cap="flat">
              <a:noFill/>
              <a:prstDash val="solid"/>
              <a:round/>
            </a:ln>
          </p:spPr>
          <p:txBody>
            <a:bodyPr rtlCol="0" anchor="ctr"/>
            <a:lstStyle/>
            <a:p>
              <a:endParaRPr lang="en-US"/>
            </a:p>
          </p:txBody>
        </p:sp>
        <p:sp>
          <p:nvSpPr>
            <p:cNvPr id="758" name="Freeform: Shape 757">
              <a:extLst>
                <a:ext uri="{FF2B5EF4-FFF2-40B4-BE49-F238E27FC236}">
                  <a16:creationId xmlns:a16="http://schemas.microsoft.com/office/drawing/2014/main" id="{1C5C14EC-2718-A2B7-2AD0-20ABFDE0D501}"/>
                </a:ext>
              </a:extLst>
            </p:cNvPr>
            <p:cNvSpPr/>
            <p:nvPr/>
          </p:nvSpPr>
          <p:spPr>
            <a:xfrm>
              <a:off x="5855590" y="4447663"/>
              <a:ext cx="29933" cy="29933"/>
            </a:xfrm>
            <a:custGeom>
              <a:avLst/>
              <a:gdLst>
                <a:gd name="connsiteX0" fmla="*/ 30356 w 29933"/>
                <a:gd name="connsiteY0" fmla="*/ 15291 h 29933"/>
                <a:gd name="connsiteX1" fmla="*/ 15389 w 29933"/>
                <a:gd name="connsiteY1" fmla="*/ 30257 h 29933"/>
                <a:gd name="connsiteX2" fmla="*/ 422 w 29933"/>
                <a:gd name="connsiteY2" fmla="*/ 15291 h 29933"/>
                <a:gd name="connsiteX3" fmla="*/ 15389 w 29933"/>
                <a:gd name="connsiteY3" fmla="*/ 324 h 29933"/>
                <a:gd name="connsiteX4" fmla="*/ 30356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91"/>
                  </a:moveTo>
                  <a:cubicBezTo>
                    <a:pt x="30356" y="23556"/>
                    <a:pt x="23655" y="30257"/>
                    <a:pt x="15389" y="30257"/>
                  </a:cubicBezTo>
                  <a:cubicBezTo>
                    <a:pt x="7123" y="30257"/>
                    <a:pt x="422" y="23556"/>
                    <a:pt x="422" y="15291"/>
                  </a:cubicBezTo>
                  <a:cubicBezTo>
                    <a:pt x="422" y="7025"/>
                    <a:pt x="7123" y="324"/>
                    <a:pt x="15389" y="324"/>
                  </a:cubicBezTo>
                  <a:cubicBezTo>
                    <a:pt x="23655" y="324"/>
                    <a:pt x="30356" y="7025"/>
                    <a:pt x="30356" y="15291"/>
                  </a:cubicBezTo>
                  <a:close/>
                </a:path>
              </a:pathLst>
            </a:custGeom>
            <a:solidFill>
              <a:srgbClr val="423E85"/>
            </a:solidFill>
            <a:ln w="6350" cap="flat">
              <a:noFill/>
              <a:prstDash val="solid"/>
              <a:round/>
            </a:ln>
          </p:spPr>
          <p:txBody>
            <a:bodyPr rtlCol="0" anchor="ctr"/>
            <a:lstStyle/>
            <a:p>
              <a:endParaRPr lang="en-US"/>
            </a:p>
          </p:txBody>
        </p:sp>
        <p:sp>
          <p:nvSpPr>
            <p:cNvPr id="759" name="Freeform: Shape 758">
              <a:extLst>
                <a:ext uri="{FF2B5EF4-FFF2-40B4-BE49-F238E27FC236}">
                  <a16:creationId xmlns:a16="http://schemas.microsoft.com/office/drawing/2014/main" id="{C3E771CA-5832-A82B-B5C2-8619177BE20F}"/>
                </a:ext>
              </a:extLst>
            </p:cNvPr>
            <p:cNvSpPr/>
            <p:nvPr/>
          </p:nvSpPr>
          <p:spPr>
            <a:xfrm>
              <a:off x="5894571" y="4442730"/>
              <a:ext cx="29933" cy="29933"/>
            </a:xfrm>
            <a:custGeom>
              <a:avLst/>
              <a:gdLst>
                <a:gd name="connsiteX0" fmla="*/ 30360 w 29933"/>
                <a:gd name="connsiteY0" fmla="*/ 15290 h 29933"/>
                <a:gd name="connsiteX1" fmla="*/ 15393 w 29933"/>
                <a:gd name="connsiteY1" fmla="*/ 30257 h 29933"/>
                <a:gd name="connsiteX2" fmla="*/ 426 w 29933"/>
                <a:gd name="connsiteY2" fmla="*/ 15290 h 29933"/>
                <a:gd name="connsiteX3" fmla="*/ 15393 w 29933"/>
                <a:gd name="connsiteY3" fmla="*/ 323 h 29933"/>
                <a:gd name="connsiteX4" fmla="*/ 30360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90"/>
                  </a:moveTo>
                  <a:cubicBezTo>
                    <a:pt x="30360" y="23556"/>
                    <a:pt x="23659" y="30257"/>
                    <a:pt x="15393" y="30257"/>
                  </a:cubicBezTo>
                  <a:cubicBezTo>
                    <a:pt x="7127" y="30257"/>
                    <a:pt x="426" y="23556"/>
                    <a:pt x="426" y="15290"/>
                  </a:cubicBezTo>
                  <a:cubicBezTo>
                    <a:pt x="426" y="7024"/>
                    <a:pt x="7127" y="323"/>
                    <a:pt x="15393" y="323"/>
                  </a:cubicBezTo>
                  <a:cubicBezTo>
                    <a:pt x="23659" y="323"/>
                    <a:pt x="30360" y="7024"/>
                    <a:pt x="30360" y="15290"/>
                  </a:cubicBezTo>
                  <a:close/>
                </a:path>
              </a:pathLst>
            </a:custGeom>
            <a:solidFill>
              <a:srgbClr val="3D4B89"/>
            </a:solidFill>
            <a:ln w="6350" cap="flat">
              <a:noFill/>
              <a:prstDash val="solid"/>
              <a:round/>
            </a:ln>
          </p:spPr>
          <p:txBody>
            <a:bodyPr rtlCol="0" anchor="ctr"/>
            <a:lstStyle/>
            <a:p>
              <a:endParaRPr lang="en-US"/>
            </a:p>
          </p:txBody>
        </p:sp>
        <p:sp>
          <p:nvSpPr>
            <p:cNvPr id="760" name="Freeform: Shape 759">
              <a:extLst>
                <a:ext uri="{FF2B5EF4-FFF2-40B4-BE49-F238E27FC236}">
                  <a16:creationId xmlns:a16="http://schemas.microsoft.com/office/drawing/2014/main" id="{A56DB231-BFCB-D005-263C-A8CA3B0538C8}"/>
                </a:ext>
              </a:extLst>
            </p:cNvPr>
            <p:cNvSpPr/>
            <p:nvPr/>
          </p:nvSpPr>
          <p:spPr>
            <a:xfrm>
              <a:off x="5909223" y="4430036"/>
              <a:ext cx="29933" cy="29933"/>
            </a:xfrm>
            <a:custGeom>
              <a:avLst/>
              <a:gdLst>
                <a:gd name="connsiteX0" fmla="*/ 30361 w 29933"/>
                <a:gd name="connsiteY0" fmla="*/ 15289 h 29933"/>
                <a:gd name="connsiteX1" fmla="*/ 15395 w 29933"/>
                <a:gd name="connsiteY1" fmla="*/ 30255 h 29933"/>
                <a:gd name="connsiteX2" fmla="*/ 428 w 29933"/>
                <a:gd name="connsiteY2" fmla="*/ 15289 h 29933"/>
                <a:gd name="connsiteX3" fmla="*/ 15395 w 29933"/>
                <a:gd name="connsiteY3" fmla="*/ 322 h 29933"/>
                <a:gd name="connsiteX4" fmla="*/ 30361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89"/>
                  </a:moveTo>
                  <a:cubicBezTo>
                    <a:pt x="30361" y="23555"/>
                    <a:pt x="23660" y="30255"/>
                    <a:pt x="15395" y="30255"/>
                  </a:cubicBezTo>
                  <a:cubicBezTo>
                    <a:pt x="7129" y="30255"/>
                    <a:pt x="428" y="23555"/>
                    <a:pt x="428" y="15289"/>
                  </a:cubicBezTo>
                  <a:cubicBezTo>
                    <a:pt x="428" y="7023"/>
                    <a:pt x="7129" y="322"/>
                    <a:pt x="15395" y="322"/>
                  </a:cubicBezTo>
                  <a:cubicBezTo>
                    <a:pt x="23660" y="322"/>
                    <a:pt x="30361" y="7023"/>
                    <a:pt x="30361" y="15289"/>
                  </a:cubicBezTo>
                  <a:close/>
                </a:path>
              </a:pathLst>
            </a:custGeom>
            <a:solidFill>
              <a:srgbClr val="355D8C"/>
            </a:solidFill>
            <a:ln w="6350" cap="flat">
              <a:noFill/>
              <a:prstDash val="solid"/>
              <a:round/>
            </a:ln>
          </p:spPr>
          <p:txBody>
            <a:bodyPr rtlCol="0" anchor="ctr"/>
            <a:lstStyle/>
            <a:p>
              <a:endParaRPr lang="en-US"/>
            </a:p>
          </p:txBody>
        </p:sp>
        <p:sp>
          <p:nvSpPr>
            <p:cNvPr id="761" name="Freeform: Shape 760">
              <a:extLst>
                <a:ext uri="{FF2B5EF4-FFF2-40B4-BE49-F238E27FC236}">
                  <a16:creationId xmlns:a16="http://schemas.microsoft.com/office/drawing/2014/main" id="{6337E273-74A5-5692-DB15-F7DCF70422C8}"/>
                </a:ext>
              </a:extLst>
            </p:cNvPr>
            <p:cNvSpPr/>
            <p:nvPr/>
          </p:nvSpPr>
          <p:spPr>
            <a:xfrm>
              <a:off x="5956171" y="4426847"/>
              <a:ext cx="29933" cy="29933"/>
            </a:xfrm>
            <a:custGeom>
              <a:avLst/>
              <a:gdLst>
                <a:gd name="connsiteX0" fmla="*/ 30366 w 29933"/>
                <a:gd name="connsiteY0" fmla="*/ 15288 h 29933"/>
                <a:gd name="connsiteX1" fmla="*/ 15400 w 29933"/>
                <a:gd name="connsiteY1" fmla="*/ 30255 h 29933"/>
                <a:gd name="connsiteX2" fmla="*/ 433 w 29933"/>
                <a:gd name="connsiteY2" fmla="*/ 15288 h 29933"/>
                <a:gd name="connsiteX3" fmla="*/ 15400 w 29933"/>
                <a:gd name="connsiteY3" fmla="*/ 322 h 29933"/>
                <a:gd name="connsiteX4" fmla="*/ 30366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88"/>
                  </a:moveTo>
                  <a:cubicBezTo>
                    <a:pt x="30366" y="23554"/>
                    <a:pt x="23665" y="30255"/>
                    <a:pt x="15400" y="30255"/>
                  </a:cubicBezTo>
                  <a:cubicBezTo>
                    <a:pt x="7134" y="30255"/>
                    <a:pt x="433" y="23554"/>
                    <a:pt x="433" y="15288"/>
                  </a:cubicBezTo>
                  <a:cubicBezTo>
                    <a:pt x="433" y="7023"/>
                    <a:pt x="7134" y="322"/>
                    <a:pt x="15400" y="322"/>
                  </a:cubicBezTo>
                  <a:cubicBezTo>
                    <a:pt x="23665" y="322"/>
                    <a:pt x="30366" y="7023"/>
                    <a:pt x="30366" y="15288"/>
                  </a:cubicBezTo>
                  <a:close/>
                </a:path>
              </a:pathLst>
            </a:custGeom>
            <a:solidFill>
              <a:srgbClr val="33618D"/>
            </a:solidFill>
            <a:ln w="6350" cap="flat">
              <a:noFill/>
              <a:prstDash val="solid"/>
              <a:round/>
            </a:ln>
          </p:spPr>
          <p:txBody>
            <a:bodyPr rtlCol="0" anchor="ctr"/>
            <a:lstStyle/>
            <a:p>
              <a:endParaRPr lang="en-US"/>
            </a:p>
          </p:txBody>
        </p:sp>
        <p:sp>
          <p:nvSpPr>
            <p:cNvPr id="762" name="Freeform: Shape 761">
              <a:extLst>
                <a:ext uri="{FF2B5EF4-FFF2-40B4-BE49-F238E27FC236}">
                  <a16:creationId xmlns:a16="http://schemas.microsoft.com/office/drawing/2014/main" id="{0534F07D-C9AB-4618-06CF-5542FAEC06F1}"/>
                </a:ext>
              </a:extLst>
            </p:cNvPr>
            <p:cNvSpPr/>
            <p:nvPr/>
          </p:nvSpPr>
          <p:spPr>
            <a:xfrm>
              <a:off x="5828381" y="4434967"/>
              <a:ext cx="29933" cy="29933"/>
            </a:xfrm>
            <a:custGeom>
              <a:avLst/>
              <a:gdLst>
                <a:gd name="connsiteX0" fmla="*/ 30353 w 29933"/>
                <a:gd name="connsiteY0" fmla="*/ 15289 h 29933"/>
                <a:gd name="connsiteX1" fmla="*/ 15386 w 29933"/>
                <a:gd name="connsiteY1" fmla="*/ 30256 h 29933"/>
                <a:gd name="connsiteX2" fmla="*/ 419 w 29933"/>
                <a:gd name="connsiteY2" fmla="*/ 15289 h 29933"/>
                <a:gd name="connsiteX3" fmla="*/ 15386 w 29933"/>
                <a:gd name="connsiteY3" fmla="*/ 323 h 29933"/>
                <a:gd name="connsiteX4" fmla="*/ 30353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9"/>
                  </a:moveTo>
                  <a:cubicBezTo>
                    <a:pt x="30353" y="23555"/>
                    <a:pt x="23652" y="30256"/>
                    <a:pt x="15386" y="30256"/>
                  </a:cubicBezTo>
                  <a:cubicBezTo>
                    <a:pt x="7120" y="30256"/>
                    <a:pt x="419" y="23555"/>
                    <a:pt x="419" y="15289"/>
                  </a:cubicBezTo>
                  <a:cubicBezTo>
                    <a:pt x="419" y="7023"/>
                    <a:pt x="7120" y="323"/>
                    <a:pt x="15386" y="323"/>
                  </a:cubicBezTo>
                  <a:cubicBezTo>
                    <a:pt x="23652" y="323"/>
                    <a:pt x="30353" y="7023"/>
                    <a:pt x="30353" y="15289"/>
                  </a:cubicBezTo>
                  <a:close/>
                </a:path>
              </a:pathLst>
            </a:custGeom>
            <a:solidFill>
              <a:srgbClr val="3C4D8A"/>
            </a:solidFill>
            <a:ln w="6350" cap="flat">
              <a:noFill/>
              <a:prstDash val="solid"/>
              <a:round/>
            </a:ln>
          </p:spPr>
          <p:txBody>
            <a:bodyPr rtlCol="0" anchor="ctr"/>
            <a:lstStyle/>
            <a:p>
              <a:endParaRPr lang="en-US"/>
            </a:p>
          </p:txBody>
        </p:sp>
        <p:sp>
          <p:nvSpPr>
            <p:cNvPr id="763" name="Freeform: Shape 762">
              <a:extLst>
                <a:ext uri="{FF2B5EF4-FFF2-40B4-BE49-F238E27FC236}">
                  <a16:creationId xmlns:a16="http://schemas.microsoft.com/office/drawing/2014/main" id="{2FD41BCE-1B37-403E-3909-90E17009D0F6}"/>
                </a:ext>
              </a:extLst>
            </p:cNvPr>
            <p:cNvSpPr/>
            <p:nvPr/>
          </p:nvSpPr>
          <p:spPr>
            <a:xfrm>
              <a:off x="5868928" y="4442788"/>
              <a:ext cx="29933" cy="29933"/>
            </a:xfrm>
            <a:custGeom>
              <a:avLst/>
              <a:gdLst>
                <a:gd name="connsiteX0" fmla="*/ 30357 w 29933"/>
                <a:gd name="connsiteY0" fmla="*/ 15290 h 29933"/>
                <a:gd name="connsiteX1" fmla="*/ 15390 w 29933"/>
                <a:gd name="connsiteY1" fmla="*/ 30257 h 29933"/>
                <a:gd name="connsiteX2" fmla="*/ 424 w 29933"/>
                <a:gd name="connsiteY2" fmla="*/ 15290 h 29933"/>
                <a:gd name="connsiteX3" fmla="*/ 15390 w 29933"/>
                <a:gd name="connsiteY3" fmla="*/ 324 h 29933"/>
                <a:gd name="connsiteX4" fmla="*/ 30357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90"/>
                  </a:moveTo>
                  <a:cubicBezTo>
                    <a:pt x="30357" y="23556"/>
                    <a:pt x="23656" y="30257"/>
                    <a:pt x="15390" y="30257"/>
                  </a:cubicBezTo>
                  <a:cubicBezTo>
                    <a:pt x="7125" y="30257"/>
                    <a:pt x="424" y="23556"/>
                    <a:pt x="424" y="15290"/>
                  </a:cubicBezTo>
                  <a:cubicBezTo>
                    <a:pt x="424" y="7024"/>
                    <a:pt x="7125" y="324"/>
                    <a:pt x="15390" y="324"/>
                  </a:cubicBezTo>
                  <a:cubicBezTo>
                    <a:pt x="23656" y="324"/>
                    <a:pt x="30357" y="7024"/>
                    <a:pt x="30357" y="15290"/>
                  </a:cubicBezTo>
                  <a:close/>
                </a:path>
              </a:pathLst>
            </a:custGeom>
            <a:solidFill>
              <a:srgbClr val="433C84"/>
            </a:solidFill>
            <a:ln w="6350" cap="flat">
              <a:noFill/>
              <a:prstDash val="solid"/>
              <a:round/>
            </a:ln>
          </p:spPr>
          <p:txBody>
            <a:bodyPr rtlCol="0" anchor="ctr"/>
            <a:lstStyle/>
            <a:p>
              <a:endParaRPr lang="en-US"/>
            </a:p>
          </p:txBody>
        </p:sp>
        <p:sp>
          <p:nvSpPr>
            <p:cNvPr id="764" name="Freeform: Shape 763">
              <a:extLst>
                <a:ext uri="{FF2B5EF4-FFF2-40B4-BE49-F238E27FC236}">
                  <a16:creationId xmlns:a16="http://schemas.microsoft.com/office/drawing/2014/main" id="{3FA6B210-2E0C-BF67-4E47-A57300B69616}"/>
                </a:ext>
              </a:extLst>
            </p:cNvPr>
            <p:cNvSpPr/>
            <p:nvPr/>
          </p:nvSpPr>
          <p:spPr>
            <a:xfrm>
              <a:off x="5930579" y="4422383"/>
              <a:ext cx="29933" cy="29933"/>
            </a:xfrm>
            <a:custGeom>
              <a:avLst/>
              <a:gdLst>
                <a:gd name="connsiteX0" fmla="*/ 30363 w 29933"/>
                <a:gd name="connsiteY0" fmla="*/ 15288 h 29933"/>
                <a:gd name="connsiteX1" fmla="*/ 15397 w 29933"/>
                <a:gd name="connsiteY1" fmla="*/ 30255 h 29933"/>
                <a:gd name="connsiteX2" fmla="*/ 430 w 29933"/>
                <a:gd name="connsiteY2" fmla="*/ 15288 h 29933"/>
                <a:gd name="connsiteX3" fmla="*/ 15397 w 29933"/>
                <a:gd name="connsiteY3" fmla="*/ 321 h 29933"/>
                <a:gd name="connsiteX4" fmla="*/ 30363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8"/>
                  </a:moveTo>
                  <a:cubicBezTo>
                    <a:pt x="30363" y="23554"/>
                    <a:pt x="23663" y="30255"/>
                    <a:pt x="15397" y="30255"/>
                  </a:cubicBezTo>
                  <a:cubicBezTo>
                    <a:pt x="7131" y="30255"/>
                    <a:pt x="430" y="23554"/>
                    <a:pt x="430" y="15288"/>
                  </a:cubicBezTo>
                  <a:cubicBezTo>
                    <a:pt x="430" y="7022"/>
                    <a:pt x="7131" y="321"/>
                    <a:pt x="15397" y="321"/>
                  </a:cubicBezTo>
                  <a:cubicBezTo>
                    <a:pt x="23663" y="321"/>
                    <a:pt x="30363" y="7022"/>
                    <a:pt x="30363" y="15288"/>
                  </a:cubicBezTo>
                  <a:close/>
                </a:path>
              </a:pathLst>
            </a:custGeom>
            <a:solidFill>
              <a:srgbClr val="365A8C"/>
            </a:solidFill>
            <a:ln w="6350" cap="flat">
              <a:noFill/>
              <a:prstDash val="solid"/>
              <a:round/>
            </a:ln>
          </p:spPr>
          <p:txBody>
            <a:bodyPr rtlCol="0" anchor="ctr"/>
            <a:lstStyle/>
            <a:p>
              <a:endParaRPr lang="en-US"/>
            </a:p>
          </p:txBody>
        </p:sp>
        <p:sp>
          <p:nvSpPr>
            <p:cNvPr id="765" name="Freeform: Shape 764">
              <a:extLst>
                <a:ext uri="{FF2B5EF4-FFF2-40B4-BE49-F238E27FC236}">
                  <a16:creationId xmlns:a16="http://schemas.microsoft.com/office/drawing/2014/main" id="{32BA2C61-1F1C-8556-B30C-EB288BBB7140}"/>
                </a:ext>
              </a:extLst>
            </p:cNvPr>
            <p:cNvSpPr/>
            <p:nvPr/>
          </p:nvSpPr>
          <p:spPr>
            <a:xfrm>
              <a:off x="5727188" y="4443714"/>
              <a:ext cx="29933" cy="29933"/>
            </a:xfrm>
            <a:custGeom>
              <a:avLst/>
              <a:gdLst>
                <a:gd name="connsiteX0" fmla="*/ 30342 w 29933"/>
                <a:gd name="connsiteY0" fmla="*/ 15290 h 29933"/>
                <a:gd name="connsiteX1" fmla="*/ 15375 w 29933"/>
                <a:gd name="connsiteY1" fmla="*/ 30257 h 29933"/>
                <a:gd name="connsiteX2" fmla="*/ 409 w 29933"/>
                <a:gd name="connsiteY2" fmla="*/ 15290 h 29933"/>
                <a:gd name="connsiteX3" fmla="*/ 15375 w 29933"/>
                <a:gd name="connsiteY3" fmla="*/ 324 h 29933"/>
                <a:gd name="connsiteX4" fmla="*/ 30342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290"/>
                  </a:moveTo>
                  <a:cubicBezTo>
                    <a:pt x="30342" y="23556"/>
                    <a:pt x="23641" y="30257"/>
                    <a:pt x="15375" y="30257"/>
                  </a:cubicBezTo>
                  <a:cubicBezTo>
                    <a:pt x="7110" y="30257"/>
                    <a:pt x="409" y="23556"/>
                    <a:pt x="409" y="15290"/>
                  </a:cubicBezTo>
                  <a:cubicBezTo>
                    <a:pt x="409" y="7024"/>
                    <a:pt x="7110" y="324"/>
                    <a:pt x="15375" y="324"/>
                  </a:cubicBezTo>
                  <a:cubicBezTo>
                    <a:pt x="23641" y="324"/>
                    <a:pt x="30342" y="7024"/>
                    <a:pt x="30342" y="15290"/>
                  </a:cubicBezTo>
                  <a:close/>
                </a:path>
              </a:pathLst>
            </a:custGeom>
            <a:solidFill>
              <a:srgbClr val="3A538B"/>
            </a:solidFill>
            <a:ln w="6350" cap="flat">
              <a:noFill/>
              <a:prstDash val="solid"/>
              <a:round/>
            </a:ln>
          </p:spPr>
          <p:txBody>
            <a:bodyPr rtlCol="0" anchor="ctr"/>
            <a:lstStyle/>
            <a:p>
              <a:endParaRPr lang="en-US"/>
            </a:p>
          </p:txBody>
        </p:sp>
        <p:sp>
          <p:nvSpPr>
            <p:cNvPr id="766" name="Freeform: Shape 765">
              <a:extLst>
                <a:ext uri="{FF2B5EF4-FFF2-40B4-BE49-F238E27FC236}">
                  <a16:creationId xmlns:a16="http://schemas.microsoft.com/office/drawing/2014/main" id="{B7566DEB-D97E-2695-ADEF-A1DF3A2B1C5A}"/>
                </a:ext>
              </a:extLst>
            </p:cNvPr>
            <p:cNvSpPr/>
            <p:nvPr/>
          </p:nvSpPr>
          <p:spPr>
            <a:xfrm>
              <a:off x="5884688" y="4431233"/>
              <a:ext cx="29933" cy="29933"/>
            </a:xfrm>
            <a:custGeom>
              <a:avLst/>
              <a:gdLst>
                <a:gd name="connsiteX0" fmla="*/ 30359 w 29933"/>
                <a:gd name="connsiteY0" fmla="*/ 15289 h 29933"/>
                <a:gd name="connsiteX1" fmla="*/ 15392 w 29933"/>
                <a:gd name="connsiteY1" fmla="*/ 30256 h 29933"/>
                <a:gd name="connsiteX2" fmla="*/ 425 w 29933"/>
                <a:gd name="connsiteY2" fmla="*/ 15289 h 29933"/>
                <a:gd name="connsiteX3" fmla="*/ 15392 w 29933"/>
                <a:gd name="connsiteY3" fmla="*/ 322 h 29933"/>
                <a:gd name="connsiteX4" fmla="*/ 30359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9"/>
                  </a:moveTo>
                  <a:cubicBezTo>
                    <a:pt x="30359" y="23555"/>
                    <a:pt x="23658" y="30256"/>
                    <a:pt x="15392" y="30256"/>
                  </a:cubicBezTo>
                  <a:cubicBezTo>
                    <a:pt x="7126" y="30256"/>
                    <a:pt x="425" y="23555"/>
                    <a:pt x="425" y="15289"/>
                  </a:cubicBezTo>
                  <a:cubicBezTo>
                    <a:pt x="425" y="7023"/>
                    <a:pt x="7126" y="322"/>
                    <a:pt x="15392" y="322"/>
                  </a:cubicBezTo>
                  <a:cubicBezTo>
                    <a:pt x="23658" y="322"/>
                    <a:pt x="30359" y="7023"/>
                    <a:pt x="30359" y="15289"/>
                  </a:cubicBezTo>
                  <a:close/>
                </a:path>
              </a:pathLst>
            </a:custGeom>
            <a:solidFill>
              <a:srgbClr val="3E4888"/>
            </a:solidFill>
            <a:ln w="6350" cap="flat">
              <a:noFill/>
              <a:prstDash val="solid"/>
              <a:round/>
            </a:ln>
          </p:spPr>
          <p:txBody>
            <a:bodyPr rtlCol="0" anchor="ctr"/>
            <a:lstStyle/>
            <a:p>
              <a:endParaRPr lang="en-US"/>
            </a:p>
          </p:txBody>
        </p:sp>
        <p:sp>
          <p:nvSpPr>
            <p:cNvPr id="767" name="Freeform: Shape 766">
              <a:extLst>
                <a:ext uri="{FF2B5EF4-FFF2-40B4-BE49-F238E27FC236}">
                  <a16:creationId xmlns:a16="http://schemas.microsoft.com/office/drawing/2014/main" id="{524364E5-E0BA-4464-2F23-CA9C270D8CFE}"/>
                </a:ext>
              </a:extLst>
            </p:cNvPr>
            <p:cNvSpPr/>
            <p:nvPr/>
          </p:nvSpPr>
          <p:spPr>
            <a:xfrm>
              <a:off x="5802268" y="4444865"/>
              <a:ext cx="29933" cy="29933"/>
            </a:xfrm>
            <a:custGeom>
              <a:avLst/>
              <a:gdLst>
                <a:gd name="connsiteX0" fmla="*/ 30350 w 29933"/>
                <a:gd name="connsiteY0" fmla="*/ 15290 h 29933"/>
                <a:gd name="connsiteX1" fmla="*/ 15383 w 29933"/>
                <a:gd name="connsiteY1" fmla="*/ 30257 h 29933"/>
                <a:gd name="connsiteX2" fmla="*/ 417 w 29933"/>
                <a:gd name="connsiteY2" fmla="*/ 15290 h 29933"/>
                <a:gd name="connsiteX3" fmla="*/ 15383 w 29933"/>
                <a:gd name="connsiteY3" fmla="*/ 324 h 29933"/>
                <a:gd name="connsiteX4" fmla="*/ 30350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90"/>
                  </a:moveTo>
                  <a:cubicBezTo>
                    <a:pt x="30350" y="23556"/>
                    <a:pt x="23649" y="30257"/>
                    <a:pt x="15383" y="30257"/>
                  </a:cubicBezTo>
                  <a:cubicBezTo>
                    <a:pt x="7118" y="30257"/>
                    <a:pt x="417" y="23556"/>
                    <a:pt x="417" y="15290"/>
                  </a:cubicBezTo>
                  <a:cubicBezTo>
                    <a:pt x="417" y="7025"/>
                    <a:pt x="7118" y="324"/>
                    <a:pt x="15383" y="324"/>
                  </a:cubicBezTo>
                  <a:cubicBezTo>
                    <a:pt x="23649" y="324"/>
                    <a:pt x="30350" y="7025"/>
                    <a:pt x="30350" y="15290"/>
                  </a:cubicBezTo>
                  <a:close/>
                </a:path>
              </a:pathLst>
            </a:custGeom>
            <a:solidFill>
              <a:srgbClr val="443982"/>
            </a:solidFill>
            <a:ln w="6350" cap="flat">
              <a:noFill/>
              <a:prstDash val="solid"/>
              <a:round/>
            </a:ln>
          </p:spPr>
          <p:txBody>
            <a:bodyPr rtlCol="0" anchor="ctr"/>
            <a:lstStyle/>
            <a:p>
              <a:endParaRPr lang="en-US"/>
            </a:p>
          </p:txBody>
        </p:sp>
        <p:sp>
          <p:nvSpPr>
            <p:cNvPr id="768" name="Freeform: Shape 767">
              <a:extLst>
                <a:ext uri="{FF2B5EF4-FFF2-40B4-BE49-F238E27FC236}">
                  <a16:creationId xmlns:a16="http://schemas.microsoft.com/office/drawing/2014/main" id="{2D09BACD-D75F-8149-1B99-E0BE35ECB05B}"/>
                </a:ext>
              </a:extLst>
            </p:cNvPr>
            <p:cNvSpPr/>
            <p:nvPr/>
          </p:nvSpPr>
          <p:spPr>
            <a:xfrm>
              <a:off x="5816727" y="4433901"/>
              <a:ext cx="29933" cy="29933"/>
            </a:xfrm>
            <a:custGeom>
              <a:avLst/>
              <a:gdLst>
                <a:gd name="connsiteX0" fmla="*/ 30352 w 29933"/>
                <a:gd name="connsiteY0" fmla="*/ 15289 h 29933"/>
                <a:gd name="connsiteX1" fmla="*/ 15385 w 29933"/>
                <a:gd name="connsiteY1" fmla="*/ 30256 h 29933"/>
                <a:gd name="connsiteX2" fmla="*/ 418 w 29933"/>
                <a:gd name="connsiteY2" fmla="*/ 15289 h 29933"/>
                <a:gd name="connsiteX3" fmla="*/ 15385 w 29933"/>
                <a:gd name="connsiteY3" fmla="*/ 323 h 29933"/>
                <a:gd name="connsiteX4" fmla="*/ 30352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89"/>
                  </a:moveTo>
                  <a:cubicBezTo>
                    <a:pt x="30352" y="23555"/>
                    <a:pt x="23651" y="30256"/>
                    <a:pt x="15385" y="30256"/>
                  </a:cubicBezTo>
                  <a:cubicBezTo>
                    <a:pt x="7119" y="30256"/>
                    <a:pt x="418" y="23555"/>
                    <a:pt x="418" y="15289"/>
                  </a:cubicBezTo>
                  <a:cubicBezTo>
                    <a:pt x="418" y="7023"/>
                    <a:pt x="7119" y="323"/>
                    <a:pt x="15385" y="323"/>
                  </a:cubicBezTo>
                  <a:cubicBezTo>
                    <a:pt x="23651" y="323"/>
                    <a:pt x="30352" y="7023"/>
                    <a:pt x="30352" y="15289"/>
                  </a:cubicBezTo>
                  <a:close/>
                </a:path>
              </a:pathLst>
            </a:custGeom>
            <a:solidFill>
              <a:srgbClr val="3C4E8A"/>
            </a:solidFill>
            <a:ln w="6350" cap="flat">
              <a:noFill/>
              <a:prstDash val="solid"/>
              <a:round/>
            </a:ln>
          </p:spPr>
          <p:txBody>
            <a:bodyPr rtlCol="0" anchor="ctr"/>
            <a:lstStyle/>
            <a:p>
              <a:endParaRPr lang="en-US"/>
            </a:p>
          </p:txBody>
        </p:sp>
        <p:sp>
          <p:nvSpPr>
            <p:cNvPr id="769" name="Freeform: Shape 768">
              <a:extLst>
                <a:ext uri="{FF2B5EF4-FFF2-40B4-BE49-F238E27FC236}">
                  <a16:creationId xmlns:a16="http://schemas.microsoft.com/office/drawing/2014/main" id="{4E1F4152-2020-6A70-8941-7B536B5AF99B}"/>
                </a:ext>
              </a:extLst>
            </p:cNvPr>
            <p:cNvSpPr/>
            <p:nvPr/>
          </p:nvSpPr>
          <p:spPr>
            <a:xfrm>
              <a:off x="5925588" y="4424201"/>
              <a:ext cx="29933" cy="29933"/>
            </a:xfrm>
            <a:custGeom>
              <a:avLst/>
              <a:gdLst>
                <a:gd name="connsiteX0" fmla="*/ 30363 w 29933"/>
                <a:gd name="connsiteY0" fmla="*/ 15288 h 29933"/>
                <a:gd name="connsiteX1" fmla="*/ 15396 w 29933"/>
                <a:gd name="connsiteY1" fmla="*/ 30255 h 29933"/>
                <a:gd name="connsiteX2" fmla="*/ 430 w 29933"/>
                <a:gd name="connsiteY2" fmla="*/ 15288 h 29933"/>
                <a:gd name="connsiteX3" fmla="*/ 15396 w 29933"/>
                <a:gd name="connsiteY3" fmla="*/ 322 h 29933"/>
                <a:gd name="connsiteX4" fmla="*/ 30363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8"/>
                  </a:moveTo>
                  <a:cubicBezTo>
                    <a:pt x="30363" y="23554"/>
                    <a:pt x="23662" y="30255"/>
                    <a:pt x="15396" y="30255"/>
                  </a:cubicBezTo>
                  <a:cubicBezTo>
                    <a:pt x="7130" y="30255"/>
                    <a:pt x="430" y="23554"/>
                    <a:pt x="430" y="15288"/>
                  </a:cubicBezTo>
                  <a:cubicBezTo>
                    <a:pt x="430" y="7022"/>
                    <a:pt x="7130" y="322"/>
                    <a:pt x="15396" y="322"/>
                  </a:cubicBezTo>
                  <a:cubicBezTo>
                    <a:pt x="23662" y="322"/>
                    <a:pt x="30363" y="7022"/>
                    <a:pt x="30363" y="15288"/>
                  </a:cubicBezTo>
                  <a:close/>
                </a:path>
              </a:pathLst>
            </a:custGeom>
            <a:solidFill>
              <a:srgbClr val="355D8C"/>
            </a:solidFill>
            <a:ln w="6350" cap="flat">
              <a:noFill/>
              <a:prstDash val="solid"/>
              <a:round/>
            </a:ln>
          </p:spPr>
          <p:txBody>
            <a:bodyPr rtlCol="0" anchor="ctr"/>
            <a:lstStyle/>
            <a:p>
              <a:endParaRPr lang="en-US"/>
            </a:p>
          </p:txBody>
        </p:sp>
        <p:sp>
          <p:nvSpPr>
            <p:cNvPr id="770" name="Freeform: Shape 769">
              <a:extLst>
                <a:ext uri="{FF2B5EF4-FFF2-40B4-BE49-F238E27FC236}">
                  <a16:creationId xmlns:a16="http://schemas.microsoft.com/office/drawing/2014/main" id="{9C606181-7BE4-58C3-A230-E72919FE1E60}"/>
                </a:ext>
              </a:extLst>
            </p:cNvPr>
            <p:cNvSpPr/>
            <p:nvPr/>
          </p:nvSpPr>
          <p:spPr>
            <a:xfrm>
              <a:off x="5842243" y="4430214"/>
              <a:ext cx="29933" cy="29933"/>
            </a:xfrm>
            <a:custGeom>
              <a:avLst/>
              <a:gdLst>
                <a:gd name="connsiteX0" fmla="*/ 30354 w 29933"/>
                <a:gd name="connsiteY0" fmla="*/ 15289 h 29933"/>
                <a:gd name="connsiteX1" fmla="*/ 15388 w 29933"/>
                <a:gd name="connsiteY1" fmla="*/ 30255 h 29933"/>
                <a:gd name="connsiteX2" fmla="*/ 421 w 29933"/>
                <a:gd name="connsiteY2" fmla="*/ 15289 h 29933"/>
                <a:gd name="connsiteX3" fmla="*/ 15388 w 29933"/>
                <a:gd name="connsiteY3" fmla="*/ 322 h 29933"/>
                <a:gd name="connsiteX4" fmla="*/ 30354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89"/>
                  </a:moveTo>
                  <a:cubicBezTo>
                    <a:pt x="30354" y="23555"/>
                    <a:pt x="23653" y="30255"/>
                    <a:pt x="15388" y="30255"/>
                  </a:cubicBezTo>
                  <a:cubicBezTo>
                    <a:pt x="7122" y="30255"/>
                    <a:pt x="421" y="23555"/>
                    <a:pt x="421" y="15289"/>
                  </a:cubicBezTo>
                  <a:cubicBezTo>
                    <a:pt x="421" y="7023"/>
                    <a:pt x="7122" y="322"/>
                    <a:pt x="15388" y="322"/>
                  </a:cubicBezTo>
                  <a:cubicBezTo>
                    <a:pt x="23653" y="322"/>
                    <a:pt x="30354" y="7023"/>
                    <a:pt x="30354" y="15289"/>
                  </a:cubicBezTo>
                  <a:close/>
                </a:path>
              </a:pathLst>
            </a:custGeom>
            <a:solidFill>
              <a:srgbClr val="1FA187"/>
            </a:solidFill>
            <a:ln w="6350" cap="flat">
              <a:noFill/>
              <a:prstDash val="solid"/>
              <a:round/>
            </a:ln>
          </p:spPr>
          <p:txBody>
            <a:bodyPr rtlCol="0" anchor="ctr"/>
            <a:lstStyle/>
            <a:p>
              <a:endParaRPr lang="en-US"/>
            </a:p>
          </p:txBody>
        </p:sp>
        <p:sp>
          <p:nvSpPr>
            <p:cNvPr id="771" name="Freeform: Shape 770">
              <a:extLst>
                <a:ext uri="{FF2B5EF4-FFF2-40B4-BE49-F238E27FC236}">
                  <a16:creationId xmlns:a16="http://schemas.microsoft.com/office/drawing/2014/main" id="{0178CE75-0FE8-89D6-05F4-D566AA88D139}"/>
                </a:ext>
              </a:extLst>
            </p:cNvPr>
            <p:cNvSpPr/>
            <p:nvPr/>
          </p:nvSpPr>
          <p:spPr>
            <a:xfrm>
              <a:off x="5808031" y="4433975"/>
              <a:ext cx="29933" cy="29933"/>
            </a:xfrm>
            <a:custGeom>
              <a:avLst/>
              <a:gdLst>
                <a:gd name="connsiteX0" fmla="*/ 30351 w 29933"/>
                <a:gd name="connsiteY0" fmla="*/ 15289 h 29933"/>
                <a:gd name="connsiteX1" fmla="*/ 15384 w 29933"/>
                <a:gd name="connsiteY1" fmla="*/ 30256 h 29933"/>
                <a:gd name="connsiteX2" fmla="*/ 417 w 29933"/>
                <a:gd name="connsiteY2" fmla="*/ 15289 h 29933"/>
                <a:gd name="connsiteX3" fmla="*/ 15384 w 29933"/>
                <a:gd name="connsiteY3" fmla="*/ 323 h 29933"/>
                <a:gd name="connsiteX4" fmla="*/ 30351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89"/>
                  </a:moveTo>
                  <a:cubicBezTo>
                    <a:pt x="30351" y="23555"/>
                    <a:pt x="23650" y="30256"/>
                    <a:pt x="15384" y="30256"/>
                  </a:cubicBezTo>
                  <a:cubicBezTo>
                    <a:pt x="7118" y="30256"/>
                    <a:pt x="417" y="23555"/>
                    <a:pt x="417" y="15289"/>
                  </a:cubicBezTo>
                  <a:cubicBezTo>
                    <a:pt x="417" y="7023"/>
                    <a:pt x="7118" y="323"/>
                    <a:pt x="15384" y="323"/>
                  </a:cubicBezTo>
                  <a:cubicBezTo>
                    <a:pt x="23650" y="323"/>
                    <a:pt x="30351" y="7023"/>
                    <a:pt x="30351" y="15289"/>
                  </a:cubicBezTo>
                  <a:close/>
                </a:path>
              </a:pathLst>
            </a:custGeom>
            <a:solidFill>
              <a:srgbClr val="472B7A"/>
            </a:solidFill>
            <a:ln w="6350" cap="flat">
              <a:noFill/>
              <a:prstDash val="solid"/>
              <a:round/>
            </a:ln>
          </p:spPr>
          <p:txBody>
            <a:bodyPr rtlCol="0" anchor="ctr"/>
            <a:lstStyle/>
            <a:p>
              <a:endParaRPr lang="en-US"/>
            </a:p>
          </p:txBody>
        </p:sp>
        <p:sp>
          <p:nvSpPr>
            <p:cNvPr id="772" name="Freeform: Shape 771">
              <a:extLst>
                <a:ext uri="{FF2B5EF4-FFF2-40B4-BE49-F238E27FC236}">
                  <a16:creationId xmlns:a16="http://schemas.microsoft.com/office/drawing/2014/main" id="{042807CB-B838-DB2E-C6D7-D5D26CBAEB9F}"/>
                </a:ext>
              </a:extLst>
            </p:cNvPr>
            <p:cNvSpPr/>
            <p:nvPr/>
          </p:nvSpPr>
          <p:spPr>
            <a:xfrm>
              <a:off x="5797175" y="4440073"/>
              <a:ext cx="29933" cy="29933"/>
            </a:xfrm>
            <a:custGeom>
              <a:avLst/>
              <a:gdLst>
                <a:gd name="connsiteX0" fmla="*/ 30349 w 29933"/>
                <a:gd name="connsiteY0" fmla="*/ 15290 h 29933"/>
                <a:gd name="connsiteX1" fmla="*/ 15383 w 29933"/>
                <a:gd name="connsiteY1" fmla="*/ 30256 h 29933"/>
                <a:gd name="connsiteX2" fmla="*/ 416 w 29933"/>
                <a:gd name="connsiteY2" fmla="*/ 15290 h 29933"/>
                <a:gd name="connsiteX3" fmla="*/ 15383 w 29933"/>
                <a:gd name="connsiteY3" fmla="*/ 323 h 29933"/>
                <a:gd name="connsiteX4" fmla="*/ 30349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90"/>
                  </a:moveTo>
                  <a:cubicBezTo>
                    <a:pt x="30349" y="23556"/>
                    <a:pt x="23649" y="30256"/>
                    <a:pt x="15383" y="30256"/>
                  </a:cubicBezTo>
                  <a:cubicBezTo>
                    <a:pt x="7117" y="30256"/>
                    <a:pt x="416" y="23556"/>
                    <a:pt x="416" y="15290"/>
                  </a:cubicBezTo>
                  <a:cubicBezTo>
                    <a:pt x="416" y="7024"/>
                    <a:pt x="7117" y="323"/>
                    <a:pt x="15383" y="323"/>
                  </a:cubicBezTo>
                  <a:cubicBezTo>
                    <a:pt x="23649" y="323"/>
                    <a:pt x="30349" y="7024"/>
                    <a:pt x="30349" y="15290"/>
                  </a:cubicBezTo>
                  <a:close/>
                </a:path>
              </a:pathLst>
            </a:custGeom>
            <a:solidFill>
              <a:srgbClr val="472676"/>
            </a:solidFill>
            <a:ln w="6350" cap="flat">
              <a:noFill/>
              <a:prstDash val="solid"/>
              <a:round/>
            </a:ln>
          </p:spPr>
          <p:txBody>
            <a:bodyPr rtlCol="0" anchor="ctr"/>
            <a:lstStyle/>
            <a:p>
              <a:endParaRPr lang="en-US"/>
            </a:p>
          </p:txBody>
        </p:sp>
        <p:sp>
          <p:nvSpPr>
            <p:cNvPr id="773" name="Freeform: Shape 772">
              <a:extLst>
                <a:ext uri="{FF2B5EF4-FFF2-40B4-BE49-F238E27FC236}">
                  <a16:creationId xmlns:a16="http://schemas.microsoft.com/office/drawing/2014/main" id="{CC11B3E5-9CD0-0AFD-BF07-F13706CC1C82}"/>
                </a:ext>
              </a:extLst>
            </p:cNvPr>
            <p:cNvSpPr/>
            <p:nvPr/>
          </p:nvSpPr>
          <p:spPr>
            <a:xfrm>
              <a:off x="5751865" y="4442631"/>
              <a:ext cx="29933" cy="29933"/>
            </a:xfrm>
            <a:custGeom>
              <a:avLst/>
              <a:gdLst>
                <a:gd name="connsiteX0" fmla="*/ 30345 w 29933"/>
                <a:gd name="connsiteY0" fmla="*/ 15290 h 29933"/>
                <a:gd name="connsiteX1" fmla="*/ 15378 w 29933"/>
                <a:gd name="connsiteY1" fmla="*/ 30257 h 29933"/>
                <a:gd name="connsiteX2" fmla="*/ 411 w 29933"/>
                <a:gd name="connsiteY2" fmla="*/ 15290 h 29933"/>
                <a:gd name="connsiteX3" fmla="*/ 15378 w 29933"/>
                <a:gd name="connsiteY3" fmla="*/ 323 h 29933"/>
                <a:gd name="connsiteX4" fmla="*/ 30345 w 29933"/>
                <a:gd name="connsiteY4" fmla="*/ 1529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290"/>
                  </a:moveTo>
                  <a:cubicBezTo>
                    <a:pt x="30345" y="23556"/>
                    <a:pt x="23644" y="30257"/>
                    <a:pt x="15378" y="30257"/>
                  </a:cubicBezTo>
                  <a:cubicBezTo>
                    <a:pt x="7112" y="30257"/>
                    <a:pt x="411" y="23556"/>
                    <a:pt x="411" y="15290"/>
                  </a:cubicBezTo>
                  <a:cubicBezTo>
                    <a:pt x="411" y="7024"/>
                    <a:pt x="7112" y="323"/>
                    <a:pt x="15378" y="323"/>
                  </a:cubicBezTo>
                  <a:cubicBezTo>
                    <a:pt x="23644" y="323"/>
                    <a:pt x="30345" y="7024"/>
                    <a:pt x="30345" y="15290"/>
                  </a:cubicBezTo>
                  <a:close/>
                </a:path>
              </a:pathLst>
            </a:custGeom>
            <a:solidFill>
              <a:srgbClr val="450558"/>
            </a:solidFill>
            <a:ln w="6350" cap="flat">
              <a:noFill/>
              <a:prstDash val="solid"/>
              <a:round/>
            </a:ln>
          </p:spPr>
          <p:txBody>
            <a:bodyPr rtlCol="0" anchor="ctr"/>
            <a:lstStyle/>
            <a:p>
              <a:endParaRPr lang="en-US"/>
            </a:p>
          </p:txBody>
        </p:sp>
        <p:sp>
          <p:nvSpPr>
            <p:cNvPr id="774" name="Freeform: Shape 773">
              <a:extLst>
                <a:ext uri="{FF2B5EF4-FFF2-40B4-BE49-F238E27FC236}">
                  <a16:creationId xmlns:a16="http://schemas.microsoft.com/office/drawing/2014/main" id="{36379149-6840-F8FF-092A-623F738CED6B}"/>
                </a:ext>
              </a:extLst>
            </p:cNvPr>
            <p:cNvSpPr/>
            <p:nvPr/>
          </p:nvSpPr>
          <p:spPr>
            <a:xfrm>
              <a:off x="5932003" y="4425417"/>
              <a:ext cx="29933" cy="29933"/>
            </a:xfrm>
            <a:custGeom>
              <a:avLst/>
              <a:gdLst>
                <a:gd name="connsiteX0" fmla="*/ 30364 w 29933"/>
                <a:gd name="connsiteY0" fmla="*/ 15288 h 29933"/>
                <a:gd name="connsiteX1" fmla="*/ 15397 w 29933"/>
                <a:gd name="connsiteY1" fmla="*/ 30255 h 29933"/>
                <a:gd name="connsiteX2" fmla="*/ 430 w 29933"/>
                <a:gd name="connsiteY2" fmla="*/ 15288 h 29933"/>
                <a:gd name="connsiteX3" fmla="*/ 15397 w 29933"/>
                <a:gd name="connsiteY3" fmla="*/ 322 h 29933"/>
                <a:gd name="connsiteX4" fmla="*/ 30364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88"/>
                  </a:moveTo>
                  <a:cubicBezTo>
                    <a:pt x="30364" y="23554"/>
                    <a:pt x="23663" y="30255"/>
                    <a:pt x="15397" y="30255"/>
                  </a:cubicBezTo>
                  <a:cubicBezTo>
                    <a:pt x="7131" y="30255"/>
                    <a:pt x="430" y="23554"/>
                    <a:pt x="430" y="15288"/>
                  </a:cubicBezTo>
                  <a:cubicBezTo>
                    <a:pt x="430" y="7022"/>
                    <a:pt x="7131" y="322"/>
                    <a:pt x="15397" y="322"/>
                  </a:cubicBezTo>
                  <a:cubicBezTo>
                    <a:pt x="23663" y="322"/>
                    <a:pt x="30364" y="7022"/>
                    <a:pt x="30364" y="15288"/>
                  </a:cubicBezTo>
                  <a:close/>
                </a:path>
              </a:pathLst>
            </a:custGeom>
            <a:solidFill>
              <a:srgbClr val="37588C"/>
            </a:solidFill>
            <a:ln w="6350" cap="flat">
              <a:noFill/>
              <a:prstDash val="solid"/>
              <a:round/>
            </a:ln>
          </p:spPr>
          <p:txBody>
            <a:bodyPr rtlCol="0" anchor="ctr"/>
            <a:lstStyle/>
            <a:p>
              <a:endParaRPr lang="en-US"/>
            </a:p>
          </p:txBody>
        </p:sp>
        <p:sp>
          <p:nvSpPr>
            <p:cNvPr id="775" name="Freeform: Shape 774">
              <a:extLst>
                <a:ext uri="{FF2B5EF4-FFF2-40B4-BE49-F238E27FC236}">
                  <a16:creationId xmlns:a16="http://schemas.microsoft.com/office/drawing/2014/main" id="{28E5EE0C-CB9F-45AE-7202-E970BA9BE449}"/>
                </a:ext>
              </a:extLst>
            </p:cNvPr>
            <p:cNvSpPr/>
            <p:nvPr/>
          </p:nvSpPr>
          <p:spPr>
            <a:xfrm>
              <a:off x="5840538" y="4422174"/>
              <a:ext cx="29933" cy="29933"/>
            </a:xfrm>
            <a:custGeom>
              <a:avLst/>
              <a:gdLst>
                <a:gd name="connsiteX0" fmla="*/ 30354 w 29933"/>
                <a:gd name="connsiteY0" fmla="*/ 15288 h 29933"/>
                <a:gd name="connsiteX1" fmla="*/ 15387 w 29933"/>
                <a:gd name="connsiteY1" fmla="*/ 30255 h 29933"/>
                <a:gd name="connsiteX2" fmla="*/ 421 w 29933"/>
                <a:gd name="connsiteY2" fmla="*/ 15288 h 29933"/>
                <a:gd name="connsiteX3" fmla="*/ 15387 w 29933"/>
                <a:gd name="connsiteY3" fmla="*/ 321 h 29933"/>
                <a:gd name="connsiteX4" fmla="*/ 30354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88"/>
                  </a:moveTo>
                  <a:cubicBezTo>
                    <a:pt x="30354" y="23554"/>
                    <a:pt x="23653" y="30255"/>
                    <a:pt x="15387" y="30255"/>
                  </a:cubicBezTo>
                  <a:cubicBezTo>
                    <a:pt x="7122" y="30255"/>
                    <a:pt x="421" y="23554"/>
                    <a:pt x="421" y="15288"/>
                  </a:cubicBezTo>
                  <a:cubicBezTo>
                    <a:pt x="421" y="7022"/>
                    <a:pt x="7122" y="321"/>
                    <a:pt x="15387" y="321"/>
                  </a:cubicBezTo>
                  <a:cubicBezTo>
                    <a:pt x="23653" y="321"/>
                    <a:pt x="30354" y="7022"/>
                    <a:pt x="30354" y="15288"/>
                  </a:cubicBezTo>
                  <a:close/>
                </a:path>
              </a:pathLst>
            </a:custGeom>
            <a:solidFill>
              <a:srgbClr val="3B508A"/>
            </a:solidFill>
            <a:ln w="6350" cap="flat">
              <a:noFill/>
              <a:prstDash val="solid"/>
              <a:round/>
            </a:ln>
          </p:spPr>
          <p:txBody>
            <a:bodyPr rtlCol="0" anchor="ctr"/>
            <a:lstStyle/>
            <a:p>
              <a:endParaRPr lang="en-US"/>
            </a:p>
          </p:txBody>
        </p:sp>
        <p:sp>
          <p:nvSpPr>
            <p:cNvPr id="776" name="Freeform: Shape 775">
              <a:extLst>
                <a:ext uri="{FF2B5EF4-FFF2-40B4-BE49-F238E27FC236}">
                  <a16:creationId xmlns:a16="http://schemas.microsoft.com/office/drawing/2014/main" id="{AC97966B-6E3E-6AC5-4EF0-CEBE2F74311E}"/>
                </a:ext>
              </a:extLst>
            </p:cNvPr>
            <p:cNvSpPr/>
            <p:nvPr/>
          </p:nvSpPr>
          <p:spPr>
            <a:xfrm>
              <a:off x="5821246" y="4429241"/>
              <a:ext cx="29933" cy="29933"/>
            </a:xfrm>
            <a:custGeom>
              <a:avLst/>
              <a:gdLst>
                <a:gd name="connsiteX0" fmla="*/ 30352 w 29933"/>
                <a:gd name="connsiteY0" fmla="*/ 15289 h 29933"/>
                <a:gd name="connsiteX1" fmla="*/ 15385 w 29933"/>
                <a:gd name="connsiteY1" fmla="*/ 30255 h 29933"/>
                <a:gd name="connsiteX2" fmla="*/ 419 w 29933"/>
                <a:gd name="connsiteY2" fmla="*/ 15289 h 29933"/>
                <a:gd name="connsiteX3" fmla="*/ 15385 w 29933"/>
                <a:gd name="connsiteY3" fmla="*/ 322 h 29933"/>
                <a:gd name="connsiteX4" fmla="*/ 30352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89"/>
                  </a:moveTo>
                  <a:cubicBezTo>
                    <a:pt x="30352" y="23555"/>
                    <a:pt x="23651" y="30255"/>
                    <a:pt x="15385" y="30255"/>
                  </a:cubicBezTo>
                  <a:cubicBezTo>
                    <a:pt x="7120" y="30255"/>
                    <a:pt x="419" y="23555"/>
                    <a:pt x="419" y="15289"/>
                  </a:cubicBezTo>
                  <a:cubicBezTo>
                    <a:pt x="419" y="7023"/>
                    <a:pt x="7120" y="322"/>
                    <a:pt x="15385" y="322"/>
                  </a:cubicBezTo>
                  <a:cubicBezTo>
                    <a:pt x="23651" y="322"/>
                    <a:pt x="30352" y="7023"/>
                    <a:pt x="30352" y="15289"/>
                  </a:cubicBezTo>
                  <a:close/>
                </a:path>
              </a:pathLst>
            </a:custGeom>
            <a:solidFill>
              <a:srgbClr val="443781"/>
            </a:solidFill>
            <a:ln w="6350" cap="flat">
              <a:noFill/>
              <a:prstDash val="solid"/>
              <a:round/>
            </a:ln>
          </p:spPr>
          <p:txBody>
            <a:bodyPr rtlCol="0" anchor="ctr"/>
            <a:lstStyle/>
            <a:p>
              <a:endParaRPr lang="en-US"/>
            </a:p>
          </p:txBody>
        </p:sp>
        <p:sp>
          <p:nvSpPr>
            <p:cNvPr id="777" name="Freeform: Shape 776">
              <a:extLst>
                <a:ext uri="{FF2B5EF4-FFF2-40B4-BE49-F238E27FC236}">
                  <a16:creationId xmlns:a16="http://schemas.microsoft.com/office/drawing/2014/main" id="{4FE16528-300E-58A8-08EB-9089A8B9A30A}"/>
                </a:ext>
              </a:extLst>
            </p:cNvPr>
            <p:cNvSpPr/>
            <p:nvPr/>
          </p:nvSpPr>
          <p:spPr>
            <a:xfrm>
              <a:off x="5826289" y="4429297"/>
              <a:ext cx="29933" cy="29933"/>
            </a:xfrm>
            <a:custGeom>
              <a:avLst/>
              <a:gdLst>
                <a:gd name="connsiteX0" fmla="*/ 30353 w 29933"/>
                <a:gd name="connsiteY0" fmla="*/ 15289 h 29933"/>
                <a:gd name="connsiteX1" fmla="*/ 15386 w 29933"/>
                <a:gd name="connsiteY1" fmla="*/ 30255 h 29933"/>
                <a:gd name="connsiteX2" fmla="*/ 419 w 29933"/>
                <a:gd name="connsiteY2" fmla="*/ 15289 h 29933"/>
                <a:gd name="connsiteX3" fmla="*/ 15386 w 29933"/>
                <a:gd name="connsiteY3" fmla="*/ 322 h 29933"/>
                <a:gd name="connsiteX4" fmla="*/ 30353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9"/>
                  </a:moveTo>
                  <a:cubicBezTo>
                    <a:pt x="30353" y="23555"/>
                    <a:pt x="23652" y="30255"/>
                    <a:pt x="15386" y="30255"/>
                  </a:cubicBezTo>
                  <a:cubicBezTo>
                    <a:pt x="7120" y="30255"/>
                    <a:pt x="419" y="23555"/>
                    <a:pt x="419" y="15289"/>
                  </a:cubicBezTo>
                  <a:cubicBezTo>
                    <a:pt x="419" y="7023"/>
                    <a:pt x="7120" y="322"/>
                    <a:pt x="15386" y="322"/>
                  </a:cubicBezTo>
                  <a:cubicBezTo>
                    <a:pt x="23652" y="322"/>
                    <a:pt x="30353" y="7023"/>
                    <a:pt x="30353" y="15289"/>
                  </a:cubicBezTo>
                  <a:close/>
                </a:path>
              </a:pathLst>
            </a:custGeom>
            <a:solidFill>
              <a:srgbClr val="46317E"/>
            </a:solidFill>
            <a:ln w="6350" cap="flat">
              <a:noFill/>
              <a:prstDash val="solid"/>
              <a:round/>
            </a:ln>
          </p:spPr>
          <p:txBody>
            <a:bodyPr rtlCol="0" anchor="ctr"/>
            <a:lstStyle/>
            <a:p>
              <a:endParaRPr lang="en-US"/>
            </a:p>
          </p:txBody>
        </p:sp>
        <p:sp>
          <p:nvSpPr>
            <p:cNvPr id="778" name="Freeform: Shape 777">
              <a:extLst>
                <a:ext uri="{FF2B5EF4-FFF2-40B4-BE49-F238E27FC236}">
                  <a16:creationId xmlns:a16="http://schemas.microsoft.com/office/drawing/2014/main" id="{21245C02-5213-81B4-6D0C-8E03058D7E3A}"/>
                </a:ext>
              </a:extLst>
            </p:cNvPr>
            <p:cNvSpPr/>
            <p:nvPr/>
          </p:nvSpPr>
          <p:spPr>
            <a:xfrm>
              <a:off x="5974260" y="4414476"/>
              <a:ext cx="29933" cy="29933"/>
            </a:xfrm>
            <a:custGeom>
              <a:avLst/>
              <a:gdLst>
                <a:gd name="connsiteX0" fmla="*/ 30368 w 29933"/>
                <a:gd name="connsiteY0" fmla="*/ 15287 h 29933"/>
                <a:gd name="connsiteX1" fmla="*/ 15401 w 29933"/>
                <a:gd name="connsiteY1" fmla="*/ 30254 h 29933"/>
                <a:gd name="connsiteX2" fmla="*/ 435 w 29933"/>
                <a:gd name="connsiteY2" fmla="*/ 15287 h 29933"/>
                <a:gd name="connsiteX3" fmla="*/ 15401 w 29933"/>
                <a:gd name="connsiteY3" fmla="*/ 321 h 29933"/>
                <a:gd name="connsiteX4" fmla="*/ 30368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87"/>
                  </a:moveTo>
                  <a:cubicBezTo>
                    <a:pt x="30368" y="23553"/>
                    <a:pt x="23667" y="30254"/>
                    <a:pt x="15401" y="30254"/>
                  </a:cubicBezTo>
                  <a:cubicBezTo>
                    <a:pt x="7136" y="30254"/>
                    <a:pt x="435" y="23553"/>
                    <a:pt x="435" y="15287"/>
                  </a:cubicBezTo>
                  <a:cubicBezTo>
                    <a:pt x="435" y="7021"/>
                    <a:pt x="7136" y="321"/>
                    <a:pt x="15401" y="321"/>
                  </a:cubicBezTo>
                  <a:cubicBezTo>
                    <a:pt x="23667" y="321"/>
                    <a:pt x="30368" y="7021"/>
                    <a:pt x="30368" y="15287"/>
                  </a:cubicBezTo>
                  <a:close/>
                </a:path>
              </a:pathLst>
            </a:custGeom>
            <a:solidFill>
              <a:srgbClr val="33608D"/>
            </a:solidFill>
            <a:ln w="6350" cap="flat">
              <a:noFill/>
              <a:prstDash val="solid"/>
              <a:round/>
            </a:ln>
          </p:spPr>
          <p:txBody>
            <a:bodyPr rtlCol="0" anchor="ctr"/>
            <a:lstStyle/>
            <a:p>
              <a:endParaRPr lang="en-US"/>
            </a:p>
          </p:txBody>
        </p:sp>
        <p:sp>
          <p:nvSpPr>
            <p:cNvPr id="779" name="Freeform: Shape 778">
              <a:extLst>
                <a:ext uri="{FF2B5EF4-FFF2-40B4-BE49-F238E27FC236}">
                  <a16:creationId xmlns:a16="http://schemas.microsoft.com/office/drawing/2014/main" id="{05273E58-290F-187B-E714-0AF20F802103}"/>
                </a:ext>
              </a:extLst>
            </p:cNvPr>
            <p:cNvSpPr/>
            <p:nvPr/>
          </p:nvSpPr>
          <p:spPr>
            <a:xfrm>
              <a:off x="5760902" y="4447479"/>
              <a:ext cx="29933" cy="29933"/>
            </a:xfrm>
            <a:custGeom>
              <a:avLst/>
              <a:gdLst>
                <a:gd name="connsiteX0" fmla="*/ 30346 w 29933"/>
                <a:gd name="connsiteY0" fmla="*/ 15291 h 29933"/>
                <a:gd name="connsiteX1" fmla="*/ 15379 w 29933"/>
                <a:gd name="connsiteY1" fmla="*/ 30257 h 29933"/>
                <a:gd name="connsiteX2" fmla="*/ 412 w 29933"/>
                <a:gd name="connsiteY2" fmla="*/ 15291 h 29933"/>
                <a:gd name="connsiteX3" fmla="*/ 15379 w 29933"/>
                <a:gd name="connsiteY3" fmla="*/ 324 h 29933"/>
                <a:gd name="connsiteX4" fmla="*/ 30346 w 29933"/>
                <a:gd name="connsiteY4" fmla="*/ 1529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91"/>
                  </a:moveTo>
                  <a:cubicBezTo>
                    <a:pt x="30346" y="23556"/>
                    <a:pt x="23645" y="30257"/>
                    <a:pt x="15379" y="30257"/>
                  </a:cubicBezTo>
                  <a:cubicBezTo>
                    <a:pt x="7113" y="30257"/>
                    <a:pt x="412" y="23556"/>
                    <a:pt x="412" y="15291"/>
                  </a:cubicBezTo>
                  <a:cubicBezTo>
                    <a:pt x="412" y="7025"/>
                    <a:pt x="7113" y="324"/>
                    <a:pt x="15379" y="324"/>
                  </a:cubicBezTo>
                  <a:cubicBezTo>
                    <a:pt x="23645" y="324"/>
                    <a:pt x="30346" y="7025"/>
                    <a:pt x="30346" y="15291"/>
                  </a:cubicBezTo>
                  <a:close/>
                </a:path>
              </a:pathLst>
            </a:custGeom>
            <a:solidFill>
              <a:srgbClr val="481C6E"/>
            </a:solidFill>
            <a:ln w="6350" cap="flat">
              <a:noFill/>
              <a:prstDash val="solid"/>
              <a:round/>
            </a:ln>
          </p:spPr>
          <p:txBody>
            <a:bodyPr rtlCol="0" anchor="ctr"/>
            <a:lstStyle/>
            <a:p>
              <a:endParaRPr lang="en-US"/>
            </a:p>
          </p:txBody>
        </p:sp>
        <p:sp>
          <p:nvSpPr>
            <p:cNvPr id="780" name="Freeform: Shape 779">
              <a:extLst>
                <a:ext uri="{FF2B5EF4-FFF2-40B4-BE49-F238E27FC236}">
                  <a16:creationId xmlns:a16="http://schemas.microsoft.com/office/drawing/2014/main" id="{B7E817EE-B1D6-C360-1470-D251181308DC}"/>
                </a:ext>
              </a:extLst>
            </p:cNvPr>
            <p:cNvSpPr/>
            <p:nvPr/>
          </p:nvSpPr>
          <p:spPr>
            <a:xfrm>
              <a:off x="5900684" y="4415194"/>
              <a:ext cx="29933" cy="29933"/>
            </a:xfrm>
            <a:custGeom>
              <a:avLst/>
              <a:gdLst>
                <a:gd name="connsiteX0" fmla="*/ 30360 w 29933"/>
                <a:gd name="connsiteY0" fmla="*/ 15287 h 29933"/>
                <a:gd name="connsiteX1" fmla="*/ 15394 w 29933"/>
                <a:gd name="connsiteY1" fmla="*/ 30254 h 29933"/>
                <a:gd name="connsiteX2" fmla="*/ 427 w 29933"/>
                <a:gd name="connsiteY2" fmla="*/ 15287 h 29933"/>
                <a:gd name="connsiteX3" fmla="*/ 15394 w 29933"/>
                <a:gd name="connsiteY3" fmla="*/ 321 h 29933"/>
                <a:gd name="connsiteX4" fmla="*/ 30360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87"/>
                  </a:moveTo>
                  <a:cubicBezTo>
                    <a:pt x="30360" y="23553"/>
                    <a:pt x="23660" y="30254"/>
                    <a:pt x="15394" y="30254"/>
                  </a:cubicBezTo>
                  <a:cubicBezTo>
                    <a:pt x="7128" y="30254"/>
                    <a:pt x="427" y="23553"/>
                    <a:pt x="427" y="15287"/>
                  </a:cubicBezTo>
                  <a:cubicBezTo>
                    <a:pt x="427" y="7021"/>
                    <a:pt x="7128" y="321"/>
                    <a:pt x="15394" y="321"/>
                  </a:cubicBezTo>
                  <a:cubicBezTo>
                    <a:pt x="23660" y="321"/>
                    <a:pt x="30360" y="7021"/>
                    <a:pt x="30360" y="15287"/>
                  </a:cubicBezTo>
                  <a:close/>
                </a:path>
              </a:pathLst>
            </a:custGeom>
            <a:solidFill>
              <a:srgbClr val="3E4989"/>
            </a:solidFill>
            <a:ln w="6350" cap="flat">
              <a:noFill/>
              <a:prstDash val="solid"/>
              <a:round/>
            </a:ln>
          </p:spPr>
          <p:txBody>
            <a:bodyPr rtlCol="0" anchor="ctr"/>
            <a:lstStyle/>
            <a:p>
              <a:endParaRPr lang="en-US"/>
            </a:p>
          </p:txBody>
        </p:sp>
        <p:sp>
          <p:nvSpPr>
            <p:cNvPr id="781" name="Freeform: Shape 780">
              <a:extLst>
                <a:ext uri="{FF2B5EF4-FFF2-40B4-BE49-F238E27FC236}">
                  <a16:creationId xmlns:a16="http://schemas.microsoft.com/office/drawing/2014/main" id="{61E25D3D-7350-81FF-1F83-A2F35E9F9B3C}"/>
                </a:ext>
              </a:extLst>
            </p:cNvPr>
            <p:cNvSpPr/>
            <p:nvPr/>
          </p:nvSpPr>
          <p:spPr>
            <a:xfrm>
              <a:off x="5870973" y="4423533"/>
              <a:ext cx="29933" cy="29933"/>
            </a:xfrm>
            <a:custGeom>
              <a:avLst/>
              <a:gdLst>
                <a:gd name="connsiteX0" fmla="*/ 30357 w 29933"/>
                <a:gd name="connsiteY0" fmla="*/ 15288 h 29933"/>
                <a:gd name="connsiteX1" fmla="*/ 15391 w 29933"/>
                <a:gd name="connsiteY1" fmla="*/ 30255 h 29933"/>
                <a:gd name="connsiteX2" fmla="*/ 424 w 29933"/>
                <a:gd name="connsiteY2" fmla="*/ 15288 h 29933"/>
                <a:gd name="connsiteX3" fmla="*/ 15391 w 29933"/>
                <a:gd name="connsiteY3" fmla="*/ 321 h 29933"/>
                <a:gd name="connsiteX4" fmla="*/ 30357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88"/>
                  </a:moveTo>
                  <a:cubicBezTo>
                    <a:pt x="30357" y="23554"/>
                    <a:pt x="23656" y="30255"/>
                    <a:pt x="15391" y="30255"/>
                  </a:cubicBezTo>
                  <a:cubicBezTo>
                    <a:pt x="7125" y="30255"/>
                    <a:pt x="424" y="23554"/>
                    <a:pt x="424" y="15288"/>
                  </a:cubicBezTo>
                  <a:cubicBezTo>
                    <a:pt x="424" y="7022"/>
                    <a:pt x="7125" y="321"/>
                    <a:pt x="15391" y="321"/>
                  </a:cubicBezTo>
                  <a:cubicBezTo>
                    <a:pt x="23656" y="321"/>
                    <a:pt x="30357" y="7022"/>
                    <a:pt x="30357" y="15288"/>
                  </a:cubicBezTo>
                  <a:close/>
                </a:path>
              </a:pathLst>
            </a:custGeom>
            <a:solidFill>
              <a:srgbClr val="423D84"/>
            </a:solidFill>
            <a:ln w="6350" cap="flat">
              <a:noFill/>
              <a:prstDash val="solid"/>
              <a:round/>
            </a:ln>
          </p:spPr>
          <p:txBody>
            <a:bodyPr rtlCol="0" anchor="ctr"/>
            <a:lstStyle/>
            <a:p>
              <a:endParaRPr lang="en-US"/>
            </a:p>
          </p:txBody>
        </p:sp>
        <p:sp>
          <p:nvSpPr>
            <p:cNvPr id="782" name="Freeform: Shape 781">
              <a:extLst>
                <a:ext uri="{FF2B5EF4-FFF2-40B4-BE49-F238E27FC236}">
                  <a16:creationId xmlns:a16="http://schemas.microsoft.com/office/drawing/2014/main" id="{328A7262-92B4-D4B2-5999-0851BA3A54C9}"/>
                </a:ext>
              </a:extLst>
            </p:cNvPr>
            <p:cNvSpPr/>
            <p:nvPr/>
          </p:nvSpPr>
          <p:spPr>
            <a:xfrm>
              <a:off x="5842558" y="4409525"/>
              <a:ext cx="29933" cy="29933"/>
            </a:xfrm>
            <a:custGeom>
              <a:avLst/>
              <a:gdLst>
                <a:gd name="connsiteX0" fmla="*/ 30354 w 29933"/>
                <a:gd name="connsiteY0" fmla="*/ 15287 h 29933"/>
                <a:gd name="connsiteX1" fmla="*/ 15388 w 29933"/>
                <a:gd name="connsiteY1" fmla="*/ 30253 h 29933"/>
                <a:gd name="connsiteX2" fmla="*/ 421 w 29933"/>
                <a:gd name="connsiteY2" fmla="*/ 15287 h 29933"/>
                <a:gd name="connsiteX3" fmla="*/ 15388 w 29933"/>
                <a:gd name="connsiteY3" fmla="*/ 320 h 29933"/>
                <a:gd name="connsiteX4" fmla="*/ 30354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87"/>
                  </a:moveTo>
                  <a:cubicBezTo>
                    <a:pt x="30354" y="23552"/>
                    <a:pt x="23653" y="30253"/>
                    <a:pt x="15388" y="30253"/>
                  </a:cubicBezTo>
                  <a:cubicBezTo>
                    <a:pt x="7122" y="30253"/>
                    <a:pt x="421" y="23552"/>
                    <a:pt x="421" y="15287"/>
                  </a:cubicBezTo>
                  <a:cubicBezTo>
                    <a:pt x="421" y="7021"/>
                    <a:pt x="7122" y="320"/>
                    <a:pt x="15388" y="320"/>
                  </a:cubicBezTo>
                  <a:cubicBezTo>
                    <a:pt x="23653" y="320"/>
                    <a:pt x="30354" y="7021"/>
                    <a:pt x="30354" y="15287"/>
                  </a:cubicBezTo>
                  <a:close/>
                </a:path>
              </a:pathLst>
            </a:custGeom>
            <a:solidFill>
              <a:srgbClr val="3B518A"/>
            </a:solidFill>
            <a:ln w="6350" cap="flat">
              <a:noFill/>
              <a:prstDash val="solid"/>
              <a:round/>
            </a:ln>
          </p:spPr>
          <p:txBody>
            <a:bodyPr rtlCol="0" anchor="ctr"/>
            <a:lstStyle/>
            <a:p>
              <a:endParaRPr lang="en-US"/>
            </a:p>
          </p:txBody>
        </p:sp>
        <p:sp>
          <p:nvSpPr>
            <p:cNvPr id="783" name="Freeform: Shape 782">
              <a:extLst>
                <a:ext uri="{FF2B5EF4-FFF2-40B4-BE49-F238E27FC236}">
                  <a16:creationId xmlns:a16="http://schemas.microsoft.com/office/drawing/2014/main" id="{34038310-FC24-5A7B-4469-D6EB1CE82450}"/>
                </a:ext>
              </a:extLst>
            </p:cNvPr>
            <p:cNvSpPr/>
            <p:nvPr/>
          </p:nvSpPr>
          <p:spPr>
            <a:xfrm>
              <a:off x="5885799" y="4417686"/>
              <a:ext cx="29933" cy="29933"/>
            </a:xfrm>
            <a:custGeom>
              <a:avLst/>
              <a:gdLst>
                <a:gd name="connsiteX0" fmla="*/ 30359 w 29933"/>
                <a:gd name="connsiteY0" fmla="*/ 15288 h 29933"/>
                <a:gd name="connsiteX1" fmla="*/ 15392 w 29933"/>
                <a:gd name="connsiteY1" fmla="*/ 30254 h 29933"/>
                <a:gd name="connsiteX2" fmla="*/ 426 w 29933"/>
                <a:gd name="connsiteY2" fmla="*/ 15288 h 29933"/>
                <a:gd name="connsiteX3" fmla="*/ 15392 w 29933"/>
                <a:gd name="connsiteY3" fmla="*/ 321 h 29933"/>
                <a:gd name="connsiteX4" fmla="*/ 30359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8"/>
                  </a:moveTo>
                  <a:cubicBezTo>
                    <a:pt x="30359" y="23553"/>
                    <a:pt x="23658" y="30254"/>
                    <a:pt x="15392" y="30254"/>
                  </a:cubicBezTo>
                  <a:cubicBezTo>
                    <a:pt x="7126" y="30254"/>
                    <a:pt x="426" y="23553"/>
                    <a:pt x="426" y="15288"/>
                  </a:cubicBezTo>
                  <a:cubicBezTo>
                    <a:pt x="426" y="7022"/>
                    <a:pt x="7126" y="321"/>
                    <a:pt x="15392" y="321"/>
                  </a:cubicBezTo>
                  <a:cubicBezTo>
                    <a:pt x="23658" y="321"/>
                    <a:pt x="30359" y="7022"/>
                    <a:pt x="30359" y="15288"/>
                  </a:cubicBezTo>
                  <a:close/>
                </a:path>
              </a:pathLst>
            </a:custGeom>
            <a:solidFill>
              <a:srgbClr val="404487"/>
            </a:solidFill>
            <a:ln w="6350" cap="flat">
              <a:noFill/>
              <a:prstDash val="solid"/>
              <a:round/>
            </a:ln>
          </p:spPr>
          <p:txBody>
            <a:bodyPr rtlCol="0" anchor="ctr"/>
            <a:lstStyle/>
            <a:p>
              <a:endParaRPr lang="en-US"/>
            </a:p>
          </p:txBody>
        </p:sp>
        <p:sp>
          <p:nvSpPr>
            <p:cNvPr id="784" name="Freeform: Shape 783">
              <a:extLst>
                <a:ext uri="{FF2B5EF4-FFF2-40B4-BE49-F238E27FC236}">
                  <a16:creationId xmlns:a16="http://schemas.microsoft.com/office/drawing/2014/main" id="{3A796182-9A12-DE89-EADA-255BFDDB45C2}"/>
                </a:ext>
              </a:extLst>
            </p:cNvPr>
            <p:cNvSpPr/>
            <p:nvPr/>
          </p:nvSpPr>
          <p:spPr>
            <a:xfrm>
              <a:off x="5885294" y="4411866"/>
              <a:ext cx="29933" cy="29933"/>
            </a:xfrm>
            <a:custGeom>
              <a:avLst/>
              <a:gdLst>
                <a:gd name="connsiteX0" fmla="*/ 30359 w 29933"/>
                <a:gd name="connsiteY0" fmla="*/ 15287 h 29933"/>
                <a:gd name="connsiteX1" fmla="*/ 15392 w 29933"/>
                <a:gd name="connsiteY1" fmla="*/ 30254 h 29933"/>
                <a:gd name="connsiteX2" fmla="*/ 425 w 29933"/>
                <a:gd name="connsiteY2" fmla="*/ 15287 h 29933"/>
                <a:gd name="connsiteX3" fmla="*/ 15392 w 29933"/>
                <a:gd name="connsiteY3" fmla="*/ 320 h 29933"/>
                <a:gd name="connsiteX4" fmla="*/ 30359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7"/>
                  </a:moveTo>
                  <a:cubicBezTo>
                    <a:pt x="30359" y="23553"/>
                    <a:pt x="23658" y="30254"/>
                    <a:pt x="15392" y="30254"/>
                  </a:cubicBezTo>
                  <a:cubicBezTo>
                    <a:pt x="7126" y="30254"/>
                    <a:pt x="425" y="23553"/>
                    <a:pt x="425" y="15287"/>
                  </a:cubicBezTo>
                  <a:cubicBezTo>
                    <a:pt x="425" y="7021"/>
                    <a:pt x="7126" y="320"/>
                    <a:pt x="15392" y="320"/>
                  </a:cubicBezTo>
                  <a:cubicBezTo>
                    <a:pt x="23658" y="320"/>
                    <a:pt x="30359" y="7021"/>
                    <a:pt x="30359" y="15287"/>
                  </a:cubicBezTo>
                  <a:close/>
                </a:path>
              </a:pathLst>
            </a:custGeom>
            <a:solidFill>
              <a:srgbClr val="3A528B"/>
            </a:solidFill>
            <a:ln w="6350" cap="flat">
              <a:noFill/>
              <a:prstDash val="solid"/>
              <a:round/>
            </a:ln>
          </p:spPr>
          <p:txBody>
            <a:bodyPr rtlCol="0" anchor="ctr"/>
            <a:lstStyle/>
            <a:p>
              <a:endParaRPr lang="en-US"/>
            </a:p>
          </p:txBody>
        </p:sp>
        <p:sp>
          <p:nvSpPr>
            <p:cNvPr id="785" name="Freeform: Shape 784">
              <a:extLst>
                <a:ext uri="{FF2B5EF4-FFF2-40B4-BE49-F238E27FC236}">
                  <a16:creationId xmlns:a16="http://schemas.microsoft.com/office/drawing/2014/main" id="{06D08EE3-5352-6D82-890C-8E20CC4A7984}"/>
                </a:ext>
              </a:extLst>
            </p:cNvPr>
            <p:cNvSpPr/>
            <p:nvPr/>
          </p:nvSpPr>
          <p:spPr>
            <a:xfrm>
              <a:off x="5848089" y="4415163"/>
              <a:ext cx="29933" cy="29933"/>
            </a:xfrm>
            <a:custGeom>
              <a:avLst/>
              <a:gdLst>
                <a:gd name="connsiteX0" fmla="*/ 30355 w 29933"/>
                <a:gd name="connsiteY0" fmla="*/ 15287 h 29933"/>
                <a:gd name="connsiteX1" fmla="*/ 15388 w 29933"/>
                <a:gd name="connsiteY1" fmla="*/ 30254 h 29933"/>
                <a:gd name="connsiteX2" fmla="*/ 422 w 29933"/>
                <a:gd name="connsiteY2" fmla="*/ 15287 h 29933"/>
                <a:gd name="connsiteX3" fmla="*/ 15388 w 29933"/>
                <a:gd name="connsiteY3" fmla="*/ 321 h 29933"/>
                <a:gd name="connsiteX4" fmla="*/ 30355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87"/>
                  </a:moveTo>
                  <a:cubicBezTo>
                    <a:pt x="30355" y="23553"/>
                    <a:pt x="23654" y="30254"/>
                    <a:pt x="15388" y="30254"/>
                  </a:cubicBezTo>
                  <a:cubicBezTo>
                    <a:pt x="7122" y="30254"/>
                    <a:pt x="422" y="23553"/>
                    <a:pt x="422" y="15287"/>
                  </a:cubicBezTo>
                  <a:cubicBezTo>
                    <a:pt x="422" y="7021"/>
                    <a:pt x="7122" y="321"/>
                    <a:pt x="15388" y="321"/>
                  </a:cubicBezTo>
                  <a:cubicBezTo>
                    <a:pt x="23654" y="321"/>
                    <a:pt x="30355" y="7021"/>
                    <a:pt x="30355" y="15287"/>
                  </a:cubicBezTo>
                  <a:close/>
                </a:path>
              </a:pathLst>
            </a:custGeom>
            <a:solidFill>
              <a:srgbClr val="3F4587"/>
            </a:solidFill>
            <a:ln w="6350" cap="flat">
              <a:noFill/>
              <a:prstDash val="solid"/>
              <a:round/>
            </a:ln>
          </p:spPr>
          <p:txBody>
            <a:bodyPr rtlCol="0" anchor="ctr"/>
            <a:lstStyle/>
            <a:p>
              <a:endParaRPr lang="en-US"/>
            </a:p>
          </p:txBody>
        </p:sp>
        <p:sp>
          <p:nvSpPr>
            <p:cNvPr id="786" name="Freeform: Shape 785">
              <a:extLst>
                <a:ext uri="{FF2B5EF4-FFF2-40B4-BE49-F238E27FC236}">
                  <a16:creationId xmlns:a16="http://schemas.microsoft.com/office/drawing/2014/main" id="{A13FEF9B-75A2-BF90-9E6B-F418E3D69E62}"/>
                </a:ext>
              </a:extLst>
            </p:cNvPr>
            <p:cNvSpPr/>
            <p:nvPr/>
          </p:nvSpPr>
          <p:spPr>
            <a:xfrm>
              <a:off x="5832196" y="4412104"/>
              <a:ext cx="29933" cy="29933"/>
            </a:xfrm>
            <a:custGeom>
              <a:avLst/>
              <a:gdLst>
                <a:gd name="connsiteX0" fmla="*/ 30353 w 29933"/>
                <a:gd name="connsiteY0" fmla="*/ 15287 h 29933"/>
                <a:gd name="connsiteX1" fmla="*/ 15387 w 29933"/>
                <a:gd name="connsiteY1" fmla="*/ 30254 h 29933"/>
                <a:gd name="connsiteX2" fmla="*/ 420 w 29933"/>
                <a:gd name="connsiteY2" fmla="*/ 15287 h 29933"/>
                <a:gd name="connsiteX3" fmla="*/ 15387 w 29933"/>
                <a:gd name="connsiteY3" fmla="*/ 320 h 29933"/>
                <a:gd name="connsiteX4" fmla="*/ 30353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7"/>
                  </a:moveTo>
                  <a:cubicBezTo>
                    <a:pt x="30353" y="23553"/>
                    <a:pt x="23652" y="30254"/>
                    <a:pt x="15387" y="30254"/>
                  </a:cubicBezTo>
                  <a:cubicBezTo>
                    <a:pt x="7121" y="30254"/>
                    <a:pt x="420" y="23553"/>
                    <a:pt x="420" y="15287"/>
                  </a:cubicBezTo>
                  <a:cubicBezTo>
                    <a:pt x="420" y="7021"/>
                    <a:pt x="7121" y="320"/>
                    <a:pt x="15387" y="320"/>
                  </a:cubicBezTo>
                  <a:cubicBezTo>
                    <a:pt x="23652" y="320"/>
                    <a:pt x="30353" y="7021"/>
                    <a:pt x="30353" y="15287"/>
                  </a:cubicBezTo>
                  <a:close/>
                </a:path>
              </a:pathLst>
            </a:custGeom>
            <a:solidFill>
              <a:srgbClr val="3E4888"/>
            </a:solidFill>
            <a:ln w="6350" cap="flat">
              <a:noFill/>
              <a:prstDash val="solid"/>
              <a:round/>
            </a:ln>
          </p:spPr>
          <p:txBody>
            <a:bodyPr rtlCol="0" anchor="ctr"/>
            <a:lstStyle/>
            <a:p>
              <a:endParaRPr lang="en-US"/>
            </a:p>
          </p:txBody>
        </p:sp>
        <p:sp>
          <p:nvSpPr>
            <p:cNvPr id="787" name="Freeform: Shape 786">
              <a:extLst>
                <a:ext uri="{FF2B5EF4-FFF2-40B4-BE49-F238E27FC236}">
                  <a16:creationId xmlns:a16="http://schemas.microsoft.com/office/drawing/2014/main" id="{3C18E117-9F75-7B59-946E-9BA08F47E456}"/>
                </a:ext>
              </a:extLst>
            </p:cNvPr>
            <p:cNvSpPr/>
            <p:nvPr/>
          </p:nvSpPr>
          <p:spPr>
            <a:xfrm>
              <a:off x="5943104" y="4400812"/>
              <a:ext cx="29933" cy="29933"/>
            </a:xfrm>
            <a:custGeom>
              <a:avLst/>
              <a:gdLst>
                <a:gd name="connsiteX0" fmla="*/ 30365 w 29933"/>
                <a:gd name="connsiteY0" fmla="*/ 15286 h 29933"/>
                <a:gd name="connsiteX1" fmla="*/ 15398 w 29933"/>
                <a:gd name="connsiteY1" fmla="*/ 30252 h 29933"/>
                <a:gd name="connsiteX2" fmla="*/ 432 w 29933"/>
                <a:gd name="connsiteY2" fmla="*/ 15286 h 29933"/>
                <a:gd name="connsiteX3" fmla="*/ 15398 w 29933"/>
                <a:gd name="connsiteY3" fmla="*/ 319 h 29933"/>
                <a:gd name="connsiteX4" fmla="*/ 30365 w 29933"/>
                <a:gd name="connsiteY4" fmla="*/ 1528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86"/>
                  </a:moveTo>
                  <a:cubicBezTo>
                    <a:pt x="30365" y="23552"/>
                    <a:pt x="23664" y="30252"/>
                    <a:pt x="15398" y="30252"/>
                  </a:cubicBezTo>
                  <a:cubicBezTo>
                    <a:pt x="7132" y="30252"/>
                    <a:pt x="432" y="23552"/>
                    <a:pt x="432" y="15286"/>
                  </a:cubicBezTo>
                  <a:cubicBezTo>
                    <a:pt x="432" y="7020"/>
                    <a:pt x="7132" y="319"/>
                    <a:pt x="15398" y="319"/>
                  </a:cubicBezTo>
                  <a:cubicBezTo>
                    <a:pt x="23664" y="319"/>
                    <a:pt x="30365" y="7020"/>
                    <a:pt x="30365" y="15286"/>
                  </a:cubicBezTo>
                  <a:close/>
                </a:path>
              </a:pathLst>
            </a:custGeom>
            <a:solidFill>
              <a:srgbClr val="37588C"/>
            </a:solidFill>
            <a:ln w="6350" cap="flat">
              <a:noFill/>
              <a:prstDash val="solid"/>
              <a:round/>
            </a:ln>
          </p:spPr>
          <p:txBody>
            <a:bodyPr rtlCol="0" anchor="ctr"/>
            <a:lstStyle/>
            <a:p>
              <a:endParaRPr lang="en-US"/>
            </a:p>
          </p:txBody>
        </p:sp>
        <p:sp>
          <p:nvSpPr>
            <p:cNvPr id="788" name="Freeform: Shape 787">
              <a:extLst>
                <a:ext uri="{FF2B5EF4-FFF2-40B4-BE49-F238E27FC236}">
                  <a16:creationId xmlns:a16="http://schemas.microsoft.com/office/drawing/2014/main" id="{3E19B4D0-650F-F856-5275-470E2AD152BF}"/>
                </a:ext>
              </a:extLst>
            </p:cNvPr>
            <p:cNvSpPr/>
            <p:nvPr/>
          </p:nvSpPr>
          <p:spPr>
            <a:xfrm>
              <a:off x="5822722" y="4418540"/>
              <a:ext cx="29933" cy="29933"/>
            </a:xfrm>
            <a:custGeom>
              <a:avLst/>
              <a:gdLst>
                <a:gd name="connsiteX0" fmla="*/ 30352 w 29933"/>
                <a:gd name="connsiteY0" fmla="*/ 15288 h 29933"/>
                <a:gd name="connsiteX1" fmla="*/ 15386 w 29933"/>
                <a:gd name="connsiteY1" fmla="*/ 30254 h 29933"/>
                <a:gd name="connsiteX2" fmla="*/ 419 w 29933"/>
                <a:gd name="connsiteY2" fmla="*/ 15288 h 29933"/>
                <a:gd name="connsiteX3" fmla="*/ 15386 w 29933"/>
                <a:gd name="connsiteY3" fmla="*/ 321 h 29933"/>
                <a:gd name="connsiteX4" fmla="*/ 30352 w 29933"/>
                <a:gd name="connsiteY4" fmla="*/ 1528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88"/>
                  </a:moveTo>
                  <a:cubicBezTo>
                    <a:pt x="30352" y="23553"/>
                    <a:pt x="23651" y="30254"/>
                    <a:pt x="15386" y="30254"/>
                  </a:cubicBezTo>
                  <a:cubicBezTo>
                    <a:pt x="7120" y="30254"/>
                    <a:pt x="419" y="23553"/>
                    <a:pt x="419" y="15288"/>
                  </a:cubicBezTo>
                  <a:cubicBezTo>
                    <a:pt x="419" y="7022"/>
                    <a:pt x="7120" y="321"/>
                    <a:pt x="15386" y="321"/>
                  </a:cubicBezTo>
                  <a:cubicBezTo>
                    <a:pt x="23651" y="321"/>
                    <a:pt x="30352" y="7022"/>
                    <a:pt x="30352" y="15288"/>
                  </a:cubicBezTo>
                  <a:close/>
                </a:path>
              </a:pathLst>
            </a:custGeom>
            <a:solidFill>
              <a:srgbClr val="472878"/>
            </a:solidFill>
            <a:ln w="6350" cap="flat">
              <a:noFill/>
              <a:prstDash val="solid"/>
              <a:round/>
            </a:ln>
          </p:spPr>
          <p:txBody>
            <a:bodyPr rtlCol="0" anchor="ctr"/>
            <a:lstStyle/>
            <a:p>
              <a:endParaRPr lang="en-US"/>
            </a:p>
          </p:txBody>
        </p:sp>
        <p:sp>
          <p:nvSpPr>
            <p:cNvPr id="789" name="Freeform: Shape 788">
              <a:extLst>
                <a:ext uri="{FF2B5EF4-FFF2-40B4-BE49-F238E27FC236}">
                  <a16:creationId xmlns:a16="http://schemas.microsoft.com/office/drawing/2014/main" id="{9C80F81F-89AA-0817-9C66-4E53EF90942A}"/>
                </a:ext>
              </a:extLst>
            </p:cNvPr>
            <p:cNvSpPr/>
            <p:nvPr/>
          </p:nvSpPr>
          <p:spPr>
            <a:xfrm>
              <a:off x="5678581" y="4433012"/>
              <a:ext cx="29933" cy="29933"/>
            </a:xfrm>
            <a:custGeom>
              <a:avLst/>
              <a:gdLst>
                <a:gd name="connsiteX0" fmla="*/ 30337 w 29933"/>
                <a:gd name="connsiteY0" fmla="*/ 15289 h 29933"/>
                <a:gd name="connsiteX1" fmla="*/ 15370 w 29933"/>
                <a:gd name="connsiteY1" fmla="*/ 30256 h 29933"/>
                <a:gd name="connsiteX2" fmla="*/ 404 w 29933"/>
                <a:gd name="connsiteY2" fmla="*/ 15289 h 29933"/>
                <a:gd name="connsiteX3" fmla="*/ 15370 w 29933"/>
                <a:gd name="connsiteY3" fmla="*/ 322 h 29933"/>
                <a:gd name="connsiteX4" fmla="*/ 30337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7" y="15289"/>
                  </a:moveTo>
                  <a:cubicBezTo>
                    <a:pt x="30337" y="23555"/>
                    <a:pt x="23636" y="30256"/>
                    <a:pt x="15370" y="30256"/>
                  </a:cubicBezTo>
                  <a:cubicBezTo>
                    <a:pt x="7105" y="30256"/>
                    <a:pt x="404" y="23555"/>
                    <a:pt x="404" y="15289"/>
                  </a:cubicBezTo>
                  <a:cubicBezTo>
                    <a:pt x="404" y="7023"/>
                    <a:pt x="7105" y="322"/>
                    <a:pt x="15370" y="322"/>
                  </a:cubicBezTo>
                  <a:cubicBezTo>
                    <a:pt x="23636" y="322"/>
                    <a:pt x="30337" y="7023"/>
                    <a:pt x="30337" y="15289"/>
                  </a:cubicBezTo>
                  <a:close/>
                </a:path>
              </a:pathLst>
            </a:custGeom>
            <a:solidFill>
              <a:srgbClr val="443781"/>
            </a:solidFill>
            <a:ln w="6350" cap="flat">
              <a:noFill/>
              <a:prstDash val="solid"/>
              <a:round/>
            </a:ln>
          </p:spPr>
          <p:txBody>
            <a:bodyPr rtlCol="0" anchor="ctr"/>
            <a:lstStyle/>
            <a:p>
              <a:endParaRPr lang="en-US"/>
            </a:p>
          </p:txBody>
        </p:sp>
        <p:sp>
          <p:nvSpPr>
            <p:cNvPr id="790" name="Freeform: Shape 789">
              <a:extLst>
                <a:ext uri="{FF2B5EF4-FFF2-40B4-BE49-F238E27FC236}">
                  <a16:creationId xmlns:a16="http://schemas.microsoft.com/office/drawing/2014/main" id="{D6146A99-8E14-B37E-FE31-835D8947DF1A}"/>
                </a:ext>
              </a:extLst>
            </p:cNvPr>
            <p:cNvSpPr/>
            <p:nvPr/>
          </p:nvSpPr>
          <p:spPr>
            <a:xfrm>
              <a:off x="5761225" y="4428890"/>
              <a:ext cx="29933" cy="29933"/>
            </a:xfrm>
            <a:custGeom>
              <a:avLst/>
              <a:gdLst>
                <a:gd name="connsiteX0" fmla="*/ 30346 w 29933"/>
                <a:gd name="connsiteY0" fmla="*/ 15289 h 29933"/>
                <a:gd name="connsiteX1" fmla="*/ 15379 w 29933"/>
                <a:gd name="connsiteY1" fmla="*/ 30255 h 29933"/>
                <a:gd name="connsiteX2" fmla="*/ 412 w 29933"/>
                <a:gd name="connsiteY2" fmla="*/ 15289 h 29933"/>
                <a:gd name="connsiteX3" fmla="*/ 15379 w 29933"/>
                <a:gd name="connsiteY3" fmla="*/ 322 h 29933"/>
                <a:gd name="connsiteX4" fmla="*/ 30346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89"/>
                  </a:moveTo>
                  <a:cubicBezTo>
                    <a:pt x="30346" y="23555"/>
                    <a:pt x="23645" y="30255"/>
                    <a:pt x="15379" y="30255"/>
                  </a:cubicBezTo>
                  <a:cubicBezTo>
                    <a:pt x="7113" y="30255"/>
                    <a:pt x="412" y="23555"/>
                    <a:pt x="412" y="15289"/>
                  </a:cubicBezTo>
                  <a:cubicBezTo>
                    <a:pt x="412" y="7023"/>
                    <a:pt x="7113" y="322"/>
                    <a:pt x="15379" y="322"/>
                  </a:cubicBezTo>
                  <a:cubicBezTo>
                    <a:pt x="23645" y="322"/>
                    <a:pt x="30346" y="7023"/>
                    <a:pt x="30346" y="15289"/>
                  </a:cubicBezTo>
                  <a:close/>
                </a:path>
              </a:pathLst>
            </a:custGeom>
            <a:solidFill>
              <a:srgbClr val="472575"/>
            </a:solidFill>
            <a:ln w="6350" cap="flat">
              <a:noFill/>
              <a:prstDash val="solid"/>
              <a:round/>
            </a:ln>
          </p:spPr>
          <p:txBody>
            <a:bodyPr rtlCol="0" anchor="ctr"/>
            <a:lstStyle/>
            <a:p>
              <a:endParaRPr lang="en-US"/>
            </a:p>
          </p:txBody>
        </p:sp>
        <p:sp>
          <p:nvSpPr>
            <p:cNvPr id="791" name="Freeform: Shape 790">
              <a:extLst>
                <a:ext uri="{FF2B5EF4-FFF2-40B4-BE49-F238E27FC236}">
                  <a16:creationId xmlns:a16="http://schemas.microsoft.com/office/drawing/2014/main" id="{192DA7B1-96C1-06DE-6B95-DE2387A45BCE}"/>
                </a:ext>
              </a:extLst>
            </p:cNvPr>
            <p:cNvSpPr/>
            <p:nvPr/>
          </p:nvSpPr>
          <p:spPr>
            <a:xfrm>
              <a:off x="5928882" y="4397866"/>
              <a:ext cx="29933" cy="29933"/>
            </a:xfrm>
            <a:custGeom>
              <a:avLst/>
              <a:gdLst>
                <a:gd name="connsiteX0" fmla="*/ 30363 w 29933"/>
                <a:gd name="connsiteY0" fmla="*/ 15285 h 29933"/>
                <a:gd name="connsiteX1" fmla="*/ 15397 w 29933"/>
                <a:gd name="connsiteY1" fmla="*/ 30252 h 29933"/>
                <a:gd name="connsiteX2" fmla="*/ 430 w 29933"/>
                <a:gd name="connsiteY2" fmla="*/ 15285 h 29933"/>
                <a:gd name="connsiteX3" fmla="*/ 15397 w 29933"/>
                <a:gd name="connsiteY3" fmla="*/ 319 h 29933"/>
                <a:gd name="connsiteX4" fmla="*/ 30363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5"/>
                  </a:moveTo>
                  <a:cubicBezTo>
                    <a:pt x="30363" y="23551"/>
                    <a:pt x="23663" y="30252"/>
                    <a:pt x="15397" y="30252"/>
                  </a:cubicBezTo>
                  <a:cubicBezTo>
                    <a:pt x="7131" y="30252"/>
                    <a:pt x="430" y="23551"/>
                    <a:pt x="430" y="15285"/>
                  </a:cubicBezTo>
                  <a:cubicBezTo>
                    <a:pt x="430" y="7020"/>
                    <a:pt x="7131" y="319"/>
                    <a:pt x="15397" y="319"/>
                  </a:cubicBezTo>
                  <a:cubicBezTo>
                    <a:pt x="23663" y="319"/>
                    <a:pt x="30363" y="7020"/>
                    <a:pt x="30363" y="15285"/>
                  </a:cubicBezTo>
                  <a:close/>
                </a:path>
              </a:pathLst>
            </a:custGeom>
            <a:solidFill>
              <a:srgbClr val="365B8C"/>
            </a:solidFill>
            <a:ln w="6350" cap="flat">
              <a:noFill/>
              <a:prstDash val="solid"/>
              <a:round/>
            </a:ln>
          </p:spPr>
          <p:txBody>
            <a:bodyPr rtlCol="0" anchor="ctr"/>
            <a:lstStyle/>
            <a:p>
              <a:endParaRPr lang="en-US"/>
            </a:p>
          </p:txBody>
        </p:sp>
        <p:sp>
          <p:nvSpPr>
            <p:cNvPr id="792" name="Freeform: Shape 791">
              <a:extLst>
                <a:ext uri="{FF2B5EF4-FFF2-40B4-BE49-F238E27FC236}">
                  <a16:creationId xmlns:a16="http://schemas.microsoft.com/office/drawing/2014/main" id="{ED21F7C5-BE47-49B1-A057-F30085AF7D2A}"/>
                </a:ext>
              </a:extLst>
            </p:cNvPr>
            <p:cNvSpPr/>
            <p:nvPr/>
          </p:nvSpPr>
          <p:spPr>
            <a:xfrm>
              <a:off x="5716434" y="4427215"/>
              <a:ext cx="29933" cy="29933"/>
            </a:xfrm>
            <a:custGeom>
              <a:avLst/>
              <a:gdLst>
                <a:gd name="connsiteX0" fmla="*/ 30341 w 29933"/>
                <a:gd name="connsiteY0" fmla="*/ 15289 h 29933"/>
                <a:gd name="connsiteX1" fmla="*/ 15374 w 29933"/>
                <a:gd name="connsiteY1" fmla="*/ 30255 h 29933"/>
                <a:gd name="connsiteX2" fmla="*/ 408 w 29933"/>
                <a:gd name="connsiteY2" fmla="*/ 15289 h 29933"/>
                <a:gd name="connsiteX3" fmla="*/ 15374 w 29933"/>
                <a:gd name="connsiteY3" fmla="*/ 322 h 29933"/>
                <a:gd name="connsiteX4" fmla="*/ 30341 w 29933"/>
                <a:gd name="connsiteY4" fmla="*/ 1528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1" y="15289"/>
                  </a:moveTo>
                  <a:cubicBezTo>
                    <a:pt x="30341" y="23554"/>
                    <a:pt x="23640" y="30255"/>
                    <a:pt x="15374" y="30255"/>
                  </a:cubicBezTo>
                  <a:cubicBezTo>
                    <a:pt x="7109" y="30255"/>
                    <a:pt x="408" y="23554"/>
                    <a:pt x="408" y="15289"/>
                  </a:cubicBezTo>
                  <a:cubicBezTo>
                    <a:pt x="408" y="7023"/>
                    <a:pt x="7109" y="322"/>
                    <a:pt x="15374" y="322"/>
                  </a:cubicBezTo>
                  <a:cubicBezTo>
                    <a:pt x="23640" y="322"/>
                    <a:pt x="30341" y="7023"/>
                    <a:pt x="30341" y="15289"/>
                  </a:cubicBezTo>
                  <a:close/>
                </a:path>
              </a:pathLst>
            </a:custGeom>
            <a:solidFill>
              <a:srgbClr val="46317E"/>
            </a:solidFill>
            <a:ln w="6350" cap="flat">
              <a:noFill/>
              <a:prstDash val="solid"/>
              <a:round/>
            </a:ln>
          </p:spPr>
          <p:txBody>
            <a:bodyPr rtlCol="0" anchor="ctr"/>
            <a:lstStyle/>
            <a:p>
              <a:endParaRPr lang="en-US"/>
            </a:p>
          </p:txBody>
        </p:sp>
        <p:sp>
          <p:nvSpPr>
            <p:cNvPr id="793" name="Freeform: Shape 792">
              <a:extLst>
                <a:ext uri="{FF2B5EF4-FFF2-40B4-BE49-F238E27FC236}">
                  <a16:creationId xmlns:a16="http://schemas.microsoft.com/office/drawing/2014/main" id="{CA1E34DF-9B2E-F91F-0990-0FE4F0671159}"/>
                </a:ext>
              </a:extLst>
            </p:cNvPr>
            <p:cNvSpPr/>
            <p:nvPr/>
          </p:nvSpPr>
          <p:spPr>
            <a:xfrm>
              <a:off x="5923990" y="4408264"/>
              <a:ext cx="29933" cy="29933"/>
            </a:xfrm>
            <a:custGeom>
              <a:avLst/>
              <a:gdLst>
                <a:gd name="connsiteX0" fmla="*/ 30363 w 29933"/>
                <a:gd name="connsiteY0" fmla="*/ 15287 h 29933"/>
                <a:gd name="connsiteX1" fmla="*/ 15396 w 29933"/>
                <a:gd name="connsiteY1" fmla="*/ 30253 h 29933"/>
                <a:gd name="connsiteX2" fmla="*/ 430 w 29933"/>
                <a:gd name="connsiteY2" fmla="*/ 15287 h 29933"/>
                <a:gd name="connsiteX3" fmla="*/ 15396 w 29933"/>
                <a:gd name="connsiteY3" fmla="*/ 320 h 29933"/>
                <a:gd name="connsiteX4" fmla="*/ 30363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7"/>
                  </a:moveTo>
                  <a:cubicBezTo>
                    <a:pt x="30363" y="23552"/>
                    <a:pt x="23662" y="30253"/>
                    <a:pt x="15396" y="30253"/>
                  </a:cubicBezTo>
                  <a:cubicBezTo>
                    <a:pt x="7130" y="30253"/>
                    <a:pt x="430" y="23552"/>
                    <a:pt x="430" y="15287"/>
                  </a:cubicBezTo>
                  <a:cubicBezTo>
                    <a:pt x="430" y="7021"/>
                    <a:pt x="7130" y="320"/>
                    <a:pt x="15396" y="320"/>
                  </a:cubicBezTo>
                  <a:cubicBezTo>
                    <a:pt x="23662" y="320"/>
                    <a:pt x="30363" y="7021"/>
                    <a:pt x="30363" y="15287"/>
                  </a:cubicBezTo>
                  <a:close/>
                </a:path>
              </a:pathLst>
            </a:custGeom>
            <a:solidFill>
              <a:srgbClr val="23888D"/>
            </a:solidFill>
            <a:ln w="6350" cap="flat">
              <a:noFill/>
              <a:prstDash val="solid"/>
              <a:round/>
            </a:ln>
          </p:spPr>
          <p:txBody>
            <a:bodyPr rtlCol="0" anchor="ctr"/>
            <a:lstStyle/>
            <a:p>
              <a:endParaRPr lang="en-US"/>
            </a:p>
          </p:txBody>
        </p:sp>
        <p:sp>
          <p:nvSpPr>
            <p:cNvPr id="794" name="Freeform: Shape 793">
              <a:extLst>
                <a:ext uri="{FF2B5EF4-FFF2-40B4-BE49-F238E27FC236}">
                  <a16:creationId xmlns:a16="http://schemas.microsoft.com/office/drawing/2014/main" id="{8BA5C436-2629-539D-4CC5-A63717FABC3C}"/>
                </a:ext>
              </a:extLst>
            </p:cNvPr>
            <p:cNvSpPr/>
            <p:nvPr/>
          </p:nvSpPr>
          <p:spPr>
            <a:xfrm>
              <a:off x="5911141" y="4397037"/>
              <a:ext cx="29933" cy="29933"/>
            </a:xfrm>
            <a:custGeom>
              <a:avLst/>
              <a:gdLst>
                <a:gd name="connsiteX0" fmla="*/ 30361 w 29933"/>
                <a:gd name="connsiteY0" fmla="*/ 15285 h 29933"/>
                <a:gd name="connsiteX1" fmla="*/ 15395 w 29933"/>
                <a:gd name="connsiteY1" fmla="*/ 30252 h 29933"/>
                <a:gd name="connsiteX2" fmla="*/ 428 w 29933"/>
                <a:gd name="connsiteY2" fmla="*/ 15285 h 29933"/>
                <a:gd name="connsiteX3" fmla="*/ 15395 w 29933"/>
                <a:gd name="connsiteY3" fmla="*/ 319 h 29933"/>
                <a:gd name="connsiteX4" fmla="*/ 30361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85"/>
                  </a:moveTo>
                  <a:cubicBezTo>
                    <a:pt x="30361" y="23551"/>
                    <a:pt x="23661" y="30252"/>
                    <a:pt x="15395" y="30252"/>
                  </a:cubicBezTo>
                  <a:cubicBezTo>
                    <a:pt x="7129" y="30252"/>
                    <a:pt x="428" y="23551"/>
                    <a:pt x="428" y="15285"/>
                  </a:cubicBezTo>
                  <a:cubicBezTo>
                    <a:pt x="428" y="7019"/>
                    <a:pt x="7129" y="319"/>
                    <a:pt x="15395" y="319"/>
                  </a:cubicBezTo>
                  <a:cubicBezTo>
                    <a:pt x="23661" y="319"/>
                    <a:pt x="30361" y="7019"/>
                    <a:pt x="30361" y="15285"/>
                  </a:cubicBezTo>
                  <a:close/>
                </a:path>
              </a:pathLst>
            </a:custGeom>
            <a:solidFill>
              <a:srgbClr val="2E6D8E"/>
            </a:solidFill>
            <a:ln w="6350" cap="flat">
              <a:noFill/>
              <a:prstDash val="solid"/>
              <a:round/>
            </a:ln>
          </p:spPr>
          <p:txBody>
            <a:bodyPr rtlCol="0" anchor="ctr"/>
            <a:lstStyle/>
            <a:p>
              <a:endParaRPr lang="en-US"/>
            </a:p>
          </p:txBody>
        </p:sp>
        <p:sp>
          <p:nvSpPr>
            <p:cNvPr id="795" name="Freeform: Shape 794">
              <a:extLst>
                <a:ext uri="{FF2B5EF4-FFF2-40B4-BE49-F238E27FC236}">
                  <a16:creationId xmlns:a16="http://schemas.microsoft.com/office/drawing/2014/main" id="{C7A289B6-CB80-69EF-41FD-B700B7D0D1CF}"/>
                </a:ext>
              </a:extLst>
            </p:cNvPr>
            <p:cNvSpPr/>
            <p:nvPr/>
          </p:nvSpPr>
          <p:spPr>
            <a:xfrm>
              <a:off x="5860076" y="4415706"/>
              <a:ext cx="29933" cy="29933"/>
            </a:xfrm>
            <a:custGeom>
              <a:avLst/>
              <a:gdLst>
                <a:gd name="connsiteX0" fmla="*/ 30356 w 29933"/>
                <a:gd name="connsiteY0" fmla="*/ 15287 h 29933"/>
                <a:gd name="connsiteX1" fmla="*/ 15389 w 29933"/>
                <a:gd name="connsiteY1" fmla="*/ 30254 h 29933"/>
                <a:gd name="connsiteX2" fmla="*/ 423 w 29933"/>
                <a:gd name="connsiteY2" fmla="*/ 15287 h 29933"/>
                <a:gd name="connsiteX3" fmla="*/ 15389 w 29933"/>
                <a:gd name="connsiteY3" fmla="*/ 321 h 29933"/>
                <a:gd name="connsiteX4" fmla="*/ 30356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87"/>
                  </a:moveTo>
                  <a:cubicBezTo>
                    <a:pt x="30356" y="23553"/>
                    <a:pt x="23655" y="30254"/>
                    <a:pt x="15389" y="30254"/>
                  </a:cubicBezTo>
                  <a:cubicBezTo>
                    <a:pt x="7124" y="30254"/>
                    <a:pt x="423" y="23553"/>
                    <a:pt x="423" y="15287"/>
                  </a:cubicBezTo>
                  <a:cubicBezTo>
                    <a:pt x="423" y="7021"/>
                    <a:pt x="7124" y="321"/>
                    <a:pt x="15389" y="321"/>
                  </a:cubicBezTo>
                  <a:cubicBezTo>
                    <a:pt x="23655" y="321"/>
                    <a:pt x="30356" y="7021"/>
                    <a:pt x="30356" y="15287"/>
                  </a:cubicBezTo>
                  <a:close/>
                </a:path>
              </a:pathLst>
            </a:custGeom>
            <a:solidFill>
              <a:srgbClr val="482071"/>
            </a:solidFill>
            <a:ln w="6350" cap="flat">
              <a:noFill/>
              <a:prstDash val="solid"/>
              <a:round/>
            </a:ln>
          </p:spPr>
          <p:txBody>
            <a:bodyPr rtlCol="0" anchor="ctr"/>
            <a:lstStyle/>
            <a:p>
              <a:endParaRPr lang="en-US"/>
            </a:p>
          </p:txBody>
        </p:sp>
        <p:sp>
          <p:nvSpPr>
            <p:cNvPr id="796" name="Freeform: Shape 795">
              <a:extLst>
                <a:ext uri="{FF2B5EF4-FFF2-40B4-BE49-F238E27FC236}">
                  <a16:creationId xmlns:a16="http://schemas.microsoft.com/office/drawing/2014/main" id="{721B33AC-2EA6-BE20-1151-65AACD54A84E}"/>
                </a:ext>
              </a:extLst>
            </p:cNvPr>
            <p:cNvSpPr/>
            <p:nvPr/>
          </p:nvSpPr>
          <p:spPr>
            <a:xfrm>
              <a:off x="5823063" y="4412461"/>
              <a:ext cx="29933" cy="29933"/>
            </a:xfrm>
            <a:custGeom>
              <a:avLst/>
              <a:gdLst>
                <a:gd name="connsiteX0" fmla="*/ 30352 w 29933"/>
                <a:gd name="connsiteY0" fmla="*/ 15287 h 29933"/>
                <a:gd name="connsiteX1" fmla="*/ 15386 w 29933"/>
                <a:gd name="connsiteY1" fmla="*/ 30254 h 29933"/>
                <a:gd name="connsiteX2" fmla="*/ 419 w 29933"/>
                <a:gd name="connsiteY2" fmla="*/ 15287 h 29933"/>
                <a:gd name="connsiteX3" fmla="*/ 15386 w 29933"/>
                <a:gd name="connsiteY3" fmla="*/ 320 h 29933"/>
                <a:gd name="connsiteX4" fmla="*/ 30352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87"/>
                  </a:moveTo>
                  <a:cubicBezTo>
                    <a:pt x="30352" y="23553"/>
                    <a:pt x="23651" y="30254"/>
                    <a:pt x="15386" y="30254"/>
                  </a:cubicBezTo>
                  <a:cubicBezTo>
                    <a:pt x="7120" y="30254"/>
                    <a:pt x="419" y="23553"/>
                    <a:pt x="419" y="15287"/>
                  </a:cubicBezTo>
                  <a:cubicBezTo>
                    <a:pt x="419" y="7021"/>
                    <a:pt x="7120" y="320"/>
                    <a:pt x="15386" y="320"/>
                  </a:cubicBezTo>
                  <a:cubicBezTo>
                    <a:pt x="23651" y="320"/>
                    <a:pt x="30352" y="7021"/>
                    <a:pt x="30352" y="15287"/>
                  </a:cubicBezTo>
                  <a:close/>
                </a:path>
              </a:pathLst>
            </a:custGeom>
            <a:solidFill>
              <a:srgbClr val="423E85"/>
            </a:solidFill>
            <a:ln w="6350" cap="flat">
              <a:noFill/>
              <a:prstDash val="solid"/>
              <a:round/>
            </a:ln>
          </p:spPr>
          <p:txBody>
            <a:bodyPr rtlCol="0" anchor="ctr"/>
            <a:lstStyle/>
            <a:p>
              <a:endParaRPr lang="en-US"/>
            </a:p>
          </p:txBody>
        </p:sp>
        <p:sp>
          <p:nvSpPr>
            <p:cNvPr id="797" name="Freeform: Shape 796">
              <a:extLst>
                <a:ext uri="{FF2B5EF4-FFF2-40B4-BE49-F238E27FC236}">
                  <a16:creationId xmlns:a16="http://schemas.microsoft.com/office/drawing/2014/main" id="{4A4068DA-684A-59C0-4225-0F1A04034D4B}"/>
                </a:ext>
              </a:extLst>
            </p:cNvPr>
            <p:cNvSpPr/>
            <p:nvPr/>
          </p:nvSpPr>
          <p:spPr>
            <a:xfrm>
              <a:off x="5765740" y="4417293"/>
              <a:ext cx="29933" cy="29933"/>
            </a:xfrm>
            <a:custGeom>
              <a:avLst/>
              <a:gdLst>
                <a:gd name="connsiteX0" fmla="*/ 30346 w 29933"/>
                <a:gd name="connsiteY0" fmla="*/ 15287 h 29933"/>
                <a:gd name="connsiteX1" fmla="*/ 15380 w 29933"/>
                <a:gd name="connsiteY1" fmla="*/ 30254 h 29933"/>
                <a:gd name="connsiteX2" fmla="*/ 413 w 29933"/>
                <a:gd name="connsiteY2" fmla="*/ 15287 h 29933"/>
                <a:gd name="connsiteX3" fmla="*/ 15380 w 29933"/>
                <a:gd name="connsiteY3" fmla="*/ 321 h 29933"/>
                <a:gd name="connsiteX4" fmla="*/ 30346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87"/>
                  </a:moveTo>
                  <a:cubicBezTo>
                    <a:pt x="30346" y="23553"/>
                    <a:pt x="23645" y="30254"/>
                    <a:pt x="15380" y="30254"/>
                  </a:cubicBezTo>
                  <a:cubicBezTo>
                    <a:pt x="7114" y="30254"/>
                    <a:pt x="413" y="23553"/>
                    <a:pt x="413" y="15287"/>
                  </a:cubicBezTo>
                  <a:cubicBezTo>
                    <a:pt x="413" y="7022"/>
                    <a:pt x="7114" y="321"/>
                    <a:pt x="15380" y="321"/>
                  </a:cubicBezTo>
                  <a:cubicBezTo>
                    <a:pt x="23645" y="321"/>
                    <a:pt x="30346" y="7022"/>
                    <a:pt x="30346" y="15287"/>
                  </a:cubicBezTo>
                  <a:close/>
                </a:path>
              </a:pathLst>
            </a:custGeom>
            <a:solidFill>
              <a:srgbClr val="433B83"/>
            </a:solidFill>
            <a:ln w="6350" cap="flat">
              <a:noFill/>
              <a:prstDash val="solid"/>
              <a:round/>
            </a:ln>
          </p:spPr>
          <p:txBody>
            <a:bodyPr rtlCol="0" anchor="ctr"/>
            <a:lstStyle/>
            <a:p>
              <a:endParaRPr lang="en-US"/>
            </a:p>
          </p:txBody>
        </p:sp>
        <p:sp>
          <p:nvSpPr>
            <p:cNvPr id="798" name="Freeform: Shape 797">
              <a:extLst>
                <a:ext uri="{FF2B5EF4-FFF2-40B4-BE49-F238E27FC236}">
                  <a16:creationId xmlns:a16="http://schemas.microsoft.com/office/drawing/2014/main" id="{F6A12BCB-96AF-8A0D-0666-C844BB4F406E}"/>
                </a:ext>
              </a:extLst>
            </p:cNvPr>
            <p:cNvSpPr/>
            <p:nvPr/>
          </p:nvSpPr>
          <p:spPr>
            <a:xfrm>
              <a:off x="5806193" y="4413564"/>
              <a:ext cx="29933" cy="29933"/>
            </a:xfrm>
            <a:custGeom>
              <a:avLst/>
              <a:gdLst>
                <a:gd name="connsiteX0" fmla="*/ 30350 w 29933"/>
                <a:gd name="connsiteY0" fmla="*/ 15287 h 29933"/>
                <a:gd name="connsiteX1" fmla="*/ 15384 w 29933"/>
                <a:gd name="connsiteY1" fmla="*/ 30254 h 29933"/>
                <a:gd name="connsiteX2" fmla="*/ 417 w 29933"/>
                <a:gd name="connsiteY2" fmla="*/ 15287 h 29933"/>
                <a:gd name="connsiteX3" fmla="*/ 15384 w 29933"/>
                <a:gd name="connsiteY3" fmla="*/ 320 h 29933"/>
                <a:gd name="connsiteX4" fmla="*/ 30350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87"/>
                  </a:moveTo>
                  <a:cubicBezTo>
                    <a:pt x="30350" y="23553"/>
                    <a:pt x="23650" y="30254"/>
                    <a:pt x="15384" y="30254"/>
                  </a:cubicBezTo>
                  <a:cubicBezTo>
                    <a:pt x="7118" y="30254"/>
                    <a:pt x="417" y="23553"/>
                    <a:pt x="417" y="15287"/>
                  </a:cubicBezTo>
                  <a:cubicBezTo>
                    <a:pt x="417" y="7021"/>
                    <a:pt x="7118" y="320"/>
                    <a:pt x="15384" y="320"/>
                  </a:cubicBezTo>
                  <a:cubicBezTo>
                    <a:pt x="23650" y="320"/>
                    <a:pt x="30350" y="7021"/>
                    <a:pt x="30350" y="15287"/>
                  </a:cubicBezTo>
                  <a:close/>
                </a:path>
              </a:pathLst>
            </a:custGeom>
            <a:solidFill>
              <a:srgbClr val="450558"/>
            </a:solidFill>
            <a:ln w="6350" cap="flat">
              <a:noFill/>
              <a:prstDash val="solid"/>
              <a:round/>
            </a:ln>
          </p:spPr>
          <p:txBody>
            <a:bodyPr rtlCol="0" anchor="ctr"/>
            <a:lstStyle/>
            <a:p>
              <a:endParaRPr lang="en-US"/>
            </a:p>
          </p:txBody>
        </p:sp>
        <p:sp>
          <p:nvSpPr>
            <p:cNvPr id="799" name="Freeform: Shape 798">
              <a:extLst>
                <a:ext uri="{FF2B5EF4-FFF2-40B4-BE49-F238E27FC236}">
                  <a16:creationId xmlns:a16="http://schemas.microsoft.com/office/drawing/2014/main" id="{377AE765-BC1D-46F0-E270-D8C8E1B942A1}"/>
                </a:ext>
              </a:extLst>
            </p:cNvPr>
            <p:cNvSpPr/>
            <p:nvPr/>
          </p:nvSpPr>
          <p:spPr>
            <a:xfrm>
              <a:off x="5852065" y="4406875"/>
              <a:ext cx="29933" cy="29933"/>
            </a:xfrm>
            <a:custGeom>
              <a:avLst/>
              <a:gdLst>
                <a:gd name="connsiteX0" fmla="*/ 30355 w 29933"/>
                <a:gd name="connsiteY0" fmla="*/ 15286 h 29933"/>
                <a:gd name="connsiteX1" fmla="*/ 15389 w 29933"/>
                <a:gd name="connsiteY1" fmla="*/ 30253 h 29933"/>
                <a:gd name="connsiteX2" fmla="*/ 422 w 29933"/>
                <a:gd name="connsiteY2" fmla="*/ 15286 h 29933"/>
                <a:gd name="connsiteX3" fmla="*/ 15389 w 29933"/>
                <a:gd name="connsiteY3" fmla="*/ 320 h 29933"/>
                <a:gd name="connsiteX4" fmla="*/ 30355 w 29933"/>
                <a:gd name="connsiteY4" fmla="*/ 1528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86"/>
                  </a:moveTo>
                  <a:cubicBezTo>
                    <a:pt x="30355" y="23552"/>
                    <a:pt x="23654" y="30253"/>
                    <a:pt x="15389" y="30253"/>
                  </a:cubicBezTo>
                  <a:cubicBezTo>
                    <a:pt x="7123" y="30253"/>
                    <a:pt x="422" y="23552"/>
                    <a:pt x="422" y="15286"/>
                  </a:cubicBezTo>
                  <a:cubicBezTo>
                    <a:pt x="422" y="7021"/>
                    <a:pt x="7123" y="320"/>
                    <a:pt x="15389" y="320"/>
                  </a:cubicBezTo>
                  <a:cubicBezTo>
                    <a:pt x="23654" y="320"/>
                    <a:pt x="30355" y="7021"/>
                    <a:pt x="30355" y="15286"/>
                  </a:cubicBezTo>
                  <a:close/>
                </a:path>
              </a:pathLst>
            </a:custGeom>
            <a:solidFill>
              <a:srgbClr val="404487"/>
            </a:solidFill>
            <a:ln w="6350" cap="flat">
              <a:noFill/>
              <a:prstDash val="solid"/>
              <a:round/>
            </a:ln>
          </p:spPr>
          <p:txBody>
            <a:bodyPr rtlCol="0" anchor="ctr"/>
            <a:lstStyle/>
            <a:p>
              <a:endParaRPr lang="en-US"/>
            </a:p>
          </p:txBody>
        </p:sp>
        <p:sp>
          <p:nvSpPr>
            <p:cNvPr id="800" name="Freeform: Shape 799">
              <a:extLst>
                <a:ext uri="{FF2B5EF4-FFF2-40B4-BE49-F238E27FC236}">
                  <a16:creationId xmlns:a16="http://schemas.microsoft.com/office/drawing/2014/main" id="{3F947900-2EC8-48B8-43E8-5964E52803CB}"/>
                </a:ext>
              </a:extLst>
            </p:cNvPr>
            <p:cNvSpPr/>
            <p:nvPr/>
          </p:nvSpPr>
          <p:spPr>
            <a:xfrm>
              <a:off x="5963441" y="4396601"/>
              <a:ext cx="29933" cy="29933"/>
            </a:xfrm>
            <a:custGeom>
              <a:avLst/>
              <a:gdLst>
                <a:gd name="connsiteX0" fmla="*/ 30367 w 29933"/>
                <a:gd name="connsiteY0" fmla="*/ 15285 h 29933"/>
                <a:gd name="connsiteX1" fmla="*/ 15400 w 29933"/>
                <a:gd name="connsiteY1" fmla="*/ 30252 h 29933"/>
                <a:gd name="connsiteX2" fmla="*/ 434 w 29933"/>
                <a:gd name="connsiteY2" fmla="*/ 15285 h 29933"/>
                <a:gd name="connsiteX3" fmla="*/ 15400 w 29933"/>
                <a:gd name="connsiteY3" fmla="*/ 319 h 29933"/>
                <a:gd name="connsiteX4" fmla="*/ 30367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85"/>
                  </a:moveTo>
                  <a:cubicBezTo>
                    <a:pt x="30367" y="23551"/>
                    <a:pt x="23666" y="30252"/>
                    <a:pt x="15400" y="30252"/>
                  </a:cubicBezTo>
                  <a:cubicBezTo>
                    <a:pt x="7134" y="30252"/>
                    <a:pt x="434" y="23551"/>
                    <a:pt x="434" y="15285"/>
                  </a:cubicBezTo>
                  <a:cubicBezTo>
                    <a:pt x="434" y="7019"/>
                    <a:pt x="7134" y="319"/>
                    <a:pt x="15400" y="319"/>
                  </a:cubicBezTo>
                  <a:cubicBezTo>
                    <a:pt x="23666" y="319"/>
                    <a:pt x="30367" y="7019"/>
                    <a:pt x="30367" y="15285"/>
                  </a:cubicBezTo>
                  <a:close/>
                </a:path>
              </a:pathLst>
            </a:custGeom>
            <a:solidFill>
              <a:srgbClr val="365A8C"/>
            </a:solidFill>
            <a:ln w="6350" cap="flat">
              <a:noFill/>
              <a:prstDash val="solid"/>
              <a:round/>
            </a:ln>
          </p:spPr>
          <p:txBody>
            <a:bodyPr rtlCol="0" anchor="ctr"/>
            <a:lstStyle/>
            <a:p>
              <a:endParaRPr lang="en-US"/>
            </a:p>
          </p:txBody>
        </p:sp>
        <p:sp>
          <p:nvSpPr>
            <p:cNvPr id="801" name="Freeform: Shape 800">
              <a:extLst>
                <a:ext uri="{FF2B5EF4-FFF2-40B4-BE49-F238E27FC236}">
                  <a16:creationId xmlns:a16="http://schemas.microsoft.com/office/drawing/2014/main" id="{550DCA3F-88F8-B407-4443-5DBEAFC848DE}"/>
                </a:ext>
              </a:extLst>
            </p:cNvPr>
            <p:cNvSpPr/>
            <p:nvPr/>
          </p:nvSpPr>
          <p:spPr>
            <a:xfrm>
              <a:off x="5957135" y="4384778"/>
              <a:ext cx="29933" cy="29933"/>
            </a:xfrm>
            <a:custGeom>
              <a:avLst/>
              <a:gdLst>
                <a:gd name="connsiteX0" fmla="*/ 30366 w 29933"/>
                <a:gd name="connsiteY0" fmla="*/ 15284 h 29933"/>
                <a:gd name="connsiteX1" fmla="*/ 15400 w 29933"/>
                <a:gd name="connsiteY1" fmla="*/ 30251 h 29933"/>
                <a:gd name="connsiteX2" fmla="*/ 433 w 29933"/>
                <a:gd name="connsiteY2" fmla="*/ 15284 h 29933"/>
                <a:gd name="connsiteX3" fmla="*/ 15400 w 29933"/>
                <a:gd name="connsiteY3" fmla="*/ 317 h 29933"/>
                <a:gd name="connsiteX4" fmla="*/ 30366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84"/>
                  </a:moveTo>
                  <a:cubicBezTo>
                    <a:pt x="30366" y="23550"/>
                    <a:pt x="23665" y="30251"/>
                    <a:pt x="15400" y="30251"/>
                  </a:cubicBezTo>
                  <a:cubicBezTo>
                    <a:pt x="7134" y="30251"/>
                    <a:pt x="433" y="23550"/>
                    <a:pt x="433" y="15284"/>
                  </a:cubicBezTo>
                  <a:cubicBezTo>
                    <a:pt x="433" y="7018"/>
                    <a:pt x="7134" y="317"/>
                    <a:pt x="15400" y="317"/>
                  </a:cubicBezTo>
                  <a:cubicBezTo>
                    <a:pt x="23665" y="317"/>
                    <a:pt x="30366" y="7018"/>
                    <a:pt x="30366" y="15284"/>
                  </a:cubicBezTo>
                  <a:close/>
                </a:path>
              </a:pathLst>
            </a:custGeom>
            <a:solidFill>
              <a:srgbClr val="2C728E"/>
            </a:solidFill>
            <a:ln w="6350" cap="flat">
              <a:noFill/>
              <a:prstDash val="solid"/>
              <a:round/>
            </a:ln>
          </p:spPr>
          <p:txBody>
            <a:bodyPr rtlCol="0" anchor="ctr"/>
            <a:lstStyle/>
            <a:p>
              <a:endParaRPr lang="en-US"/>
            </a:p>
          </p:txBody>
        </p:sp>
        <p:sp>
          <p:nvSpPr>
            <p:cNvPr id="802" name="Freeform: Shape 801">
              <a:extLst>
                <a:ext uri="{FF2B5EF4-FFF2-40B4-BE49-F238E27FC236}">
                  <a16:creationId xmlns:a16="http://schemas.microsoft.com/office/drawing/2014/main" id="{A63D8B97-DCCB-21DF-5192-3C34E234CFF2}"/>
                </a:ext>
              </a:extLst>
            </p:cNvPr>
            <p:cNvSpPr/>
            <p:nvPr/>
          </p:nvSpPr>
          <p:spPr>
            <a:xfrm>
              <a:off x="5847219" y="4393519"/>
              <a:ext cx="29933" cy="29933"/>
            </a:xfrm>
            <a:custGeom>
              <a:avLst/>
              <a:gdLst>
                <a:gd name="connsiteX0" fmla="*/ 30355 w 29933"/>
                <a:gd name="connsiteY0" fmla="*/ 15285 h 29933"/>
                <a:gd name="connsiteX1" fmla="*/ 15388 w 29933"/>
                <a:gd name="connsiteY1" fmla="*/ 30252 h 29933"/>
                <a:gd name="connsiteX2" fmla="*/ 421 w 29933"/>
                <a:gd name="connsiteY2" fmla="*/ 15285 h 29933"/>
                <a:gd name="connsiteX3" fmla="*/ 15388 w 29933"/>
                <a:gd name="connsiteY3" fmla="*/ 318 h 29933"/>
                <a:gd name="connsiteX4" fmla="*/ 30355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85"/>
                  </a:moveTo>
                  <a:cubicBezTo>
                    <a:pt x="30355" y="23551"/>
                    <a:pt x="23654" y="30252"/>
                    <a:pt x="15388" y="30252"/>
                  </a:cubicBezTo>
                  <a:cubicBezTo>
                    <a:pt x="7122" y="30252"/>
                    <a:pt x="421" y="23551"/>
                    <a:pt x="421" y="15285"/>
                  </a:cubicBezTo>
                  <a:cubicBezTo>
                    <a:pt x="421" y="7019"/>
                    <a:pt x="7122" y="318"/>
                    <a:pt x="15388" y="318"/>
                  </a:cubicBezTo>
                  <a:cubicBezTo>
                    <a:pt x="23654" y="318"/>
                    <a:pt x="30355" y="7019"/>
                    <a:pt x="30355" y="15285"/>
                  </a:cubicBezTo>
                  <a:close/>
                </a:path>
              </a:pathLst>
            </a:custGeom>
            <a:solidFill>
              <a:srgbClr val="3F4587"/>
            </a:solidFill>
            <a:ln w="6350" cap="flat">
              <a:noFill/>
              <a:prstDash val="solid"/>
              <a:round/>
            </a:ln>
          </p:spPr>
          <p:txBody>
            <a:bodyPr rtlCol="0" anchor="ctr"/>
            <a:lstStyle/>
            <a:p>
              <a:endParaRPr lang="en-US"/>
            </a:p>
          </p:txBody>
        </p:sp>
        <p:sp>
          <p:nvSpPr>
            <p:cNvPr id="803" name="Freeform: Shape 802">
              <a:extLst>
                <a:ext uri="{FF2B5EF4-FFF2-40B4-BE49-F238E27FC236}">
                  <a16:creationId xmlns:a16="http://schemas.microsoft.com/office/drawing/2014/main" id="{ABE37121-ED88-3FCA-87D2-C90D14627232}"/>
                </a:ext>
              </a:extLst>
            </p:cNvPr>
            <p:cNvSpPr/>
            <p:nvPr/>
          </p:nvSpPr>
          <p:spPr>
            <a:xfrm>
              <a:off x="5936290" y="4397825"/>
              <a:ext cx="29933" cy="29933"/>
            </a:xfrm>
            <a:custGeom>
              <a:avLst/>
              <a:gdLst>
                <a:gd name="connsiteX0" fmla="*/ 30364 w 29933"/>
                <a:gd name="connsiteY0" fmla="*/ 15285 h 29933"/>
                <a:gd name="connsiteX1" fmla="*/ 15397 w 29933"/>
                <a:gd name="connsiteY1" fmla="*/ 30252 h 29933"/>
                <a:gd name="connsiteX2" fmla="*/ 431 w 29933"/>
                <a:gd name="connsiteY2" fmla="*/ 15285 h 29933"/>
                <a:gd name="connsiteX3" fmla="*/ 15397 w 29933"/>
                <a:gd name="connsiteY3" fmla="*/ 319 h 29933"/>
                <a:gd name="connsiteX4" fmla="*/ 30364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85"/>
                  </a:moveTo>
                  <a:cubicBezTo>
                    <a:pt x="30364" y="23551"/>
                    <a:pt x="23663" y="30252"/>
                    <a:pt x="15397" y="30252"/>
                  </a:cubicBezTo>
                  <a:cubicBezTo>
                    <a:pt x="7132" y="30252"/>
                    <a:pt x="431" y="23551"/>
                    <a:pt x="431" y="15285"/>
                  </a:cubicBezTo>
                  <a:cubicBezTo>
                    <a:pt x="431" y="7020"/>
                    <a:pt x="7132" y="319"/>
                    <a:pt x="15397" y="319"/>
                  </a:cubicBezTo>
                  <a:cubicBezTo>
                    <a:pt x="23663" y="319"/>
                    <a:pt x="30364" y="7020"/>
                    <a:pt x="30364" y="15285"/>
                  </a:cubicBezTo>
                  <a:close/>
                </a:path>
              </a:pathLst>
            </a:custGeom>
            <a:solidFill>
              <a:srgbClr val="38568B"/>
            </a:solidFill>
            <a:ln w="6350" cap="flat">
              <a:noFill/>
              <a:prstDash val="solid"/>
              <a:round/>
            </a:ln>
          </p:spPr>
          <p:txBody>
            <a:bodyPr rtlCol="0" anchor="ctr"/>
            <a:lstStyle/>
            <a:p>
              <a:endParaRPr lang="en-US"/>
            </a:p>
          </p:txBody>
        </p:sp>
        <p:sp>
          <p:nvSpPr>
            <p:cNvPr id="804" name="Freeform: Shape 803">
              <a:extLst>
                <a:ext uri="{FF2B5EF4-FFF2-40B4-BE49-F238E27FC236}">
                  <a16:creationId xmlns:a16="http://schemas.microsoft.com/office/drawing/2014/main" id="{945DE390-2AD8-D70F-931E-6DF9E34E898C}"/>
                </a:ext>
              </a:extLst>
            </p:cNvPr>
            <p:cNvSpPr/>
            <p:nvPr/>
          </p:nvSpPr>
          <p:spPr>
            <a:xfrm>
              <a:off x="6023300" y="4383818"/>
              <a:ext cx="29933" cy="29933"/>
            </a:xfrm>
            <a:custGeom>
              <a:avLst/>
              <a:gdLst>
                <a:gd name="connsiteX0" fmla="*/ 30373 w 29933"/>
                <a:gd name="connsiteY0" fmla="*/ 15284 h 29933"/>
                <a:gd name="connsiteX1" fmla="*/ 15407 w 29933"/>
                <a:gd name="connsiteY1" fmla="*/ 30251 h 29933"/>
                <a:gd name="connsiteX2" fmla="*/ 440 w 29933"/>
                <a:gd name="connsiteY2" fmla="*/ 15284 h 29933"/>
                <a:gd name="connsiteX3" fmla="*/ 15407 w 29933"/>
                <a:gd name="connsiteY3" fmla="*/ 317 h 29933"/>
                <a:gd name="connsiteX4" fmla="*/ 30373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84"/>
                  </a:moveTo>
                  <a:cubicBezTo>
                    <a:pt x="30373" y="23550"/>
                    <a:pt x="23672" y="30251"/>
                    <a:pt x="15407" y="30251"/>
                  </a:cubicBezTo>
                  <a:cubicBezTo>
                    <a:pt x="7141" y="30251"/>
                    <a:pt x="440" y="23550"/>
                    <a:pt x="440" y="15284"/>
                  </a:cubicBezTo>
                  <a:cubicBezTo>
                    <a:pt x="440" y="7018"/>
                    <a:pt x="7141" y="317"/>
                    <a:pt x="15407" y="317"/>
                  </a:cubicBezTo>
                  <a:cubicBezTo>
                    <a:pt x="23672" y="317"/>
                    <a:pt x="30373" y="7018"/>
                    <a:pt x="30373" y="15284"/>
                  </a:cubicBezTo>
                  <a:close/>
                </a:path>
              </a:pathLst>
            </a:custGeom>
            <a:solidFill>
              <a:srgbClr val="29798E"/>
            </a:solidFill>
            <a:ln w="6350" cap="flat">
              <a:noFill/>
              <a:prstDash val="solid"/>
              <a:round/>
            </a:ln>
          </p:spPr>
          <p:txBody>
            <a:bodyPr rtlCol="0" anchor="ctr"/>
            <a:lstStyle/>
            <a:p>
              <a:endParaRPr lang="en-US"/>
            </a:p>
          </p:txBody>
        </p:sp>
        <p:sp>
          <p:nvSpPr>
            <p:cNvPr id="805" name="Freeform: Shape 804">
              <a:extLst>
                <a:ext uri="{FF2B5EF4-FFF2-40B4-BE49-F238E27FC236}">
                  <a16:creationId xmlns:a16="http://schemas.microsoft.com/office/drawing/2014/main" id="{EDB4C776-E747-DC2F-828D-AA3C9E7B6D01}"/>
                </a:ext>
              </a:extLst>
            </p:cNvPr>
            <p:cNvSpPr/>
            <p:nvPr/>
          </p:nvSpPr>
          <p:spPr>
            <a:xfrm>
              <a:off x="5885296" y="4395023"/>
              <a:ext cx="29933" cy="29933"/>
            </a:xfrm>
            <a:custGeom>
              <a:avLst/>
              <a:gdLst>
                <a:gd name="connsiteX0" fmla="*/ 30359 w 29933"/>
                <a:gd name="connsiteY0" fmla="*/ 15285 h 29933"/>
                <a:gd name="connsiteX1" fmla="*/ 15392 w 29933"/>
                <a:gd name="connsiteY1" fmla="*/ 30252 h 29933"/>
                <a:gd name="connsiteX2" fmla="*/ 425 w 29933"/>
                <a:gd name="connsiteY2" fmla="*/ 15285 h 29933"/>
                <a:gd name="connsiteX3" fmla="*/ 15392 w 29933"/>
                <a:gd name="connsiteY3" fmla="*/ 318 h 29933"/>
                <a:gd name="connsiteX4" fmla="*/ 30359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5"/>
                  </a:moveTo>
                  <a:cubicBezTo>
                    <a:pt x="30359" y="23551"/>
                    <a:pt x="23658" y="30252"/>
                    <a:pt x="15392" y="30252"/>
                  </a:cubicBezTo>
                  <a:cubicBezTo>
                    <a:pt x="7126" y="30252"/>
                    <a:pt x="425" y="23551"/>
                    <a:pt x="425" y="15285"/>
                  </a:cubicBezTo>
                  <a:cubicBezTo>
                    <a:pt x="425" y="7019"/>
                    <a:pt x="7126" y="318"/>
                    <a:pt x="15392" y="318"/>
                  </a:cubicBezTo>
                  <a:cubicBezTo>
                    <a:pt x="23658" y="318"/>
                    <a:pt x="30359" y="7019"/>
                    <a:pt x="30359" y="15285"/>
                  </a:cubicBezTo>
                  <a:close/>
                </a:path>
              </a:pathLst>
            </a:custGeom>
            <a:solidFill>
              <a:srgbClr val="3C4E8A"/>
            </a:solidFill>
            <a:ln w="6350" cap="flat">
              <a:noFill/>
              <a:prstDash val="solid"/>
              <a:round/>
            </a:ln>
          </p:spPr>
          <p:txBody>
            <a:bodyPr rtlCol="0" anchor="ctr"/>
            <a:lstStyle/>
            <a:p>
              <a:endParaRPr lang="en-US"/>
            </a:p>
          </p:txBody>
        </p:sp>
        <p:sp>
          <p:nvSpPr>
            <p:cNvPr id="806" name="Freeform: Shape 805">
              <a:extLst>
                <a:ext uri="{FF2B5EF4-FFF2-40B4-BE49-F238E27FC236}">
                  <a16:creationId xmlns:a16="http://schemas.microsoft.com/office/drawing/2014/main" id="{AE68A26A-4982-E135-EC18-19C6DC260AB6}"/>
                </a:ext>
              </a:extLst>
            </p:cNvPr>
            <p:cNvSpPr/>
            <p:nvPr/>
          </p:nvSpPr>
          <p:spPr>
            <a:xfrm>
              <a:off x="5799824" y="4408751"/>
              <a:ext cx="29933" cy="29933"/>
            </a:xfrm>
            <a:custGeom>
              <a:avLst/>
              <a:gdLst>
                <a:gd name="connsiteX0" fmla="*/ 30350 w 29933"/>
                <a:gd name="connsiteY0" fmla="*/ 15287 h 29933"/>
                <a:gd name="connsiteX1" fmla="*/ 15383 w 29933"/>
                <a:gd name="connsiteY1" fmla="*/ 30253 h 29933"/>
                <a:gd name="connsiteX2" fmla="*/ 416 w 29933"/>
                <a:gd name="connsiteY2" fmla="*/ 15287 h 29933"/>
                <a:gd name="connsiteX3" fmla="*/ 15383 w 29933"/>
                <a:gd name="connsiteY3" fmla="*/ 320 h 29933"/>
                <a:gd name="connsiteX4" fmla="*/ 30350 w 29933"/>
                <a:gd name="connsiteY4" fmla="*/ 1528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87"/>
                  </a:moveTo>
                  <a:cubicBezTo>
                    <a:pt x="30350" y="23552"/>
                    <a:pt x="23649" y="30253"/>
                    <a:pt x="15383" y="30253"/>
                  </a:cubicBezTo>
                  <a:cubicBezTo>
                    <a:pt x="7117" y="30253"/>
                    <a:pt x="416" y="23552"/>
                    <a:pt x="416" y="15287"/>
                  </a:cubicBezTo>
                  <a:cubicBezTo>
                    <a:pt x="416" y="7021"/>
                    <a:pt x="7117" y="320"/>
                    <a:pt x="15383" y="320"/>
                  </a:cubicBezTo>
                  <a:cubicBezTo>
                    <a:pt x="23649" y="320"/>
                    <a:pt x="30350" y="7021"/>
                    <a:pt x="30350" y="15287"/>
                  </a:cubicBezTo>
                  <a:close/>
                </a:path>
              </a:pathLst>
            </a:custGeom>
            <a:solidFill>
              <a:srgbClr val="31668D"/>
            </a:solidFill>
            <a:ln w="6350" cap="flat">
              <a:noFill/>
              <a:prstDash val="solid"/>
              <a:round/>
            </a:ln>
          </p:spPr>
          <p:txBody>
            <a:bodyPr rtlCol="0" anchor="ctr"/>
            <a:lstStyle/>
            <a:p>
              <a:endParaRPr lang="en-US"/>
            </a:p>
          </p:txBody>
        </p:sp>
        <p:sp>
          <p:nvSpPr>
            <p:cNvPr id="807" name="Freeform: Shape 806">
              <a:extLst>
                <a:ext uri="{FF2B5EF4-FFF2-40B4-BE49-F238E27FC236}">
                  <a16:creationId xmlns:a16="http://schemas.microsoft.com/office/drawing/2014/main" id="{5FF3C0D1-EC47-D0AD-0F70-E6CA25457143}"/>
                </a:ext>
              </a:extLst>
            </p:cNvPr>
            <p:cNvSpPr/>
            <p:nvPr/>
          </p:nvSpPr>
          <p:spPr>
            <a:xfrm>
              <a:off x="5951125" y="4379992"/>
              <a:ext cx="29933" cy="29933"/>
            </a:xfrm>
            <a:custGeom>
              <a:avLst/>
              <a:gdLst>
                <a:gd name="connsiteX0" fmla="*/ 30366 w 29933"/>
                <a:gd name="connsiteY0" fmla="*/ 15284 h 29933"/>
                <a:gd name="connsiteX1" fmla="*/ 15399 w 29933"/>
                <a:gd name="connsiteY1" fmla="*/ 30250 h 29933"/>
                <a:gd name="connsiteX2" fmla="*/ 432 w 29933"/>
                <a:gd name="connsiteY2" fmla="*/ 15284 h 29933"/>
                <a:gd name="connsiteX3" fmla="*/ 15399 w 29933"/>
                <a:gd name="connsiteY3" fmla="*/ 317 h 29933"/>
                <a:gd name="connsiteX4" fmla="*/ 30366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84"/>
                  </a:moveTo>
                  <a:cubicBezTo>
                    <a:pt x="30366" y="23549"/>
                    <a:pt x="23665" y="30250"/>
                    <a:pt x="15399" y="30250"/>
                  </a:cubicBezTo>
                  <a:cubicBezTo>
                    <a:pt x="7133" y="30250"/>
                    <a:pt x="432" y="23549"/>
                    <a:pt x="432" y="15284"/>
                  </a:cubicBezTo>
                  <a:cubicBezTo>
                    <a:pt x="432" y="7018"/>
                    <a:pt x="7133" y="317"/>
                    <a:pt x="15399" y="317"/>
                  </a:cubicBezTo>
                  <a:cubicBezTo>
                    <a:pt x="23665" y="317"/>
                    <a:pt x="30366" y="7018"/>
                    <a:pt x="30366" y="15284"/>
                  </a:cubicBezTo>
                  <a:close/>
                </a:path>
              </a:pathLst>
            </a:custGeom>
            <a:solidFill>
              <a:srgbClr val="2D6E8E"/>
            </a:solidFill>
            <a:ln w="6350" cap="flat">
              <a:noFill/>
              <a:prstDash val="solid"/>
              <a:round/>
            </a:ln>
          </p:spPr>
          <p:txBody>
            <a:bodyPr rtlCol="0" anchor="ctr"/>
            <a:lstStyle/>
            <a:p>
              <a:endParaRPr lang="en-US"/>
            </a:p>
          </p:txBody>
        </p:sp>
        <p:sp>
          <p:nvSpPr>
            <p:cNvPr id="808" name="Freeform: Shape 807">
              <a:extLst>
                <a:ext uri="{FF2B5EF4-FFF2-40B4-BE49-F238E27FC236}">
                  <a16:creationId xmlns:a16="http://schemas.microsoft.com/office/drawing/2014/main" id="{9E8AE94D-A005-A6FD-A7EA-18C883DAF522}"/>
                </a:ext>
              </a:extLst>
            </p:cNvPr>
            <p:cNvSpPr/>
            <p:nvPr/>
          </p:nvSpPr>
          <p:spPr>
            <a:xfrm>
              <a:off x="5920565" y="4387758"/>
              <a:ext cx="29933" cy="29933"/>
            </a:xfrm>
            <a:custGeom>
              <a:avLst/>
              <a:gdLst>
                <a:gd name="connsiteX0" fmla="*/ 30362 w 29933"/>
                <a:gd name="connsiteY0" fmla="*/ 15284 h 29933"/>
                <a:gd name="connsiteX1" fmla="*/ 15396 w 29933"/>
                <a:gd name="connsiteY1" fmla="*/ 30251 h 29933"/>
                <a:gd name="connsiteX2" fmla="*/ 429 w 29933"/>
                <a:gd name="connsiteY2" fmla="*/ 15284 h 29933"/>
                <a:gd name="connsiteX3" fmla="*/ 15396 w 29933"/>
                <a:gd name="connsiteY3" fmla="*/ 318 h 29933"/>
                <a:gd name="connsiteX4" fmla="*/ 30362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84"/>
                  </a:moveTo>
                  <a:cubicBezTo>
                    <a:pt x="30362" y="23550"/>
                    <a:pt x="23662" y="30251"/>
                    <a:pt x="15396" y="30251"/>
                  </a:cubicBezTo>
                  <a:cubicBezTo>
                    <a:pt x="7130" y="30251"/>
                    <a:pt x="429" y="23550"/>
                    <a:pt x="429" y="15284"/>
                  </a:cubicBezTo>
                  <a:cubicBezTo>
                    <a:pt x="429" y="7019"/>
                    <a:pt x="7130" y="318"/>
                    <a:pt x="15396" y="318"/>
                  </a:cubicBezTo>
                  <a:cubicBezTo>
                    <a:pt x="23662" y="318"/>
                    <a:pt x="30362" y="7019"/>
                    <a:pt x="30362" y="15284"/>
                  </a:cubicBezTo>
                  <a:close/>
                </a:path>
              </a:pathLst>
            </a:custGeom>
            <a:solidFill>
              <a:srgbClr val="32638D"/>
            </a:solidFill>
            <a:ln w="6350" cap="flat">
              <a:noFill/>
              <a:prstDash val="solid"/>
              <a:round/>
            </a:ln>
          </p:spPr>
          <p:txBody>
            <a:bodyPr rtlCol="0" anchor="ctr"/>
            <a:lstStyle/>
            <a:p>
              <a:endParaRPr lang="en-US"/>
            </a:p>
          </p:txBody>
        </p:sp>
        <p:sp>
          <p:nvSpPr>
            <p:cNvPr id="809" name="Freeform: Shape 808">
              <a:extLst>
                <a:ext uri="{FF2B5EF4-FFF2-40B4-BE49-F238E27FC236}">
                  <a16:creationId xmlns:a16="http://schemas.microsoft.com/office/drawing/2014/main" id="{DCC3E317-36F8-0D35-9F6E-F93C866957F8}"/>
                </a:ext>
              </a:extLst>
            </p:cNvPr>
            <p:cNvSpPr/>
            <p:nvPr/>
          </p:nvSpPr>
          <p:spPr>
            <a:xfrm>
              <a:off x="5936328" y="4388515"/>
              <a:ext cx="29933" cy="29933"/>
            </a:xfrm>
            <a:custGeom>
              <a:avLst/>
              <a:gdLst>
                <a:gd name="connsiteX0" fmla="*/ 30364 w 29933"/>
                <a:gd name="connsiteY0" fmla="*/ 15284 h 29933"/>
                <a:gd name="connsiteX1" fmla="*/ 15397 w 29933"/>
                <a:gd name="connsiteY1" fmla="*/ 30251 h 29933"/>
                <a:gd name="connsiteX2" fmla="*/ 431 w 29933"/>
                <a:gd name="connsiteY2" fmla="*/ 15284 h 29933"/>
                <a:gd name="connsiteX3" fmla="*/ 15397 w 29933"/>
                <a:gd name="connsiteY3" fmla="*/ 318 h 29933"/>
                <a:gd name="connsiteX4" fmla="*/ 30364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84"/>
                  </a:moveTo>
                  <a:cubicBezTo>
                    <a:pt x="30364" y="23550"/>
                    <a:pt x="23663" y="30251"/>
                    <a:pt x="15397" y="30251"/>
                  </a:cubicBezTo>
                  <a:cubicBezTo>
                    <a:pt x="7132" y="30251"/>
                    <a:pt x="431" y="23550"/>
                    <a:pt x="431" y="15284"/>
                  </a:cubicBezTo>
                  <a:cubicBezTo>
                    <a:pt x="431" y="7019"/>
                    <a:pt x="7132" y="318"/>
                    <a:pt x="15397" y="318"/>
                  </a:cubicBezTo>
                  <a:cubicBezTo>
                    <a:pt x="23663" y="318"/>
                    <a:pt x="30364" y="7019"/>
                    <a:pt x="30364" y="15284"/>
                  </a:cubicBezTo>
                  <a:close/>
                </a:path>
              </a:pathLst>
            </a:custGeom>
            <a:solidFill>
              <a:srgbClr val="3E4888"/>
            </a:solidFill>
            <a:ln w="6350" cap="flat">
              <a:noFill/>
              <a:prstDash val="solid"/>
              <a:round/>
            </a:ln>
          </p:spPr>
          <p:txBody>
            <a:bodyPr rtlCol="0" anchor="ctr"/>
            <a:lstStyle/>
            <a:p>
              <a:endParaRPr lang="en-US"/>
            </a:p>
          </p:txBody>
        </p:sp>
        <p:sp>
          <p:nvSpPr>
            <p:cNvPr id="810" name="Freeform: Shape 809">
              <a:extLst>
                <a:ext uri="{FF2B5EF4-FFF2-40B4-BE49-F238E27FC236}">
                  <a16:creationId xmlns:a16="http://schemas.microsoft.com/office/drawing/2014/main" id="{AC16D980-F8FC-5EE0-868A-359AF55B2899}"/>
                </a:ext>
              </a:extLst>
            </p:cNvPr>
            <p:cNvSpPr/>
            <p:nvPr/>
          </p:nvSpPr>
          <p:spPr>
            <a:xfrm>
              <a:off x="5907613" y="4392362"/>
              <a:ext cx="29933" cy="29933"/>
            </a:xfrm>
            <a:custGeom>
              <a:avLst/>
              <a:gdLst>
                <a:gd name="connsiteX0" fmla="*/ 30361 w 29933"/>
                <a:gd name="connsiteY0" fmla="*/ 15285 h 29933"/>
                <a:gd name="connsiteX1" fmla="*/ 15394 w 29933"/>
                <a:gd name="connsiteY1" fmla="*/ 30251 h 29933"/>
                <a:gd name="connsiteX2" fmla="*/ 428 w 29933"/>
                <a:gd name="connsiteY2" fmla="*/ 15285 h 29933"/>
                <a:gd name="connsiteX3" fmla="*/ 15394 w 29933"/>
                <a:gd name="connsiteY3" fmla="*/ 318 h 29933"/>
                <a:gd name="connsiteX4" fmla="*/ 30361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85"/>
                  </a:moveTo>
                  <a:cubicBezTo>
                    <a:pt x="30361" y="23551"/>
                    <a:pt x="23660" y="30251"/>
                    <a:pt x="15394" y="30251"/>
                  </a:cubicBezTo>
                  <a:cubicBezTo>
                    <a:pt x="7129" y="30251"/>
                    <a:pt x="428" y="23551"/>
                    <a:pt x="428" y="15285"/>
                  </a:cubicBezTo>
                  <a:cubicBezTo>
                    <a:pt x="428" y="7019"/>
                    <a:pt x="7129" y="318"/>
                    <a:pt x="15394" y="318"/>
                  </a:cubicBezTo>
                  <a:cubicBezTo>
                    <a:pt x="23660" y="318"/>
                    <a:pt x="30361" y="7019"/>
                    <a:pt x="30361" y="15285"/>
                  </a:cubicBezTo>
                  <a:close/>
                </a:path>
              </a:pathLst>
            </a:custGeom>
            <a:solidFill>
              <a:srgbClr val="38568B"/>
            </a:solidFill>
            <a:ln w="6350" cap="flat">
              <a:noFill/>
              <a:prstDash val="solid"/>
              <a:round/>
            </a:ln>
          </p:spPr>
          <p:txBody>
            <a:bodyPr rtlCol="0" anchor="ctr"/>
            <a:lstStyle/>
            <a:p>
              <a:endParaRPr lang="en-US"/>
            </a:p>
          </p:txBody>
        </p:sp>
        <p:sp>
          <p:nvSpPr>
            <p:cNvPr id="811" name="Freeform: Shape 810">
              <a:extLst>
                <a:ext uri="{FF2B5EF4-FFF2-40B4-BE49-F238E27FC236}">
                  <a16:creationId xmlns:a16="http://schemas.microsoft.com/office/drawing/2014/main" id="{80D3D3D8-8138-A19B-934A-CAF1ACA2D56F}"/>
                </a:ext>
              </a:extLst>
            </p:cNvPr>
            <p:cNvSpPr/>
            <p:nvPr/>
          </p:nvSpPr>
          <p:spPr>
            <a:xfrm>
              <a:off x="5930334" y="4387478"/>
              <a:ext cx="29933" cy="29933"/>
            </a:xfrm>
            <a:custGeom>
              <a:avLst/>
              <a:gdLst>
                <a:gd name="connsiteX0" fmla="*/ 30363 w 29933"/>
                <a:gd name="connsiteY0" fmla="*/ 15284 h 29933"/>
                <a:gd name="connsiteX1" fmla="*/ 15397 w 29933"/>
                <a:gd name="connsiteY1" fmla="*/ 30251 h 29933"/>
                <a:gd name="connsiteX2" fmla="*/ 430 w 29933"/>
                <a:gd name="connsiteY2" fmla="*/ 15284 h 29933"/>
                <a:gd name="connsiteX3" fmla="*/ 15397 w 29933"/>
                <a:gd name="connsiteY3" fmla="*/ 318 h 29933"/>
                <a:gd name="connsiteX4" fmla="*/ 30363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4"/>
                  </a:moveTo>
                  <a:cubicBezTo>
                    <a:pt x="30363" y="23550"/>
                    <a:pt x="23663" y="30251"/>
                    <a:pt x="15397" y="30251"/>
                  </a:cubicBezTo>
                  <a:cubicBezTo>
                    <a:pt x="7131" y="30251"/>
                    <a:pt x="430" y="23550"/>
                    <a:pt x="430" y="15284"/>
                  </a:cubicBezTo>
                  <a:cubicBezTo>
                    <a:pt x="430" y="7018"/>
                    <a:pt x="7131" y="318"/>
                    <a:pt x="15397" y="318"/>
                  </a:cubicBezTo>
                  <a:cubicBezTo>
                    <a:pt x="23663" y="318"/>
                    <a:pt x="30363" y="7018"/>
                    <a:pt x="30363" y="15284"/>
                  </a:cubicBezTo>
                  <a:close/>
                </a:path>
              </a:pathLst>
            </a:custGeom>
            <a:solidFill>
              <a:srgbClr val="3A538B"/>
            </a:solidFill>
            <a:ln w="6350" cap="flat">
              <a:noFill/>
              <a:prstDash val="solid"/>
              <a:round/>
            </a:ln>
          </p:spPr>
          <p:txBody>
            <a:bodyPr rtlCol="0" anchor="ctr"/>
            <a:lstStyle/>
            <a:p>
              <a:endParaRPr lang="en-US"/>
            </a:p>
          </p:txBody>
        </p:sp>
        <p:sp>
          <p:nvSpPr>
            <p:cNvPr id="812" name="Freeform: Shape 811">
              <a:extLst>
                <a:ext uri="{FF2B5EF4-FFF2-40B4-BE49-F238E27FC236}">
                  <a16:creationId xmlns:a16="http://schemas.microsoft.com/office/drawing/2014/main" id="{A4A103DC-1D65-C594-A167-C6E8E7C891BF}"/>
                </a:ext>
              </a:extLst>
            </p:cNvPr>
            <p:cNvSpPr/>
            <p:nvPr/>
          </p:nvSpPr>
          <p:spPr>
            <a:xfrm>
              <a:off x="5961652" y="4386041"/>
              <a:ext cx="29933" cy="29933"/>
            </a:xfrm>
            <a:custGeom>
              <a:avLst/>
              <a:gdLst>
                <a:gd name="connsiteX0" fmla="*/ 30367 w 29933"/>
                <a:gd name="connsiteY0" fmla="*/ 15284 h 29933"/>
                <a:gd name="connsiteX1" fmla="*/ 15400 w 29933"/>
                <a:gd name="connsiteY1" fmla="*/ 30251 h 29933"/>
                <a:gd name="connsiteX2" fmla="*/ 433 w 29933"/>
                <a:gd name="connsiteY2" fmla="*/ 15284 h 29933"/>
                <a:gd name="connsiteX3" fmla="*/ 15400 w 29933"/>
                <a:gd name="connsiteY3" fmla="*/ 318 h 29933"/>
                <a:gd name="connsiteX4" fmla="*/ 30367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84"/>
                  </a:moveTo>
                  <a:cubicBezTo>
                    <a:pt x="30367" y="23550"/>
                    <a:pt x="23666" y="30251"/>
                    <a:pt x="15400" y="30251"/>
                  </a:cubicBezTo>
                  <a:cubicBezTo>
                    <a:pt x="7134" y="30251"/>
                    <a:pt x="433" y="23550"/>
                    <a:pt x="433" y="15284"/>
                  </a:cubicBezTo>
                  <a:cubicBezTo>
                    <a:pt x="433" y="7018"/>
                    <a:pt x="7134" y="318"/>
                    <a:pt x="15400" y="318"/>
                  </a:cubicBezTo>
                  <a:cubicBezTo>
                    <a:pt x="23666" y="318"/>
                    <a:pt x="30367" y="7018"/>
                    <a:pt x="30367" y="15284"/>
                  </a:cubicBezTo>
                  <a:close/>
                </a:path>
              </a:pathLst>
            </a:custGeom>
            <a:solidFill>
              <a:srgbClr val="3D4A89"/>
            </a:solidFill>
            <a:ln w="6350" cap="flat">
              <a:noFill/>
              <a:prstDash val="solid"/>
              <a:round/>
            </a:ln>
          </p:spPr>
          <p:txBody>
            <a:bodyPr rtlCol="0" anchor="ctr"/>
            <a:lstStyle/>
            <a:p>
              <a:endParaRPr lang="en-US"/>
            </a:p>
          </p:txBody>
        </p:sp>
        <p:sp>
          <p:nvSpPr>
            <p:cNvPr id="813" name="Freeform: Shape 812">
              <a:extLst>
                <a:ext uri="{FF2B5EF4-FFF2-40B4-BE49-F238E27FC236}">
                  <a16:creationId xmlns:a16="http://schemas.microsoft.com/office/drawing/2014/main" id="{69F6E607-68BF-F96A-42FB-F24F3FF3D547}"/>
                </a:ext>
              </a:extLst>
            </p:cNvPr>
            <p:cNvSpPr/>
            <p:nvPr/>
          </p:nvSpPr>
          <p:spPr>
            <a:xfrm>
              <a:off x="5932915" y="4394211"/>
              <a:ext cx="29933" cy="29933"/>
            </a:xfrm>
            <a:custGeom>
              <a:avLst/>
              <a:gdLst>
                <a:gd name="connsiteX0" fmla="*/ 30364 w 29933"/>
                <a:gd name="connsiteY0" fmla="*/ 15285 h 29933"/>
                <a:gd name="connsiteX1" fmla="*/ 15397 w 29933"/>
                <a:gd name="connsiteY1" fmla="*/ 30252 h 29933"/>
                <a:gd name="connsiteX2" fmla="*/ 430 w 29933"/>
                <a:gd name="connsiteY2" fmla="*/ 15285 h 29933"/>
                <a:gd name="connsiteX3" fmla="*/ 15397 w 29933"/>
                <a:gd name="connsiteY3" fmla="*/ 318 h 29933"/>
                <a:gd name="connsiteX4" fmla="*/ 30364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85"/>
                  </a:moveTo>
                  <a:cubicBezTo>
                    <a:pt x="30364" y="23551"/>
                    <a:pt x="23663" y="30252"/>
                    <a:pt x="15397" y="30252"/>
                  </a:cubicBezTo>
                  <a:cubicBezTo>
                    <a:pt x="7131" y="30252"/>
                    <a:pt x="430" y="23551"/>
                    <a:pt x="430" y="15285"/>
                  </a:cubicBezTo>
                  <a:cubicBezTo>
                    <a:pt x="430" y="7019"/>
                    <a:pt x="7131" y="318"/>
                    <a:pt x="15397" y="318"/>
                  </a:cubicBezTo>
                  <a:cubicBezTo>
                    <a:pt x="23663" y="318"/>
                    <a:pt x="30364" y="7019"/>
                    <a:pt x="30364" y="15285"/>
                  </a:cubicBezTo>
                  <a:close/>
                </a:path>
              </a:pathLst>
            </a:custGeom>
            <a:solidFill>
              <a:srgbClr val="355D8C"/>
            </a:solidFill>
            <a:ln w="6350" cap="flat">
              <a:noFill/>
              <a:prstDash val="solid"/>
              <a:round/>
            </a:ln>
          </p:spPr>
          <p:txBody>
            <a:bodyPr rtlCol="0" anchor="ctr"/>
            <a:lstStyle/>
            <a:p>
              <a:endParaRPr lang="en-US"/>
            </a:p>
          </p:txBody>
        </p:sp>
        <p:sp>
          <p:nvSpPr>
            <p:cNvPr id="814" name="Freeform: Shape 813">
              <a:extLst>
                <a:ext uri="{FF2B5EF4-FFF2-40B4-BE49-F238E27FC236}">
                  <a16:creationId xmlns:a16="http://schemas.microsoft.com/office/drawing/2014/main" id="{7E342529-759B-9B7D-71A5-95482A119D5A}"/>
                </a:ext>
              </a:extLst>
            </p:cNvPr>
            <p:cNvSpPr/>
            <p:nvPr/>
          </p:nvSpPr>
          <p:spPr>
            <a:xfrm>
              <a:off x="5892497" y="4388125"/>
              <a:ext cx="29933" cy="29933"/>
            </a:xfrm>
            <a:custGeom>
              <a:avLst/>
              <a:gdLst>
                <a:gd name="connsiteX0" fmla="*/ 30359 w 29933"/>
                <a:gd name="connsiteY0" fmla="*/ 15284 h 29933"/>
                <a:gd name="connsiteX1" fmla="*/ 15393 w 29933"/>
                <a:gd name="connsiteY1" fmla="*/ 30251 h 29933"/>
                <a:gd name="connsiteX2" fmla="*/ 426 w 29933"/>
                <a:gd name="connsiteY2" fmla="*/ 15284 h 29933"/>
                <a:gd name="connsiteX3" fmla="*/ 15393 w 29933"/>
                <a:gd name="connsiteY3" fmla="*/ 318 h 29933"/>
                <a:gd name="connsiteX4" fmla="*/ 30359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4"/>
                  </a:moveTo>
                  <a:cubicBezTo>
                    <a:pt x="30359" y="23550"/>
                    <a:pt x="23659" y="30251"/>
                    <a:pt x="15393" y="30251"/>
                  </a:cubicBezTo>
                  <a:cubicBezTo>
                    <a:pt x="7127" y="30251"/>
                    <a:pt x="426" y="23550"/>
                    <a:pt x="426" y="15284"/>
                  </a:cubicBezTo>
                  <a:cubicBezTo>
                    <a:pt x="426" y="7019"/>
                    <a:pt x="7127" y="318"/>
                    <a:pt x="15393" y="318"/>
                  </a:cubicBezTo>
                  <a:cubicBezTo>
                    <a:pt x="23659" y="318"/>
                    <a:pt x="30359" y="7019"/>
                    <a:pt x="30359" y="15284"/>
                  </a:cubicBezTo>
                  <a:close/>
                </a:path>
              </a:pathLst>
            </a:custGeom>
            <a:solidFill>
              <a:srgbClr val="37598C"/>
            </a:solidFill>
            <a:ln w="6350" cap="flat">
              <a:noFill/>
              <a:prstDash val="solid"/>
              <a:round/>
            </a:ln>
          </p:spPr>
          <p:txBody>
            <a:bodyPr rtlCol="0" anchor="ctr"/>
            <a:lstStyle/>
            <a:p>
              <a:endParaRPr lang="en-US"/>
            </a:p>
          </p:txBody>
        </p:sp>
        <p:sp>
          <p:nvSpPr>
            <p:cNvPr id="815" name="Freeform: Shape 814">
              <a:extLst>
                <a:ext uri="{FF2B5EF4-FFF2-40B4-BE49-F238E27FC236}">
                  <a16:creationId xmlns:a16="http://schemas.microsoft.com/office/drawing/2014/main" id="{A35CC108-0F9E-B28E-8FFC-C36059C69A1B}"/>
                </a:ext>
              </a:extLst>
            </p:cNvPr>
            <p:cNvSpPr/>
            <p:nvPr/>
          </p:nvSpPr>
          <p:spPr>
            <a:xfrm>
              <a:off x="5896554" y="4386732"/>
              <a:ext cx="29933" cy="29933"/>
            </a:xfrm>
            <a:custGeom>
              <a:avLst/>
              <a:gdLst>
                <a:gd name="connsiteX0" fmla="*/ 30360 w 29933"/>
                <a:gd name="connsiteY0" fmla="*/ 15284 h 29933"/>
                <a:gd name="connsiteX1" fmla="*/ 15393 w 29933"/>
                <a:gd name="connsiteY1" fmla="*/ 30251 h 29933"/>
                <a:gd name="connsiteX2" fmla="*/ 427 w 29933"/>
                <a:gd name="connsiteY2" fmla="*/ 15284 h 29933"/>
                <a:gd name="connsiteX3" fmla="*/ 15393 w 29933"/>
                <a:gd name="connsiteY3" fmla="*/ 318 h 29933"/>
                <a:gd name="connsiteX4" fmla="*/ 30360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84"/>
                  </a:moveTo>
                  <a:cubicBezTo>
                    <a:pt x="30360" y="23550"/>
                    <a:pt x="23659" y="30251"/>
                    <a:pt x="15393" y="30251"/>
                  </a:cubicBezTo>
                  <a:cubicBezTo>
                    <a:pt x="7127" y="30251"/>
                    <a:pt x="427" y="23550"/>
                    <a:pt x="427" y="15284"/>
                  </a:cubicBezTo>
                  <a:cubicBezTo>
                    <a:pt x="427" y="7018"/>
                    <a:pt x="7127" y="318"/>
                    <a:pt x="15393" y="318"/>
                  </a:cubicBezTo>
                  <a:cubicBezTo>
                    <a:pt x="23659" y="318"/>
                    <a:pt x="30360" y="7018"/>
                    <a:pt x="30360" y="15284"/>
                  </a:cubicBezTo>
                  <a:close/>
                </a:path>
              </a:pathLst>
            </a:custGeom>
            <a:solidFill>
              <a:srgbClr val="38578C"/>
            </a:solidFill>
            <a:ln w="6350" cap="flat">
              <a:noFill/>
              <a:prstDash val="solid"/>
              <a:round/>
            </a:ln>
          </p:spPr>
          <p:txBody>
            <a:bodyPr rtlCol="0" anchor="ctr"/>
            <a:lstStyle/>
            <a:p>
              <a:endParaRPr lang="en-US"/>
            </a:p>
          </p:txBody>
        </p:sp>
        <p:sp>
          <p:nvSpPr>
            <p:cNvPr id="816" name="Freeform: Shape 815">
              <a:extLst>
                <a:ext uri="{FF2B5EF4-FFF2-40B4-BE49-F238E27FC236}">
                  <a16:creationId xmlns:a16="http://schemas.microsoft.com/office/drawing/2014/main" id="{53AB64ED-B218-0D0E-8079-4645B9D9DD30}"/>
                </a:ext>
              </a:extLst>
            </p:cNvPr>
            <p:cNvSpPr/>
            <p:nvPr/>
          </p:nvSpPr>
          <p:spPr>
            <a:xfrm>
              <a:off x="5962368" y="4372659"/>
              <a:ext cx="29933" cy="29933"/>
            </a:xfrm>
            <a:custGeom>
              <a:avLst/>
              <a:gdLst>
                <a:gd name="connsiteX0" fmla="*/ 30367 w 29933"/>
                <a:gd name="connsiteY0" fmla="*/ 15283 h 29933"/>
                <a:gd name="connsiteX1" fmla="*/ 15400 w 29933"/>
                <a:gd name="connsiteY1" fmla="*/ 30249 h 29933"/>
                <a:gd name="connsiteX2" fmla="*/ 434 w 29933"/>
                <a:gd name="connsiteY2" fmla="*/ 15283 h 29933"/>
                <a:gd name="connsiteX3" fmla="*/ 15400 w 29933"/>
                <a:gd name="connsiteY3" fmla="*/ 316 h 29933"/>
                <a:gd name="connsiteX4" fmla="*/ 30367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83"/>
                  </a:moveTo>
                  <a:cubicBezTo>
                    <a:pt x="30367" y="23549"/>
                    <a:pt x="23666" y="30249"/>
                    <a:pt x="15400" y="30249"/>
                  </a:cubicBezTo>
                  <a:cubicBezTo>
                    <a:pt x="7134" y="30249"/>
                    <a:pt x="434" y="23549"/>
                    <a:pt x="434" y="15283"/>
                  </a:cubicBezTo>
                  <a:cubicBezTo>
                    <a:pt x="434" y="7017"/>
                    <a:pt x="7134" y="316"/>
                    <a:pt x="15400" y="316"/>
                  </a:cubicBezTo>
                  <a:cubicBezTo>
                    <a:pt x="23666" y="316"/>
                    <a:pt x="30367" y="7017"/>
                    <a:pt x="30367" y="15283"/>
                  </a:cubicBezTo>
                  <a:close/>
                </a:path>
              </a:pathLst>
            </a:custGeom>
            <a:solidFill>
              <a:srgbClr val="31658D"/>
            </a:solidFill>
            <a:ln w="6350" cap="flat">
              <a:noFill/>
              <a:prstDash val="solid"/>
              <a:round/>
            </a:ln>
          </p:spPr>
          <p:txBody>
            <a:bodyPr rtlCol="0" anchor="ctr"/>
            <a:lstStyle/>
            <a:p>
              <a:endParaRPr lang="en-US"/>
            </a:p>
          </p:txBody>
        </p:sp>
        <p:sp>
          <p:nvSpPr>
            <p:cNvPr id="817" name="Freeform: Shape 816">
              <a:extLst>
                <a:ext uri="{FF2B5EF4-FFF2-40B4-BE49-F238E27FC236}">
                  <a16:creationId xmlns:a16="http://schemas.microsoft.com/office/drawing/2014/main" id="{DEE3A098-E5AE-AF41-71F6-1FCAF778BE76}"/>
                </a:ext>
              </a:extLst>
            </p:cNvPr>
            <p:cNvSpPr/>
            <p:nvPr/>
          </p:nvSpPr>
          <p:spPr>
            <a:xfrm>
              <a:off x="5830368" y="4382071"/>
              <a:ext cx="29933" cy="29933"/>
            </a:xfrm>
            <a:custGeom>
              <a:avLst/>
              <a:gdLst>
                <a:gd name="connsiteX0" fmla="*/ 30353 w 29933"/>
                <a:gd name="connsiteY0" fmla="*/ 15284 h 29933"/>
                <a:gd name="connsiteX1" fmla="*/ 15386 w 29933"/>
                <a:gd name="connsiteY1" fmla="*/ 30250 h 29933"/>
                <a:gd name="connsiteX2" fmla="*/ 420 w 29933"/>
                <a:gd name="connsiteY2" fmla="*/ 15284 h 29933"/>
                <a:gd name="connsiteX3" fmla="*/ 15386 w 29933"/>
                <a:gd name="connsiteY3" fmla="*/ 317 h 29933"/>
                <a:gd name="connsiteX4" fmla="*/ 30353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4"/>
                  </a:moveTo>
                  <a:cubicBezTo>
                    <a:pt x="30353" y="23550"/>
                    <a:pt x="23652" y="30250"/>
                    <a:pt x="15386" y="30250"/>
                  </a:cubicBezTo>
                  <a:cubicBezTo>
                    <a:pt x="7120" y="30250"/>
                    <a:pt x="420" y="23550"/>
                    <a:pt x="420" y="15284"/>
                  </a:cubicBezTo>
                  <a:cubicBezTo>
                    <a:pt x="420" y="7018"/>
                    <a:pt x="7120" y="317"/>
                    <a:pt x="15386" y="317"/>
                  </a:cubicBezTo>
                  <a:cubicBezTo>
                    <a:pt x="23652" y="317"/>
                    <a:pt x="30353" y="7018"/>
                    <a:pt x="30353" y="15284"/>
                  </a:cubicBezTo>
                  <a:close/>
                </a:path>
              </a:pathLst>
            </a:custGeom>
            <a:solidFill>
              <a:srgbClr val="3A538B"/>
            </a:solidFill>
            <a:ln w="6350" cap="flat">
              <a:noFill/>
              <a:prstDash val="solid"/>
              <a:round/>
            </a:ln>
          </p:spPr>
          <p:txBody>
            <a:bodyPr rtlCol="0" anchor="ctr"/>
            <a:lstStyle/>
            <a:p>
              <a:endParaRPr lang="en-US"/>
            </a:p>
          </p:txBody>
        </p:sp>
        <p:sp>
          <p:nvSpPr>
            <p:cNvPr id="818" name="Freeform: Shape 817">
              <a:extLst>
                <a:ext uri="{FF2B5EF4-FFF2-40B4-BE49-F238E27FC236}">
                  <a16:creationId xmlns:a16="http://schemas.microsoft.com/office/drawing/2014/main" id="{47754167-9959-AD69-E70F-78D9A16C9072}"/>
                </a:ext>
              </a:extLst>
            </p:cNvPr>
            <p:cNvSpPr/>
            <p:nvPr/>
          </p:nvSpPr>
          <p:spPr>
            <a:xfrm>
              <a:off x="5856314" y="4391034"/>
              <a:ext cx="29933" cy="29933"/>
            </a:xfrm>
            <a:custGeom>
              <a:avLst/>
              <a:gdLst>
                <a:gd name="connsiteX0" fmla="*/ 30356 w 29933"/>
                <a:gd name="connsiteY0" fmla="*/ 15285 h 29933"/>
                <a:gd name="connsiteX1" fmla="*/ 15389 w 29933"/>
                <a:gd name="connsiteY1" fmla="*/ 30251 h 29933"/>
                <a:gd name="connsiteX2" fmla="*/ 422 w 29933"/>
                <a:gd name="connsiteY2" fmla="*/ 15285 h 29933"/>
                <a:gd name="connsiteX3" fmla="*/ 15389 w 29933"/>
                <a:gd name="connsiteY3" fmla="*/ 318 h 29933"/>
                <a:gd name="connsiteX4" fmla="*/ 30356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85"/>
                  </a:moveTo>
                  <a:cubicBezTo>
                    <a:pt x="30356" y="23551"/>
                    <a:pt x="23655" y="30251"/>
                    <a:pt x="15389" y="30251"/>
                  </a:cubicBezTo>
                  <a:cubicBezTo>
                    <a:pt x="7123" y="30251"/>
                    <a:pt x="422" y="23551"/>
                    <a:pt x="422" y="15285"/>
                  </a:cubicBezTo>
                  <a:cubicBezTo>
                    <a:pt x="422" y="7019"/>
                    <a:pt x="7123" y="318"/>
                    <a:pt x="15389" y="318"/>
                  </a:cubicBezTo>
                  <a:cubicBezTo>
                    <a:pt x="23655" y="318"/>
                    <a:pt x="30356" y="7019"/>
                    <a:pt x="30356" y="15285"/>
                  </a:cubicBezTo>
                  <a:close/>
                </a:path>
              </a:pathLst>
            </a:custGeom>
            <a:solidFill>
              <a:srgbClr val="423D84"/>
            </a:solidFill>
            <a:ln w="6350" cap="flat">
              <a:noFill/>
              <a:prstDash val="solid"/>
              <a:round/>
            </a:ln>
          </p:spPr>
          <p:txBody>
            <a:bodyPr rtlCol="0" anchor="ctr"/>
            <a:lstStyle/>
            <a:p>
              <a:endParaRPr lang="en-US"/>
            </a:p>
          </p:txBody>
        </p:sp>
        <p:sp>
          <p:nvSpPr>
            <p:cNvPr id="819" name="Freeform: Shape 818">
              <a:extLst>
                <a:ext uri="{FF2B5EF4-FFF2-40B4-BE49-F238E27FC236}">
                  <a16:creationId xmlns:a16="http://schemas.microsoft.com/office/drawing/2014/main" id="{DA7D9335-E275-182C-56EC-9430DC7E1672}"/>
                </a:ext>
              </a:extLst>
            </p:cNvPr>
            <p:cNvSpPr/>
            <p:nvPr/>
          </p:nvSpPr>
          <p:spPr>
            <a:xfrm>
              <a:off x="5934880" y="4376666"/>
              <a:ext cx="29933" cy="29933"/>
            </a:xfrm>
            <a:custGeom>
              <a:avLst/>
              <a:gdLst>
                <a:gd name="connsiteX0" fmla="*/ 30364 w 29933"/>
                <a:gd name="connsiteY0" fmla="*/ 15283 h 29933"/>
                <a:gd name="connsiteX1" fmla="*/ 15397 w 29933"/>
                <a:gd name="connsiteY1" fmla="*/ 30250 h 29933"/>
                <a:gd name="connsiteX2" fmla="*/ 431 w 29933"/>
                <a:gd name="connsiteY2" fmla="*/ 15283 h 29933"/>
                <a:gd name="connsiteX3" fmla="*/ 15397 w 29933"/>
                <a:gd name="connsiteY3" fmla="*/ 317 h 29933"/>
                <a:gd name="connsiteX4" fmla="*/ 30364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83"/>
                  </a:moveTo>
                  <a:cubicBezTo>
                    <a:pt x="30364" y="23549"/>
                    <a:pt x="23663" y="30250"/>
                    <a:pt x="15397" y="30250"/>
                  </a:cubicBezTo>
                  <a:cubicBezTo>
                    <a:pt x="7131" y="30250"/>
                    <a:pt x="431" y="23549"/>
                    <a:pt x="431" y="15283"/>
                  </a:cubicBezTo>
                  <a:cubicBezTo>
                    <a:pt x="431" y="7017"/>
                    <a:pt x="7131" y="317"/>
                    <a:pt x="15397" y="317"/>
                  </a:cubicBezTo>
                  <a:cubicBezTo>
                    <a:pt x="23663" y="317"/>
                    <a:pt x="30364" y="7017"/>
                    <a:pt x="30364" y="15283"/>
                  </a:cubicBezTo>
                  <a:close/>
                </a:path>
              </a:pathLst>
            </a:custGeom>
            <a:solidFill>
              <a:srgbClr val="31658D"/>
            </a:solidFill>
            <a:ln w="6350" cap="flat">
              <a:noFill/>
              <a:prstDash val="solid"/>
              <a:round/>
            </a:ln>
          </p:spPr>
          <p:txBody>
            <a:bodyPr rtlCol="0" anchor="ctr"/>
            <a:lstStyle/>
            <a:p>
              <a:endParaRPr lang="en-US"/>
            </a:p>
          </p:txBody>
        </p:sp>
        <p:sp>
          <p:nvSpPr>
            <p:cNvPr id="820" name="Freeform: Shape 819">
              <a:extLst>
                <a:ext uri="{FF2B5EF4-FFF2-40B4-BE49-F238E27FC236}">
                  <a16:creationId xmlns:a16="http://schemas.microsoft.com/office/drawing/2014/main" id="{7624B583-915A-D17F-831C-8FA30E198F81}"/>
                </a:ext>
              </a:extLst>
            </p:cNvPr>
            <p:cNvSpPr/>
            <p:nvPr/>
          </p:nvSpPr>
          <p:spPr>
            <a:xfrm>
              <a:off x="5926776" y="4372126"/>
              <a:ext cx="29933" cy="29933"/>
            </a:xfrm>
            <a:custGeom>
              <a:avLst/>
              <a:gdLst>
                <a:gd name="connsiteX0" fmla="*/ 30363 w 29933"/>
                <a:gd name="connsiteY0" fmla="*/ 15283 h 29933"/>
                <a:gd name="connsiteX1" fmla="*/ 15396 w 29933"/>
                <a:gd name="connsiteY1" fmla="*/ 30249 h 29933"/>
                <a:gd name="connsiteX2" fmla="*/ 430 w 29933"/>
                <a:gd name="connsiteY2" fmla="*/ 15283 h 29933"/>
                <a:gd name="connsiteX3" fmla="*/ 15396 w 29933"/>
                <a:gd name="connsiteY3" fmla="*/ 316 h 29933"/>
                <a:gd name="connsiteX4" fmla="*/ 30363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3"/>
                  </a:moveTo>
                  <a:cubicBezTo>
                    <a:pt x="30363" y="23549"/>
                    <a:pt x="23662" y="30249"/>
                    <a:pt x="15396" y="30249"/>
                  </a:cubicBezTo>
                  <a:cubicBezTo>
                    <a:pt x="7131" y="30249"/>
                    <a:pt x="430" y="23549"/>
                    <a:pt x="430" y="15283"/>
                  </a:cubicBezTo>
                  <a:cubicBezTo>
                    <a:pt x="430" y="7017"/>
                    <a:pt x="7131" y="316"/>
                    <a:pt x="15396" y="316"/>
                  </a:cubicBezTo>
                  <a:cubicBezTo>
                    <a:pt x="23662" y="316"/>
                    <a:pt x="30363" y="7017"/>
                    <a:pt x="30363" y="15283"/>
                  </a:cubicBezTo>
                  <a:close/>
                </a:path>
              </a:pathLst>
            </a:custGeom>
            <a:solidFill>
              <a:srgbClr val="38568B"/>
            </a:solidFill>
            <a:ln w="6350" cap="flat">
              <a:noFill/>
              <a:prstDash val="solid"/>
              <a:round/>
            </a:ln>
          </p:spPr>
          <p:txBody>
            <a:bodyPr rtlCol="0" anchor="ctr"/>
            <a:lstStyle/>
            <a:p>
              <a:endParaRPr lang="en-US"/>
            </a:p>
          </p:txBody>
        </p:sp>
        <p:sp>
          <p:nvSpPr>
            <p:cNvPr id="821" name="Freeform: Shape 820">
              <a:extLst>
                <a:ext uri="{FF2B5EF4-FFF2-40B4-BE49-F238E27FC236}">
                  <a16:creationId xmlns:a16="http://schemas.microsoft.com/office/drawing/2014/main" id="{F510BD62-4D3A-C2DC-3BE4-38AA86B1AF1F}"/>
                </a:ext>
              </a:extLst>
            </p:cNvPr>
            <p:cNvSpPr/>
            <p:nvPr/>
          </p:nvSpPr>
          <p:spPr>
            <a:xfrm>
              <a:off x="5836618" y="4388876"/>
              <a:ext cx="29933" cy="29933"/>
            </a:xfrm>
            <a:custGeom>
              <a:avLst/>
              <a:gdLst>
                <a:gd name="connsiteX0" fmla="*/ 30354 w 29933"/>
                <a:gd name="connsiteY0" fmla="*/ 15284 h 29933"/>
                <a:gd name="connsiteX1" fmla="*/ 15387 w 29933"/>
                <a:gd name="connsiteY1" fmla="*/ 30251 h 29933"/>
                <a:gd name="connsiteX2" fmla="*/ 420 w 29933"/>
                <a:gd name="connsiteY2" fmla="*/ 15284 h 29933"/>
                <a:gd name="connsiteX3" fmla="*/ 15387 w 29933"/>
                <a:gd name="connsiteY3" fmla="*/ 318 h 29933"/>
                <a:gd name="connsiteX4" fmla="*/ 30354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84"/>
                  </a:moveTo>
                  <a:cubicBezTo>
                    <a:pt x="30354" y="23550"/>
                    <a:pt x="23653" y="30251"/>
                    <a:pt x="15387" y="30251"/>
                  </a:cubicBezTo>
                  <a:cubicBezTo>
                    <a:pt x="7121" y="30251"/>
                    <a:pt x="420" y="23550"/>
                    <a:pt x="420" y="15284"/>
                  </a:cubicBezTo>
                  <a:cubicBezTo>
                    <a:pt x="420" y="7019"/>
                    <a:pt x="7121" y="318"/>
                    <a:pt x="15387" y="318"/>
                  </a:cubicBezTo>
                  <a:cubicBezTo>
                    <a:pt x="23653" y="318"/>
                    <a:pt x="30354" y="7019"/>
                    <a:pt x="30354" y="15284"/>
                  </a:cubicBezTo>
                  <a:close/>
                </a:path>
              </a:pathLst>
            </a:custGeom>
            <a:solidFill>
              <a:srgbClr val="3F4788"/>
            </a:solidFill>
            <a:ln w="6350" cap="flat">
              <a:noFill/>
              <a:prstDash val="solid"/>
              <a:round/>
            </a:ln>
          </p:spPr>
          <p:txBody>
            <a:bodyPr rtlCol="0" anchor="ctr"/>
            <a:lstStyle/>
            <a:p>
              <a:endParaRPr lang="en-US"/>
            </a:p>
          </p:txBody>
        </p:sp>
        <p:sp>
          <p:nvSpPr>
            <p:cNvPr id="822" name="Freeform: Shape 821">
              <a:extLst>
                <a:ext uri="{FF2B5EF4-FFF2-40B4-BE49-F238E27FC236}">
                  <a16:creationId xmlns:a16="http://schemas.microsoft.com/office/drawing/2014/main" id="{FB6A5086-BD75-F64B-1CF2-6F2907AFEC4C}"/>
                </a:ext>
              </a:extLst>
            </p:cNvPr>
            <p:cNvSpPr/>
            <p:nvPr/>
          </p:nvSpPr>
          <p:spPr>
            <a:xfrm>
              <a:off x="5858141" y="4379805"/>
              <a:ext cx="29933" cy="29933"/>
            </a:xfrm>
            <a:custGeom>
              <a:avLst/>
              <a:gdLst>
                <a:gd name="connsiteX0" fmla="*/ 30356 w 29933"/>
                <a:gd name="connsiteY0" fmla="*/ 15284 h 29933"/>
                <a:gd name="connsiteX1" fmla="*/ 15389 w 29933"/>
                <a:gd name="connsiteY1" fmla="*/ 30250 h 29933"/>
                <a:gd name="connsiteX2" fmla="*/ 423 w 29933"/>
                <a:gd name="connsiteY2" fmla="*/ 15284 h 29933"/>
                <a:gd name="connsiteX3" fmla="*/ 15389 w 29933"/>
                <a:gd name="connsiteY3" fmla="*/ 317 h 29933"/>
                <a:gd name="connsiteX4" fmla="*/ 30356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84"/>
                  </a:moveTo>
                  <a:cubicBezTo>
                    <a:pt x="30356" y="23549"/>
                    <a:pt x="23655" y="30250"/>
                    <a:pt x="15389" y="30250"/>
                  </a:cubicBezTo>
                  <a:cubicBezTo>
                    <a:pt x="7123" y="30250"/>
                    <a:pt x="423" y="23549"/>
                    <a:pt x="423" y="15284"/>
                  </a:cubicBezTo>
                  <a:cubicBezTo>
                    <a:pt x="423" y="7018"/>
                    <a:pt x="7123" y="317"/>
                    <a:pt x="15389" y="317"/>
                  </a:cubicBezTo>
                  <a:cubicBezTo>
                    <a:pt x="23655" y="317"/>
                    <a:pt x="30356" y="7018"/>
                    <a:pt x="30356" y="15284"/>
                  </a:cubicBezTo>
                  <a:close/>
                </a:path>
              </a:pathLst>
            </a:custGeom>
            <a:solidFill>
              <a:srgbClr val="424085"/>
            </a:solidFill>
            <a:ln w="6350" cap="flat">
              <a:noFill/>
              <a:prstDash val="solid"/>
              <a:round/>
            </a:ln>
          </p:spPr>
          <p:txBody>
            <a:bodyPr rtlCol="0" anchor="ctr"/>
            <a:lstStyle/>
            <a:p>
              <a:endParaRPr lang="en-US"/>
            </a:p>
          </p:txBody>
        </p:sp>
        <p:sp>
          <p:nvSpPr>
            <p:cNvPr id="823" name="Freeform: Shape 822">
              <a:extLst>
                <a:ext uri="{FF2B5EF4-FFF2-40B4-BE49-F238E27FC236}">
                  <a16:creationId xmlns:a16="http://schemas.microsoft.com/office/drawing/2014/main" id="{8260184D-592A-9DC9-9A27-D81DE56F2ED8}"/>
                </a:ext>
              </a:extLst>
            </p:cNvPr>
            <p:cNvSpPr/>
            <p:nvPr/>
          </p:nvSpPr>
          <p:spPr>
            <a:xfrm>
              <a:off x="5732013" y="4403758"/>
              <a:ext cx="29933" cy="29933"/>
            </a:xfrm>
            <a:custGeom>
              <a:avLst/>
              <a:gdLst>
                <a:gd name="connsiteX0" fmla="*/ 30343 w 29933"/>
                <a:gd name="connsiteY0" fmla="*/ 15286 h 29933"/>
                <a:gd name="connsiteX1" fmla="*/ 15376 w 29933"/>
                <a:gd name="connsiteY1" fmla="*/ 30253 h 29933"/>
                <a:gd name="connsiteX2" fmla="*/ 409 w 29933"/>
                <a:gd name="connsiteY2" fmla="*/ 15286 h 29933"/>
                <a:gd name="connsiteX3" fmla="*/ 15376 w 29933"/>
                <a:gd name="connsiteY3" fmla="*/ 319 h 29933"/>
                <a:gd name="connsiteX4" fmla="*/ 30343 w 29933"/>
                <a:gd name="connsiteY4" fmla="*/ 1528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3" y="15286"/>
                  </a:moveTo>
                  <a:cubicBezTo>
                    <a:pt x="30343" y="23552"/>
                    <a:pt x="23642" y="30253"/>
                    <a:pt x="15376" y="30253"/>
                  </a:cubicBezTo>
                  <a:cubicBezTo>
                    <a:pt x="7110" y="30253"/>
                    <a:pt x="409" y="23552"/>
                    <a:pt x="409" y="15286"/>
                  </a:cubicBezTo>
                  <a:cubicBezTo>
                    <a:pt x="409" y="7020"/>
                    <a:pt x="7110" y="319"/>
                    <a:pt x="15376" y="319"/>
                  </a:cubicBezTo>
                  <a:cubicBezTo>
                    <a:pt x="23642" y="319"/>
                    <a:pt x="30343" y="7020"/>
                    <a:pt x="30343" y="15286"/>
                  </a:cubicBezTo>
                  <a:close/>
                </a:path>
              </a:pathLst>
            </a:custGeom>
            <a:solidFill>
              <a:srgbClr val="471567"/>
            </a:solidFill>
            <a:ln w="6350" cap="flat">
              <a:noFill/>
              <a:prstDash val="solid"/>
              <a:round/>
            </a:ln>
          </p:spPr>
          <p:txBody>
            <a:bodyPr rtlCol="0" anchor="ctr"/>
            <a:lstStyle/>
            <a:p>
              <a:endParaRPr lang="en-US"/>
            </a:p>
          </p:txBody>
        </p:sp>
        <p:sp>
          <p:nvSpPr>
            <p:cNvPr id="824" name="Freeform: Shape 823">
              <a:extLst>
                <a:ext uri="{FF2B5EF4-FFF2-40B4-BE49-F238E27FC236}">
                  <a16:creationId xmlns:a16="http://schemas.microsoft.com/office/drawing/2014/main" id="{33299DF9-F264-A790-E702-E5ABAAFA1FDA}"/>
                </a:ext>
              </a:extLst>
            </p:cNvPr>
            <p:cNvSpPr/>
            <p:nvPr/>
          </p:nvSpPr>
          <p:spPr>
            <a:xfrm>
              <a:off x="5975838" y="4382169"/>
              <a:ext cx="29933" cy="29933"/>
            </a:xfrm>
            <a:custGeom>
              <a:avLst/>
              <a:gdLst>
                <a:gd name="connsiteX0" fmla="*/ 30368 w 29933"/>
                <a:gd name="connsiteY0" fmla="*/ 15284 h 29933"/>
                <a:gd name="connsiteX1" fmla="*/ 15402 w 29933"/>
                <a:gd name="connsiteY1" fmla="*/ 30250 h 29933"/>
                <a:gd name="connsiteX2" fmla="*/ 435 w 29933"/>
                <a:gd name="connsiteY2" fmla="*/ 15284 h 29933"/>
                <a:gd name="connsiteX3" fmla="*/ 15402 w 29933"/>
                <a:gd name="connsiteY3" fmla="*/ 317 h 29933"/>
                <a:gd name="connsiteX4" fmla="*/ 30368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84"/>
                  </a:moveTo>
                  <a:cubicBezTo>
                    <a:pt x="30368" y="23550"/>
                    <a:pt x="23667" y="30250"/>
                    <a:pt x="15402" y="30250"/>
                  </a:cubicBezTo>
                  <a:cubicBezTo>
                    <a:pt x="7136" y="30250"/>
                    <a:pt x="435" y="23550"/>
                    <a:pt x="435" y="15284"/>
                  </a:cubicBezTo>
                  <a:cubicBezTo>
                    <a:pt x="435" y="7018"/>
                    <a:pt x="7136" y="317"/>
                    <a:pt x="15402" y="317"/>
                  </a:cubicBezTo>
                  <a:cubicBezTo>
                    <a:pt x="23667" y="317"/>
                    <a:pt x="30368" y="7018"/>
                    <a:pt x="30368" y="15284"/>
                  </a:cubicBezTo>
                  <a:close/>
                </a:path>
              </a:pathLst>
            </a:custGeom>
            <a:solidFill>
              <a:srgbClr val="355D8C"/>
            </a:solidFill>
            <a:ln w="6350" cap="flat">
              <a:noFill/>
              <a:prstDash val="solid"/>
              <a:round/>
            </a:ln>
          </p:spPr>
          <p:txBody>
            <a:bodyPr rtlCol="0" anchor="ctr"/>
            <a:lstStyle/>
            <a:p>
              <a:endParaRPr lang="en-US"/>
            </a:p>
          </p:txBody>
        </p:sp>
        <p:sp>
          <p:nvSpPr>
            <p:cNvPr id="825" name="Freeform: Shape 824">
              <a:extLst>
                <a:ext uri="{FF2B5EF4-FFF2-40B4-BE49-F238E27FC236}">
                  <a16:creationId xmlns:a16="http://schemas.microsoft.com/office/drawing/2014/main" id="{993285D8-14D8-6C02-6A86-09682CD53A00}"/>
                </a:ext>
              </a:extLst>
            </p:cNvPr>
            <p:cNvSpPr/>
            <p:nvPr/>
          </p:nvSpPr>
          <p:spPr>
            <a:xfrm>
              <a:off x="5946095" y="4377368"/>
              <a:ext cx="29933" cy="29933"/>
            </a:xfrm>
            <a:custGeom>
              <a:avLst/>
              <a:gdLst>
                <a:gd name="connsiteX0" fmla="*/ 30365 w 29933"/>
                <a:gd name="connsiteY0" fmla="*/ 15283 h 29933"/>
                <a:gd name="connsiteX1" fmla="*/ 15398 w 29933"/>
                <a:gd name="connsiteY1" fmla="*/ 30250 h 29933"/>
                <a:gd name="connsiteX2" fmla="*/ 432 w 29933"/>
                <a:gd name="connsiteY2" fmla="*/ 15283 h 29933"/>
                <a:gd name="connsiteX3" fmla="*/ 15398 w 29933"/>
                <a:gd name="connsiteY3" fmla="*/ 317 h 29933"/>
                <a:gd name="connsiteX4" fmla="*/ 30365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83"/>
                  </a:moveTo>
                  <a:cubicBezTo>
                    <a:pt x="30365" y="23549"/>
                    <a:pt x="23664" y="30250"/>
                    <a:pt x="15398" y="30250"/>
                  </a:cubicBezTo>
                  <a:cubicBezTo>
                    <a:pt x="7133" y="30250"/>
                    <a:pt x="432" y="23549"/>
                    <a:pt x="432" y="15283"/>
                  </a:cubicBezTo>
                  <a:cubicBezTo>
                    <a:pt x="432" y="7017"/>
                    <a:pt x="7133" y="317"/>
                    <a:pt x="15398" y="317"/>
                  </a:cubicBezTo>
                  <a:cubicBezTo>
                    <a:pt x="23664" y="317"/>
                    <a:pt x="30365" y="7017"/>
                    <a:pt x="30365" y="15283"/>
                  </a:cubicBezTo>
                  <a:close/>
                </a:path>
              </a:pathLst>
            </a:custGeom>
            <a:solidFill>
              <a:srgbClr val="355C8C"/>
            </a:solidFill>
            <a:ln w="6350" cap="flat">
              <a:noFill/>
              <a:prstDash val="solid"/>
              <a:round/>
            </a:ln>
          </p:spPr>
          <p:txBody>
            <a:bodyPr rtlCol="0" anchor="ctr"/>
            <a:lstStyle/>
            <a:p>
              <a:endParaRPr lang="en-US"/>
            </a:p>
          </p:txBody>
        </p:sp>
        <p:sp>
          <p:nvSpPr>
            <p:cNvPr id="826" name="Freeform: Shape 825">
              <a:extLst>
                <a:ext uri="{FF2B5EF4-FFF2-40B4-BE49-F238E27FC236}">
                  <a16:creationId xmlns:a16="http://schemas.microsoft.com/office/drawing/2014/main" id="{877766BA-D07B-2B72-0B8C-D7BE0761953C}"/>
                </a:ext>
              </a:extLst>
            </p:cNvPr>
            <p:cNvSpPr/>
            <p:nvPr/>
          </p:nvSpPr>
          <p:spPr>
            <a:xfrm>
              <a:off x="5849438" y="4382444"/>
              <a:ext cx="29933" cy="29933"/>
            </a:xfrm>
            <a:custGeom>
              <a:avLst/>
              <a:gdLst>
                <a:gd name="connsiteX0" fmla="*/ 30355 w 29933"/>
                <a:gd name="connsiteY0" fmla="*/ 15284 h 29933"/>
                <a:gd name="connsiteX1" fmla="*/ 15388 w 29933"/>
                <a:gd name="connsiteY1" fmla="*/ 30250 h 29933"/>
                <a:gd name="connsiteX2" fmla="*/ 422 w 29933"/>
                <a:gd name="connsiteY2" fmla="*/ 15284 h 29933"/>
                <a:gd name="connsiteX3" fmla="*/ 15388 w 29933"/>
                <a:gd name="connsiteY3" fmla="*/ 317 h 29933"/>
                <a:gd name="connsiteX4" fmla="*/ 30355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84"/>
                  </a:moveTo>
                  <a:cubicBezTo>
                    <a:pt x="30355" y="23550"/>
                    <a:pt x="23654" y="30250"/>
                    <a:pt x="15388" y="30250"/>
                  </a:cubicBezTo>
                  <a:cubicBezTo>
                    <a:pt x="7122" y="30250"/>
                    <a:pt x="422" y="23550"/>
                    <a:pt x="422" y="15284"/>
                  </a:cubicBezTo>
                  <a:cubicBezTo>
                    <a:pt x="422" y="7018"/>
                    <a:pt x="7122" y="317"/>
                    <a:pt x="15388" y="317"/>
                  </a:cubicBezTo>
                  <a:cubicBezTo>
                    <a:pt x="23654" y="317"/>
                    <a:pt x="30355" y="7018"/>
                    <a:pt x="30355" y="15284"/>
                  </a:cubicBezTo>
                  <a:close/>
                </a:path>
              </a:pathLst>
            </a:custGeom>
            <a:solidFill>
              <a:srgbClr val="424085"/>
            </a:solidFill>
            <a:ln w="6350" cap="flat">
              <a:noFill/>
              <a:prstDash val="solid"/>
              <a:round/>
            </a:ln>
          </p:spPr>
          <p:txBody>
            <a:bodyPr rtlCol="0" anchor="ctr"/>
            <a:lstStyle/>
            <a:p>
              <a:endParaRPr lang="en-US"/>
            </a:p>
          </p:txBody>
        </p:sp>
        <p:sp>
          <p:nvSpPr>
            <p:cNvPr id="827" name="Freeform: Shape 826">
              <a:extLst>
                <a:ext uri="{FF2B5EF4-FFF2-40B4-BE49-F238E27FC236}">
                  <a16:creationId xmlns:a16="http://schemas.microsoft.com/office/drawing/2014/main" id="{03B62772-BA9C-929C-D7E5-6648915BB352}"/>
                </a:ext>
              </a:extLst>
            </p:cNvPr>
            <p:cNvSpPr/>
            <p:nvPr/>
          </p:nvSpPr>
          <p:spPr>
            <a:xfrm>
              <a:off x="5648028" y="4400817"/>
              <a:ext cx="29933" cy="29933"/>
            </a:xfrm>
            <a:custGeom>
              <a:avLst/>
              <a:gdLst>
                <a:gd name="connsiteX0" fmla="*/ 30334 w 29933"/>
                <a:gd name="connsiteY0" fmla="*/ 15286 h 29933"/>
                <a:gd name="connsiteX1" fmla="*/ 15367 w 29933"/>
                <a:gd name="connsiteY1" fmla="*/ 30252 h 29933"/>
                <a:gd name="connsiteX2" fmla="*/ 401 w 29933"/>
                <a:gd name="connsiteY2" fmla="*/ 15286 h 29933"/>
                <a:gd name="connsiteX3" fmla="*/ 15367 w 29933"/>
                <a:gd name="connsiteY3" fmla="*/ 319 h 29933"/>
                <a:gd name="connsiteX4" fmla="*/ 30334 w 29933"/>
                <a:gd name="connsiteY4" fmla="*/ 1528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4" y="15286"/>
                  </a:moveTo>
                  <a:cubicBezTo>
                    <a:pt x="30334" y="23552"/>
                    <a:pt x="23633" y="30252"/>
                    <a:pt x="15367" y="30252"/>
                  </a:cubicBezTo>
                  <a:cubicBezTo>
                    <a:pt x="7101" y="30252"/>
                    <a:pt x="401" y="23552"/>
                    <a:pt x="401" y="15286"/>
                  </a:cubicBezTo>
                  <a:cubicBezTo>
                    <a:pt x="401" y="7020"/>
                    <a:pt x="7101" y="319"/>
                    <a:pt x="15367" y="319"/>
                  </a:cubicBezTo>
                  <a:cubicBezTo>
                    <a:pt x="23633" y="319"/>
                    <a:pt x="30334" y="7020"/>
                    <a:pt x="30334" y="15286"/>
                  </a:cubicBezTo>
                  <a:close/>
                </a:path>
              </a:pathLst>
            </a:custGeom>
            <a:solidFill>
              <a:srgbClr val="440154"/>
            </a:solidFill>
            <a:ln w="6350" cap="flat">
              <a:noFill/>
              <a:prstDash val="solid"/>
              <a:round/>
            </a:ln>
          </p:spPr>
          <p:txBody>
            <a:bodyPr rtlCol="0" anchor="ctr"/>
            <a:lstStyle/>
            <a:p>
              <a:endParaRPr lang="en-US"/>
            </a:p>
          </p:txBody>
        </p:sp>
        <p:sp>
          <p:nvSpPr>
            <p:cNvPr id="828" name="Freeform: Shape 827">
              <a:extLst>
                <a:ext uri="{FF2B5EF4-FFF2-40B4-BE49-F238E27FC236}">
                  <a16:creationId xmlns:a16="http://schemas.microsoft.com/office/drawing/2014/main" id="{8032FDC0-3F33-E8B0-6E31-CFD94ECE2FD0}"/>
                </a:ext>
              </a:extLst>
            </p:cNvPr>
            <p:cNvSpPr/>
            <p:nvPr/>
          </p:nvSpPr>
          <p:spPr>
            <a:xfrm>
              <a:off x="5886436" y="4374413"/>
              <a:ext cx="29933" cy="29933"/>
            </a:xfrm>
            <a:custGeom>
              <a:avLst/>
              <a:gdLst>
                <a:gd name="connsiteX0" fmla="*/ 30359 w 29933"/>
                <a:gd name="connsiteY0" fmla="*/ 15283 h 29933"/>
                <a:gd name="connsiteX1" fmla="*/ 15392 w 29933"/>
                <a:gd name="connsiteY1" fmla="*/ 30250 h 29933"/>
                <a:gd name="connsiteX2" fmla="*/ 426 w 29933"/>
                <a:gd name="connsiteY2" fmla="*/ 15283 h 29933"/>
                <a:gd name="connsiteX3" fmla="*/ 15392 w 29933"/>
                <a:gd name="connsiteY3" fmla="*/ 316 h 29933"/>
                <a:gd name="connsiteX4" fmla="*/ 30359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3"/>
                  </a:moveTo>
                  <a:cubicBezTo>
                    <a:pt x="30359" y="23549"/>
                    <a:pt x="23658" y="30250"/>
                    <a:pt x="15392" y="30250"/>
                  </a:cubicBezTo>
                  <a:cubicBezTo>
                    <a:pt x="7126" y="30250"/>
                    <a:pt x="426" y="23549"/>
                    <a:pt x="426" y="15283"/>
                  </a:cubicBezTo>
                  <a:cubicBezTo>
                    <a:pt x="426" y="7017"/>
                    <a:pt x="7126" y="316"/>
                    <a:pt x="15392" y="316"/>
                  </a:cubicBezTo>
                  <a:cubicBezTo>
                    <a:pt x="23658" y="316"/>
                    <a:pt x="30359" y="7017"/>
                    <a:pt x="30359" y="15283"/>
                  </a:cubicBezTo>
                  <a:close/>
                </a:path>
              </a:pathLst>
            </a:custGeom>
            <a:solidFill>
              <a:srgbClr val="3C4E8A"/>
            </a:solidFill>
            <a:ln w="6350" cap="flat">
              <a:noFill/>
              <a:prstDash val="solid"/>
              <a:round/>
            </a:ln>
          </p:spPr>
          <p:txBody>
            <a:bodyPr rtlCol="0" anchor="ctr"/>
            <a:lstStyle/>
            <a:p>
              <a:endParaRPr lang="en-US"/>
            </a:p>
          </p:txBody>
        </p:sp>
        <p:sp>
          <p:nvSpPr>
            <p:cNvPr id="829" name="Freeform: Shape 828">
              <a:extLst>
                <a:ext uri="{FF2B5EF4-FFF2-40B4-BE49-F238E27FC236}">
                  <a16:creationId xmlns:a16="http://schemas.microsoft.com/office/drawing/2014/main" id="{5F6CE36F-4523-EF7A-14F4-CA94788EB149}"/>
                </a:ext>
              </a:extLst>
            </p:cNvPr>
            <p:cNvSpPr/>
            <p:nvPr/>
          </p:nvSpPr>
          <p:spPr>
            <a:xfrm>
              <a:off x="5927601" y="4372705"/>
              <a:ext cx="29933" cy="29933"/>
            </a:xfrm>
            <a:custGeom>
              <a:avLst/>
              <a:gdLst>
                <a:gd name="connsiteX0" fmla="*/ 30363 w 29933"/>
                <a:gd name="connsiteY0" fmla="*/ 15283 h 29933"/>
                <a:gd name="connsiteX1" fmla="*/ 15397 w 29933"/>
                <a:gd name="connsiteY1" fmla="*/ 30249 h 29933"/>
                <a:gd name="connsiteX2" fmla="*/ 430 w 29933"/>
                <a:gd name="connsiteY2" fmla="*/ 15283 h 29933"/>
                <a:gd name="connsiteX3" fmla="*/ 15397 w 29933"/>
                <a:gd name="connsiteY3" fmla="*/ 316 h 29933"/>
                <a:gd name="connsiteX4" fmla="*/ 30363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3"/>
                  </a:moveTo>
                  <a:cubicBezTo>
                    <a:pt x="30363" y="23549"/>
                    <a:pt x="23662" y="30249"/>
                    <a:pt x="15397" y="30249"/>
                  </a:cubicBezTo>
                  <a:cubicBezTo>
                    <a:pt x="7131" y="30249"/>
                    <a:pt x="430" y="23549"/>
                    <a:pt x="430" y="15283"/>
                  </a:cubicBezTo>
                  <a:cubicBezTo>
                    <a:pt x="430" y="7017"/>
                    <a:pt x="7131" y="316"/>
                    <a:pt x="15397" y="316"/>
                  </a:cubicBezTo>
                  <a:cubicBezTo>
                    <a:pt x="23662" y="316"/>
                    <a:pt x="30363" y="7017"/>
                    <a:pt x="30363" y="15283"/>
                  </a:cubicBezTo>
                  <a:close/>
                </a:path>
              </a:pathLst>
            </a:custGeom>
            <a:solidFill>
              <a:srgbClr val="3B508A"/>
            </a:solidFill>
            <a:ln w="6350" cap="flat">
              <a:noFill/>
              <a:prstDash val="solid"/>
              <a:round/>
            </a:ln>
          </p:spPr>
          <p:txBody>
            <a:bodyPr rtlCol="0" anchor="ctr"/>
            <a:lstStyle/>
            <a:p>
              <a:endParaRPr lang="en-US"/>
            </a:p>
          </p:txBody>
        </p:sp>
        <p:sp>
          <p:nvSpPr>
            <p:cNvPr id="830" name="Freeform: Shape 829">
              <a:extLst>
                <a:ext uri="{FF2B5EF4-FFF2-40B4-BE49-F238E27FC236}">
                  <a16:creationId xmlns:a16="http://schemas.microsoft.com/office/drawing/2014/main" id="{EA798A4E-1DDA-49E8-3979-16AB91FC609D}"/>
                </a:ext>
              </a:extLst>
            </p:cNvPr>
            <p:cNvSpPr/>
            <p:nvPr/>
          </p:nvSpPr>
          <p:spPr>
            <a:xfrm>
              <a:off x="5621002" y="4399754"/>
              <a:ext cx="29933" cy="29933"/>
            </a:xfrm>
            <a:custGeom>
              <a:avLst/>
              <a:gdLst>
                <a:gd name="connsiteX0" fmla="*/ 30331 w 29933"/>
                <a:gd name="connsiteY0" fmla="*/ 15286 h 29933"/>
                <a:gd name="connsiteX1" fmla="*/ 15364 w 29933"/>
                <a:gd name="connsiteY1" fmla="*/ 30252 h 29933"/>
                <a:gd name="connsiteX2" fmla="*/ 398 w 29933"/>
                <a:gd name="connsiteY2" fmla="*/ 15286 h 29933"/>
                <a:gd name="connsiteX3" fmla="*/ 15364 w 29933"/>
                <a:gd name="connsiteY3" fmla="*/ 319 h 29933"/>
                <a:gd name="connsiteX4" fmla="*/ 30331 w 29933"/>
                <a:gd name="connsiteY4" fmla="*/ 1528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1" y="15286"/>
                  </a:moveTo>
                  <a:cubicBezTo>
                    <a:pt x="30331" y="23551"/>
                    <a:pt x="23630" y="30252"/>
                    <a:pt x="15364" y="30252"/>
                  </a:cubicBezTo>
                  <a:cubicBezTo>
                    <a:pt x="7098" y="30252"/>
                    <a:pt x="398" y="23551"/>
                    <a:pt x="398" y="15286"/>
                  </a:cubicBezTo>
                  <a:cubicBezTo>
                    <a:pt x="398" y="7020"/>
                    <a:pt x="7098" y="319"/>
                    <a:pt x="15364" y="319"/>
                  </a:cubicBezTo>
                  <a:cubicBezTo>
                    <a:pt x="23630" y="319"/>
                    <a:pt x="30331" y="7020"/>
                    <a:pt x="30331" y="15286"/>
                  </a:cubicBezTo>
                  <a:close/>
                </a:path>
              </a:pathLst>
            </a:custGeom>
            <a:solidFill>
              <a:srgbClr val="46307D"/>
            </a:solidFill>
            <a:ln w="6350" cap="flat">
              <a:noFill/>
              <a:prstDash val="solid"/>
              <a:round/>
            </a:ln>
          </p:spPr>
          <p:txBody>
            <a:bodyPr rtlCol="0" anchor="ctr"/>
            <a:lstStyle/>
            <a:p>
              <a:endParaRPr lang="en-US"/>
            </a:p>
          </p:txBody>
        </p:sp>
        <p:sp>
          <p:nvSpPr>
            <p:cNvPr id="831" name="Freeform: Shape 830">
              <a:extLst>
                <a:ext uri="{FF2B5EF4-FFF2-40B4-BE49-F238E27FC236}">
                  <a16:creationId xmlns:a16="http://schemas.microsoft.com/office/drawing/2014/main" id="{D221D6CC-3832-6D96-0C14-7E9C6810BC40}"/>
                </a:ext>
              </a:extLst>
            </p:cNvPr>
            <p:cNvSpPr/>
            <p:nvPr/>
          </p:nvSpPr>
          <p:spPr>
            <a:xfrm>
              <a:off x="5804688" y="4394507"/>
              <a:ext cx="29933" cy="29933"/>
            </a:xfrm>
            <a:custGeom>
              <a:avLst/>
              <a:gdLst>
                <a:gd name="connsiteX0" fmla="*/ 30350 w 29933"/>
                <a:gd name="connsiteY0" fmla="*/ 15285 h 29933"/>
                <a:gd name="connsiteX1" fmla="*/ 15384 w 29933"/>
                <a:gd name="connsiteY1" fmla="*/ 30252 h 29933"/>
                <a:gd name="connsiteX2" fmla="*/ 417 w 29933"/>
                <a:gd name="connsiteY2" fmla="*/ 15285 h 29933"/>
                <a:gd name="connsiteX3" fmla="*/ 15384 w 29933"/>
                <a:gd name="connsiteY3" fmla="*/ 318 h 29933"/>
                <a:gd name="connsiteX4" fmla="*/ 30350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85"/>
                  </a:moveTo>
                  <a:cubicBezTo>
                    <a:pt x="30350" y="23551"/>
                    <a:pt x="23649" y="30252"/>
                    <a:pt x="15384" y="30252"/>
                  </a:cubicBezTo>
                  <a:cubicBezTo>
                    <a:pt x="7118" y="30252"/>
                    <a:pt x="417" y="23551"/>
                    <a:pt x="417" y="15285"/>
                  </a:cubicBezTo>
                  <a:cubicBezTo>
                    <a:pt x="417" y="7019"/>
                    <a:pt x="7118" y="318"/>
                    <a:pt x="15384" y="318"/>
                  </a:cubicBezTo>
                  <a:cubicBezTo>
                    <a:pt x="23649" y="318"/>
                    <a:pt x="30350" y="7019"/>
                    <a:pt x="30350" y="15285"/>
                  </a:cubicBezTo>
                  <a:close/>
                </a:path>
              </a:pathLst>
            </a:custGeom>
            <a:solidFill>
              <a:srgbClr val="470F62"/>
            </a:solidFill>
            <a:ln w="6350" cap="flat">
              <a:noFill/>
              <a:prstDash val="solid"/>
              <a:round/>
            </a:ln>
          </p:spPr>
          <p:txBody>
            <a:bodyPr rtlCol="0" anchor="ctr"/>
            <a:lstStyle/>
            <a:p>
              <a:endParaRPr lang="en-US"/>
            </a:p>
          </p:txBody>
        </p:sp>
        <p:sp>
          <p:nvSpPr>
            <p:cNvPr id="832" name="Freeform: Shape 831">
              <a:extLst>
                <a:ext uri="{FF2B5EF4-FFF2-40B4-BE49-F238E27FC236}">
                  <a16:creationId xmlns:a16="http://schemas.microsoft.com/office/drawing/2014/main" id="{D64354AB-B868-87B4-693A-7C7EE2E6DF4B}"/>
                </a:ext>
              </a:extLst>
            </p:cNvPr>
            <p:cNvSpPr/>
            <p:nvPr/>
          </p:nvSpPr>
          <p:spPr>
            <a:xfrm>
              <a:off x="5801724" y="4379600"/>
              <a:ext cx="29933" cy="29933"/>
            </a:xfrm>
            <a:custGeom>
              <a:avLst/>
              <a:gdLst>
                <a:gd name="connsiteX0" fmla="*/ 30350 w 29933"/>
                <a:gd name="connsiteY0" fmla="*/ 15284 h 29933"/>
                <a:gd name="connsiteX1" fmla="*/ 15383 w 29933"/>
                <a:gd name="connsiteY1" fmla="*/ 30250 h 29933"/>
                <a:gd name="connsiteX2" fmla="*/ 417 w 29933"/>
                <a:gd name="connsiteY2" fmla="*/ 15284 h 29933"/>
                <a:gd name="connsiteX3" fmla="*/ 15383 w 29933"/>
                <a:gd name="connsiteY3" fmla="*/ 317 h 29933"/>
                <a:gd name="connsiteX4" fmla="*/ 30350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84"/>
                  </a:moveTo>
                  <a:cubicBezTo>
                    <a:pt x="30350" y="23549"/>
                    <a:pt x="23649" y="30250"/>
                    <a:pt x="15383" y="30250"/>
                  </a:cubicBezTo>
                  <a:cubicBezTo>
                    <a:pt x="7117" y="30250"/>
                    <a:pt x="417" y="23549"/>
                    <a:pt x="417" y="15284"/>
                  </a:cubicBezTo>
                  <a:cubicBezTo>
                    <a:pt x="417" y="7018"/>
                    <a:pt x="7117" y="317"/>
                    <a:pt x="15383" y="317"/>
                  </a:cubicBezTo>
                  <a:cubicBezTo>
                    <a:pt x="23649" y="317"/>
                    <a:pt x="30350" y="7018"/>
                    <a:pt x="30350" y="15284"/>
                  </a:cubicBezTo>
                  <a:close/>
                </a:path>
              </a:pathLst>
            </a:custGeom>
            <a:solidFill>
              <a:srgbClr val="472B7A"/>
            </a:solidFill>
            <a:ln w="6350" cap="flat">
              <a:noFill/>
              <a:prstDash val="solid"/>
              <a:round/>
            </a:ln>
          </p:spPr>
          <p:txBody>
            <a:bodyPr rtlCol="0" anchor="ctr"/>
            <a:lstStyle/>
            <a:p>
              <a:endParaRPr lang="en-US"/>
            </a:p>
          </p:txBody>
        </p:sp>
        <p:sp>
          <p:nvSpPr>
            <p:cNvPr id="833" name="Freeform: Shape 832">
              <a:extLst>
                <a:ext uri="{FF2B5EF4-FFF2-40B4-BE49-F238E27FC236}">
                  <a16:creationId xmlns:a16="http://schemas.microsoft.com/office/drawing/2014/main" id="{5D2A4B33-40E5-08AD-78C1-A4DDFEFB5521}"/>
                </a:ext>
              </a:extLst>
            </p:cNvPr>
            <p:cNvSpPr/>
            <p:nvPr/>
          </p:nvSpPr>
          <p:spPr>
            <a:xfrm>
              <a:off x="5709018" y="4393093"/>
              <a:ext cx="29933" cy="29933"/>
            </a:xfrm>
            <a:custGeom>
              <a:avLst/>
              <a:gdLst>
                <a:gd name="connsiteX0" fmla="*/ 30340 w 29933"/>
                <a:gd name="connsiteY0" fmla="*/ 15285 h 29933"/>
                <a:gd name="connsiteX1" fmla="*/ 15374 w 29933"/>
                <a:gd name="connsiteY1" fmla="*/ 30252 h 29933"/>
                <a:gd name="connsiteX2" fmla="*/ 407 w 29933"/>
                <a:gd name="connsiteY2" fmla="*/ 15285 h 29933"/>
                <a:gd name="connsiteX3" fmla="*/ 15374 w 29933"/>
                <a:gd name="connsiteY3" fmla="*/ 318 h 29933"/>
                <a:gd name="connsiteX4" fmla="*/ 30340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0" y="15285"/>
                  </a:moveTo>
                  <a:cubicBezTo>
                    <a:pt x="30340" y="23551"/>
                    <a:pt x="23639" y="30252"/>
                    <a:pt x="15374" y="30252"/>
                  </a:cubicBezTo>
                  <a:cubicBezTo>
                    <a:pt x="7108" y="30252"/>
                    <a:pt x="407" y="23551"/>
                    <a:pt x="407" y="15285"/>
                  </a:cubicBezTo>
                  <a:cubicBezTo>
                    <a:pt x="407" y="7019"/>
                    <a:pt x="7108" y="318"/>
                    <a:pt x="15374" y="318"/>
                  </a:cubicBezTo>
                  <a:cubicBezTo>
                    <a:pt x="23639" y="318"/>
                    <a:pt x="30340" y="7019"/>
                    <a:pt x="30340" y="15285"/>
                  </a:cubicBezTo>
                  <a:close/>
                </a:path>
              </a:pathLst>
            </a:custGeom>
            <a:solidFill>
              <a:srgbClr val="481C6E"/>
            </a:solidFill>
            <a:ln w="6350" cap="flat">
              <a:noFill/>
              <a:prstDash val="solid"/>
              <a:round/>
            </a:ln>
          </p:spPr>
          <p:txBody>
            <a:bodyPr rtlCol="0" anchor="ctr"/>
            <a:lstStyle/>
            <a:p>
              <a:endParaRPr lang="en-US"/>
            </a:p>
          </p:txBody>
        </p:sp>
        <p:sp>
          <p:nvSpPr>
            <p:cNvPr id="834" name="Freeform: Shape 833">
              <a:extLst>
                <a:ext uri="{FF2B5EF4-FFF2-40B4-BE49-F238E27FC236}">
                  <a16:creationId xmlns:a16="http://schemas.microsoft.com/office/drawing/2014/main" id="{F7DC7510-4CBA-C422-6D7D-156F637F7E1E}"/>
                </a:ext>
              </a:extLst>
            </p:cNvPr>
            <p:cNvSpPr/>
            <p:nvPr/>
          </p:nvSpPr>
          <p:spPr>
            <a:xfrm>
              <a:off x="5757961" y="4385005"/>
              <a:ext cx="29933" cy="29933"/>
            </a:xfrm>
            <a:custGeom>
              <a:avLst/>
              <a:gdLst>
                <a:gd name="connsiteX0" fmla="*/ 30345 w 29933"/>
                <a:gd name="connsiteY0" fmla="*/ 15284 h 29933"/>
                <a:gd name="connsiteX1" fmla="*/ 15379 w 29933"/>
                <a:gd name="connsiteY1" fmla="*/ 30251 h 29933"/>
                <a:gd name="connsiteX2" fmla="*/ 412 w 29933"/>
                <a:gd name="connsiteY2" fmla="*/ 15284 h 29933"/>
                <a:gd name="connsiteX3" fmla="*/ 15379 w 29933"/>
                <a:gd name="connsiteY3" fmla="*/ 317 h 29933"/>
                <a:gd name="connsiteX4" fmla="*/ 30345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284"/>
                  </a:moveTo>
                  <a:cubicBezTo>
                    <a:pt x="30345" y="23550"/>
                    <a:pt x="23645" y="30251"/>
                    <a:pt x="15379" y="30251"/>
                  </a:cubicBezTo>
                  <a:cubicBezTo>
                    <a:pt x="7113" y="30251"/>
                    <a:pt x="412" y="23550"/>
                    <a:pt x="412" y="15284"/>
                  </a:cubicBezTo>
                  <a:cubicBezTo>
                    <a:pt x="412" y="7018"/>
                    <a:pt x="7113" y="317"/>
                    <a:pt x="15379" y="317"/>
                  </a:cubicBezTo>
                  <a:cubicBezTo>
                    <a:pt x="23645" y="317"/>
                    <a:pt x="30345" y="7018"/>
                    <a:pt x="30345" y="15284"/>
                  </a:cubicBezTo>
                  <a:close/>
                </a:path>
              </a:pathLst>
            </a:custGeom>
            <a:solidFill>
              <a:srgbClr val="472575"/>
            </a:solidFill>
            <a:ln w="6350" cap="flat">
              <a:noFill/>
              <a:prstDash val="solid"/>
              <a:round/>
            </a:ln>
          </p:spPr>
          <p:txBody>
            <a:bodyPr rtlCol="0" anchor="ctr"/>
            <a:lstStyle/>
            <a:p>
              <a:endParaRPr lang="en-US"/>
            </a:p>
          </p:txBody>
        </p:sp>
        <p:sp>
          <p:nvSpPr>
            <p:cNvPr id="835" name="Freeform: Shape 834">
              <a:extLst>
                <a:ext uri="{FF2B5EF4-FFF2-40B4-BE49-F238E27FC236}">
                  <a16:creationId xmlns:a16="http://schemas.microsoft.com/office/drawing/2014/main" id="{E02459B9-0579-5727-0320-A49659A0846E}"/>
                </a:ext>
              </a:extLst>
            </p:cNvPr>
            <p:cNvSpPr/>
            <p:nvPr/>
          </p:nvSpPr>
          <p:spPr>
            <a:xfrm>
              <a:off x="5884104" y="4367863"/>
              <a:ext cx="29933" cy="29933"/>
            </a:xfrm>
            <a:custGeom>
              <a:avLst/>
              <a:gdLst>
                <a:gd name="connsiteX0" fmla="*/ 30359 w 29933"/>
                <a:gd name="connsiteY0" fmla="*/ 15282 h 29933"/>
                <a:gd name="connsiteX1" fmla="*/ 15392 w 29933"/>
                <a:gd name="connsiteY1" fmla="*/ 30249 h 29933"/>
                <a:gd name="connsiteX2" fmla="*/ 425 w 29933"/>
                <a:gd name="connsiteY2" fmla="*/ 15282 h 29933"/>
                <a:gd name="connsiteX3" fmla="*/ 15392 w 29933"/>
                <a:gd name="connsiteY3" fmla="*/ 316 h 29933"/>
                <a:gd name="connsiteX4" fmla="*/ 30359 w 29933"/>
                <a:gd name="connsiteY4" fmla="*/ 1528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2"/>
                  </a:moveTo>
                  <a:cubicBezTo>
                    <a:pt x="30359" y="23548"/>
                    <a:pt x="23658" y="30249"/>
                    <a:pt x="15392" y="30249"/>
                  </a:cubicBezTo>
                  <a:cubicBezTo>
                    <a:pt x="7126" y="30249"/>
                    <a:pt x="425" y="23548"/>
                    <a:pt x="425" y="15282"/>
                  </a:cubicBezTo>
                  <a:cubicBezTo>
                    <a:pt x="425" y="7016"/>
                    <a:pt x="7126" y="316"/>
                    <a:pt x="15392" y="316"/>
                  </a:cubicBezTo>
                  <a:cubicBezTo>
                    <a:pt x="23658" y="316"/>
                    <a:pt x="30359" y="7016"/>
                    <a:pt x="30359" y="15282"/>
                  </a:cubicBezTo>
                  <a:close/>
                </a:path>
              </a:pathLst>
            </a:custGeom>
            <a:solidFill>
              <a:srgbClr val="20908C"/>
            </a:solidFill>
            <a:ln w="6350" cap="flat">
              <a:noFill/>
              <a:prstDash val="solid"/>
              <a:round/>
            </a:ln>
          </p:spPr>
          <p:txBody>
            <a:bodyPr rtlCol="0" anchor="ctr"/>
            <a:lstStyle/>
            <a:p>
              <a:endParaRPr lang="en-US"/>
            </a:p>
          </p:txBody>
        </p:sp>
        <p:sp>
          <p:nvSpPr>
            <p:cNvPr id="836" name="Freeform: Shape 835">
              <a:extLst>
                <a:ext uri="{FF2B5EF4-FFF2-40B4-BE49-F238E27FC236}">
                  <a16:creationId xmlns:a16="http://schemas.microsoft.com/office/drawing/2014/main" id="{7B987928-BE4D-8200-810D-13480E6D262E}"/>
                </a:ext>
              </a:extLst>
            </p:cNvPr>
            <p:cNvSpPr/>
            <p:nvPr/>
          </p:nvSpPr>
          <p:spPr>
            <a:xfrm>
              <a:off x="5745907" y="4383149"/>
              <a:ext cx="29933" cy="29933"/>
            </a:xfrm>
            <a:custGeom>
              <a:avLst/>
              <a:gdLst>
                <a:gd name="connsiteX0" fmla="*/ 30344 w 29933"/>
                <a:gd name="connsiteY0" fmla="*/ 15284 h 29933"/>
                <a:gd name="connsiteX1" fmla="*/ 15377 w 29933"/>
                <a:gd name="connsiteY1" fmla="*/ 30251 h 29933"/>
                <a:gd name="connsiteX2" fmla="*/ 411 w 29933"/>
                <a:gd name="connsiteY2" fmla="*/ 15284 h 29933"/>
                <a:gd name="connsiteX3" fmla="*/ 15377 w 29933"/>
                <a:gd name="connsiteY3" fmla="*/ 317 h 29933"/>
                <a:gd name="connsiteX4" fmla="*/ 30344 w 29933"/>
                <a:gd name="connsiteY4" fmla="*/ 1528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84"/>
                  </a:moveTo>
                  <a:cubicBezTo>
                    <a:pt x="30344" y="23550"/>
                    <a:pt x="23643" y="30251"/>
                    <a:pt x="15377" y="30251"/>
                  </a:cubicBezTo>
                  <a:cubicBezTo>
                    <a:pt x="7112" y="30251"/>
                    <a:pt x="411" y="23550"/>
                    <a:pt x="411" y="15284"/>
                  </a:cubicBezTo>
                  <a:cubicBezTo>
                    <a:pt x="411" y="7018"/>
                    <a:pt x="7112" y="317"/>
                    <a:pt x="15377" y="317"/>
                  </a:cubicBezTo>
                  <a:cubicBezTo>
                    <a:pt x="23643" y="317"/>
                    <a:pt x="30344" y="7018"/>
                    <a:pt x="30344" y="15284"/>
                  </a:cubicBezTo>
                  <a:close/>
                </a:path>
              </a:pathLst>
            </a:custGeom>
            <a:solidFill>
              <a:srgbClr val="45085B"/>
            </a:solidFill>
            <a:ln w="6350" cap="flat">
              <a:noFill/>
              <a:prstDash val="solid"/>
              <a:round/>
            </a:ln>
          </p:spPr>
          <p:txBody>
            <a:bodyPr rtlCol="0" anchor="ctr"/>
            <a:lstStyle/>
            <a:p>
              <a:endParaRPr lang="en-US"/>
            </a:p>
          </p:txBody>
        </p:sp>
        <p:sp>
          <p:nvSpPr>
            <p:cNvPr id="837" name="Freeform: Shape 836">
              <a:extLst>
                <a:ext uri="{FF2B5EF4-FFF2-40B4-BE49-F238E27FC236}">
                  <a16:creationId xmlns:a16="http://schemas.microsoft.com/office/drawing/2014/main" id="{B588BDB5-DE9C-2B0D-118E-A40FE73B50AF}"/>
                </a:ext>
              </a:extLst>
            </p:cNvPr>
            <p:cNvSpPr/>
            <p:nvPr/>
          </p:nvSpPr>
          <p:spPr>
            <a:xfrm>
              <a:off x="5792047" y="4375152"/>
              <a:ext cx="29933" cy="29933"/>
            </a:xfrm>
            <a:custGeom>
              <a:avLst/>
              <a:gdLst>
                <a:gd name="connsiteX0" fmla="*/ 30349 w 29933"/>
                <a:gd name="connsiteY0" fmla="*/ 15283 h 29933"/>
                <a:gd name="connsiteX1" fmla="*/ 15382 w 29933"/>
                <a:gd name="connsiteY1" fmla="*/ 30250 h 29933"/>
                <a:gd name="connsiteX2" fmla="*/ 416 w 29933"/>
                <a:gd name="connsiteY2" fmla="*/ 15283 h 29933"/>
                <a:gd name="connsiteX3" fmla="*/ 15382 w 29933"/>
                <a:gd name="connsiteY3" fmla="*/ 316 h 29933"/>
                <a:gd name="connsiteX4" fmla="*/ 30349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83"/>
                  </a:moveTo>
                  <a:cubicBezTo>
                    <a:pt x="30349" y="23549"/>
                    <a:pt x="23648" y="30250"/>
                    <a:pt x="15382" y="30250"/>
                  </a:cubicBezTo>
                  <a:cubicBezTo>
                    <a:pt x="7116" y="30250"/>
                    <a:pt x="416" y="23549"/>
                    <a:pt x="416" y="15283"/>
                  </a:cubicBezTo>
                  <a:cubicBezTo>
                    <a:pt x="416" y="7017"/>
                    <a:pt x="7116" y="316"/>
                    <a:pt x="15382" y="316"/>
                  </a:cubicBezTo>
                  <a:cubicBezTo>
                    <a:pt x="23648" y="316"/>
                    <a:pt x="30349" y="7017"/>
                    <a:pt x="30349" y="15283"/>
                  </a:cubicBezTo>
                  <a:close/>
                </a:path>
              </a:pathLst>
            </a:custGeom>
            <a:solidFill>
              <a:srgbClr val="414286"/>
            </a:solidFill>
            <a:ln w="6350" cap="flat">
              <a:noFill/>
              <a:prstDash val="solid"/>
              <a:round/>
            </a:ln>
          </p:spPr>
          <p:txBody>
            <a:bodyPr rtlCol="0" anchor="ctr"/>
            <a:lstStyle/>
            <a:p>
              <a:endParaRPr lang="en-US"/>
            </a:p>
          </p:txBody>
        </p:sp>
        <p:sp>
          <p:nvSpPr>
            <p:cNvPr id="838" name="Freeform: Shape 837">
              <a:extLst>
                <a:ext uri="{FF2B5EF4-FFF2-40B4-BE49-F238E27FC236}">
                  <a16:creationId xmlns:a16="http://schemas.microsoft.com/office/drawing/2014/main" id="{6F363178-9643-86BD-F204-306881CCB029}"/>
                </a:ext>
              </a:extLst>
            </p:cNvPr>
            <p:cNvSpPr/>
            <p:nvPr/>
          </p:nvSpPr>
          <p:spPr>
            <a:xfrm>
              <a:off x="5804778" y="4370132"/>
              <a:ext cx="29933" cy="29933"/>
            </a:xfrm>
            <a:custGeom>
              <a:avLst/>
              <a:gdLst>
                <a:gd name="connsiteX0" fmla="*/ 30350 w 29933"/>
                <a:gd name="connsiteY0" fmla="*/ 15283 h 29933"/>
                <a:gd name="connsiteX1" fmla="*/ 15384 w 29933"/>
                <a:gd name="connsiteY1" fmla="*/ 30249 h 29933"/>
                <a:gd name="connsiteX2" fmla="*/ 417 w 29933"/>
                <a:gd name="connsiteY2" fmla="*/ 15283 h 29933"/>
                <a:gd name="connsiteX3" fmla="*/ 15384 w 29933"/>
                <a:gd name="connsiteY3" fmla="*/ 316 h 29933"/>
                <a:gd name="connsiteX4" fmla="*/ 30350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83"/>
                  </a:moveTo>
                  <a:cubicBezTo>
                    <a:pt x="30350" y="23548"/>
                    <a:pt x="23649" y="30249"/>
                    <a:pt x="15384" y="30249"/>
                  </a:cubicBezTo>
                  <a:cubicBezTo>
                    <a:pt x="7118" y="30249"/>
                    <a:pt x="417" y="23548"/>
                    <a:pt x="417" y="15283"/>
                  </a:cubicBezTo>
                  <a:cubicBezTo>
                    <a:pt x="417" y="7017"/>
                    <a:pt x="7118" y="316"/>
                    <a:pt x="15384" y="316"/>
                  </a:cubicBezTo>
                  <a:cubicBezTo>
                    <a:pt x="23649" y="316"/>
                    <a:pt x="30350" y="7017"/>
                    <a:pt x="30350" y="15283"/>
                  </a:cubicBezTo>
                  <a:close/>
                </a:path>
              </a:pathLst>
            </a:custGeom>
            <a:solidFill>
              <a:srgbClr val="37598C"/>
            </a:solidFill>
            <a:ln w="6350" cap="flat">
              <a:noFill/>
              <a:prstDash val="solid"/>
              <a:round/>
            </a:ln>
          </p:spPr>
          <p:txBody>
            <a:bodyPr rtlCol="0" anchor="ctr"/>
            <a:lstStyle/>
            <a:p>
              <a:endParaRPr lang="en-US"/>
            </a:p>
          </p:txBody>
        </p:sp>
        <p:sp>
          <p:nvSpPr>
            <p:cNvPr id="839" name="Freeform: Shape 838">
              <a:extLst>
                <a:ext uri="{FF2B5EF4-FFF2-40B4-BE49-F238E27FC236}">
                  <a16:creationId xmlns:a16="http://schemas.microsoft.com/office/drawing/2014/main" id="{85B71853-450C-1DC4-447C-4D7D2474A5E8}"/>
                </a:ext>
              </a:extLst>
            </p:cNvPr>
            <p:cNvSpPr/>
            <p:nvPr/>
          </p:nvSpPr>
          <p:spPr>
            <a:xfrm>
              <a:off x="5776858" y="4369729"/>
              <a:ext cx="29933" cy="29933"/>
            </a:xfrm>
            <a:custGeom>
              <a:avLst/>
              <a:gdLst>
                <a:gd name="connsiteX0" fmla="*/ 30347 w 29933"/>
                <a:gd name="connsiteY0" fmla="*/ 15282 h 29933"/>
                <a:gd name="connsiteX1" fmla="*/ 15381 w 29933"/>
                <a:gd name="connsiteY1" fmla="*/ 30249 h 29933"/>
                <a:gd name="connsiteX2" fmla="*/ 414 w 29933"/>
                <a:gd name="connsiteY2" fmla="*/ 15282 h 29933"/>
                <a:gd name="connsiteX3" fmla="*/ 15381 w 29933"/>
                <a:gd name="connsiteY3" fmla="*/ 316 h 29933"/>
                <a:gd name="connsiteX4" fmla="*/ 30347 w 29933"/>
                <a:gd name="connsiteY4" fmla="*/ 1528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282"/>
                  </a:moveTo>
                  <a:cubicBezTo>
                    <a:pt x="30347" y="23548"/>
                    <a:pt x="23647" y="30249"/>
                    <a:pt x="15381" y="30249"/>
                  </a:cubicBezTo>
                  <a:cubicBezTo>
                    <a:pt x="7115" y="30249"/>
                    <a:pt x="414" y="23548"/>
                    <a:pt x="414" y="15282"/>
                  </a:cubicBezTo>
                  <a:cubicBezTo>
                    <a:pt x="414" y="7017"/>
                    <a:pt x="7115" y="316"/>
                    <a:pt x="15381" y="316"/>
                  </a:cubicBezTo>
                  <a:cubicBezTo>
                    <a:pt x="23647" y="316"/>
                    <a:pt x="30347" y="7017"/>
                    <a:pt x="30347" y="15282"/>
                  </a:cubicBezTo>
                  <a:close/>
                </a:path>
              </a:pathLst>
            </a:custGeom>
            <a:solidFill>
              <a:srgbClr val="3E4888"/>
            </a:solidFill>
            <a:ln w="6350" cap="flat">
              <a:noFill/>
              <a:prstDash val="solid"/>
              <a:round/>
            </a:ln>
          </p:spPr>
          <p:txBody>
            <a:bodyPr rtlCol="0" anchor="ctr"/>
            <a:lstStyle/>
            <a:p>
              <a:endParaRPr lang="en-US"/>
            </a:p>
          </p:txBody>
        </p:sp>
        <p:sp>
          <p:nvSpPr>
            <p:cNvPr id="840" name="Freeform: Shape 839">
              <a:extLst>
                <a:ext uri="{FF2B5EF4-FFF2-40B4-BE49-F238E27FC236}">
                  <a16:creationId xmlns:a16="http://schemas.microsoft.com/office/drawing/2014/main" id="{06F46B0B-B122-79C0-9D55-0ABFDE60C6DF}"/>
                </a:ext>
              </a:extLst>
            </p:cNvPr>
            <p:cNvSpPr/>
            <p:nvPr/>
          </p:nvSpPr>
          <p:spPr>
            <a:xfrm>
              <a:off x="5879210" y="4363490"/>
              <a:ext cx="29933" cy="29933"/>
            </a:xfrm>
            <a:custGeom>
              <a:avLst/>
              <a:gdLst>
                <a:gd name="connsiteX0" fmla="*/ 30358 w 29933"/>
                <a:gd name="connsiteY0" fmla="*/ 15282 h 29933"/>
                <a:gd name="connsiteX1" fmla="*/ 15391 w 29933"/>
                <a:gd name="connsiteY1" fmla="*/ 30248 h 29933"/>
                <a:gd name="connsiteX2" fmla="*/ 425 w 29933"/>
                <a:gd name="connsiteY2" fmla="*/ 15282 h 29933"/>
                <a:gd name="connsiteX3" fmla="*/ 15391 w 29933"/>
                <a:gd name="connsiteY3" fmla="*/ 315 h 29933"/>
                <a:gd name="connsiteX4" fmla="*/ 30358 w 29933"/>
                <a:gd name="connsiteY4" fmla="*/ 1528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82"/>
                  </a:moveTo>
                  <a:cubicBezTo>
                    <a:pt x="30358" y="23548"/>
                    <a:pt x="23657" y="30248"/>
                    <a:pt x="15391" y="30248"/>
                  </a:cubicBezTo>
                  <a:cubicBezTo>
                    <a:pt x="7126" y="30248"/>
                    <a:pt x="425" y="23548"/>
                    <a:pt x="425" y="15282"/>
                  </a:cubicBezTo>
                  <a:cubicBezTo>
                    <a:pt x="425" y="7016"/>
                    <a:pt x="7126" y="315"/>
                    <a:pt x="15391" y="315"/>
                  </a:cubicBezTo>
                  <a:cubicBezTo>
                    <a:pt x="23657" y="315"/>
                    <a:pt x="30358" y="7016"/>
                    <a:pt x="30358" y="15282"/>
                  </a:cubicBezTo>
                  <a:close/>
                </a:path>
              </a:pathLst>
            </a:custGeom>
            <a:solidFill>
              <a:srgbClr val="33618D"/>
            </a:solidFill>
            <a:ln w="6350" cap="flat">
              <a:noFill/>
              <a:prstDash val="solid"/>
              <a:round/>
            </a:ln>
          </p:spPr>
          <p:txBody>
            <a:bodyPr rtlCol="0" anchor="ctr"/>
            <a:lstStyle/>
            <a:p>
              <a:endParaRPr lang="en-US"/>
            </a:p>
          </p:txBody>
        </p:sp>
        <p:sp>
          <p:nvSpPr>
            <p:cNvPr id="841" name="Freeform: Shape 840">
              <a:extLst>
                <a:ext uri="{FF2B5EF4-FFF2-40B4-BE49-F238E27FC236}">
                  <a16:creationId xmlns:a16="http://schemas.microsoft.com/office/drawing/2014/main" id="{480A463A-5052-6C6A-018B-1C5A9898A518}"/>
                </a:ext>
              </a:extLst>
            </p:cNvPr>
            <p:cNvSpPr/>
            <p:nvPr/>
          </p:nvSpPr>
          <p:spPr>
            <a:xfrm>
              <a:off x="5654701" y="4394887"/>
              <a:ext cx="29933" cy="29933"/>
            </a:xfrm>
            <a:custGeom>
              <a:avLst/>
              <a:gdLst>
                <a:gd name="connsiteX0" fmla="*/ 30335 w 29933"/>
                <a:gd name="connsiteY0" fmla="*/ 15285 h 29933"/>
                <a:gd name="connsiteX1" fmla="*/ 15368 w 29933"/>
                <a:gd name="connsiteY1" fmla="*/ 30252 h 29933"/>
                <a:gd name="connsiteX2" fmla="*/ 401 w 29933"/>
                <a:gd name="connsiteY2" fmla="*/ 15285 h 29933"/>
                <a:gd name="connsiteX3" fmla="*/ 15368 w 29933"/>
                <a:gd name="connsiteY3" fmla="*/ 318 h 29933"/>
                <a:gd name="connsiteX4" fmla="*/ 30335 w 29933"/>
                <a:gd name="connsiteY4" fmla="*/ 1528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5" y="15285"/>
                  </a:moveTo>
                  <a:cubicBezTo>
                    <a:pt x="30335" y="23551"/>
                    <a:pt x="23634" y="30252"/>
                    <a:pt x="15368" y="30252"/>
                  </a:cubicBezTo>
                  <a:cubicBezTo>
                    <a:pt x="7102" y="30252"/>
                    <a:pt x="401" y="23551"/>
                    <a:pt x="401" y="15285"/>
                  </a:cubicBezTo>
                  <a:cubicBezTo>
                    <a:pt x="401" y="7019"/>
                    <a:pt x="7102" y="318"/>
                    <a:pt x="15368" y="318"/>
                  </a:cubicBezTo>
                  <a:cubicBezTo>
                    <a:pt x="23634" y="318"/>
                    <a:pt x="30335" y="7019"/>
                    <a:pt x="30335" y="15285"/>
                  </a:cubicBezTo>
                  <a:close/>
                </a:path>
              </a:pathLst>
            </a:custGeom>
            <a:solidFill>
              <a:srgbClr val="471163"/>
            </a:solidFill>
            <a:ln w="6350" cap="flat">
              <a:noFill/>
              <a:prstDash val="solid"/>
              <a:round/>
            </a:ln>
          </p:spPr>
          <p:txBody>
            <a:bodyPr rtlCol="0" anchor="ctr"/>
            <a:lstStyle/>
            <a:p>
              <a:endParaRPr lang="en-US"/>
            </a:p>
          </p:txBody>
        </p:sp>
        <p:sp>
          <p:nvSpPr>
            <p:cNvPr id="842" name="Freeform: Shape 841">
              <a:extLst>
                <a:ext uri="{FF2B5EF4-FFF2-40B4-BE49-F238E27FC236}">
                  <a16:creationId xmlns:a16="http://schemas.microsoft.com/office/drawing/2014/main" id="{CD5B01B7-F49C-08C2-798D-A52E8302F25E}"/>
                </a:ext>
              </a:extLst>
            </p:cNvPr>
            <p:cNvSpPr/>
            <p:nvPr/>
          </p:nvSpPr>
          <p:spPr>
            <a:xfrm>
              <a:off x="5953226" y="4357662"/>
              <a:ext cx="29933" cy="29933"/>
            </a:xfrm>
            <a:custGeom>
              <a:avLst/>
              <a:gdLst>
                <a:gd name="connsiteX0" fmla="*/ 30366 w 29933"/>
                <a:gd name="connsiteY0" fmla="*/ 15281 h 29933"/>
                <a:gd name="connsiteX1" fmla="*/ 15399 w 29933"/>
                <a:gd name="connsiteY1" fmla="*/ 30248 h 29933"/>
                <a:gd name="connsiteX2" fmla="*/ 433 w 29933"/>
                <a:gd name="connsiteY2" fmla="*/ 15281 h 29933"/>
                <a:gd name="connsiteX3" fmla="*/ 15399 w 29933"/>
                <a:gd name="connsiteY3" fmla="*/ 315 h 29933"/>
                <a:gd name="connsiteX4" fmla="*/ 30366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81"/>
                  </a:moveTo>
                  <a:cubicBezTo>
                    <a:pt x="30366" y="23547"/>
                    <a:pt x="23665" y="30248"/>
                    <a:pt x="15399" y="30248"/>
                  </a:cubicBezTo>
                  <a:cubicBezTo>
                    <a:pt x="7133" y="30248"/>
                    <a:pt x="433" y="23547"/>
                    <a:pt x="433" y="15281"/>
                  </a:cubicBezTo>
                  <a:cubicBezTo>
                    <a:pt x="433" y="7015"/>
                    <a:pt x="7133" y="315"/>
                    <a:pt x="15399" y="315"/>
                  </a:cubicBezTo>
                  <a:cubicBezTo>
                    <a:pt x="23665" y="315"/>
                    <a:pt x="30366" y="7015"/>
                    <a:pt x="30366" y="15281"/>
                  </a:cubicBezTo>
                  <a:close/>
                </a:path>
              </a:pathLst>
            </a:custGeom>
            <a:solidFill>
              <a:srgbClr val="3A538B"/>
            </a:solidFill>
            <a:ln w="6350" cap="flat">
              <a:noFill/>
              <a:prstDash val="solid"/>
              <a:round/>
            </a:ln>
          </p:spPr>
          <p:txBody>
            <a:bodyPr rtlCol="0" anchor="ctr"/>
            <a:lstStyle/>
            <a:p>
              <a:endParaRPr lang="en-US"/>
            </a:p>
          </p:txBody>
        </p:sp>
        <p:sp>
          <p:nvSpPr>
            <p:cNvPr id="843" name="Freeform: Shape 842">
              <a:extLst>
                <a:ext uri="{FF2B5EF4-FFF2-40B4-BE49-F238E27FC236}">
                  <a16:creationId xmlns:a16="http://schemas.microsoft.com/office/drawing/2014/main" id="{0D7BA104-2B32-0187-3264-4734FDCC86B1}"/>
                </a:ext>
              </a:extLst>
            </p:cNvPr>
            <p:cNvSpPr/>
            <p:nvPr/>
          </p:nvSpPr>
          <p:spPr>
            <a:xfrm>
              <a:off x="5921219" y="4354089"/>
              <a:ext cx="29933" cy="29933"/>
            </a:xfrm>
            <a:custGeom>
              <a:avLst/>
              <a:gdLst>
                <a:gd name="connsiteX0" fmla="*/ 30362 w 29933"/>
                <a:gd name="connsiteY0" fmla="*/ 15281 h 29933"/>
                <a:gd name="connsiteX1" fmla="*/ 15396 w 29933"/>
                <a:gd name="connsiteY1" fmla="*/ 30247 h 29933"/>
                <a:gd name="connsiteX2" fmla="*/ 429 w 29933"/>
                <a:gd name="connsiteY2" fmla="*/ 15281 h 29933"/>
                <a:gd name="connsiteX3" fmla="*/ 15396 w 29933"/>
                <a:gd name="connsiteY3" fmla="*/ 314 h 29933"/>
                <a:gd name="connsiteX4" fmla="*/ 30362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81"/>
                  </a:moveTo>
                  <a:cubicBezTo>
                    <a:pt x="30362" y="23547"/>
                    <a:pt x="23662" y="30247"/>
                    <a:pt x="15396" y="30247"/>
                  </a:cubicBezTo>
                  <a:cubicBezTo>
                    <a:pt x="7130" y="30247"/>
                    <a:pt x="429" y="23547"/>
                    <a:pt x="429" y="15281"/>
                  </a:cubicBezTo>
                  <a:cubicBezTo>
                    <a:pt x="429" y="7015"/>
                    <a:pt x="7130" y="314"/>
                    <a:pt x="15396" y="314"/>
                  </a:cubicBezTo>
                  <a:cubicBezTo>
                    <a:pt x="23662" y="314"/>
                    <a:pt x="30362" y="7015"/>
                    <a:pt x="30362" y="15281"/>
                  </a:cubicBezTo>
                  <a:close/>
                </a:path>
              </a:pathLst>
            </a:custGeom>
            <a:solidFill>
              <a:srgbClr val="3E4989"/>
            </a:solidFill>
            <a:ln w="6350" cap="flat">
              <a:noFill/>
              <a:prstDash val="solid"/>
              <a:round/>
            </a:ln>
          </p:spPr>
          <p:txBody>
            <a:bodyPr rtlCol="0" anchor="ctr"/>
            <a:lstStyle/>
            <a:p>
              <a:endParaRPr lang="en-US"/>
            </a:p>
          </p:txBody>
        </p:sp>
        <p:sp>
          <p:nvSpPr>
            <p:cNvPr id="844" name="Freeform: Shape 843">
              <a:extLst>
                <a:ext uri="{FF2B5EF4-FFF2-40B4-BE49-F238E27FC236}">
                  <a16:creationId xmlns:a16="http://schemas.microsoft.com/office/drawing/2014/main" id="{3B4DFE89-8776-733C-751B-2D8EE279B312}"/>
                </a:ext>
              </a:extLst>
            </p:cNvPr>
            <p:cNvSpPr/>
            <p:nvPr/>
          </p:nvSpPr>
          <p:spPr>
            <a:xfrm>
              <a:off x="5960778" y="4362947"/>
              <a:ext cx="29933" cy="29933"/>
            </a:xfrm>
            <a:custGeom>
              <a:avLst/>
              <a:gdLst>
                <a:gd name="connsiteX0" fmla="*/ 30367 w 29933"/>
                <a:gd name="connsiteY0" fmla="*/ 15282 h 29933"/>
                <a:gd name="connsiteX1" fmla="*/ 15400 w 29933"/>
                <a:gd name="connsiteY1" fmla="*/ 30248 h 29933"/>
                <a:gd name="connsiteX2" fmla="*/ 433 w 29933"/>
                <a:gd name="connsiteY2" fmla="*/ 15282 h 29933"/>
                <a:gd name="connsiteX3" fmla="*/ 15400 w 29933"/>
                <a:gd name="connsiteY3" fmla="*/ 315 h 29933"/>
                <a:gd name="connsiteX4" fmla="*/ 30367 w 29933"/>
                <a:gd name="connsiteY4" fmla="*/ 1528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82"/>
                  </a:moveTo>
                  <a:cubicBezTo>
                    <a:pt x="30367" y="23548"/>
                    <a:pt x="23666" y="30248"/>
                    <a:pt x="15400" y="30248"/>
                  </a:cubicBezTo>
                  <a:cubicBezTo>
                    <a:pt x="7134" y="30248"/>
                    <a:pt x="433" y="23548"/>
                    <a:pt x="433" y="15282"/>
                  </a:cubicBezTo>
                  <a:cubicBezTo>
                    <a:pt x="433" y="7016"/>
                    <a:pt x="7134" y="315"/>
                    <a:pt x="15400" y="315"/>
                  </a:cubicBezTo>
                  <a:cubicBezTo>
                    <a:pt x="23666" y="315"/>
                    <a:pt x="30367" y="7016"/>
                    <a:pt x="30367" y="15282"/>
                  </a:cubicBezTo>
                  <a:close/>
                </a:path>
              </a:pathLst>
            </a:custGeom>
            <a:solidFill>
              <a:srgbClr val="38578C"/>
            </a:solidFill>
            <a:ln w="6350" cap="flat">
              <a:noFill/>
              <a:prstDash val="solid"/>
              <a:round/>
            </a:ln>
          </p:spPr>
          <p:txBody>
            <a:bodyPr rtlCol="0" anchor="ctr"/>
            <a:lstStyle/>
            <a:p>
              <a:endParaRPr lang="en-US"/>
            </a:p>
          </p:txBody>
        </p:sp>
        <p:sp>
          <p:nvSpPr>
            <p:cNvPr id="845" name="Freeform: Shape 844">
              <a:extLst>
                <a:ext uri="{FF2B5EF4-FFF2-40B4-BE49-F238E27FC236}">
                  <a16:creationId xmlns:a16="http://schemas.microsoft.com/office/drawing/2014/main" id="{F893015E-9BEC-2C0C-D07F-F0CECC349073}"/>
                </a:ext>
              </a:extLst>
            </p:cNvPr>
            <p:cNvSpPr/>
            <p:nvPr/>
          </p:nvSpPr>
          <p:spPr>
            <a:xfrm>
              <a:off x="5883433" y="4344850"/>
              <a:ext cx="29933" cy="29933"/>
            </a:xfrm>
            <a:custGeom>
              <a:avLst/>
              <a:gdLst>
                <a:gd name="connsiteX0" fmla="*/ 30359 w 29933"/>
                <a:gd name="connsiteY0" fmla="*/ 15280 h 29933"/>
                <a:gd name="connsiteX1" fmla="*/ 15392 w 29933"/>
                <a:gd name="connsiteY1" fmla="*/ 30246 h 29933"/>
                <a:gd name="connsiteX2" fmla="*/ 425 w 29933"/>
                <a:gd name="connsiteY2" fmla="*/ 15280 h 29933"/>
                <a:gd name="connsiteX3" fmla="*/ 15392 w 29933"/>
                <a:gd name="connsiteY3" fmla="*/ 313 h 29933"/>
                <a:gd name="connsiteX4" fmla="*/ 30359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0"/>
                  </a:moveTo>
                  <a:cubicBezTo>
                    <a:pt x="30359" y="23546"/>
                    <a:pt x="23658" y="30246"/>
                    <a:pt x="15392" y="30246"/>
                  </a:cubicBezTo>
                  <a:cubicBezTo>
                    <a:pt x="7126" y="30246"/>
                    <a:pt x="425" y="23546"/>
                    <a:pt x="425" y="15280"/>
                  </a:cubicBezTo>
                  <a:cubicBezTo>
                    <a:pt x="425" y="7014"/>
                    <a:pt x="7126" y="313"/>
                    <a:pt x="15392" y="313"/>
                  </a:cubicBezTo>
                  <a:cubicBezTo>
                    <a:pt x="23658" y="313"/>
                    <a:pt x="30359" y="7014"/>
                    <a:pt x="30359" y="15280"/>
                  </a:cubicBezTo>
                  <a:close/>
                </a:path>
              </a:pathLst>
            </a:custGeom>
            <a:solidFill>
              <a:srgbClr val="31648D"/>
            </a:solidFill>
            <a:ln w="6350" cap="flat">
              <a:noFill/>
              <a:prstDash val="solid"/>
              <a:round/>
            </a:ln>
          </p:spPr>
          <p:txBody>
            <a:bodyPr rtlCol="0" anchor="ctr"/>
            <a:lstStyle/>
            <a:p>
              <a:endParaRPr lang="en-US"/>
            </a:p>
          </p:txBody>
        </p:sp>
        <p:sp>
          <p:nvSpPr>
            <p:cNvPr id="846" name="Freeform: Shape 845">
              <a:extLst>
                <a:ext uri="{FF2B5EF4-FFF2-40B4-BE49-F238E27FC236}">
                  <a16:creationId xmlns:a16="http://schemas.microsoft.com/office/drawing/2014/main" id="{A8FB208F-EB1C-DA79-1F4A-39EDCE6FF617}"/>
                </a:ext>
              </a:extLst>
            </p:cNvPr>
            <p:cNvSpPr/>
            <p:nvPr/>
          </p:nvSpPr>
          <p:spPr>
            <a:xfrm>
              <a:off x="5868700" y="4353629"/>
              <a:ext cx="29933" cy="29933"/>
            </a:xfrm>
            <a:custGeom>
              <a:avLst/>
              <a:gdLst>
                <a:gd name="connsiteX0" fmla="*/ 30357 w 29933"/>
                <a:gd name="connsiteY0" fmla="*/ 15281 h 29933"/>
                <a:gd name="connsiteX1" fmla="*/ 15390 w 29933"/>
                <a:gd name="connsiteY1" fmla="*/ 30247 h 29933"/>
                <a:gd name="connsiteX2" fmla="*/ 424 w 29933"/>
                <a:gd name="connsiteY2" fmla="*/ 15281 h 29933"/>
                <a:gd name="connsiteX3" fmla="*/ 15390 w 29933"/>
                <a:gd name="connsiteY3" fmla="*/ 314 h 29933"/>
                <a:gd name="connsiteX4" fmla="*/ 30357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81"/>
                  </a:moveTo>
                  <a:cubicBezTo>
                    <a:pt x="30357" y="23547"/>
                    <a:pt x="23656" y="30247"/>
                    <a:pt x="15390" y="30247"/>
                  </a:cubicBezTo>
                  <a:cubicBezTo>
                    <a:pt x="7124" y="30247"/>
                    <a:pt x="424" y="23547"/>
                    <a:pt x="424" y="15281"/>
                  </a:cubicBezTo>
                  <a:cubicBezTo>
                    <a:pt x="424" y="7015"/>
                    <a:pt x="7124" y="314"/>
                    <a:pt x="15390" y="314"/>
                  </a:cubicBezTo>
                  <a:cubicBezTo>
                    <a:pt x="23656" y="314"/>
                    <a:pt x="30357" y="7015"/>
                    <a:pt x="30357" y="15281"/>
                  </a:cubicBezTo>
                  <a:close/>
                </a:path>
              </a:pathLst>
            </a:custGeom>
            <a:solidFill>
              <a:srgbClr val="3A528B"/>
            </a:solidFill>
            <a:ln w="6350" cap="flat">
              <a:noFill/>
              <a:prstDash val="solid"/>
              <a:round/>
            </a:ln>
          </p:spPr>
          <p:txBody>
            <a:bodyPr rtlCol="0" anchor="ctr"/>
            <a:lstStyle/>
            <a:p>
              <a:endParaRPr lang="en-US"/>
            </a:p>
          </p:txBody>
        </p:sp>
        <p:sp>
          <p:nvSpPr>
            <p:cNvPr id="847" name="Freeform: Shape 846">
              <a:extLst>
                <a:ext uri="{FF2B5EF4-FFF2-40B4-BE49-F238E27FC236}">
                  <a16:creationId xmlns:a16="http://schemas.microsoft.com/office/drawing/2014/main" id="{92331D49-5DE8-9A37-3D4F-609B184E3C52}"/>
                </a:ext>
              </a:extLst>
            </p:cNvPr>
            <p:cNvSpPr/>
            <p:nvPr/>
          </p:nvSpPr>
          <p:spPr>
            <a:xfrm>
              <a:off x="5888508" y="4359327"/>
              <a:ext cx="29933" cy="29933"/>
            </a:xfrm>
            <a:custGeom>
              <a:avLst/>
              <a:gdLst>
                <a:gd name="connsiteX0" fmla="*/ 30359 w 29933"/>
                <a:gd name="connsiteY0" fmla="*/ 15281 h 29933"/>
                <a:gd name="connsiteX1" fmla="*/ 15392 w 29933"/>
                <a:gd name="connsiteY1" fmla="*/ 30248 h 29933"/>
                <a:gd name="connsiteX2" fmla="*/ 426 w 29933"/>
                <a:gd name="connsiteY2" fmla="*/ 15281 h 29933"/>
                <a:gd name="connsiteX3" fmla="*/ 15392 w 29933"/>
                <a:gd name="connsiteY3" fmla="*/ 315 h 29933"/>
                <a:gd name="connsiteX4" fmla="*/ 30359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1"/>
                  </a:moveTo>
                  <a:cubicBezTo>
                    <a:pt x="30359" y="23547"/>
                    <a:pt x="23658" y="30248"/>
                    <a:pt x="15392" y="30248"/>
                  </a:cubicBezTo>
                  <a:cubicBezTo>
                    <a:pt x="7127" y="30248"/>
                    <a:pt x="426" y="23547"/>
                    <a:pt x="426" y="15281"/>
                  </a:cubicBezTo>
                  <a:cubicBezTo>
                    <a:pt x="426" y="7016"/>
                    <a:pt x="7127" y="315"/>
                    <a:pt x="15392" y="315"/>
                  </a:cubicBezTo>
                  <a:cubicBezTo>
                    <a:pt x="23658" y="315"/>
                    <a:pt x="30359" y="7016"/>
                    <a:pt x="30359" y="15281"/>
                  </a:cubicBezTo>
                  <a:close/>
                </a:path>
              </a:pathLst>
            </a:custGeom>
            <a:solidFill>
              <a:srgbClr val="39558B"/>
            </a:solidFill>
            <a:ln w="6350" cap="flat">
              <a:noFill/>
              <a:prstDash val="solid"/>
              <a:round/>
            </a:ln>
          </p:spPr>
          <p:txBody>
            <a:bodyPr rtlCol="0" anchor="ctr"/>
            <a:lstStyle/>
            <a:p>
              <a:endParaRPr lang="en-US"/>
            </a:p>
          </p:txBody>
        </p:sp>
        <p:sp>
          <p:nvSpPr>
            <p:cNvPr id="848" name="Freeform: Shape 847">
              <a:extLst>
                <a:ext uri="{FF2B5EF4-FFF2-40B4-BE49-F238E27FC236}">
                  <a16:creationId xmlns:a16="http://schemas.microsoft.com/office/drawing/2014/main" id="{9B5D731A-82AB-C350-6356-8E2C974B67BD}"/>
                </a:ext>
              </a:extLst>
            </p:cNvPr>
            <p:cNvSpPr/>
            <p:nvPr/>
          </p:nvSpPr>
          <p:spPr>
            <a:xfrm>
              <a:off x="5900208" y="4351025"/>
              <a:ext cx="29933" cy="29933"/>
            </a:xfrm>
            <a:custGeom>
              <a:avLst/>
              <a:gdLst>
                <a:gd name="connsiteX0" fmla="*/ 30360 w 29933"/>
                <a:gd name="connsiteY0" fmla="*/ 15281 h 29933"/>
                <a:gd name="connsiteX1" fmla="*/ 15394 w 29933"/>
                <a:gd name="connsiteY1" fmla="*/ 30247 h 29933"/>
                <a:gd name="connsiteX2" fmla="*/ 427 w 29933"/>
                <a:gd name="connsiteY2" fmla="*/ 15281 h 29933"/>
                <a:gd name="connsiteX3" fmla="*/ 15394 w 29933"/>
                <a:gd name="connsiteY3" fmla="*/ 314 h 29933"/>
                <a:gd name="connsiteX4" fmla="*/ 30360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81"/>
                  </a:moveTo>
                  <a:cubicBezTo>
                    <a:pt x="30360" y="23546"/>
                    <a:pt x="23659" y="30247"/>
                    <a:pt x="15394" y="30247"/>
                  </a:cubicBezTo>
                  <a:cubicBezTo>
                    <a:pt x="7128" y="30247"/>
                    <a:pt x="427" y="23546"/>
                    <a:pt x="427" y="15281"/>
                  </a:cubicBezTo>
                  <a:cubicBezTo>
                    <a:pt x="427" y="7015"/>
                    <a:pt x="7128" y="314"/>
                    <a:pt x="15394" y="314"/>
                  </a:cubicBezTo>
                  <a:cubicBezTo>
                    <a:pt x="23659" y="314"/>
                    <a:pt x="30360" y="7015"/>
                    <a:pt x="30360" y="15281"/>
                  </a:cubicBezTo>
                  <a:close/>
                </a:path>
              </a:pathLst>
            </a:custGeom>
            <a:solidFill>
              <a:srgbClr val="355C8C"/>
            </a:solidFill>
            <a:ln w="6350" cap="flat">
              <a:noFill/>
              <a:prstDash val="solid"/>
              <a:round/>
            </a:ln>
          </p:spPr>
          <p:txBody>
            <a:bodyPr rtlCol="0" anchor="ctr"/>
            <a:lstStyle/>
            <a:p>
              <a:endParaRPr lang="en-US"/>
            </a:p>
          </p:txBody>
        </p:sp>
        <p:sp>
          <p:nvSpPr>
            <p:cNvPr id="849" name="Freeform: Shape 848">
              <a:extLst>
                <a:ext uri="{FF2B5EF4-FFF2-40B4-BE49-F238E27FC236}">
                  <a16:creationId xmlns:a16="http://schemas.microsoft.com/office/drawing/2014/main" id="{DDE52E81-1F5E-7DD9-4B51-228AC3B403F3}"/>
                </a:ext>
              </a:extLst>
            </p:cNvPr>
            <p:cNvSpPr/>
            <p:nvPr/>
          </p:nvSpPr>
          <p:spPr>
            <a:xfrm>
              <a:off x="5746394" y="4375717"/>
              <a:ext cx="29933" cy="29933"/>
            </a:xfrm>
            <a:custGeom>
              <a:avLst/>
              <a:gdLst>
                <a:gd name="connsiteX0" fmla="*/ 30344 w 29933"/>
                <a:gd name="connsiteY0" fmla="*/ 15283 h 29933"/>
                <a:gd name="connsiteX1" fmla="*/ 15378 w 29933"/>
                <a:gd name="connsiteY1" fmla="*/ 30250 h 29933"/>
                <a:gd name="connsiteX2" fmla="*/ 411 w 29933"/>
                <a:gd name="connsiteY2" fmla="*/ 15283 h 29933"/>
                <a:gd name="connsiteX3" fmla="*/ 15378 w 29933"/>
                <a:gd name="connsiteY3" fmla="*/ 316 h 29933"/>
                <a:gd name="connsiteX4" fmla="*/ 30344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83"/>
                  </a:moveTo>
                  <a:cubicBezTo>
                    <a:pt x="30344" y="23549"/>
                    <a:pt x="23643" y="30250"/>
                    <a:pt x="15378" y="30250"/>
                  </a:cubicBezTo>
                  <a:cubicBezTo>
                    <a:pt x="7112" y="30250"/>
                    <a:pt x="411" y="23549"/>
                    <a:pt x="411" y="15283"/>
                  </a:cubicBezTo>
                  <a:cubicBezTo>
                    <a:pt x="411" y="7017"/>
                    <a:pt x="7112" y="316"/>
                    <a:pt x="15378" y="316"/>
                  </a:cubicBezTo>
                  <a:cubicBezTo>
                    <a:pt x="23643" y="316"/>
                    <a:pt x="30344" y="7017"/>
                    <a:pt x="30344" y="15283"/>
                  </a:cubicBezTo>
                  <a:close/>
                </a:path>
              </a:pathLst>
            </a:custGeom>
            <a:solidFill>
              <a:srgbClr val="481D6F"/>
            </a:solidFill>
            <a:ln w="6350" cap="flat">
              <a:noFill/>
              <a:prstDash val="solid"/>
              <a:round/>
            </a:ln>
          </p:spPr>
          <p:txBody>
            <a:bodyPr rtlCol="0" anchor="ctr"/>
            <a:lstStyle/>
            <a:p>
              <a:endParaRPr lang="en-US"/>
            </a:p>
          </p:txBody>
        </p:sp>
        <p:sp>
          <p:nvSpPr>
            <p:cNvPr id="850" name="Freeform: Shape 849">
              <a:extLst>
                <a:ext uri="{FF2B5EF4-FFF2-40B4-BE49-F238E27FC236}">
                  <a16:creationId xmlns:a16="http://schemas.microsoft.com/office/drawing/2014/main" id="{0F7ED881-9C42-2920-D529-029C889AC52E}"/>
                </a:ext>
              </a:extLst>
            </p:cNvPr>
            <p:cNvSpPr/>
            <p:nvPr/>
          </p:nvSpPr>
          <p:spPr>
            <a:xfrm>
              <a:off x="5920120" y="4346310"/>
              <a:ext cx="29933" cy="29933"/>
            </a:xfrm>
            <a:custGeom>
              <a:avLst/>
              <a:gdLst>
                <a:gd name="connsiteX0" fmla="*/ 30362 w 29933"/>
                <a:gd name="connsiteY0" fmla="*/ 15280 h 29933"/>
                <a:gd name="connsiteX1" fmla="*/ 15396 w 29933"/>
                <a:gd name="connsiteY1" fmla="*/ 30247 h 29933"/>
                <a:gd name="connsiteX2" fmla="*/ 429 w 29933"/>
                <a:gd name="connsiteY2" fmla="*/ 15280 h 29933"/>
                <a:gd name="connsiteX3" fmla="*/ 15396 w 29933"/>
                <a:gd name="connsiteY3" fmla="*/ 313 h 29933"/>
                <a:gd name="connsiteX4" fmla="*/ 30362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80"/>
                  </a:moveTo>
                  <a:cubicBezTo>
                    <a:pt x="30362" y="23546"/>
                    <a:pt x="23662" y="30247"/>
                    <a:pt x="15396" y="30247"/>
                  </a:cubicBezTo>
                  <a:cubicBezTo>
                    <a:pt x="7130" y="30247"/>
                    <a:pt x="429" y="23546"/>
                    <a:pt x="429" y="15280"/>
                  </a:cubicBezTo>
                  <a:cubicBezTo>
                    <a:pt x="429" y="7014"/>
                    <a:pt x="7130" y="313"/>
                    <a:pt x="15396" y="313"/>
                  </a:cubicBezTo>
                  <a:cubicBezTo>
                    <a:pt x="23662" y="313"/>
                    <a:pt x="30362" y="7014"/>
                    <a:pt x="30362" y="15280"/>
                  </a:cubicBezTo>
                  <a:close/>
                </a:path>
              </a:pathLst>
            </a:custGeom>
            <a:solidFill>
              <a:srgbClr val="37588C"/>
            </a:solidFill>
            <a:ln w="6350" cap="flat">
              <a:noFill/>
              <a:prstDash val="solid"/>
              <a:round/>
            </a:ln>
          </p:spPr>
          <p:txBody>
            <a:bodyPr rtlCol="0" anchor="ctr"/>
            <a:lstStyle/>
            <a:p>
              <a:endParaRPr lang="en-US"/>
            </a:p>
          </p:txBody>
        </p:sp>
        <p:sp>
          <p:nvSpPr>
            <p:cNvPr id="851" name="Freeform: Shape 850">
              <a:extLst>
                <a:ext uri="{FF2B5EF4-FFF2-40B4-BE49-F238E27FC236}">
                  <a16:creationId xmlns:a16="http://schemas.microsoft.com/office/drawing/2014/main" id="{ABEC8075-5918-3A3D-44E7-08A1157852FD}"/>
                </a:ext>
              </a:extLst>
            </p:cNvPr>
            <p:cNvSpPr/>
            <p:nvPr/>
          </p:nvSpPr>
          <p:spPr>
            <a:xfrm>
              <a:off x="5910172" y="4342955"/>
              <a:ext cx="29933" cy="29933"/>
            </a:xfrm>
            <a:custGeom>
              <a:avLst/>
              <a:gdLst>
                <a:gd name="connsiteX0" fmla="*/ 30361 w 29933"/>
                <a:gd name="connsiteY0" fmla="*/ 15280 h 29933"/>
                <a:gd name="connsiteX1" fmla="*/ 15395 w 29933"/>
                <a:gd name="connsiteY1" fmla="*/ 30246 h 29933"/>
                <a:gd name="connsiteX2" fmla="*/ 428 w 29933"/>
                <a:gd name="connsiteY2" fmla="*/ 15280 h 29933"/>
                <a:gd name="connsiteX3" fmla="*/ 15395 w 29933"/>
                <a:gd name="connsiteY3" fmla="*/ 313 h 29933"/>
                <a:gd name="connsiteX4" fmla="*/ 30361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80"/>
                  </a:moveTo>
                  <a:cubicBezTo>
                    <a:pt x="30361" y="23546"/>
                    <a:pt x="23661" y="30246"/>
                    <a:pt x="15395" y="30246"/>
                  </a:cubicBezTo>
                  <a:cubicBezTo>
                    <a:pt x="7129" y="30246"/>
                    <a:pt x="428" y="23546"/>
                    <a:pt x="428" y="15280"/>
                  </a:cubicBezTo>
                  <a:cubicBezTo>
                    <a:pt x="428" y="7014"/>
                    <a:pt x="7129" y="313"/>
                    <a:pt x="15395" y="313"/>
                  </a:cubicBezTo>
                  <a:cubicBezTo>
                    <a:pt x="23661" y="313"/>
                    <a:pt x="30361" y="7014"/>
                    <a:pt x="30361" y="15280"/>
                  </a:cubicBezTo>
                  <a:close/>
                </a:path>
              </a:pathLst>
            </a:custGeom>
            <a:solidFill>
              <a:srgbClr val="2B738E"/>
            </a:solidFill>
            <a:ln w="6350" cap="flat">
              <a:noFill/>
              <a:prstDash val="solid"/>
              <a:round/>
            </a:ln>
          </p:spPr>
          <p:txBody>
            <a:bodyPr rtlCol="0" anchor="ctr"/>
            <a:lstStyle/>
            <a:p>
              <a:endParaRPr lang="en-US"/>
            </a:p>
          </p:txBody>
        </p:sp>
        <p:sp>
          <p:nvSpPr>
            <p:cNvPr id="852" name="Freeform: Shape 851">
              <a:extLst>
                <a:ext uri="{FF2B5EF4-FFF2-40B4-BE49-F238E27FC236}">
                  <a16:creationId xmlns:a16="http://schemas.microsoft.com/office/drawing/2014/main" id="{CDE54EE9-17C6-42E4-1413-23ADC5F76309}"/>
                </a:ext>
              </a:extLst>
            </p:cNvPr>
            <p:cNvSpPr/>
            <p:nvPr/>
          </p:nvSpPr>
          <p:spPr>
            <a:xfrm>
              <a:off x="5992889" y="4334397"/>
              <a:ext cx="29933" cy="29933"/>
            </a:xfrm>
            <a:custGeom>
              <a:avLst/>
              <a:gdLst>
                <a:gd name="connsiteX0" fmla="*/ 30370 w 29933"/>
                <a:gd name="connsiteY0" fmla="*/ 15279 h 29933"/>
                <a:gd name="connsiteX1" fmla="*/ 15403 w 29933"/>
                <a:gd name="connsiteY1" fmla="*/ 30245 h 29933"/>
                <a:gd name="connsiteX2" fmla="*/ 437 w 29933"/>
                <a:gd name="connsiteY2" fmla="*/ 15279 h 29933"/>
                <a:gd name="connsiteX3" fmla="*/ 15403 w 29933"/>
                <a:gd name="connsiteY3" fmla="*/ 312 h 29933"/>
                <a:gd name="connsiteX4" fmla="*/ 30370 w 29933"/>
                <a:gd name="connsiteY4" fmla="*/ 1527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79"/>
                  </a:moveTo>
                  <a:cubicBezTo>
                    <a:pt x="30370" y="23545"/>
                    <a:pt x="23669" y="30245"/>
                    <a:pt x="15403" y="30245"/>
                  </a:cubicBezTo>
                  <a:cubicBezTo>
                    <a:pt x="7138" y="30245"/>
                    <a:pt x="437" y="23545"/>
                    <a:pt x="437" y="15279"/>
                  </a:cubicBezTo>
                  <a:cubicBezTo>
                    <a:pt x="437" y="7013"/>
                    <a:pt x="7138" y="312"/>
                    <a:pt x="15403" y="312"/>
                  </a:cubicBezTo>
                  <a:cubicBezTo>
                    <a:pt x="23669" y="312"/>
                    <a:pt x="30370" y="7013"/>
                    <a:pt x="30370" y="15279"/>
                  </a:cubicBezTo>
                  <a:close/>
                </a:path>
              </a:pathLst>
            </a:custGeom>
            <a:solidFill>
              <a:srgbClr val="33608D"/>
            </a:solidFill>
            <a:ln w="6350" cap="flat">
              <a:noFill/>
              <a:prstDash val="solid"/>
              <a:round/>
            </a:ln>
          </p:spPr>
          <p:txBody>
            <a:bodyPr rtlCol="0" anchor="ctr"/>
            <a:lstStyle/>
            <a:p>
              <a:endParaRPr lang="en-US"/>
            </a:p>
          </p:txBody>
        </p:sp>
        <p:sp>
          <p:nvSpPr>
            <p:cNvPr id="853" name="Freeform: Shape 852">
              <a:extLst>
                <a:ext uri="{FF2B5EF4-FFF2-40B4-BE49-F238E27FC236}">
                  <a16:creationId xmlns:a16="http://schemas.microsoft.com/office/drawing/2014/main" id="{9123E4B0-E395-B0B9-2AA2-603297294E08}"/>
                </a:ext>
              </a:extLst>
            </p:cNvPr>
            <p:cNvSpPr/>
            <p:nvPr/>
          </p:nvSpPr>
          <p:spPr>
            <a:xfrm>
              <a:off x="5837359" y="4351884"/>
              <a:ext cx="29933" cy="29933"/>
            </a:xfrm>
            <a:custGeom>
              <a:avLst/>
              <a:gdLst>
                <a:gd name="connsiteX0" fmla="*/ 30354 w 29933"/>
                <a:gd name="connsiteY0" fmla="*/ 15281 h 29933"/>
                <a:gd name="connsiteX1" fmla="*/ 15387 w 29933"/>
                <a:gd name="connsiteY1" fmla="*/ 30247 h 29933"/>
                <a:gd name="connsiteX2" fmla="*/ 420 w 29933"/>
                <a:gd name="connsiteY2" fmla="*/ 15281 h 29933"/>
                <a:gd name="connsiteX3" fmla="*/ 15387 w 29933"/>
                <a:gd name="connsiteY3" fmla="*/ 314 h 29933"/>
                <a:gd name="connsiteX4" fmla="*/ 30354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81"/>
                  </a:moveTo>
                  <a:cubicBezTo>
                    <a:pt x="30354" y="23546"/>
                    <a:pt x="23653" y="30247"/>
                    <a:pt x="15387" y="30247"/>
                  </a:cubicBezTo>
                  <a:cubicBezTo>
                    <a:pt x="7121" y="30247"/>
                    <a:pt x="420" y="23546"/>
                    <a:pt x="420" y="15281"/>
                  </a:cubicBezTo>
                  <a:cubicBezTo>
                    <a:pt x="420" y="7015"/>
                    <a:pt x="7121" y="314"/>
                    <a:pt x="15387" y="314"/>
                  </a:cubicBezTo>
                  <a:cubicBezTo>
                    <a:pt x="23653" y="314"/>
                    <a:pt x="30354" y="7015"/>
                    <a:pt x="30354" y="15281"/>
                  </a:cubicBezTo>
                  <a:close/>
                </a:path>
              </a:pathLst>
            </a:custGeom>
            <a:solidFill>
              <a:srgbClr val="3E4989"/>
            </a:solidFill>
            <a:ln w="6350" cap="flat">
              <a:noFill/>
              <a:prstDash val="solid"/>
              <a:round/>
            </a:ln>
          </p:spPr>
          <p:txBody>
            <a:bodyPr rtlCol="0" anchor="ctr"/>
            <a:lstStyle/>
            <a:p>
              <a:endParaRPr lang="en-US"/>
            </a:p>
          </p:txBody>
        </p:sp>
        <p:sp>
          <p:nvSpPr>
            <p:cNvPr id="854" name="Freeform: Shape 853">
              <a:extLst>
                <a:ext uri="{FF2B5EF4-FFF2-40B4-BE49-F238E27FC236}">
                  <a16:creationId xmlns:a16="http://schemas.microsoft.com/office/drawing/2014/main" id="{ADBC2828-7C48-EF6B-3BB2-00BD656F444A}"/>
                </a:ext>
              </a:extLst>
            </p:cNvPr>
            <p:cNvSpPr/>
            <p:nvPr/>
          </p:nvSpPr>
          <p:spPr>
            <a:xfrm>
              <a:off x="5832469" y="4357159"/>
              <a:ext cx="29933" cy="29933"/>
            </a:xfrm>
            <a:custGeom>
              <a:avLst/>
              <a:gdLst>
                <a:gd name="connsiteX0" fmla="*/ 30353 w 29933"/>
                <a:gd name="connsiteY0" fmla="*/ 15281 h 29933"/>
                <a:gd name="connsiteX1" fmla="*/ 15387 w 29933"/>
                <a:gd name="connsiteY1" fmla="*/ 30248 h 29933"/>
                <a:gd name="connsiteX2" fmla="*/ 420 w 29933"/>
                <a:gd name="connsiteY2" fmla="*/ 15281 h 29933"/>
                <a:gd name="connsiteX3" fmla="*/ 15387 w 29933"/>
                <a:gd name="connsiteY3" fmla="*/ 315 h 29933"/>
                <a:gd name="connsiteX4" fmla="*/ 30353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1"/>
                  </a:moveTo>
                  <a:cubicBezTo>
                    <a:pt x="30353" y="23547"/>
                    <a:pt x="23652" y="30248"/>
                    <a:pt x="15387" y="30248"/>
                  </a:cubicBezTo>
                  <a:cubicBezTo>
                    <a:pt x="7121" y="30248"/>
                    <a:pt x="420" y="23547"/>
                    <a:pt x="420" y="15281"/>
                  </a:cubicBezTo>
                  <a:cubicBezTo>
                    <a:pt x="420" y="7015"/>
                    <a:pt x="7121" y="315"/>
                    <a:pt x="15387" y="315"/>
                  </a:cubicBezTo>
                  <a:cubicBezTo>
                    <a:pt x="23652" y="315"/>
                    <a:pt x="30353" y="7015"/>
                    <a:pt x="30353" y="15281"/>
                  </a:cubicBezTo>
                  <a:close/>
                </a:path>
              </a:pathLst>
            </a:custGeom>
            <a:solidFill>
              <a:srgbClr val="433A83"/>
            </a:solidFill>
            <a:ln w="6350" cap="flat">
              <a:noFill/>
              <a:prstDash val="solid"/>
              <a:round/>
            </a:ln>
          </p:spPr>
          <p:txBody>
            <a:bodyPr rtlCol="0" anchor="ctr"/>
            <a:lstStyle/>
            <a:p>
              <a:endParaRPr lang="en-US"/>
            </a:p>
          </p:txBody>
        </p:sp>
        <p:sp>
          <p:nvSpPr>
            <p:cNvPr id="855" name="Freeform: Shape 854">
              <a:extLst>
                <a:ext uri="{FF2B5EF4-FFF2-40B4-BE49-F238E27FC236}">
                  <a16:creationId xmlns:a16="http://schemas.microsoft.com/office/drawing/2014/main" id="{54E359DA-035B-6E73-A787-ED075145749D}"/>
                </a:ext>
              </a:extLst>
            </p:cNvPr>
            <p:cNvSpPr/>
            <p:nvPr/>
          </p:nvSpPr>
          <p:spPr>
            <a:xfrm>
              <a:off x="5915589" y="4339637"/>
              <a:ext cx="29933" cy="29933"/>
            </a:xfrm>
            <a:custGeom>
              <a:avLst/>
              <a:gdLst>
                <a:gd name="connsiteX0" fmla="*/ 30362 w 29933"/>
                <a:gd name="connsiteY0" fmla="*/ 15279 h 29933"/>
                <a:gd name="connsiteX1" fmla="*/ 15395 w 29933"/>
                <a:gd name="connsiteY1" fmla="*/ 30246 h 29933"/>
                <a:gd name="connsiteX2" fmla="*/ 429 w 29933"/>
                <a:gd name="connsiteY2" fmla="*/ 15279 h 29933"/>
                <a:gd name="connsiteX3" fmla="*/ 15395 w 29933"/>
                <a:gd name="connsiteY3" fmla="*/ 313 h 29933"/>
                <a:gd name="connsiteX4" fmla="*/ 30362 w 29933"/>
                <a:gd name="connsiteY4" fmla="*/ 1527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9"/>
                  </a:moveTo>
                  <a:cubicBezTo>
                    <a:pt x="30362" y="23545"/>
                    <a:pt x="23661" y="30246"/>
                    <a:pt x="15395" y="30246"/>
                  </a:cubicBezTo>
                  <a:cubicBezTo>
                    <a:pt x="7129" y="30246"/>
                    <a:pt x="429" y="23545"/>
                    <a:pt x="429" y="15279"/>
                  </a:cubicBezTo>
                  <a:cubicBezTo>
                    <a:pt x="429" y="7013"/>
                    <a:pt x="7129" y="313"/>
                    <a:pt x="15395" y="313"/>
                  </a:cubicBezTo>
                  <a:cubicBezTo>
                    <a:pt x="23661" y="313"/>
                    <a:pt x="30362" y="7013"/>
                    <a:pt x="30362" y="15279"/>
                  </a:cubicBezTo>
                  <a:close/>
                </a:path>
              </a:pathLst>
            </a:custGeom>
            <a:solidFill>
              <a:srgbClr val="30688D"/>
            </a:solidFill>
            <a:ln w="6350" cap="flat">
              <a:noFill/>
              <a:prstDash val="solid"/>
              <a:round/>
            </a:ln>
          </p:spPr>
          <p:txBody>
            <a:bodyPr rtlCol="0" anchor="ctr"/>
            <a:lstStyle/>
            <a:p>
              <a:endParaRPr lang="en-US"/>
            </a:p>
          </p:txBody>
        </p:sp>
        <p:sp>
          <p:nvSpPr>
            <p:cNvPr id="856" name="Freeform: Shape 855">
              <a:extLst>
                <a:ext uri="{FF2B5EF4-FFF2-40B4-BE49-F238E27FC236}">
                  <a16:creationId xmlns:a16="http://schemas.microsoft.com/office/drawing/2014/main" id="{C73F25E5-2D7F-CD3A-8266-46A35B81F989}"/>
                </a:ext>
              </a:extLst>
            </p:cNvPr>
            <p:cNvSpPr/>
            <p:nvPr/>
          </p:nvSpPr>
          <p:spPr>
            <a:xfrm>
              <a:off x="5834551" y="4346438"/>
              <a:ext cx="29933" cy="29933"/>
            </a:xfrm>
            <a:custGeom>
              <a:avLst/>
              <a:gdLst>
                <a:gd name="connsiteX0" fmla="*/ 30353 w 29933"/>
                <a:gd name="connsiteY0" fmla="*/ 15280 h 29933"/>
                <a:gd name="connsiteX1" fmla="*/ 15387 w 29933"/>
                <a:gd name="connsiteY1" fmla="*/ 30247 h 29933"/>
                <a:gd name="connsiteX2" fmla="*/ 420 w 29933"/>
                <a:gd name="connsiteY2" fmla="*/ 15280 h 29933"/>
                <a:gd name="connsiteX3" fmla="*/ 15387 w 29933"/>
                <a:gd name="connsiteY3" fmla="*/ 313 h 29933"/>
                <a:gd name="connsiteX4" fmla="*/ 30353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0"/>
                  </a:moveTo>
                  <a:cubicBezTo>
                    <a:pt x="30353" y="23546"/>
                    <a:pt x="23653" y="30247"/>
                    <a:pt x="15387" y="30247"/>
                  </a:cubicBezTo>
                  <a:cubicBezTo>
                    <a:pt x="7121" y="30247"/>
                    <a:pt x="420" y="23546"/>
                    <a:pt x="420" y="15280"/>
                  </a:cubicBezTo>
                  <a:cubicBezTo>
                    <a:pt x="420" y="7014"/>
                    <a:pt x="7121" y="313"/>
                    <a:pt x="15387" y="313"/>
                  </a:cubicBezTo>
                  <a:cubicBezTo>
                    <a:pt x="23653" y="313"/>
                    <a:pt x="30353" y="7014"/>
                    <a:pt x="30353" y="15280"/>
                  </a:cubicBezTo>
                  <a:close/>
                </a:path>
              </a:pathLst>
            </a:custGeom>
            <a:solidFill>
              <a:srgbClr val="414186"/>
            </a:solidFill>
            <a:ln w="6350" cap="flat">
              <a:noFill/>
              <a:prstDash val="solid"/>
              <a:round/>
            </a:ln>
          </p:spPr>
          <p:txBody>
            <a:bodyPr rtlCol="0" anchor="ctr"/>
            <a:lstStyle/>
            <a:p>
              <a:endParaRPr lang="en-US"/>
            </a:p>
          </p:txBody>
        </p:sp>
        <p:sp>
          <p:nvSpPr>
            <p:cNvPr id="857" name="Freeform: Shape 856">
              <a:extLst>
                <a:ext uri="{FF2B5EF4-FFF2-40B4-BE49-F238E27FC236}">
                  <a16:creationId xmlns:a16="http://schemas.microsoft.com/office/drawing/2014/main" id="{D5BD28EB-4C9B-FB98-A6DE-BC516846D494}"/>
                </a:ext>
              </a:extLst>
            </p:cNvPr>
            <p:cNvSpPr/>
            <p:nvPr/>
          </p:nvSpPr>
          <p:spPr>
            <a:xfrm>
              <a:off x="5834394" y="4373733"/>
              <a:ext cx="29933" cy="29933"/>
            </a:xfrm>
            <a:custGeom>
              <a:avLst/>
              <a:gdLst>
                <a:gd name="connsiteX0" fmla="*/ 30353 w 29933"/>
                <a:gd name="connsiteY0" fmla="*/ 15283 h 29933"/>
                <a:gd name="connsiteX1" fmla="*/ 15387 w 29933"/>
                <a:gd name="connsiteY1" fmla="*/ 30250 h 29933"/>
                <a:gd name="connsiteX2" fmla="*/ 420 w 29933"/>
                <a:gd name="connsiteY2" fmla="*/ 15283 h 29933"/>
                <a:gd name="connsiteX3" fmla="*/ 15387 w 29933"/>
                <a:gd name="connsiteY3" fmla="*/ 316 h 29933"/>
                <a:gd name="connsiteX4" fmla="*/ 30353 w 29933"/>
                <a:gd name="connsiteY4" fmla="*/ 1528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83"/>
                  </a:moveTo>
                  <a:cubicBezTo>
                    <a:pt x="30353" y="23549"/>
                    <a:pt x="23653" y="30250"/>
                    <a:pt x="15387" y="30250"/>
                  </a:cubicBezTo>
                  <a:cubicBezTo>
                    <a:pt x="7121" y="30250"/>
                    <a:pt x="420" y="23549"/>
                    <a:pt x="420" y="15283"/>
                  </a:cubicBezTo>
                  <a:cubicBezTo>
                    <a:pt x="420" y="7017"/>
                    <a:pt x="7121" y="316"/>
                    <a:pt x="15387" y="316"/>
                  </a:cubicBezTo>
                  <a:cubicBezTo>
                    <a:pt x="23653" y="316"/>
                    <a:pt x="30353" y="7017"/>
                    <a:pt x="30353" y="15283"/>
                  </a:cubicBezTo>
                  <a:close/>
                </a:path>
              </a:pathLst>
            </a:custGeom>
            <a:solidFill>
              <a:srgbClr val="471265"/>
            </a:solidFill>
            <a:ln w="6350" cap="flat">
              <a:noFill/>
              <a:prstDash val="solid"/>
              <a:round/>
            </a:ln>
          </p:spPr>
          <p:txBody>
            <a:bodyPr rtlCol="0" anchor="ctr"/>
            <a:lstStyle/>
            <a:p>
              <a:endParaRPr lang="en-US"/>
            </a:p>
          </p:txBody>
        </p:sp>
        <p:sp>
          <p:nvSpPr>
            <p:cNvPr id="858" name="Freeform: Shape 857">
              <a:extLst>
                <a:ext uri="{FF2B5EF4-FFF2-40B4-BE49-F238E27FC236}">
                  <a16:creationId xmlns:a16="http://schemas.microsoft.com/office/drawing/2014/main" id="{D2778CAF-9815-6C93-7254-13ECB68254AD}"/>
                </a:ext>
              </a:extLst>
            </p:cNvPr>
            <p:cNvSpPr/>
            <p:nvPr/>
          </p:nvSpPr>
          <p:spPr>
            <a:xfrm>
              <a:off x="5753858" y="4357501"/>
              <a:ext cx="29933" cy="29933"/>
            </a:xfrm>
            <a:custGeom>
              <a:avLst/>
              <a:gdLst>
                <a:gd name="connsiteX0" fmla="*/ 30345 w 29933"/>
                <a:gd name="connsiteY0" fmla="*/ 15281 h 29933"/>
                <a:gd name="connsiteX1" fmla="*/ 15378 w 29933"/>
                <a:gd name="connsiteY1" fmla="*/ 30248 h 29933"/>
                <a:gd name="connsiteX2" fmla="*/ 412 w 29933"/>
                <a:gd name="connsiteY2" fmla="*/ 15281 h 29933"/>
                <a:gd name="connsiteX3" fmla="*/ 15378 w 29933"/>
                <a:gd name="connsiteY3" fmla="*/ 315 h 29933"/>
                <a:gd name="connsiteX4" fmla="*/ 30345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281"/>
                  </a:moveTo>
                  <a:cubicBezTo>
                    <a:pt x="30345" y="23547"/>
                    <a:pt x="23644" y="30248"/>
                    <a:pt x="15378" y="30248"/>
                  </a:cubicBezTo>
                  <a:cubicBezTo>
                    <a:pt x="7112" y="30248"/>
                    <a:pt x="412" y="23547"/>
                    <a:pt x="412" y="15281"/>
                  </a:cubicBezTo>
                  <a:cubicBezTo>
                    <a:pt x="412" y="7015"/>
                    <a:pt x="7112" y="315"/>
                    <a:pt x="15378" y="315"/>
                  </a:cubicBezTo>
                  <a:cubicBezTo>
                    <a:pt x="23644" y="315"/>
                    <a:pt x="30345" y="7015"/>
                    <a:pt x="30345" y="15281"/>
                  </a:cubicBezTo>
                  <a:close/>
                </a:path>
              </a:pathLst>
            </a:custGeom>
            <a:solidFill>
              <a:srgbClr val="48196B"/>
            </a:solidFill>
            <a:ln w="6350" cap="flat">
              <a:noFill/>
              <a:prstDash val="solid"/>
              <a:round/>
            </a:ln>
          </p:spPr>
          <p:txBody>
            <a:bodyPr rtlCol="0" anchor="ctr"/>
            <a:lstStyle/>
            <a:p>
              <a:endParaRPr lang="en-US"/>
            </a:p>
          </p:txBody>
        </p:sp>
        <p:sp>
          <p:nvSpPr>
            <p:cNvPr id="859" name="Freeform: Shape 858">
              <a:extLst>
                <a:ext uri="{FF2B5EF4-FFF2-40B4-BE49-F238E27FC236}">
                  <a16:creationId xmlns:a16="http://schemas.microsoft.com/office/drawing/2014/main" id="{4EA18736-2BF3-97D4-6C02-051F1F745502}"/>
                </a:ext>
              </a:extLst>
            </p:cNvPr>
            <p:cNvSpPr/>
            <p:nvPr/>
          </p:nvSpPr>
          <p:spPr>
            <a:xfrm>
              <a:off x="5884122" y="4341600"/>
              <a:ext cx="29933" cy="29933"/>
            </a:xfrm>
            <a:custGeom>
              <a:avLst/>
              <a:gdLst>
                <a:gd name="connsiteX0" fmla="*/ 30359 w 29933"/>
                <a:gd name="connsiteY0" fmla="*/ 15280 h 29933"/>
                <a:gd name="connsiteX1" fmla="*/ 15392 w 29933"/>
                <a:gd name="connsiteY1" fmla="*/ 30246 h 29933"/>
                <a:gd name="connsiteX2" fmla="*/ 425 w 29933"/>
                <a:gd name="connsiteY2" fmla="*/ 15280 h 29933"/>
                <a:gd name="connsiteX3" fmla="*/ 15392 w 29933"/>
                <a:gd name="connsiteY3" fmla="*/ 313 h 29933"/>
                <a:gd name="connsiteX4" fmla="*/ 30359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80"/>
                  </a:moveTo>
                  <a:cubicBezTo>
                    <a:pt x="30359" y="23545"/>
                    <a:pt x="23658" y="30246"/>
                    <a:pt x="15392" y="30246"/>
                  </a:cubicBezTo>
                  <a:cubicBezTo>
                    <a:pt x="7126" y="30246"/>
                    <a:pt x="425" y="23545"/>
                    <a:pt x="425" y="15280"/>
                  </a:cubicBezTo>
                  <a:cubicBezTo>
                    <a:pt x="425" y="7014"/>
                    <a:pt x="7126" y="313"/>
                    <a:pt x="15392" y="313"/>
                  </a:cubicBezTo>
                  <a:cubicBezTo>
                    <a:pt x="23658" y="313"/>
                    <a:pt x="30359" y="7014"/>
                    <a:pt x="30359" y="15280"/>
                  </a:cubicBezTo>
                  <a:close/>
                </a:path>
              </a:pathLst>
            </a:custGeom>
            <a:solidFill>
              <a:srgbClr val="277C8E"/>
            </a:solidFill>
            <a:ln w="6350" cap="flat">
              <a:noFill/>
              <a:prstDash val="solid"/>
              <a:round/>
            </a:ln>
          </p:spPr>
          <p:txBody>
            <a:bodyPr rtlCol="0" anchor="ctr"/>
            <a:lstStyle/>
            <a:p>
              <a:endParaRPr lang="en-US"/>
            </a:p>
          </p:txBody>
        </p:sp>
        <p:sp>
          <p:nvSpPr>
            <p:cNvPr id="860" name="Freeform: Shape 859">
              <a:extLst>
                <a:ext uri="{FF2B5EF4-FFF2-40B4-BE49-F238E27FC236}">
                  <a16:creationId xmlns:a16="http://schemas.microsoft.com/office/drawing/2014/main" id="{8C7C9873-221A-3E8E-BAE2-401FB0E6E445}"/>
                </a:ext>
              </a:extLst>
            </p:cNvPr>
            <p:cNvSpPr/>
            <p:nvPr/>
          </p:nvSpPr>
          <p:spPr>
            <a:xfrm>
              <a:off x="5928493" y="4348567"/>
              <a:ext cx="29933" cy="29933"/>
            </a:xfrm>
            <a:custGeom>
              <a:avLst/>
              <a:gdLst>
                <a:gd name="connsiteX0" fmla="*/ 30363 w 29933"/>
                <a:gd name="connsiteY0" fmla="*/ 15280 h 29933"/>
                <a:gd name="connsiteX1" fmla="*/ 15397 w 29933"/>
                <a:gd name="connsiteY1" fmla="*/ 30247 h 29933"/>
                <a:gd name="connsiteX2" fmla="*/ 430 w 29933"/>
                <a:gd name="connsiteY2" fmla="*/ 15280 h 29933"/>
                <a:gd name="connsiteX3" fmla="*/ 15397 w 29933"/>
                <a:gd name="connsiteY3" fmla="*/ 314 h 29933"/>
                <a:gd name="connsiteX4" fmla="*/ 30363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80"/>
                  </a:moveTo>
                  <a:cubicBezTo>
                    <a:pt x="30363" y="23546"/>
                    <a:pt x="23662" y="30247"/>
                    <a:pt x="15397" y="30247"/>
                  </a:cubicBezTo>
                  <a:cubicBezTo>
                    <a:pt x="7131" y="30247"/>
                    <a:pt x="430" y="23546"/>
                    <a:pt x="430" y="15280"/>
                  </a:cubicBezTo>
                  <a:cubicBezTo>
                    <a:pt x="430" y="7014"/>
                    <a:pt x="7131" y="314"/>
                    <a:pt x="15397" y="314"/>
                  </a:cubicBezTo>
                  <a:cubicBezTo>
                    <a:pt x="23662" y="314"/>
                    <a:pt x="30363" y="7014"/>
                    <a:pt x="30363" y="15280"/>
                  </a:cubicBezTo>
                  <a:close/>
                </a:path>
              </a:pathLst>
            </a:custGeom>
            <a:solidFill>
              <a:srgbClr val="3B518A"/>
            </a:solidFill>
            <a:ln w="6350" cap="flat">
              <a:noFill/>
              <a:prstDash val="solid"/>
              <a:round/>
            </a:ln>
          </p:spPr>
          <p:txBody>
            <a:bodyPr rtlCol="0" anchor="ctr"/>
            <a:lstStyle/>
            <a:p>
              <a:endParaRPr lang="en-US"/>
            </a:p>
          </p:txBody>
        </p:sp>
        <p:sp>
          <p:nvSpPr>
            <p:cNvPr id="861" name="Freeform: Shape 860">
              <a:extLst>
                <a:ext uri="{FF2B5EF4-FFF2-40B4-BE49-F238E27FC236}">
                  <a16:creationId xmlns:a16="http://schemas.microsoft.com/office/drawing/2014/main" id="{E3B34C26-7A86-E82C-9A47-3F792187EDF5}"/>
                </a:ext>
              </a:extLst>
            </p:cNvPr>
            <p:cNvSpPr/>
            <p:nvPr/>
          </p:nvSpPr>
          <p:spPr>
            <a:xfrm>
              <a:off x="5821767" y="4351132"/>
              <a:ext cx="29933" cy="29933"/>
            </a:xfrm>
            <a:custGeom>
              <a:avLst/>
              <a:gdLst>
                <a:gd name="connsiteX0" fmla="*/ 30352 w 29933"/>
                <a:gd name="connsiteY0" fmla="*/ 15281 h 29933"/>
                <a:gd name="connsiteX1" fmla="*/ 15385 w 29933"/>
                <a:gd name="connsiteY1" fmla="*/ 30247 h 29933"/>
                <a:gd name="connsiteX2" fmla="*/ 419 w 29933"/>
                <a:gd name="connsiteY2" fmla="*/ 15281 h 29933"/>
                <a:gd name="connsiteX3" fmla="*/ 15385 w 29933"/>
                <a:gd name="connsiteY3" fmla="*/ 314 h 29933"/>
                <a:gd name="connsiteX4" fmla="*/ 30352 w 29933"/>
                <a:gd name="connsiteY4" fmla="*/ 1528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81"/>
                  </a:moveTo>
                  <a:cubicBezTo>
                    <a:pt x="30352" y="23546"/>
                    <a:pt x="23651" y="30247"/>
                    <a:pt x="15385" y="30247"/>
                  </a:cubicBezTo>
                  <a:cubicBezTo>
                    <a:pt x="7120" y="30247"/>
                    <a:pt x="419" y="23546"/>
                    <a:pt x="419" y="15281"/>
                  </a:cubicBezTo>
                  <a:cubicBezTo>
                    <a:pt x="419" y="7015"/>
                    <a:pt x="7120" y="314"/>
                    <a:pt x="15385" y="314"/>
                  </a:cubicBezTo>
                  <a:cubicBezTo>
                    <a:pt x="23651" y="314"/>
                    <a:pt x="30352" y="7015"/>
                    <a:pt x="30352" y="15281"/>
                  </a:cubicBezTo>
                  <a:close/>
                </a:path>
              </a:pathLst>
            </a:custGeom>
            <a:solidFill>
              <a:srgbClr val="472777"/>
            </a:solidFill>
            <a:ln w="6350" cap="flat">
              <a:noFill/>
              <a:prstDash val="solid"/>
              <a:round/>
            </a:ln>
          </p:spPr>
          <p:txBody>
            <a:bodyPr rtlCol="0" anchor="ctr"/>
            <a:lstStyle/>
            <a:p>
              <a:endParaRPr lang="en-US"/>
            </a:p>
          </p:txBody>
        </p:sp>
        <p:sp>
          <p:nvSpPr>
            <p:cNvPr id="862" name="Freeform: Shape 861">
              <a:extLst>
                <a:ext uri="{FF2B5EF4-FFF2-40B4-BE49-F238E27FC236}">
                  <a16:creationId xmlns:a16="http://schemas.microsoft.com/office/drawing/2014/main" id="{A2DF8847-E32D-4270-1153-5CA7A40085B4}"/>
                </a:ext>
              </a:extLst>
            </p:cNvPr>
            <p:cNvSpPr/>
            <p:nvPr/>
          </p:nvSpPr>
          <p:spPr>
            <a:xfrm>
              <a:off x="5725466" y="4369624"/>
              <a:ext cx="29933" cy="29933"/>
            </a:xfrm>
            <a:custGeom>
              <a:avLst/>
              <a:gdLst>
                <a:gd name="connsiteX0" fmla="*/ 30342 w 29933"/>
                <a:gd name="connsiteY0" fmla="*/ 15282 h 29933"/>
                <a:gd name="connsiteX1" fmla="*/ 15375 w 29933"/>
                <a:gd name="connsiteY1" fmla="*/ 30249 h 29933"/>
                <a:gd name="connsiteX2" fmla="*/ 409 w 29933"/>
                <a:gd name="connsiteY2" fmla="*/ 15282 h 29933"/>
                <a:gd name="connsiteX3" fmla="*/ 15375 w 29933"/>
                <a:gd name="connsiteY3" fmla="*/ 316 h 29933"/>
                <a:gd name="connsiteX4" fmla="*/ 30342 w 29933"/>
                <a:gd name="connsiteY4" fmla="*/ 1528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282"/>
                  </a:moveTo>
                  <a:cubicBezTo>
                    <a:pt x="30342" y="23548"/>
                    <a:pt x="23641" y="30249"/>
                    <a:pt x="15375" y="30249"/>
                  </a:cubicBezTo>
                  <a:cubicBezTo>
                    <a:pt x="7109" y="30249"/>
                    <a:pt x="409" y="23548"/>
                    <a:pt x="409" y="15282"/>
                  </a:cubicBezTo>
                  <a:cubicBezTo>
                    <a:pt x="409" y="7017"/>
                    <a:pt x="7109" y="316"/>
                    <a:pt x="15375" y="316"/>
                  </a:cubicBezTo>
                  <a:cubicBezTo>
                    <a:pt x="23641" y="316"/>
                    <a:pt x="30342" y="7017"/>
                    <a:pt x="30342" y="15282"/>
                  </a:cubicBezTo>
                  <a:close/>
                </a:path>
              </a:pathLst>
            </a:custGeom>
            <a:solidFill>
              <a:srgbClr val="482071"/>
            </a:solidFill>
            <a:ln w="6350" cap="flat">
              <a:noFill/>
              <a:prstDash val="solid"/>
              <a:round/>
            </a:ln>
          </p:spPr>
          <p:txBody>
            <a:bodyPr rtlCol="0" anchor="ctr"/>
            <a:lstStyle/>
            <a:p>
              <a:endParaRPr lang="en-US"/>
            </a:p>
          </p:txBody>
        </p:sp>
        <p:sp>
          <p:nvSpPr>
            <p:cNvPr id="863" name="Freeform: Shape 862">
              <a:extLst>
                <a:ext uri="{FF2B5EF4-FFF2-40B4-BE49-F238E27FC236}">
                  <a16:creationId xmlns:a16="http://schemas.microsoft.com/office/drawing/2014/main" id="{27DCBE14-EEE0-5F5E-D7A7-E2FA8080CF39}"/>
                </a:ext>
              </a:extLst>
            </p:cNvPr>
            <p:cNvSpPr/>
            <p:nvPr/>
          </p:nvSpPr>
          <p:spPr>
            <a:xfrm>
              <a:off x="5943511" y="4330534"/>
              <a:ext cx="29933" cy="29933"/>
            </a:xfrm>
            <a:custGeom>
              <a:avLst/>
              <a:gdLst>
                <a:gd name="connsiteX0" fmla="*/ 30365 w 29933"/>
                <a:gd name="connsiteY0" fmla="*/ 15278 h 29933"/>
                <a:gd name="connsiteX1" fmla="*/ 15398 w 29933"/>
                <a:gd name="connsiteY1" fmla="*/ 30245 h 29933"/>
                <a:gd name="connsiteX2" fmla="*/ 432 w 29933"/>
                <a:gd name="connsiteY2" fmla="*/ 15278 h 29933"/>
                <a:gd name="connsiteX3" fmla="*/ 15398 w 29933"/>
                <a:gd name="connsiteY3" fmla="*/ 312 h 29933"/>
                <a:gd name="connsiteX4" fmla="*/ 30365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78"/>
                  </a:moveTo>
                  <a:cubicBezTo>
                    <a:pt x="30365" y="23544"/>
                    <a:pt x="23664" y="30245"/>
                    <a:pt x="15398" y="30245"/>
                  </a:cubicBezTo>
                  <a:cubicBezTo>
                    <a:pt x="7132" y="30245"/>
                    <a:pt x="432" y="23544"/>
                    <a:pt x="432" y="15278"/>
                  </a:cubicBezTo>
                  <a:cubicBezTo>
                    <a:pt x="432" y="7013"/>
                    <a:pt x="7132" y="312"/>
                    <a:pt x="15398" y="312"/>
                  </a:cubicBezTo>
                  <a:cubicBezTo>
                    <a:pt x="23664" y="312"/>
                    <a:pt x="30365" y="7013"/>
                    <a:pt x="30365" y="15278"/>
                  </a:cubicBezTo>
                  <a:close/>
                </a:path>
              </a:pathLst>
            </a:custGeom>
            <a:solidFill>
              <a:srgbClr val="365B8C"/>
            </a:solidFill>
            <a:ln w="6350" cap="flat">
              <a:noFill/>
              <a:prstDash val="solid"/>
              <a:round/>
            </a:ln>
          </p:spPr>
          <p:txBody>
            <a:bodyPr rtlCol="0" anchor="ctr"/>
            <a:lstStyle/>
            <a:p>
              <a:endParaRPr lang="en-US"/>
            </a:p>
          </p:txBody>
        </p:sp>
        <p:sp>
          <p:nvSpPr>
            <p:cNvPr id="864" name="Freeform: Shape 863">
              <a:extLst>
                <a:ext uri="{FF2B5EF4-FFF2-40B4-BE49-F238E27FC236}">
                  <a16:creationId xmlns:a16="http://schemas.microsoft.com/office/drawing/2014/main" id="{85D6A823-241B-1637-9B45-562C769A63EE}"/>
                </a:ext>
              </a:extLst>
            </p:cNvPr>
            <p:cNvSpPr/>
            <p:nvPr/>
          </p:nvSpPr>
          <p:spPr>
            <a:xfrm>
              <a:off x="5863682" y="4350683"/>
              <a:ext cx="29933" cy="29933"/>
            </a:xfrm>
            <a:custGeom>
              <a:avLst/>
              <a:gdLst>
                <a:gd name="connsiteX0" fmla="*/ 30356 w 29933"/>
                <a:gd name="connsiteY0" fmla="*/ 15280 h 29933"/>
                <a:gd name="connsiteX1" fmla="*/ 15390 w 29933"/>
                <a:gd name="connsiteY1" fmla="*/ 30247 h 29933"/>
                <a:gd name="connsiteX2" fmla="*/ 423 w 29933"/>
                <a:gd name="connsiteY2" fmla="*/ 15280 h 29933"/>
                <a:gd name="connsiteX3" fmla="*/ 15390 w 29933"/>
                <a:gd name="connsiteY3" fmla="*/ 314 h 29933"/>
                <a:gd name="connsiteX4" fmla="*/ 30356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80"/>
                  </a:moveTo>
                  <a:cubicBezTo>
                    <a:pt x="30356" y="23546"/>
                    <a:pt x="23656" y="30247"/>
                    <a:pt x="15390" y="30247"/>
                  </a:cubicBezTo>
                  <a:cubicBezTo>
                    <a:pt x="7124" y="30247"/>
                    <a:pt x="423" y="23546"/>
                    <a:pt x="423" y="15280"/>
                  </a:cubicBezTo>
                  <a:cubicBezTo>
                    <a:pt x="423" y="7015"/>
                    <a:pt x="7124" y="314"/>
                    <a:pt x="15390" y="314"/>
                  </a:cubicBezTo>
                  <a:cubicBezTo>
                    <a:pt x="23656" y="314"/>
                    <a:pt x="30356" y="7015"/>
                    <a:pt x="30356" y="15280"/>
                  </a:cubicBezTo>
                  <a:close/>
                </a:path>
              </a:pathLst>
            </a:custGeom>
            <a:solidFill>
              <a:srgbClr val="433A83"/>
            </a:solidFill>
            <a:ln w="6350" cap="flat">
              <a:noFill/>
              <a:prstDash val="solid"/>
              <a:round/>
            </a:ln>
          </p:spPr>
          <p:txBody>
            <a:bodyPr rtlCol="0" anchor="ctr"/>
            <a:lstStyle/>
            <a:p>
              <a:endParaRPr lang="en-US"/>
            </a:p>
          </p:txBody>
        </p:sp>
        <p:sp>
          <p:nvSpPr>
            <p:cNvPr id="865" name="Freeform: Shape 864">
              <a:extLst>
                <a:ext uri="{FF2B5EF4-FFF2-40B4-BE49-F238E27FC236}">
                  <a16:creationId xmlns:a16="http://schemas.microsoft.com/office/drawing/2014/main" id="{98BC885A-94B0-594F-E222-2FB75C4917FF}"/>
                </a:ext>
              </a:extLst>
            </p:cNvPr>
            <p:cNvSpPr/>
            <p:nvPr/>
          </p:nvSpPr>
          <p:spPr>
            <a:xfrm>
              <a:off x="5911904" y="4329124"/>
              <a:ext cx="29933" cy="29933"/>
            </a:xfrm>
            <a:custGeom>
              <a:avLst/>
              <a:gdLst>
                <a:gd name="connsiteX0" fmla="*/ 30362 w 29933"/>
                <a:gd name="connsiteY0" fmla="*/ 15278 h 29933"/>
                <a:gd name="connsiteX1" fmla="*/ 15395 w 29933"/>
                <a:gd name="connsiteY1" fmla="*/ 30245 h 29933"/>
                <a:gd name="connsiteX2" fmla="*/ 428 w 29933"/>
                <a:gd name="connsiteY2" fmla="*/ 15278 h 29933"/>
                <a:gd name="connsiteX3" fmla="*/ 15395 w 29933"/>
                <a:gd name="connsiteY3" fmla="*/ 312 h 29933"/>
                <a:gd name="connsiteX4" fmla="*/ 30362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8"/>
                  </a:moveTo>
                  <a:cubicBezTo>
                    <a:pt x="30362" y="23544"/>
                    <a:pt x="23661" y="30245"/>
                    <a:pt x="15395" y="30245"/>
                  </a:cubicBezTo>
                  <a:cubicBezTo>
                    <a:pt x="7129" y="30245"/>
                    <a:pt x="428" y="23544"/>
                    <a:pt x="428" y="15278"/>
                  </a:cubicBezTo>
                  <a:cubicBezTo>
                    <a:pt x="428" y="7012"/>
                    <a:pt x="7129" y="312"/>
                    <a:pt x="15395" y="312"/>
                  </a:cubicBezTo>
                  <a:cubicBezTo>
                    <a:pt x="23661" y="312"/>
                    <a:pt x="30362" y="7012"/>
                    <a:pt x="30362" y="15278"/>
                  </a:cubicBezTo>
                  <a:close/>
                </a:path>
              </a:pathLst>
            </a:custGeom>
            <a:solidFill>
              <a:srgbClr val="32638D"/>
            </a:solidFill>
            <a:ln w="6350" cap="flat">
              <a:noFill/>
              <a:prstDash val="solid"/>
              <a:round/>
            </a:ln>
          </p:spPr>
          <p:txBody>
            <a:bodyPr rtlCol="0" anchor="ctr"/>
            <a:lstStyle/>
            <a:p>
              <a:endParaRPr lang="en-US"/>
            </a:p>
          </p:txBody>
        </p:sp>
        <p:sp>
          <p:nvSpPr>
            <p:cNvPr id="866" name="Freeform: Shape 865">
              <a:extLst>
                <a:ext uri="{FF2B5EF4-FFF2-40B4-BE49-F238E27FC236}">
                  <a16:creationId xmlns:a16="http://schemas.microsoft.com/office/drawing/2014/main" id="{356AB76C-94FE-D759-5427-059C468469BA}"/>
                </a:ext>
              </a:extLst>
            </p:cNvPr>
            <p:cNvSpPr/>
            <p:nvPr/>
          </p:nvSpPr>
          <p:spPr>
            <a:xfrm>
              <a:off x="5903123" y="4333662"/>
              <a:ext cx="29933" cy="29933"/>
            </a:xfrm>
            <a:custGeom>
              <a:avLst/>
              <a:gdLst>
                <a:gd name="connsiteX0" fmla="*/ 30361 w 29933"/>
                <a:gd name="connsiteY0" fmla="*/ 15279 h 29933"/>
                <a:gd name="connsiteX1" fmla="*/ 15394 w 29933"/>
                <a:gd name="connsiteY1" fmla="*/ 30245 h 29933"/>
                <a:gd name="connsiteX2" fmla="*/ 427 w 29933"/>
                <a:gd name="connsiteY2" fmla="*/ 15279 h 29933"/>
                <a:gd name="connsiteX3" fmla="*/ 15394 w 29933"/>
                <a:gd name="connsiteY3" fmla="*/ 312 h 29933"/>
                <a:gd name="connsiteX4" fmla="*/ 30361 w 29933"/>
                <a:gd name="connsiteY4" fmla="*/ 1527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79"/>
                  </a:moveTo>
                  <a:cubicBezTo>
                    <a:pt x="30361" y="23545"/>
                    <a:pt x="23660" y="30245"/>
                    <a:pt x="15394" y="30245"/>
                  </a:cubicBezTo>
                  <a:cubicBezTo>
                    <a:pt x="7128" y="30245"/>
                    <a:pt x="427" y="23545"/>
                    <a:pt x="427" y="15279"/>
                  </a:cubicBezTo>
                  <a:cubicBezTo>
                    <a:pt x="427" y="7013"/>
                    <a:pt x="7128" y="312"/>
                    <a:pt x="15394" y="312"/>
                  </a:cubicBezTo>
                  <a:cubicBezTo>
                    <a:pt x="23660" y="312"/>
                    <a:pt x="30361" y="7013"/>
                    <a:pt x="30361" y="15279"/>
                  </a:cubicBezTo>
                  <a:close/>
                </a:path>
              </a:pathLst>
            </a:custGeom>
            <a:solidFill>
              <a:srgbClr val="424085"/>
            </a:solidFill>
            <a:ln w="6350" cap="flat">
              <a:noFill/>
              <a:prstDash val="solid"/>
              <a:round/>
            </a:ln>
          </p:spPr>
          <p:txBody>
            <a:bodyPr rtlCol="0" anchor="ctr"/>
            <a:lstStyle/>
            <a:p>
              <a:endParaRPr lang="en-US"/>
            </a:p>
          </p:txBody>
        </p:sp>
        <p:sp>
          <p:nvSpPr>
            <p:cNvPr id="867" name="Freeform: Shape 866">
              <a:extLst>
                <a:ext uri="{FF2B5EF4-FFF2-40B4-BE49-F238E27FC236}">
                  <a16:creationId xmlns:a16="http://schemas.microsoft.com/office/drawing/2014/main" id="{2DD8E495-445B-A8E2-8C7C-294214681873}"/>
                </a:ext>
              </a:extLst>
            </p:cNvPr>
            <p:cNvSpPr/>
            <p:nvPr/>
          </p:nvSpPr>
          <p:spPr>
            <a:xfrm>
              <a:off x="5870563" y="4336114"/>
              <a:ext cx="29933" cy="29933"/>
            </a:xfrm>
            <a:custGeom>
              <a:avLst/>
              <a:gdLst>
                <a:gd name="connsiteX0" fmla="*/ 30357 w 29933"/>
                <a:gd name="connsiteY0" fmla="*/ 15279 h 29933"/>
                <a:gd name="connsiteX1" fmla="*/ 15391 w 29933"/>
                <a:gd name="connsiteY1" fmla="*/ 30246 h 29933"/>
                <a:gd name="connsiteX2" fmla="*/ 424 w 29933"/>
                <a:gd name="connsiteY2" fmla="*/ 15279 h 29933"/>
                <a:gd name="connsiteX3" fmla="*/ 15391 w 29933"/>
                <a:gd name="connsiteY3" fmla="*/ 312 h 29933"/>
                <a:gd name="connsiteX4" fmla="*/ 30357 w 29933"/>
                <a:gd name="connsiteY4" fmla="*/ 1527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9"/>
                  </a:moveTo>
                  <a:cubicBezTo>
                    <a:pt x="30357" y="23545"/>
                    <a:pt x="23656" y="30246"/>
                    <a:pt x="15391" y="30246"/>
                  </a:cubicBezTo>
                  <a:cubicBezTo>
                    <a:pt x="7125" y="30246"/>
                    <a:pt x="424" y="23545"/>
                    <a:pt x="424" y="15279"/>
                  </a:cubicBezTo>
                  <a:cubicBezTo>
                    <a:pt x="424" y="7013"/>
                    <a:pt x="7125" y="312"/>
                    <a:pt x="15391" y="312"/>
                  </a:cubicBezTo>
                  <a:cubicBezTo>
                    <a:pt x="23656" y="312"/>
                    <a:pt x="30357" y="7013"/>
                    <a:pt x="30357" y="15279"/>
                  </a:cubicBezTo>
                  <a:close/>
                </a:path>
              </a:pathLst>
            </a:custGeom>
            <a:solidFill>
              <a:srgbClr val="3A528B"/>
            </a:solidFill>
            <a:ln w="6350" cap="flat">
              <a:noFill/>
              <a:prstDash val="solid"/>
              <a:round/>
            </a:ln>
          </p:spPr>
          <p:txBody>
            <a:bodyPr rtlCol="0" anchor="ctr"/>
            <a:lstStyle/>
            <a:p>
              <a:endParaRPr lang="en-US"/>
            </a:p>
          </p:txBody>
        </p:sp>
        <p:sp>
          <p:nvSpPr>
            <p:cNvPr id="868" name="Freeform: Shape 867">
              <a:extLst>
                <a:ext uri="{FF2B5EF4-FFF2-40B4-BE49-F238E27FC236}">
                  <a16:creationId xmlns:a16="http://schemas.microsoft.com/office/drawing/2014/main" id="{888C54D9-41DC-19F5-6743-1AC4B0522117}"/>
                </a:ext>
              </a:extLst>
            </p:cNvPr>
            <p:cNvSpPr/>
            <p:nvPr/>
          </p:nvSpPr>
          <p:spPr>
            <a:xfrm>
              <a:off x="5788694" y="4347384"/>
              <a:ext cx="29933" cy="29933"/>
            </a:xfrm>
            <a:custGeom>
              <a:avLst/>
              <a:gdLst>
                <a:gd name="connsiteX0" fmla="*/ 30349 w 29933"/>
                <a:gd name="connsiteY0" fmla="*/ 15280 h 29933"/>
                <a:gd name="connsiteX1" fmla="*/ 15382 w 29933"/>
                <a:gd name="connsiteY1" fmla="*/ 30247 h 29933"/>
                <a:gd name="connsiteX2" fmla="*/ 415 w 29933"/>
                <a:gd name="connsiteY2" fmla="*/ 15280 h 29933"/>
                <a:gd name="connsiteX3" fmla="*/ 15382 w 29933"/>
                <a:gd name="connsiteY3" fmla="*/ 313 h 29933"/>
                <a:gd name="connsiteX4" fmla="*/ 30349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80"/>
                  </a:moveTo>
                  <a:cubicBezTo>
                    <a:pt x="30349" y="23546"/>
                    <a:pt x="23648" y="30247"/>
                    <a:pt x="15382" y="30247"/>
                  </a:cubicBezTo>
                  <a:cubicBezTo>
                    <a:pt x="7116" y="30247"/>
                    <a:pt x="415" y="23546"/>
                    <a:pt x="415" y="15280"/>
                  </a:cubicBezTo>
                  <a:cubicBezTo>
                    <a:pt x="415" y="7014"/>
                    <a:pt x="7116" y="313"/>
                    <a:pt x="15382" y="313"/>
                  </a:cubicBezTo>
                  <a:cubicBezTo>
                    <a:pt x="23648" y="313"/>
                    <a:pt x="30349" y="7014"/>
                    <a:pt x="30349" y="15280"/>
                  </a:cubicBezTo>
                  <a:close/>
                </a:path>
              </a:pathLst>
            </a:custGeom>
            <a:solidFill>
              <a:srgbClr val="443781"/>
            </a:solidFill>
            <a:ln w="6350" cap="flat">
              <a:noFill/>
              <a:prstDash val="solid"/>
              <a:round/>
            </a:ln>
          </p:spPr>
          <p:txBody>
            <a:bodyPr rtlCol="0" anchor="ctr"/>
            <a:lstStyle/>
            <a:p>
              <a:endParaRPr lang="en-US"/>
            </a:p>
          </p:txBody>
        </p:sp>
        <p:sp>
          <p:nvSpPr>
            <p:cNvPr id="869" name="Freeform: Shape 868">
              <a:extLst>
                <a:ext uri="{FF2B5EF4-FFF2-40B4-BE49-F238E27FC236}">
                  <a16:creationId xmlns:a16="http://schemas.microsoft.com/office/drawing/2014/main" id="{0A64792A-AAD0-2010-69C3-2A9DCFBAD13A}"/>
                </a:ext>
              </a:extLst>
            </p:cNvPr>
            <p:cNvSpPr/>
            <p:nvPr/>
          </p:nvSpPr>
          <p:spPr>
            <a:xfrm>
              <a:off x="6024075" y="4329187"/>
              <a:ext cx="29933" cy="29933"/>
            </a:xfrm>
            <a:custGeom>
              <a:avLst/>
              <a:gdLst>
                <a:gd name="connsiteX0" fmla="*/ 30373 w 29933"/>
                <a:gd name="connsiteY0" fmla="*/ 15278 h 29933"/>
                <a:gd name="connsiteX1" fmla="*/ 15407 w 29933"/>
                <a:gd name="connsiteY1" fmla="*/ 30245 h 29933"/>
                <a:gd name="connsiteX2" fmla="*/ 440 w 29933"/>
                <a:gd name="connsiteY2" fmla="*/ 15278 h 29933"/>
                <a:gd name="connsiteX3" fmla="*/ 15407 w 29933"/>
                <a:gd name="connsiteY3" fmla="*/ 312 h 29933"/>
                <a:gd name="connsiteX4" fmla="*/ 30373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78"/>
                  </a:moveTo>
                  <a:cubicBezTo>
                    <a:pt x="30373" y="23544"/>
                    <a:pt x="23672" y="30245"/>
                    <a:pt x="15407" y="30245"/>
                  </a:cubicBezTo>
                  <a:cubicBezTo>
                    <a:pt x="7141" y="30245"/>
                    <a:pt x="440" y="23544"/>
                    <a:pt x="440" y="15278"/>
                  </a:cubicBezTo>
                  <a:cubicBezTo>
                    <a:pt x="440" y="7012"/>
                    <a:pt x="7141" y="312"/>
                    <a:pt x="15407" y="312"/>
                  </a:cubicBezTo>
                  <a:cubicBezTo>
                    <a:pt x="23672" y="312"/>
                    <a:pt x="30373" y="7012"/>
                    <a:pt x="30373" y="15278"/>
                  </a:cubicBezTo>
                  <a:close/>
                </a:path>
              </a:pathLst>
            </a:custGeom>
            <a:solidFill>
              <a:srgbClr val="2D6E8E"/>
            </a:solidFill>
            <a:ln w="6350" cap="flat">
              <a:noFill/>
              <a:prstDash val="solid"/>
              <a:round/>
            </a:ln>
          </p:spPr>
          <p:txBody>
            <a:bodyPr rtlCol="0" anchor="ctr"/>
            <a:lstStyle/>
            <a:p>
              <a:endParaRPr lang="en-US"/>
            </a:p>
          </p:txBody>
        </p:sp>
        <p:sp>
          <p:nvSpPr>
            <p:cNvPr id="870" name="Freeform: Shape 869">
              <a:extLst>
                <a:ext uri="{FF2B5EF4-FFF2-40B4-BE49-F238E27FC236}">
                  <a16:creationId xmlns:a16="http://schemas.microsoft.com/office/drawing/2014/main" id="{AD56CD42-EB9B-186F-489C-956F241EC823}"/>
                </a:ext>
              </a:extLst>
            </p:cNvPr>
            <p:cNvSpPr/>
            <p:nvPr/>
          </p:nvSpPr>
          <p:spPr>
            <a:xfrm>
              <a:off x="5888036" y="4330443"/>
              <a:ext cx="29933" cy="29933"/>
            </a:xfrm>
            <a:custGeom>
              <a:avLst/>
              <a:gdLst>
                <a:gd name="connsiteX0" fmla="*/ 30359 w 29933"/>
                <a:gd name="connsiteY0" fmla="*/ 15278 h 29933"/>
                <a:gd name="connsiteX1" fmla="*/ 15392 w 29933"/>
                <a:gd name="connsiteY1" fmla="*/ 30245 h 29933"/>
                <a:gd name="connsiteX2" fmla="*/ 426 w 29933"/>
                <a:gd name="connsiteY2" fmla="*/ 15278 h 29933"/>
                <a:gd name="connsiteX3" fmla="*/ 15392 w 29933"/>
                <a:gd name="connsiteY3" fmla="*/ 312 h 29933"/>
                <a:gd name="connsiteX4" fmla="*/ 30359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78"/>
                  </a:moveTo>
                  <a:cubicBezTo>
                    <a:pt x="30359" y="23544"/>
                    <a:pt x="23658" y="30245"/>
                    <a:pt x="15392" y="30245"/>
                  </a:cubicBezTo>
                  <a:cubicBezTo>
                    <a:pt x="7127" y="30245"/>
                    <a:pt x="426" y="23544"/>
                    <a:pt x="426" y="15278"/>
                  </a:cubicBezTo>
                  <a:cubicBezTo>
                    <a:pt x="426" y="7013"/>
                    <a:pt x="7127" y="312"/>
                    <a:pt x="15392" y="312"/>
                  </a:cubicBezTo>
                  <a:cubicBezTo>
                    <a:pt x="23658" y="312"/>
                    <a:pt x="30359" y="7013"/>
                    <a:pt x="30359" y="15278"/>
                  </a:cubicBezTo>
                  <a:close/>
                </a:path>
              </a:pathLst>
            </a:custGeom>
            <a:solidFill>
              <a:srgbClr val="3E4888"/>
            </a:solidFill>
            <a:ln w="6350" cap="flat">
              <a:noFill/>
              <a:prstDash val="solid"/>
              <a:round/>
            </a:ln>
          </p:spPr>
          <p:txBody>
            <a:bodyPr rtlCol="0" anchor="ctr"/>
            <a:lstStyle/>
            <a:p>
              <a:endParaRPr lang="en-US"/>
            </a:p>
          </p:txBody>
        </p:sp>
        <p:sp>
          <p:nvSpPr>
            <p:cNvPr id="871" name="Freeform: Shape 870">
              <a:extLst>
                <a:ext uri="{FF2B5EF4-FFF2-40B4-BE49-F238E27FC236}">
                  <a16:creationId xmlns:a16="http://schemas.microsoft.com/office/drawing/2014/main" id="{B5BA50BC-A11D-C022-B061-07FCC4AA2B44}"/>
                </a:ext>
              </a:extLst>
            </p:cNvPr>
            <p:cNvSpPr/>
            <p:nvPr/>
          </p:nvSpPr>
          <p:spPr>
            <a:xfrm>
              <a:off x="5930912" y="4322305"/>
              <a:ext cx="29933" cy="29933"/>
            </a:xfrm>
            <a:custGeom>
              <a:avLst/>
              <a:gdLst>
                <a:gd name="connsiteX0" fmla="*/ 30364 w 29933"/>
                <a:gd name="connsiteY0" fmla="*/ 15277 h 29933"/>
                <a:gd name="connsiteX1" fmla="*/ 15397 w 29933"/>
                <a:gd name="connsiteY1" fmla="*/ 30244 h 29933"/>
                <a:gd name="connsiteX2" fmla="*/ 430 w 29933"/>
                <a:gd name="connsiteY2" fmla="*/ 15277 h 29933"/>
                <a:gd name="connsiteX3" fmla="*/ 15397 w 29933"/>
                <a:gd name="connsiteY3" fmla="*/ 311 h 29933"/>
                <a:gd name="connsiteX4" fmla="*/ 30364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77"/>
                  </a:moveTo>
                  <a:cubicBezTo>
                    <a:pt x="30364" y="23543"/>
                    <a:pt x="23663" y="30244"/>
                    <a:pt x="15397" y="30244"/>
                  </a:cubicBezTo>
                  <a:cubicBezTo>
                    <a:pt x="7131" y="30244"/>
                    <a:pt x="430" y="23543"/>
                    <a:pt x="430" y="15277"/>
                  </a:cubicBezTo>
                  <a:cubicBezTo>
                    <a:pt x="430" y="7012"/>
                    <a:pt x="7131" y="311"/>
                    <a:pt x="15397" y="311"/>
                  </a:cubicBezTo>
                  <a:cubicBezTo>
                    <a:pt x="23663" y="311"/>
                    <a:pt x="30364" y="7012"/>
                    <a:pt x="30364" y="15277"/>
                  </a:cubicBezTo>
                  <a:close/>
                </a:path>
              </a:pathLst>
            </a:custGeom>
            <a:solidFill>
              <a:srgbClr val="345E8D"/>
            </a:solidFill>
            <a:ln w="6350" cap="flat">
              <a:noFill/>
              <a:prstDash val="solid"/>
              <a:round/>
            </a:ln>
          </p:spPr>
          <p:txBody>
            <a:bodyPr rtlCol="0" anchor="ctr"/>
            <a:lstStyle/>
            <a:p>
              <a:endParaRPr lang="en-US"/>
            </a:p>
          </p:txBody>
        </p:sp>
        <p:sp>
          <p:nvSpPr>
            <p:cNvPr id="872" name="Freeform: Shape 871">
              <a:extLst>
                <a:ext uri="{FF2B5EF4-FFF2-40B4-BE49-F238E27FC236}">
                  <a16:creationId xmlns:a16="http://schemas.microsoft.com/office/drawing/2014/main" id="{01D8DAC4-0BF7-1174-38CB-9A8A61BBA9FA}"/>
                </a:ext>
              </a:extLst>
            </p:cNvPr>
            <p:cNvSpPr/>
            <p:nvPr/>
          </p:nvSpPr>
          <p:spPr>
            <a:xfrm>
              <a:off x="5889010" y="4326304"/>
              <a:ext cx="29933" cy="29933"/>
            </a:xfrm>
            <a:custGeom>
              <a:avLst/>
              <a:gdLst>
                <a:gd name="connsiteX0" fmla="*/ 30359 w 29933"/>
                <a:gd name="connsiteY0" fmla="*/ 15278 h 29933"/>
                <a:gd name="connsiteX1" fmla="*/ 15392 w 29933"/>
                <a:gd name="connsiteY1" fmla="*/ 30245 h 29933"/>
                <a:gd name="connsiteX2" fmla="*/ 426 w 29933"/>
                <a:gd name="connsiteY2" fmla="*/ 15278 h 29933"/>
                <a:gd name="connsiteX3" fmla="*/ 15392 w 29933"/>
                <a:gd name="connsiteY3" fmla="*/ 311 h 29933"/>
                <a:gd name="connsiteX4" fmla="*/ 30359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78"/>
                  </a:moveTo>
                  <a:cubicBezTo>
                    <a:pt x="30359" y="23544"/>
                    <a:pt x="23658" y="30245"/>
                    <a:pt x="15392" y="30245"/>
                  </a:cubicBezTo>
                  <a:cubicBezTo>
                    <a:pt x="7127" y="30245"/>
                    <a:pt x="426" y="23544"/>
                    <a:pt x="426" y="15278"/>
                  </a:cubicBezTo>
                  <a:cubicBezTo>
                    <a:pt x="426" y="7012"/>
                    <a:pt x="7127" y="311"/>
                    <a:pt x="15392" y="311"/>
                  </a:cubicBezTo>
                  <a:cubicBezTo>
                    <a:pt x="23658" y="311"/>
                    <a:pt x="30359" y="7012"/>
                    <a:pt x="30359" y="15278"/>
                  </a:cubicBezTo>
                  <a:close/>
                </a:path>
              </a:pathLst>
            </a:custGeom>
            <a:solidFill>
              <a:srgbClr val="39558B"/>
            </a:solidFill>
            <a:ln w="6350" cap="flat">
              <a:noFill/>
              <a:prstDash val="solid"/>
              <a:round/>
            </a:ln>
          </p:spPr>
          <p:txBody>
            <a:bodyPr rtlCol="0" anchor="ctr"/>
            <a:lstStyle/>
            <a:p>
              <a:endParaRPr lang="en-US"/>
            </a:p>
          </p:txBody>
        </p:sp>
        <p:sp>
          <p:nvSpPr>
            <p:cNvPr id="873" name="Freeform: Shape 872">
              <a:extLst>
                <a:ext uri="{FF2B5EF4-FFF2-40B4-BE49-F238E27FC236}">
                  <a16:creationId xmlns:a16="http://schemas.microsoft.com/office/drawing/2014/main" id="{3EE3FAD9-CBDA-E5BD-6F6E-64EC76957DBF}"/>
                </a:ext>
              </a:extLst>
            </p:cNvPr>
            <p:cNvSpPr/>
            <p:nvPr/>
          </p:nvSpPr>
          <p:spPr>
            <a:xfrm>
              <a:off x="5920834" y="4339815"/>
              <a:ext cx="29933" cy="29933"/>
            </a:xfrm>
            <a:custGeom>
              <a:avLst/>
              <a:gdLst>
                <a:gd name="connsiteX0" fmla="*/ 30362 w 29933"/>
                <a:gd name="connsiteY0" fmla="*/ 15279 h 29933"/>
                <a:gd name="connsiteX1" fmla="*/ 15396 w 29933"/>
                <a:gd name="connsiteY1" fmla="*/ 30246 h 29933"/>
                <a:gd name="connsiteX2" fmla="*/ 429 w 29933"/>
                <a:gd name="connsiteY2" fmla="*/ 15279 h 29933"/>
                <a:gd name="connsiteX3" fmla="*/ 15396 w 29933"/>
                <a:gd name="connsiteY3" fmla="*/ 313 h 29933"/>
                <a:gd name="connsiteX4" fmla="*/ 30362 w 29933"/>
                <a:gd name="connsiteY4" fmla="*/ 1527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9"/>
                  </a:moveTo>
                  <a:cubicBezTo>
                    <a:pt x="30362" y="23545"/>
                    <a:pt x="23662" y="30246"/>
                    <a:pt x="15396" y="30246"/>
                  </a:cubicBezTo>
                  <a:cubicBezTo>
                    <a:pt x="7130" y="30246"/>
                    <a:pt x="429" y="23545"/>
                    <a:pt x="429" y="15279"/>
                  </a:cubicBezTo>
                  <a:cubicBezTo>
                    <a:pt x="429" y="7013"/>
                    <a:pt x="7130" y="313"/>
                    <a:pt x="15396" y="313"/>
                  </a:cubicBezTo>
                  <a:cubicBezTo>
                    <a:pt x="23662" y="313"/>
                    <a:pt x="30362" y="7013"/>
                    <a:pt x="30362" y="15279"/>
                  </a:cubicBezTo>
                  <a:close/>
                </a:path>
              </a:pathLst>
            </a:custGeom>
            <a:solidFill>
              <a:srgbClr val="3A538B"/>
            </a:solidFill>
            <a:ln w="6350" cap="flat">
              <a:noFill/>
              <a:prstDash val="solid"/>
              <a:round/>
            </a:ln>
          </p:spPr>
          <p:txBody>
            <a:bodyPr rtlCol="0" anchor="ctr"/>
            <a:lstStyle/>
            <a:p>
              <a:endParaRPr lang="en-US"/>
            </a:p>
          </p:txBody>
        </p:sp>
        <p:sp>
          <p:nvSpPr>
            <p:cNvPr id="874" name="Freeform: Shape 873">
              <a:extLst>
                <a:ext uri="{FF2B5EF4-FFF2-40B4-BE49-F238E27FC236}">
                  <a16:creationId xmlns:a16="http://schemas.microsoft.com/office/drawing/2014/main" id="{A7905AAC-2F49-7E57-2014-4AEDB890FD3D}"/>
                </a:ext>
              </a:extLst>
            </p:cNvPr>
            <p:cNvSpPr/>
            <p:nvPr/>
          </p:nvSpPr>
          <p:spPr>
            <a:xfrm>
              <a:off x="5838874" y="4329017"/>
              <a:ext cx="29933" cy="29933"/>
            </a:xfrm>
            <a:custGeom>
              <a:avLst/>
              <a:gdLst>
                <a:gd name="connsiteX0" fmla="*/ 30354 w 29933"/>
                <a:gd name="connsiteY0" fmla="*/ 15278 h 29933"/>
                <a:gd name="connsiteX1" fmla="*/ 15387 w 29933"/>
                <a:gd name="connsiteY1" fmla="*/ 30245 h 29933"/>
                <a:gd name="connsiteX2" fmla="*/ 421 w 29933"/>
                <a:gd name="connsiteY2" fmla="*/ 15278 h 29933"/>
                <a:gd name="connsiteX3" fmla="*/ 15387 w 29933"/>
                <a:gd name="connsiteY3" fmla="*/ 312 h 29933"/>
                <a:gd name="connsiteX4" fmla="*/ 30354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78"/>
                  </a:moveTo>
                  <a:cubicBezTo>
                    <a:pt x="30354" y="23544"/>
                    <a:pt x="23653" y="30245"/>
                    <a:pt x="15387" y="30245"/>
                  </a:cubicBezTo>
                  <a:cubicBezTo>
                    <a:pt x="7121" y="30245"/>
                    <a:pt x="421" y="23544"/>
                    <a:pt x="421" y="15278"/>
                  </a:cubicBezTo>
                  <a:cubicBezTo>
                    <a:pt x="421" y="7012"/>
                    <a:pt x="7121" y="312"/>
                    <a:pt x="15387" y="312"/>
                  </a:cubicBezTo>
                  <a:cubicBezTo>
                    <a:pt x="23653" y="312"/>
                    <a:pt x="30354" y="7012"/>
                    <a:pt x="30354" y="15278"/>
                  </a:cubicBezTo>
                  <a:close/>
                </a:path>
              </a:pathLst>
            </a:custGeom>
            <a:solidFill>
              <a:srgbClr val="3D4A89"/>
            </a:solidFill>
            <a:ln w="6350" cap="flat">
              <a:noFill/>
              <a:prstDash val="solid"/>
              <a:round/>
            </a:ln>
          </p:spPr>
          <p:txBody>
            <a:bodyPr rtlCol="0" anchor="ctr"/>
            <a:lstStyle/>
            <a:p>
              <a:endParaRPr lang="en-US"/>
            </a:p>
          </p:txBody>
        </p:sp>
        <p:sp>
          <p:nvSpPr>
            <p:cNvPr id="875" name="Freeform: Shape 874">
              <a:extLst>
                <a:ext uri="{FF2B5EF4-FFF2-40B4-BE49-F238E27FC236}">
                  <a16:creationId xmlns:a16="http://schemas.microsoft.com/office/drawing/2014/main" id="{12D9A383-ADBC-0CBA-5C94-BFBDD3778824}"/>
                </a:ext>
              </a:extLst>
            </p:cNvPr>
            <p:cNvSpPr/>
            <p:nvPr/>
          </p:nvSpPr>
          <p:spPr>
            <a:xfrm>
              <a:off x="5743549" y="4350378"/>
              <a:ext cx="29933" cy="29933"/>
            </a:xfrm>
            <a:custGeom>
              <a:avLst/>
              <a:gdLst>
                <a:gd name="connsiteX0" fmla="*/ 30344 w 29933"/>
                <a:gd name="connsiteY0" fmla="*/ 15280 h 29933"/>
                <a:gd name="connsiteX1" fmla="*/ 15377 w 29933"/>
                <a:gd name="connsiteY1" fmla="*/ 30247 h 29933"/>
                <a:gd name="connsiteX2" fmla="*/ 411 w 29933"/>
                <a:gd name="connsiteY2" fmla="*/ 15280 h 29933"/>
                <a:gd name="connsiteX3" fmla="*/ 15377 w 29933"/>
                <a:gd name="connsiteY3" fmla="*/ 314 h 29933"/>
                <a:gd name="connsiteX4" fmla="*/ 30344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80"/>
                  </a:moveTo>
                  <a:cubicBezTo>
                    <a:pt x="30344" y="23546"/>
                    <a:pt x="23643" y="30247"/>
                    <a:pt x="15377" y="30247"/>
                  </a:cubicBezTo>
                  <a:cubicBezTo>
                    <a:pt x="7111" y="30247"/>
                    <a:pt x="411" y="23546"/>
                    <a:pt x="411" y="15280"/>
                  </a:cubicBezTo>
                  <a:cubicBezTo>
                    <a:pt x="411" y="7015"/>
                    <a:pt x="7111" y="314"/>
                    <a:pt x="15377" y="314"/>
                  </a:cubicBezTo>
                  <a:cubicBezTo>
                    <a:pt x="23643" y="314"/>
                    <a:pt x="30344" y="7015"/>
                    <a:pt x="30344" y="15280"/>
                  </a:cubicBezTo>
                  <a:close/>
                </a:path>
              </a:pathLst>
            </a:custGeom>
            <a:solidFill>
              <a:srgbClr val="482071"/>
            </a:solidFill>
            <a:ln w="6350" cap="flat">
              <a:noFill/>
              <a:prstDash val="solid"/>
              <a:round/>
            </a:ln>
          </p:spPr>
          <p:txBody>
            <a:bodyPr rtlCol="0" anchor="ctr"/>
            <a:lstStyle/>
            <a:p>
              <a:endParaRPr lang="en-US"/>
            </a:p>
          </p:txBody>
        </p:sp>
        <p:sp>
          <p:nvSpPr>
            <p:cNvPr id="876" name="Freeform: Shape 875">
              <a:extLst>
                <a:ext uri="{FF2B5EF4-FFF2-40B4-BE49-F238E27FC236}">
                  <a16:creationId xmlns:a16="http://schemas.microsoft.com/office/drawing/2014/main" id="{32577363-F899-07FF-62DC-E370957EAB45}"/>
                </a:ext>
              </a:extLst>
            </p:cNvPr>
            <p:cNvSpPr/>
            <p:nvPr/>
          </p:nvSpPr>
          <p:spPr>
            <a:xfrm>
              <a:off x="5847341" y="4343241"/>
              <a:ext cx="29933" cy="29933"/>
            </a:xfrm>
            <a:custGeom>
              <a:avLst/>
              <a:gdLst>
                <a:gd name="connsiteX0" fmla="*/ 30355 w 29933"/>
                <a:gd name="connsiteY0" fmla="*/ 15280 h 29933"/>
                <a:gd name="connsiteX1" fmla="*/ 15388 w 29933"/>
                <a:gd name="connsiteY1" fmla="*/ 30246 h 29933"/>
                <a:gd name="connsiteX2" fmla="*/ 421 w 29933"/>
                <a:gd name="connsiteY2" fmla="*/ 15280 h 29933"/>
                <a:gd name="connsiteX3" fmla="*/ 15388 w 29933"/>
                <a:gd name="connsiteY3" fmla="*/ 313 h 29933"/>
                <a:gd name="connsiteX4" fmla="*/ 30355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80"/>
                  </a:moveTo>
                  <a:cubicBezTo>
                    <a:pt x="30355" y="23546"/>
                    <a:pt x="23654" y="30246"/>
                    <a:pt x="15388" y="30246"/>
                  </a:cubicBezTo>
                  <a:cubicBezTo>
                    <a:pt x="7122" y="30246"/>
                    <a:pt x="421" y="23546"/>
                    <a:pt x="421" y="15280"/>
                  </a:cubicBezTo>
                  <a:cubicBezTo>
                    <a:pt x="421" y="7014"/>
                    <a:pt x="7122" y="313"/>
                    <a:pt x="15388" y="313"/>
                  </a:cubicBezTo>
                  <a:cubicBezTo>
                    <a:pt x="23654" y="313"/>
                    <a:pt x="30355" y="7014"/>
                    <a:pt x="30355" y="15280"/>
                  </a:cubicBezTo>
                  <a:close/>
                </a:path>
              </a:pathLst>
            </a:custGeom>
            <a:solidFill>
              <a:srgbClr val="39558B"/>
            </a:solidFill>
            <a:ln w="6350" cap="flat">
              <a:noFill/>
              <a:prstDash val="solid"/>
              <a:round/>
            </a:ln>
          </p:spPr>
          <p:txBody>
            <a:bodyPr rtlCol="0" anchor="ctr"/>
            <a:lstStyle/>
            <a:p>
              <a:endParaRPr lang="en-US"/>
            </a:p>
          </p:txBody>
        </p:sp>
        <p:sp>
          <p:nvSpPr>
            <p:cNvPr id="877" name="Freeform: Shape 876">
              <a:extLst>
                <a:ext uri="{FF2B5EF4-FFF2-40B4-BE49-F238E27FC236}">
                  <a16:creationId xmlns:a16="http://schemas.microsoft.com/office/drawing/2014/main" id="{8D281599-77ED-8539-C052-F96B3BA7FF1F}"/>
                </a:ext>
              </a:extLst>
            </p:cNvPr>
            <p:cNvSpPr/>
            <p:nvPr/>
          </p:nvSpPr>
          <p:spPr>
            <a:xfrm>
              <a:off x="5707677" y="4345880"/>
              <a:ext cx="29933" cy="29933"/>
            </a:xfrm>
            <a:custGeom>
              <a:avLst/>
              <a:gdLst>
                <a:gd name="connsiteX0" fmla="*/ 30340 w 29933"/>
                <a:gd name="connsiteY0" fmla="*/ 15280 h 29933"/>
                <a:gd name="connsiteX1" fmla="*/ 15373 w 29933"/>
                <a:gd name="connsiteY1" fmla="*/ 30247 h 29933"/>
                <a:gd name="connsiteX2" fmla="*/ 407 w 29933"/>
                <a:gd name="connsiteY2" fmla="*/ 15280 h 29933"/>
                <a:gd name="connsiteX3" fmla="*/ 15373 w 29933"/>
                <a:gd name="connsiteY3" fmla="*/ 313 h 29933"/>
                <a:gd name="connsiteX4" fmla="*/ 30340 w 29933"/>
                <a:gd name="connsiteY4" fmla="*/ 1528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0" y="15280"/>
                  </a:moveTo>
                  <a:cubicBezTo>
                    <a:pt x="30340" y="23546"/>
                    <a:pt x="23639" y="30247"/>
                    <a:pt x="15373" y="30247"/>
                  </a:cubicBezTo>
                  <a:cubicBezTo>
                    <a:pt x="7108" y="30247"/>
                    <a:pt x="407" y="23546"/>
                    <a:pt x="407" y="15280"/>
                  </a:cubicBezTo>
                  <a:cubicBezTo>
                    <a:pt x="407" y="7014"/>
                    <a:pt x="7108" y="313"/>
                    <a:pt x="15373" y="313"/>
                  </a:cubicBezTo>
                  <a:cubicBezTo>
                    <a:pt x="23639" y="313"/>
                    <a:pt x="30340" y="7014"/>
                    <a:pt x="30340" y="15280"/>
                  </a:cubicBezTo>
                  <a:close/>
                </a:path>
              </a:pathLst>
            </a:custGeom>
            <a:solidFill>
              <a:srgbClr val="470F62"/>
            </a:solidFill>
            <a:ln w="6350" cap="flat">
              <a:noFill/>
              <a:prstDash val="solid"/>
              <a:round/>
            </a:ln>
          </p:spPr>
          <p:txBody>
            <a:bodyPr rtlCol="0" anchor="ctr"/>
            <a:lstStyle/>
            <a:p>
              <a:endParaRPr lang="en-US"/>
            </a:p>
          </p:txBody>
        </p:sp>
        <p:sp>
          <p:nvSpPr>
            <p:cNvPr id="878" name="Freeform: Shape 877">
              <a:extLst>
                <a:ext uri="{FF2B5EF4-FFF2-40B4-BE49-F238E27FC236}">
                  <a16:creationId xmlns:a16="http://schemas.microsoft.com/office/drawing/2014/main" id="{F2B6FFA1-0839-5052-5CD0-ECE7D22BF64E}"/>
                </a:ext>
              </a:extLst>
            </p:cNvPr>
            <p:cNvSpPr/>
            <p:nvPr/>
          </p:nvSpPr>
          <p:spPr>
            <a:xfrm>
              <a:off x="5941379" y="4317201"/>
              <a:ext cx="29933" cy="29933"/>
            </a:xfrm>
            <a:custGeom>
              <a:avLst/>
              <a:gdLst>
                <a:gd name="connsiteX0" fmla="*/ 30365 w 29933"/>
                <a:gd name="connsiteY0" fmla="*/ 15277 h 29933"/>
                <a:gd name="connsiteX1" fmla="*/ 15398 w 29933"/>
                <a:gd name="connsiteY1" fmla="*/ 30244 h 29933"/>
                <a:gd name="connsiteX2" fmla="*/ 431 w 29933"/>
                <a:gd name="connsiteY2" fmla="*/ 15277 h 29933"/>
                <a:gd name="connsiteX3" fmla="*/ 15398 w 29933"/>
                <a:gd name="connsiteY3" fmla="*/ 310 h 29933"/>
                <a:gd name="connsiteX4" fmla="*/ 30365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77"/>
                  </a:moveTo>
                  <a:cubicBezTo>
                    <a:pt x="30365" y="23543"/>
                    <a:pt x="23664" y="30244"/>
                    <a:pt x="15398" y="30244"/>
                  </a:cubicBezTo>
                  <a:cubicBezTo>
                    <a:pt x="7132" y="30244"/>
                    <a:pt x="431" y="23543"/>
                    <a:pt x="431" y="15277"/>
                  </a:cubicBezTo>
                  <a:cubicBezTo>
                    <a:pt x="431" y="7011"/>
                    <a:pt x="7132" y="310"/>
                    <a:pt x="15398" y="310"/>
                  </a:cubicBezTo>
                  <a:cubicBezTo>
                    <a:pt x="23664" y="310"/>
                    <a:pt x="30365" y="7011"/>
                    <a:pt x="30365" y="15277"/>
                  </a:cubicBezTo>
                  <a:close/>
                </a:path>
              </a:pathLst>
            </a:custGeom>
            <a:solidFill>
              <a:srgbClr val="30678D"/>
            </a:solidFill>
            <a:ln w="6350" cap="flat">
              <a:noFill/>
              <a:prstDash val="solid"/>
              <a:round/>
            </a:ln>
          </p:spPr>
          <p:txBody>
            <a:bodyPr rtlCol="0" anchor="ctr"/>
            <a:lstStyle/>
            <a:p>
              <a:endParaRPr lang="en-US"/>
            </a:p>
          </p:txBody>
        </p:sp>
        <p:sp>
          <p:nvSpPr>
            <p:cNvPr id="879" name="Freeform: Shape 878">
              <a:extLst>
                <a:ext uri="{FF2B5EF4-FFF2-40B4-BE49-F238E27FC236}">
                  <a16:creationId xmlns:a16="http://schemas.microsoft.com/office/drawing/2014/main" id="{226BA617-86C3-DFB2-395B-D36BC4FEBE5E}"/>
                </a:ext>
              </a:extLst>
            </p:cNvPr>
            <p:cNvSpPr/>
            <p:nvPr/>
          </p:nvSpPr>
          <p:spPr>
            <a:xfrm>
              <a:off x="5969447" y="4311523"/>
              <a:ext cx="29933" cy="29933"/>
            </a:xfrm>
            <a:custGeom>
              <a:avLst/>
              <a:gdLst>
                <a:gd name="connsiteX0" fmla="*/ 30368 w 29933"/>
                <a:gd name="connsiteY0" fmla="*/ 15276 h 29933"/>
                <a:gd name="connsiteX1" fmla="*/ 15401 w 29933"/>
                <a:gd name="connsiteY1" fmla="*/ 30243 h 29933"/>
                <a:gd name="connsiteX2" fmla="*/ 434 w 29933"/>
                <a:gd name="connsiteY2" fmla="*/ 15276 h 29933"/>
                <a:gd name="connsiteX3" fmla="*/ 15401 w 29933"/>
                <a:gd name="connsiteY3" fmla="*/ 310 h 29933"/>
                <a:gd name="connsiteX4" fmla="*/ 30368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76"/>
                  </a:moveTo>
                  <a:cubicBezTo>
                    <a:pt x="30368" y="23542"/>
                    <a:pt x="23667" y="30243"/>
                    <a:pt x="15401" y="30243"/>
                  </a:cubicBezTo>
                  <a:cubicBezTo>
                    <a:pt x="7135" y="30243"/>
                    <a:pt x="434" y="23542"/>
                    <a:pt x="434" y="15276"/>
                  </a:cubicBezTo>
                  <a:cubicBezTo>
                    <a:pt x="434" y="7011"/>
                    <a:pt x="7135" y="310"/>
                    <a:pt x="15401" y="310"/>
                  </a:cubicBezTo>
                  <a:cubicBezTo>
                    <a:pt x="23667" y="310"/>
                    <a:pt x="30368" y="7011"/>
                    <a:pt x="30368" y="15276"/>
                  </a:cubicBezTo>
                  <a:close/>
                </a:path>
              </a:pathLst>
            </a:custGeom>
            <a:solidFill>
              <a:srgbClr val="365B8C"/>
            </a:solidFill>
            <a:ln w="6350" cap="flat">
              <a:noFill/>
              <a:prstDash val="solid"/>
              <a:round/>
            </a:ln>
          </p:spPr>
          <p:txBody>
            <a:bodyPr rtlCol="0" anchor="ctr"/>
            <a:lstStyle/>
            <a:p>
              <a:endParaRPr lang="en-US"/>
            </a:p>
          </p:txBody>
        </p:sp>
        <p:sp>
          <p:nvSpPr>
            <p:cNvPr id="880" name="Freeform: Shape 879">
              <a:extLst>
                <a:ext uri="{FF2B5EF4-FFF2-40B4-BE49-F238E27FC236}">
                  <a16:creationId xmlns:a16="http://schemas.microsoft.com/office/drawing/2014/main" id="{D8DAD356-EAC4-5E7A-D72C-22329E02C680}"/>
                </a:ext>
              </a:extLst>
            </p:cNvPr>
            <p:cNvSpPr/>
            <p:nvPr/>
          </p:nvSpPr>
          <p:spPr>
            <a:xfrm>
              <a:off x="5842141" y="4332099"/>
              <a:ext cx="29933" cy="29933"/>
            </a:xfrm>
            <a:custGeom>
              <a:avLst/>
              <a:gdLst>
                <a:gd name="connsiteX0" fmla="*/ 30354 w 29933"/>
                <a:gd name="connsiteY0" fmla="*/ 15279 h 29933"/>
                <a:gd name="connsiteX1" fmla="*/ 15388 w 29933"/>
                <a:gd name="connsiteY1" fmla="*/ 30245 h 29933"/>
                <a:gd name="connsiteX2" fmla="*/ 421 w 29933"/>
                <a:gd name="connsiteY2" fmla="*/ 15279 h 29933"/>
                <a:gd name="connsiteX3" fmla="*/ 15388 w 29933"/>
                <a:gd name="connsiteY3" fmla="*/ 312 h 29933"/>
                <a:gd name="connsiteX4" fmla="*/ 30354 w 29933"/>
                <a:gd name="connsiteY4" fmla="*/ 1527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79"/>
                  </a:moveTo>
                  <a:cubicBezTo>
                    <a:pt x="30354" y="23544"/>
                    <a:pt x="23653" y="30245"/>
                    <a:pt x="15388" y="30245"/>
                  </a:cubicBezTo>
                  <a:cubicBezTo>
                    <a:pt x="7122" y="30245"/>
                    <a:pt x="421" y="23544"/>
                    <a:pt x="421" y="15279"/>
                  </a:cubicBezTo>
                  <a:cubicBezTo>
                    <a:pt x="421" y="7013"/>
                    <a:pt x="7122" y="312"/>
                    <a:pt x="15388" y="312"/>
                  </a:cubicBezTo>
                  <a:cubicBezTo>
                    <a:pt x="23653" y="312"/>
                    <a:pt x="30354" y="7013"/>
                    <a:pt x="30354" y="15279"/>
                  </a:cubicBezTo>
                  <a:close/>
                </a:path>
              </a:pathLst>
            </a:custGeom>
            <a:solidFill>
              <a:srgbClr val="423E85"/>
            </a:solidFill>
            <a:ln w="6350" cap="flat">
              <a:noFill/>
              <a:prstDash val="solid"/>
              <a:round/>
            </a:ln>
          </p:spPr>
          <p:txBody>
            <a:bodyPr rtlCol="0" anchor="ctr"/>
            <a:lstStyle/>
            <a:p>
              <a:endParaRPr lang="en-US"/>
            </a:p>
          </p:txBody>
        </p:sp>
        <p:sp>
          <p:nvSpPr>
            <p:cNvPr id="881" name="Freeform: Shape 880">
              <a:extLst>
                <a:ext uri="{FF2B5EF4-FFF2-40B4-BE49-F238E27FC236}">
                  <a16:creationId xmlns:a16="http://schemas.microsoft.com/office/drawing/2014/main" id="{BF25E466-5745-C1C1-1A0C-052326517C28}"/>
                </a:ext>
              </a:extLst>
            </p:cNvPr>
            <p:cNvSpPr/>
            <p:nvPr/>
          </p:nvSpPr>
          <p:spPr>
            <a:xfrm>
              <a:off x="5961230" y="4310103"/>
              <a:ext cx="29933" cy="29933"/>
            </a:xfrm>
            <a:custGeom>
              <a:avLst/>
              <a:gdLst>
                <a:gd name="connsiteX0" fmla="*/ 30367 w 29933"/>
                <a:gd name="connsiteY0" fmla="*/ 15276 h 29933"/>
                <a:gd name="connsiteX1" fmla="*/ 15400 w 29933"/>
                <a:gd name="connsiteY1" fmla="*/ 30243 h 29933"/>
                <a:gd name="connsiteX2" fmla="*/ 433 w 29933"/>
                <a:gd name="connsiteY2" fmla="*/ 15276 h 29933"/>
                <a:gd name="connsiteX3" fmla="*/ 15400 w 29933"/>
                <a:gd name="connsiteY3" fmla="*/ 310 h 29933"/>
                <a:gd name="connsiteX4" fmla="*/ 30367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76"/>
                  </a:moveTo>
                  <a:cubicBezTo>
                    <a:pt x="30367" y="23542"/>
                    <a:pt x="23666" y="30243"/>
                    <a:pt x="15400" y="30243"/>
                  </a:cubicBezTo>
                  <a:cubicBezTo>
                    <a:pt x="7134" y="30243"/>
                    <a:pt x="433" y="23542"/>
                    <a:pt x="433" y="15276"/>
                  </a:cubicBezTo>
                  <a:cubicBezTo>
                    <a:pt x="433" y="7010"/>
                    <a:pt x="7134" y="310"/>
                    <a:pt x="15400" y="310"/>
                  </a:cubicBezTo>
                  <a:cubicBezTo>
                    <a:pt x="23666" y="310"/>
                    <a:pt x="30367" y="7010"/>
                    <a:pt x="30367" y="15276"/>
                  </a:cubicBezTo>
                  <a:close/>
                </a:path>
              </a:pathLst>
            </a:custGeom>
            <a:solidFill>
              <a:srgbClr val="30678D"/>
            </a:solidFill>
            <a:ln w="6350" cap="flat">
              <a:noFill/>
              <a:prstDash val="solid"/>
              <a:round/>
            </a:ln>
          </p:spPr>
          <p:txBody>
            <a:bodyPr rtlCol="0" anchor="ctr"/>
            <a:lstStyle/>
            <a:p>
              <a:endParaRPr lang="en-US"/>
            </a:p>
          </p:txBody>
        </p:sp>
        <p:sp>
          <p:nvSpPr>
            <p:cNvPr id="882" name="Freeform: Shape 881">
              <a:extLst>
                <a:ext uri="{FF2B5EF4-FFF2-40B4-BE49-F238E27FC236}">
                  <a16:creationId xmlns:a16="http://schemas.microsoft.com/office/drawing/2014/main" id="{460759E0-C670-B490-618E-18733C0C2F9C}"/>
                </a:ext>
              </a:extLst>
            </p:cNvPr>
            <p:cNvSpPr/>
            <p:nvPr/>
          </p:nvSpPr>
          <p:spPr>
            <a:xfrm>
              <a:off x="5949322" y="4318014"/>
              <a:ext cx="29933" cy="29933"/>
            </a:xfrm>
            <a:custGeom>
              <a:avLst/>
              <a:gdLst>
                <a:gd name="connsiteX0" fmla="*/ 30365 w 29933"/>
                <a:gd name="connsiteY0" fmla="*/ 15277 h 29933"/>
                <a:gd name="connsiteX1" fmla="*/ 15399 w 29933"/>
                <a:gd name="connsiteY1" fmla="*/ 30244 h 29933"/>
                <a:gd name="connsiteX2" fmla="*/ 432 w 29933"/>
                <a:gd name="connsiteY2" fmla="*/ 15277 h 29933"/>
                <a:gd name="connsiteX3" fmla="*/ 15399 w 29933"/>
                <a:gd name="connsiteY3" fmla="*/ 310 h 29933"/>
                <a:gd name="connsiteX4" fmla="*/ 30365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77"/>
                  </a:moveTo>
                  <a:cubicBezTo>
                    <a:pt x="30365" y="23543"/>
                    <a:pt x="23665" y="30244"/>
                    <a:pt x="15399" y="30244"/>
                  </a:cubicBezTo>
                  <a:cubicBezTo>
                    <a:pt x="7133" y="30244"/>
                    <a:pt x="432" y="23543"/>
                    <a:pt x="432" y="15277"/>
                  </a:cubicBezTo>
                  <a:cubicBezTo>
                    <a:pt x="432" y="7011"/>
                    <a:pt x="7133" y="310"/>
                    <a:pt x="15399" y="310"/>
                  </a:cubicBezTo>
                  <a:cubicBezTo>
                    <a:pt x="23665" y="310"/>
                    <a:pt x="30365" y="7011"/>
                    <a:pt x="30365" y="15277"/>
                  </a:cubicBezTo>
                  <a:close/>
                </a:path>
              </a:pathLst>
            </a:custGeom>
            <a:solidFill>
              <a:srgbClr val="365B8C"/>
            </a:solidFill>
            <a:ln w="6350" cap="flat">
              <a:noFill/>
              <a:prstDash val="solid"/>
              <a:round/>
            </a:ln>
          </p:spPr>
          <p:txBody>
            <a:bodyPr rtlCol="0" anchor="ctr"/>
            <a:lstStyle/>
            <a:p>
              <a:endParaRPr lang="en-US"/>
            </a:p>
          </p:txBody>
        </p:sp>
        <p:sp>
          <p:nvSpPr>
            <p:cNvPr id="883" name="Freeform: Shape 882">
              <a:extLst>
                <a:ext uri="{FF2B5EF4-FFF2-40B4-BE49-F238E27FC236}">
                  <a16:creationId xmlns:a16="http://schemas.microsoft.com/office/drawing/2014/main" id="{D25C5C6E-FB6F-B68D-FB19-AFD70B501B58}"/>
                </a:ext>
              </a:extLst>
            </p:cNvPr>
            <p:cNvSpPr/>
            <p:nvPr/>
          </p:nvSpPr>
          <p:spPr>
            <a:xfrm>
              <a:off x="6017408" y="4311398"/>
              <a:ext cx="29933" cy="29933"/>
            </a:xfrm>
            <a:custGeom>
              <a:avLst/>
              <a:gdLst>
                <a:gd name="connsiteX0" fmla="*/ 30373 w 29933"/>
                <a:gd name="connsiteY0" fmla="*/ 15276 h 29933"/>
                <a:gd name="connsiteX1" fmla="*/ 15406 w 29933"/>
                <a:gd name="connsiteY1" fmla="*/ 30243 h 29933"/>
                <a:gd name="connsiteX2" fmla="*/ 439 w 29933"/>
                <a:gd name="connsiteY2" fmla="*/ 15276 h 29933"/>
                <a:gd name="connsiteX3" fmla="*/ 15406 w 29933"/>
                <a:gd name="connsiteY3" fmla="*/ 310 h 29933"/>
                <a:gd name="connsiteX4" fmla="*/ 30373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76"/>
                  </a:moveTo>
                  <a:cubicBezTo>
                    <a:pt x="30373" y="23542"/>
                    <a:pt x="23672" y="30243"/>
                    <a:pt x="15406" y="30243"/>
                  </a:cubicBezTo>
                  <a:cubicBezTo>
                    <a:pt x="7140" y="30243"/>
                    <a:pt x="439" y="23542"/>
                    <a:pt x="439" y="15276"/>
                  </a:cubicBezTo>
                  <a:cubicBezTo>
                    <a:pt x="439" y="7011"/>
                    <a:pt x="7140" y="310"/>
                    <a:pt x="15406" y="310"/>
                  </a:cubicBezTo>
                  <a:cubicBezTo>
                    <a:pt x="23672" y="310"/>
                    <a:pt x="30373" y="7011"/>
                    <a:pt x="30373" y="15276"/>
                  </a:cubicBezTo>
                  <a:close/>
                </a:path>
              </a:pathLst>
            </a:custGeom>
            <a:solidFill>
              <a:srgbClr val="277C8E"/>
            </a:solidFill>
            <a:ln w="6350" cap="flat">
              <a:noFill/>
              <a:prstDash val="solid"/>
              <a:round/>
            </a:ln>
          </p:spPr>
          <p:txBody>
            <a:bodyPr rtlCol="0" anchor="ctr"/>
            <a:lstStyle/>
            <a:p>
              <a:endParaRPr lang="en-US"/>
            </a:p>
          </p:txBody>
        </p:sp>
        <p:sp>
          <p:nvSpPr>
            <p:cNvPr id="884" name="Freeform: Shape 883">
              <a:extLst>
                <a:ext uri="{FF2B5EF4-FFF2-40B4-BE49-F238E27FC236}">
                  <a16:creationId xmlns:a16="http://schemas.microsoft.com/office/drawing/2014/main" id="{D68FF166-86D8-F4C5-A0BC-DB665714B081}"/>
                </a:ext>
              </a:extLst>
            </p:cNvPr>
            <p:cNvSpPr/>
            <p:nvPr/>
          </p:nvSpPr>
          <p:spPr>
            <a:xfrm>
              <a:off x="5866988" y="4322789"/>
              <a:ext cx="29933" cy="29933"/>
            </a:xfrm>
            <a:custGeom>
              <a:avLst/>
              <a:gdLst>
                <a:gd name="connsiteX0" fmla="*/ 30357 w 29933"/>
                <a:gd name="connsiteY0" fmla="*/ 15278 h 29933"/>
                <a:gd name="connsiteX1" fmla="*/ 15390 w 29933"/>
                <a:gd name="connsiteY1" fmla="*/ 30244 h 29933"/>
                <a:gd name="connsiteX2" fmla="*/ 424 w 29933"/>
                <a:gd name="connsiteY2" fmla="*/ 15278 h 29933"/>
                <a:gd name="connsiteX3" fmla="*/ 15390 w 29933"/>
                <a:gd name="connsiteY3" fmla="*/ 311 h 29933"/>
                <a:gd name="connsiteX4" fmla="*/ 30357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8"/>
                  </a:moveTo>
                  <a:cubicBezTo>
                    <a:pt x="30357" y="23543"/>
                    <a:pt x="23656" y="30244"/>
                    <a:pt x="15390" y="30244"/>
                  </a:cubicBezTo>
                  <a:cubicBezTo>
                    <a:pt x="7124" y="30244"/>
                    <a:pt x="424" y="23543"/>
                    <a:pt x="424" y="15278"/>
                  </a:cubicBezTo>
                  <a:cubicBezTo>
                    <a:pt x="424" y="7012"/>
                    <a:pt x="7124" y="311"/>
                    <a:pt x="15390" y="311"/>
                  </a:cubicBezTo>
                  <a:cubicBezTo>
                    <a:pt x="23656" y="311"/>
                    <a:pt x="30357" y="7012"/>
                    <a:pt x="30357" y="15278"/>
                  </a:cubicBezTo>
                  <a:close/>
                </a:path>
              </a:pathLst>
            </a:custGeom>
            <a:solidFill>
              <a:srgbClr val="433C84"/>
            </a:solidFill>
            <a:ln w="6350" cap="flat">
              <a:noFill/>
              <a:prstDash val="solid"/>
              <a:round/>
            </a:ln>
          </p:spPr>
          <p:txBody>
            <a:bodyPr rtlCol="0" anchor="ctr"/>
            <a:lstStyle/>
            <a:p>
              <a:endParaRPr lang="en-US"/>
            </a:p>
          </p:txBody>
        </p:sp>
        <p:sp>
          <p:nvSpPr>
            <p:cNvPr id="885" name="Freeform: Shape 884">
              <a:extLst>
                <a:ext uri="{FF2B5EF4-FFF2-40B4-BE49-F238E27FC236}">
                  <a16:creationId xmlns:a16="http://schemas.microsoft.com/office/drawing/2014/main" id="{AE4E4905-F899-F065-317E-75A862A47F91}"/>
                </a:ext>
              </a:extLst>
            </p:cNvPr>
            <p:cNvSpPr/>
            <p:nvPr/>
          </p:nvSpPr>
          <p:spPr>
            <a:xfrm>
              <a:off x="5935048" y="4313214"/>
              <a:ext cx="29933" cy="29933"/>
            </a:xfrm>
            <a:custGeom>
              <a:avLst/>
              <a:gdLst>
                <a:gd name="connsiteX0" fmla="*/ 30364 w 29933"/>
                <a:gd name="connsiteY0" fmla="*/ 15277 h 29933"/>
                <a:gd name="connsiteX1" fmla="*/ 15397 w 29933"/>
                <a:gd name="connsiteY1" fmla="*/ 30243 h 29933"/>
                <a:gd name="connsiteX2" fmla="*/ 431 w 29933"/>
                <a:gd name="connsiteY2" fmla="*/ 15277 h 29933"/>
                <a:gd name="connsiteX3" fmla="*/ 15397 w 29933"/>
                <a:gd name="connsiteY3" fmla="*/ 310 h 29933"/>
                <a:gd name="connsiteX4" fmla="*/ 30364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77"/>
                  </a:moveTo>
                  <a:cubicBezTo>
                    <a:pt x="30364" y="23542"/>
                    <a:pt x="23663" y="30243"/>
                    <a:pt x="15397" y="30243"/>
                  </a:cubicBezTo>
                  <a:cubicBezTo>
                    <a:pt x="7131" y="30243"/>
                    <a:pt x="431" y="23542"/>
                    <a:pt x="431" y="15277"/>
                  </a:cubicBezTo>
                  <a:cubicBezTo>
                    <a:pt x="431" y="7011"/>
                    <a:pt x="7131" y="310"/>
                    <a:pt x="15397" y="310"/>
                  </a:cubicBezTo>
                  <a:cubicBezTo>
                    <a:pt x="23663" y="310"/>
                    <a:pt x="30364" y="7011"/>
                    <a:pt x="30364" y="15277"/>
                  </a:cubicBezTo>
                  <a:close/>
                </a:path>
              </a:pathLst>
            </a:custGeom>
            <a:solidFill>
              <a:srgbClr val="32638D"/>
            </a:solidFill>
            <a:ln w="6350" cap="flat">
              <a:noFill/>
              <a:prstDash val="solid"/>
              <a:round/>
            </a:ln>
          </p:spPr>
          <p:txBody>
            <a:bodyPr rtlCol="0" anchor="ctr"/>
            <a:lstStyle/>
            <a:p>
              <a:endParaRPr lang="en-US"/>
            </a:p>
          </p:txBody>
        </p:sp>
        <p:sp>
          <p:nvSpPr>
            <p:cNvPr id="886" name="Freeform: Shape 885">
              <a:extLst>
                <a:ext uri="{FF2B5EF4-FFF2-40B4-BE49-F238E27FC236}">
                  <a16:creationId xmlns:a16="http://schemas.microsoft.com/office/drawing/2014/main" id="{D83B9EC1-8305-9688-51E4-B90330644EEA}"/>
                </a:ext>
              </a:extLst>
            </p:cNvPr>
            <p:cNvSpPr/>
            <p:nvPr/>
          </p:nvSpPr>
          <p:spPr>
            <a:xfrm>
              <a:off x="5944882" y="4305633"/>
              <a:ext cx="29933" cy="29933"/>
            </a:xfrm>
            <a:custGeom>
              <a:avLst/>
              <a:gdLst>
                <a:gd name="connsiteX0" fmla="*/ 30365 w 29933"/>
                <a:gd name="connsiteY0" fmla="*/ 15276 h 29933"/>
                <a:gd name="connsiteX1" fmla="*/ 15398 w 29933"/>
                <a:gd name="connsiteY1" fmla="*/ 30242 h 29933"/>
                <a:gd name="connsiteX2" fmla="*/ 432 w 29933"/>
                <a:gd name="connsiteY2" fmla="*/ 15276 h 29933"/>
                <a:gd name="connsiteX3" fmla="*/ 15398 w 29933"/>
                <a:gd name="connsiteY3" fmla="*/ 309 h 29933"/>
                <a:gd name="connsiteX4" fmla="*/ 30365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76"/>
                  </a:moveTo>
                  <a:cubicBezTo>
                    <a:pt x="30365" y="23542"/>
                    <a:pt x="23664" y="30242"/>
                    <a:pt x="15398" y="30242"/>
                  </a:cubicBezTo>
                  <a:cubicBezTo>
                    <a:pt x="7132" y="30242"/>
                    <a:pt x="432" y="23542"/>
                    <a:pt x="432" y="15276"/>
                  </a:cubicBezTo>
                  <a:cubicBezTo>
                    <a:pt x="432" y="7010"/>
                    <a:pt x="7132" y="309"/>
                    <a:pt x="15398" y="309"/>
                  </a:cubicBezTo>
                  <a:cubicBezTo>
                    <a:pt x="23664" y="309"/>
                    <a:pt x="30365" y="7010"/>
                    <a:pt x="30365" y="15276"/>
                  </a:cubicBezTo>
                  <a:close/>
                </a:path>
              </a:pathLst>
            </a:custGeom>
            <a:solidFill>
              <a:srgbClr val="31658D"/>
            </a:solidFill>
            <a:ln w="6350" cap="flat">
              <a:noFill/>
              <a:prstDash val="solid"/>
              <a:round/>
            </a:ln>
          </p:spPr>
          <p:txBody>
            <a:bodyPr rtlCol="0" anchor="ctr"/>
            <a:lstStyle/>
            <a:p>
              <a:endParaRPr lang="en-US"/>
            </a:p>
          </p:txBody>
        </p:sp>
        <p:sp>
          <p:nvSpPr>
            <p:cNvPr id="887" name="Freeform: Shape 886">
              <a:extLst>
                <a:ext uri="{FF2B5EF4-FFF2-40B4-BE49-F238E27FC236}">
                  <a16:creationId xmlns:a16="http://schemas.microsoft.com/office/drawing/2014/main" id="{964FD343-BAA5-86CD-69AA-D33438D7B0E8}"/>
                </a:ext>
              </a:extLst>
            </p:cNvPr>
            <p:cNvSpPr/>
            <p:nvPr/>
          </p:nvSpPr>
          <p:spPr>
            <a:xfrm>
              <a:off x="5898505" y="4318448"/>
              <a:ext cx="29933" cy="29933"/>
            </a:xfrm>
            <a:custGeom>
              <a:avLst/>
              <a:gdLst>
                <a:gd name="connsiteX0" fmla="*/ 30360 w 29933"/>
                <a:gd name="connsiteY0" fmla="*/ 15277 h 29933"/>
                <a:gd name="connsiteX1" fmla="*/ 15393 w 29933"/>
                <a:gd name="connsiteY1" fmla="*/ 30244 h 29933"/>
                <a:gd name="connsiteX2" fmla="*/ 427 w 29933"/>
                <a:gd name="connsiteY2" fmla="*/ 15277 h 29933"/>
                <a:gd name="connsiteX3" fmla="*/ 15393 w 29933"/>
                <a:gd name="connsiteY3" fmla="*/ 310 h 29933"/>
                <a:gd name="connsiteX4" fmla="*/ 30360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7"/>
                  </a:moveTo>
                  <a:cubicBezTo>
                    <a:pt x="30360" y="23543"/>
                    <a:pt x="23659" y="30244"/>
                    <a:pt x="15393" y="30244"/>
                  </a:cubicBezTo>
                  <a:cubicBezTo>
                    <a:pt x="7128" y="30244"/>
                    <a:pt x="427" y="23543"/>
                    <a:pt x="427" y="15277"/>
                  </a:cubicBezTo>
                  <a:cubicBezTo>
                    <a:pt x="427" y="7011"/>
                    <a:pt x="7128" y="310"/>
                    <a:pt x="15393" y="310"/>
                  </a:cubicBezTo>
                  <a:cubicBezTo>
                    <a:pt x="23659" y="310"/>
                    <a:pt x="30360" y="7011"/>
                    <a:pt x="30360" y="15277"/>
                  </a:cubicBezTo>
                  <a:close/>
                </a:path>
              </a:pathLst>
            </a:custGeom>
            <a:solidFill>
              <a:srgbClr val="3C4E8A"/>
            </a:solidFill>
            <a:ln w="6350" cap="flat">
              <a:noFill/>
              <a:prstDash val="solid"/>
              <a:round/>
            </a:ln>
          </p:spPr>
          <p:txBody>
            <a:bodyPr rtlCol="0" anchor="ctr"/>
            <a:lstStyle/>
            <a:p>
              <a:endParaRPr lang="en-US"/>
            </a:p>
          </p:txBody>
        </p:sp>
        <p:sp>
          <p:nvSpPr>
            <p:cNvPr id="888" name="Freeform: Shape 887">
              <a:extLst>
                <a:ext uri="{FF2B5EF4-FFF2-40B4-BE49-F238E27FC236}">
                  <a16:creationId xmlns:a16="http://schemas.microsoft.com/office/drawing/2014/main" id="{F3D0B68C-F748-71D8-7113-081CD5B06851}"/>
                </a:ext>
              </a:extLst>
            </p:cNvPr>
            <p:cNvSpPr/>
            <p:nvPr/>
          </p:nvSpPr>
          <p:spPr>
            <a:xfrm>
              <a:off x="5854870" y="4312852"/>
              <a:ext cx="29933" cy="29933"/>
            </a:xfrm>
            <a:custGeom>
              <a:avLst/>
              <a:gdLst>
                <a:gd name="connsiteX0" fmla="*/ 30356 w 29933"/>
                <a:gd name="connsiteY0" fmla="*/ 15276 h 29933"/>
                <a:gd name="connsiteX1" fmla="*/ 15389 w 29933"/>
                <a:gd name="connsiteY1" fmla="*/ 30243 h 29933"/>
                <a:gd name="connsiteX2" fmla="*/ 422 w 29933"/>
                <a:gd name="connsiteY2" fmla="*/ 15276 h 29933"/>
                <a:gd name="connsiteX3" fmla="*/ 15389 w 29933"/>
                <a:gd name="connsiteY3" fmla="*/ 310 h 29933"/>
                <a:gd name="connsiteX4" fmla="*/ 30356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76"/>
                  </a:moveTo>
                  <a:cubicBezTo>
                    <a:pt x="30356" y="23542"/>
                    <a:pt x="23655" y="30243"/>
                    <a:pt x="15389" y="30243"/>
                  </a:cubicBezTo>
                  <a:cubicBezTo>
                    <a:pt x="7123" y="30243"/>
                    <a:pt x="422" y="23542"/>
                    <a:pt x="422" y="15276"/>
                  </a:cubicBezTo>
                  <a:cubicBezTo>
                    <a:pt x="422" y="7011"/>
                    <a:pt x="7123" y="310"/>
                    <a:pt x="15389" y="310"/>
                  </a:cubicBezTo>
                  <a:cubicBezTo>
                    <a:pt x="23655" y="310"/>
                    <a:pt x="30356" y="7011"/>
                    <a:pt x="30356" y="15276"/>
                  </a:cubicBezTo>
                  <a:close/>
                </a:path>
              </a:pathLst>
            </a:custGeom>
            <a:solidFill>
              <a:srgbClr val="3F4788"/>
            </a:solidFill>
            <a:ln w="6350" cap="flat">
              <a:noFill/>
              <a:prstDash val="solid"/>
              <a:round/>
            </a:ln>
          </p:spPr>
          <p:txBody>
            <a:bodyPr rtlCol="0" anchor="ctr"/>
            <a:lstStyle/>
            <a:p>
              <a:endParaRPr lang="en-US"/>
            </a:p>
          </p:txBody>
        </p:sp>
        <p:sp>
          <p:nvSpPr>
            <p:cNvPr id="889" name="Freeform: Shape 888">
              <a:extLst>
                <a:ext uri="{FF2B5EF4-FFF2-40B4-BE49-F238E27FC236}">
                  <a16:creationId xmlns:a16="http://schemas.microsoft.com/office/drawing/2014/main" id="{01854EED-0B89-A8A4-41C9-440DDD4D2F30}"/>
                </a:ext>
              </a:extLst>
            </p:cNvPr>
            <p:cNvSpPr/>
            <p:nvPr/>
          </p:nvSpPr>
          <p:spPr>
            <a:xfrm>
              <a:off x="5897470" y="4313351"/>
              <a:ext cx="29933" cy="29933"/>
            </a:xfrm>
            <a:custGeom>
              <a:avLst/>
              <a:gdLst>
                <a:gd name="connsiteX0" fmla="*/ 30360 w 29933"/>
                <a:gd name="connsiteY0" fmla="*/ 15277 h 29933"/>
                <a:gd name="connsiteX1" fmla="*/ 15393 w 29933"/>
                <a:gd name="connsiteY1" fmla="*/ 30243 h 29933"/>
                <a:gd name="connsiteX2" fmla="*/ 427 w 29933"/>
                <a:gd name="connsiteY2" fmla="*/ 15277 h 29933"/>
                <a:gd name="connsiteX3" fmla="*/ 15393 w 29933"/>
                <a:gd name="connsiteY3" fmla="*/ 310 h 29933"/>
                <a:gd name="connsiteX4" fmla="*/ 30360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7"/>
                  </a:moveTo>
                  <a:cubicBezTo>
                    <a:pt x="30360" y="23542"/>
                    <a:pt x="23659" y="30243"/>
                    <a:pt x="15393" y="30243"/>
                  </a:cubicBezTo>
                  <a:cubicBezTo>
                    <a:pt x="7128" y="30243"/>
                    <a:pt x="427" y="23542"/>
                    <a:pt x="427" y="15277"/>
                  </a:cubicBezTo>
                  <a:cubicBezTo>
                    <a:pt x="427" y="7011"/>
                    <a:pt x="7128" y="310"/>
                    <a:pt x="15393" y="310"/>
                  </a:cubicBezTo>
                  <a:cubicBezTo>
                    <a:pt x="23659" y="310"/>
                    <a:pt x="30360" y="7011"/>
                    <a:pt x="30360" y="15277"/>
                  </a:cubicBezTo>
                  <a:close/>
                </a:path>
              </a:pathLst>
            </a:custGeom>
            <a:solidFill>
              <a:srgbClr val="472B7A"/>
            </a:solidFill>
            <a:ln w="6350" cap="flat">
              <a:noFill/>
              <a:prstDash val="solid"/>
              <a:round/>
            </a:ln>
          </p:spPr>
          <p:txBody>
            <a:bodyPr rtlCol="0" anchor="ctr"/>
            <a:lstStyle/>
            <a:p>
              <a:endParaRPr lang="en-US"/>
            </a:p>
          </p:txBody>
        </p:sp>
        <p:sp>
          <p:nvSpPr>
            <p:cNvPr id="890" name="Freeform: Shape 889">
              <a:extLst>
                <a:ext uri="{FF2B5EF4-FFF2-40B4-BE49-F238E27FC236}">
                  <a16:creationId xmlns:a16="http://schemas.microsoft.com/office/drawing/2014/main" id="{419941F6-8C35-68D9-E7A5-2FCBA90E48B8}"/>
                </a:ext>
              </a:extLst>
            </p:cNvPr>
            <p:cNvSpPr/>
            <p:nvPr/>
          </p:nvSpPr>
          <p:spPr>
            <a:xfrm>
              <a:off x="5859776" y="4316458"/>
              <a:ext cx="29933" cy="29933"/>
            </a:xfrm>
            <a:custGeom>
              <a:avLst/>
              <a:gdLst>
                <a:gd name="connsiteX0" fmla="*/ 30356 w 29933"/>
                <a:gd name="connsiteY0" fmla="*/ 15277 h 29933"/>
                <a:gd name="connsiteX1" fmla="*/ 15389 w 29933"/>
                <a:gd name="connsiteY1" fmla="*/ 30244 h 29933"/>
                <a:gd name="connsiteX2" fmla="*/ 423 w 29933"/>
                <a:gd name="connsiteY2" fmla="*/ 15277 h 29933"/>
                <a:gd name="connsiteX3" fmla="*/ 15389 w 29933"/>
                <a:gd name="connsiteY3" fmla="*/ 310 h 29933"/>
                <a:gd name="connsiteX4" fmla="*/ 30356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77"/>
                  </a:moveTo>
                  <a:cubicBezTo>
                    <a:pt x="30356" y="23543"/>
                    <a:pt x="23655" y="30244"/>
                    <a:pt x="15389" y="30244"/>
                  </a:cubicBezTo>
                  <a:cubicBezTo>
                    <a:pt x="7124" y="30244"/>
                    <a:pt x="423" y="23543"/>
                    <a:pt x="423" y="15277"/>
                  </a:cubicBezTo>
                  <a:cubicBezTo>
                    <a:pt x="423" y="7011"/>
                    <a:pt x="7124" y="310"/>
                    <a:pt x="15389" y="310"/>
                  </a:cubicBezTo>
                  <a:cubicBezTo>
                    <a:pt x="23655" y="310"/>
                    <a:pt x="30356" y="7011"/>
                    <a:pt x="30356" y="15277"/>
                  </a:cubicBezTo>
                  <a:close/>
                </a:path>
              </a:pathLst>
            </a:custGeom>
            <a:solidFill>
              <a:srgbClr val="404387"/>
            </a:solidFill>
            <a:ln w="6350" cap="flat">
              <a:noFill/>
              <a:prstDash val="solid"/>
              <a:round/>
            </a:ln>
          </p:spPr>
          <p:txBody>
            <a:bodyPr rtlCol="0" anchor="ctr"/>
            <a:lstStyle/>
            <a:p>
              <a:endParaRPr lang="en-US"/>
            </a:p>
          </p:txBody>
        </p:sp>
        <p:sp>
          <p:nvSpPr>
            <p:cNvPr id="891" name="Freeform: Shape 890">
              <a:extLst>
                <a:ext uri="{FF2B5EF4-FFF2-40B4-BE49-F238E27FC236}">
                  <a16:creationId xmlns:a16="http://schemas.microsoft.com/office/drawing/2014/main" id="{B2C7BD0B-7EE0-5370-6020-99A17F83DCBF}"/>
                </a:ext>
              </a:extLst>
            </p:cNvPr>
            <p:cNvSpPr/>
            <p:nvPr/>
          </p:nvSpPr>
          <p:spPr>
            <a:xfrm>
              <a:off x="5896341" y="4311168"/>
              <a:ext cx="29933" cy="29933"/>
            </a:xfrm>
            <a:custGeom>
              <a:avLst/>
              <a:gdLst>
                <a:gd name="connsiteX0" fmla="*/ 30360 w 29933"/>
                <a:gd name="connsiteY0" fmla="*/ 15276 h 29933"/>
                <a:gd name="connsiteX1" fmla="*/ 15393 w 29933"/>
                <a:gd name="connsiteY1" fmla="*/ 30243 h 29933"/>
                <a:gd name="connsiteX2" fmla="*/ 427 w 29933"/>
                <a:gd name="connsiteY2" fmla="*/ 15276 h 29933"/>
                <a:gd name="connsiteX3" fmla="*/ 15393 w 29933"/>
                <a:gd name="connsiteY3" fmla="*/ 310 h 29933"/>
                <a:gd name="connsiteX4" fmla="*/ 30360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6"/>
                  </a:moveTo>
                  <a:cubicBezTo>
                    <a:pt x="30360" y="23542"/>
                    <a:pt x="23659" y="30243"/>
                    <a:pt x="15393" y="30243"/>
                  </a:cubicBezTo>
                  <a:cubicBezTo>
                    <a:pt x="7127" y="30243"/>
                    <a:pt x="427" y="23542"/>
                    <a:pt x="427" y="15276"/>
                  </a:cubicBezTo>
                  <a:cubicBezTo>
                    <a:pt x="427" y="7010"/>
                    <a:pt x="7127" y="310"/>
                    <a:pt x="15393" y="310"/>
                  </a:cubicBezTo>
                  <a:cubicBezTo>
                    <a:pt x="23659" y="310"/>
                    <a:pt x="30360" y="7010"/>
                    <a:pt x="30360" y="15276"/>
                  </a:cubicBezTo>
                  <a:close/>
                </a:path>
              </a:pathLst>
            </a:custGeom>
            <a:solidFill>
              <a:srgbClr val="3F4587"/>
            </a:solidFill>
            <a:ln w="6350" cap="flat">
              <a:noFill/>
              <a:prstDash val="solid"/>
              <a:round/>
            </a:ln>
          </p:spPr>
          <p:txBody>
            <a:bodyPr rtlCol="0" anchor="ctr"/>
            <a:lstStyle/>
            <a:p>
              <a:endParaRPr lang="en-US"/>
            </a:p>
          </p:txBody>
        </p:sp>
        <p:sp>
          <p:nvSpPr>
            <p:cNvPr id="892" name="Freeform: Shape 891">
              <a:extLst>
                <a:ext uri="{FF2B5EF4-FFF2-40B4-BE49-F238E27FC236}">
                  <a16:creationId xmlns:a16="http://schemas.microsoft.com/office/drawing/2014/main" id="{009E7E09-BEBB-EEC7-F1A9-B7908E8E7357}"/>
                </a:ext>
              </a:extLst>
            </p:cNvPr>
            <p:cNvSpPr/>
            <p:nvPr/>
          </p:nvSpPr>
          <p:spPr>
            <a:xfrm>
              <a:off x="5869538" y="4308425"/>
              <a:ext cx="29933" cy="29933"/>
            </a:xfrm>
            <a:custGeom>
              <a:avLst/>
              <a:gdLst>
                <a:gd name="connsiteX0" fmla="*/ 30357 w 29933"/>
                <a:gd name="connsiteY0" fmla="*/ 15276 h 29933"/>
                <a:gd name="connsiteX1" fmla="*/ 15390 w 29933"/>
                <a:gd name="connsiteY1" fmla="*/ 30243 h 29933"/>
                <a:gd name="connsiteX2" fmla="*/ 424 w 29933"/>
                <a:gd name="connsiteY2" fmla="*/ 15276 h 29933"/>
                <a:gd name="connsiteX3" fmla="*/ 15390 w 29933"/>
                <a:gd name="connsiteY3" fmla="*/ 309 h 29933"/>
                <a:gd name="connsiteX4" fmla="*/ 30357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6"/>
                  </a:moveTo>
                  <a:cubicBezTo>
                    <a:pt x="30357" y="23542"/>
                    <a:pt x="23656" y="30243"/>
                    <a:pt x="15390" y="30243"/>
                  </a:cubicBezTo>
                  <a:cubicBezTo>
                    <a:pt x="7125" y="30243"/>
                    <a:pt x="424" y="23542"/>
                    <a:pt x="424" y="15276"/>
                  </a:cubicBezTo>
                  <a:cubicBezTo>
                    <a:pt x="424" y="7010"/>
                    <a:pt x="7125" y="309"/>
                    <a:pt x="15390" y="309"/>
                  </a:cubicBezTo>
                  <a:cubicBezTo>
                    <a:pt x="23656" y="309"/>
                    <a:pt x="30357" y="7010"/>
                    <a:pt x="30357" y="15276"/>
                  </a:cubicBezTo>
                  <a:close/>
                </a:path>
              </a:pathLst>
            </a:custGeom>
            <a:solidFill>
              <a:srgbClr val="3E4989"/>
            </a:solidFill>
            <a:ln w="6350" cap="flat">
              <a:noFill/>
              <a:prstDash val="solid"/>
              <a:round/>
            </a:ln>
          </p:spPr>
          <p:txBody>
            <a:bodyPr rtlCol="0" anchor="ctr"/>
            <a:lstStyle/>
            <a:p>
              <a:endParaRPr lang="en-US"/>
            </a:p>
          </p:txBody>
        </p:sp>
        <p:sp>
          <p:nvSpPr>
            <p:cNvPr id="893" name="Freeform: Shape 892">
              <a:extLst>
                <a:ext uri="{FF2B5EF4-FFF2-40B4-BE49-F238E27FC236}">
                  <a16:creationId xmlns:a16="http://schemas.microsoft.com/office/drawing/2014/main" id="{2472AD2D-647D-A587-5B7B-4E1376902995}"/>
                </a:ext>
              </a:extLst>
            </p:cNvPr>
            <p:cNvSpPr/>
            <p:nvPr/>
          </p:nvSpPr>
          <p:spPr>
            <a:xfrm>
              <a:off x="5872651" y="4306525"/>
              <a:ext cx="29933" cy="29933"/>
            </a:xfrm>
            <a:custGeom>
              <a:avLst/>
              <a:gdLst>
                <a:gd name="connsiteX0" fmla="*/ 30357 w 29933"/>
                <a:gd name="connsiteY0" fmla="*/ 15276 h 29933"/>
                <a:gd name="connsiteX1" fmla="*/ 15391 w 29933"/>
                <a:gd name="connsiteY1" fmla="*/ 30242 h 29933"/>
                <a:gd name="connsiteX2" fmla="*/ 424 w 29933"/>
                <a:gd name="connsiteY2" fmla="*/ 15276 h 29933"/>
                <a:gd name="connsiteX3" fmla="*/ 15391 w 29933"/>
                <a:gd name="connsiteY3" fmla="*/ 309 h 29933"/>
                <a:gd name="connsiteX4" fmla="*/ 30357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6"/>
                  </a:moveTo>
                  <a:cubicBezTo>
                    <a:pt x="30357" y="23542"/>
                    <a:pt x="23657" y="30242"/>
                    <a:pt x="15391" y="30242"/>
                  </a:cubicBezTo>
                  <a:cubicBezTo>
                    <a:pt x="7125" y="30242"/>
                    <a:pt x="424" y="23542"/>
                    <a:pt x="424" y="15276"/>
                  </a:cubicBezTo>
                  <a:cubicBezTo>
                    <a:pt x="424" y="7010"/>
                    <a:pt x="7125" y="309"/>
                    <a:pt x="15391" y="309"/>
                  </a:cubicBezTo>
                  <a:cubicBezTo>
                    <a:pt x="23657" y="309"/>
                    <a:pt x="30357" y="7010"/>
                    <a:pt x="30357" y="15276"/>
                  </a:cubicBezTo>
                  <a:close/>
                </a:path>
              </a:pathLst>
            </a:custGeom>
            <a:solidFill>
              <a:srgbClr val="39558B"/>
            </a:solidFill>
            <a:ln w="6350" cap="flat">
              <a:noFill/>
              <a:prstDash val="solid"/>
              <a:round/>
            </a:ln>
          </p:spPr>
          <p:txBody>
            <a:bodyPr rtlCol="0" anchor="ctr"/>
            <a:lstStyle/>
            <a:p>
              <a:endParaRPr lang="en-US"/>
            </a:p>
          </p:txBody>
        </p:sp>
        <p:sp>
          <p:nvSpPr>
            <p:cNvPr id="894" name="Freeform: Shape 893">
              <a:extLst>
                <a:ext uri="{FF2B5EF4-FFF2-40B4-BE49-F238E27FC236}">
                  <a16:creationId xmlns:a16="http://schemas.microsoft.com/office/drawing/2014/main" id="{6FEDBD4A-E090-6E11-86C1-506BF57E1BFB}"/>
                </a:ext>
              </a:extLst>
            </p:cNvPr>
            <p:cNvSpPr/>
            <p:nvPr/>
          </p:nvSpPr>
          <p:spPr>
            <a:xfrm>
              <a:off x="5901770" y="4317533"/>
              <a:ext cx="29933" cy="29933"/>
            </a:xfrm>
            <a:custGeom>
              <a:avLst/>
              <a:gdLst>
                <a:gd name="connsiteX0" fmla="*/ 30360 w 29933"/>
                <a:gd name="connsiteY0" fmla="*/ 15277 h 29933"/>
                <a:gd name="connsiteX1" fmla="*/ 15394 w 29933"/>
                <a:gd name="connsiteY1" fmla="*/ 30244 h 29933"/>
                <a:gd name="connsiteX2" fmla="*/ 427 w 29933"/>
                <a:gd name="connsiteY2" fmla="*/ 15277 h 29933"/>
                <a:gd name="connsiteX3" fmla="*/ 15394 w 29933"/>
                <a:gd name="connsiteY3" fmla="*/ 310 h 29933"/>
                <a:gd name="connsiteX4" fmla="*/ 30360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7"/>
                  </a:moveTo>
                  <a:cubicBezTo>
                    <a:pt x="30360" y="23543"/>
                    <a:pt x="23660" y="30244"/>
                    <a:pt x="15394" y="30244"/>
                  </a:cubicBezTo>
                  <a:cubicBezTo>
                    <a:pt x="7128" y="30244"/>
                    <a:pt x="427" y="23543"/>
                    <a:pt x="427" y="15277"/>
                  </a:cubicBezTo>
                  <a:cubicBezTo>
                    <a:pt x="427" y="7011"/>
                    <a:pt x="7128" y="310"/>
                    <a:pt x="15394" y="310"/>
                  </a:cubicBezTo>
                  <a:cubicBezTo>
                    <a:pt x="23660" y="310"/>
                    <a:pt x="30360" y="7011"/>
                    <a:pt x="30360" y="15277"/>
                  </a:cubicBezTo>
                  <a:close/>
                </a:path>
              </a:pathLst>
            </a:custGeom>
            <a:solidFill>
              <a:srgbClr val="3D4C89"/>
            </a:solidFill>
            <a:ln w="6350" cap="flat">
              <a:noFill/>
              <a:prstDash val="solid"/>
              <a:round/>
            </a:ln>
          </p:spPr>
          <p:txBody>
            <a:bodyPr rtlCol="0" anchor="ctr"/>
            <a:lstStyle/>
            <a:p>
              <a:endParaRPr lang="en-US"/>
            </a:p>
          </p:txBody>
        </p:sp>
        <p:sp>
          <p:nvSpPr>
            <p:cNvPr id="895" name="Freeform: Shape 894">
              <a:extLst>
                <a:ext uri="{FF2B5EF4-FFF2-40B4-BE49-F238E27FC236}">
                  <a16:creationId xmlns:a16="http://schemas.microsoft.com/office/drawing/2014/main" id="{C07D17CE-5F8E-2597-C05E-57FA51336013}"/>
                </a:ext>
              </a:extLst>
            </p:cNvPr>
            <p:cNvSpPr/>
            <p:nvPr/>
          </p:nvSpPr>
          <p:spPr>
            <a:xfrm>
              <a:off x="6006691" y="4299534"/>
              <a:ext cx="29933" cy="29933"/>
            </a:xfrm>
            <a:custGeom>
              <a:avLst/>
              <a:gdLst>
                <a:gd name="connsiteX0" fmla="*/ 30371 w 29933"/>
                <a:gd name="connsiteY0" fmla="*/ 15275 h 29933"/>
                <a:gd name="connsiteX1" fmla="*/ 15405 w 29933"/>
                <a:gd name="connsiteY1" fmla="*/ 30242 h 29933"/>
                <a:gd name="connsiteX2" fmla="*/ 438 w 29933"/>
                <a:gd name="connsiteY2" fmla="*/ 15275 h 29933"/>
                <a:gd name="connsiteX3" fmla="*/ 15405 w 29933"/>
                <a:gd name="connsiteY3" fmla="*/ 308 h 29933"/>
                <a:gd name="connsiteX4" fmla="*/ 30371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75"/>
                  </a:moveTo>
                  <a:cubicBezTo>
                    <a:pt x="30371" y="23541"/>
                    <a:pt x="23671" y="30242"/>
                    <a:pt x="15405" y="30242"/>
                  </a:cubicBezTo>
                  <a:cubicBezTo>
                    <a:pt x="7139" y="30242"/>
                    <a:pt x="438" y="23541"/>
                    <a:pt x="438" y="15275"/>
                  </a:cubicBezTo>
                  <a:cubicBezTo>
                    <a:pt x="438" y="7009"/>
                    <a:pt x="7139" y="308"/>
                    <a:pt x="15405" y="308"/>
                  </a:cubicBezTo>
                  <a:cubicBezTo>
                    <a:pt x="23671" y="308"/>
                    <a:pt x="30371" y="7009"/>
                    <a:pt x="30371" y="15275"/>
                  </a:cubicBezTo>
                  <a:close/>
                </a:path>
              </a:pathLst>
            </a:custGeom>
            <a:solidFill>
              <a:srgbClr val="23888D"/>
            </a:solidFill>
            <a:ln w="6350" cap="flat">
              <a:noFill/>
              <a:prstDash val="solid"/>
              <a:round/>
            </a:ln>
          </p:spPr>
          <p:txBody>
            <a:bodyPr rtlCol="0" anchor="ctr"/>
            <a:lstStyle/>
            <a:p>
              <a:endParaRPr lang="en-US"/>
            </a:p>
          </p:txBody>
        </p:sp>
        <p:sp>
          <p:nvSpPr>
            <p:cNvPr id="896" name="Freeform: Shape 895">
              <a:extLst>
                <a:ext uri="{FF2B5EF4-FFF2-40B4-BE49-F238E27FC236}">
                  <a16:creationId xmlns:a16="http://schemas.microsoft.com/office/drawing/2014/main" id="{0E445B24-3B13-BE1E-37D2-A39518ED2E64}"/>
                </a:ext>
              </a:extLst>
            </p:cNvPr>
            <p:cNvSpPr/>
            <p:nvPr/>
          </p:nvSpPr>
          <p:spPr>
            <a:xfrm>
              <a:off x="5913432" y="4309070"/>
              <a:ext cx="29933" cy="29933"/>
            </a:xfrm>
            <a:custGeom>
              <a:avLst/>
              <a:gdLst>
                <a:gd name="connsiteX0" fmla="*/ 30362 w 29933"/>
                <a:gd name="connsiteY0" fmla="*/ 15276 h 29933"/>
                <a:gd name="connsiteX1" fmla="*/ 15395 w 29933"/>
                <a:gd name="connsiteY1" fmla="*/ 30243 h 29933"/>
                <a:gd name="connsiteX2" fmla="*/ 428 w 29933"/>
                <a:gd name="connsiteY2" fmla="*/ 15276 h 29933"/>
                <a:gd name="connsiteX3" fmla="*/ 15395 w 29933"/>
                <a:gd name="connsiteY3" fmla="*/ 309 h 29933"/>
                <a:gd name="connsiteX4" fmla="*/ 30362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6"/>
                  </a:moveTo>
                  <a:cubicBezTo>
                    <a:pt x="30362" y="23542"/>
                    <a:pt x="23661" y="30243"/>
                    <a:pt x="15395" y="30243"/>
                  </a:cubicBezTo>
                  <a:cubicBezTo>
                    <a:pt x="7129" y="30243"/>
                    <a:pt x="428" y="23542"/>
                    <a:pt x="428" y="15276"/>
                  </a:cubicBezTo>
                  <a:cubicBezTo>
                    <a:pt x="428" y="7010"/>
                    <a:pt x="7129" y="309"/>
                    <a:pt x="15395" y="309"/>
                  </a:cubicBezTo>
                  <a:cubicBezTo>
                    <a:pt x="23661" y="309"/>
                    <a:pt x="30362" y="7010"/>
                    <a:pt x="30362" y="15276"/>
                  </a:cubicBezTo>
                  <a:close/>
                </a:path>
              </a:pathLst>
            </a:custGeom>
            <a:solidFill>
              <a:srgbClr val="345F8D"/>
            </a:solidFill>
            <a:ln w="6350" cap="flat">
              <a:noFill/>
              <a:prstDash val="solid"/>
              <a:round/>
            </a:ln>
          </p:spPr>
          <p:txBody>
            <a:bodyPr rtlCol="0" anchor="ctr"/>
            <a:lstStyle/>
            <a:p>
              <a:endParaRPr lang="en-US"/>
            </a:p>
          </p:txBody>
        </p:sp>
        <p:sp>
          <p:nvSpPr>
            <p:cNvPr id="897" name="Freeform: Shape 896">
              <a:extLst>
                <a:ext uri="{FF2B5EF4-FFF2-40B4-BE49-F238E27FC236}">
                  <a16:creationId xmlns:a16="http://schemas.microsoft.com/office/drawing/2014/main" id="{E8B60A1F-6D5D-7C37-D81F-DE9DE0A7EC20}"/>
                </a:ext>
              </a:extLst>
            </p:cNvPr>
            <p:cNvSpPr/>
            <p:nvPr/>
          </p:nvSpPr>
          <p:spPr>
            <a:xfrm>
              <a:off x="5917377" y="4293693"/>
              <a:ext cx="29933" cy="29933"/>
            </a:xfrm>
            <a:custGeom>
              <a:avLst/>
              <a:gdLst>
                <a:gd name="connsiteX0" fmla="*/ 30362 w 29933"/>
                <a:gd name="connsiteY0" fmla="*/ 15274 h 29933"/>
                <a:gd name="connsiteX1" fmla="*/ 15395 w 29933"/>
                <a:gd name="connsiteY1" fmla="*/ 30241 h 29933"/>
                <a:gd name="connsiteX2" fmla="*/ 429 w 29933"/>
                <a:gd name="connsiteY2" fmla="*/ 15274 h 29933"/>
                <a:gd name="connsiteX3" fmla="*/ 15395 w 29933"/>
                <a:gd name="connsiteY3" fmla="*/ 308 h 29933"/>
                <a:gd name="connsiteX4" fmla="*/ 30362 w 29933"/>
                <a:gd name="connsiteY4" fmla="*/ 1527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4"/>
                  </a:moveTo>
                  <a:cubicBezTo>
                    <a:pt x="30362" y="23540"/>
                    <a:pt x="23661" y="30241"/>
                    <a:pt x="15395" y="30241"/>
                  </a:cubicBezTo>
                  <a:cubicBezTo>
                    <a:pt x="7130" y="30241"/>
                    <a:pt x="429" y="23540"/>
                    <a:pt x="429" y="15274"/>
                  </a:cubicBezTo>
                  <a:cubicBezTo>
                    <a:pt x="429" y="7009"/>
                    <a:pt x="7130" y="308"/>
                    <a:pt x="15395" y="308"/>
                  </a:cubicBezTo>
                  <a:cubicBezTo>
                    <a:pt x="23661" y="308"/>
                    <a:pt x="30362" y="7009"/>
                    <a:pt x="30362" y="15274"/>
                  </a:cubicBezTo>
                  <a:close/>
                </a:path>
              </a:pathLst>
            </a:custGeom>
            <a:solidFill>
              <a:srgbClr val="2F698D"/>
            </a:solidFill>
            <a:ln w="6350" cap="flat">
              <a:noFill/>
              <a:prstDash val="solid"/>
              <a:round/>
            </a:ln>
          </p:spPr>
          <p:txBody>
            <a:bodyPr rtlCol="0" anchor="ctr"/>
            <a:lstStyle/>
            <a:p>
              <a:endParaRPr lang="en-US"/>
            </a:p>
          </p:txBody>
        </p:sp>
        <p:sp>
          <p:nvSpPr>
            <p:cNvPr id="898" name="Freeform: Shape 897">
              <a:extLst>
                <a:ext uri="{FF2B5EF4-FFF2-40B4-BE49-F238E27FC236}">
                  <a16:creationId xmlns:a16="http://schemas.microsoft.com/office/drawing/2014/main" id="{B40BA8EA-0C44-7D7C-E7FC-C64DDF461050}"/>
                </a:ext>
              </a:extLst>
            </p:cNvPr>
            <p:cNvSpPr/>
            <p:nvPr/>
          </p:nvSpPr>
          <p:spPr>
            <a:xfrm>
              <a:off x="5886866" y="4311035"/>
              <a:ext cx="29933" cy="29933"/>
            </a:xfrm>
            <a:custGeom>
              <a:avLst/>
              <a:gdLst>
                <a:gd name="connsiteX0" fmla="*/ 30359 w 29933"/>
                <a:gd name="connsiteY0" fmla="*/ 15276 h 29933"/>
                <a:gd name="connsiteX1" fmla="*/ 15392 w 29933"/>
                <a:gd name="connsiteY1" fmla="*/ 30243 h 29933"/>
                <a:gd name="connsiteX2" fmla="*/ 426 w 29933"/>
                <a:gd name="connsiteY2" fmla="*/ 15276 h 29933"/>
                <a:gd name="connsiteX3" fmla="*/ 15392 w 29933"/>
                <a:gd name="connsiteY3" fmla="*/ 310 h 29933"/>
                <a:gd name="connsiteX4" fmla="*/ 30359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76"/>
                  </a:moveTo>
                  <a:cubicBezTo>
                    <a:pt x="30359" y="23542"/>
                    <a:pt x="23658" y="30243"/>
                    <a:pt x="15392" y="30243"/>
                  </a:cubicBezTo>
                  <a:cubicBezTo>
                    <a:pt x="7126" y="30243"/>
                    <a:pt x="426" y="23542"/>
                    <a:pt x="426" y="15276"/>
                  </a:cubicBezTo>
                  <a:cubicBezTo>
                    <a:pt x="426" y="7010"/>
                    <a:pt x="7126" y="310"/>
                    <a:pt x="15392" y="310"/>
                  </a:cubicBezTo>
                  <a:cubicBezTo>
                    <a:pt x="23658" y="310"/>
                    <a:pt x="30359" y="7010"/>
                    <a:pt x="30359" y="15276"/>
                  </a:cubicBezTo>
                  <a:close/>
                </a:path>
              </a:pathLst>
            </a:custGeom>
            <a:solidFill>
              <a:srgbClr val="3E4989"/>
            </a:solidFill>
            <a:ln w="6350" cap="flat">
              <a:noFill/>
              <a:prstDash val="solid"/>
              <a:round/>
            </a:ln>
          </p:spPr>
          <p:txBody>
            <a:bodyPr rtlCol="0" anchor="ctr"/>
            <a:lstStyle/>
            <a:p>
              <a:endParaRPr lang="en-US"/>
            </a:p>
          </p:txBody>
        </p:sp>
        <p:sp>
          <p:nvSpPr>
            <p:cNvPr id="899" name="Freeform: Shape 898">
              <a:extLst>
                <a:ext uri="{FF2B5EF4-FFF2-40B4-BE49-F238E27FC236}">
                  <a16:creationId xmlns:a16="http://schemas.microsoft.com/office/drawing/2014/main" id="{4168997F-DBED-B7F8-A005-86D08ADF2534}"/>
                </a:ext>
              </a:extLst>
            </p:cNvPr>
            <p:cNvSpPr/>
            <p:nvPr/>
          </p:nvSpPr>
          <p:spPr>
            <a:xfrm>
              <a:off x="5796473" y="4312599"/>
              <a:ext cx="29933" cy="29933"/>
            </a:xfrm>
            <a:custGeom>
              <a:avLst/>
              <a:gdLst>
                <a:gd name="connsiteX0" fmla="*/ 30349 w 29933"/>
                <a:gd name="connsiteY0" fmla="*/ 15276 h 29933"/>
                <a:gd name="connsiteX1" fmla="*/ 15383 w 29933"/>
                <a:gd name="connsiteY1" fmla="*/ 30243 h 29933"/>
                <a:gd name="connsiteX2" fmla="*/ 416 w 29933"/>
                <a:gd name="connsiteY2" fmla="*/ 15276 h 29933"/>
                <a:gd name="connsiteX3" fmla="*/ 15383 w 29933"/>
                <a:gd name="connsiteY3" fmla="*/ 310 h 29933"/>
                <a:gd name="connsiteX4" fmla="*/ 30349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76"/>
                  </a:moveTo>
                  <a:cubicBezTo>
                    <a:pt x="30349" y="23542"/>
                    <a:pt x="23649" y="30243"/>
                    <a:pt x="15383" y="30243"/>
                  </a:cubicBezTo>
                  <a:cubicBezTo>
                    <a:pt x="7117" y="30243"/>
                    <a:pt x="416" y="23542"/>
                    <a:pt x="416" y="15276"/>
                  </a:cubicBezTo>
                  <a:cubicBezTo>
                    <a:pt x="416" y="7011"/>
                    <a:pt x="7117" y="310"/>
                    <a:pt x="15383" y="310"/>
                  </a:cubicBezTo>
                  <a:cubicBezTo>
                    <a:pt x="23649" y="310"/>
                    <a:pt x="30349" y="7011"/>
                    <a:pt x="30349" y="15276"/>
                  </a:cubicBezTo>
                  <a:close/>
                </a:path>
              </a:pathLst>
            </a:custGeom>
            <a:solidFill>
              <a:srgbClr val="443982"/>
            </a:solidFill>
            <a:ln w="6350" cap="flat">
              <a:noFill/>
              <a:prstDash val="solid"/>
              <a:round/>
            </a:ln>
          </p:spPr>
          <p:txBody>
            <a:bodyPr rtlCol="0" anchor="ctr"/>
            <a:lstStyle/>
            <a:p>
              <a:endParaRPr lang="en-US"/>
            </a:p>
          </p:txBody>
        </p:sp>
        <p:sp>
          <p:nvSpPr>
            <p:cNvPr id="900" name="Freeform: Shape 899">
              <a:extLst>
                <a:ext uri="{FF2B5EF4-FFF2-40B4-BE49-F238E27FC236}">
                  <a16:creationId xmlns:a16="http://schemas.microsoft.com/office/drawing/2014/main" id="{F2E49D52-E37E-D506-BCF3-9F17BE3DDC8D}"/>
                </a:ext>
              </a:extLst>
            </p:cNvPr>
            <p:cNvSpPr/>
            <p:nvPr/>
          </p:nvSpPr>
          <p:spPr>
            <a:xfrm>
              <a:off x="6008022" y="4294033"/>
              <a:ext cx="29933" cy="29933"/>
            </a:xfrm>
            <a:custGeom>
              <a:avLst/>
              <a:gdLst>
                <a:gd name="connsiteX0" fmla="*/ 30372 w 29933"/>
                <a:gd name="connsiteY0" fmla="*/ 15275 h 29933"/>
                <a:gd name="connsiteX1" fmla="*/ 15405 w 29933"/>
                <a:gd name="connsiteY1" fmla="*/ 30241 h 29933"/>
                <a:gd name="connsiteX2" fmla="*/ 438 w 29933"/>
                <a:gd name="connsiteY2" fmla="*/ 15275 h 29933"/>
                <a:gd name="connsiteX3" fmla="*/ 15405 w 29933"/>
                <a:gd name="connsiteY3" fmla="*/ 308 h 29933"/>
                <a:gd name="connsiteX4" fmla="*/ 30372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75"/>
                  </a:moveTo>
                  <a:cubicBezTo>
                    <a:pt x="30372" y="23540"/>
                    <a:pt x="23671" y="30241"/>
                    <a:pt x="15405" y="30241"/>
                  </a:cubicBezTo>
                  <a:cubicBezTo>
                    <a:pt x="7139" y="30241"/>
                    <a:pt x="438" y="23540"/>
                    <a:pt x="438" y="15275"/>
                  </a:cubicBezTo>
                  <a:cubicBezTo>
                    <a:pt x="438" y="7009"/>
                    <a:pt x="7139" y="308"/>
                    <a:pt x="15405" y="308"/>
                  </a:cubicBezTo>
                  <a:cubicBezTo>
                    <a:pt x="23671" y="308"/>
                    <a:pt x="30372" y="7009"/>
                    <a:pt x="30372" y="15275"/>
                  </a:cubicBezTo>
                  <a:close/>
                </a:path>
              </a:pathLst>
            </a:custGeom>
            <a:solidFill>
              <a:srgbClr val="1E9B89"/>
            </a:solidFill>
            <a:ln w="6350" cap="flat">
              <a:noFill/>
              <a:prstDash val="solid"/>
              <a:round/>
            </a:ln>
          </p:spPr>
          <p:txBody>
            <a:bodyPr rtlCol="0" anchor="ctr"/>
            <a:lstStyle/>
            <a:p>
              <a:endParaRPr lang="en-US"/>
            </a:p>
          </p:txBody>
        </p:sp>
        <p:sp>
          <p:nvSpPr>
            <p:cNvPr id="901" name="Freeform: Shape 900">
              <a:extLst>
                <a:ext uri="{FF2B5EF4-FFF2-40B4-BE49-F238E27FC236}">
                  <a16:creationId xmlns:a16="http://schemas.microsoft.com/office/drawing/2014/main" id="{E827AF08-458A-25EF-3C09-B2747F93B0F9}"/>
                </a:ext>
              </a:extLst>
            </p:cNvPr>
            <p:cNvSpPr/>
            <p:nvPr/>
          </p:nvSpPr>
          <p:spPr>
            <a:xfrm>
              <a:off x="5865695" y="4323215"/>
              <a:ext cx="29933" cy="29933"/>
            </a:xfrm>
            <a:custGeom>
              <a:avLst/>
              <a:gdLst>
                <a:gd name="connsiteX0" fmla="*/ 30357 w 29933"/>
                <a:gd name="connsiteY0" fmla="*/ 15278 h 29933"/>
                <a:gd name="connsiteX1" fmla="*/ 15390 w 29933"/>
                <a:gd name="connsiteY1" fmla="*/ 30244 h 29933"/>
                <a:gd name="connsiteX2" fmla="*/ 423 w 29933"/>
                <a:gd name="connsiteY2" fmla="*/ 15278 h 29933"/>
                <a:gd name="connsiteX3" fmla="*/ 15390 w 29933"/>
                <a:gd name="connsiteY3" fmla="*/ 311 h 29933"/>
                <a:gd name="connsiteX4" fmla="*/ 30357 w 29933"/>
                <a:gd name="connsiteY4" fmla="*/ 1527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8"/>
                  </a:moveTo>
                  <a:cubicBezTo>
                    <a:pt x="30357" y="23543"/>
                    <a:pt x="23656" y="30244"/>
                    <a:pt x="15390" y="30244"/>
                  </a:cubicBezTo>
                  <a:cubicBezTo>
                    <a:pt x="7124" y="30244"/>
                    <a:pt x="423" y="23543"/>
                    <a:pt x="423" y="15278"/>
                  </a:cubicBezTo>
                  <a:cubicBezTo>
                    <a:pt x="423" y="7012"/>
                    <a:pt x="7124" y="311"/>
                    <a:pt x="15390" y="311"/>
                  </a:cubicBezTo>
                  <a:cubicBezTo>
                    <a:pt x="23656" y="311"/>
                    <a:pt x="30357" y="7012"/>
                    <a:pt x="30357" y="15278"/>
                  </a:cubicBezTo>
                  <a:close/>
                </a:path>
              </a:pathLst>
            </a:custGeom>
            <a:solidFill>
              <a:srgbClr val="462D7C"/>
            </a:solidFill>
            <a:ln w="6350" cap="flat">
              <a:noFill/>
              <a:prstDash val="solid"/>
              <a:round/>
            </a:ln>
          </p:spPr>
          <p:txBody>
            <a:bodyPr rtlCol="0" anchor="ctr"/>
            <a:lstStyle/>
            <a:p>
              <a:endParaRPr lang="en-US"/>
            </a:p>
          </p:txBody>
        </p:sp>
        <p:sp>
          <p:nvSpPr>
            <p:cNvPr id="902" name="Freeform: Shape 901">
              <a:extLst>
                <a:ext uri="{FF2B5EF4-FFF2-40B4-BE49-F238E27FC236}">
                  <a16:creationId xmlns:a16="http://schemas.microsoft.com/office/drawing/2014/main" id="{4BC5DB62-DA69-F761-DB78-17D31CA0322B}"/>
                </a:ext>
              </a:extLst>
            </p:cNvPr>
            <p:cNvSpPr/>
            <p:nvPr/>
          </p:nvSpPr>
          <p:spPr>
            <a:xfrm>
              <a:off x="5829438" y="4318297"/>
              <a:ext cx="29933" cy="29933"/>
            </a:xfrm>
            <a:custGeom>
              <a:avLst/>
              <a:gdLst>
                <a:gd name="connsiteX0" fmla="*/ 30353 w 29933"/>
                <a:gd name="connsiteY0" fmla="*/ 15277 h 29933"/>
                <a:gd name="connsiteX1" fmla="*/ 15386 w 29933"/>
                <a:gd name="connsiteY1" fmla="*/ 30244 h 29933"/>
                <a:gd name="connsiteX2" fmla="*/ 420 w 29933"/>
                <a:gd name="connsiteY2" fmla="*/ 15277 h 29933"/>
                <a:gd name="connsiteX3" fmla="*/ 15386 w 29933"/>
                <a:gd name="connsiteY3" fmla="*/ 310 h 29933"/>
                <a:gd name="connsiteX4" fmla="*/ 30353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77"/>
                  </a:moveTo>
                  <a:cubicBezTo>
                    <a:pt x="30353" y="23543"/>
                    <a:pt x="23652" y="30244"/>
                    <a:pt x="15386" y="30244"/>
                  </a:cubicBezTo>
                  <a:cubicBezTo>
                    <a:pt x="7120" y="30244"/>
                    <a:pt x="420" y="23543"/>
                    <a:pt x="420" y="15277"/>
                  </a:cubicBezTo>
                  <a:cubicBezTo>
                    <a:pt x="420" y="7011"/>
                    <a:pt x="7120" y="310"/>
                    <a:pt x="15386" y="310"/>
                  </a:cubicBezTo>
                  <a:cubicBezTo>
                    <a:pt x="23652" y="310"/>
                    <a:pt x="30353" y="7011"/>
                    <a:pt x="30353" y="15277"/>
                  </a:cubicBezTo>
                  <a:close/>
                </a:path>
              </a:pathLst>
            </a:custGeom>
            <a:solidFill>
              <a:srgbClr val="472A79"/>
            </a:solidFill>
            <a:ln w="6350" cap="flat">
              <a:noFill/>
              <a:prstDash val="solid"/>
              <a:round/>
            </a:ln>
          </p:spPr>
          <p:txBody>
            <a:bodyPr rtlCol="0" anchor="ctr"/>
            <a:lstStyle/>
            <a:p>
              <a:endParaRPr lang="en-US"/>
            </a:p>
          </p:txBody>
        </p:sp>
        <p:sp>
          <p:nvSpPr>
            <p:cNvPr id="903" name="Freeform: Shape 902">
              <a:extLst>
                <a:ext uri="{FF2B5EF4-FFF2-40B4-BE49-F238E27FC236}">
                  <a16:creationId xmlns:a16="http://schemas.microsoft.com/office/drawing/2014/main" id="{C5B08375-67C0-E50B-DB86-9DB696E664EE}"/>
                </a:ext>
              </a:extLst>
            </p:cNvPr>
            <p:cNvSpPr/>
            <p:nvPr/>
          </p:nvSpPr>
          <p:spPr>
            <a:xfrm>
              <a:off x="5928011" y="4295022"/>
              <a:ext cx="29933" cy="29933"/>
            </a:xfrm>
            <a:custGeom>
              <a:avLst/>
              <a:gdLst>
                <a:gd name="connsiteX0" fmla="*/ 30363 w 29933"/>
                <a:gd name="connsiteY0" fmla="*/ 15275 h 29933"/>
                <a:gd name="connsiteX1" fmla="*/ 15397 w 29933"/>
                <a:gd name="connsiteY1" fmla="*/ 30241 h 29933"/>
                <a:gd name="connsiteX2" fmla="*/ 430 w 29933"/>
                <a:gd name="connsiteY2" fmla="*/ 15275 h 29933"/>
                <a:gd name="connsiteX3" fmla="*/ 15397 w 29933"/>
                <a:gd name="connsiteY3" fmla="*/ 308 h 29933"/>
                <a:gd name="connsiteX4" fmla="*/ 30363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75"/>
                  </a:moveTo>
                  <a:cubicBezTo>
                    <a:pt x="30363" y="23540"/>
                    <a:pt x="23662" y="30241"/>
                    <a:pt x="15397" y="30241"/>
                  </a:cubicBezTo>
                  <a:cubicBezTo>
                    <a:pt x="7131" y="30241"/>
                    <a:pt x="430" y="23540"/>
                    <a:pt x="430" y="15275"/>
                  </a:cubicBezTo>
                  <a:cubicBezTo>
                    <a:pt x="430" y="7009"/>
                    <a:pt x="7131" y="308"/>
                    <a:pt x="15397" y="308"/>
                  </a:cubicBezTo>
                  <a:cubicBezTo>
                    <a:pt x="23662" y="308"/>
                    <a:pt x="30363" y="7009"/>
                    <a:pt x="30363" y="15275"/>
                  </a:cubicBezTo>
                  <a:close/>
                </a:path>
              </a:pathLst>
            </a:custGeom>
            <a:solidFill>
              <a:srgbClr val="37588C"/>
            </a:solidFill>
            <a:ln w="6350" cap="flat">
              <a:noFill/>
              <a:prstDash val="solid"/>
              <a:round/>
            </a:ln>
          </p:spPr>
          <p:txBody>
            <a:bodyPr rtlCol="0" anchor="ctr"/>
            <a:lstStyle/>
            <a:p>
              <a:endParaRPr lang="en-US"/>
            </a:p>
          </p:txBody>
        </p:sp>
        <p:sp>
          <p:nvSpPr>
            <p:cNvPr id="904" name="Freeform: Shape 903">
              <a:extLst>
                <a:ext uri="{FF2B5EF4-FFF2-40B4-BE49-F238E27FC236}">
                  <a16:creationId xmlns:a16="http://schemas.microsoft.com/office/drawing/2014/main" id="{D2E693B9-5F3C-BE64-3441-8EB8BEB1BC78}"/>
                </a:ext>
              </a:extLst>
            </p:cNvPr>
            <p:cNvSpPr/>
            <p:nvPr/>
          </p:nvSpPr>
          <p:spPr>
            <a:xfrm>
              <a:off x="5861104" y="4300034"/>
              <a:ext cx="29933" cy="29933"/>
            </a:xfrm>
            <a:custGeom>
              <a:avLst/>
              <a:gdLst>
                <a:gd name="connsiteX0" fmla="*/ 30356 w 29933"/>
                <a:gd name="connsiteY0" fmla="*/ 15275 h 29933"/>
                <a:gd name="connsiteX1" fmla="*/ 15390 w 29933"/>
                <a:gd name="connsiteY1" fmla="*/ 30242 h 29933"/>
                <a:gd name="connsiteX2" fmla="*/ 423 w 29933"/>
                <a:gd name="connsiteY2" fmla="*/ 15275 h 29933"/>
                <a:gd name="connsiteX3" fmla="*/ 15390 w 29933"/>
                <a:gd name="connsiteY3" fmla="*/ 309 h 29933"/>
                <a:gd name="connsiteX4" fmla="*/ 30356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75"/>
                  </a:moveTo>
                  <a:cubicBezTo>
                    <a:pt x="30356" y="23541"/>
                    <a:pt x="23655" y="30242"/>
                    <a:pt x="15390" y="30242"/>
                  </a:cubicBezTo>
                  <a:cubicBezTo>
                    <a:pt x="7124" y="30242"/>
                    <a:pt x="423" y="23541"/>
                    <a:pt x="423" y="15275"/>
                  </a:cubicBezTo>
                  <a:cubicBezTo>
                    <a:pt x="423" y="7009"/>
                    <a:pt x="7124" y="309"/>
                    <a:pt x="15390" y="309"/>
                  </a:cubicBezTo>
                  <a:cubicBezTo>
                    <a:pt x="23655" y="309"/>
                    <a:pt x="30356" y="7009"/>
                    <a:pt x="30356" y="15275"/>
                  </a:cubicBezTo>
                  <a:close/>
                </a:path>
              </a:pathLst>
            </a:custGeom>
            <a:solidFill>
              <a:srgbClr val="3E4888"/>
            </a:solidFill>
            <a:ln w="6350" cap="flat">
              <a:noFill/>
              <a:prstDash val="solid"/>
              <a:round/>
            </a:ln>
          </p:spPr>
          <p:txBody>
            <a:bodyPr rtlCol="0" anchor="ctr"/>
            <a:lstStyle/>
            <a:p>
              <a:endParaRPr lang="en-US"/>
            </a:p>
          </p:txBody>
        </p:sp>
        <p:sp>
          <p:nvSpPr>
            <p:cNvPr id="905" name="Freeform: Shape 904">
              <a:extLst>
                <a:ext uri="{FF2B5EF4-FFF2-40B4-BE49-F238E27FC236}">
                  <a16:creationId xmlns:a16="http://schemas.microsoft.com/office/drawing/2014/main" id="{F8CE1D3E-9D64-213E-BB3D-D54C5306CD3B}"/>
                </a:ext>
              </a:extLst>
            </p:cNvPr>
            <p:cNvSpPr/>
            <p:nvPr/>
          </p:nvSpPr>
          <p:spPr>
            <a:xfrm>
              <a:off x="5766429" y="4314857"/>
              <a:ext cx="29933" cy="29933"/>
            </a:xfrm>
            <a:custGeom>
              <a:avLst/>
              <a:gdLst>
                <a:gd name="connsiteX0" fmla="*/ 30346 w 29933"/>
                <a:gd name="connsiteY0" fmla="*/ 15277 h 29933"/>
                <a:gd name="connsiteX1" fmla="*/ 15380 w 29933"/>
                <a:gd name="connsiteY1" fmla="*/ 30243 h 29933"/>
                <a:gd name="connsiteX2" fmla="*/ 413 w 29933"/>
                <a:gd name="connsiteY2" fmla="*/ 15277 h 29933"/>
                <a:gd name="connsiteX3" fmla="*/ 15380 w 29933"/>
                <a:gd name="connsiteY3" fmla="*/ 310 h 29933"/>
                <a:gd name="connsiteX4" fmla="*/ 30346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77"/>
                  </a:moveTo>
                  <a:cubicBezTo>
                    <a:pt x="30346" y="23543"/>
                    <a:pt x="23645" y="30243"/>
                    <a:pt x="15380" y="30243"/>
                  </a:cubicBezTo>
                  <a:cubicBezTo>
                    <a:pt x="7114" y="30243"/>
                    <a:pt x="413" y="23543"/>
                    <a:pt x="413" y="15277"/>
                  </a:cubicBezTo>
                  <a:cubicBezTo>
                    <a:pt x="413" y="7011"/>
                    <a:pt x="7114" y="310"/>
                    <a:pt x="15380" y="310"/>
                  </a:cubicBezTo>
                  <a:cubicBezTo>
                    <a:pt x="23645" y="310"/>
                    <a:pt x="30346" y="7011"/>
                    <a:pt x="30346" y="15277"/>
                  </a:cubicBezTo>
                  <a:close/>
                </a:path>
              </a:pathLst>
            </a:custGeom>
            <a:solidFill>
              <a:srgbClr val="482273"/>
            </a:solidFill>
            <a:ln w="6350" cap="flat">
              <a:noFill/>
              <a:prstDash val="solid"/>
              <a:round/>
            </a:ln>
          </p:spPr>
          <p:txBody>
            <a:bodyPr rtlCol="0" anchor="ctr"/>
            <a:lstStyle/>
            <a:p>
              <a:endParaRPr lang="en-US"/>
            </a:p>
          </p:txBody>
        </p:sp>
        <p:sp>
          <p:nvSpPr>
            <p:cNvPr id="906" name="Freeform: Shape 905">
              <a:extLst>
                <a:ext uri="{FF2B5EF4-FFF2-40B4-BE49-F238E27FC236}">
                  <a16:creationId xmlns:a16="http://schemas.microsoft.com/office/drawing/2014/main" id="{2E1BA1EB-20E9-2E98-14CB-007E7ACF12C3}"/>
                </a:ext>
              </a:extLst>
            </p:cNvPr>
            <p:cNvSpPr/>
            <p:nvPr/>
          </p:nvSpPr>
          <p:spPr>
            <a:xfrm>
              <a:off x="5967165" y="4282728"/>
              <a:ext cx="29933" cy="29933"/>
            </a:xfrm>
            <a:custGeom>
              <a:avLst/>
              <a:gdLst>
                <a:gd name="connsiteX0" fmla="*/ 30367 w 29933"/>
                <a:gd name="connsiteY0" fmla="*/ 15273 h 29933"/>
                <a:gd name="connsiteX1" fmla="*/ 15401 w 29933"/>
                <a:gd name="connsiteY1" fmla="*/ 30240 h 29933"/>
                <a:gd name="connsiteX2" fmla="*/ 434 w 29933"/>
                <a:gd name="connsiteY2" fmla="*/ 15273 h 29933"/>
                <a:gd name="connsiteX3" fmla="*/ 15401 w 29933"/>
                <a:gd name="connsiteY3" fmla="*/ 307 h 29933"/>
                <a:gd name="connsiteX4" fmla="*/ 30367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73"/>
                  </a:moveTo>
                  <a:cubicBezTo>
                    <a:pt x="30367" y="23539"/>
                    <a:pt x="23667" y="30240"/>
                    <a:pt x="15401" y="30240"/>
                  </a:cubicBezTo>
                  <a:cubicBezTo>
                    <a:pt x="7135" y="30240"/>
                    <a:pt x="434" y="23539"/>
                    <a:pt x="434" y="15273"/>
                  </a:cubicBezTo>
                  <a:cubicBezTo>
                    <a:pt x="434" y="7007"/>
                    <a:pt x="7135" y="307"/>
                    <a:pt x="15401" y="307"/>
                  </a:cubicBezTo>
                  <a:cubicBezTo>
                    <a:pt x="23667" y="307"/>
                    <a:pt x="30367" y="7007"/>
                    <a:pt x="30367" y="15273"/>
                  </a:cubicBezTo>
                  <a:close/>
                </a:path>
              </a:pathLst>
            </a:custGeom>
            <a:solidFill>
              <a:srgbClr val="2A778E"/>
            </a:solidFill>
            <a:ln w="6350" cap="flat">
              <a:noFill/>
              <a:prstDash val="solid"/>
              <a:round/>
            </a:ln>
          </p:spPr>
          <p:txBody>
            <a:bodyPr rtlCol="0" anchor="ctr"/>
            <a:lstStyle/>
            <a:p>
              <a:endParaRPr lang="en-US"/>
            </a:p>
          </p:txBody>
        </p:sp>
        <p:sp>
          <p:nvSpPr>
            <p:cNvPr id="907" name="Freeform: Shape 906">
              <a:extLst>
                <a:ext uri="{FF2B5EF4-FFF2-40B4-BE49-F238E27FC236}">
                  <a16:creationId xmlns:a16="http://schemas.microsoft.com/office/drawing/2014/main" id="{00B0E0B5-A475-51C9-3AEB-35A286133101}"/>
                </a:ext>
              </a:extLst>
            </p:cNvPr>
            <p:cNvSpPr/>
            <p:nvPr/>
          </p:nvSpPr>
          <p:spPr>
            <a:xfrm>
              <a:off x="5925886" y="4294403"/>
              <a:ext cx="29933" cy="29933"/>
            </a:xfrm>
            <a:custGeom>
              <a:avLst/>
              <a:gdLst>
                <a:gd name="connsiteX0" fmla="*/ 30363 w 29933"/>
                <a:gd name="connsiteY0" fmla="*/ 15275 h 29933"/>
                <a:gd name="connsiteX1" fmla="*/ 15396 w 29933"/>
                <a:gd name="connsiteY1" fmla="*/ 30241 h 29933"/>
                <a:gd name="connsiteX2" fmla="*/ 430 w 29933"/>
                <a:gd name="connsiteY2" fmla="*/ 15275 h 29933"/>
                <a:gd name="connsiteX3" fmla="*/ 15396 w 29933"/>
                <a:gd name="connsiteY3" fmla="*/ 308 h 29933"/>
                <a:gd name="connsiteX4" fmla="*/ 30363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75"/>
                  </a:moveTo>
                  <a:cubicBezTo>
                    <a:pt x="30363" y="23540"/>
                    <a:pt x="23662" y="30241"/>
                    <a:pt x="15396" y="30241"/>
                  </a:cubicBezTo>
                  <a:cubicBezTo>
                    <a:pt x="7131" y="30241"/>
                    <a:pt x="430" y="23540"/>
                    <a:pt x="430" y="15275"/>
                  </a:cubicBezTo>
                  <a:cubicBezTo>
                    <a:pt x="430" y="7009"/>
                    <a:pt x="7131" y="308"/>
                    <a:pt x="15396" y="308"/>
                  </a:cubicBezTo>
                  <a:cubicBezTo>
                    <a:pt x="23662" y="308"/>
                    <a:pt x="30363" y="7009"/>
                    <a:pt x="30363" y="15275"/>
                  </a:cubicBezTo>
                  <a:close/>
                </a:path>
              </a:pathLst>
            </a:custGeom>
            <a:solidFill>
              <a:srgbClr val="3C4D8A"/>
            </a:solidFill>
            <a:ln w="6350" cap="flat">
              <a:noFill/>
              <a:prstDash val="solid"/>
              <a:round/>
            </a:ln>
          </p:spPr>
          <p:txBody>
            <a:bodyPr rtlCol="0" anchor="ctr"/>
            <a:lstStyle/>
            <a:p>
              <a:endParaRPr lang="en-US"/>
            </a:p>
          </p:txBody>
        </p:sp>
        <p:sp>
          <p:nvSpPr>
            <p:cNvPr id="908" name="Freeform: Shape 907">
              <a:extLst>
                <a:ext uri="{FF2B5EF4-FFF2-40B4-BE49-F238E27FC236}">
                  <a16:creationId xmlns:a16="http://schemas.microsoft.com/office/drawing/2014/main" id="{F9762FD7-296F-BD50-9824-3A11506281CD}"/>
                </a:ext>
              </a:extLst>
            </p:cNvPr>
            <p:cNvSpPr/>
            <p:nvPr/>
          </p:nvSpPr>
          <p:spPr>
            <a:xfrm>
              <a:off x="5837605" y="4294747"/>
              <a:ext cx="29933" cy="29933"/>
            </a:xfrm>
            <a:custGeom>
              <a:avLst/>
              <a:gdLst>
                <a:gd name="connsiteX0" fmla="*/ 30354 w 29933"/>
                <a:gd name="connsiteY0" fmla="*/ 15275 h 29933"/>
                <a:gd name="connsiteX1" fmla="*/ 15387 w 29933"/>
                <a:gd name="connsiteY1" fmla="*/ 30241 h 29933"/>
                <a:gd name="connsiteX2" fmla="*/ 420 w 29933"/>
                <a:gd name="connsiteY2" fmla="*/ 15275 h 29933"/>
                <a:gd name="connsiteX3" fmla="*/ 15387 w 29933"/>
                <a:gd name="connsiteY3" fmla="*/ 308 h 29933"/>
                <a:gd name="connsiteX4" fmla="*/ 30354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75"/>
                  </a:moveTo>
                  <a:cubicBezTo>
                    <a:pt x="30354" y="23540"/>
                    <a:pt x="23653" y="30241"/>
                    <a:pt x="15387" y="30241"/>
                  </a:cubicBezTo>
                  <a:cubicBezTo>
                    <a:pt x="7121" y="30241"/>
                    <a:pt x="420" y="23540"/>
                    <a:pt x="420" y="15275"/>
                  </a:cubicBezTo>
                  <a:cubicBezTo>
                    <a:pt x="420" y="7009"/>
                    <a:pt x="7121" y="308"/>
                    <a:pt x="15387" y="308"/>
                  </a:cubicBezTo>
                  <a:cubicBezTo>
                    <a:pt x="23653" y="308"/>
                    <a:pt x="30354" y="7009"/>
                    <a:pt x="30354" y="15275"/>
                  </a:cubicBezTo>
                  <a:close/>
                </a:path>
              </a:pathLst>
            </a:custGeom>
            <a:solidFill>
              <a:srgbClr val="3F4587"/>
            </a:solidFill>
            <a:ln w="6350" cap="flat">
              <a:noFill/>
              <a:prstDash val="solid"/>
              <a:round/>
            </a:ln>
          </p:spPr>
          <p:txBody>
            <a:bodyPr rtlCol="0" anchor="ctr"/>
            <a:lstStyle/>
            <a:p>
              <a:endParaRPr lang="en-US"/>
            </a:p>
          </p:txBody>
        </p:sp>
        <p:sp>
          <p:nvSpPr>
            <p:cNvPr id="909" name="Freeform: Shape 908">
              <a:extLst>
                <a:ext uri="{FF2B5EF4-FFF2-40B4-BE49-F238E27FC236}">
                  <a16:creationId xmlns:a16="http://schemas.microsoft.com/office/drawing/2014/main" id="{6451FE55-8131-7657-640A-ED5A388DCBC3}"/>
                </a:ext>
              </a:extLst>
            </p:cNvPr>
            <p:cNvSpPr/>
            <p:nvPr/>
          </p:nvSpPr>
          <p:spPr>
            <a:xfrm>
              <a:off x="5767249" y="4308912"/>
              <a:ext cx="29933" cy="29933"/>
            </a:xfrm>
            <a:custGeom>
              <a:avLst/>
              <a:gdLst>
                <a:gd name="connsiteX0" fmla="*/ 30346 w 29933"/>
                <a:gd name="connsiteY0" fmla="*/ 15276 h 29933"/>
                <a:gd name="connsiteX1" fmla="*/ 15380 w 29933"/>
                <a:gd name="connsiteY1" fmla="*/ 30243 h 29933"/>
                <a:gd name="connsiteX2" fmla="*/ 413 w 29933"/>
                <a:gd name="connsiteY2" fmla="*/ 15276 h 29933"/>
                <a:gd name="connsiteX3" fmla="*/ 15380 w 29933"/>
                <a:gd name="connsiteY3" fmla="*/ 309 h 29933"/>
                <a:gd name="connsiteX4" fmla="*/ 30346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76"/>
                  </a:moveTo>
                  <a:cubicBezTo>
                    <a:pt x="30346" y="23542"/>
                    <a:pt x="23646" y="30243"/>
                    <a:pt x="15380" y="30243"/>
                  </a:cubicBezTo>
                  <a:cubicBezTo>
                    <a:pt x="7114" y="30243"/>
                    <a:pt x="413" y="23542"/>
                    <a:pt x="413" y="15276"/>
                  </a:cubicBezTo>
                  <a:cubicBezTo>
                    <a:pt x="413" y="7010"/>
                    <a:pt x="7114" y="309"/>
                    <a:pt x="15380" y="309"/>
                  </a:cubicBezTo>
                  <a:cubicBezTo>
                    <a:pt x="23646" y="309"/>
                    <a:pt x="30346" y="7010"/>
                    <a:pt x="30346" y="15276"/>
                  </a:cubicBezTo>
                  <a:close/>
                </a:path>
              </a:pathLst>
            </a:custGeom>
            <a:solidFill>
              <a:srgbClr val="481C6E"/>
            </a:solidFill>
            <a:ln w="6350" cap="flat">
              <a:noFill/>
              <a:prstDash val="solid"/>
              <a:round/>
            </a:ln>
          </p:spPr>
          <p:txBody>
            <a:bodyPr rtlCol="0" anchor="ctr"/>
            <a:lstStyle/>
            <a:p>
              <a:endParaRPr lang="en-US"/>
            </a:p>
          </p:txBody>
        </p:sp>
        <p:sp>
          <p:nvSpPr>
            <p:cNvPr id="910" name="Freeform: Shape 909">
              <a:extLst>
                <a:ext uri="{FF2B5EF4-FFF2-40B4-BE49-F238E27FC236}">
                  <a16:creationId xmlns:a16="http://schemas.microsoft.com/office/drawing/2014/main" id="{F994D4F9-5A29-A6A9-9CF9-46053B1F565E}"/>
                </a:ext>
              </a:extLst>
            </p:cNvPr>
            <p:cNvSpPr/>
            <p:nvPr/>
          </p:nvSpPr>
          <p:spPr>
            <a:xfrm>
              <a:off x="5803561" y="4307857"/>
              <a:ext cx="29933" cy="29933"/>
            </a:xfrm>
            <a:custGeom>
              <a:avLst/>
              <a:gdLst>
                <a:gd name="connsiteX0" fmla="*/ 30350 w 29933"/>
                <a:gd name="connsiteY0" fmla="*/ 15276 h 29933"/>
                <a:gd name="connsiteX1" fmla="*/ 15384 w 29933"/>
                <a:gd name="connsiteY1" fmla="*/ 30243 h 29933"/>
                <a:gd name="connsiteX2" fmla="*/ 417 w 29933"/>
                <a:gd name="connsiteY2" fmla="*/ 15276 h 29933"/>
                <a:gd name="connsiteX3" fmla="*/ 15384 w 29933"/>
                <a:gd name="connsiteY3" fmla="*/ 309 h 29933"/>
                <a:gd name="connsiteX4" fmla="*/ 30350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76"/>
                  </a:moveTo>
                  <a:cubicBezTo>
                    <a:pt x="30350" y="23542"/>
                    <a:pt x="23649" y="30243"/>
                    <a:pt x="15384" y="30243"/>
                  </a:cubicBezTo>
                  <a:cubicBezTo>
                    <a:pt x="7118" y="30243"/>
                    <a:pt x="417" y="23542"/>
                    <a:pt x="417" y="15276"/>
                  </a:cubicBezTo>
                  <a:cubicBezTo>
                    <a:pt x="417" y="7010"/>
                    <a:pt x="7118" y="309"/>
                    <a:pt x="15384" y="309"/>
                  </a:cubicBezTo>
                  <a:cubicBezTo>
                    <a:pt x="23649" y="309"/>
                    <a:pt x="30350" y="7010"/>
                    <a:pt x="30350" y="15276"/>
                  </a:cubicBezTo>
                  <a:close/>
                </a:path>
              </a:pathLst>
            </a:custGeom>
            <a:solidFill>
              <a:srgbClr val="414286"/>
            </a:solidFill>
            <a:ln w="6350" cap="flat">
              <a:noFill/>
              <a:prstDash val="solid"/>
              <a:round/>
            </a:ln>
          </p:spPr>
          <p:txBody>
            <a:bodyPr rtlCol="0" anchor="ctr"/>
            <a:lstStyle/>
            <a:p>
              <a:endParaRPr lang="en-US"/>
            </a:p>
          </p:txBody>
        </p:sp>
        <p:sp>
          <p:nvSpPr>
            <p:cNvPr id="911" name="Freeform: Shape 910">
              <a:extLst>
                <a:ext uri="{FF2B5EF4-FFF2-40B4-BE49-F238E27FC236}">
                  <a16:creationId xmlns:a16="http://schemas.microsoft.com/office/drawing/2014/main" id="{86C3EEA4-7B99-91A7-82D1-1FBF2EF50493}"/>
                </a:ext>
              </a:extLst>
            </p:cNvPr>
            <p:cNvSpPr/>
            <p:nvPr/>
          </p:nvSpPr>
          <p:spPr>
            <a:xfrm>
              <a:off x="5797658" y="4302613"/>
              <a:ext cx="29933" cy="29933"/>
            </a:xfrm>
            <a:custGeom>
              <a:avLst/>
              <a:gdLst>
                <a:gd name="connsiteX0" fmla="*/ 30350 w 29933"/>
                <a:gd name="connsiteY0" fmla="*/ 15275 h 29933"/>
                <a:gd name="connsiteX1" fmla="*/ 15383 w 29933"/>
                <a:gd name="connsiteY1" fmla="*/ 30242 h 29933"/>
                <a:gd name="connsiteX2" fmla="*/ 416 w 29933"/>
                <a:gd name="connsiteY2" fmla="*/ 15275 h 29933"/>
                <a:gd name="connsiteX3" fmla="*/ 15383 w 29933"/>
                <a:gd name="connsiteY3" fmla="*/ 309 h 29933"/>
                <a:gd name="connsiteX4" fmla="*/ 30350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75"/>
                  </a:moveTo>
                  <a:cubicBezTo>
                    <a:pt x="30350" y="23541"/>
                    <a:pt x="23649" y="30242"/>
                    <a:pt x="15383" y="30242"/>
                  </a:cubicBezTo>
                  <a:cubicBezTo>
                    <a:pt x="7117" y="30242"/>
                    <a:pt x="416" y="23541"/>
                    <a:pt x="416" y="15275"/>
                  </a:cubicBezTo>
                  <a:cubicBezTo>
                    <a:pt x="416" y="7010"/>
                    <a:pt x="7117" y="309"/>
                    <a:pt x="15383" y="309"/>
                  </a:cubicBezTo>
                  <a:cubicBezTo>
                    <a:pt x="23649" y="309"/>
                    <a:pt x="30350" y="7010"/>
                    <a:pt x="30350" y="15275"/>
                  </a:cubicBezTo>
                  <a:close/>
                </a:path>
              </a:pathLst>
            </a:custGeom>
            <a:solidFill>
              <a:srgbClr val="482071"/>
            </a:solidFill>
            <a:ln w="6350" cap="flat">
              <a:noFill/>
              <a:prstDash val="solid"/>
              <a:round/>
            </a:ln>
          </p:spPr>
          <p:txBody>
            <a:bodyPr rtlCol="0" anchor="ctr"/>
            <a:lstStyle/>
            <a:p>
              <a:endParaRPr lang="en-US"/>
            </a:p>
          </p:txBody>
        </p:sp>
        <p:sp>
          <p:nvSpPr>
            <p:cNvPr id="912" name="Freeform: Shape 911">
              <a:extLst>
                <a:ext uri="{FF2B5EF4-FFF2-40B4-BE49-F238E27FC236}">
                  <a16:creationId xmlns:a16="http://schemas.microsoft.com/office/drawing/2014/main" id="{11F0A4B6-4F91-1B5A-4012-E7A1F247A1F4}"/>
                </a:ext>
              </a:extLst>
            </p:cNvPr>
            <p:cNvSpPr/>
            <p:nvPr/>
          </p:nvSpPr>
          <p:spPr>
            <a:xfrm>
              <a:off x="5760127" y="4317932"/>
              <a:ext cx="29933" cy="29933"/>
            </a:xfrm>
            <a:custGeom>
              <a:avLst/>
              <a:gdLst>
                <a:gd name="connsiteX0" fmla="*/ 30346 w 29933"/>
                <a:gd name="connsiteY0" fmla="*/ 15277 h 29933"/>
                <a:gd name="connsiteX1" fmla="*/ 15379 w 29933"/>
                <a:gd name="connsiteY1" fmla="*/ 30244 h 29933"/>
                <a:gd name="connsiteX2" fmla="*/ 412 w 29933"/>
                <a:gd name="connsiteY2" fmla="*/ 15277 h 29933"/>
                <a:gd name="connsiteX3" fmla="*/ 15379 w 29933"/>
                <a:gd name="connsiteY3" fmla="*/ 310 h 29933"/>
                <a:gd name="connsiteX4" fmla="*/ 30346 w 29933"/>
                <a:gd name="connsiteY4" fmla="*/ 1527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77"/>
                  </a:moveTo>
                  <a:cubicBezTo>
                    <a:pt x="30346" y="23543"/>
                    <a:pt x="23645" y="30244"/>
                    <a:pt x="15379" y="30244"/>
                  </a:cubicBezTo>
                  <a:cubicBezTo>
                    <a:pt x="7113" y="30244"/>
                    <a:pt x="412" y="23543"/>
                    <a:pt x="412" y="15277"/>
                  </a:cubicBezTo>
                  <a:cubicBezTo>
                    <a:pt x="412" y="7011"/>
                    <a:pt x="7113" y="310"/>
                    <a:pt x="15379" y="310"/>
                  </a:cubicBezTo>
                  <a:cubicBezTo>
                    <a:pt x="23645" y="310"/>
                    <a:pt x="30346" y="7011"/>
                    <a:pt x="30346" y="15277"/>
                  </a:cubicBezTo>
                  <a:close/>
                </a:path>
              </a:pathLst>
            </a:custGeom>
            <a:solidFill>
              <a:srgbClr val="440357"/>
            </a:solidFill>
            <a:ln w="6350" cap="flat">
              <a:noFill/>
              <a:prstDash val="solid"/>
              <a:round/>
            </a:ln>
          </p:spPr>
          <p:txBody>
            <a:bodyPr rtlCol="0" anchor="ctr"/>
            <a:lstStyle/>
            <a:p>
              <a:endParaRPr lang="en-US"/>
            </a:p>
          </p:txBody>
        </p:sp>
        <p:sp>
          <p:nvSpPr>
            <p:cNvPr id="913" name="Freeform: Shape 912">
              <a:extLst>
                <a:ext uri="{FF2B5EF4-FFF2-40B4-BE49-F238E27FC236}">
                  <a16:creationId xmlns:a16="http://schemas.microsoft.com/office/drawing/2014/main" id="{B91FAA1D-FFC2-0C7A-FB43-4A266A731035}"/>
                </a:ext>
              </a:extLst>
            </p:cNvPr>
            <p:cNvSpPr/>
            <p:nvPr/>
          </p:nvSpPr>
          <p:spPr>
            <a:xfrm>
              <a:off x="5852065" y="4286512"/>
              <a:ext cx="29933" cy="29933"/>
            </a:xfrm>
            <a:custGeom>
              <a:avLst/>
              <a:gdLst>
                <a:gd name="connsiteX0" fmla="*/ 30355 w 29933"/>
                <a:gd name="connsiteY0" fmla="*/ 15274 h 29933"/>
                <a:gd name="connsiteX1" fmla="*/ 15389 w 29933"/>
                <a:gd name="connsiteY1" fmla="*/ 30240 h 29933"/>
                <a:gd name="connsiteX2" fmla="*/ 422 w 29933"/>
                <a:gd name="connsiteY2" fmla="*/ 15274 h 29933"/>
                <a:gd name="connsiteX3" fmla="*/ 15389 w 29933"/>
                <a:gd name="connsiteY3" fmla="*/ 307 h 29933"/>
                <a:gd name="connsiteX4" fmla="*/ 30355 w 29933"/>
                <a:gd name="connsiteY4" fmla="*/ 1527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74"/>
                  </a:moveTo>
                  <a:cubicBezTo>
                    <a:pt x="30355" y="23540"/>
                    <a:pt x="23654" y="30240"/>
                    <a:pt x="15389" y="30240"/>
                  </a:cubicBezTo>
                  <a:cubicBezTo>
                    <a:pt x="7123" y="30240"/>
                    <a:pt x="422" y="23540"/>
                    <a:pt x="422" y="15274"/>
                  </a:cubicBezTo>
                  <a:cubicBezTo>
                    <a:pt x="422" y="7008"/>
                    <a:pt x="7123" y="307"/>
                    <a:pt x="15389" y="307"/>
                  </a:cubicBezTo>
                  <a:cubicBezTo>
                    <a:pt x="23654" y="307"/>
                    <a:pt x="30355" y="7008"/>
                    <a:pt x="30355" y="15274"/>
                  </a:cubicBezTo>
                  <a:close/>
                </a:path>
              </a:pathLst>
            </a:custGeom>
            <a:solidFill>
              <a:srgbClr val="355C8C"/>
            </a:solidFill>
            <a:ln w="6350" cap="flat">
              <a:noFill/>
              <a:prstDash val="solid"/>
              <a:round/>
            </a:ln>
          </p:spPr>
          <p:txBody>
            <a:bodyPr rtlCol="0" anchor="ctr"/>
            <a:lstStyle/>
            <a:p>
              <a:endParaRPr lang="en-US"/>
            </a:p>
          </p:txBody>
        </p:sp>
        <p:sp>
          <p:nvSpPr>
            <p:cNvPr id="914" name="Freeform: Shape 913">
              <a:extLst>
                <a:ext uri="{FF2B5EF4-FFF2-40B4-BE49-F238E27FC236}">
                  <a16:creationId xmlns:a16="http://schemas.microsoft.com/office/drawing/2014/main" id="{A4A42EB6-66F9-22CA-001E-3ADD112B4E0A}"/>
                </a:ext>
              </a:extLst>
            </p:cNvPr>
            <p:cNvSpPr/>
            <p:nvPr/>
          </p:nvSpPr>
          <p:spPr>
            <a:xfrm>
              <a:off x="5876971" y="4301507"/>
              <a:ext cx="29933" cy="29933"/>
            </a:xfrm>
            <a:custGeom>
              <a:avLst/>
              <a:gdLst>
                <a:gd name="connsiteX0" fmla="*/ 30358 w 29933"/>
                <a:gd name="connsiteY0" fmla="*/ 15275 h 29933"/>
                <a:gd name="connsiteX1" fmla="*/ 15391 w 29933"/>
                <a:gd name="connsiteY1" fmla="*/ 30242 h 29933"/>
                <a:gd name="connsiteX2" fmla="*/ 425 w 29933"/>
                <a:gd name="connsiteY2" fmla="*/ 15275 h 29933"/>
                <a:gd name="connsiteX3" fmla="*/ 15391 w 29933"/>
                <a:gd name="connsiteY3" fmla="*/ 309 h 29933"/>
                <a:gd name="connsiteX4" fmla="*/ 30358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75"/>
                  </a:moveTo>
                  <a:cubicBezTo>
                    <a:pt x="30358" y="23541"/>
                    <a:pt x="23657" y="30242"/>
                    <a:pt x="15391" y="30242"/>
                  </a:cubicBezTo>
                  <a:cubicBezTo>
                    <a:pt x="7125" y="30242"/>
                    <a:pt x="425" y="23541"/>
                    <a:pt x="425" y="15275"/>
                  </a:cubicBezTo>
                  <a:cubicBezTo>
                    <a:pt x="425" y="7009"/>
                    <a:pt x="7125" y="309"/>
                    <a:pt x="15391" y="309"/>
                  </a:cubicBezTo>
                  <a:cubicBezTo>
                    <a:pt x="23657" y="309"/>
                    <a:pt x="30358" y="7009"/>
                    <a:pt x="30358" y="15275"/>
                  </a:cubicBezTo>
                  <a:close/>
                </a:path>
              </a:pathLst>
            </a:custGeom>
            <a:solidFill>
              <a:srgbClr val="462D7C"/>
            </a:solidFill>
            <a:ln w="6350" cap="flat">
              <a:noFill/>
              <a:prstDash val="solid"/>
              <a:round/>
            </a:ln>
          </p:spPr>
          <p:txBody>
            <a:bodyPr rtlCol="0" anchor="ctr"/>
            <a:lstStyle/>
            <a:p>
              <a:endParaRPr lang="en-US"/>
            </a:p>
          </p:txBody>
        </p:sp>
        <p:sp>
          <p:nvSpPr>
            <p:cNvPr id="915" name="Freeform: Shape 914">
              <a:extLst>
                <a:ext uri="{FF2B5EF4-FFF2-40B4-BE49-F238E27FC236}">
                  <a16:creationId xmlns:a16="http://schemas.microsoft.com/office/drawing/2014/main" id="{FA8656F0-772C-88D6-66F4-0E44ED203467}"/>
                </a:ext>
              </a:extLst>
            </p:cNvPr>
            <p:cNvSpPr/>
            <p:nvPr/>
          </p:nvSpPr>
          <p:spPr>
            <a:xfrm>
              <a:off x="5965628" y="4269437"/>
              <a:ext cx="29933" cy="29933"/>
            </a:xfrm>
            <a:custGeom>
              <a:avLst/>
              <a:gdLst>
                <a:gd name="connsiteX0" fmla="*/ 30367 w 29933"/>
                <a:gd name="connsiteY0" fmla="*/ 15272 h 29933"/>
                <a:gd name="connsiteX1" fmla="*/ 15401 w 29933"/>
                <a:gd name="connsiteY1" fmla="*/ 30239 h 29933"/>
                <a:gd name="connsiteX2" fmla="*/ 434 w 29933"/>
                <a:gd name="connsiteY2" fmla="*/ 15272 h 29933"/>
                <a:gd name="connsiteX3" fmla="*/ 15401 w 29933"/>
                <a:gd name="connsiteY3" fmla="*/ 305 h 29933"/>
                <a:gd name="connsiteX4" fmla="*/ 30367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72"/>
                  </a:moveTo>
                  <a:cubicBezTo>
                    <a:pt x="30367" y="23538"/>
                    <a:pt x="23666" y="30239"/>
                    <a:pt x="15401" y="30239"/>
                  </a:cubicBezTo>
                  <a:cubicBezTo>
                    <a:pt x="7135" y="30239"/>
                    <a:pt x="434" y="23538"/>
                    <a:pt x="434" y="15272"/>
                  </a:cubicBezTo>
                  <a:cubicBezTo>
                    <a:pt x="434" y="7006"/>
                    <a:pt x="7135" y="305"/>
                    <a:pt x="15401" y="305"/>
                  </a:cubicBezTo>
                  <a:cubicBezTo>
                    <a:pt x="23666" y="305"/>
                    <a:pt x="30367" y="7006"/>
                    <a:pt x="30367" y="15272"/>
                  </a:cubicBezTo>
                  <a:close/>
                </a:path>
              </a:pathLst>
            </a:custGeom>
            <a:solidFill>
              <a:srgbClr val="29798E"/>
            </a:solidFill>
            <a:ln w="6350" cap="flat">
              <a:noFill/>
              <a:prstDash val="solid"/>
              <a:round/>
            </a:ln>
          </p:spPr>
          <p:txBody>
            <a:bodyPr rtlCol="0" anchor="ctr"/>
            <a:lstStyle/>
            <a:p>
              <a:endParaRPr lang="en-US"/>
            </a:p>
          </p:txBody>
        </p:sp>
        <p:sp>
          <p:nvSpPr>
            <p:cNvPr id="916" name="Freeform: Shape 915">
              <a:extLst>
                <a:ext uri="{FF2B5EF4-FFF2-40B4-BE49-F238E27FC236}">
                  <a16:creationId xmlns:a16="http://schemas.microsoft.com/office/drawing/2014/main" id="{FC760F85-9A73-4CE6-DB13-CC239A6A8C7B}"/>
                </a:ext>
              </a:extLst>
            </p:cNvPr>
            <p:cNvSpPr/>
            <p:nvPr/>
          </p:nvSpPr>
          <p:spPr>
            <a:xfrm>
              <a:off x="5889044" y="4283628"/>
              <a:ext cx="29933" cy="29933"/>
            </a:xfrm>
            <a:custGeom>
              <a:avLst/>
              <a:gdLst>
                <a:gd name="connsiteX0" fmla="*/ 30359 w 29933"/>
                <a:gd name="connsiteY0" fmla="*/ 15273 h 29933"/>
                <a:gd name="connsiteX1" fmla="*/ 15392 w 29933"/>
                <a:gd name="connsiteY1" fmla="*/ 30240 h 29933"/>
                <a:gd name="connsiteX2" fmla="*/ 426 w 29933"/>
                <a:gd name="connsiteY2" fmla="*/ 15273 h 29933"/>
                <a:gd name="connsiteX3" fmla="*/ 15392 w 29933"/>
                <a:gd name="connsiteY3" fmla="*/ 307 h 29933"/>
                <a:gd name="connsiteX4" fmla="*/ 30359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73"/>
                  </a:moveTo>
                  <a:cubicBezTo>
                    <a:pt x="30359" y="23539"/>
                    <a:pt x="23658" y="30240"/>
                    <a:pt x="15392" y="30240"/>
                  </a:cubicBezTo>
                  <a:cubicBezTo>
                    <a:pt x="7127" y="30240"/>
                    <a:pt x="426" y="23539"/>
                    <a:pt x="426" y="15273"/>
                  </a:cubicBezTo>
                  <a:cubicBezTo>
                    <a:pt x="426" y="7008"/>
                    <a:pt x="7127" y="307"/>
                    <a:pt x="15392" y="307"/>
                  </a:cubicBezTo>
                  <a:cubicBezTo>
                    <a:pt x="23658" y="307"/>
                    <a:pt x="30359" y="7008"/>
                    <a:pt x="30359" y="15273"/>
                  </a:cubicBezTo>
                  <a:close/>
                </a:path>
              </a:pathLst>
            </a:custGeom>
            <a:solidFill>
              <a:srgbClr val="355D8C"/>
            </a:solidFill>
            <a:ln w="6350" cap="flat">
              <a:noFill/>
              <a:prstDash val="solid"/>
              <a:round/>
            </a:ln>
          </p:spPr>
          <p:txBody>
            <a:bodyPr rtlCol="0" anchor="ctr"/>
            <a:lstStyle/>
            <a:p>
              <a:endParaRPr lang="en-US"/>
            </a:p>
          </p:txBody>
        </p:sp>
        <p:sp>
          <p:nvSpPr>
            <p:cNvPr id="917" name="Freeform: Shape 916">
              <a:extLst>
                <a:ext uri="{FF2B5EF4-FFF2-40B4-BE49-F238E27FC236}">
                  <a16:creationId xmlns:a16="http://schemas.microsoft.com/office/drawing/2014/main" id="{0BBBD5E6-8907-8622-60EA-B734CE0050F5}"/>
                </a:ext>
              </a:extLst>
            </p:cNvPr>
            <p:cNvSpPr/>
            <p:nvPr/>
          </p:nvSpPr>
          <p:spPr>
            <a:xfrm>
              <a:off x="5857624" y="4302290"/>
              <a:ext cx="29933" cy="29933"/>
            </a:xfrm>
            <a:custGeom>
              <a:avLst/>
              <a:gdLst>
                <a:gd name="connsiteX0" fmla="*/ 30356 w 29933"/>
                <a:gd name="connsiteY0" fmla="*/ 15275 h 29933"/>
                <a:gd name="connsiteX1" fmla="*/ 15389 w 29933"/>
                <a:gd name="connsiteY1" fmla="*/ 30242 h 29933"/>
                <a:gd name="connsiteX2" fmla="*/ 423 w 29933"/>
                <a:gd name="connsiteY2" fmla="*/ 15275 h 29933"/>
                <a:gd name="connsiteX3" fmla="*/ 15389 w 29933"/>
                <a:gd name="connsiteY3" fmla="*/ 309 h 29933"/>
                <a:gd name="connsiteX4" fmla="*/ 30356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75"/>
                  </a:moveTo>
                  <a:cubicBezTo>
                    <a:pt x="30356" y="23541"/>
                    <a:pt x="23655" y="30242"/>
                    <a:pt x="15389" y="30242"/>
                  </a:cubicBezTo>
                  <a:cubicBezTo>
                    <a:pt x="7123" y="30242"/>
                    <a:pt x="423" y="23541"/>
                    <a:pt x="423" y="15275"/>
                  </a:cubicBezTo>
                  <a:cubicBezTo>
                    <a:pt x="423" y="7010"/>
                    <a:pt x="7123" y="309"/>
                    <a:pt x="15389" y="309"/>
                  </a:cubicBezTo>
                  <a:cubicBezTo>
                    <a:pt x="23655" y="309"/>
                    <a:pt x="30356" y="7010"/>
                    <a:pt x="30356" y="15275"/>
                  </a:cubicBezTo>
                  <a:close/>
                </a:path>
              </a:pathLst>
            </a:custGeom>
            <a:solidFill>
              <a:srgbClr val="433C84"/>
            </a:solidFill>
            <a:ln w="6350" cap="flat">
              <a:noFill/>
              <a:prstDash val="solid"/>
              <a:round/>
            </a:ln>
          </p:spPr>
          <p:txBody>
            <a:bodyPr rtlCol="0" anchor="ctr"/>
            <a:lstStyle/>
            <a:p>
              <a:endParaRPr lang="en-US"/>
            </a:p>
          </p:txBody>
        </p:sp>
        <p:sp>
          <p:nvSpPr>
            <p:cNvPr id="918" name="Freeform: Shape 917">
              <a:extLst>
                <a:ext uri="{FF2B5EF4-FFF2-40B4-BE49-F238E27FC236}">
                  <a16:creationId xmlns:a16="http://schemas.microsoft.com/office/drawing/2014/main" id="{F6885BA0-5EC2-DC76-DF8F-F6061AF0C957}"/>
                </a:ext>
              </a:extLst>
            </p:cNvPr>
            <p:cNvSpPr/>
            <p:nvPr/>
          </p:nvSpPr>
          <p:spPr>
            <a:xfrm>
              <a:off x="5792423" y="4303444"/>
              <a:ext cx="29933" cy="29933"/>
            </a:xfrm>
            <a:custGeom>
              <a:avLst/>
              <a:gdLst>
                <a:gd name="connsiteX0" fmla="*/ 30349 w 29933"/>
                <a:gd name="connsiteY0" fmla="*/ 15276 h 29933"/>
                <a:gd name="connsiteX1" fmla="*/ 15382 w 29933"/>
                <a:gd name="connsiteY1" fmla="*/ 30242 h 29933"/>
                <a:gd name="connsiteX2" fmla="*/ 416 w 29933"/>
                <a:gd name="connsiteY2" fmla="*/ 15276 h 29933"/>
                <a:gd name="connsiteX3" fmla="*/ 15382 w 29933"/>
                <a:gd name="connsiteY3" fmla="*/ 309 h 29933"/>
                <a:gd name="connsiteX4" fmla="*/ 30349 w 29933"/>
                <a:gd name="connsiteY4" fmla="*/ 1527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76"/>
                  </a:moveTo>
                  <a:cubicBezTo>
                    <a:pt x="30349" y="23541"/>
                    <a:pt x="23648" y="30242"/>
                    <a:pt x="15382" y="30242"/>
                  </a:cubicBezTo>
                  <a:cubicBezTo>
                    <a:pt x="7116" y="30242"/>
                    <a:pt x="416" y="23541"/>
                    <a:pt x="416" y="15276"/>
                  </a:cubicBezTo>
                  <a:cubicBezTo>
                    <a:pt x="416" y="7010"/>
                    <a:pt x="7116" y="309"/>
                    <a:pt x="15382" y="309"/>
                  </a:cubicBezTo>
                  <a:cubicBezTo>
                    <a:pt x="23648" y="309"/>
                    <a:pt x="30349" y="7010"/>
                    <a:pt x="30349" y="15276"/>
                  </a:cubicBezTo>
                  <a:close/>
                </a:path>
              </a:pathLst>
            </a:custGeom>
            <a:solidFill>
              <a:srgbClr val="45085B"/>
            </a:solidFill>
            <a:ln w="6350" cap="flat">
              <a:noFill/>
              <a:prstDash val="solid"/>
              <a:round/>
            </a:ln>
          </p:spPr>
          <p:txBody>
            <a:bodyPr rtlCol="0" anchor="ctr"/>
            <a:lstStyle/>
            <a:p>
              <a:endParaRPr lang="en-US"/>
            </a:p>
          </p:txBody>
        </p:sp>
        <p:sp>
          <p:nvSpPr>
            <p:cNvPr id="919" name="Freeform: Shape 918">
              <a:extLst>
                <a:ext uri="{FF2B5EF4-FFF2-40B4-BE49-F238E27FC236}">
                  <a16:creationId xmlns:a16="http://schemas.microsoft.com/office/drawing/2014/main" id="{48873B96-6037-7514-EF0B-E57E42075144}"/>
                </a:ext>
              </a:extLst>
            </p:cNvPr>
            <p:cNvSpPr/>
            <p:nvPr/>
          </p:nvSpPr>
          <p:spPr>
            <a:xfrm>
              <a:off x="5838265" y="4293218"/>
              <a:ext cx="29933" cy="29933"/>
            </a:xfrm>
            <a:custGeom>
              <a:avLst/>
              <a:gdLst>
                <a:gd name="connsiteX0" fmla="*/ 30354 w 29933"/>
                <a:gd name="connsiteY0" fmla="*/ 15274 h 29933"/>
                <a:gd name="connsiteX1" fmla="*/ 15387 w 29933"/>
                <a:gd name="connsiteY1" fmla="*/ 30241 h 29933"/>
                <a:gd name="connsiteX2" fmla="*/ 421 w 29933"/>
                <a:gd name="connsiteY2" fmla="*/ 15274 h 29933"/>
                <a:gd name="connsiteX3" fmla="*/ 15387 w 29933"/>
                <a:gd name="connsiteY3" fmla="*/ 308 h 29933"/>
                <a:gd name="connsiteX4" fmla="*/ 30354 w 29933"/>
                <a:gd name="connsiteY4" fmla="*/ 1527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74"/>
                  </a:moveTo>
                  <a:cubicBezTo>
                    <a:pt x="30354" y="23540"/>
                    <a:pt x="23653" y="30241"/>
                    <a:pt x="15387" y="30241"/>
                  </a:cubicBezTo>
                  <a:cubicBezTo>
                    <a:pt x="7121" y="30241"/>
                    <a:pt x="421" y="23540"/>
                    <a:pt x="421" y="15274"/>
                  </a:cubicBezTo>
                  <a:cubicBezTo>
                    <a:pt x="421" y="7009"/>
                    <a:pt x="7121" y="308"/>
                    <a:pt x="15387" y="308"/>
                  </a:cubicBezTo>
                  <a:cubicBezTo>
                    <a:pt x="23653" y="308"/>
                    <a:pt x="30354" y="7009"/>
                    <a:pt x="30354" y="15274"/>
                  </a:cubicBezTo>
                  <a:close/>
                </a:path>
              </a:pathLst>
            </a:custGeom>
            <a:solidFill>
              <a:srgbClr val="404487"/>
            </a:solidFill>
            <a:ln w="6350" cap="flat">
              <a:noFill/>
              <a:prstDash val="solid"/>
              <a:round/>
            </a:ln>
          </p:spPr>
          <p:txBody>
            <a:bodyPr rtlCol="0" anchor="ctr"/>
            <a:lstStyle/>
            <a:p>
              <a:endParaRPr lang="en-US"/>
            </a:p>
          </p:txBody>
        </p:sp>
        <p:sp>
          <p:nvSpPr>
            <p:cNvPr id="920" name="Freeform: Shape 919">
              <a:extLst>
                <a:ext uri="{FF2B5EF4-FFF2-40B4-BE49-F238E27FC236}">
                  <a16:creationId xmlns:a16="http://schemas.microsoft.com/office/drawing/2014/main" id="{1C8C1F8D-C1F9-8A9C-B310-45A1766A4B1F}"/>
                </a:ext>
              </a:extLst>
            </p:cNvPr>
            <p:cNvSpPr/>
            <p:nvPr/>
          </p:nvSpPr>
          <p:spPr>
            <a:xfrm>
              <a:off x="5950718" y="4272764"/>
              <a:ext cx="29933" cy="29933"/>
            </a:xfrm>
            <a:custGeom>
              <a:avLst/>
              <a:gdLst>
                <a:gd name="connsiteX0" fmla="*/ 30366 w 29933"/>
                <a:gd name="connsiteY0" fmla="*/ 15272 h 29933"/>
                <a:gd name="connsiteX1" fmla="*/ 15399 w 29933"/>
                <a:gd name="connsiteY1" fmla="*/ 30239 h 29933"/>
                <a:gd name="connsiteX2" fmla="*/ 432 w 29933"/>
                <a:gd name="connsiteY2" fmla="*/ 15272 h 29933"/>
                <a:gd name="connsiteX3" fmla="*/ 15399 w 29933"/>
                <a:gd name="connsiteY3" fmla="*/ 306 h 29933"/>
                <a:gd name="connsiteX4" fmla="*/ 30366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72"/>
                  </a:moveTo>
                  <a:cubicBezTo>
                    <a:pt x="30366" y="23538"/>
                    <a:pt x="23665" y="30239"/>
                    <a:pt x="15399" y="30239"/>
                  </a:cubicBezTo>
                  <a:cubicBezTo>
                    <a:pt x="7133" y="30239"/>
                    <a:pt x="432" y="23538"/>
                    <a:pt x="432" y="15272"/>
                  </a:cubicBezTo>
                  <a:cubicBezTo>
                    <a:pt x="432" y="7006"/>
                    <a:pt x="7133" y="306"/>
                    <a:pt x="15399" y="306"/>
                  </a:cubicBezTo>
                  <a:cubicBezTo>
                    <a:pt x="23665" y="306"/>
                    <a:pt x="30366" y="7006"/>
                    <a:pt x="30366" y="15272"/>
                  </a:cubicBezTo>
                  <a:close/>
                </a:path>
              </a:pathLst>
            </a:custGeom>
            <a:solidFill>
              <a:srgbClr val="31648D"/>
            </a:solidFill>
            <a:ln w="6350" cap="flat">
              <a:noFill/>
              <a:prstDash val="solid"/>
              <a:round/>
            </a:ln>
          </p:spPr>
          <p:txBody>
            <a:bodyPr rtlCol="0" anchor="ctr"/>
            <a:lstStyle/>
            <a:p>
              <a:endParaRPr lang="en-US"/>
            </a:p>
          </p:txBody>
        </p:sp>
        <p:sp>
          <p:nvSpPr>
            <p:cNvPr id="921" name="Freeform: Shape 920">
              <a:extLst>
                <a:ext uri="{FF2B5EF4-FFF2-40B4-BE49-F238E27FC236}">
                  <a16:creationId xmlns:a16="http://schemas.microsoft.com/office/drawing/2014/main" id="{E8D6B4E5-D599-CDF0-3CCC-D532ADF47295}"/>
                </a:ext>
              </a:extLst>
            </p:cNvPr>
            <p:cNvSpPr/>
            <p:nvPr/>
          </p:nvSpPr>
          <p:spPr>
            <a:xfrm>
              <a:off x="5904198" y="4280459"/>
              <a:ext cx="29933" cy="29933"/>
            </a:xfrm>
            <a:custGeom>
              <a:avLst/>
              <a:gdLst>
                <a:gd name="connsiteX0" fmla="*/ 30361 w 29933"/>
                <a:gd name="connsiteY0" fmla="*/ 15273 h 29933"/>
                <a:gd name="connsiteX1" fmla="*/ 15394 w 29933"/>
                <a:gd name="connsiteY1" fmla="*/ 30240 h 29933"/>
                <a:gd name="connsiteX2" fmla="*/ 427 w 29933"/>
                <a:gd name="connsiteY2" fmla="*/ 15273 h 29933"/>
                <a:gd name="connsiteX3" fmla="*/ 15394 w 29933"/>
                <a:gd name="connsiteY3" fmla="*/ 306 h 29933"/>
                <a:gd name="connsiteX4" fmla="*/ 30361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73"/>
                  </a:moveTo>
                  <a:cubicBezTo>
                    <a:pt x="30361" y="23539"/>
                    <a:pt x="23660" y="30240"/>
                    <a:pt x="15394" y="30240"/>
                  </a:cubicBezTo>
                  <a:cubicBezTo>
                    <a:pt x="7128" y="30240"/>
                    <a:pt x="427" y="23539"/>
                    <a:pt x="427" y="15273"/>
                  </a:cubicBezTo>
                  <a:cubicBezTo>
                    <a:pt x="427" y="7007"/>
                    <a:pt x="7128" y="306"/>
                    <a:pt x="15394" y="306"/>
                  </a:cubicBezTo>
                  <a:cubicBezTo>
                    <a:pt x="23660" y="306"/>
                    <a:pt x="30361" y="7007"/>
                    <a:pt x="30361" y="15273"/>
                  </a:cubicBezTo>
                  <a:close/>
                </a:path>
              </a:pathLst>
            </a:custGeom>
            <a:solidFill>
              <a:srgbClr val="3E4989"/>
            </a:solidFill>
            <a:ln w="6350" cap="flat">
              <a:noFill/>
              <a:prstDash val="solid"/>
              <a:round/>
            </a:ln>
          </p:spPr>
          <p:txBody>
            <a:bodyPr rtlCol="0" anchor="ctr"/>
            <a:lstStyle/>
            <a:p>
              <a:endParaRPr lang="en-US"/>
            </a:p>
          </p:txBody>
        </p:sp>
        <p:sp>
          <p:nvSpPr>
            <p:cNvPr id="922" name="Freeform: Shape 921">
              <a:extLst>
                <a:ext uri="{FF2B5EF4-FFF2-40B4-BE49-F238E27FC236}">
                  <a16:creationId xmlns:a16="http://schemas.microsoft.com/office/drawing/2014/main" id="{0BB08297-1A6F-425D-F7EA-7ECBEA173C11}"/>
                </a:ext>
              </a:extLst>
            </p:cNvPr>
            <p:cNvSpPr/>
            <p:nvPr/>
          </p:nvSpPr>
          <p:spPr>
            <a:xfrm>
              <a:off x="5761067" y="4299515"/>
              <a:ext cx="29933" cy="29933"/>
            </a:xfrm>
            <a:custGeom>
              <a:avLst/>
              <a:gdLst>
                <a:gd name="connsiteX0" fmla="*/ 30346 w 29933"/>
                <a:gd name="connsiteY0" fmla="*/ 15275 h 29933"/>
                <a:gd name="connsiteX1" fmla="*/ 15379 w 29933"/>
                <a:gd name="connsiteY1" fmla="*/ 30242 h 29933"/>
                <a:gd name="connsiteX2" fmla="*/ 412 w 29933"/>
                <a:gd name="connsiteY2" fmla="*/ 15275 h 29933"/>
                <a:gd name="connsiteX3" fmla="*/ 15379 w 29933"/>
                <a:gd name="connsiteY3" fmla="*/ 308 h 29933"/>
                <a:gd name="connsiteX4" fmla="*/ 30346 w 29933"/>
                <a:gd name="connsiteY4" fmla="*/ 1527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75"/>
                  </a:moveTo>
                  <a:cubicBezTo>
                    <a:pt x="30346" y="23541"/>
                    <a:pt x="23645" y="30242"/>
                    <a:pt x="15379" y="30242"/>
                  </a:cubicBezTo>
                  <a:cubicBezTo>
                    <a:pt x="7113" y="30242"/>
                    <a:pt x="412" y="23541"/>
                    <a:pt x="412" y="15275"/>
                  </a:cubicBezTo>
                  <a:cubicBezTo>
                    <a:pt x="412" y="7009"/>
                    <a:pt x="7113" y="308"/>
                    <a:pt x="15379" y="308"/>
                  </a:cubicBezTo>
                  <a:cubicBezTo>
                    <a:pt x="23645" y="308"/>
                    <a:pt x="30346" y="7009"/>
                    <a:pt x="30346" y="15275"/>
                  </a:cubicBezTo>
                  <a:close/>
                </a:path>
              </a:pathLst>
            </a:custGeom>
            <a:solidFill>
              <a:srgbClr val="460B5E"/>
            </a:solidFill>
            <a:ln w="6350" cap="flat">
              <a:noFill/>
              <a:prstDash val="solid"/>
              <a:round/>
            </a:ln>
          </p:spPr>
          <p:txBody>
            <a:bodyPr rtlCol="0" anchor="ctr"/>
            <a:lstStyle/>
            <a:p>
              <a:endParaRPr lang="en-US"/>
            </a:p>
          </p:txBody>
        </p:sp>
        <p:sp>
          <p:nvSpPr>
            <p:cNvPr id="923" name="Freeform: Shape 922">
              <a:extLst>
                <a:ext uri="{FF2B5EF4-FFF2-40B4-BE49-F238E27FC236}">
                  <a16:creationId xmlns:a16="http://schemas.microsoft.com/office/drawing/2014/main" id="{18B25F25-7596-71E1-A6CC-AE6F0B79DABE}"/>
                </a:ext>
              </a:extLst>
            </p:cNvPr>
            <p:cNvSpPr/>
            <p:nvPr/>
          </p:nvSpPr>
          <p:spPr>
            <a:xfrm>
              <a:off x="5946040" y="4270378"/>
              <a:ext cx="29933" cy="29933"/>
            </a:xfrm>
            <a:custGeom>
              <a:avLst/>
              <a:gdLst>
                <a:gd name="connsiteX0" fmla="*/ 30365 w 29933"/>
                <a:gd name="connsiteY0" fmla="*/ 15272 h 29933"/>
                <a:gd name="connsiteX1" fmla="*/ 15398 w 29933"/>
                <a:gd name="connsiteY1" fmla="*/ 30239 h 29933"/>
                <a:gd name="connsiteX2" fmla="*/ 432 w 29933"/>
                <a:gd name="connsiteY2" fmla="*/ 15272 h 29933"/>
                <a:gd name="connsiteX3" fmla="*/ 15398 w 29933"/>
                <a:gd name="connsiteY3" fmla="*/ 305 h 29933"/>
                <a:gd name="connsiteX4" fmla="*/ 30365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72"/>
                  </a:moveTo>
                  <a:cubicBezTo>
                    <a:pt x="30365" y="23538"/>
                    <a:pt x="23664" y="30239"/>
                    <a:pt x="15398" y="30239"/>
                  </a:cubicBezTo>
                  <a:cubicBezTo>
                    <a:pt x="7133" y="30239"/>
                    <a:pt x="432" y="23538"/>
                    <a:pt x="432" y="15272"/>
                  </a:cubicBezTo>
                  <a:cubicBezTo>
                    <a:pt x="432" y="7006"/>
                    <a:pt x="7133" y="305"/>
                    <a:pt x="15398" y="305"/>
                  </a:cubicBezTo>
                  <a:cubicBezTo>
                    <a:pt x="23664" y="305"/>
                    <a:pt x="30365" y="7006"/>
                    <a:pt x="30365" y="15272"/>
                  </a:cubicBezTo>
                  <a:close/>
                </a:path>
              </a:pathLst>
            </a:custGeom>
            <a:solidFill>
              <a:srgbClr val="33608D"/>
            </a:solidFill>
            <a:ln w="6350" cap="flat">
              <a:noFill/>
              <a:prstDash val="solid"/>
              <a:round/>
            </a:ln>
          </p:spPr>
          <p:txBody>
            <a:bodyPr rtlCol="0" anchor="ctr"/>
            <a:lstStyle/>
            <a:p>
              <a:endParaRPr lang="en-US"/>
            </a:p>
          </p:txBody>
        </p:sp>
        <p:sp>
          <p:nvSpPr>
            <p:cNvPr id="924" name="Freeform: Shape 923">
              <a:extLst>
                <a:ext uri="{FF2B5EF4-FFF2-40B4-BE49-F238E27FC236}">
                  <a16:creationId xmlns:a16="http://schemas.microsoft.com/office/drawing/2014/main" id="{1F6F9D46-0BF3-35CA-2E55-1DEA1E6AFD2C}"/>
                </a:ext>
              </a:extLst>
            </p:cNvPr>
            <p:cNvSpPr/>
            <p:nvPr/>
          </p:nvSpPr>
          <p:spPr>
            <a:xfrm>
              <a:off x="6088323" y="4259727"/>
              <a:ext cx="29933" cy="29933"/>
            </a:xfrm>
            <a:custGeom>
              <a:avLst/>
              <a:gdLst>
                <a:gd name="connsiteX0" fmla="*/ 30380 w 29933"/>
                <a:gd name="connsiteY0" fmla="*/ 15271 h 29933"/>
                <a:gd name="connsiteX1" fmla="*/ 15413 w 29933"/>
                <a:gd name="connsiteY1" fmla="*/ 30238 h 29933"/>
                <a:gd name="connsiteX2" fmla="*/ 447 w 29933"/>
                <a:gd name="connsiteY2" fmla="*/ 15271 h 29933"/>
                <a:gd name="connsiteX3" fmla="*/ 15413 w 29933"/>
                <a:gd name="connsiteY3" fmla="*/ 304 h 29933"/>
                <a:gd name="connsiteX4" fmla="*/ 30380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71"/>
                  </a:moveTo>
                  <a:cubicBezTo>
                    <a:pt x="30380" y="23537"/>
                    <a:pt x="23679" y="30238"/>
                    <a:pt x="15413" y="30238"/>
                  </a:cubicBezTo>
                  <a:cubicBezTo>
                    <a:pt x="7148" y="30238"/>
                    <a:pt x="447" y="23537"/>
                    <a:pt x="447" y="15271"/>
                  </a:cubicBezTo>
                  <a:cubicBezTo>
                    <a:pt x="447" y="7005"/>
                    <a:pt x="7148" y="304"/>
                    <a:pt x="15413" y="304"/>
                  </a:cubicBezTo>
                  <a:cubicBezTo>
                    <a:pt x="23679" y="304"/>
                    <a:pt x="30380" y="7005"/>
                    <a:pt x="30380" y="15271"/>
                  </a:cubicBezTo>
                  <a:close/>
                </a:path>
              </a:pathLst>
            </a:custGeom>
            <a:solidFill>
              <a:srgbClr val="2B738E"/>
            </a:solidFill>
            <a:ln w="6350" cap="flat">
              <a:noFill/>
              <a:prstDash val="solid"/>
              <a:round/>
            </a:ln>
          </p:spPr>
          <p:txBody>
            <a:bodyPr rtlCol="0" anchor="ctr"/>
            <a:lstStyle/>
            <a:p>
              <a:endParaRPr lang="en-US"/>
            </a:p>
          </p:txBody>
        </p:sp>
        <p:sp>
          <p:nvSpPr>
            <p:cNvPr id="925" name="Freeform: Shape 924">
              <a:extLst>
                <a:ext uri="{FF2B5EF4-FFF2-40B4-BE49-F238E27FC236}">
                  <a16:creationId xmlns:a16="http://schemas.microsoft.com/office/drawing/2014/main" id="{B1B71F58-E497-DCF1-D079-B7AE1010777B}"/>
                </a:ext>
              </a:extLst>
            </p:cNvPr>
            <p:cNvSpPr/>
            <p:nvPr/>
          </p:nvSpPr>
          <p:spPr>
            <a:xfrm>
              <a:off x="5948945" y="4269725"/>
              <a:ext cx="29933" cy="29933"/>
            </a:xfrm>
            <a:custGeom>
              <a:avLst/>
              <a:gdLst>
                <a:gd name="connsiteX0" fmla="*/ 30365 w 29933"/>
                <a:gd name="connsiteY0" fmla="*/ 15272 h 29933"/>
                <a:gd name="connsiteX1" fmla="*/ 15399 w 29933"/>
                <a:gd name="connsiteY1" fmla="*/ 30239 h 29933"/>
                <a:gd name="connsiteX2" fmla="*/ 432 w 29933"/>
                <a:gd name="connsiteY2" fmla="*/ 15272 h 29933"/>
                <a:gd name="connsiteX3" fmla="*/ 15399 w 29933"/>
                <a:gd name="connsiteY3" fmla="*/ 305 h 29933"/>
                <a:gd name="connsiteX4" fmla="*/ 30365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72"/>
                  </a:moveTo>
                  <a:cubicBezTo>
                    <a:pt x="30365" y="23538"/>
                    <a:pt x="23665" y="30239"/>
                    <a:pt x="15399" y="30239"/>
                  </a:cubicBezTo>
                  <a:cubicBezTo>
                    <a:pt x="7133" y="30239"/>
                    <a:pt x="432" y="23538"/>
                    <a:pt x="432" y="15272"/>
                  </a:cubicBezTo>
                  <a:cubicBezTo>
                    <a:pt x="432" y="7006"/>
                    <a:pt x="7133" y="305"/>
                    <a:pt x="15399" y="305"/>
                  </a:cubicBezTo>
                  <a:cubicBezTo>
                    <a:pt x="23665" y="305"/>
                    <a:pt x="30365" y="7006"/>
                    <a:pt x="30365" y="15272"/>
                  </a:cubicBezTo>
                  <a:close/>
                </a:path>
              </a:pathLst>
            </a:custGeom>
            <a:solidFill>
              <a:srgbClr val="31648D"/>
            </a:solidFill>
            <a:ln w="6350" cap="flat">
              <a:noFill/>
              <a:prstDash val="solid"/>
              <a:round/>
            </a:ln>
          </p:spPr>
          <p:txBody>
            <a:bodyPr rtlCol="0" anchor="ctr"/>
            <a:lstStyle/>
            <a:p>
              <a:endParaRPr lang="en-US"/>
            </a:p>
          </p:txBody>
        </p:sp>
        <p:sp>
          <p:nvSpPr>
            <p:cNvPr id="926" name="Freeform: Shape 925">
              <a:extLst>
                <a:ext uri="{FF2B5EF4-FFF2-40B4-BE49-F238E27FC236}">
                  <a16:creationId xmlns:a16="http://schemas.microsoft.com/office/drawing/2014/main" id="{55C1D2A6-81B0-B8C3-6647-A0402A00632E}"/>
                </a:ext>
              </a:extLst>
            </p:cNvPr>
            <p:cNvSpPr/>
            <p:nvPr/>
          </p:nvSpPr>
          <p:spPr>
            <a:xfrm>
              <a:off x="5911647" y="4265413"/>
              <a:ext cx="29933" cy="29933"/>
            </a:xfrm>
            <a:custGeom>
              <a:avLst/>
              <a:gdLst>
                <a:gd name="connsiteX0" fmla="*/ 30361 w 29933"/>
                <a:gd name="connsiteY0" fmla="*/ 15272 h 29933"/>
                <a:gd name="connsiteX1" fmla="*/ 15395 w 29933"/>
                <a:gd name="connsiteY1" fmla="*/ 30238 h 29933"/>
                <a:gd name="connsiteX2" fmla="*/ 428 w 29933"/>
                <a:gd name="connsiteY2" fmla="*/ 15272 h 29933"/>
                <a:gd name="connsiteX3" fmla="*/ 15395 w 29933"/>
                <a:gd name="connsiteY3" fmla="*/ 305 h 29933"/>
                <a:gd name="connsiteX4" fmla="*/ 30361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72"/>
                  </a:moveTo>
                  <a:cubicBezTo>
                    <a:pt x="30361" y="23537"/>
                    <a:pt x="23661" y="30238"/>
                    <a:pt x="15395" y="30238"/>
                  </a:cubicBezTo>
                  <a:cubicBezTo>
                    <a:pt x="7129" y="30238"/>
                    <a:pt x="428" y="23537"/>
                    <a:pt x="428" y="15272"/>
                  </a:cubicBezTo>
                  <a:cubicBezTo>
                    <a:pt x="428" y="7006"/>
                    <a:pt x="7129" y="305"/>
                    <a:pt x="15395" y="305"/>
                  </a:cubicBezTo>
                  <a:cubicBezTo>
                    <a:pt x="23661" y="305"/>
                    <a:pt x="30361" y="7006"/>
                    <a:pt x="30361" y="15272"/>
                  </a:cubicBezTo>
                  <a:close/>
                </a:path>
              </a:pathLst>
            </a:custGeom>
            <a:solidFill>
              <a:srgbClr val="33618D"/>
            </a:solidFill>
            <a:ln w="6350" cap="flat">
              <a:noFill/>
              <a:prstDash val="solid"/>
              <a:round/>
            </a:ln>
          </p:spPr>
          <p:txBody>
            <a:bodyPr rtlCol="0" anchor="ctr"/>
            <a:lstStyle/>
            <a:p>
              <a:endParaRPr lang="en-US"/>
            </a:p>
          </p:txBody>
        </p:sp>
        <p:sp>
          <p:nvSpPr>
            <p:cNvPr id="927" name="Freeform: Shape 926">
              <a:extLst>
                <a:ext uri="{FF2B5EF4-FFF2-40B4-BE49-F238E27FC236}">
                  <a16:creationId xmlns:a16="http://schemas.microsoft.com/office/drawing/2014/main" id="{4CFE117E-1C88-E527-F963-8EB49F3C0D60}"/>
                </a:ext>
              </a:extLst>
            </p:cNvPr>
            <p:cNvSpPr/>
            <p:nvPr/>
          </p:nvSpPr>
          <p:spPr>
            <a:xfrm>
              <a:off x="5875889" y="4282024"/>
              <a:ext cx="29933" cy="29933"/>
            </a:xfrm>
            <a:custGeom>
              <a:avLst/>
              <a:gdLst>
                <a:gd name="connsiteX0" fmla="*/ 30358 w 29933"/>
                <a:gd name="connsiteY0" fmla="*/ 15273 h 29933"/>
                <a:gd name="connsiteX1" fmla="*/ 15391 w 29933"/>
                <a:gd name="connsiteY1" fmla="*/ 30240 h 29933"/>
                <a:gd name="connsiteX2" fmla="*/ 424 w 29933"/>
                <a:gd name="connsiteY2" fmla="*/ 15273 h 29933"/>
                <a:gd name="connsiteX3" fmla="*/ 15391 w 29933"/>
                <a:gd name="connsiteY3" fmla="*/ 307 h 29933"/>
                <a:gd name="connsiteX4" fmla="*/ 30358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73"/>
                  </a:moveTo>
                  <a:cubicBezTo>
                    <a:pt x="30358" y="23539"/>
                    <a:pt x="23657" y="30240"/>
                    <a:pt x="15391" y="30240"/>
                  </a:cubicBezTo>
                  <a:cubicBezTo>
                    <a:pt x="7125" y="30240"/>
                    <a:pt x="424" y="23539"/>
                    <a:pt x="424" y="15273"/>
                  </a:cubicBezTo>
                  <a:cubicBezTo>
                    <a:pt x="424" y="7007"/>
                    <a:pt x="7125" y="307"/>
                    <a:pt x="15391" y="307"/>
                  </a:cubicBezTo>
                  <a:cubicBezTo>
                    <a:pt x="23657" y="307"/>
                    <a:pt x="30358" y="7007"/>
                    <a:pt x="30358" y="15273"/>
                  </a:cubicBezTo>
                  <a:close/>
                </a:path>
              </a:pathLst>
            </a:custGeom>
            <a:solidFill>
              <a:srgbClr val="472C7B"/>
            </a:solidFill>
            <a:ln w="6350" cap="flat">
              <a:noFill/>
              <a:prstDash val="solid"/>
              <a:round/>
            </a:ln>
          </p:spPr>
          <p:txBody>
            <a:bodyPr rtlCol="0" anchor="ctr"/>
            <a:lstStyle/>
            <a:p>
              <a:endParaRPr lang="en-US"/>
            </a:p>
          </p:txBody>
        </p:sp>
        <p:sp>
          <p:nvSpPr>
            <p:cNvPr id="928" name="Freeform: Shape 927">
              <a:extLst>
                <a:ext uri="{FF2B5EF4-FFF2-40B4-BE49-F238E27FC236}">
                  <a16:creationId xmlns:a16="http://schemas.microsoft.com/office/drawing/2014/main" id="{54543C0C-B145-79E0-3860-7130FA023B46}"/>
                </a:ext>
              </a:extLst>
            </p:cNvPr>
            <p:cNvSpPr/>
            <p:nvPr/>
          </p:nvSpPr>
          <p:spPr>
            <a:xfrm>
              <a:off x="5920740" y="4283198"/>
              <a:ext cx="29933" cy="29933"/>
            </a:xfrm>
            <a:custGeom>
              <a:avLst/>
              <a:gdLst>
                <a:gd name="connsiteX0" fmla="*/ 30362 w 29933"/>
                <a:gd name="connsiteY0" fmla="*/ 15273 h 29933"/>
                <a:gd name="connsiteX1" fmla="*/ 15396 w 29933"/>
                <a:gd name="connsiteY1" fmla="*/ 30240 h 29933"/>
                <a:gd name="connsiteX2" fmla="*/ 429 w 29933"/>
                <a:gd name="connsiteY2" fmla="*/ 15273 h 29933"/>
                <a:gd name="connsiteX3" fmla="*/ 15396 w 29933"/>
                <a:gd name="connsiteY3" fmla="*/ 307 h 29933"/>
                <a:gd name="connsiteX4" fmla="*/ 30362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3"/>
                  </a:moveTo>
                  <a:cubicBezTo>
                    <a:pt x="30362" y="23539"/>
                    <a:pt x="23662" y="30240"/>
                    <a:pt x="15396" y="30240"/>
                  </a:cubicBezTo>
                  <a:cubicBezTo>
                    <a:pt x="7130" y="30240"/>
                    <a:pt x="429" y="23539"/>
                    <a:pt x="429" y="15273"/>
                  </a:cubicBezTo>
                  <a:cubicBezTo>
                    <a:pt x="429" y="7008"/>
                    <a:pt x="7130" y="307"/>
                    <a:pt x="15396" y="307"/>
                  </a:cubicBezTo>
                  <a:cubicBezTo>
                    <a:pt x="23662" y="307"/>
                    <a:pt x="30362" y="7008"/>
                    <a:pt x="30362" y="15273"/>
                  </a:cubicBezTo>
                  <a:close/>
                </a:path>
              </a:pathLst>
            </a:custGeom>
            <a:solidFill>
              <a:srgbClr val="3E4888"/>
            </a:solidFill>
            <a:ln w="6350" cap="flat">
              <a:noFill/>
              <a:prstDash val="solid"/>
              <a:round/>
            </a:ln>
          </p:spPr>
          <p:txBody>
            <a:bodyPr rtlCol="0" anchor="ctr"/>
            <a:lstStyle/>
            <a:p>
              <a:endParaRPr lang="en-US"/>
            </a:p>
          </p:txBody>
        </p:sp>
        <p:sp>
          <p:nvSpPr>
            <p:cNvPr id="929" name="Freeform: Shape 928">
              <a:extLst>
                <a:ext uri="{FF2B5EF4-FFF2-40B4-BE49-F238E27FC236}">
                  <a16:creationId xmlns:a16="http://schemas.microsoft.com/office/drawing/2014/main" id="{63C9DF3B-BD6E-C79C-2738-1B79ABFB6368}"/>
                </a:ext>
              </a:extLst>
            </p:cNvPr>
            <p:cNvSpPr/>
            <p:nvPr/>
          </p:nvSpPr>
          <p:spPr>
            <a:xfrm>
              <a:off x="5921662" y="4264904"/>
              <a:ext cx="29933" cy="29933"/>
            </a:xfrm>
            <a:custGeom>
              <a:avLst/>
              <a:gdLst>
                <a:gd name="connsiteX0" fmla="*/ 30363 w 29933"/>
                <a:gd name="connsiteY0" fmla="*/ 15271 h 29933"/>
                <a:gd name="connsiteX1" fmla="*/ 15396 w 29933"/>
                <a:gd name="connsiteY1" fmla="*/ 30238 h 29933"/>
                <a:gd name="connsiteX2" fmla="*/ 429 w 29933"/>
                <a:gd name="connsiteY2" fmla="*/ 15271 h 29933"/>
                <a:gd name="connsiteX3" fmla="*/ 15396 w 29933"/>
                <a:gd name="connsiteY3" fmla="*/ 305 h 29933"/>
                <a:gd name="connsiteX4" fmla="*/ 30363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71"/>
                  </a:moveTo>
                  <a:cubicBezTo>
                    <a:pt x="30363" y="23537"/>
                    <a:pt x="23662" y="30238"/>
                    <a:pt x="15396" y="30238"/>
                  </a:cubicBezTo>
                  <a:cubicBezTo>
                    <a:pt x="7130" y="30238"/>
                    <a:pt x="429" y="23537"/>
                    <a:pt x="429" y="15271"/>
                  </a:cubicBezTo>
                  <a:cubicBezTo>
                    <a:pt x="429" y="7006"/>
                    <a:pt x="7130" y="305"/>
                    <a:pt x="15396" y="305"/>
                  </a:cubicBezTo>
                  <a:cubicBezTo>
                    <a:pt x="23662" y="305"/>
                    <a:pt x="30363" y="7006"/>
                    <a:pt x="30363" y="15271"/>
                  </a:cubicBezTo>
                  <a:close/>
                </a:path>
              </a:pathLst>
            </a:custGeom>
            <a:solidFill>
              <a:srgbClr val="33608D"/>
            </a:solidFill>
            <a:ln w="6350" cap="flat">
              <a:noFill/>
              <a:prstDash val="solid"/>
              <a:round/>
            </a:ln>
          </p:spPr>
          <p:txBody>
            <a:bodyPr rtlCol="0" anchor="ctr"/>
            <a:lstStyle/>
            <a:p>
              <a:endParaRPr lang="en-US"/>
            </a:p>
          </p:txBody>
        </p:sp>
        <p:sp>
          <p:nvSpPr>
            <p:cNvPr id="930" name="Freeform: Shape 929">
              <a:extLst>
                <a:ext uri="{FF2B5EF4-FFF2-40B4-BE49-F238E27FC236}">
                  <a16:creationId xmlns:a16="http://schemas.microsoft.com/office/drawing/2014/main" id="{D34095A2-F088-675A-9F5F-1D55110A8561}"/>
                </a:ext>
              </a:extLst>
            </p:cNvPr>
            <p:cNvSpPr/>
            <p:nvPr/>
          </p:nvSpPr>
          <p:spPr>
            <a:xfrm>
              <a:off x="5935014" y="4275214"/>
              <a:ext cx="29933" cy="29933"/>
            </a:xfrm>
            <a:custGeom>
              <a:avLst/>
              <a:gdLst>
                <a:gd name="connsiteX0" fmla="*/ 30364 w 29933"/>
                <a:gd name="connsiteY0" fmla="*/ 15273 h 29933"/>
                <a:gd name="connsiteX1" fmla="*/ 15397 w 29933"/>
                <a:gd name="connsiteY1" fmla="*/ 30239 h 29933"/>
                <a:gd name="connsiteX2" fmla="*/ 431 w 29933"/>
                <a:gd name="connsiteY2" fmla="*/ 15273 h 29933"/>
                <a:gd name="connsiteX3" fmla="*/ 15397 w 29933"/>
                <a:gd name="connsiteY3" fmla="*/ 306 h 29933"/>
                <a:gd name="connsiteX4" fmla="*/ 30364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73"/>
                  </a:moveTo>
                  <a:cubicBezTo>
                    <a:pt x="30364" y="23538"/>
                    <a:pt x="23663" y="30239"/>
                    <a:pt x="15397" y="30239"/>
                  </a:cubicBezTo>
                  <a:cubicBezTo>
                    <a:pt x="7131" y="30239"/>
                    <a:pt x="431" y="23538"/>
                    <a:pt x="431" y="15273"/>
                  </a:cubicBezTo>
                  <a:cubicBezTo>
                    <a:pt x="431" y="7007"/>
                    <a:pt x="7131" y="306"/>
                    <a:pt x="15397" y="306"/>
                  </a:cubicBezTo>
                  <a:cubicBezTo>
                    <a:pt x="23663" y="306"/>
                    <a:pt x="30364" y="7007"/>
                    <a:pt x="30364" y="15273"/>
                  </a:cubicBezTo>
                  <a:close/>
                </a:path>
              </a:pathLst>
            </a:custGeom>
            <a:solidFill>
              <a:srgbClr val="3B518A"/>
            </a:solidFill>
            <a:ln w="6350" cap="flat">
              <a:noFill/>
              <a:prstDash val="solid"/>
              <a:round/>
            </a:ln>
          </p:spPr>
          <p:txBody>
            <a:bodyPr rtlCol="0" anchor="ctr"/>
            <a:lstStyle/>
            <a:p>
              <a:endParaRPr lang="en-US"/>
            </a:p>
          </p:txBody>
        </p:sp>
        <p:sp>
          <p:nvSpPr>
            <p:cNvPr id="931" name="Freeform: Shape 930">
              <a:extLst>
                <a:ext uri="{FF2B5EF4-FFF2-40B4-BE49-F238E27FC236}">
                  <a16:creationId xmlns:a16="http://schemas.microsoft.com/office/drawing/2014/main" id="{8465502E-0788-2D09-F901-00BF79531F5E}"/>
                </a:ext>
              </a:extLst>
            </p:cNvPr>
            <p:cNvSpPr/>
            <p:nvPr/>
          </p:nvSpPr>
          <p:spPr>
            <a:xfrm>
              <a:off x="5854970" y="4270615"/>
              <a:ext cx="29933" cy="29933"/>
            </a:xfrm>
            <a:custGeom>
              <a:avLst/>
              <a:gdLst>
                <a:gd name="connsiteX0" fmla="*/ 30356 w 29933"/>
                <a:gd name="connsiteY0" fmla="*/ 15272 h 29933"/>
                <a:gd name="connsiteX1" fmla="*/ 15389 w 29933"/>
                <a:gd name="connsiteY1" fmla="*/ 30239 h 29933"/>
                <a:gd name="connsiteX2" fmla="*/ 422 w 29933"/>
                <a:gd name="connsiteY2" fmla="*/ 15272 h 29933"/>
                <a:gd name="connsiteX3" fmla="*/ 15389 w 29933"/>
                <a:gd name="connsiteY3" fmla="*/ 305 h 29933"/>
                <a:gd name="connsiteX4" fmla="*/ 30356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72"/>
                  </a:moveTo>
                  <a:cubicBezTo>
                    <a:pt x="30356" y="23538"/>
                    <a:pt x="23655" y="30239"/>
                    <a:pt x="15389" y="30239"/>
                  </a:cubicBezTo>
                  <a:cubicBezTo>
                    <a:pt x="7123" y="30239"/>
                    <a:pt x="422" y="23538"/>
                    <a:pt x="422" y="15272"/>
                  </a:cubicBezTo>
                  <a:cubicBezTo>
                    <a:pt x="422" y="7006"/>
                    <a:pt x="7123" y="305"/>
                    <a:pt x="15389" y="305"/>
                  </a:cubicBezTo>
                  <a:cubicBezTo>
                    <a:pt x="23655" y="305"/>
                    <a:pt x="30356" y="7006"/>
                    <a:pt x="30356" y="15272"/>
                  </a:cubicBezTo>
                  <a:close/>
                </a:path>
              </a:pathLst>
            </a:custGeom>
            <a:solidFill>
              <a:srgbClr val="3B508A"/>
            </a:solidFill>
            <a:ln w="6350" cap="flat">
              <a:noFill/>
              <a:prstDash val="solid"/>
              <a:round/>
            </a:ln>
          </p:spPr>
          <p:txBody>
            <a:bodyPr rtlCol="0" anchor="ctr"/>
            <a:lstStyle/>
            <a:p>
              <a:endParaRPr lang="en-US"/>
            </a:p>
          </p:txBody>
        </p:sp>
        <p:sp>
          <p:nvSpPr>
            <p:cNvPr id="932" name="Freeform: Shape 931">
              <a:extLst>
                <a:ext uri="{FF2B5EF4-FFF2-40B4-BE49-F238E27FC236}">
                  <a16:creationId xmlns:a16="http://schemas.microsoft.com/office/drawing/2014/main" id="{163D8446-778B-BB7D-82E3-554B0DE8FF42}"/>
                </a:ext>
              </a:extLst>
            </p:cNvPr>
            <p:cNvSpPr/>
            <p:nvPr/>
          </p:nvSpPr>
          <p:spPr>
            <a:xfrm>
              <a:off x="5850225" y="4280565"/>
              <a:ext cx="29933" cy="29933"/>
            </a:xfrm>
            <a:custGeom>
              <a:avLst/>
              <a:gdLst>
                <a:gd name="connsiteX0" fmla="*/ 30355 w 29933"/>
                <a:gd name="connsiteY0" fmla="*/ 15273 h 29933"/>
                <a:gd name="connsiteX1" fmla="*/ 15388 w 29933"/>
                <a:gd name="connsiteY1" fmla="*/ 30240 h 29933"/>
                <a:gd name="connsiteX2" fmla="*/ 422 w 29933"/>
                <a:gd name="connsiteY2" fmla="*/ 15273 h 29933"/>
                <a:gd name="connsiteX3" fmla="*/ 15388 w 29933"/>
                <a:gd name="connsiteY3" fmla="*/ 306 h 29933"/>
                <a:gd name="connsiteX4" fmla="*/ 30355 w 29933"/>
                <a:gd name="connsiteY4" fmla="*/ 1527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73"/>
                  </a:moveTo>
                  <a:cubicBezTo>
                    <a:pt x="30355" y="23539"/>
                    <a:pt x="23654" y="30240"/>
                    <a:pt x="15388" y="30240"/>
                  </a:cubicBezTo>
                  <a:cubicBezTo>
                    <a:pt x="7123" y="30240"/>
                    <a:pt x="422" y="23539"/>
                    <a:pt x="422" y="15273"/>
                  </a:cubicBezTo>
                  <a:cubicBezTo>
                    <a:pt x="422" y="7007"/>
                    <a:pt x="7123" y="306"/>
                    <a:pt x="15388" y="306"/>
                  </a:cubicBezTo>
                  <a:cubicBezTo>
                    <a:pt x="23654" y="306"/>
                    <a:pt x="30355" y="7007"/>
                    <a:pt x="30355" y="15273"/>
                  </a:cubicBezTo>
                  <a:close/>
                </a:path>
              </a:pathLst>
            </a:custGeom>
            <a:solidFill>
              <a:srgbClr val="45327F"/>
            </a:solidFill>
            <a:ln w="6350" cap="flat">
              <a:noFill/>
              <a:prstDash val="solid"/>
              <a:round/>
            </a:ln>
          </p:spPr>
          <p:txBody>
            <a:bodyPr rtlCol="0" anchor="ctr"/>
            <a:lstStyle/>
            <a:p>
              <a:endParaRPr lang="en-US"/>
            </a:p>
          </p:txBody>
        </p:sp>
        <p:sp>
          <p:nvSpPr>
            <p:cNvPr id="933" name="Freeform: Shape 932">
              <a:extLst>
                <a:ext uri="{FF2B5EF4-FFF2-40B4-BE49-F238E27FC236}">
                  <a16:creationId xmlns:a16="http://schemas.microsoft.com/office/drawing/2014/main" id="{27B0B40C-CC38-2012-0F02-578511640383}"/>
                </a:ext>
              </a:extLst>
            </p:cNvPr>
            <p:cNvSpPr/>
            <p:nvPr/>
          </p:nvSpPr>
          <p:spPr>
            <a:xfrm>
              <a:off x="5960367" y="4256168"/>
              <a:ext cx="29933" cy="29933"/>
            </a:xfrm>
            <a:custGeom>
              <a:avLst/>
              <a:gdLst>
                <a:gd name="connsiteX0" fmla="*/ 30367 w 29933"/>
                <a:gd name="connsiteY0" fmla="*/ 15271 h 29933"/>
                <a:gd name="connsiteX1" fmla="*/ 15400 w 29933"/>
                <a:gd name="connsiteY1" fmla="*/ 30237 h 29933"/>
                <a:gd name="connsiteX2" fmla="*/ 433 w 29933"/>
                <a:gd name="connsiteY2" fmla="*/ 15271 h 29933"/>
                <a:gd name="connsiteX3" fmla="*/ 15400 w 29933"/>
                <a:gd name="connsiteY3" fmla="*/ 304 h 29933"/>
                <a:gd name="connsiteX4" fmla="*/ 30367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71"/>
                  </a:moveTo>
                  <a:cubicBezTo>
                    <a:pt x="30367" y="23536"/>
                    <a:pt x="23666" y="30237"/>
                    <a:pt x="15400" y="30237"/>
                  </a:cubicBezTo>
                  <a:cubicBezTo>
                    <a:pt x="7134" y="30237"/>
                    <a:pt x="433" y="23536"/>
                    <a:pt x="433" y="15271"/>
                  </a:cubicBezTo>
                  <a:cubicBezTo>
                    <a:pt x="433" y="7005"/>
                    <a:pt x="7134" y="304"/>
                    <a:pt x="15400" y="304"/>
                  </a:cubicBezTo>
                  <a:cubicBezTo>
                    <a:pt x="23666" y="304"/>
                    <a:pt x="30367" y="7005"/>
                    <a:pt x="30367" y="15271"/>
                  </a:cubicBezTo>
                  <a:close/>
                </a:path>
              </a:pathLst>
            </a:custGeom>
            <a:solidFill>
              <a:srgbClr val="2F6A8D"/>
            </a:solidFill>
            <a:ln w="6350" cap="flat">
              <a:noFill/>
              <a:prstDash val="solid"/>
              <a:round/>
            </a:ln>
          </p:spPr>
          <p:txBody>
            <a:bodyPr rtlCol="0" anchor="ctr"/>
            <a:lstStyle/>
            <a:p>
              <a:endParaRPr lang="en-US"/>
            </a:p>
          </p:txBody>
        </p:sp>
        <p:sp>
          <p:nvSpPr>
            <p:cNvPr id="934" name="Freeform: Shape 933">
              <a:extLst>
                <a:ext uri="{FF2B5EF4-FFF2-40B4-BE49-F238E27FC236}">
                  <a16:creationId xmlns:a16="http://schemas.microsoft.com/office/drawing/2014/main" id="{64ADD104-34A1-D634-4472-F7B61BC31D5C}"/>
                </a:ext>
              </a:extLst>
            </p:cNvPr>
            <p:cNvSpPr/>
            <p:nvPr/>
          </p:nvSpPr>
          <p:spPr>
            <a:xfrm>
              <a:off x="5893339" y="4274468"/>
              <a:ext cx="29933" cy="29933"/>
            </a:xfrm>
            <a:custGeom>
              <a:avLst/>
              <a:gdLst>
                <a:gd name="connsiteX0" fmla="*/ 30360 w 29933"/>
                <a:gd name="connsiteY0" fmla="*/ 15272 h 29933"/>
                <a:gd name="connsiteX1" fmla="*/ 15393 w 29933"/>
                <a:gd name="connsiteY1" fmla="*/ 30239 h 29933"/>
                <a:gd name="connsiteX2" fmla="*/ 426 w 29933"/>
                <a:gd name="connsiteY2" fmla="*/ 15272 h 29933"/>
                <a:gd name="connsiteX3" fmla="*/ 15393 w 29933"/>
                <a:gd name="connsiteY3" fmla="*/ 306 h 29933"/>
                <a:gd name="connsiteX4" fmla="*/ 30360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2"/>
                  </a:moveTo>
                  <a:cubicBezTo>
                    <a:pt x="30360" y="23538"/>
                    <a:pt x="23659" y="30239"/>
                    <a:pt x="15393" y="30239"/>
                  </a:cubicBezTo>
                  <a:cubicBezTo>
                    <a:pt x="7127" y="30239"/>
                    <a:pt x="426" y="23538"/>
                    <a:pt x="426" y="15272"/>
                  </a:cubicBezTo>
                  <a:cubicBezTo>
                    <a:pt x="426" y="7007"/>
                    <a:pt x="7127" y="306"/>
                    <a:pt x="15393" y="306"/>
                  </a:cubicBezTo>
                  <a:cubicBezTo>
                    <a:pt x="23659" y="306"/>
                    <a:pt x="30360" y="7007"/>
                    <a:pt x="30360" y="15272"/>
                  </a:cubicBezTo>
                  <a:close/>
                </a:path>
              </a:pathLst>
            </a:custGeom>
            <a:solidFill>
              <a:srgbClr val="443781"/>
            </a:solidFill>
            <a:ln w="6350" cap="flat">
              <a:noFill/>
              <a:prstDash val="solid"/>
              <a:round/>
            </a:ln>
          </p:spPr>
          <p:txBody>
            <a:bodyPr rtlCol="0" anchor="ctr"/>
            <a:lstStyle/>
            <a:p>
              <a:endParaRPr lang="en-US"/>
            </a:p>
          </p:txBody>
        </p:sp>
        <p:sp>
          <p:nvSpPr>
            <p:cNvPr id="935" name="Freeform: Shape 934">
              <a:extLst>
                <a:ext uri="{FF2B5EF4-FFF2-40B4-BE49-F238E27FC236}">
                  <a16:creationId xmlns:a16="http://schemas.microsoft.com/office/drawing/2014/main" id="{02F83AA6-0828-59BC-30B4-59F1D900CC4B}"/>
                </a:ext>
              </a:extLst>
            </p:cNvPr>
            <p:cNvSpPr/>
            <p:nvPr/>
          </p:nvSpPr>
          <p:spPr>
            <a:xfrm>
              <a:off x="5958536" y="4269164"/>
              <a:ext cx="29933" cy="29933"/>
            </a:xfrm>
            <a:custGeom>
              <a:avLst/>
              <a:gdLst>
                <a:gd name="connsiteX0" fmla="*/ 30366 w 29933"/>
                <a:gd name="connsiteY0" fmla="*/ 15272 h 29933"/>
                <a:gd name="connsiteX1" fmla="*/ 15400 w 29933"/>
                <a:gd name="connsiteY1" fmla="*/ 30239 h 29933"/>
                <a:gd name="connsiteX2" fmla="*/ 433 w 29933"/>
                <a:gd name="connsiteY2" fmla="*/ 15272 h 29933"/>
                <a:gd name="connsiteX3" fmla="*/ 15400 w 29933"/>
                <a:gd name="connsiteY3" fmla="*/ 305 h 29933"/>
                <a:gd name="connsiteX4" fmla="*/ 30366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72"/>
                  </a:moveTo>
                  <a:cubicBezTo>
                    <a:pt x="30366" y="23538"/>
                    <a:pt x="23666" y="30239"/>
                    <a:pt x="15400" y="30239"/>
                  </a:cubicBezTo>
                  <a:cubicBezTo>
                    <a:pt x="7134" y="30239"/>
                    <a:pt x="433" y="23538"/>
                    <a:pt x="433" y="15272"/>
                  </a:cubicBezTo>
                  <a:cubicBezTo>
                    <a:pt x="433" y="7006"/>
                    <a:pt x="7134" y="305"/>
                    <a:pt x="15400" y="305"/>
                  </a:cubicBezTo>
                  <a:cubicBezTo>
                    <a:pt x="23666" y="305"/>
                    <a:pt x="30366" y="7006"/>
                    <a:pt x="30366" y="15272"/>
                  </a:cubicBezTo>
                  <a:close/>
                </a:path>
              </a:pathLst>
            </a:custGeom>
            <a:solidFill>
              <a:srgbClr val="30688D"/>
            </a:solidFill>
            <a:ln w="6350" cap="flat">
              <a:noFill/>
              <a:prstDash val="solid"/>
              <a:round/>
            </a:ln>
          </p:spPr>
          <p:txBody>
            <a:bodyPr rtlCol="0" anchor="ctr"/>
            <a:lstStyle/>
            <a:p>
              <a:endParaRPr lang="en-US"/>
            </a:p>
          </p:txBody>
        </p:sp>
        <p:sp>
          <p:nvSpPr>
            <p:cNvPr id="936" name="Freeform: Shape 935">
              <a:extLst>
                <a:ext uri="{FF2B5EF4-FFF2-40B4-BE49-F238E27FC236}">
                  <a16:creationId xmlns:a16="http://schemas.microsoft.com/office/drawing/2014/main" id="{5088CAFC-7AC7-64E1-4647-01156A8F24F9}"/>
                </a:ext>
              </a:extLst>
            </p:cNvPr>
            <p:cNvSpPr/>
            <p:nvPr/>
          </p:nvSpPr>
          <p:spPr>
            <a:xfrm>
              <a:off x="5726857" y="4284867"/>
              <a:ext cx="29933" cy="29933"/>
            </a:xfrm>
            <a:custGeom>
              <a:avLst/>
              <a:gdLst>
                <a:gd name="connsiteX0" fmla="*/ 30342 w 29933"/>
                <a:gd name="connsiteY0" fmla="*/ 15274 h 29933"/>
                <a:gd name="connsiteX1" fmla="*/ 15375 w 29933"/>
                <a:gd name="connsiteY1" fmla="*/ 30240 h 29933"/>
                <a:gd name="connsiteX2" fmla="*/ 409 w 29933"/>
                <a:gd name="connsiteY2" fmla="*/ 15274 h 29933"/>
                <a:gd name="connsiteX3" fmla="*/ 15375 w 29933"/>
                <a:gd name="connsiteY3" fmla="*/ 307 h 29933"/>
                <a:gd name="connsiteX4" fmla="*/ 30342 w 29933"/>
                <a:gd name="connsiteY4" fmla="*/ 1527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274"/>
                  </a:moveTo>
                  <a:cubicBezTo>
                    <a:pt x="30342" y="23539"/>
                    <a:pt x="23641" y="30240"/>
                    <a:pt x="15375" y="30240"/>
                  </a:cubicBezTo>
                  <a:cubicBezTo>
                    <a:pt x="7110" y="30240"/>
                    <a:pt x="409" y="23539"/>
                    <a:pt x="409" y="15274"/>
                  </a:cubicBezTo>
                  <a:cubicBezTo>
                    <a:pt x="409" y="7008"/>
                    <a:pt x="7110" y="307"/>
                    <a:pt x="15375" y="307"/>
                  </a:cubicBezTo>
                  <a:cubicBezTo>
                    <a:pt x="23641" y="307"/>
                    <a:pt x="30342" y="7008"/>
                    <a:pt x="30342" y="15274"/>
                  </a:cubicBezTo>
                  <a:close/>
                </a:path>
              </a:pathLst>
            </a:custGeom>
            <a:solidFill>
              <a:srgbClr val="443982"/>
            </a:solidFill>
            <a:ln w="6350" cap="flat">
              <a:noFill/>
              <a:prstDash val="solid"/>
              <a:round/>
            </a:ln>
          </p:spPr>
          <p:txBody>
            <a:bodyPr rtlCol="0" anchor="ctr"/>
            <a:lstStyle/>
            <a:p>
              <a:endParaRPr lang="en-US"/>
            </a:p>
          </p:txBody>
        </p:sp>
        <p:sp>
          <p:nvSpPr>
            <p:cNvPr id="937" name="Freeform: Shape 936">
              <a:extLst>
                <a:ext uri="{FF2B5EF4-FFF2-40B4-BE49-F238E27FC236}">
                  <a16:creationId xmlns:a16="http://schemas.microsoft.com/office/drawing/2014/main" id="{1139609D-5616-1C90-0490-D0E2744D9799}"/>
                </a:ext>
              </a:extLst>
            </p:cNvPr>
            <p:cNvSpPr/>
            <p:nvPr/>
          </p:nvSpPr>
          <p:spPr>
            <a:xfrm>
              <a:off x="5901447" y="4261239"/>
              <a:ext cx="29933" cy="29933"/>
            </a:xfrm>
            <a:custGeom>
              <a:avLst/>
              <a:gdLst>
                <a:gd name="connsiteX0" fmla="*/ 30360 w 29933"/>
                <a:gd name="connsiteY0" fmla="*/ 15271 h 29933"/>
                <a:gd name="connsiteX1" fmla="*/ 15394 w 29933"/>
                <a:gd name="connsiteY1" fmla="*/ 30238 h 29933"/>
                <a:gd name="connsiteX2" fmla="*/ 427 w 29933"/>
                <a:gd name="connsiteY2" fmla="*/ 15271 h 29933"/>
                <a:gd name="connsiteX3" fmla="*/ 15394 w 29933"/>
                <a:gd name="connsiteY3" fmla="*/ 304 h 29933"/>
                <a:gd name="connsiteX4" fmla="*/ 30360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1"/>
                  </a:moveTo>
                  <a:cubicBezTo>
                    <a:pt x="30360" y="23537"/>
                    <a:pt x="23660" y="30238"/>
                    <a:pt x="15394" y="30238"/>
                  </a:cubicBezTo>
                  <a:cubicBezTo>
                    <a:pt x="7128" y="30238"/>
                    <a:pt x="427" y="23537"/>
                    <a:pt x="427" y="15271"/>
                  </a:cubicBezTo>
                  <a:cubicBezTo>
                    <a:pt x="427" y="7005"/>
                    <a:pt x="7128" y="304"/>
                    <a:pt x="15394" y="304"/>
                  </a:cubicBezTo>
                  <a:cubicBezTo>
                    <a:pt x="23660" y="304"/>
                    <a:pt x="30360" y="7005"/>
                    <a:pt x="30360" y="15271"/>
                  </a:cubicBezTo>
                  <a:close/>
                </a:path>
              </a:pathLst>
            </a:custGeom>
            <a:solidFill>
              <a:srgbClr val="355D8C"/>
            </a:solidFill>
            <a:ln w="6350" cap="flat">
              <a:noFill/>
              <a:prstDash val="solid"/>
              <a:round/>
            </a:ln>
          </p:spPr>
          <p:txBody>
            <a:bodyPr rtlCol="0" anchor="ctr"/>
            <a:lstStyle/>
            <a:p>
              <a:endParaRPr lang="en-US"/>
            </a:p>
          </p:txBody>
        </p:sp>
        <p:sp>
          <p:nvSpPr>
            <p:cNvPr id="938" name="Freeform: Shape 937">
              <a:extLst>
                <a:ext uri="{FF2B5EF4-FFF2-40B4-BE49-F238E27FC236}">
                  <a16:creationId xmlns:a16="http://schemas.microsoft.com/office/drawing/2014/main" id="{DE93492F-115F-29D3-EA6C-F8143E703F9E}"/>
                </a:ext>
              </a:extLst>
            </p:cNvPr>
            <p:cNvSpPr/>
            <p:nvPr/>
          </p:nvSpPr>
          <p:spPr>
            <a:xfrm>
              <a:off x="5824679" y="4271147"/>
              <a:ext cx="29933" cy="29933"/>
            </a:xfrm>
            <a:custGeom>
              <a:avLst/>
              <a:gdLst>
                <a:gd name="connsiteX0" fmla="*/ 30352 w 29933"/>
                <a:gd name="connsiteY0" fmla="*/ 15272 h 29933"/>
                <a:gd name="connsiteX1" fmla="*/ 15386 w 29933"/>
                <a:gd name="connsiteY1" fmla="*/ 30239 h 29933"/>
                <a:gd name="connsiteX2" fmla="*/ 419 w 29933"/>
                <a:gd name="connsiteY2" fmla="*/ 15272 h 29933"/>
                <a:gd name="connsiteX3" fmla="*/ 15386 w 29933"/>
                <a:gd name="connsiteY3" fmla="*/ 305 h 29933"/>
                <a:gd name="connsiteX4" fmla="*/ 30352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72"/>
                  </a:moveTo>
                  <a:cubicBezTo>
                    <a:pt x="30352" y="23538"/>
                    <a:pt x="23652" y="30239"/>
                    <a:pt x="15386" y="30239"/>
                  </a:cubicBezTo>
                  <a:cubicBezTo>
                    <a:pt x="7120" y="30239"/>
                    <a:pt x="419" y="23538"/>
                    <a:pt x="419" y="15272"/>
                  </a:cubicBezTo>
                  <a:cubicBezTo>
                    <a:pt x="419" y="7006"/>
                    <a:pt x="7120" y="305"/>
                    <a:pt x="15386" y="305"/>
                  </a:cubicBezTo>
                  <a:cubicBezTo>
                    <a:pt x="23652" y="305"/>
                    <a:pt x="30352" y="7006"/>
                    <a:pt x="30352" y="15272"/>
                  </a:cubicBezTo>
                  <a:close/>
                </a:path>
              </a:pathLst>
            </a:custGeom>
            <a:solidFill>
              <a:srgbClr val="423D84"/>
            </a:solidFill>
            <a:ln w="6350" cap="flat">
              <a:noFill/>
              <a:prstDash val="solid"/>
              <a:round/>
            </a:ln>
          </p:spPr>
          <p:txBody>
            <a:bodyPr rtlCol="0" anchor="ctr"/>
            <a:lstStyle/>
            <a:p>
              <a:endParaRPr lang="en-US"/>
            </a:p>
          </p:txBody>
        </p:sp>
        <p:sp>
          <p:nvSpPr>
            <p:cNvPr id="939" name="Freeform: Shape 938">
              <a:extLst>
                <a:ext uri="{FF2B5EF4-FFF2-40B4-BE49-F238E27FC236}">
                  <a16:creationId xmlns:a16="http://schemas.microsoft.com/office/drawing/2014/main" id="{1353131F-826D-38CA-8F3E-A79B7EDA6985}"/>
                </a:ext>
              </a:extLst>
            </p:cNvPr>
            <p:cNvSpPr/>
            <p:nvPr/>
          </p:nvSpPr>
          <p:spPr>
            <a:xfrm>
              <a:off x="5935283" y="4264928"/>
              <a:ext cx="29933" cy="29933"/>
            </a:xfrm>
            <a:custGeom>
              <a:avLst/>
              <a:gdLst>
                <a:gd name="connsiteX0" fmla="*/ 30364 w 29933"/>
                <a:gd name="connsiteY0" fmla="*/ 15271 h 29933"/>
                <a:gd name="connsiteX1" fmla="*/ 15397 w 29933"/>
                <a:gd name="connsiteY1" fmla="*/ 30238 h 29933"/>
                <a:gd name="connsiteX2" fmla="*/ 431 w 29933"/>
                <a:gd name="connsiteY2" fmla="*/ 15271 h 29933"/>
                <a:gd name="connsiteX3" fmla="*/ 15397 w 29933"/>
                <a:gd name="connsiteY3" fmla="*/ 305 h 29933"/>
                <a:gd name="connsiteX4" fmla="*/ 30364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71"/>
                  </a:moveTo>
                  <a:cubicBezTo>
                    <a:pt x="30364" y="23537"/>
                    <a:pt x="23663" y="30238"/>
                    <a:pt x="15397" y="30238"/>
                  </a:cubicBezTo>
                  <a:cubicBezTo>
                    <a:pt x="7131" y="30238"/>
                    <a:pt x="431" y="23537"/>
                    <a:pt x="431" y="15271"/>
                  </a:cubicBezTo>
                  <a:cubicBezTo>
                    <a:pt x="431" y="7006"/>
                    <a:pt x="7131" y="305"/>
                    <a:pt x="15397" y="305"/>
                  </a:cubicBezTo>
                  <a:cubicBezTo>
                    <a:pt x="23663" y="305"/>
                    <a:pt x="30364" y="7006"/>
                    <a:pt x="30364" y="15271"/>
                  </a:cubicBezTo>
                  <a:close/>
                </a:path>
              </a:pathLst>
            </a:custGeom>
            <a:solidFill>
              <a:srgbClr val="3A528B"/>
            </a:solidFill>
            <a:ln w="6350" cap="flat">
              <a:noFill/>
              <a:prstDash val="solid"/>
              <a:round/>
            </a:ln>
          </p:spPr>
          <p:txBody>
            <a:bodyPr rtlCol="0" anchor="ctr"/>
            <a:lstStyle/>
            <a:p>
              <a:endParaRPr lang="en-US"/>
            </a:p>
          </p:txBody>
        </p:sp>
        <p:sp>
          <p:nvSpPr>
            <p:cNvPr id="940" name="Freeform: Shape 939">
              <a:extLst>
                <a:ext uri="{FF2B5EF4-FFF2-40B4-BE49-F238E27FC236}">
                  <a16:creationId xmlns:a16="http://schemas.microsoft.com/office/drawing/2014/main" id="{0B73C508-7D88-865A-6095-222AD7B747E0}"/>
                </a:ext>
              </a:extLst>
            </p:cNvPr>
            <p:cNvSpPr/>
            <p:nvPr/>
          </p:nvSpPr>
          <p:spPr>
            <a:xfrm>
              <a:off x="5834231" y="4271364"/>
              <a:ext cx="29933" cy="29933"/>
            </a:xfrm>
            <a:custGeom>
              <a:avLst/>
              <a:gdLst>
                <a:gd name="connsiteX0" fmla="*/ 30353 w 29933"/>
                <a:gd name="connsiteY0" fmla="*/ 15272 h 29933"/>
                <a:gd name="connsiteX1" fmla="*/ 15387 w 29933"/>
                <a:gd name="connsiteY1" fmla="*/ 30239 h 29933"/>
                <a:gd name="connsiteX2" fmla="*/ 420 w 29933"/>
                <a:gd name="connsiteY2" fmla="*/ 15272 h 29933"/>
                <a:gd name="connsiteX3" fmla="*/ 15387 w 29933"/>
                <a:gd name="connsiteY3" fmla="*/ 306 h 29933"/>
                <a:gd name="connsiteX4" fmla="*/ 30353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72"/>
                  </a:moveTo>
                  <a:cubicBezTo>
                    <a:pt x="30353" y="23538"/>
                    <a:pt x="23653" y="30239"/>
                    <a:pt x="15387" y="30239"/>
                  </a:cubicBezTo>
                  <a:cubicBezTo>
                    <a:pt x="7121" y="30239"/>
                    <a:pt x="420" y="23538"/>
                    <a:pt x="420" y="15272"/>
                  </a:cubicBezTo>
                  <a:cubicBezTo>
                    <a:pt x="420" y="7006"/>
                    <a:pt x="7121" y="306"/>
                    <a:pt x="15387" y="306"/>
                  </a:cubicBezTo>
                  <a:cubicBezTo>
                    <a:pt x="23653" y="306"/>
                    <a:pt x="30353" y="7006"/>
                    <a:pt x="30353" y="15272"/>
                  </a:cubicBezTo>
                  <a:close/>
                </a:path>
              </a:pathLst>
            </a:custGeom>
            <a:solidFill>
              <a:srgbClr val="423D84"/>
            </a:solidFill>
            <a:ln w="6350" cap="flat">
              <a:noFill/>
              <a:prstDash val="solid"/>
              <a:round/>
            </a:ln>
          </p:spPr>
          <p:txBody>
            <a:bodyPr rtlCol="0" anchor="ctr"/>
            <a:lstStyle/>
            <a:p>
              <a:endParaRPr lang="en-US"/>
            </a:p>
          </p:txBody>
        </p:sp>
        <p:sp>
          <p:nvSpPr>
            <p:cNvPr id="941" name="Freeform: Shape 940">
              <a:extLst>
                <a:ext uri="{FF2B5EF4-FFF2-40B4-BE49-F238E27FC236}">
                  <a16:creationId xmlns:a16="http://schemas.microsoft.com/office/drawing/2014/main" id="{53E7CC9D-08DD-C785-4342-7AE659B99D0A}"/>
                </a:ext>
              </a:extLst>
            </p:cNvPr>
            <p:cNvSpPr/>
            <p:nvPr/>
          </p:nvSpPr>
          <p:spPr>
            <a:xfrm>
              <a:off x="5875502" y="4253381"/>
              <a:ext cx="29933" cy="29933"/>
            </a:xfrm>
            <a:custGeom>
              <a:avLst/>
              <a:gdLst>
                <a:gd name="connsiteX0" fmla="*/ 30358 w 29933"/>
                <a:gd name="connsiteY0" fmla="*/ 15270 h 29933"/>
                <a:gd name="connsiteX1" fmla="*/ 15391 w 29933"/>
                <a:gd name="connsiteY1" fmla="*/ 30237 h 29933"/>
                <a:gd name="connsiteX2" fmla="*/ 424 w 29933"/>
                <a:gd name="connsiteY2" fmla="*/ 15270 h 29933"/>
                <a:gd name="connsiteX3" fmla="*/ 15391 w 29933"/>
                <a:gd name="connsiteY3" fmla="*/ 304 h 29933"/>
                <a:gd name="connsiteX4" fmla="*/ 30358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70"/>
                  </a:moveTo>
                  <a:cubicBezTo>
                    <a:pt x="30358" y="23536"/>
                    <a:pt x="23657" y="30237"/>
                    <a:pt x="15391" y="30237"/>
                  </a:cubicBezTo>
                  <a:cubicBezTo>
                    <a:pt x="7125" y="30237"/>
                    <a:pt x="424" y="23536"/>
                    <a:pt x="424" y="15270"/>
                  </a:cubicBezTo>
                  <a:cubicBezTo>
                    <a:pt x="424" y="7004"/>
                    <a:pt x="7125" y="304"/>
                    <a:pt x="15391" y="304"/>
                  </a:cubicBezTo>
                  <a:cubicBezTo>
                    <a:pt x="23657" y="304"/>
                    <a:pt x="30358" y="7004"/>
                    <a:pt x="30358" y="15270"/>
                  </a:cubicBezTo>
                  <a:close/>
                </a:path>
              </a:pathLst>
            </a:custGeom>
            <a:solidFill>
              <a:srgbClr val="32628D"/>
            </a:solidFill>
            <a:ln w="6350" cap="flat">
              <a:noFill/>
              <a:prstDash val="solid"/>
              <a:round/>
            </a:ln>
          </p:spPr>
          <p:txBody>
            <a:bodyPr rtlCol="0" anchor="ctr"/>
            <a:lstStyle/>
            <a:p>
              <a:endParaRPr lang="en-US"/>
            </a:p>
          </p:txBody>
        </p:sp>
        <p:sp>
          <p:nvSpPr>
            <p:cNvPr id="942" name="Freeform: Shape 941">
              <a:extLst>
                <a:ext uri="{FF2B5EF4-FFF2-40B4-BE49-F238E27FC236}">
                  <a16:creationId xmlns:a16="http://schemas.microsoft.com/office/drawing/2014/main" id="{625BE72C-0032-7438-E234-3E1AAD63DA78}"/>
                </a:ext>
              </a:extLst>
            </p:cNvPr>
            <p:cNvSpPr/>
            <p:nvPr/>
          </p:nvSpPr>
          <p:spPr>
            <a:xfrm>
              <a:off x="5968069" y="4246614"/>
              <a:ext cx="29933" cy="29933"/>
            </a:xfrm>
            <a:custGeom>
              <a:avLst/>
              <a:gdLst>
                <a:gd name="connsiteX0" fmla="*/ 30367 w 29933"/>
                <a:gd name="connsiteY0" fmla="*/ 15270 h 29933"/>
                <a:gd name="connsiteX1" fmla="*/ 15401 w 29933"/>
                <a:gd name="connsiteY1" fmla="*/ 30236 h 29933"/>
                <a:gd name="connsiteX2" fmla="*/ 434 w 29933"/>
                <a:gd name="connsiteY2" fmla="*/ 15270 h 29933"/>
                <a:gd name="connsiteX3" fmla="*/ 15401 w 29933"/>
                <a:gd name="connsiteY3" fmla="*/ 303 h 29933"/>
                <a:gd name="connsiteX4" fmla="*/ 30367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70"/>
                  </a:moveTo>
                  <a:cubicBezTo>
                    <a:pt x="30367" y="23535"/>
                    <a:pt x="23667" y="30236"/>
                    <a:pt x="15401" y="30236"/>
                  </a:cubicBezTo>
                  <a:cubicBezTo>
                    <a:pt x="7135" y="30236"/>
                    <a:pt x="434" y="23535"/>
                    <a:pt x="434" y="15270"/>
                  </a:cubicBezTo>
                  <a:cubicBezTo>
                    <a:pt x="434" y="7004"/>
                    <a:pt x="7135" y="303"/>
                    <a:pt x="15401" y="303"/>
                  </a:cubicBezTo>
                  <a:cubicBezTo>
                    <a:pt x="23667" y="303"/>
                    <a:pt x="30367" y="7004"/>
                    <a:pt x="30367" y="15270"/>
                  </a:cubicBezTo>
                  <a:close/>
                </a:path>
              </a:pathLst>
            </a:custGeom>
            <a:solidFill>
              <a:srgbClr val="30678D"/>
            </a:solidFill>
            <a:ln w="6350" cap="flat">
              <a:noFill/>
              <a:prstDash val="solid"/>
              <a:round/>
            </a:ln>
          </p:spPr>
          <p:txBody>
            <a:bodyPr rtlCol="0" anchor="ctr"/>
            <a:lstStyle/>
            <a:p>
              <a:endParaRPr lang="en-US"/>
            </a:p>
          </p:txBody>
        </p:sp>
        <p:sp>
          <p:nvSpPr>
            <p:cNvPr id="943" name="Freeform: Shape 942">
              <a:extLst>
                <a:ext uri="{FF2B5EF4-FFF2-40B4-BE49-F238E27FC236}">
                  <a16:creationId xmlns:a16="http://schemas.microsoft.com/office/drawing/2014/main" id="{D4238BEE-788A-CA43-6E05-B32D83D0D016}"/>
                </a:ext>
              </a:extLst>
            </p:cNvPr>
            <p:cNvSpPr/>
            <p:nvPr/>
          </p:nvSpPr>
          <p:spPr>
            <a:xfrm>
              <a:off x="5821170" y="4269831"/>
              <a:ext cx="29933" cy="29933"/>
            </a:xfrm>
            <a:custGeom>
              <a:avLst/>
              <a:gdLst>
                <a:gd name="connsiteX0" fmla="*/ 30352 w 29933"/>
                <a:gd name="connsiteY0" fmla="*/ 15272 h 29933"/>
                <a:gd name="connsiteX1" fmla="*/ 15385 w 29933"/>
                <a:gd name="connsiteY1" fmla="*/ 30239 h 29933"/>
                <a:gd name="connsiteX2" fmla="*/ 419 w 29933"/>
                <a:gd name="connsiteY2" fmla="*/ 15272 h 29933"/>
                <a:gd name="connsiteX3" fmla="*/ 15385 w 29933"/>
                <a:gd name="connsiteY3" fmla="*/ 305 h 29933"/>
                <a:gd name="connsiteX4" fmla="*/ 30352 w 29933"/>
                <a:gd name="connsiteY4" fmla="*/ 1527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72"/>
                  </a:moveTo>
                  <a:cubicBezTo>
                    <a:pt x="30352" y="23538"/>
                    <a:pt x="23651" y="30239"/>
                    <a:pt x="15385" y="30239"/>
                  </a:cubicBezTo>
                  <a:cubicBezTo>
                    <a:pt x="7120" y="30239"/>
                    <a:pt x="419" y="23538"/>
                    <a:pt x="419" y="15272"/>
                  </a:cubicBezTo>
                  <a:cubicBezTo>
                    <a:pt x="419" y="7006"/>
                    <a:pt x="7120" y="305"/>
                    <a:pt x="15385" y="305"/>
                  </a:cubicBezTo>
                  <a:cubicBezTo>
                    <a:pt x="23651" y="305"/>
                    <a:pt x="30352" y="7006"/>
                    <a:pt x="30352" y="15272"/>
                  </a:cubicBezTo>
                  <a:close/>
                </a:path>
              </a:pathLst>
            </a:custGeom>
            <a:solidFill>
              <a:srgbClr val="433B83"/>
            </a:solidFill>
            <a:ln w="6350" cap="flat">
              <a:noFill/>
              <a:prstDash val="solid"/>
              <a:round/>
            </a:ln>
          </p:spPr>
          <p:txBody>
            <a:bodyPr rtlCol="0" anchor="ctr"/>
            <a:lstStyle/>
            <a:p>
              <a:endParaRPr lang="en-US"/>
            </a:p>
          </p:txBody>
        </p:sp>
        <p:sp>
          <p:nvSpPr>
            <p:cNvPr id="944" name="Freeform: Shape 943">
              <a:extLst>
                <a:ext uri="{FF2B5EF4-FFF2-40B4-BE49-F238E27FC236}">
                  <a16:creationId xmlns:a16="http://schemas.microsoft.com/office/drawing/2014/main" id="{70C5A804-4139-7790-736A-21396D6A6F24}"/>
                </a:ext>
              </a:extLst>
            </p:cNvPr>
            <p:cNvSpPr/>
            <p:nvPr/>
          </p:nvSpPr>
          <p:spPr>
            <a:xfrm>
              <a:off x="5925266" y="4251518"/>
              <a:ext cx="29933" cy="29933"/>
            </a:xfrm>
            <a:custGeom>
              <a:avLst/>
              <a:gdLst>
                <a:gd name="connsiteX0" fmla="*/ 30363 w 29933"/>
                <a:gd name="connsiteY0" fmla="*/ 15270 h 29933"/>
                <a:gd name="connsiteX1" fmla="*/ 15396 w 29933"/>
                <a:gd name="connsiteY1" fmla="*/ 30237 h 29933"/>
                <a:gd name="connsiteX2" fmla="*/ 430 w 29933"/>
                <a:gd name="connsiteY2" fmla="*/ 15270 h 29933"/>
                <a:gd name="connsiteX3" fmla="*/ 15396 w 29933"/>
                <a:gd name="connsiteY3" fmla="*/ 303 h 29933"/>
                <a:gd name="connsiteX4" fmla="*/ 30363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70"/>
                  </a:moveTo>
                  <a:cubicBezTo>
                    <a:pt x="30363" y="23536"/>
                    <a:pt x="23662" y="30237"/>
                    <a:pt x="15396" y="30237"/>
                  </a:cubicBezTo>
                  <a:cubicBezTo>
                    <a:pt x="7130" y="30237"/>
                    <a:pt x="430" y="23536"/>
                    <a:pt x="430" y="15270"/>
                  </a:cubicBezTo>
                  <a:cubicBezTo>
                    <a:pt x="430" y="7004"/>
                    <a:pt x="7130" y="303"/>
                    <a:pt x="15396" y="303"/>
                  </a:cubicBezTo>
                  <a:cubicBezTo>
                    <a:pt x="23662" y="303"/>
                    <a:pt x="30363" y="7004"/>
                    <a:pt x="30363" y="15270"/>
                  </a:cubicBezTo>
                  <a:close/>
                </a:path>
              </a:pathLst>
            </a:custGeom>
            <a:solidFill>
              <a:srgbClr val="37598C"/>
            </a:solidFill>
            <a:ln w="6350" cap="flat">
              <a:noFill/>
              <a:prstDash val="solid"/>
              <a:round/>
            </a:ln>
          </p:spPr>
          <p:txBody>
            <a:bodyPr rtlCol="0" anchor="ctr"/>
            <a:lstStyle/>
            <a:p>
              <a:endParaRPr lang="en-US"/>
            </a:p>
          </p:txBody>
        </p:sp>
        <p:sp>
          <p:nvSpPr>
            <p:cNvPr id="945" name="Freeform: Shape 944">
              <a:extLst>
                <a:ext uri="{FF2B5EF4-FFF2-40B4-BE49-F238E27FC236}">
                  <a16:creationId xmlns:a16="http://schemas.microsoft.com/office/drawing/2014/main" id="{50975EB5-B458-3F59-E800-7A79EEA97EC6}"/>
                </a:ext>
              </a:extLst>
            </p:cNvPr>
            <p:cNvSpPr/>
            <p:nvPr/>
          </p:nvSpPr>
          <p:spPr>
            <a:xfrm>
              <a:off x="5937379" y="4256509"/>
              <a:ext cx="29933" cy="29933"/>
            </a:xfrm>
            <a:custGeom>
              <a:avLst/>
              <a:gdLst>
                <a:gd name="connsiteX0" fmla="*/ 30364 w 29933"/>
                <a:gd name="connsiteY0" fmla="*/ 15271 h 29933"/>
                <a:gd name="connsiteX1" fmla="*/ 15398 w 29933"/>
                <a:gd name="connsiteY1" fmla="*/ 30237 h 29933"/>
                <a:gd name="connsiteX2" fmla="*/ 431 w 29933"/>
                <a:gd name="connsiteY2" fmla="*/ 15271 h 29933"/>
                <a:gd name="connsiteX3" fmla="*/ 15398 w 29933"/>
                <a:gd name="connsiteY3" fmla="*/ 304 h 29933"/>
                <a:gd name="connsiteX4" fmla="*/ 30364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71"/>
                  </a:moveTo>
                  <a:cubicBezTo>
                    <a:pt x="30364" y="23536"/>
                    <a:pt x="23663" y="30237"/>
                    <a:pt x="15398" y="30237"/>
                  </a:cubicBezTo>
                  <a:cubicBezTo>
                    <a:pt x="7132" y="30237"/>
                    <a:pt x="431" y="23536"/>
                    <a:pt x="431" y="15271"/>
                  </a:cubicBezTo>
                  <a:cubicBezTo>
                    <a:pt x="431" y="7005"/>
                    <a:pt x="7132" y="304"/>
                    <a:pt x="15398" y="304"/>
                  </a:cubicBezTo>
                  <a:cubicBezTo>
                    <a:pt x="23663" y="304"/>
                    <a:pt x="30364" y="7005"/>
                    <a:pt x="30364" y="15271"/>
                  </a:cubicBezTo>
                  <a:close/>
                </a:path>
              </a:pathLst>
            </a:custGeom>
            <a:solidFill>
              <a:srgbClr val="355C8C"/>
            </a:solidFill>
            <a:ln w="6350" cap="flat">
              <a:noFill/>
              <a:prstDash val="solid"/>
              <a:round/>
            </a:ln>
          </p:spPr>
          <p:txBody>
            <a:bodyPr rtlCol="0" anchor="ctr"/>
            <a:lstStyle/>
            <a:p>
              <a:endParaRPr lang="en-US"/>
            </a:p>
          </p:txBody>
        </p:sp>
        <p:sp>
          <p:nvSpPr>
            <p:cNvPr id="946" name="Freeform: Shape 945">
              <a:extLst>
                <a:ext uri="{FF2B5EF4-FFF2-40B4-BE49-F238E27FC236}">
                  <a16:creationId xmlns:a16="http://schemas.microsoft.com/office/drawing/2014/main" id="{409BB247-8A5B-06D8-44CF-130252F32AF1}"/>
                </a:ext>
              </a:extLst>
            </p:cNvPr>
            <p:cNvSpPr/>
            <p:nvPr/>
          </p:nvSpPr>
          <p:spPr>
            <a:xfrm>
              <a:off x="5821885" y="4263790"/>
              <a:ext cx="29933" cy="29933"/>
            </a:xfrm>
            <a:custGeom>
              <a:avLst/>
              <a:gdLst>
                <a:gd name="connsiteX0" fmla="*/ 30352 w 29933"/>
                <a:gd name="connsiteY0" fmla="*/ 15271 h 29933"/>
                <a:gd name="connsiteX1" fmla="*/ 15385 w 29933"/>
                <a:gd name="connsiteY1" fmla="*/ 30238 h 29933"/>
                <a:gd name="connsiteX2" fmla="*/ 419 w 29933"/>
                <a:gd name="connsiteY2" fmla="*/ 15271 h 29933"/>
                <a:gd name="connsiteX3" fmla="*/ 15385 w 29933"/>
                <a:gd name="connsiteY3" fmla="*/ 305 h 29933"/>
                <a:gd name="connsiteX4" fmla="*/ 30352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71"/>
                  </a:moveTo>
                  <a:cubicBezTo>
                    <a:pt x="30352" y="23537"/>
                    <a:pt x="23651" y="30238"/>
                    <a:pt x="15385" y="30238"/>
                  </a:cubicBezTo>
                  <a:cubicBezTo>
                    <a:pt x="7120" y="30238"/>
                    <a:pt x="419" y="23537"/>
                    <a:pt x="419" y="15271"/>
                  </a:cubicBezTo>
                  <a:cubicBezTo>
                    <a:pt x="419" y="7006"/>
                    <a:pt x="7120" y="305"/>
                    <a:pt x="15385" y="305"/>
                  </a:cubicBezTo>
                  <a:cubicBezTo>
                    <a:pt x="23651" y="305"/>
                    <a:pt x="30352" y="7006"/>
                    <a:pt x="30352" y="15271"/>
                  </a:cubicBezTo>
                  <a:close/>
                </a:path>
              </a:pathLst>
            </a:custGeom>
            <a:solidFill>
              <a:srgbClr val="443982"/>
            </a:solidFill>
            <a:ln w="6350" cap="flat">
              <a:noFill/>
              <a:prstDash val="solid"/>
              <a:round/>
            </a:ln>
          </p:spPr>
          <p:txBody>
            <a:bodyPr rtlCol="0" anchor="ctr"/>
            <a:lstStyle/>
            <a:p>
              <a:endParaRPr lang="en-US"/>
            </a:p>
          </p:txBody>
        </p:sp>
        <p:sp>
          <p:nvSpPr>
            <p:cNvPr id="947" name="Freeform: Shape 946">
              <a:extLst>
                <a:ext uri="{FF2B5EF4-FFF2-40B4-BE49-F238E27FC236}">
                  <a16:creationId xmlns:a16="http://schemas.microsoft.com/office/drawing/2014/main" id="{8B27F37C-9C12-EB7F-43B7-49AD56D64EFD}"/>
                </a:ext>
              </a:extLst>
            </p:cNvPr>
            <p:cNvSpPr/>
            <p:nvPr/>
          </p:nvSpPr>
          <p:spPr>
            <a:xfrm>
              <a:off x="5899560" y="4254650"/>
              <a:ext cx="29933" cy="29933"/>
            </a:xfrm>
            <a:custGeom>
              <a:avLst/>
              <a:gdLst>
                <a:gd name="connsiteX0" fmla="*/ 30360 w 29933"/>
                <a:gd name="connsiteY0" fmla="*/ 15270 h 29933"/>
                <a:gd name="connsiteX1" fmla="*/ 15394 w 29933"/>
                <a:gd name="connsiteY1" fmla="*/ 30237 h 29933"/>
                <a:gd name="connsiteX2" fmla="*/ 427 w 29933"/>
                <a:gd name="connsiteY2" fmla="*/ 15270 h 29933"/>
                <a:gd name="connsiteX3" fmla="*/ 15394 w 29933"/>
                <a:gd name="connsiteY3" fmla="*/ 304 h 29933"/>
                <a:gd name="connsiteX4" fmla="*/ 30360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70"/>
                  </a:moveTo>
                  <a:cubicBezTo>
                    <a:pt x="30360" y="23536"/>
                    <a:pt x="23659" y="30237"/>
                    <a:pt x="15394" y="30237"/>
                  </a:cubicBezTo>
                  <a:cubicBezTo>
                    <a:pt x="7128" y="30237"/>
                    <a:pt x="427" y="23536"/>
                    <a:pt x="427" y="15270"/>
                  </a:cubicBezTo>
                  <a:cubicBezTo>
                    <a:pt x="427" y="7005"/>
                    <a:pt x="7128" y="304"/>
                    <a:pt x="15394" y="304"/>
                  </a:cubicBezTo>
                  <a:cubicBezTo>
                    <a:pt x="23659" y="304"/>
                    <a:pt x="30360" y="7005"/>
                    <a:pt x="30360" y="15270"/>
                  </a:cubicBezTo>
                  <a:close/>
                </a:path>
              </a:pathLst>
            </a:custGeom>
            <a:solidFill>
              <a:srgbClr val="37588C"/>
            </a:solidFill>
            <a:ln w="6350" cap="flat">
              <a:noFill/>
              <a:prstDash val="solid"/>
              <a:round/>
            </a:ln>
          </p:spPr>
          <p:txBody>
            <a:bodyPr rtlCol="0" anchor="ctr"/>
            <a:lstStyle/>
            <a:p>
              <a:endParaRPr lang="en-US"/>
            </a:p>
          </p:txBody>
        </p:sp>
        <p:sp>
          <p:nvSpPr>
            <p:cNvPr id="948" name="Freeform: Shape 947">
              <a:extLst>
                <a:ext uri="{FF2B5EF4-FFF2-40B4-BE49-F238E27FC236}">
                  <a16:creationId xmlns:a16="http://schemas.microsoft.com/office/drawing/2014/main" id="{2051BEB5-6EF6-B618-8DE4-F8058CE73CF4}"/>
                </a:ext>
              </a:extLst>
            </p:cNvPr>
            <p:cNvSpPr/>
            <p:nvPr/>
          </p:nvSpPr>
          <p:spPr>
            <a:xfrm>
              <a:off x="5918011" y="4233868"/>
              <a:ext cx="29933" cy="29933"/>
            </a:xfrm>
            <a:custGeom>
              <a:avLst/>
              <a:gdLst>
                <a:gd name="connsiteX0" fmla="*/ 30362 w 29933"/>
                <a:gd name="connsiteY0" fmla="*/ 15268 h 29933"/>
                <a:gd name="connsiteX1" fmla="*/ 15396 w 29933"/>
                <a:gd name="connsiteY1" fmla="*/ 30235 h 29933"/>
                <a:gd name="connsiteX2" fmla="*/ 429 w 29933"/>
                <a:gd name="connsiteY2" fmla="*/ 15268 h 29933"/>
                <a:gd name="connsiteX3" fmla="*/ 15396 w 29933"/>
                <a:gd name="connsiteY3" fmla="*/ 302 h 29933"/>
                <a:gd name="connsiteX4" fmla="*/ 30362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68"/>
                  </a:moveTo>
                  <a:cubicBezTo>
                    <a:pt x="30362" y="23534"/>
                    <a:pt x="23661" y="30235"/>
                    <a:pt x="15396" y="30235"/>
                  </a:cubicBezTo>
                  <a:cubicBezTo>
                    <a:pt x="7130" y="30235"/>
                    <a:pt x="429" y="23534"/>
                    <a:pt x="429" y="15268"/>
                  </a:cubicBezTo>
                  <a:cubicBezTo>
                    <a:pt x="429" y="7002"/>
                    <a:pt x="7130" y="302"/>
                    <a:pt x="15396" y="302"/>
                  </a:cubicBezTo>
                  <a:cubicBezTo>
                    <a:pt x="23661" y="302"/>
                    <a:pt x="30362" y="7002"/>
                    <a:pt x="30362" y="15268"/>
                  </a:cubicBezTo>
                  <a:close/>
                </a:path>
              </a:pathLst>
            </a:custGeom>
            <a:solidFill>
              <a:srgbClr val="2A778E"/>
            </a:solidFill>
            <a:ln w="6350" cap="flat">
              <a:noFill/>
              <a:prstDash val="solid"/>
              <a:round/>
            </a:ln>
          </p:spPr>
          <p:txBody>
            <a:bodyPr rtlCol="0" anchor="ctr"/>
            <a:lstStyle/>
            <a:p>
              <a:endParaRPr lang="en-US"/>
            </a:p>
          </p:txBody>
        </p:sp>
        <p:sp>
          <p:nvSpPr>
            <p:cNvPr id="949" name="Freeform: Shape 948">
              <a:extLst>
                <a:ext uri="{FF2B5EF4-FFF2-40B4-BE49-F238E27FC236}">
                  <a16:creationId xmlns:a16="http://schemas.microsoft.com/office/drawing/2014/main" id="{CE707760-DEB0-A658-7A2F-7E956C05CFE8}"/>
                </a:ext>
              </a:extLst>
            </p:cNvPr>
            <p:cNvSpPr/>
            <p:nvPr/>
          </p:nvSpPr>
          <p:spPr>
            <a:xfrm>
              <a:off x="5889829" y="4257265"/>
              <a:ext cx="29933" cy="29933"/>
            </a:xfrm>
            <a:custGeom>
              <a:avLst/>
              <a:gdLst>
                <a:gd name="connsiteX0" fmla="*/ 30359 w 29933"/>
                <a:gd name="connsiteY0" fmla="*/ 15271 h 29933"/>
                <a:gd name="connsiteX1" fmla="*/ 15393 w 29933"/>
                <a:gd name="connsiteY1" fmla="*/ 30237 h 29933"/>
                <a:gd name="connsiteX2" fmla="*/ 426 w 29933"/>
                <a:gd name="connsiteY2" fmla="*/ 15271 h 29933"/>
                <a:gd name="connsiteX3" fmla="*/ 15393 w 29933"/>
                <a:gd name="connsiteY3" fmla="*/ 304 h 29933"/>
                <a:gd name="connsiteX4" fmla="*/ 30359 w 29933"/>
                <a:gd name="connsiteY4" fmla="*/ 1527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71"/>
                  </a:moveTo>
                  <a:cubicBezTo>
                    <a:pt x="30359" y="23537"/>
                    <a:pt x="23658" y="30237"/>
                    <a:pt x="15393" y="30237"/>
                  </a:cubicBezTo>
                  <a:cubicBezTo>
                    <a:pt x="7127" y="30237"/>
                    <a:pt x="426" y="23537"/>
                    <a:pt x="426" y="15271"/>
                  </a:cubicBezTo>
                  <a:cubicBezTo>
                    <a:pt x="426" y="7005"/>
                    <a:pt x="7127" y="304"/>
                    <a:pt x="15393" y="304"/>
                  </a:cubicBezTo>
                  <a:cubicBezTo>
                    <a:pt x="23658" y="304"/>
                    <a:pt x="30359" y="7005"/>
                    <a:pt x="30359" y="15271"/>
                  </a:cubicBezTo>
                  <a:close/>
                </a:path>
              </a:pathLst>
            </a:custGeom>
            <a:solidFill>
              <a:srgbClr val="3E4989"/>
            </a:solidFill>
            <a:ln w="6350" cap="flat">
              <a:noFill/>
              <a:prstDash val="solid"/>
              <a:round/>
            </a:ln>
          </p:spPr>
          <p:txBody>
            <a:bodyPr rtlCol="0" anchor="ctr"/>
            <a:lstStyle/>
            <a:p>
              <a:endParaRPr lang="en-US"/>
            </a:p>
          </p:txBody>
        </p:sp>
        <p:sp>
          <p:nvSpPr>
            <p:cNvPr id="950" name="Freeform: Shape 949">
              <a:extLst>
                <a:ext uri="{FF2B5EF4-FFF2-40B4-BE49-F238E27FC236}">
                  <a16:creationId xmlns:a16="http://schemas.microsoft.com/office/drawing/2014/main" id="{D22ECD59-51EC-3DD9-A67F-E933BC2F39F7}"/>
                </a:ext>
              </a:extLst>
            </p:cNvPr>
            <p:cNvSpPr/>
            <p:nvPr/>
          </p:nvSpPr>
          <p:spPr>
            <a:xfrm>
              <a:off x="5981865" y="4230696"/>
              <a:ext cx="29933" cy="29933"/>
            </a:xfrm>
            <a:custGeom>
              <a:avLst/>
              <a:gdLst>
                <a:gd name="connsiteX0" fmla="*/ 30369 w 29933"/>
                <a:gd name="connsiteY0" fmla="*/ 15268 h 29933"/>
                <a:gd name="connsiteX1" fmla="*/ 15402 w 29933"/>
                <a:gd name="connsiteY1" fmla="*/ 30235 h 29933"/>
                <a:gd name="connsiteX2" fmla="*/ 436 w 29933"/>
                <a:gd name="connsiteY2" fmla="*/ 15268 h 29933"/>
                <a:gd name="connsiteX3" fmla="*/ 15402 w 29933"/>
                <a:gd name="connsiteY3" fmla="*/ 301 h 29933"/>
                <a:gd name="connsiteX4" fmla="*/ 30369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68"/>
                  </a:moveTo>
                  <a:cubicBezTo>
                    <a:pt x="30369" y="23534"/>
                    <a:pt x="23668" y="30235"/>
                    <a:pt x="15402" y="30235"/>
                  </a:cubicBezTo>
                  <a:cubicBezTo>
                    <a:pt x="7136" y="30235"/>
                    <a:pt x="436" y="23534"/>
                    <a:pt x="436" y="15268"/>
                  </a:cubicBezTo>
                  <a:cubicBezTo>
                    <a:pt x="436" y="7002"/>
                    <a:pt x="7136" y="301"/>
                    <a:pt x="15402" y="301"/>
                  </a:cubicBezTo>
                  <a:cubicBezTo>
                    <a:pt x="23668" y="301"/>
                    <a:pt x="30369" y="7002"/>
                    <a:pt x="30369" y="15268"/>
                  </a:cubicBezTo>
                  <a:close/>
                </a:path>
              </a:pathLst>
            </a:custGeom>
            <a:solidFill>
              <a:srgbClr val="287A8E"/>
            </a:solidFill>
            <a:ln w="6350" cap="flat">
              <a:noFill/>
              <a:prstDash val="solid"/>
              <a:round/>
            </a:ln>
          </p:spPr>
          <p:txBody>
            <a:bodyPr rtlCol="0" anchor="ctr"/>
            <a:lstStyle/>
            <a:p>
              <a:endParaRPr lang="en-US"/>
            </a:p>
          </p:txBody>
        </p:sp>
        <p:sp>
          <p:nvSpPr>
            <p:cNvPr id="951" name="Freeform: Shape 950">
              <a:extLst>
                <a:ext uri="{FF2B5EF4-FFF2-40B4-BE49-F238E27FC236}">
                  <a16:creationId xmlns:a16="http://schemas.microsoft.com/office/drawing/2014/main" id="{CAB3E0F6-7E48-9D74-49D3-5D31E0E2CCBE}"/>
                </a:ext>
              </a:extLst>
            </p:cNvPr>
            <p:cNvSpPr/>
            <p:nvPr/>
          </p:nvSpPr>
          <p:spPr>
            <a:xfrm>
              <a:off x="5926843" y="4239811"/>
              <a:ext cx="29933" cy="29933"/>
            </a:xfrm>
            <a:custGeom>
              <a:avLst/>
              <a:gdLst>
                <a:gd name="connsiteX0" fmla="*/ 30363 w 29933"/>
                <a:gd name="connsiteY0" fmla="*/ 15269 h 29933"/>
                <a:gd name="connsiteX1" fmla="*/ 15396 w 29933"/>
                <a:gd name="connsiteY1" fmla="*/ 30235 h 29933"/>
                <a:gd name="connsiteX2" fmla="*/ 430 w 29933"/>
                <a:gd name="connsiteY2" fmla="*/ 15269 h 29933"/>
                <a:gd name="connsiteX3" fmla="*/ 15396 w 29933"/>
                <a:gd name="connsiteY3" fmla="*/ 302 h 29933"/>
                <a:gd name="connsiteX4" fmla="*/ 30363 w 29933"/>
                <a:gd name="connsiteY4" fmla="*/ 1526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69"/>
                  </a:moveTo>
                  <a:cubicBezTo>
                    <a:pt x="30363" y="23535"/>
                    <a:pt x="23662" y="30235"/>
                    <a:pt x="15396" y="30235"/>
                  </a:cubicBezTo>
                  <a:cubicBezTo>
                    <a:pt x="7131" y="30235"/>
                    <a:pt x="430" y="23535"/>
                    <a:pt x="430" y="15269"/>
                  </a:cubicBezTo>
                  <a:cubicBezTo>
                    <a:pt x="430" y="7003"/>
                    <a:pt x="7131" y="302"/>
                    <a:pt x="15396" y="302"/>
                  </a:cubicBezTo>
                  <a:cubicBezTo>
                    <a:pt x="23662" y="302"/>
                    <a:pt x="30363" y="7003"/>
                    <a:pt x="30363" y="15269"/>
                  </a:cubicBezTo>
                  <a:close/>
                </a:path>
              </a:pathLst>
            </a:custGeom>
            <a:solidFill>
              <a:srgbClr val="2F6A8D"/>
            </a:solidFill>
            <a:ln w="6350" cap="flat">
              <a:noFill/>
              <a:prstDash val="solid"/>
              <a:round/>
            </a:ln>
          </p:spPr>
          <p:txBody>
            <a:bodyPr rtlCol="0" anchor="ctr"/>
            <a:lstStyle/>
            <a:p>
              <a:endParaRPr lang="en-US"/>
            </a:p>
          </p:txBody>
        </p:sp>
        <p:sp>
          <p:nvSpPr>
            <p:cNvPr id="952" name="Freeform: Shape 951">
              <a:extLst>
                <a:ext uri="{FF2B5EF4-FFF2-40B4-BE49-F238E27FC236}">
                  <a16:creationId xmlns:a16="http://schemas.microsoft.com/office/drawing/2014/main" id="{40420241-A503-EFC3-BE44-A4A1CFB10823}"/>
                </a:ext>
              </a:extLst>
            </p:cNvPr>
            <p:cNvSpPr/>
            <p:nvPr/>
          </p:nvSpPr>
          <p:spPr>
            <a:xfrm>
              <a:off x="5872813" y="4241585"/>
              <a:ext cx="29933" cy="29933"/>
            </a:xfrm>
            <a:custGeom>
              <a:avLst/>
              <a:gdLst>
                <a:gd name="connsiteX0" fmla="*/ 30357 w 29933"/>
                <a:gd name="connsiteY0" fmla="*/ 15269 h 29933"/>
                <a:gd name="connsiteX1" fmla="*/ 15391 w 29933"/>
                <a:gd name="connsiteY1" fmla="*/ 30236 h 29933"/>
                <a:gd name="connsiteX2" fmla="*/ 424 w 29933"/>
                <a:gd name="connsiteY2" fmla="*/ 15269 h 29933"/>
                <a:gd name="connsiteX3" fmla="*/ 15391 w 29933"/>
                <a:gd name="connsiteY3" fmla="*/ 302 h 29933"/>
                <a:gd name="connsiteX4" fmla="*/ 30357 w 29933"/>
                <a:gd name="connsiteY4" fmla="*/ 1526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69"/>
                  </a:moveTo>
                  <a:cubicBezTo>
                    <a:pt x="30357" y="23535"/>
                    <a:pt x="23657" y="30236"/>
                    <a:pt x="15391" y="30236"/>
                  </a:cubicBezTo>
                  <a:cubicBezTo>
                    <a:pt x="7125" y="30236"/>
                    <a:pt x="424" y="23535"/>
                    <a:pt x="424" y="15269"/>
                  </a:cubicBezTo>
                  <a:cubicBezTo>
                    <a:pt x="424" y="7003"/>
                    <a:pt x="7125" y="302"/>
                    <a:pt x="15391" y="302"/>
                  </a:cubicBezTo>
                  <a:cubicBezTo>
                    <a:pt x="23657" y="302"/>
                    <a:pt x="30357" y="7003"/>
                    <a:pt x="30357" y="15269"/>
                  </a:cubicBezTo>
                  <a:close/>
                </a:path>
              </a:pathLst>
            </a:custGeom>
            <a:solidFill>
              <a:srgbClr val="38568B"/>
            </a:solidFill>
            <a:ln w="6350" cap="flat">
              <a:noFill/>
              <a:prstDash val="solid"/>
              <a:round/>
            </a:ln>
          </p:spPr>
          <p:txBody>
            <a:bodyPr rtlCol="0" anchor="ctr"/>
            <a:lstStyle/>
            <a:p>
              <a:endParaRPr lang="en-US"/>
            </a:p>
          </p:txBody>
        </p:sp>
        <p:sp>
          <p:nvSpPr>
            <p:cNvPr id="953" name="Freeform: Shape 952">
              <a:extLst>
                <a:ext uri="{FF2B5EF4-FFF2-40B4-BE49-F238E27FC236}">
                  <a16:creationId xmlns:a16="http://schemas.microsoft.com/office/drawing/2014/main" id="{32E009D4-D147-E1D9-81DC-4A7E799FE8A3}"/>
                </a:ext>
              </a:extLst>
            </p:cNvPr>
            <p:cNvSpPr/>
            <p:nvPr/>
          </p:nvSpPr>
          <p:spPr>
            <a:xfrm>
              <a:off x="5959068" y="4248832"/>
              <a:ext cx="29933" cy="29933"/>
            </a:xfrm>
            <a:custGeom>
              <a:avLst/>
              <a:gdLst>
                <a:gd name="connsiteX0" fmla="*/ 30366 w 29933"/>
                <a:gd name="connsiteY0" fmla="*/ 15270 h 29933"/>
                <a:gd name="connsiteX1" fmla="*/ 15400 w 29933"/>
                <a:gd name="connsiteY1" fmla="*/ 30236 h 29933"/>
                <a:gd name="connsiteX2" fmla="*/ 433 w 29933"/>
                <a:gd name="connsiteY2" fmla="*/ 15270 h 29933"/>
                <a:gd name="connsiteX3" fmla="*/ 15400 w 29933"/>
                <a:gd name="connsiteY3" fmla="*/ 303 h 29933"/>
                <a:gd name="connsiteX4" fmla="*/ 30366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70"/>
                  </a:moveTo>
                  <a:cubicBezTo>
                    <a:pt x="30366" y="23536"/>
                    <a:pt x="23666" y="30236"/>
                    <a:pt x="15400" y="30236"/>
                  </a:cubicBezTo>
                  <a:cubicBezTo>
                    <a:pt x="7134" y="30236"/>
                    <a:pt x="433" y="23536"/>
                    <a:pt x="433" y="15270"/>
                  </a:cubicBezTo>
                  <a:cubicBezTo>
                    <a:pt x="433" y="7004"/>
                    <a:pt x="7134" y="303"/>
                    <a:pt x="15400" y="303"/>
                  </a:cubicBezTo>
                  <a:cubicBezTo>
                    <a:pt x="23666" y="303"/>
                    <a:pt x="30366" y="7004"/>
                    <a:pt x="30366" y="15270"/>
                  </a:cubicBezTo>
                  <a:close/>
                </a:path>
              </a:pathLst>
            </a:custGeom>
            <a:solidFill>
              <a:srgbClr val="365B8C"/>
            </a:solidFill>
            <a:ln w="6350" cap="flat">
              <a:noFill/>
              <a:prstDash val="solid"/>
              <a:round/>
            </a:ln>
          </p:spPr>
          <p:txBody>
            <a:bodyPr rtlCol="0" anchor="ctr"/>
            <a:lstStyle/>
            <a:p>
              <a:endParaRPr lang="en-US"/>
            </a:p>
          </p:txBody>
        </p:sp>
        <p:sp>
          <p:nvSpPr>
            <p:cNvPr id="954" name="Freeform: Shape 953">
              <a:extLst>
                <a:ext uri="{FF2B5EF4-FFF2-40B4-BE49-F238E27FC236}">
                  <a16:creationId xmlns:a16="http://schemas.microsoft.com/office/drawing/2014/main" id="{08BAA418-9C22-2558-349F-8554AEADF08F}"/>
                </a:ext>
              </a:extLst>
            </p:cNvPr>
            <p:cNvSpPr/>
            <p:nvPr/>
          </p:nvSpPr>
          <p:spPr>
            <a:xfrm>
              <a:off x="5921553" y="4234271"/>
              <a:ext cx="29933" cy="29933"/>
            </a:xfrm>
            <a:custGeom>
              <a:avLst/>
              <a:gdLst>
                <a:gd name="connsiteX0" fmla="*/ 30363 w 29933"/>
                <a:gd name="connsiteY0" fmla="*/ 15268 h 29933"/>
                <a:gd name="connsiteX1" fmla="*/ 15396 w 29933"/>
                <a:gd name="connsiteY1" fmla="*/ 30235 h 29933"/>
                <a:gd name="connsiteX2" fmla="*/ 429 w 29933"/>
                <a:gd name="connsiteY2" fmla="*/ 15268 h 29933"/>
                <a:gd name="connsiteX3" fmla="*/ 15396 w 29933"/>
                <a:gd name="connsiteY3" fmla="*/ 302 h 29933"/>
                <a:gd name="connsiteX4" fmla="*/ 30363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68"/>
                  </a:moveTo>
                  <a:cubicBezTo>
                    <a:pt x="30363" y="23534"/>
                    <a:pt x="23662" y="30235"/>
                    <a:pt x="15396" y="30235"/>
                  </a:cubicBezTo>
                  <a:cubicBezTo>
                    <a:pt x="7130" y="30235"/>
                    <a:pt x="429" y="23534"/>
                    <a:pt x="429" y="15268"/>
                  </a:cubicBezTo>
                  <a:cubicBezTo>
                    <a:pt x="429" y="7002"/>
                    <a:pt x="7130" y="302"/>
                    <a:pt x="15396" y="302"/>
                  </a:cubicBezTo>
                  <a:cubicBezTo>
                    <a:pt x="23662" y="302"/>
                    <a:pt x="30363" y="7002"/>
                    <a:pt x="30363" y="15268"/>
                  </a:cubicBezTo>
                  <a:close/>
                </a:path>
              </a:pathLst>
            </a:custGeom>
            <a:solidFill>
              <a:srgbClr val="345F8D"/>
            </a:solidFill>
            <a:ln w="6350" cap="flat">
              <a:noFill/>
              <a:prstDash val="solid"/>
              <a:round/>
            </a:ln>
          </p:spPr>
          <p:txBody>
            <a:bodyPr rtlCol="0" anchor="ctr"/>
            <a:lstStyle/>
            <a:p>
              <a:endParaRPr lang="en-US"/>
            </a:p>
          </p:txBody>
        </p:sp>
        <p:sp>
          <p:nvSpPr>
            <p:cNvPr id="955" name="Freeform: Shape 954">
              <a:extLst>
                <a:ext uri="{FF2B5EF4-FFF2-40B4-BE49-F238E27FC236}">
                  <a16:creationId xmlns:a16="http://schemas.microsoft.com/office/drawing/2014/main" id="{74365CD0-1E63-0BE9-69BD-03FCB9A44028}"/>
                </a:ext>
              </a:extLst>
            </p:cNvPr>
            <p:cNvSpPr/>
            <p:nvPr/>
          </p:nvSpPr>
          <p:spPr>
            <a:xfrm>
              <a:off x="5914898" y="4247058"/>
              <a:ext cx="29933" cy="29933"/>
            </a:xfrm>
            <a:custGeom>
              <a:avLst/>
              <a:gdLst>
                <a:gd name="connsiteX0" fmla="*/ 30362 w 29933"/>
                <a:gd name="connsiteY0" fmla="*/ 15270 h 29933"/>
                <a:gd name="connsiteX1" fmla="*/ 15395 w 29933"/>
                <a:gd name="connsiteY1" fmla="*/ 30236 h 29933"/>
                <a:gd name="connsiteX2" fmla="*/ 429 w 29933"/>
                <a:gd name="connsiteY2" fmla="*/ 15270 h 29933"/>
                <a:gd name="connsiteX3" fmla="*/ 15395 w 29933"/>
                <a:gd name="connsiteY3" fmla="*/ 303 h 29933"/>
                <a:gd name="connsiteX4" fmla="*/ 30362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70"/>
                  </a:moveTo>
                  <a:cubicBezTo>
                    <a:pt x="30362" y="23535"/>
                    <a:pt x="23661" y="30236"/>
                    <a:pt x="15395" y="30236"/>
                  </a:cubicBezTo>
                  <a:cubicBezTo>
                    <a:pt x="7129" y="30236"/>
                    <a:pt x="429" y="23535"/>
                    <a:pt x="429" y="15270"/>
                  </a:cubicBezTo>
                  <a:cubicBezTo>
                    <a:pt x="429" y="7004"/>
                    <a:pt x="7129" y="303"/>
                    <a:pt x="15395" y="303"/>
                  </a:cubicBezTo>
                  <a:cubicBezTo>
                    <a:pt x="23661" y="303"/>
                    <a:pt x="30362" y="7004"/>
                    <a:pt x="30362" y="15270"/>
                  </a:cubicBezTo>
                  <a:close/>
                </a:path>
              </a:pathLst>
            </a:custGeom>
            <a:solidFill>
              <a:srgbClr val="3D4A89"/>
            </a:solidFill>
            <a:ln w="6350" cap="flat">
              <a:noFill/>
              <a:prstDash val="solid"/>
              <a:round/>
            </a:ln>
          </p:spPr>
          <p:txBody>
            <a:bodyPr rtlCol="0" anchor="ctr"/>
            <a:lstStyle/>
            <a:p>
              <a:endParaRPr lang="en-US"/>
            </a:p>
          </p:txBody>
        </p:sp>
        <p:sp>
          <p:nvSpPr>
            <p:cNvPr id="956" name="Freeform: Shape 955">
              <a:extLst>
                <a:ext uri="{FF2B5EF4-FFF2-40B4-BE49-F238E27FC236}">
                  <a16:creationId xmlns:a16="http://schemas.microsoft.com/office/drawing/2014/main" id="{9DEEC3D0-F6B8-864F-8DCF-BE6D35A38948}"/>
                </a:ext>
              </a:extLst>
            </p:cNvPr>
            <p:cNvSpPr/>
            <p:nvPr/>
          </p:nvSpPr>
          <p:spPr>
            <a:xfrm>
              <a:off x="5958787" y="4245801"/>
              <a:ext cx="29933" cy="29933"/>
            </a:xfrm>
            <a:custGeom>
              <a:avLst/>
              <a:gdLst>
                <a:gd name="connsiteX0" fmla="*/ 30366 w 29933"/>
                <a:gd name="connsiteY0" fmla="*/ 15269 h 29933"/>
                <a:gd name="connsiteX1" fmla="*/ 15400 w 29933"/>
                <a:gd name="connsiteY1" fmla="*/ 30236 h 29933"/>
                <a:gd name="connsiteX2" fmla="*/ 433 w 29933"/>
                <a:gd name="connsiteY2" fmla="*/ 15269 h 29933"/>
                <a:gd name="connsiteX3" fmla="*/ 15400 w 29933"/>
                <a:gd name="connsiteY3" fmla="*/ 303 h 29933"/>
                <a:gd name="connsiteX4" fmla="*/ 30366 w 29933"/>
                <a:gd name="connsiteY4" fmla="*/ 1526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9"/>
                  </a:moveTo>
                  <a:cubicBezTo>
                    <a:pt x="30366" y="23535"/>
                    <a:pt x="23666" y="30236"/>
                    <a:pt x="15400" y="30236"/>
                  </a:cubicBezTo>
                  <a:cubicBezTo>
                    <a:pt x="7134" y="30236"/>
                    <a:pt x="433" y="23535"/>
                    <a:pt x="433" y="15269"/>
                  </a:cubicBezTo>
                  <a:cubicBezTo>
                    <a:pt x="433" y="7004"/>
                    <a:pt x="7134" y="303"/>
                    <a:pt x="15400" y="303"/>
                  </a:cubicBezTo>
                  <a:cubicBezTo>
                    <a:pt x="23666" y="303"/>
                    <a:pt x="30366" y="7004"/>
                    <a:pt x="30366" y="15269"/>
                  </a:cubicBezTo>
                  <a:close/>
                </a:path>
              </a:pathLst>
            </a:custGeom>
            <a:solidFill>
              <a:srgbClr val="3C4D8A"/>
            </a:solidFill>
            <a:ln w="6350" cap="flat">
              <a:noFill/>
              <a:prstDash val="solid"/>
              <a:round/>
            </a:ln>
          </p:spPr>
          <p:txBody>
            <a:bodyPr rtlCol="0" anchor="ctr"/>
            <a:lstStyle/>
            <a:p>
              <a:endParaRPr lang="en-US"/>
            </a:p>
          </p:txBody>
        </p:sp>
        <p:sp>
          <p:nvSpPr>
            <p:cNvPr id="957" name="Freeform: Shape 956">
              <a:extLst>
                <a:ext uri="{FF2B5EF4-FFF2-40B4-BE49-F238E27FC236}">
                  <a16:creationId xmlns:a16="http://schemas.microsoft.com/office/drawing/2014/main" id="{15D8D019-1FE8-C0A1-46AE-83F33CB76F42}"/>
                </a:ext>
              </a:extLst>
            </p:cNvPr>
            <p:cNvSpPr/>
            <p:nvPr/>
          </p:nvSpPr>
          <p:spPr>
            <a:xfrm>
              <a:off x="5901047" y="4238213"/>
              <a:ext cx="29933" cy="29933"/>
            </a:xfrm>
            <a:custGeom>
              <a:avLst/>
              <a:gdLst>
                <a:gd name="connsiteX0" fmla="*/ 30360 w 29933"/>
                <a:gd name="connsiteY0" fmla="*/ 15269 h 29933"/>
                <a:gd name="connsiteX1" fmla="*/ 15394 w 29933"/>
                <a:gd name="connsiteY1" fmla="*/ 30235 h 29933"/>
                <a:gd name="connsiteX2" fmla="*/ 427 w 29933"/>
                <a:gd name="connsiteY2" fmla="*/ 15269 h 29933"/>
                <a:gd name="connsiteX3" fmla="*/ 15394 w 29933"/>
                <a:gd name="connsiteY3" fmla="*/ 302 h 29933"/>
                <a:gd name="connsiteX4" fmla="*/ 30360 w 29933"/>
                <a:gd name="connsiteY4" fmla="*/ 1526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69"/>
                  </a:moveTo>
                  <a:cubicBezTo>
                    <a:pt x="30360" y="23535"/>
                    <a:pt x="23660" y="30235"/>
                    <a:pt x="15394" y="30235"/>
                  </a:cubicBezTo>
                  <a:cubicBezTo>
                    <a:pt x="7128" y="30235"/>
                    <a:pt x="427" y="23535"/>
                    <a:pt x="427" y="15269"/>
                  </a:cubicBezTo>
                  <a:cubicBezTo>
                    <a:pt x="427" y="7003"/>
                    <a:pt x="7128" y="302"/>
                    <a:pt x="15394" y="302"/>
                  </a:cubicBezTo>
                  <a:cubicBezTo>
                    <a:pt x="23660" y="302"/>
                    <a:pt x="30360" y="7003"/>
                    <a:pt x="30360" y="15269"/>
                  </a:cubicBezTo>
                  <a:close/>
                </a:path>
              </a:pathLst>
            </a:custGeom>
            <a:solidFill>
              <a:srgbClr val="3B508A"/>
            </a:solidFill>
            <a:ln w="6350" cap="flat">
              <a:noFill/>
              <a:prstDash val="solid"/>
              <a:round/>
            </a:ln>
          </p:spPr>
          <p:txBody>
            <a:bodyPr rtlCol="0" anchor="ctr"/>
            <a:lstStyle/>
            <a:p>
              <a:endParaRPr lang="en-US"/>
            </a:p>
          </p:txBody>
        </p:sp>
        <p:sp>
          <p:nvSpPr>
            <p:cNvPr id="958" name="Freeform: Shape 957">
              <a:extLst>
                <a:ext uri="{FF2B5EF4-FFF2-40B4-BE49-F238E27FC236}">
                  <a16:creationId xmlns:a16="http://schemas.microsoft.com/office/drawing/2014/main" id="{A547C3CA-79B4-D4FA-C160-6A2CBB0F7AFC}"/>
                </a:ext>
              </a:extLst>
            </p:cNvPr>
            <p:cNvSpPr/>
            <p:nvPr/>
          </p:nvSpPr>
          <p:spPr>
            <a:xfrm>
              <a:off x="5958810" y="4235245"/>
              <a:ext cx="29933" cy="29933"/>
            </a:xfrm>
            <a:custGeom>
              <a:avLst/>
              <a:gdLst>
                <a:gd name="connsiteX0" fmla="*/ 30366 w 29933"/>
                <a:gd name="connsiteY0" fmla="*/ 15268 h 29933"/>
                <a:gd name="connsiteX1" fmla="*/ 15400 w 29933"/>
                <a:gd name="connsiteY1" fmla="*/ 30235 h 29933"/>
                <a:gd name="connsiteX2" fmla="*/ 433 w 29933"/>
                <a:gd name="connsiteY2" fmla="*/ 15268 h 29933"/>
                <a:gd name="connsiteX3" fmla="*/ 15400 w 29933"/>
                <a:gd name="connsiteY3" fmla="*/ 302 h 29933"/>
                <a:gd name="connsiteX4" fmla="*/ 30366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8"/>
                  </a:moveTo>
                  <a:cubicBezTo>
                    <a:pt x="30366" y="23534"/>
                    <a:pt x="23666" y="30235"/>
                    <a:pt x="15400" y="30235"/>
                  </a:cubicBezTo>
                  <a:cubicBezTo>
                    <a:pt x="7134" y="30235"/>
                    <a:pt x="433" y="23534"/>
                    <a:pt x="433" y="15268"/>
                  </a:cubicBezTo>
                  <a:cubicBezTo>
                    <a:pt x="433" y="7003"/>
                    <a:pt x="7134" y="302"/>
                    <a:pt x="15400" y="302"/>
                  </a:cubicBezTo>
                  <a:cubicBezTo>
                    <a:pt x="23666" y="302"/>
                    <a:pt x="30366" y="7003"/>
                    <a:pt x="30366" y="15268"/>
                  </a:cubicBezTo>
                  <a:close/>
                </a:path>
              </a:pathLst>
            </a:custGeom>
            <a:solidFill>
              <a:srgbClr val="30688D"/>
            </a:solidFill>
            <a:ln w="6350" cap="flat">
              <a:noFill/>
              <a:prstDash val="solid"/>
              <a:round/>
            </a:ln>
          </p:spPr>
          <p:txBody>
            <a:bodyPr rtlCol="0" anchor="ctr"/>
            <a:lstStyle/>
            <a:p>
              <a:endParaRPr lang="en-US"/>
            </a:p>
          </p:txBody>
        </p:sp>
        <p:sp>
          <p:nvSpPr>
            <p:cNvPr id="959" name="Freeform: Shape 958">
              <a:extLst>
                <a:ext uri="{FF2B5EF4-FFF2-40B4-BE49-F238E27FC236}">
                  <a16:creationId xmlns:a16="http://schemas.microsoft.com/office/drawing/2014/main" id="{70FC5BB3-7DF7-3B57-8C8A-51A1E2CFEA23}"/>
                </a:ext>
              </a:extLst>
            </p:cNvPr>
            <p:cNvSpPr/>
            <p:nvPr/>
          </p:nvSpPr>
          <p:spPr>
            <a:xfrm>
              <a:off x="5930849" y="4237306"/>
              <a:ext cx="29933" cy="29933"/>
            </a:xfrm>
            <a:custGeom>
              <a:avLst/>
              <a:gdLst>
                <a:gd name="connsiteX0" fmla="*/ 30363 w 29933"/>
                <a:gd name="connsiteY0" fmla="*/ 15269 h 29933"/>
                <a:gd name="connsiteX1" fmla="*/ 15397 w 29933"/>
                <a:gd name="connsiteY1" fmla="*/ 30235 h 29933"/>
                <a:gd name="connsiteX2" fmla="*/ 430 w 29933"/>
                <a:gd name="connsiteY2" fmla="*/ 15269 h 29933"/>
                <a:gd name="connsiteX3" fmla="*/ 15397 w 29933"/>
                <a:gd name="connsiteY3" fmla="*/ 302 h 29933"/>
                <a:gd name="connsiteX4" fmla="*/ 30363 w 29933"/>
                <a:gd name="connsiteY4" fmla="*/ 1526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69"/>
                  </a:moveTo>
                  <a:cubicBezTo>
                    <a:pt x="30363" y="23534"/>
                    <a:pt x="23663" y="30235"/>
                    <a:pt x="15397" y="30235"/>
                  </a:cubicBezTo>
                  <a:cubicBezTo>
                    <a:pt x="7131" y="30235"/>
                    <a:pt x="430" y="23534"/>
                    <a:pt x="430" y="15269"/>
                  </a:cubicBezTo>
                  <a:cubicBezTo>
                    <a:pt x="430" y="7003"/>
                    <a:pt x="7131" y="302"/>
                    <a:pt x="15397" y="302"/>
                  </a:cubicBezTo>
                  <a:cubicBezTo>
                    <a:pt x="23663" y="302"/>
                    <a:pt x="30363" y="7003"/>
                    <a:pt x="30363" y="15269"/>
                  </a:cubicBezTo>
                  <a:close/>
                </a:path>
              </a:pathLst>
            </a:custGeom>
            <a:solidFill>
              <a:srgbClr val="3A528B"/>
            </a:solidFill>
            <a:ln w="6350" cap="flat">
              <a:noFill/>
              <a:prstDash val="solid"/>
              <a:round/>
            </a:ln>
          </p:spPr>
          <p:txBody>
            <a:bodyPr rtlCol="0" anchor="ctr"/>
            <a:lstStyle/>
            <a:p>
              <a:endParaRPr lang="en-US"/>
            </a:p>
          </p:txBody>
        </p:sp>
        <p:sp>
          <p:nvSpPr>
            <p:cNvPr id="960" name="Freeform: Shape 959">
              <a:extLst>
                <a:ext uri="{FF2B5EF4-FFF2-40B4-BE49-F238E27FC236}">
                  <a16:creationId xmlns:a16="http://schemas.microsoft.com/office/drawing/2014/main" id="{7AD7B090-81DC-E6BD-CAC1-AE4425D08DFB}"/>
                </a:ext>
              </a:extLst>
            </p:cNvPr>
            <p:cNvSpPr/>
            <p:nvPr/>
          </p:nvSpPr>
          <p:spPr>
            <a:xfrm>
              <a:off x="6067612" y="4226462"/>
              <a:ext cx="29933" cy="29933"/>
            </a:xfrm>
            <a:custGeom>
              <a:avLst/>
              <a:gdLst>
                <a:gd name="connsiteX0" fmla="*/ 30378 w 29933"/>
                <a:gd name="connsiteY0" fmla="*/ 15267 h 29933"/>
                <a:gd name="connsiteX1" fmla="*/ 15411 w 29933"/>
                <a:gd name="connsiteY1" fmla="*/ 30234 h 29933"/>
                <a:gd name="connsiteX2" fmla="*/ 445 w 29933"/>
                <a:gd name="connsiteY2" fmla="*/ 15267 h 29933"/>
                <a:gd name="connsiteX3" fmla="*/ 15411 w 29933"/>
                <a:gd name="connsiteY3" fmla="*/ 301 h 29933"/>
                <a:gd name="connsiteX4" fmla="*/ 30378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67"/>
                  </a:moveTo>
                  <a:cubicBezTo>
                    <a:pt x="30378" y="23533"/>
                    <a:pt x="23677" y="30234"/>
                    <a:pt x="15411" y="30234"/>
                  </a:cubicBezTo>
                  <a:cubicBezTo>
                    <a:pt x="7145" y="30234"/>
                    <a:pt x="445" y="23533"/>
                    <a:pt x="445" y="15267"/>
                  </a:cubicBezTo>
                  <a:cubicBezTo>
                    <a:pt x="445" y="7002"/>
                    <a:pt x="7145" y="301"/>
                    <a:pt x="15411" y="301"/>
                  </a:cubicBezTo>
                  <a:cubicBezTo>
                    <a:pt x="23677" y="301"/>
                    <a:pt x="30378" y="7002"/>
                    <a:pt x="30378" y="15267"/>
                  </a:cubicBezTo>
                  <a:close/>
                </a:path>
              </a:pathLst>
            </a:custGeom>
            <a:solidFill>
              <a:srgbClr val="29788E"/>
            </a:solidFill>
            <a:ln w="6350" cap="flat">
              <a:noFill/>
              <a:prstDash val="solid"/>
              <a:round/>
            </a:ln>
          </p:spPr>
          <p:txBody>
            <a:bodyPr rtlCol="0" anchor="ctr"/>
            <a:lstStyle/>
            <a:p>
              <a:endParaRPr lang="en-US"/>
            </a:p>
          </p:txBody>
        </p:sp>
        <p:sp>
          <p:nvSpPr>
            <p:cNvPr id="961" name="Freeform: Shape 960">
              <a:extLst>
                <a:ext uri="{FF2B5EF4-FFF2-40B4-BE49-F238E27FC236}">
                  <a16:creationId xmlns:a16="http://schemas.microsoft.com/office/drawing/2014/main" id="{05E07DCF-D9D2-D6F1-172C-0FFBCD34A1E9}"/>
                </a:ext>
              </a:extLst>
            </p:cNvPr>
            <p:cNvSpPr/>
            <p:nvPr/>
          </p:nvSpPr>
          <p:spPr>
            <a:xfrm>
              <a:off x="5963726" y="4223539"/>
              <a:ext cx="29933" cy="29933"/>
            </a:xfrm>
            <a:custGeom>
              <a:avLst/>
              <a:gdLst>
                <a:gd name="connsiteX0" fmla="*/ 30367 w 29933"/>
                <a:gd name="connsiteY0" fmla="*/ 15267 h 29933"/>
                <a:gd name="connsiteX1" fmla="*/ 15400 w 29933"/>
                <a:gd name="connsiteY1" fmla="*/ 30234 h 29933"/>
                <a:gd name="connsiteX2" fmla="*/ 434 w 29933"/>
                <a:gd name="connsiteY2" fmla="*/ 15267 h 29933"/>
                <a:gd name="connsiteX3" fmla="*/ 15400 w 29933"/>
                <a:gd name="connsiteY3" fmla="*/ 300 h 29933"/>
                <a:gd name="connsiteX4" fmla="*/ 30367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67"/>
                  </a:moveTo>
                  <a:cubicBezTo>
                    <a:pt x="30367" y="23533"/>
                    <a:pt x="23666" y="30234"/>
                    <a:pt x="15400" y="30234"/>
                  </a:cubicBezTo>
                  <a:cubicBezTo>
                    <a:pt x="7134" y="30234"/>
                    <a:pt x="434" y="23533"/>
                    <a:pt x="434" y="15267"/>
                  </a:cubicBezTo>
                  <a:cubicBezTo>
                    <a:pt x="434" y="7001"/>
                    <a:pt x="7134" y="300"/>
                    <a:pt x="15400" y="300"/>
                  </a:cubicBezTo>
                  <a:cubicBezTo>
                    <a:pt x="23666" y="300"/>
                    <a:pt x="30367" y="7001"/>
                    <a:pt x="30367" y="15267"/>
                  </a:cubicBezTo>
                  <a:close/>
                </a:path>
              </a:pathLst>
            </a:custGeom>
            <a:solidFill>
              <a:srgbClr val="2F698D"/>
            </a:solidFill>
            <a:ln w="6350" cap="flat">
              <a:noFill/>
              <a:prstDash val="solid"/>
              <a:round/>
            </a:ln>
          </p:spPr>
          <p:txBody>
            <a:bodyPr rtlCol="0" anchor="ctr"/>
            <a:lstStyle/>
            <a:p>
              <a:endParaRPr lang="en-US"/>
            </a:p>
          </p:txBody>
        </p:sp>
        <p:sp>
          <p:nvSpPr>
            <p:cNvPr id="962" name="Freeform: Shape 961">
              <a:extLst>
                <a:ext uri="{FF2B5EF4-FFF2-40B4-BE49-F238E27FC236}">
                  <a16:creationId xmlns:a16="http://schemas.microsoft.com/office/drawing/2014/main" id="{1A67EED4-EDCE-B8C9-AF96-A979ABDB6D4F}"/>
                </a:ext>
              </a:extLst>
            </p:cNvPr>
            <p:cNvSpPr/>
            <p:nvPr/>
          </p:nvSpPr>
          <p:spPr>
            <a:xfrm>
              <a:off x="6015332" y="4222586"/>
              <a:ext cx="29933" cy="29933"/>
            </a:xfrm>
            <a:custGeom>
              <a:avLst/>
              <a:gdLst>
                <a:gd name="connsiteX0" fmla="*/ 30372 w 29933"/>
                <a:gd name="connsiteY0" fmla="*/ 15267 h 29933"/>
                <a:gd name="connsiteX1" fmla="*/ 15406 w 29933"/>
                <a:gd name="connsiteY1" fmla="*/ 30234 h 29933"/>
                <a:gd name="connsiteX2" fmla="*/ 439 w 29933"/>
                <a:gd name="connsiteY2" fmla="*/ 15267 h 29933"/>
                <a:gd name="connsiteX3" fmla="*/ 15406 w 29933"/>
                <a:gd name="connsiteY3" fmla="*/ 300 h 29933"/>
                <a:gd name="connsiteX4" fmla="*/ 30372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7"/>
                  </a:moveTo>
                  <a:cubicBezTo>
                    <a:pt x="30372" y="23533"/>
                    <a:pt x="23672" y="30234"/>
                    <a:pt x="15406" y="30234"/>
                  </a:cubicBezTo>
                  <a:cubicBezTo>
                    <a:pt x="7140" y="30234"/>
                    <a:pt x="439" y="23533"/>
                    <a:pt x="439" y="15267"/>
                  </a:cubicBezTo>
                  <a:cubicBezTo>
                    <a:pt x="439" y="7001"/>
                    <a:pt x="7140" y="300"/>
                    <a:pt x="15406" y="300"/>
                  </a:cubicBezTo>
                  <a:cubicBezTo>
                    <a:pt x="23672" y="300"/>
                    <a:pt x="30372" y="7001"/>
                    <a:pt x="30372" y="15267"/>
                  </a:cubicBezTo>
                  <a:close/>
                </a:path>
              </a:pathLst>
            </a:custGeom>
            <a:solidFill>
              <a:srgbClr val="2E6C8E"/>
            </a:solidFill>
            <a:ln w="6350" cap="flat">
              <a:noFill/>
              <a:prstDash val="solid"/>
              <a:round/>
            </a:ln>
          </p:spPr>
          <p:txBody>
            <a:bodyPr rtlCol="0" anchor="ctr"/>
            <a:lstStyle/>
            <a:p>
              <a:endParaRPr lang="en-US"/>
            </a:p>
          </p:txBody>
        </p:sp>
        <p:sp>
          <p:nvSpPr>
            <p:cNvPr id="963" name="Freeform: Shape 962">
              <a:extLst>
                <a:ext uri="{FF2B5EF4-FFF2-40B4-BE49-F238E27FC236}">
                  <a16:creationId xmlns:a16="http://schemas.microsoft.com/office/drawing/2014/main" id="{E0D60B74-D774-4587-6A11-DA52EA322C1D}"/>
                </a:ext>
              </a:extLst>
            </p:cNvPr>
            <p:cNvSpPr/>
            <p:nvPr/>
          </p:nvSpPr>
          <p:spPr>
            <a:xfrm>
              <a:off x="5961527" y="4235068"/>
              <a:ext cx="29933" cy="29933"/>
            </a:xfrm>
            <a:custGeom>
              <a:avLst/>
              <a:gdLst>
                <a:gd name="connsiteX0" fmla="*/ 30367 w 29933"/>
                <a:gd name="connsiteY0" fmla="*/ 15268 h 29933"/>
                <a:gd name="connsiteX1" fmla="*/ 15400 w 29933"/>
                <a:gd name="connsiteY1" fmla="*/ 30235 h 29933"/>
                <a:gd name="connsiteX2" fmla="*/ 433 w 29933"/>
                <a:gd name="connsiteY2" fmla="*/ 15268 h 29933"/>
                <a:gd name="connsiteX3" fmla="*/ 15400 w 29933"/>
                <a:gd name="connsiteY3" fmla="*/ 302 h 29933"/>
                <a:gd name="connsiteX4" fmla="*/ 30367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68"/>
                  </a:moveTo>
                  <a:cubicBezTo>
                    <a:pt x="30367" y="23534"/>
                    <a:pt x="23666" y="30235"/>
                    <a:pt x="15400" y="30235"/>
                  </a:cubicBezTo>
                  <a:cubicBezTo>
                    <a:pt x="7134" y="30235"/>
                    <a:pt x="433" y="23534"/>
                    <a:pt x="433" y="15268"/>
                  </a:cubicBezTo>
                  <a:cubicBezTo>
                    <a:pt x="433" y="7002"/>
                    <a:pt x="7134" y="302"/>
                    <a:pt x="15400" y="302"/>
                  </a:cubicBezTo>
                  <a:cubicBezTo>
                    <a:pt x="23666" y="302"/>
                    <a:pt x="30367" y="7002"/>
                    <a:pt x="30367" y="15268"/>
                  </a:cubicBezTo>
                  <a:close/>
                </a:path>
              </a:pathLst>
            </a:custGeom>
            <a:solidFill>
              <a:srgbClr val="31648D"/>
            </a:solidFill>
            <a:ln w="6350" cap="flat">
              <a:noFill/>
              <a:prstDash val="solid"/>
              <a:round/>
            </a:ln>
          </p:spPr>
          <p:txBody>
            <a:bodyPr rtlCol="0" anchor="ctr"/>
            <a:lstStyle/>
            <a:p>
              <a:endParaRPr lang="en-US"/>
            </a:p>
          </p:txBody>
        </p:sp>
        <p:sp>
          <p:nvSpPr>
            <p:cNvPr id="964" name="Freeform: Shape 963">
              <a:extLst>
                <a:ext uri="{FF2B5EF4-FFF2-40B4-BE49-F238E27FC236}">
                  <a16:creationId xmlns:a16="http://schemas.microsoft.com/office/drawing/2014/main" id="{9CBABF5E-29F7-439F-2E84-F08C853B4011}"/>
                </a:ext>
              </a:extLst>
            </p:cNvPr>
            <p:cNvSpPr/>
            <p:nvPr/>
          </p:nvSpPr>
          <p:spPr>
            <a:xfrm>
              <a:off x="5989108" y="4224120"/>
              <a:ext cx="29933" cy="29933"/>
            </a:xfrm>
            <a:custGeom>
              <a:avLst/>
              <a:gdLst>
                <a:gd name="connsiteX0" fmla="*/ 30370 w 29933"/>
                <a:gd name="connsiteY0" fmla="*/ 15267 h 29933"/>
                <a:gd name="connsiteX1" fmla="*/ 15403 w 29933"/>
                <a:gd name="connsiteY1" fmla="*/ 30234 h 29933"/>
                <a:gd name="connsiteX2" fmla="*/ 436 w 29933"/>
                <a:gd name="connsiteY2" fmla="*/ 15267 h 29933"/>
                <a:gd name="connsiteX3" fmla="*/ 15403 w 29933"/>
                <a:gd name="connsiteY3" fmla="*/ 301 h 29933"/>
                <a:gd name="connsiteX4" fmla="*/ 30370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67"/>
                  </a:moveTo>
                  <a:cubicBezTo>
                    <a:pt x="30370" y="23533"/>
                    <a:pt x="23669" y="30234"/>
                    <a:pt x="15403" y="30234"/>
                  </a:cubicBezTo>
                  <a:cubicBezTo>
                    <a:pt x="7137" y="30234"/>
                    <a:pt x="436" y="23533"/>
                    <a:pt x="436" y="15267"/>
                  </a:cubicBezTo>
                  <a:cubicBezTo>
                    <a:pt x="436" y="7001"/>
                    <a:pt x="7137" y="301"/>
                    <a:pt x="15403" y="301"/>
                  </a:cubicBezTo>
                  <a:cubicBezTo>
                    <a:pt x="23669" y="301"/>
                    <a:pt x="30370" y="7001"/>
                    <a:pt x="30370" y="15267"/>
                  </a:cubicBezTo>
                  <a:close/>
                </a:path>
              </a:pathLst>
            </a:custGeom>
            <a:solidFill>
              <a:srgbClr val="32638D"/>
            </a:solidFill>
            <a:ln w="6350" cap="flat">
              <a:noFill/>
              <a:prstDash val="solid"/>
              <a:round/>
            </a:ln>
          </p:spPr>
          <p:txBody>
            <a:bodyPr rtlCol="0" anchor="ctr"/>
            <a:lstStyle/>
            <a:p>
              <a:endParaRPr lang="en-US"/>
            </a:p>
          </p:txBody>
        </p:sp>
        <p:sp>
          <p:nvSpPr>
            <p:cNvPr id="965" name="Freeform: Shape 964">
              <a:extLst>
                <a:ext uri="{FF2B5EF4-FFF2-40B4-BE49-F238E27FC236}">
                  <a16:creationId xmlns:a16="http://schemas.microsoft.com/office/drawing/2014/main" id="{6B4D0FC0-74E6-E9BF-D942-7DD0A0A1604F}"/>
                </a:ext>
              </a:extLst>
            </p:cNvPr>
            <p:cNvSpPr/>
            <p:nvPr/>
          </p:nvSpPr>
          <p:spPr>
            <a:xfrm>
              <a:off x="5873105" y="4250127"/>
              <a:ext cx="29933" cy="29933"/>
            </a:xfrm>
            <a:custGeom>
              <a:avLst/>
              <a:gdLst>
                <a:gd name="connsiteX0" fmla="*/ 30357 w 29933"/>
                <a:gd name="connsiteY0" fmla="*/ 15270 h 29933"/>
                <a:gd name="connsiteX1" fmla="*/ 15391 w 29933"/>
                <a:gd name="connsiteY1" fmla="*/ 30237 h 29933"/>
                <a:gd name="connsiteX2" fmla="*/ 424 w 29933"/>
                <a:gd name="connsiteY2" fmla="*/ 15270 h 29933"/>
                <a:gd name="connsiteX3" fmla="*/ 15391 w 29933"/>
                <a:gd name="connsiteY3" fmla="*/ 303 h 29933"/>
                <a:gd name="connsiteX4" fmla="*/ 30357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0"/>
                  </a:moveTo>
                  <a:cubicBezTo>
                    <a:pt x="30357" y="23536"/>
                    <a:pt x="23657" y="30237"/>
                    <a:pt x="15391" y="30237"/>
                  </a:cubicBezTo>
                  <a:cubicBezTo>
                    <a:pt x="7125" y="30237"/>
                    <a:pt x="424" y="23536"/>
                    <a:pt x="424" y="15270"/>
                  </a:cubicBezTo>
                  <a:cubicBezTo>
                    <a:pt x="424" y="7004"/>
                    <a:pt x="7125" y="303"/>
                    <a:pt x="15391" y="303"/>
                  </a:cubicBezTo>
                  <a:cubicBezTo>
                    <a:pt x="23657" y="303"/>
                    <a:pt x="30357" y="7004"/>
                    <a:pt x="30357" y="15270"/>
                  </a:cubicBezTo>
                  <a:close/>
                </a:path>
              </a:pathLst>
            </a:custGeom>
            <a:solidFill>
              <a:srgbClr val="460E61"/>
            </a:solidFill>
            <a:ln w="6350" cap="flat">
              <a:noFill/>
              <a:prstDash val="solid"/>
              <a:round/>
            </a:ln>
          </p:spPr>
          <p:txBody>
            <a:bodyPr rtlCol="0" anchor="ctr"/>
            <a:lstStyle/>
            <a:p>
              <a:endParaRPr lang="en-US"/>
            </a:p>
          </p:txBody>
        </p:sp>
        <p:sp>
          <p:nvSpPr>
            <p:cNvPr id="966" name="Freeform: Shape 965">
              <a:extLst>
                <a:ext uri="{FF2B5EF4-FFF2-40B4-BE49-F238E27FC236}">
                  <a16:creationId xmlns:a16="http://schemas.microsoft.com/office/drawing/2014/main" id="{CF40E7E0-4962-D76E-470F-C68C3DD5CD3A}"/>
                </a:ext>
              </a:extLst>
            </p:cNvPr>
            <p:cNvSpPr/>
            <p:nvPr/>
          </p:nvSpPr>
          <p:spPr>
            <a:xfrm>
              <a:off x="5866151" y="4246667"/>
              <a:ext cx="29933" cy="29933"/>
            </a:xfrm>
            <a:custGeom>
              <a:avLst/>
              <a:gdLst>
                <a:gd name="connsiteX0" fmla="*/ 30357 w 29933"/>
                <a:gd name="connsiteY0" fmla="*/ 15270 h 29933"/>
                <a:gd name="connsiteX1" fmla="*/ 15390 w 29933"/>
                <a:gd name="connsiteY1" fmla="*/ 30236 h 29933"/>
                <a:gd name="connsiteX2" fmla="*/ 423 w 29933"/>
                <a:gd name="connsiteY2" fmla="*/ 15270 h 29933"/>
                <a:gd name="connsiteX3" fmla="*/ 15390 w 29933"/>
                <a:gd name="connsiteY3" fmla="*/ 303 h 29933"/>
                <a:gd name="connsiteX4" fmla="*/ 30357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70"/>
                  </a:moveTo>
                  <a:cubicBezTo>
                    <a:pt x="30357" y="23535"/>
                    <a:pt x="23656" y="30236"/>
                    <a:pt x="15390" y="30236"/>
                  </a:cubicBezTo>
                  <a:cubicBezTo>
                    <a:pt x="7124" y="30236"/>
                    <a:pt x="423" y="23535"/>
                    <a:pt x="423" y="15270"/>
                  </a:cubicBezTo>
                  <a:cubicBezTo>
                    <a:pt x="423" y="7004"/>
                    <a:pt x="7124" y="303"/>
                    <a:pt x="15390" y="303"/>
                  </a:cubicBezTo>
                  <a:cubicBezTo>
                    <a:pt x="23656" y="303"/>
                    <a:pt x="30357" y="7004"/>
                    <a:pt x="30357" y="15270"/>
                  </a:cubicBezTo>
                  <a:close/>
                </a:path>
              </a:pathLst>
            </a:custGeom>
            <a:solidFill>
              <a:srgbClr val="472878"/>
            </a:solidFill>
            <a:ln w="6350" cap="flat">
              <a:noFill/>
              <a:prstDash val="solid"/>
              <a:round/>
            </a:ln>
          </p:spPr>
          <p:txBody>
            <a:bodyPr rtlCol="0" anchor="ctr"/>
            <a:lstStyle/>
            <a:p>
              <a:endParaRPr lang="en-US"/>
            </a:p>
          </p:txBody>
        </p:sp>
        <p:sp>
          <p:nvSpPr>
            <p:cNvPr id="967" name="Freeform: Shape 966">
              <a:extLst>
                <a:ext uri="{FF2B5EF4-FFF2-40B4-BE49-F238E27FC236}">
                  <a16:creationId xmlns:a16="http://schemas.microsoft.com/office/drawing/2014/main" id="{F7BBB4EE-971C-C16C-1D02-039A4006D73F}"/>
                </a:ext>
              </a:extLst>
            </p:cNvPr>
            <p:cNvSpPr/>
            <p:nvPr/>
          </p:nvSpPr>
          <p:spPr>
            <a:xfrm>
              <a:off x="5849551" y="4246596"/>
              <a:ext cx="29933" cy="29933"/>
            </a:xfrm>
            <a:custGeom>
              <a:avLst/>
              <a:gdLst>
                <a:gd name="connsiteX0" fmla="*/ 30355 w 29933"/>
                <a:gd name="connsiteY0" fmla="*/ 15270 h 29933"/>
                <a:gd name="connsiteX1" fmla="*/ 15388 w 29933"/>
                <a:gd name="connsiteY1" fmla="*/ 30236 h 29933"/>
                <a:gd name="connsiteX2" fmla="*/ 422 w 29933"/>
                <a:gd name="connsiteY2" fmla="*/ 15270 h 29933"/>
                <a:gd name="connsiteX3" fmla="*/ 15388 w 29933"/>
                <a:gd name="connsiteY3" fmla="*/ 303 h 29933"/>
                <a:gd name="connsiteX4" fmla="*/ 30355 w 29933"/>
                <a:gd name="connsiteY4" fmla="*/ 1527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70"/>
                  </a:moveTo>
                  <a:cubicBezTo>
                    <a:pt x="30355" y="23535"/>
                    <a:pt x="23654" y="30236"/>
                    <a:pt x="15388" y="30236"/>
                  </a:cubicBezTo>
                  <a:cubicBezTo>
                    <a:pt x="7122" y="30236"/>
                    <a:pt x="422" y="23535"/>
                    <a:pt x="422" y="15270"/>
                  </a:cubicBezTo>
                  <a:cubicBezTo>
                    <a:pt x="422" y="7004"/>
                    <a:pt x="7122" y="303"/>
                    <a:pt x="15388" y="303"/>
                  </a:cubicBezTo>
                  <a:cubicBezTo>
                    <a:pt x="23654" y="303"/>
                    <a:pt x="30355" y="7004"/>
                    <a:pt x="30355" y="15270"/>
                  </a:cubicBezTo>
                  <a:close/>
                </a:path>
              </a:pathLst>
            </a:custGeom>
            <a:solidFill>
              <a:srgbClr val="443781"/>
            </a:solidFill>
            <a:ln w="6350" cap="flat">
              <a:noFill/>
              <a:prstDash val="solid"/>
              <a:round/>
            </a:ln>
          </p:spPr>
          <p:txBody>
            <a:bodyPr rtlCol="0" anchor="ctr"/>
            <a:lstStyle/>
            <a:p>
              <a:endParaRPr lang="en-US"/>
            </a:p>
          </p:txBody>
        </p:sp>
        <p:sp>
          <p:nvSpPr>
            <p:cNvPr id="968" name="Freeform: Shape 967">
              <a:extLst>
                <a:ext uri="{FF2B5EF4-FFF2-40B4-BE49-F238E27FC236}">
                  <a16:creationId xmlns:a16="http://schemas.microsoft.com/office/drawing/2014/main" id="{DF83E7D9-EBC7-2C15-D935-F5DBC49170F3}"/>
                </a:ext>
              </a:extLst>
            </p:cNvPr>
            <p:cNvSpPr/>
            <p:nvPr/>
          </p:nvSpPr>
          <p:spPr>
            <a:xfrm>
              <a:off x="5874605" y="4233137"/>
              <a:ext cx="29933" cy="29933"/>
            </a:xfrm>
            <a:custGeom>
              <a:avLst/>
              <a:gdLst>
                <a:gd name="connsiteX0" fmla="*/ 30358 w 29933"/>
                <a:gd name="connsiteY0" fmla="*/ 15268 h 29933"/>
                <a:gd name="connsiteX1" fmla="*/ 15391 w 29933"/>
                <a:gd name="connsiteY1" fmla="*/ 30235 h 29933"/>
                <a:gd name="connsiteX2" fmla="*/ 424 w 29933"/>
                <a:gd name="connsiteY2" fmla="*/ 15268 h 29933"/>
                <a:gd name="connsiteX3" fmla="*/ 15391 w 29933"/>
                <a:gd name="connsiteY3" fmla="*/ 301 h 29933"/>
                <a:gd name="connsiteX4" fmla="*/ 30358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8"/>
                  </a:moveTo>
                  <a:cubicBezTo>
                    <a:pt x="30358" y="23534"/>
                    <a:pt x="23657" y="30235"/>
                    <a:pt x="15391" y="30235"/>
                  </a:cubicBezTo>
                  <a:cubicBezTo>
                    <a:pt x="7125" y="30235"/>
                    <a:pt x="424" y="23534"/>
                    <a:pt x="424" y="15268"/>
                  </a:cubicBezTo>
                  <a:cubicBezTo>
                    <a:pt x="424" y="7002"/>
                    <a:pt x="7125" y="301"/>
                    <a:pt x="15391" y="301"/>
                  </a:cubicBezTo>
                  <a:cubicBezTo>
                    <a:pt x="23657" y="301"/>
                    <a:pt x="30358" y="7002"/>
                    <a:pt x="30358" y="15268"/>
                  </a:cubicBezTo>
                  <a:close/>
                </a:path>
              </a:pathLst>
            </a:custGeom>
            <a:solidFill>
              <a:srgbClr val="423E85"/>
            </a:solidFill>
            <a:ln w="6350" cap="flat">
              <a:noFill/>
              <a:prstDash val="solid"/>
              <a:round/>
            </a:ln>
          </p:spPr>
          <p:txBody>
            <a:bodyPr rtlCol="0" anchor="ctr"/>
            <a:lstStyle/>
            <a:p>
              <a:endParaRPr lang="en-US"/>
            </a:p>
          </p:txBody>
        </p:sp>
        <p:sp>
          <p:nvSpPr>
            <p:cNvPr id="969" name="Freeform: Shape 968">
              <a:extLst>
                <a:ext uri="{FF2B5EF4-FFF2-40B4-BE49-F238E27FC236}">
                  <a16:creationId xmlns:a16="http://schemas.microsoft.com/office/drawing/2014/main" id="{E0726989-E3AE-CBF6-F8B8-84A688BBACB6}"/>
                </a:ext>
              </a:extLst>
            </p:cNvPr>
            <p:cNvSpPr/>
            <p:nvPr/>
          </p:nvSpPr>
          <p:spPr>
            <a:xfrm>
              <a:off x="5880655" y="4234612"/>
              <a:ext cx="29933" cy="29933"/>
            </a:xfrm>
            <a:custGeom>
              <a:avLst/>
              <a:gdLst>
                <a:gd name="connsiteX0" fmla="*/ 30358 w 29933"/>
                <a:gd name="connsiteY0" fmla="*/ 15268 h 29933"/>
                <a:gd name="connsiteX1" fmla="*/ 15392 w 29933"/>
                <a:gd name="connsiteY1" fmla="*/ 30235 h 29933"/>
                <a:gd name="connsiteX2" fmla="*/ 425 w 29933"/>
                <a:gd name="connsiteY2" fmla="*/ 15268 h 29933"/>
                <a:gd name="connsiteX3" fmla="*/ 15392 w 29933"/>
                <a:gd name="connsiteY3" fmla="*/ 302 h 29933"/>
                <a:gd name="connsiteX4" fmla="*/ 30358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8"/>
                  </a:moveTo>
                  <a:cubicBezTo>
                    <a:pt x="30358" y="23534"/>
                    <a:pt x="23657" y="30235"/>
                    <a:pt x="15392" y="30235"/>
                  </a:cubicBezTo>
                  <a:cubicBezTo>
                    <a:pt x="7126" y="30235"/>
                    <a:pt x="425" y="23534"/>
                    <a:pt x="425" y="15268"/>
                  </a:cubicBezTo>
                  <a:cubicBezTo>
                    <a:pt x="425" y="7002"/>
                    <a:pt x="7126" y="302"/>
                    <a:pt x="15392" y="302"/>
                  </a:cubicBezTo>
                  <a:cubicBezTo>
                    <a:pt x="23657" y="302"/>
                    <a:pt x="30358" y="7002"/>
                    <a:pt x="30358" y="15268"/>
                  </a:cubicBezTo>
                  <a:close/>
                </a:path>
              </a:pathLst>
            </a:custGeom>
            <a:solidFill>
              <a:srgbClr val="45347F"/>
            </a:solidFill>
            <a:ln w="6350" cap="flat">
              <a:noFill/>
              <a:prstDash val="solid"/>
              <a:round/>
            </a:ln>
          </p:spPr>
          <p:txBody>
            <a:bodyPr rtlCol="0" anchor="ctr"/>
            <a:lstStyle/>
            <a:p>
              <a:endParaRPr lang="en-US"/>
            </a:p>
          </p:txBody>
        </p:sp>
        <p:sp>
          <p:nvSpPr>
            <p:cNvPr id="970" name="Freeform: Shape 969">
              <a:extLst>
                <a:ext uri="{FF2B5EF4-FFF2-40B4-BE49-F238E27FC236}">
                  <a16:creationId xmlns:a16="http://schemas.microsoft.com/office/drawing/2014/main" id="{ED4F9A1C-3CDD-7623-0BE5-390D93A58DFE}"/>
                </a:ext>
              </a:extLst>
            </p:cNvPr>
            <p:cNvSpPr/>
            <p:nvPr/>
          </p:nvSpPr>
          <p:spPr>
            <a:xfrm>
              <a:off x="5882564" y="4231643"/>
              <a:ext cx="29933" cy="29933"/>
            </a:xfrm>
            <a:custGeom>
              <a:avLst/>
              <a:gdLst>
                <a:gd name="connsiteX0" fmla="*/ 30358 w 29933"/>
                <a:gd name="connsiteY0" fmla="*/ 15268 h 29933"/>
                <a:gd name="connsiteX1" fmla="*/ 15392 w 29933"/>
                <a:gd name="connsiteY1" fmla="*/ 30235 h 29933"/>
                <a:gd name="connsiteX2" fmla="*/ 425 w 29933"/>
                <a:gd name="connsiteY2" fmla="*/ 15268 h 29933"/>
                <a:gd name="connsiteX3" fmla="*/ 15392 w 29933"/>
                <a:gd name="connsiteY3" fmla="*/ 301 h 29933"/>
                <a:gd name="connsiteX4" fmla="*/ 30358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8"/>
                  </a:moveTo>
                  <a:cubicBezTo>
                    <a:pt x="30358" y="23534"/>
                    <a:pt x="23658" y="30235"/>
                    <a:pt x="15392" y="30235"/>
                  </a:cubicBezTo>
                  <a:cubicBezTo>
                    <a:pt x="7126" y="30235"/>
                    <a:pt x="425" y="23534"/>
                    <a:pt x="425" y="15268"/>
                  </a:cubicBezTo>
                  <a:cubicBezTo>
                    <a:pt x="425" y="7002"/>
                    <a:pt x="7126" y="301"/>
                    <a:pt x="15392" y="301"/>
                  </a:cubicBezTo>
                  <a:cubicBezTo>
                    <a:pt x="23658" y="301"/>
                    <a:pt x="30358" y="7002"/>
                    <a:pt x="30358" y="15268"/>
                  </a:cubicBezTo>
                  <a:close/>
                </a:path>
              </a:pathLst>
            </a:custGeom>
            <a:solidFill>
              <a:srgbClr val="414186"/>
            </a:solidFill>
            <a:ln w="6350" cap="flat">
              <a:noFill/>
              <a:prstDash val="solid"/>
              <a:round/>
            </a:ln>
          </p:spPr>
          <p:txBody>
            <a:bodyPr rtlCol="0" anchor="ctr"/>
            <a:lstStyle/>
            <a:p>
              <a:endParaRPr lang="en-US"/>
            </a:p>
          </p:txBody>
        </p:sp>
        <p:sp>
          <p:nvSpPr>
            <p:cNvPr id="971" name="Freeform: Shape 970">
              <a:extLst>
                <a:ext uri="{FF2B5EF4-FFF2-40B4-BE49-F238E27FC236}">
                  <a16:creationId xmlns:a16="http://schemas.microsoft.com/office/drawing/2014/main" id="{72683C7C-B38C-7906-DD64-736EC9C5FBCE}"/>
                </a:ext>
              </a:extLst>
            </p:cNvPr>
            <p:cNvSpPr/>
            <p:nvPr/>
          </p:nvSpPr>
          <p:spPr>
            <a:xfrm>
              <a:off x="6096393" y="4214923"/>
              <a:ext cx="29933" cy="29933"/>
            </a:xfrm>
            <a:custGeom>
              <a:avLst/>
              <a:gdLst>
                <a:gd name="connsiteX0" fmla="*/ 30381 w 29933"/>
                <a:gd name="connsiteY0" fmla="*/ 15266 h 29933"/>
                <a:gd name="connsiteX1" fmla="*/ 15414 w 29933"/>
                <a:gd name="connsiteY1" fmla="*/ 30233 h 29933"/>
                <a:gd name="connsiteX2" fmla="*/ 448 w 29933"/>
                <a:gd name="connsiteY2" fmla="*/ 15266 h 29933"/>
                <a:gd name="connsiteX3" fmla="*/ 15414 w 29933"/>
                <a:gd name="connsiteY3" fmla="*/ 300 h 29933"/>
                <a:gd name="connsiteX4" fmla="*/ 30381 w 29933"/>
                <a:gd name="connsiteY4" fmla="*/ 1526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66"/>
                  </a:moveTo>
                  <a:cubicBezTo>
                    <a:pt x="30381" y="23532"/>
                    <a:pt x="23680" y="30233"/>
                    <a:pt x="15414" y="30233"/>
                  </a:cubicBezTo>
                  <a:cubicBezTo>
                    <a:pt x="7148" y="30233"/>
                    <a:pt x="448" y="23532"/>
                    <a:pt x="448" y="15266"/>
                  </a:cubicBezTo>
                  <a:cubicBezTo>
                    <a:pt x="448" y="7000"/>
                    <a:pt x="7148" y="300"/>
                    <a:pt x="15414" y="300"/>
                  </a:cubicBezTo>
                  <a:cubicBezTo>
                    <a:pt x="23680" y="300"/>
                    <a:pt x="30381" y="7000"/>
                    <a:pt x="30381" y="15266"/>
                  </a:cubicBezTo>
                  <a:close/>
                </a:path>
              </a:pathLst>
            </a:custGeom>
            <a:solidFill>
              <a:srgbClr val="25828E"/>
            </a:solidFill>
            <a:ln w="6350" cap="flat">
              <a:noFill/>
              <a:prstDash val="solid"/>
              <a:round/>
            </a:ln>
          </p:spPr>
          <p:txBody>
            <a:bodyPr rtlCol="0" anchor="ctr"/>
            <a:lstStyle/>
            <a:p>
              <a:endParaRPr lang="en-US"/>
            </a:p>
          </p:txBody>
        </p:sp>
        <p:sp>
          <p:nvSpPr>
            <p:cNvPr id="972" name="Freeform: Shape 971">
              <a:extLst>
                <a:ext uri="{FF2B5EF4-FFF2-40B4-BE49-F238E27FC236}">
                  <a16:creationId xmlns:a16="http://schemas.microsoft.com/office/drawing/2014/main" id="{11CE5AE0-1724-26F0-485A-A63B082BF34A}"/>
                </a:ext>
              </a:extLst>
            </p:cNvPr>
            <p:cNvSpPr/>
            <p:nvPr/>
          </p:nvSpPr>
          <p:spPr>
            <a:xfrm>
              <a:off x="5890265" y="4229953"/>
              <a:ext cx="29933" cy="29933"/>
            </a:xfrm>
            <a:custGeom>
              <a:avLst/>
              <a:gdLst>
                <a:gd name="connsiteX0" fmla="*/ 30359 w 29933"/>
                <a:gd name="connsiteY0" fmla="*/ 15268 h 29933"/>
                <a:gd name="connsiteX1" fmla="*/ 15393 w 29933"/>
                <a:gd name="connsiteY1" fmla="*/ 30234 h 29933"/>
                <a:gd name="connsiteX2" fmla="*/ 426 w 29933"/>
                <a:gd name="connsiteY2" fmla="*/ 15268 h 29933"/>
                <a:gd name="connsiteX3" fmla="*/ 15393 w 29933"/>
                <a:gd name="connsiteY3" fmla="*/ 301 h 29933"/>
                <a:gd name="connsiteX4" fmla="*/ 30359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68"/>
                  </a:moveTo>
                  <a:cubicBezTo>
                    <a:pt x="30359" y="23534"/>
                    <a:pt x="23658" y="30234"/>
                    <a:pt x="15393" y="30234"/>
                  </a:cubicBezTo>
                  <a:cubicBezTo>
                    <a:pt x="7127" y="30234"/>
                    <a:pt x="426" y="23534"/>
                    <a:pt x="426" y="15268"/>
                  </a:cubicBezTo>
                  <a:cubicBezTo>
                    <a:pt x="426" y="7002"/>
                    <a:pt x="7127" y="301"/>
                    <a:pt x="15393" y="301"/>
                  </a:cubicBezTo>
                  <a:cubicBezTo>
                    <a:pt x="23658" y="301"/>
                    <a:pt x="30359" y="7002"/>
                    <a:pt x="30359" y="15268"/>
                  </a:cubicBezTo>
                  <a:close/>
                </a:path>
              </a:pathLst>
            </a:custGeom>
            <a:solidFill>
              <a:srgbClr val="453580"/>
            </a:solidFill>
            <a:ln w="6350" cap="flat">
              <a:noFill/>
              <a:prstDash val="solid"/>
              <a:round/>
            </a:ln>
          </p:spPr>
          <p:txBody>
            <a:bodyPr rtlCol="0" anchor="ctr"/>
            <a:lstStyle/>
            <a:p>
              <a:endParaRPr lang="en-US"/>
            </a:p>
          </p:txBody>
        </p:sp>
        <p:sp>
          <p:nvSpPr>
            <p:cNvPr id="973" name="Freeform: Shape 972">
              <a:extLst>
                <a:ext uri="{FF2B5EF4-FFF2-40B4-BE49-F238E27FC236}">
                  <a16:creationId xmlns:a16="http://schemas.microsoft.com/office/drawing/2014/main" id="{5E783F57-A7D7-9D16-F250-ADFE86D96F09}"/>
                </a:ext>
              </a:extLst>
            </p:cNvPr>
            <p:cNvSpPr/>
            <p:nvPr/>
          </p:nvSpPr>
          <p:spPr>
            <a:xfrm>
              <a:off x="5932948" y="4218717"/>
              <a:ext cx="29933" cy="29933"/>
            </a:xfrm>
            <a:custGeom>
              <a:avLst/>
              <a:gdLst>
                <a:gd name="connsiteX0" fmla="*/ 30364 w 29933"/>
                <a:gd name="connsiteY0" fmla="*/ 15267 h 29933"/>
                <a:gd name="connsiteX1" fmla="*/ 15397 w 29933"/>
                <a:gd name="connsiteY1" fmla="*/ 30233 h 29933"/>
                <a:gd name="connsiteX2" fmla="*/ 430 w 29933"/>
                <a:gd name="connsiteY2" fmla="*/ 15267 h 29933"/>
                <a:gd name="connsiteX3" fmla="*/ 15397 w 29933"/>
                <a:gd name="connsiteY3" fmla="*/ 300 h 29933"/>
                <a:gd name="connsiteX4" fmla="*/ 30364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67"/>
                  </a:moveTo>
                  <a:cubicBezTo>
                    <a:pt x="30364" y="23532"/>
                    <a:pt x="23663" y="30233"/>
                    <a:pt x="15397" y="30233"/>
                  </a:cubicBezTo>
                  <a:cubicBezTo>
                    <a:pt x="7131" y="30233"/>
                    <a:pt x="430" y="23532"/>
                    <a:pt x="430" y="15267"/>
                  </a:cubicBezTo>
                  <a:cubicBezTo>
                    <a:pt x="430" y="7001"/>
                    <a:pt x="7131" y="300"/>
                    <a:pt x="15397" y="300"/>
                  </a:cubicBezTo>
                  <a:cubicBezTo>
                    <a:pt x="23663" y="300"/>
                    <a:pt x="30364" y="7001"/>
                    <a:pt x="30364" y="15267"/>
                  </a:cubicBezTo>
                  <a:close/>
                </a:path>
              </a:pathLst>
            </a:custGeom>
            <a:solidFill>
              <a:srgbClr val="33608D"/>
            </a:solidFill>
            <a:ln w="6350" cap="flat">
              <a:noFill/>
              <a:prstDash val="solid"/>
              <a:round/>
            </a:ln>
          </p:spPr>
          <p:txBody>
            <a:bodyPr rtlCol="0" anchor="ctr"/>
            <a:lstStyle/>
            <a:p>
              <a:endParaRPr lang="en-US"/>
            </a:p>
          </p:txBody>
        </p:sp>
        <p:sp>
          <p:nvSpPr>
            <p:cNvPr id="974" name="Freeform: Shape 973">
              <a:extLst>
                <a:ext uri="{FF2B5EF4-FFF2-40B4-BE49-F238E27FC236}">
                  <a16:creationId xmlns:a16="http://schemas.microsoft.com/office/drawing/2014/main" id="{386A5B17-F0C6-A9E5-226A-7E2DA5A5977B}"/>
                </a:ext>
              </a:extLst>
            </p:cNvPr>
            <p:cNvSpPr/>
            <p:nvPr/>
          </p:nvSpPr>
          <p:spPr>
            <a:xfrm>
              <a:off x="5964629" y="4224654"/>
              <a:ext cx="29933" cy="29933"/>
            </a:xfrm>
            <a:custGeom>
              <a:avLst/>
              <a:gdLst>
                <a:gd name="connsiteX0" fmla="*/ 30367 w 29933"/>
                <a:gd name="connsiteY0" fmla="*/ 15267 h 29933"/>
                <a:gd name="connsiteX1" fmla="*/ 15400 w 29933"/>
                <a:gd name="connsiteY1" fmla="*/ 30234 h 29933"/>
                <a:gd name="connsiteX2" fmla="*/ 434 w 29933"/>
                <a:gd name="connsiteY2" fmla="*/ 15267 h 29933"/>
                <a:gd name="connsiteX3" fmla="*/ 15400 w 29933"/>
                <a:gd name="connsiteY3" fmla="*/ 301 h 29933"/>
                <a:gd name="connsiteX4" fmla="*/ 30367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67"/>
                  </a:moveTo>
                  <a:cubicBezTo>
                    <a:pt x="30367" y="23533"/>
                    <a:pt x="23666" y="30234"/>
                    <a:pt x="15400" y="30234"/>
                  </a:cubicBezTo>
                  <a:cubicBezTo>
                    <a:pt x="7135" y="30234"/>
                    <a:pt x="434" y="23533"/>
                    <a:pt x="434" y="15267"/>
                  </a:cubicBezTo>
                  <a:cubicBezTo>
                    <a:pt x="434" y="7001"/>
                    <a:pt x="7135" y="301"/>
                    <a:pt x="15400" y="301"/>
                  </a:cubicBezTo>
                  <a:cubicBezTo>
                    <a:pt x="23666" y="301"/>
                    <a:pt x="30367" y="7001"/>
                    <a:pt x="30367" y="15267"/>
                  </a:cubicBezTo>
                  <a:close/>
                </a:path>
              </a:pathLst>
            </a:custGeom>
            <a:solidFill>
              <a:srgbClr val="365A8C"/>
            </a:solidFill>
            <a:ln w="6350" cap="flat">
              <a:noFill/>
              <a:prstDash val="solid"/>
              <a:round/>
            </a:ln>
          </p:spPr>
          <p:txBody>
            <a:bodyPr rtlCol="0" anchor="ctr"/>
            <a:lstStyle/>
            <a:p>
              <a:endParaRPr lang="en-US"/>
            </a:p>
          </p:txBody>
        </p:sp>
        <p:sp>
          <p:nvSpPr>
            <p:cNvPr id="975" name="Freeform: Shape 974">
              <a:extLst>
                <a:ext uri="{FF2B5EF4-FFF2-40B4-BE49-F238E27FC236}">
                  <a16:creationId xmlns:a16="http://schemas.microsoft.com/office/drawing/2014/main" id="{88C7B1FB-3A22-D4D5-7CCC-62004AE51318}"/>
                </a:ext>
              </a:extLst>
            </p:cNvPr>
            <p:cNvSpPr/>
            <p:nvPr/>
          </p:nvSpPr>
          <p:spPr>
            <a:xfrm>
              <a:off x="5818210" y="4239733"/>
              <a:ext cx="29933" cy="29933"/>
            </a:xfrm>
            <a:custGeom>
              <a:avLst/>
              <a:gdLst>
                <a:gd name="connsiteX0" fmla="*/ 30352 w 29933"/>
                <a:gd name="connsiteY0" fmla="*/ 15269 h 29933"/>
                <a:gd name="connsiteX1" fmla="*/ 15385 w 29933"/>
                <a:gd name="connsiteY1" fmla="*/ 30235 h 29933"/>
                <a:gd name="connsiteX2" fmla="*/ 418 w 29933"/>
                <a:gd name="connsiteY2" fmla="*/ 15269 h 29933"/>
                <a:gd name="connsiteX3" fmla="*/ 15385 w 29933"/>
                <a:gd name="connsiteY3" fmla="*/ 302 h 29933"/>
                <a:gd name="connsiteX4" fmla="*/ 30352 w 29933"/>
                <a:gd name="connsiteY4" fmla="*/ 1526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69"/>
                  </a:moveTo>
                  <a:cubicBezTo>
                    <a:pt x="30352" y="23535"/>
                    <a:pt x="23651" y="30235"/>
                    <a:pt x="15385" y="30235"/>
                  </a:cubicBezTo>
                  <a:cubicBezTo>
                    <a:pt x="7119" y="30235"/>
                    <a:pt x="418" y="23535"/>
                    <a:pt x="418" y="15269"/>
                  </a:cubicBezTo>
                  <a:cubicBezTo>
                    <a:pt x="418" y="7003"/>
                    <a:pt x="7119" y="302"/>
                    <a:pt x="15385" y="302"/>
                  </a:cubicBezTo>
                  <a:cubicBezTo>
                    <a:pt x="23651" y="302"/>
                    <a:pt x="30352" y="7003"/>
                    <a:pt x="30352" y="15269"/>
                  </a:cubicBezTo>
                  <a:close/>
                </a:path>
              </a:pathLst>
            </a:custGeom>
            <a:solidFill>
              <a:srgbClr val="460C5F"/>
            </a:solidFill>
            <a:ln w="6350" cap="flat">
              <a:noFill/>
              <a:prstDash val="solid"/>
              <a:round/>
            </a:ln>
          </p:spPr>
          <p:txBody>
            <a:bodyPr rtlCol="0" anchor="ctr"/>
            <a:lstStyle/>
            <a:p>
              <a:endParaRPr lang="en-US"/>
            </a:p>
          </p:txBody>
        </p:sp>
        <p:sp>
          <p:nvSpPr>
            <p:cNvPr id="976" name="Freeform: Shape 975">
              <a:extLst>
                <a:ext uri="{FF2B5EF4-FFF2-40B4-BE49-F238E27FC236}">
                  <a16:creationId xmlns:a16="http://schemas.microsoft.com/office/drawing/2014/main" id="{074B198E-3F7D-F185-0E84-5F7600935647}"/>
                </a:ext>
              </a:extLst>
            </p:cNvPr>
            <p:cNvSpPr/>
            <p:nvPr/>
          </p:nvSpPr>
          <p:spPr>
            <a:xfrm>
              <a:off x="5998751" y="4215273"/>
              <a:ext cx="29933" cy="29933"/>
            </a:xfrm>
            <a:custGeom>
              <a:avLst/>
              <a:gdLst>
                <a:gd name="connsiteX0" fmla="*/ 30371 w 29933"/>
                <a:gd name="connsiteY0" fmla="*/ 15266 h 29933"/>
                <a:gd name="connsiteX1" fmla="*/ 15404 w 29933"/>
                <a:gd name="connsiteY1" fmla="*/ 30233 h 29933"/>
                <a:gd name="connsiteX2" fmla="*/ 437 w 29933"/>
                <a:gd name="connsiteY2" fmla="*/ 15266 h 29933"/>
                <a:gd name="connsiteX3" fmla="*/ 15404 w 29933"/>
                <a:gd name="connsiteY3" fmla="*/ 300 h 29933"/>
                <a:gd name="connsiteX4" fmla="*/ 30371 w 29933"/>
                <a:gd name="connsiteY4" fmla="*/ 1526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66"/>
                  </a:moveTo>
                  <a:cubicBezTo>
                    <a:pt x="30371" y="23532"/>
                    <a:pt x="23670" y="30233"/>
                    <a:pt x="15404" y="30233"/>
                  </a:cubicBezTo>
                  <a:cubicBezTo>
                    <a:pt x="7138" y="30233"/>
                    <a:pt x="437" y="23532"/>
                    <a:pt x="437" y="15266"/>
                  </a:cubicBezTo>
                  <a:cubicBezTo>
                    <a:pt x="437" y="7000"/>
                    <a:pt x="7138" y="300"/>
                    <a:pt x="15404" y="300"/>
                  </a:cubicBezTo>
                  <a:cubicBezTo>
                    <a:pt x="23670" y="300"/>
                    <a:pt x="30371" y="7000"/>
                    <a:pt x="30371" y="15266"/>
                  </a:cubicBezTo>
                  <a:close/>
                </a:path>
              </a:pathLst>
            </a:custGeom>
            <a:solidFill>
              <a:srgbClr val="31648D"/>
            </a:solidFill>
            <a:ln w="6350" cap="flat">
              <a:noFill/>
              <a:prstDash val="solid"/>
              <a:round/>
            </a:ln>
          </p:spPr>
          <p:txBody>
            <a:bodyPr rtlCol="0" anchor="ctr"/>
            <a:lstStyle/>
            <a:p>
              <a:endParaRPr lang="en-US"/>
            </a:p>
          </p:txBody>
        </p:sp>
        <p:sp>
          <p:nvSpPr>
            <p:cNvPr id="977" name="Freeform: Shape 976">
              <a:extLst>
                <a:ext uri="{FF2B5EF4-FFF2-40B4-BE49-F238E27FC236}">
                  <a16:creationId xmlns:a16="http://schemas.microsoft.com/office/drawing/2014/main" id="{D5905E0C-3520-FB14-3554-2F1F1FD22D0D}"/>
                </a:ext>
              </a:extLst>
            </p:cNvPr>
            <p:cNvSpPr/>
            <p:nvPr/>
          </p:nvSpPr>
          <p:spPr>
            <a:xfrm>
              <a:off x="5882083" y="4224636"/>
              <a:ext cx="29933" cy="29933"/>
            </a:xfrm>
            <a:custGeom>
              <a:avLst/>
              <a:gdLst>
                <a:gd name="connsiteX0" fmla="*/ 30358 w 29933"/>
                <a:gd name="connsiteY0" fmla="*/ 15267 h 29933"/>
                <a:gd name="connsiteX1" fmla="*/ 15392 w 29933"/>
                <a:gd name="connsiteY1" fmla="*/ 30234 h 29933"/>
                <a:gd name="connsiteX2" fmla="*/ 425 w 29933"/>
                <a:gd name="connsiteY2" fmla="*/ 15267 h 29933"/>
                <a:gd name="connsiteX3" fmla="*/ 15392 w 29933"/>
                <a:gd name="connsiteY3" fmla="*/ 301 h 29933"/>
                <a:gd name="connsiteX4" fmla="*/ 30358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7"/>
                  </a:moveTo>
                  <a:cubicBezTo>
                    <a:pt x="30358" y="23533"/>
                    <a:pt x="23658" y="30234"/>
                    <a:pt x="15392" y="30234"/>
                  </a:cubicBezTo>
                  <a:cubicBezTo>
                    <a:pt x="7126" y="30234"/>
                    <a:pt x="425" y="23533"/>
                    <a:pt x="425" y="15267"/>
                  </a:cubicBezTo>
                  <a:cubicBezTo>
                    <a:pt x="425" y="7001"/>
                    <a:pt x="7126" y="301"/>
                    <a:pt x="15392" y="301"/>
                  </a:cubicBezTo>
                  <a:cubicBezTo>
                    <a:pt x="23658" y="301"/>
                    <a:pt x="30358" y="7001"/>
                    <a:pt x="30358" y="15267"/>
                  </a:cubicBezTo>
                  <a:close/>
                </a:path>
              </a:pathLst>
            </a:custGeom>
            <a:solidFill>
              <a:srgbClr val="3B508A"/>
            </a:solidFill>
            <a:ln w="6350" cap="flat">
              <a:noFill/>
              <a:prstDash val="solid"/>
              <a:round/>
            </a:ln>
          </p:spPr>
          <p:txBody>
            <a:bodyPr rtlCol="0" anchor="ctr"/>
            <a:lstStyle/>
            <a:p>
              <a:endParaRPr lang="en-US"/>
            </a:p>
          </p:txBody>
        </p:sp>
        <p:sp>
          <p:nvSpPr>
            <p:cNvPr id="978" name="Freeform: Shape 977">
              <a:extLst>
                <a:ext uri="{FF2B5EF4-FFF2-40B4-BE49-F238E27FC236}">
                  <a16:creationId xmlns:a16="http://schemas.microsoft.com/office/drawing/2014/main" id="{BC690D52-FE8A-4642-E2CA-069881399CB9}"/>
                </a:ext>
              </a:extLst>
            </p:cNvPr>
            <p:cNvSpPr/>
            <p:nvPr/>
          </p:nvSpPr>
          <p:spPr>
            <a:xfrm>
              <a:off x="5942444" y="4220555"/>
              <a:ext cx="29933" cy="29933"/>
            </a:xfrm>
            <a:custGeom>
              <a:avLst/>
              <a:gdLst>
                <a:gd name="connsiteX0" fmla="*/ 30365 w 29933"/>
                <a:gd name="connsiteY0" fmla="*/ 15267 h 29933"/>
                <a:gd name="connsiteX1" fmla="*/ 15398 w 29933"/>
                <a:gd name="connsiteY1" fmla="*/ 30233 h 29933"/>
                <a:gd name="connsiteX2" fmla="*/ 431 w 29933"/>
                <a:gd name="connsiteY2" fmla="*/ 15267 h 29933"/>
                <a:gd name="connsiteX3" fmla="*/ 15398 w 29933"/>
                <a:gd name="connsiteY3" fmla="*/ 300 h 29933"/>
                <a:gd name="connsiteX4" fmla="*/ 30365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67"/>
                  </a:moveTo>
                  <a:cubicBezTo>
                    <a:pt x="30365" y="23533"/>
                    <a:pt x="23664" y="30233"/>
                    <a:pt x="15398" y="30233"/>
                  </a:cubicBezTo>
                  <a:cubicBezTo>
                    <a:pt x="7132" y="30233"/>
                    <a:pt x="431" y="23533"/>
                    <a:pt x="431" y="15267"/>
                  </a:cubicBezTo>
                  <a:cubicBezTo>
                    <a:pt x="431" y="7001"/>
                    <a:pt x="7132" y="300"/>
                    <a:pt x="15398" y="300"/>
                  </a:cubicBezTo>
                  <a:cubicBezTo>
                    <a:pt x="23664" y="300"/>
                    <a:pt x="30365" y="7001"/>
                    <a:pt x="30365" y="15267"/>
                  </a:cubicBezTo>
                  <a:close/>
                </a:path>
              </a:pathLst>
            </a:custGeom>
            <a:solidFill>
              <a:srgbClr val="39558B"/>
            </a:solidFill>
            <a:ln w="6350" cap="flat">
              <a:noFill/>
              <a:prstDash val="solid"/>
              <a:round/>
            </a:ln>
          </p:spPr>
          <p:txBody>
            <a:bodyPr rtlCol="0" anchor="ctr"/>
            <a:lstStyle/>
            <a:p>
              <a:endParaRPr lang="en-US"/>
            </a:p>
          </p:txBody>
        </p:sp>
        <p:sp>
          <p:nvSpPr>
            <p:cNvPr id="979" name="Freeform: Shape 978">
              <a:extLst>
                <a:ext uri="{FF2B5EF4-FFF2-40B4-BE49-F238E27FC236}">
                  <a16:creationId xmlns:a16="http://schemas.microsoft.com/office/drawing/2014/main" id="{F0F2AFA4-0A2F-6493-3A6F-D8FD2E0415C2}"/>
                </a:ext>
              </a:extLst>
            </p:cNvPr>
            <p:cNvSpPr/>
            <p:nvPr/>
          </p:nvSpPr>
          <p:spPr>
            <a:xfrm>
              <a:off x="5834501" y="4221609"/>
              <a:ext cx="29933" cy="29933"/>
            </a:xfrm>
            <a:custGeom>
              <a:avLst/>
              <a:gdLst>
                <a:gd name="connsiteX0" fmla="*/ 30353 w 29933"/>
                <a:gd name="connsiteY0" fmla="*/ 15267 h 29933"/>
                <a:gd name="connsiteX1" fmla="*/ 15387 w 29933"/>
                <a:gd name="connsiteY1" fmla="*/ 30234 h 29933"/>
                <a:gd name="connsiteX2" fmla="*/ 420 w 29933"/>
                <a:gd name="connsiteY2" fmla="*/ 15267 h 29933"/>
                <a:gd name="connsiteX3" fmla="*/ 15387 w 29933"/>
                <a:gd name="connsiteY3" fmla="*/ 300 h 29933"/>
                <a:gd name="connsiteX4" fmla="*/ 30353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67"/>
                  </a:moveTo>
                  <a:cubicBezTo>
                    <a:pt x="30353" y="23533"/>
                    <a:pt x="23653" y="30234"/>
                    <a:pt x="15387" y="30234"/>
                  </a:cubicBezTo>
                  <a:cubicBezTo>
                    <a:pt x="7121" y="30234"/>
                    <a:pt x="420" y="23533"/>
                    <a:pt x="420" y="15267"/>
                  </a:cubicBezTo>
                  <a:cubicBezTo>
                    <a:pt x="420" y="7001"/>
                    <a:pt x="7121" y="300"/>
                    <a:pt x="15387" y="300"/>
                  </a:cubicBezTo>
                  <a:cubicBezTo>
                    <a:pt x="23653" y="300"/>
                    <a:pt x="30353" y="7001"/>
                    <a:pt x="30353" y="15267"/>
                  </a:cubicBezTo>
                  <a:close/>
                </a:path>
              </a:pathLst>
            </a:custGeom>
            <a:solidFill>
              <a:srgbClr val="424085"/>
            </a:solidFill>
            <a:ln w="6350" cap="flat">
              <a:noFill/>
              <a:prstDash val="solid"/>
              <a:round/>
            </a:ln>
          </p:spPr>
          <p:txBody>
            <a:bodyPr rtlCol="0" anchor="ctr"/>
            <a:lstStyle/>
            <a:p>
              <a:endParaRPr lang="en-US"/>
            </a:p>
          </p:txBody>
        </p:sp>
        <p:sp>
          <p:nvSpPr>
            <p:cNvPr id="980" name="Freeform: Shape 979">
              <a:extLst>
                <a:ext uri="{FF2B5EF4-FFF2-40B4-BE49-F238E27FC236}">
                  <a16:creationId xmlns:a16="http://schemas.microsoft.com/office/drawing/2014/main" id="{00F75479-B74F-6DFC-D68A-37059A569289}"/>
                </a:ext>
              </a:extLst>
            </p:cNvPr>
            <p:cNvSpPr/>
            <p:nvPr/>
          </p:nvSpPr>
          <p:spPr>
            <a:xfrm>
              <a:off x="5934473" y="4218072"/>
              <a:ext cx="29933" cy="29933"/>
            </a:xfrm>
            <a:custGeom>
              <a:avLst/>
              <a:gdLst>
                <a:gd name="connsiteX0" fmla="*/ 30364 w 29933"/>
                <a:gd name="connsiteY0" fmla="*/ 15267 h 29933"/>
                <a:gd name="connsiteX1" fmla="*/ 15397 w 29933"/>
                <a:gd name="connsiteY1" fmla="*/ 30233 h 29933"/>
                <a:gd name="connsiteX2" fmla="*/ 431 w 29933"/>
                <a:gd name="connsiteY2" fmla="*/ 15267 h 29933"/>
                <a:gd name="connsiteX3" fmla="*/ 15397 w 29933"/>
                <a:gd name="connsiteY3" fmla="*/ 300 h 29933"/>
                <a:gd name="connsiteX4" fmla="*/ 30364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67"/>
                  </a:moveTo>
                  <a:cubicBezTo>
                    <a:pt x="30364" y="23532"/>
                    <a:pt x="23663" y="30233"/>
                    <a:pt x="15397" y="30233"/>
                  </a:cubicBezTo>
                  <a:cubicBezTo>
                    <a:pt x="7131" y="30233"/>
                    <a:pt x="431" y="23532"/>
                    <a:pt x="431" y="15267"/>
                  </a:cubicBezTo>
                  <a:cubicBezTo>
                    <a:pt x="431" y="7001"/>
                    <a:pt x="7131" y="300"/>
                    <a:pt x="15397" y="300"/>
                  </a:cubicBezTo>
                  <a:cubicBezTo>
                    <a:pt x="23663" y="300"/>
                    <a:pt x="30364" y="7001"/>
                    <a:pt x="30364" y="15267"/>
                  </a:cubicBezTo>
                  <a:close/>
                </a:path>
              </a:pathLst>
            </a:custGeom>
            <a:solidFill>
              <a:srgbClr val="39548B"/>
            </a:solidFill>
            <a:ln w="6350" cap="flat">
              <a:noFill/>
              <a:prstDash val="solid"/>
              <a:round/>
            </a:ln>
          </p:spPr>
          <p:txBody>
            <a:bodyPr rtlCol="0" anchor="ctr"/>
            <a:lstStyle/>
            <a:p>
              <a:endParaRPr lang="en-US"/>
            </a:p>
          </p:txBody>
        </p:sp>
        <p:sp>
          <p:nvSpPr>
            <p:cNvPr id="981" name="Freeform: Shape 980">
              <a:extLst>
                <a:ext uri="{FF2B5EF4-FFF2-40B4-BE49-F238E27FC236}">
                  <a16:creationId xmlns:a16="http://schemas.microsoft.com/office/drawing/2014/main" id="{7F1C0367-B122-CD51-FD34-3F54ECEDD703}"/>
                </a:ext>
              </a:extLst>
            </p:cNvPr>
            <p:cNvSpPr/>
            <p:nvPr/>
          </p:nvSpPr>
          <p:spPr>
            <a:xfrm>
              <a:off x="5918400" y="4222652"/>
              <a:ext cx="29933" cy="29933"/>
            </a:xfrm>
            <a:custGeom>
              <a:avLst/>
              <a:gdLst>
                <a:gd name="connsiteX0" fmla="*/ 30362 w 29933"/>
                <a:gd name="connsiteY0" fmla="*/ 15267 h 29933"/>
                <a:gd name="connsiteX1" fmla="*/ 15396 w 29933"/>
                <a:gd name="connsiteY1" fmla="*/ 30234 h 29933"/>
                <a:gd name="connsiteX2" fmla="*/ 429 w 29933"/>
                <a:gd name="connsiteY2" fmla="*/ 15267 h 29933"/>
                <a:gd name="connsiteX3" fmla="*/ 15396 w 29933"/>
                <a:gd name="connsiteY3" fmla="*/ 300 h 29933"/>
                <a:gd name="connsiteX4" fmla="*/ 30362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67"/>
                  </a:moveTo>
                  <a:cubicBezTo>
                    <a:pt x="30362" y="23533"/>
                    <a:pt x="23661" y="30234"/>
                    <a:pt x="15396" y="30234"/>
                  </a:cubicBezTo>
                  <a:cubicBezTo>
                    <a:pt x="7130" y="30234"/>
                    <a:pt x="429" y="23533"/>
                    <a:pt x="429" y="15267"/>
                  </a:cubicBezTo>
                  <a:cubicBezTo>
                    <a:pt x="429" y="7001"/>
                    <a:pt x="7130" y="300"/>
                    <a:pt x="15396" y="300"/>
                  </a:cubicBezTo>
                  <a:cubicBezTo>
                    <a:pt x="23661" y="300"/>
                    <a:pt x="30362" y="7001"/>
                    <a:pt x="30362" y="15267"/>
                  </a:cubicBezTo>
                  <a:close/>
                </a:path>
              </a:pathLst>
            </a:custGeom>
            <a:solidFill>
              <a:srgbClr val="3B518A"/>
            </a:solidFill>
            <a:ln w="6350" cap="flat">
              <a:noFill/>
              <a:prstDash val="solid"/>
              <a:round/>
            </a:ln>
          </p:spPr>
          <p:txBody>
            <a:bodyPr rtlCol="0" anchor="ctr"/>
            <a:lstStyle/>
            <a:p>
              <a:endParaRPr lang="en-US"/>
            </a:p>
          </p:txBody>
        </p:sp>
        <p:sp>
          <p:nvSpPr>
            <p:cNvPr id="982" name="Freeform: Shape 981">
              <a:extLst>
                <a:ext uri="{FF2B5EF4-FFF2-40B4-BE49-F238E27FC236}">
                  <a16:creationId xmlns:a16="http://schemas.microsoft.com/office/drawing/2014/main" id="{00342117-D3BD-7129-8901-A39718B5948C}"/>
                </a:ext>
              </a:extLst>
            </p:cNvPr>
            <p:cNvSpPr/>
            <p:nvPr/>
          </p:nvSpPr>
          <p:spPr>
            <a:xfrm>
              <a:off x="5870597" y="4224443"/>
              <a:ext cx="29933" cy="29933"/>
            </a:xfrm>
            <a:custGeom>
              <a:avLst/>
              <a:gdLst>
                <a:gd name="connsiteX0" fmla="*/ 30357 w 29933"/>
                <a:gd name="connsiteY0" fmla="*/ 15267 h 29933"/>
                <a:gd name="connsiteX1" fmla="*/ 15391 w 29933"/>
                <a:gd name="connsiteY1" fmla="*/ 30234 h 29933"/>
                <a:gd name="connsiteX2" fmla="*/ 424 w 29933"/>
                <a:gd name="connsiteY2" fmla="*/ 15267 h 29933"/>
                <a:gd name="connsiteX3" fmla="*/ 15391 w 29933"/>
                <a:gd name="connsiteY3" fmla="*/ 301 h 29933"/>
                <a:gd name="connsiteX4" fmla="*/ 30357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67"/>
                  </a:moveTo>
                  <a:cubicBezTo>
                    <a:pt x="30357" y="23533"/>
                    <a:pt x="23656" y="30234"/>
                    <a:pt x="15391" y="30234"/>
                  </a:cubicBezTo>
                  <a:cubicBezTo>
                    <a:pt x="7125" y="30234"/>
                    <a:pt x="424" y="23533"/>
                    <a:pt x="424" y="15267"/>
                  </a:cubicBezTo>
                  <a:cubicBezTo>
                    <a:pt x="424" y="7001"/>
                    <a:pt x="7125" y="301"/>
                    <a:pt x="15391" y="301"/>
                  </a:cubicBezTo>
                  <a:cubicBezTo>
                    <a:pt x="23656" y="301"/>
                    <a:pt x="30357" y="7001"/>
                    <a:pt x="30357" y="15267"/>
                  </a:cubicBezTo>
                  <a:close/>
                </a:path>
              </a:pathLst>
            </a:custGeom>
            <a:solidFill>
              <a:srgbClr val="453681"/>
            </a:solidFill>
            <a:ln w="6350" cap="flat">
              <a:noFill/>
              <a:prstDash val="solid"/>
              <a:round/>
            </a:ln>
          </p:spPr>
          <p:txBody>
            <a:bodyPr rtlCol="0" anchor="ctr"/>
            <a:lstStyle/>
            <a:p>
              <a:endParaRPr lang="en-US"/>
            </a:p>
          </p:txBody>
        </p:sp>
        <p:sp>
          <p:nvSpPr>
            <p:cNvPr id="983" name="Freeform: Shape 982">
              <a:extLst>
                <a:ext uri="{FF2B5EF4-FFF2-40B4-BE49-F238E27FC236}">
                  <a16:creationId xmlns:a16="http://schemas.microsoft.com/office/drawing/2014/main" id="{7871F9C9-D798-3B4F-4C26-FACAC5D748BF}"/>
                </a:ext>
              </a:extLst>
            </p:cNvPr>
            <p:cNvSpPr/>
            <p:nvPr/>
          </p:nvSpPr>
          <p:spPr>
            <a:xfrm>
              <a:off x="5872685" y="4227655"/>
              <a:ext cx="29933" cy="29933"/>
            </a:xfrm>
            <a:custGeom>
              <a:avLst/>
              <a:gdLst>
                <a:gd name="connsiteX0" fmla="*/ 30357 w 29933"/>
                <a:gd name="connsiteY0" fmla="*/ 15268 h 29933"/>
                <a:gd name="connsiteX1" fmla="*/ 15391 w 29933"/>
                <a:gd name="connsiteY1" fmla="*/ 30234 h 29933"/>
                <a:gd name="connsiteX2" fmla="*/ 424 w 29933"/>
                <a:gd name="connsiteY2" fmla="*/ 15268 h 29933"/>
                <a:gd name="connsiteX3" fmla="*/ 15391 w 29933"/>
                <a:gd name="connsiteY3" fmla="*/ 301 h 29933"/>
                <a:gd name="connsiteX4" fmla="*/ 30357 w 29933"/>
                <a:gd name="connsiteY4" fmla="*/ 1526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68"/>
                  </a:moveTo>
                  <a:cubicBezTo>
                    <a:pt x="30357" y="23533"/>
                    <a:pt x="23657" y="30234"/>
                    <a:pt x="15391" y="30234"/>
                  </a:cubicBezTo>
                  <a:cubicBezTo>
                    <a:pt x="7125" y="30234"/>
                    <a:pt x="424" y="23533"/>
                    <a:pt x="424" y="15268"/>
                  </a:cubicBezTo>
                  <a:cubicBezTo>
                    <a:pt x="424" y="7002"/>
                    <a:pt x="7125" y="301"/>
                    <a:pt x="15391" y="301"/>
                  </a:cubicBezTo>
                  <a:cubicBezTo>
                    <a:pt x="23657" y="301"/>
                    <a:pt x="30357" y="7002"/>
                    <a:pt x="30357" y="15268"/>
                  </a:cubicBezTo>
                  <a:close/>
                </a:path>
              </a:pathLst>
            </a:custGeom>
            <a:solidFill>
              <a:srgbClr val="3F4788"/>
            </a:solidFill>
            <a:ln w="6350" cap="flat">
              <a:noFill/>
              <a:prstDash val="solid"/>
              <a:round/>
            </a:ln>
          </p:spPr>
          <p:txBody>
            <a:bodyPr rtlCol="0" anchor="ctr"/>
            <a:lstStyle/>
            <a:p>
              <a:endParaRPr lang="en-US"/>
            </a:p>
          </p:txBody>
        </p:sp>
        <p:sp>
          <p:nvSpPr>
            <p:cNvPr id="984" name="Freeform: Shape 983">
              <a:extLst>
                <a:ext uri="{FF2B5EF4-FFF2-40B4-BE49-F238E27FC236}">
                  <a16:creationId xmlns:a16="http://schemas.microsoft.com/office/drawing/2014/main" id="{E82510C6-5ADE-4C9C-68E5-A026CB7B8A35}"/>
                </a:ext>
              </a:extLst>
            </p:cNvPr>
            <p:cNvSpPr/>
            <p:nvPr/>
          </p:nvSpPr>
          <p:spPr>
            <a:xfrm>
              <a:off x="5948573" y="4203365"/>
              <a:ext cx="29933" cy="29933"/>
            </a:xfrm>
            <a:custGeom>
              <a:avLst/>
              <a:gdLst>
                <a:gd name="connsiteX0" fmla="*/ 30365 w 29933"/>
                <a:gd name="connsiteY0" fmla="*/ 15265 h 29933"/>
                <a:gd name="connsiteX1" fmla="*/ 15399 w 29933"/>
                <a:gd name="connsiteY1" fmla="*/ 30232 h 29933"/>
                <a:gd name="connsiteX2" fmla="*/ 432 w 29933"/>
                <a:gd name="connsiteY2" fmla="*/ 15265 h 29933"/>
                <a:gd name="connsiteX3" fmla="*/ 15399 w 29933"/>
                <a:gd name="connsiteY3" fmla="*/ 298 h 29933"/>
                <a:gd name="connsiteX4" fmla="*/ 30365 w 29933"/>
                <a:gd name="connsiteY4" fmla="*/ 1526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65"/>
                  </a:moveTo>
                  <a:cubicBezTo>
                    <a:pt x="30365" y="23531"/>
                    <a:pt x="23665" y="30232"/>
                    <a:pt x="15399" y="30232"/>
                  </a:cubicBezTo>
                  <a:cubicBezTo>
                    <a:pt x="7133" y="30232"/>
                    <a:pt x="432" y="23531"/>
                    <a:pt x="432" y="15265"/>
                  </a:cubicBezTo>
                  <a:cubicBezTo>
                    <a:pt x="432" y="6999"/>
                    <a:pt x="7133" y="298"/>
                    <a:pt x="15399" y="298"/>
                  </a:cubicBezTo>
                  <a:cubicBezTo>
                    <a:pt x="23665" y="298"/>
                    <a:pt x="30365" y="6999"/>
                    <a:pt x="30365" y="15265"/>
                  </a:cubicBezTo>
                  <a:close/>
                </a:path>
              </a:pathLst>
            </a:custGeom>
            <a:solidFill>
              <a:srgbClr val="33618D"/>
            </a:solidFill>
            <a:ln w="6350" cap="flat">
              <a:noFill/>
              <a:prstDash val="solid"/>
              <a:round/>
            </a:ln>
          </p:spPr>
          <p:txBody>
            <a:bodyPr rtlCol="0" anchor="ctr"/>
            <a:lstStyle/>
            <a:p>
              <a:endParaRPr lang="en-US"/>
            </a:p>
          </p:txBody>
        </p:sp>
        <p:sp>
          <p:nvSpPr>
            <p:cNvPr id="985" name="Freeform: Shape 984">
              <a:extLst>
                <a:ext uri="{FF2B5EF4-FFF2-40B4-BE49-F238E27FC236}">
                  <a16:creationId xmlns:a16="http://schemas.microsoft.com/office/drawing/2014/main" id="{4F2C011D-2C4D-4FB5-458F-B39C83E8773C}"/>
                </a:ext>
              </a:extLst>
            </p:cNvPr>
            <p:cNvSpPr/>
            <p:nvPr/>
          </p:nvSpPr>
          <p:spPr>
            <a:xfrm>
              <a:off x="5951340" y="4208659"/>
              <a:ext cx="29933" cy="29933"/>
            </a:xfrm>
            <a:custGeom>
              <a:avLst/>
              <a:gdLst>
                <a:gd name="connsiteX0" fmla="*/ 30366 w 29933"/>
                <a:gd name="connsiteY0" fmla="*/ 15266 h 29933"/>
                <a:gd name="connsiteX1" fmla="*/ 15399 w 29933"/>
                <a:gd name="connsiteY1" fmla="*/ 30232 h 29933"/>
                <a:gd name="connsiteX2" fmla="*/ 432 w 29933"/>
                <a:gd name="connsiteY2" fmla="*/ 15266 h 29933"/>
                <a:gd name="connsiteX3" fmla="*/ 15399 w 29933"/>
                <a:gd name="connsiteY3" fmla="*/ 299 h 29933"/>
                <a:gd name="connsiteX4" fmla="*/ 30366 w 29933"/>
                <a:gd name="connsiteY4" fmla="*/ 1526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6"/>
                  </a:moveTo>
                  <a:cubicBezTo>
                    <a:pt x="30366" y="23531"/>
                    <a:pt x="23665" y="30232"/>
                    <a:pt x="15399" y="30232"/>
                  </a:cubicBezTo>
                  <a:cubicBezTo>
                    <a:pt x="7133" y="30232"/>
                    <a:pt x="432" y="23531"/>
                    <a:pt x="432" y="15266"/>
                  </a:cubicBezTo>
                  <a:cubicBezTo>
                    <a:pt x="432" y="7000"/>
                    <a:pt x="7133" y="299"/>
                    <a:pt x="15399" y="299"/>
                  </a:cubicBezTo>
                  <a:cubicBezTo>
                    <a:pt x="23665" y="299"/>
                    <a:pt x="30366" y="7000"/>
                    <a:pt x="30366" y="15266"/>
                  </a:cubicBezTo>
                  <a:close/>
                </a:path>
              </a:pathLst>
            </a:custGeom>
            <a:solidFill>
              <a:srgbClr val="3A528B"/>
            </a:solidFill>
            <a:ln w="6350" cap="flat">
              <a:noFill/>
              <a:prstDash val="solid"/>
              <a:round/>
            </a:ln>
          </p:spPr>
          <p:txBody>
            <a:bodyPr rtlCol="0" anchor="ctr"/>
            <a:lstStyle/>
            <a:p>
              <a:endParaRPr lang="en-US"/>
            </a:p>
          </p:txBody>
        </p:sp>
        <p:sp>
          <p:nvSpPr>
            <p:cNvPr id="986" name="Freeform: Shape 985">
              <a:extLst>
                <a:ext uri="{FF2B5EF4-FFF2-40B4-BE49-F238E27FC236}">
                  <a16:creationId xmlns:a16="http://schemas.microsoft.com/office/drawing/2014/main" id="{7CF472FC-A22C-2A86-159E-FEEAFE13EFB4}"/>
                </a:ext>
              </a:extLst>
            </p:cNvPr>
            <p:cNvSpPr/>
            <p:nvPr/>
          </p:nvSpPr>
          <p:spPr>
            <a:xfrm>
              <a:off x="5876676" y="4213539"/>
              <a:ext cx="29933" cy="29933"/>
            </a:xfrm>
            <a:custGeom>
              <a:avLst/>
              <a:gdLst>
                <a:gd name="connsiteX0" fmla="*/ 30358 w 29933"/>
                <a:gd name="connsiteY0" fmla="*/ 15266 h 29933"/>
                <a:gd name="connsiteX1" fmla="*/ 15391 w 29933"/>
                <a:gd name="connsiteY1" fmla="*/ 30233 h 29933"/>
                <a:gd name="connsiteX2" fmla="*/ 425 w 29933"/>
                <a:gd name="connsiteY2" fmla="*/ 15266 h 29933"/>
                <a:gd name="connsiteX3" fmla="*/ 15391 w 29933"/>
                <a:gd name="connsiteY3" fmla="*/ 299 h 29933"/>
                <a:gd name="connsiteX4" fmla="*/ 30358 w 29933"/>
                <a:gd name="connsiteY4" fmla="*/ 1526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6"/>
                  </a:moveTo>
                  <a:cubicBezTo>
                    <a:pt x="30358" y="23532"/>
                    <a:pt x="23657" y="30233"/>
                    <a:pt x="15391" y="30233"/>
                  </a:cubicBezTo>
                  <a:cubicBezTo>
                    <a:pt x="7125" y="30233"/>
                    <a:pt x="425" y="23532"/>
                    <a:pt x="425" y="15266"/>
                  </a:cubicBezTo>
                  <a:cubicBezTo>
                    <a:pt x="425" y="7000"/>
                    <a:pt x="7125" y="299"/>
                    <a:pt x="15391" y="299"/>
                  </a:cubicBezTo>
                  <a:cubicBezTo>
                    <a:pt x="23657" y="299"/>
                    <a:pt x="30358" y="7000"/>
                    <a:pt x="30358" y="15266"/>
                  </a:cubicBezTo>
                  <a:close/>
                </a:path>
              </a:pathLst>
            </a:custGeom>
            <a:solidFill>
              <a:srgbClr val="414186"/>
            </a:solidFill>
            <a:ln w="6350" cap="flat">
              <a:noFill/>
              <a:prstDash val="solid"/>
              <a:round/>
            </a:ln>
          </p:spPr>
          <p:txBody>
            <a:bodyPr rtlCol="0" anchor="ctr"/>
            <a:lstStyle/>
            <a:p>
              <a:endParaRPr lang="en-US"/>
            </a:p>
          </p:txBody>
        </p:sp>
        <p:sp>
          <p:nvSpPr>
            <p:cNvPr id="987" name="Freeform: Shape 986">
              <a:extLst>
                <a:ext uri="{FF2B5EF4-FFF2-40B4-BE49-F238E27FC236}">
                  <a16:creationId xmlns:a16="http://schemas.microsoft.com/office/drawing/2014/main" id="{67C19DAF-637A-384A-E1C7-EA4CB3142574}"/>
                </a:ext>
              </a:extLst>
            </p:cNvPr>
            <p:cNvSpPr/>
            <p:nvPr/>
          </p:nvSpPr>
          <p:spPr>
            <a:xfrm>
              <a:off x="5874732" y="4221846"/>
              <a:ext cx="29933" cy="29933"/>
            </a:xfrm>
            <a:custGeom>
              <a:avLst/>
              <a:gdLst>
                <a:gd name="connsiteX0" fmla="*/ 30358 w 29933"/>
                <a:gd name="connsiteY0" fmla="*/ 15267 h 29933"/>
                <a:gd name="connsiteX1" fmla="*/ 15391 w 29933"/>
                <a:gd name="connsiteY1" fmla="*/ 30234 h 29933"/>
                <a:gd name="connsiteX2" fmla="*/ 424 w 29933"/>
                <a:gd name="connsiteY2" fmla="*/ 15267 h 29933"/>
                <a:gd name="connsiteX3" fmla="*/ 15391 w 29933"/>
                <a:gd name="connsiteY3" fmla="*/ 300 h 29933"/>
                <a:gd name="connsiteX4" fmla="*/ 30358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7"/>
                  </a:moveTo>
                  <a:cubicBezTo>
                    <a:pt x="30358" y="23533"/>
                    <a:pt x="23657" y="30234"/>
                    <a:pt x="15391" y="30234"/>
                  </a:cubicBezTo>
                  <a:cubicBezTo>
                    <a:pt x="7125" y="30234"/>
                    <a:pt x="424" y="23533"/>
                    <a:pt x="424" y="15267"/>
                  </a:cubicBezTo>
                  <a:cubicBezTo>
                    <a:pt x="424" y="7001"/>
                    <a:pt x="7125" y="300"/>
                    <a:pt x="15391" y="300"/>
                  </a:cubicBezTo>
                  <a:cubicBezTo>
                    <a:pt x="23657" y="300"/>
                    <a:pt x="30358" y="7001"/>
                    <a:pt x="30358" y="15267"/>
                  </a:cubicBezTo>
                  <a:close/>
                </a:path>
              </a:pathLst>
            </a:custGeom>
            <a:solidFill>
              <a:srgbClr val="472676"/>
            </a:solidFill>
            <a:ln w="6350" cap="flat">
              <a:noFill/>
              <a:prstDash val="solid"/>
              <a:round/>
            </a:ln>
          </p:spPr>
          <p:txBody>
            <a:bodyPr rtlCol="0" anchor="ctr"/>
            <a:lstStyle/>
            <a:p>
              <a:endParaRPr lang="en-US"/>
            </a:p>
          </p:txBody>
        </p:sp>
        <p:sp>
          <p:nvSpPr>
            <p:cNvPr id="988" name="Freeform: Shape 987">
              <a:extLst>
                <a:ext uri="{FF2B5EF4-FFF2-40B4-BE49-F238E27FC236}">
                  <a16:creationId xmlns:a16="http://schemas.microsoft.com/office/drawing/2014/main" id="{57D20197-565F-D4A4-ED94-C1073932C12A}"/>
                </a:ext>
              </a:extLst>
            </p:cNvPr>
            <p:cNvSpPr/>
            <p:nvPr/>
          </p:nvSpPr>
          <p:spPr>
            <a:xfrm>
              <a:off x="5957567" y="4201846"/>
              <a:ext cx="29933" cy="29933"/>
            </a:xfrm>
            <a:custGeom>
              <a:avLst/>
              <a:gdLst>
                <a:gd name="connsiteX0" fmla="*/ 30366 w 29933"/>
                <a:gd name="connsiteY0" fmla="*/ 15265 h 29933"/>
                <a:gd name="connsiteX1" fmla="*/ 15400 w 29933"/>
                <a:gd name="connsiteY1" fmla="*/ 30231 h 29933"/>
                <a:gd name="connsiteX2" fmla="*/ 433 w 29933"/>
                <a:gd name="connsiteY2" fmla="*/ 15265 h 29933"/>
                <a:gd name="connsiteX3" fmla="*/ 15400 w 29933"/>
                <a:gd name="connsiteY3" fmla="*/ 298 h 29933"/>
                <a:gd name="connsiteX4" fmla="*/ 30366 w 29933"/>
                <a:gd name="connsiteY4" fmla="*/ 1526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5"/>
                  </a:moveTo>
                  <a:cubicBezTo>
                    <a:pt x="30366" y="23531"/>
                    <a:pt x="23666" y="30231"/>
                    <a:pt x="15400" y="30231"/>
                  </a:cubicBezTo>
                  <a:cubicBezTo>
                    <a:pt x="7134" y="30231"/>
                    <a:pt x="433" y="23531"/>
                    <a:pt x="433" y="15265"/>
                  </a:cubicBezTo>
                  <a:cubicBezTo>
                    <a:pt x="433" y="6999"/>
                    <a:pt x="7134" y="298"/>
                    <a:pt x="15400" y="298"/>
                  </a:cubicBezTo>
                  <a:cubicBezTo>
                    <a:pt x="23666" y="298"/>
                    <a:pt x="30366" y="6999"/>
                    <a:pt x="30366" y="15265"/>
                  </a:cubicBezTo>
                  <a:close/>
                </a:path>
              </a:pathLst>
            </a:custGeom>
            <a:solidFill>
              <a:srgbClr val="38568B"/>
            </a:solidFill>
            <a:ln w="6350" cap="flat">
              <a:noFill/>
              <a:prstDash val="solid"/>
              <a:round/>
            </a:ln>
          </p:spPr>
          <p:txBody>
            <a:bodyPr rtlCol="0" anchor="ctr"/>
            <a:lstStyle/>
            <a:p>
              <a:endParaRPr lang="en-US"/>
            </a:p>
          </p:txBody>
        </p:sp>
        <p:sp>
          <p:nvSpPr>
            <p:cNvPr id="989" name="Freeform: Shape 988">
              <a:extLst>
                <a:ext uri="{FF2B5EF4-FFF2-40B4-BE49-F238E27FC236}">
                  <a16:creationId xmlns:a16="http://schemas.microsoft.com/office/drawing/2014/main" id="{463A38B3-C5CB-AEE6-EED0-DD7265418FBE}"/>
                </a:ext>
              </a:extLst>
            </p:cNvPr>
            <p:cNvSpPr/>
            <p:nvPr/>
          </p:nvSpPr>
          <p:spPr>
            <a:xfrm>
              <a:off x="5982947" y="4194137"/>
              <a:ext cx="29933" cy="29933"/>
            </a:xfrm>
            <a:custGeom>
              <a:avLst/>
              <a:gdLst>
                <a:gd name="connsiteX0" fmla="*/ 30369 w 29933"/>
                <a:gd name="connsiteY0" fmla="*/ 15264 h 29933"/>
                <a:gd name="connsiteX1" fmla="*/ 15402 w 29933"/>
                <a:gd name="connsiteY1" fmla="*/ 30231 h 29933"/>
                <a:gd name="connsiteX2" fmla="*/ 436 w 29933"/>
                <a:gd name="connsiteY2" fmla="*/ 15264 h 29933"/>
                <a:gd name="connsiteX3" fmla="*/ 15402 w 29933"/>
                <a:gd name="connsiteY3" fmla="*/ 297 h 29933"/>
                <a:gd name="connsiteX4" fmla="*/ 30369 w 29933"/>
                <a:gd name="connsiteY4" fmla="*/ 1526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64"/>
                  </a:moveTo>
                  <a:cubicBezTo>
                    <a:pt x="30369" y="23530"/>
                    <a:pt x="23668" y="30231"/>
                    <a:pt x="15402" y="30231"/>
                  </a:cubicBezTo>
                  <a:cubicBezTo>
                    <a:pt x="7136" y="30231"/>
                    <a:pt x="436" y="23530"/>
                    <a:pt x="436" y="15264"/>
                  </a:cubicBezTo>
                  <a:cubicBezTo>
                    <a:pt x="436" y="6998"/>
                    <a:pt x="7136" y="297"/>
                    <a:pt x="15402" y="297"/>
                  </a:cubicBezTo>
                  <a:cubicBezTo>
                    <a:pt x="23668" y="297"/>
                    <a:pt x="30369" y="6998"/>
                    <a:pt x="30369" y="15264"/>
                  </a:cubicBezTo>
                  <a:close/>
                </a:path>
              </a:pathLst>
            </a:custGeom>
            <a:solidFill>
              <a:srgbClr val="33618D"/>
            </a:solidFill>
            <a:ln w="6350" cap="flat">
              <a:noFill/>
              <a:prstDash val="solid"/>
              <a:round/>
            </a:ln>
          </p:spPr>
          <p:txBody>
            <a:bodyPr rtlCol="0" anchor="ctr"/>
            <a:lstStyle/>
            <a:p>
              <a:endParaRPr lang="en-US"/>
            </a:p>
          </p:txBody>
        </p:sp>
        <p:sp>
          <p:nvSpPr>
            <p:cNvPr id="990" name="Freeform: Shape 989">
              <a:extLst>
                <a:ext uri="{FF2B5EF4-FFF2-40B4-BE49-F238E27FC236}">
                  <a16:creationId xmlns:a16="http://schemas.microsoft.com/office/drawing/2014/main" id="{BCCCA8D6-193A-C4CE-6D9D-7C35D807C9B9}"/>
                </a:ext>
              </a:extLst>
            </p:cNvPr>
            <p:cNvSpPr/>
            <p:nvPr/>
          </p:nvSpPr>
          <p:spPr>
            <a:xfrm>
              <a:off x="5861193" y="4224693"/>
              <a:ext cx="29933" cy="29933"/>
            </a:xfrm>
            <a:custGeom>
              <a:avLst/>
              <a:gdLst>
                <a:gd name="connsiteX0" fmla="*/ 30356 w 29933"/>
                <a:gd name="connsiteY0" fmla="*/ 15267 h 29933"/>
                <a:gd name="connsiteX1" fmla="*/ 15390 w 29933"/>
                <a:gd name="connsiteY1" fmla="*/ 30234 h 29933"/>
                <a:gd name="connsiteX2" fmla="*/ 423 w 29933"/>
                <a:gd name="connsiteY2" fmla="*/ 15267 h 29933"/>
                <a:gd name="connsiteX3" fmla="*/ 15390 w 29933"/>
                <a:gd name="connsiteY3" fmla="*/ 301 h 29933"/>
                <a:gd name="connsiteX4" fmla="*/ 30356 w 29933"/>
                <a:gd name="connsiteY4" fmla="*/ 1526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67"/>
                  </a:moveTo>
                  <a:cubicBezTo>
                    <a:pt x="30356" y="23533"/>
                    <a:pt x="23655" y="30234"/>
                    <a:pt x="15390" y="30234"/>
                  </a:cubicBezTo>
                  <a:cubicBezTo>
                    <a:pt x="7124" y="30234"/>
                    <a:pt x="423" y="23533"/>
                    <a:pt x="423" y="15267"/>
                  </a:cubicBezTo>
                  <a:cubicBezTo>
                    <a:pt x="423" y="7001"/>
                    <a:pt x="7124" y="301"/>
                    <a:pt x="15390" y="301"/>
                  </a:cubicBezTo>
                  <a:cubicBezTo>
                    <a:pt x="23655" y="301"/>
                    <a:pt x="30356" y="7001"/>
                    <a:pt x="30356" y="15267"/>
                  </a:cubicBezTo>
                  <a:close/>
                </a:path>
              </a:pathLst>
            </a:custGeom>
            <a:solidFill>
              <a:srgbClr val="482172"/>
            </a:solidFill>
            <a:ln w="6350" cap="flat">
              <a:noFill/>
              <a:prstDash val="solid"/>
              <a:round/>
            </a:ln>
          </p:spPr>
          <p:txBody>
            <a:bodyPr rtlCol="0" anchor="ctr"/>
            <a:lstStyle/>
            <a:p>
              <a:endParaRPr lang="en-US"/>
            </a:p>
          </p:txBody>
        </p:sp>
        <p:sp>
          <p:nvSpPr>
            <p:cNvPr id="991" name="Freeform: Shape 990">
              <a:extLst>
                <a:ext uri="{FF2B5EF4-FFF2-40B4-BE49-F238E27FC236}">
                  <a16:creationId xmlns:a16="http://schemas.microsoft.com/office/drawing/2014/main" id="{83979899-CE2D-FC29-0DE9-9EC6699B306A}"/>
                </a:ext>
              </a:extLst>
            </p:cNvPr>
            <p:cNvSpPr/>
            <p:nvPr/>
          </p:nvSpPr>
          <p:spPr>
            <a:xfrm>
              <a:off x="6013505" y="4186487"/>
              <a:ext cx="29933" cy="29933"/>
            </a:xfrm>
            <a:custGeom>
              <a:avLst/>
              <a:gdLst>
                <a:gd name="connsiteX0" fmla="*/ 30372 w 29933"/>
                <a:gd name="connsiteY0" fmla="*/ 15263 h 29933"/>
                <a:gd name="connsiteX1" fmla="*/ 15406 w 29933"/>
                <a:gd name="connsiteY1" fmla="*/ 30230 h 29933"/>
                <a:gd name="connsiteX2" fmla="*/ 439 w 29933"/>
                <a:gd name="connsiteY2" fmla="*/ 15263 h 29933"/>
                <a:gd name="connsiteX3" fmla="*/ 15406 w 29933"/>
                <a:gd name="connsiteY3" fmla="*/ 297 h 29933"/>
                <a:gd name="connsiteX4" fmla="*/ 30372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3"/>
                  </a:moveTo>
                  <a:cubicBezTo>
                    <a:pt x="30372" y="23529"/>
                    <a:pt x="23671" y="30230"/>
                    <a:pt x="15406" y="30230"/>
                  </a:cubicBezTo>
                  <a:cubicBezTo>
                    <a:pt x="7140" y="30230"/>
                    <a:pt x="439" y="23529"/>
                    <a:pt x="439" y="15263"/>
                  </a:cubicBezTo>
                  <a:cubicBezTo>
                    <a:pt x="439" y="6997"/>
                    <a:pt x="7140" y="297"/>
                    <a:pt x="15406" y="297"/>
                  </a:cubicBezTo>
                  <a:cubicBezTo>
                    <a:pt x="23671" y="297"/>
                    <a:pt x="30372" y="6997"/>
                    <a:pt x="30372" y="15263"/>
                  </a:cubicBezTo>
                  <a:close/>
                </a:path>
              </a:pathLst>
            </a:custGeom>
            <a:solidFill>
              <a:srgbClr val="2B738E"/>
            </a:solidFill>
            <a:ln w="6350" cap="flat">
              <a:noFill/>
              <a:prstDash val="solid"/>
              <a:round/>
            </a:ln>
          </p:spPr>
          <p:txBody>
            <a:bodyPr rtlCol="0" anchor="ctr"/>
            <a:lstStyle/>
            <a:p>
              <a:endParaRPr lang="en-US"/>
            </a:p>
          </p:txBody>
        </p:sp>
        <p:sp>
          <p:nvSpPr>
            <p:cNvPr id="992" name="Freeform: Shape 991">
              <a:extLst>
                <a:ext uri="{FF2B5EF4-FFF2-40B4-BE49-F238E27FC236}">
                  <a16:creationId xmlns:a16="http://schemas.microsoft.com/office/drawing/2014/main" id="{72490EE3-41E4-11EC-BFF5-A9CADF85EB71}"/>
                </a:ext>
              </a:extLst>
            </p:cNvPr>
            <p:cNvSpPr/>
            <p:nvPr/>
          </p:nvSpPr>
          <p:spPr>
            <a:xfrm>
              <a:off x="5947125" y="4205958"/>
              <a:ext cx="29933" cy="29933"/>
            </a:xfrm>
            <a:custGeom>
              <a:avLst/>
              <a:gdLst>
                <a:gd name="connsiteX0" fmla="*/ 30365 w 29933"/>
                <a:gd name="connsiteY0" fmla="*/ 15265 h 29933"/>
                <a:gd name="connsiteX1" fmla="*/ 15399 w 29933"/>
                <a:gd name="connsiteY1" fmla="*/ 30232 h 29933"/>
                <a:gd name="connsiteX2" fmla="*/ 432 w 29933"/>
                <a:gd name="connsiteY2" fmla="*/ 15265 h 29933"/>
                <a:gd name="connsiteX3" fmla="*/ 15399 w 29933"/>
                <a:gd name="connsiteY3" fmla="*/ 299 h 29933"/>
                <a:gd name="connsiteX4" fmla="*/ 30365 w 29933"/>
                <a:gd name="connsiteY4" fmla="*/ 1526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65"/>
                  </a:moveTo>
                  <a:cubicBezTo>
                    <a:pt x="30365" y="23531"/>
                    <a:pt x="23664" y="30232"/>
                    <a:pt x="15399" y="30232"/>
                  </a:cubicBezTo>
                  <a:cubicBezTo>
                    <a:pt x="7133" y="30232"/>
                    <a:pt x="432" y="23531"/>
                    <a:pt x="432" y="15265"/>
                  </a:cubicBezTo>
                  <a:cubicBezTo>
                    <a:pt x="432" y="6999"/>
                    <a:pt x="7133" y="299"/>
                    <a:pt x="15399" y="299"/>
                  </a:cubicBezTo>
                  <a:cubicBezTo>
                    <a:pt x="23664" y="299"/>
                    <a:pt x="30365" y="6999"/>
                    <a:pt x="30365" y="15265"/>
                  </a:cubicBezTo>
                  <a:close/>
                </a:path>
              </a:pathLst>
            </a:custGeom>
            <a:solidFill>
              <a:srgbClr val="37598C"/>
            </a:solidFill>
            <a:ln w="6350" cap="flat">
              <a:noFill/>
              <a:prstDash val="solid"/>
              <a:round/>
            </a:ln>
          </p:spPr>
          <p:txBody>
            <a:bodyPr rtlCol="0" anchor="ctr"/>
            <a:lstStyle/>
            <a:p>
              <a:endParaRPr lang="en-US"/>
            </a:p>
          </p:txBody>
        </p:sp>
        <p:sp>
          <p:nvSpPr>
            <p:cNvPr id="993" name="Freeform: Shape 992">
              <a:extLst>
                <a:ext uri="{FF2B5EF4-FFF2-40B4-BE49-F238E27FC236}">
                  <a16:creationId xmlns:a16="http://schemas.microsoft.com/office/drawing/2014/main" id="{3E089503-E31B-5E00-A6BC-3B0E955E3BFA}"/>
                </a:ext>
              </a:extLst>
            </p:cNvPr>
            <p:cNvSpPr/>
            <p:nvPr/>
          </p:nvSpPr>
          <p:spPr>
            <a:xfrm>
              <a:off x="6010427" y="4184904"/>
              <a:ext cx="29933" cy="29933"/>
            </a:xfrm>
            <a:custGeom>
              <a:avLst/>
              <a:gdLst>
                <a:gd name="connsiteX0" fmla="*/ 30372 w 29933"/>
                <a:gd name="connsiteY0" fmla="*/ 15263 h 29933"/>
                <a:gd name="connsiteX1" fmla="*/ 15405 w 29933"/>
                <a:gd name="connsiteY1" fmla="*/ 30230 h 29933"/>
                <a:gd name="connsiteX2" fmla="*/ 439 w 29933"/>
                <a:gd name="connsiteY2" fmla="*/ 15263 h 29933"/>
                <a:gd name="connsiteX3" fmla="*/ 15405 w 29933"/>
                <a:gd name="connsiteY3" fmla="*/ 296 h 29933"/>
                <a:gd name="connsiteX4" fmla="*/ 30372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3"/>
                  </a:moveTo>
                  <a:cubicBezTo>
                    <a:pt x="30372" y="23529"/>
                    <a:pt x="23671" y="30230"/>
                    <a:pt x="15405" y="30230"/>
                  </a:cubicBezTo>
                  <a:cubicBezTo>
                    <a:pt x="7139" y="30230"/>
                    <a:pt x="439" y="23529"/>
                    <a:pt x="439" y="15263"/>
                  </a:cubicBezTo>
                  <a:cubicBezTo>
                    <a:pt x="439" y="6997"/>
                    <a:pt x="7139" y="296"/>
                    <a:pt x="15405" y="296"/>
                  </a:cubicBezTo>
                  <a:cubicBezTo>
                    <a:pt x="23671" y="296"/>
                    <a:pt x="30372" y="6997"/>
                    <a:pt x="30372" y="15263"/>
                  </a:cubicBezTo>
                  <a:close/>
                </a:path>
              </a:pathLst>
            </a:custGeom>
            <a:solidFill>
              <a:srgbClr val="2B748E"/>
            </a:solidFill>
            <a:ln w="6350" cap="flat">
              <a:noFill/>
              <a:prstDash val="solid"/>
              <a:round/>
            </a:ln>
          </p:spPr>
          <p:txBody>
            <a:bodyPr rtlCol="0" anchor="ctr"/>
            <a:lstStyle/>
            <a:p>
              <a:endParaRPr lang="en-US"/>
            </a:p>
          </p:txBody>
        </p:sp>
        <p:sp>
          <p:nvSpPr>
            <p:cNvPr id="994" name="Freeform: Shape 993">
              <a:extLst>
                <a:ext uri="{FF2B5EF4-FFF2-40B4-BE49-F238E27FC236}">
                  <a16:creationId xmlns:a16="http://schemas.microsoft.com/office/drawing/2014/main" id="{B7B1A875-84EA-26A2-8F46-237369DDFF48}"/>
                </a:ext>
              </a:extLst>
            </p:cNvPr>
            <p:cNvSpPr/>
            <p:nvPr/>
          </p:nvSpPr>
          <p:spPr>
            <a:xfrm>
              <a:off x="5957632" y="4198842"/>
              <a:ext cx="29933" cy="29933"/>
            </a:xfrm>
            <a:custGeom>
              <a:avLst/>
              <a:gdLst>
                <a:gd name="connsiteX0" fmla="*/ 30366 w 29933"/>
                <a:gd name="connsiteY0" fmla="*/ 15265 h 29933"/>
                <a:gd name="connsiteX1" fmla="*/ 15400 w 29933"/>
                <a:gd name="connsiteY1" fmla="*/ 30231 h 29933"/>
                <a:gd name="connsiteX2" fmla="*/ 433 w 29933"/>
                <a:gd name="connsiteY2" fmla="*/ 15265 h 29933"/>
                <a:gd name="connsiteX3" fmla="*/ 15400 w 29933"/>
                <a:gd name="connsiteY3" fmla="*/ 298 h 29933"/>
                <a:gd name="connsiteX4" fmla="*/ 30366 w 29933"/>
                <a:gd name="connsiteY4" fmla="*/ 1526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5"/>
                  </a:moveTo>
                  <a:cubicBezTo>
                    <a:pt x="30366" y="23530"/>
                    <a:pt x="23666" y="30231"/>
                    <a:pt x="15400" y="30231"/>
                  </a:cubicBezTo>
                  <a:cubicBezTo>
                    <a:pt x="7134" y="30231"/>
                    <a:pt x="433" y="23530"/>
                    <a:pt x="433" y="15265"/>
                  </a:cubicBezTo>
                  <a:cubicBezTo>
                    <a:pt x="433" y="6999"/>
                    <a:pt x="7134" y="298"/>
                    <a:pt x="15400" y="298"/>
                  </a:cubicBezTo>
                  <a:cubicBezTo>
                    <a:pt x="23666" y="298"/>
                    <a:pt x="30366" y="6999"/>
                    <a:pt x="30366" y="15265"/>
                  </a:cubicBezTo>
                  <a:close/>
                </a:path>
              </a:pathLst>
            </a:custGeom>
            <a:solidFill>
              <a:srgbClr val="365A8C"/>
            </a:solidFill>
            <a:ln w="6350" cap="flat">
              <a:noFill/>
              <a:prstDash val="solid"/>
              <a:round/>
            </a:ln>
          </p:spPr>
          <p:txBody>
            <a:bodyPr rtlCol="0" anchor="ctr"/>
            <a:lstStyle/>
            <a:p>
              <a:endParaRPr lang="en-US"/>
            </a:p>
          </p:txBody>
        </p:sp>
        <p:sp>
          <p:nvSpPr>
            <p:cNvPr id="995" name="Freeform: Shape 994">
              <a:extLst>
                <a:ext uri="{FF2B5EF4-FFF2-40B4-BE49-F238E27FC236}">
                  <a16:creationId xmlns:a16="http://schemas.microsoft.com/office/drawing/2014/main" id="{BED741AA-ADB1-2072-017B-DFA7088083D2}"/>
                </a:ext>
              </a:extLst>
            </p:cNvPr>
            <p:cNvSpPr/>
            <p:nvPr/>
          </p:nvSpPr>
          <p:spPr>
            <a:xfrm>
              <a:off x="5969644" y="4186088"/>
              <a:ext cx="29933" cy="29933"/>
            </a:xfrm>
            <a:custGeom>
              <a:avLst/>
              <a:gdLst>
                <a:gd name="connsiteX0" fmla="*/ 30368 w 29933"/>
                <a:gd name="connsiteY0" fmla="*/ 15263 h 29933"/>
                <a:gd name="connsiteX1" fmla="*/ 15401 w 29933"/>
                <a:gd name="connsiteY1" fmla="*/ 30230 h 29933"/>
                <a:gd name="connsiteX2" fmla="*/ 434 w 29933"/>
                <a:gd name="connsiteY2" fmla="*/ 15263 h 29933"/>
                <a:gd name="connsiteX3" fmla="*/ 15401 w 29933"/>
                <a:gd name="connsiteY3" fmla="*/ 297 h 29933"/>
                <a:gd name="connsiteX4" fmla="*/ 30368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63"/>
                  </a:moveTo>
                  <a:cubicBezTo>
                    <a:pt x="30368" y="23529"/>
                    <a:pt x="23667" y="30230"/>
                    <a:pt x="15401" y="30230"/>
                  </a:cubicBezTo>
                  <a:cubicBezTo>
                    <a:pt x="7135" y="30230"/>
                    <a:pt x="434" y="23529"/>
                    <a:pt x="434" y="15263"/>
                  </a:cubicBezTo>
                  <a:cubicBezTo>
                    <a:pt x="434" y="6997"/>
                    <a:pt x="7135" y="297"/>
                    <a:pt x="15401" y="297"/>
                  </a:cubicBezTo>
                  <a:cubicBezTo>
                    <a:pt x="23667" y="297"/>
                    <a:pt x="30368" y="6997"/>
                    <a:pt x="30368" y="15263"/>
                  </a:cubicBezTo>
                  <a:close/>
                </a:path>
              </a:pathLst>
            </a:custGeom>
            <a:solidFill>
              <a:srgbClr val="345E8D"/>
            </a:solidFill>
            <a:ln w="6350" cap="flat">
              <a:noFill/>
              <a:prstDash val="solid"/>
              <a:round/>
            </a:ln>
          </p:spPr>
          <p:txBody>
            <a:bodyPr rtlCol="0" anchor="ctr"/>
            <a:lstStyle/>
            <a:p>
              <a:endParaRPr lang="en-US"/>
            </a:p>
          </p:txBody>
        </p:sp>
        <p:sp>
          <p:nvSpPr>
            <p:cNvPr id="996" name="Freeform: Shape 995">
              <a:extLst>
                <a:ext uri="{FF2B5EF4-FFF2-40B4-BE49-F238E27FC236}">
                  <a16:creationId xmlns:a16="http://schemas.microsoft.com/office/drawing/2014/main" id="{632CA84D-B1C7-58E5-5452-4CFE053061A3}"/>
                </a:ext>
              </a:extLst>
            </p:cNvPr>
            <p:cNvSpPr/>
            <p:nvPr/>
          </p:nvSpPr>
          <p:spPr>
            <a:xfrm>
              <a:off x="5995660" y="4187167"/>
              <a:ext cx="29933" cy="29933"/>
            </a:xfrm>
            <a:custGeom>
              <a:avLst/>
              <a:gdLst>
                <a:gd name="connsiteX0" fmla="*/ 30370 w 29933"/>
                <a:gd name="connsiteY0" fmla="*/ 15263 h 29933"/>
                <a:gd name="connsiteX1" fmla="*/ 15404 w 29933"/>
                <a:gd name="connsiteY1" fmla="*/ 30230 h 29933"/>
                <a:gd name="connsiteX2" fmla="*/ 437 w 29933"/>
                <a:gd name="connsiteY2" fmla="*/ 15263 h 29933"/>
                <a:gd name="connsiteX3" fmla="*/ 15404 w 29933"/>
                <a:gd name="connsiteY3" fmla="*/ 297 h 29933"/>
                <a:gd name="connsiteX4" fmla="*/ 30370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63"/>
                  </a:moveTo>
                  <a:cubicBezTo>
                    <a:pt x="30370" y="23529"/>
                    <a:pt x="23670" y="30230"/>
                    <a:pt x="15404" y="30230"/>
                  </a:cubicBezTo>
                  <a:cubicBezTo>
                    <a:pt x="7138" y="30230"/>
                    <a:pt x="437" y="23529"/>
                    <a:pt x="437" y="15263"/>
                  </a:cubicBezTo>
                  <a:cubicBezTo>
                    <a:pt x="437" y="6997"/>
                    <a:pt x="7138" y="297"/>
                    <a:pt x="15404" y="297"/>
                  </a:cubicBezTo>
                  <a:cubicBezTo>
                    <a:pt x="23670" y="297"/>
                    <a:pt x="30370" y="6997"/>
                    <a:pt x="30370" y="15263"/>
                  </a:cubicBezTo>
                  <a:close/>
                </a:path>
              </a:pathLst>
            </a:custGeom>
            <a:solidFill>
              <a:srgbClr val="31658D"/>
            </a:solidFill>
            <a:ln w="6350" cap="flat">
              <a:noFill/>
              <a:prstDash val="solid"/>
              <a:round/>
            </a:ln>
          </p:spPr>
          <p:txBody>
            <a:bodyPr rtlCol="0" anchor="ctr"/>
            <a:lstStyle/>
            <a:p>
              <a:endParaRPr lang="en-US"/>
            </a:p>
          </p:txBody>
        </p:sp>
        <p:sp>
          <p:nvSpPr>
            <p:cNvPr id="997" name="Freeform: Shape 996">
              <a:extLst>
                <a:ext uri="{FF2B5EF4-FFF2-40B4-BE49-F238E27FC236}">
                  <a16:creationId xmlns:a16="http://schemas.microsoft.com/office/drawing/2014/main" id="{71C164B6-0E41-0D87-F177-B382DA6D72F2}"/>
                </a:ext>
              </a:extLst>
            </p:cNvPr>
            <p:cNvSpPr/>
            <p:nvPr/>
          </p:nvSpPr>
          <p:spPr>
            <a:xfrm>
              <a:off x="5934084" y="4214128"/>
              <a:ext cx="29933" cy="29933"/>
            </a:xfrm>
            <a:custGeom>
              <a:avLst/>
              <a:gdLst>
                <a:gd name="connsiteX0" fmla="*/ 30364 w 29933"/>
                <a:gd name="connsiteY0" fmla="*/ 15266 h 29933"/>
                <a:gd name="connsiteX1" fmla="*/ 15397 w 29933"/>
                <a:gd name="connsiteY1" fmla="*/ 30233 h 29933"/>
                <a:gd name="connsiteX2" fmla="*/ 431 w 29933"/>
                <a:gd name="connsiteY2" fmla="*/ 15266 h 29933"/>
                <a:gd name="connsiteX3" fmla="*/ 15397 w 29933"/>
                <a:gd name="connsiteY3" fmla="*/ 299 h 29933"/>
                <a:gd name="connsiteX4" fmla="*/ 30364 w 29933"/>
                <a:gd name="connsiteY4" fmla="*/ 1526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66"/>
                  </a:moveTo>
                  <a:cubicBezTo>
                    <a:pt x="30364" y="23532"/>
                    <a:pt x="23663" y="30233"/>
                    <a:pt x="15397" y="30233"/>
                  </a:cubicBezTo>
                  <a:cubicBezTo>
                    <a:pt x="7131" y="30233"/>
                    <a:pt x="431" y="23532"/>
                    <a:pt x="431" y="15266"/>
                  </a:cubicBezTo>
                  <a:cubicBezTo>
                    <a:pt x="431" y="7000"/>
                    <a:pt x="7131" y="299"/>
                    <a:pt x="15397" y="299"/>
                  </a:cubicBezTo>
                  <a:cubicBezTo>
                    <a:pt x="23663" y="299"/>
                    <a:pt x="30364" y="7000"/>
                    <a:pt x="30364" y="15266"/>
                  </a:cubicBezTo>
                  <a:close/>
                </a:path>
              </a:pathLst>
            </a:custGeom>
            <a:solidFill>
              <a:srgbClr val="423E85"/>
            </a:solidFill>
            <a:ln w="6350" cap="flat">
              <a:noFill/>
              <a:prstDash val="solid"/>
              <a:round/>
            </a:ln>
          </p:spPr>
          <p:txBody>
            <a:bodyPr rtlCol="0" anchor="ctr"/>
            <a:lstStyle/>
            <a:p>
              <a:endParaRPr lang="en-US"/>
            </a:p>
          </p:txBody>
        </p:sp>
        <p:sp>
          <p:nvSpPr>
            <p:cNvPr id="998" name="Freeform: Shape 997">
              <a:extLst>
                <a:ext uri="{FF2B5EF4-FFF2-40B4-BE49-F238E27FC236}">
                  <a16:creationId xmlns:a16="http://schemas.microsoft.com/office/drawing/2014/main" id="{B9A60A41-7087-1752-B1DE-79AFD89D1B8D}"/>
                </a:ext>
              </a:extLst>
            </p:cNvPr>
            <p:cNvSpPr/>
            <p:nvPr/>
          </p:nvSpPr>
          <p:spPr>
            <a:xfrm>
              <a:off x="5952589" y="4196581"/>
              <a:ext cx="29933" cy="29933"/>
            </a:xfrm>
            <a:custGeom>
              <a:avLst/>
              <a:gdLst>
                <a:gd name="connsiteX0" fmla="*/ 30366 w 29933"/>
                <a:gd name="connsiteY0" fmla="*/ 15264 h 29933"/>
                <a:gd name="connsiteX1" fmla="*/ 15399 w 29933"/>
                <a:gd name="connsiteY1" fmla="*/ 30231 h 29933"/>
                <a:gd name="connsiteX2" fmla="*/ 433 w 29933"/>
                <a:gd name="connsiteY2" fmla="*/ 15264 h 29933"/>
                <a:gd name="connsiteX3" fmla="*/ 15399 w 29933"/>
                <a:gd name="connsiteY3" fmla="*/ 298 h 29933"/>
                <a:gd name="connsiteX4" fmla="*/ 30366 w 29933"/>
                <a:gd name="connsiteY4" fmla="*/ 1526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4"/>
                  </a:moveTo>
                  <a:cubicBezTo>
                    <a:pt x="30366" y="23530"/>
                    <a:pt x="23665" y="30231"/>
                    <a:pt x="15399" y="30231"/>
                  </a:cubicBezTo>
                  <a:cubicBezTo>
                    <a:pt x="7133" y="30231"/>
                    <a:pt x="433" y="23530"/>
                    <a:pt x="433" y="15264"/>
                  </a:cubicBezTo>
                  <a:cubicBezTo>
                    <a:pt x="433" y="6998"/>
                    <a:pt x="7133" y="298"/>
                    <a:pt x="15399" y="298"/>
                  </a:cubicBezTo>
                  <a:cubicBezTo>
                    <a:pt x="23665" y="298"/>
                    <a:pt x="30366" y="6998"/>
                    <a:pt x="30366" y="15264"/>
                  </a:cubicBezTo>
                  <a:close/>
                </a:path>
              </a:pathLst>
            </a:custGeom>
            <a:solidFill>
              <a:srgbClr val="3D4B89"/>
            </a:solidFill>
            <a:ln w="6350" cap="flat">
              <a:noFill/>
              <a:prstDash val="solid"/>
              <a:round/>
            </a:ln>
          </p:spPr>
          <p:txBody>
            <a:bodyPr rtlCol="0" anchor="ctr"/>
            <a:lstStyle/>
            <a:p>
              <a:endParaRPr lang="en-US"/>
            </a:p>
          </p:txBody>
        </p:sp>
        <p:sp>
          <p:nvSpPr>
            <p:cNvPr id="999" name="Freeform: Shape 998">
              <a:extLst>
                <a:ext uri="{FF2B5EF4-FFF2-40B4-BE49-F238E27FC236}">
                  <a16:creationId xmlns:a16="http://schemas.microsoft.com/office/drawing/2014/main" id="{F79ACC4D-5152-D5C2-9641-931995F20FE2}"/>
                </a:ext>
              </a:extLst>
            </p:cNvPr>
            <p:cNvSpPr/>
            <p:nvPr/>
          </p:nvSpPr>
          <p:spPr>
            <a:xfrm>
              <a:off x="6011944" y="4183843"/>
              <a:ext cx="29933" cy="29933"/>
            </a:xfrm>
            <a:custGeom>
              <a:avLst/>
              <a:gdLst>
                <a:gd name="connsiteX0" fmla="*/ 30372 w 29933"/>
                <a:gd name="connsiteY0" fmla="*/ 15263 h 29933"/>
                <a:gd name="connsiteX1" fmla="*/ 15405 w 29933"/>
                <a:gd name="connsiteY1" fmla="*/ 30230 h 29933"/>
                <a:gd name="connsiteX2" fmla="*/ 439 w 29933"/>
                <a:gd name="connsiteY2" fmla="*/ 15263 h 29933"/>
                <a:gd name="connsiteX3" fmla="*/ 15405 w 29933"/>
                <a:gd name="connsiteY3" fmla="*/ 296 h 29933"/>
                <a:gd name="connsiteX4" fmla="*/ 30372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3"/>
                  </a:moveTo>
                  <a:cubicBezTo>
                    <a:pt x="30372" y="23529"/>
                    <a:pt x="23671" y="30230"/>
                    <a:pt x="15405" y="30230"/>
                  </a:cubicBezTo>
                  <a:cubicBezTo>
                    <a:pt x="7140" y="30230"/>
                    <a:pt x="439" y="23529"/>
                    <a:pt x="439" y="15263"/>
                  </a:cubicBezTo>
                  <a:cubicBezTo>
                    <a:pt x="439" y="6997"/>
                    <a:pt x="7140" y="296"/>
                    <a:pt x="15405" y="296"/>
                  </a:cubicBezTo>
                  <a:cubicBezTo>
                    <a:pt x="23671" y="296"/>
                    <a:pt x="30372" y="6997"/>
                    <a:pt x="30372" y="15263"/>
                  </a:cubicBezTo>
                  <a:close/>
                </a:path>
              </a:pathLst>
            </a:custGeom>
            <a:solidFill>
              <a:srgbClr val="2C718E"/>
            </a:solidFill>
            <a:ln w="6350" cap="flat">
              <a:noFill/>
              <a:prstDash val="solid"/>
              <a:round/>
            </a:ln>
          </p:spPr>
          <p:txBody>
            <a:bodyPr rtlCol="0" anchor="ctr"/>
            <a:lstStyle/>
            <a:p>
              <a:endParaRPr lang="en-US"/>
            </a:p>
          </p:txBody>
        </p:sp>
        <p:sp>
          <p:nvSpPr>
            <p:cNvPr id="1000" name="Freeform: Shape 999">
              <a:extLst>
                <a:ext uri="{FF2B5EF4-FFF2-40B4-BE49-F238E27FC236}">
                  <a16:creationId xmlns:a16="http://schemas.microsoft.com/office/drawing/2014/main" id="{9FAE660D-D338-84F4-858C-6F439CD96DCF}"/>
                </a:ext>
              </a:extLst>
            </p:cNvPr>
            <p:cNvSpPr/>
            <p:nvPr/>
          </p:nvSpPr>
          <p:spPr>
            <a:xfrm>
              <a:off x="5945172" y="4182925"/>
              <a:ext cx="29933" cy="29933"/>
            </a:xfrm>
            <a:custGeom>
              <a:avLst/>
              <a:gdLst>
                <a:gd name="connsiteX0" fmla="*/ 30365 w 29933"/>
                <a:gd name="connsiteY0" fmla="*/ 15263 h 29933"/>
                <a:gd name="connsiteX1" fmla="*/ 15398 w 29933"/>
                <a:gd name="connsiteY1" fmla="*/ 30229 h 29933"/>
                <a:gd name="connsiteX2" fmla="*/ 432 w 29933"/>
                <a:gd name="connsiteY2" fmla="*/ 15263 h 29933"/>
                <a:gd name="connsiteX3" fmla="*/ 15398 w 29933"/>
                <a:gd name="connsiteY3" fmla="*/ 296 h 29933"/>
                <a:gd name="connsiteX4" fmla="*/ 30365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63"/>
                  </a:moveTo>
                  <a:cubicBezTo>
                    <a:pt x="30365" y="23529"/>
                    <a:pt x="23664" y="30229"/>
                    <a:pt x="15398" y="30229"/>
                  </a:cubicBezTo>
                  <a:cubicBezTo>
                    <a:pt x="7133" y="30229"/>
                    <a:pt x="432" y="23529"/>
                    <a:pt x="432" y="15263"/>
                  </a:cubicBezTo>
                  <a:cubicBezTo>
                    <a:pt x="432" y="6997"/>
                    <a:pt x="7133" y="296"/>
                    <a:pt x="15398" y="296"/>
                  </a:cubicBezTo>
                  <a:cubicBezTo>
                    <a:pt x="23664" y="296"/>
                    <a:pt x="30365" y="6997"/>
                    <a:pt x="30365" y="15263"/>
                  </a:cubicBezTo>
                  <a:close/>
                </a:path>
              </a:pathLst>
            </a:custGeom>
            <a:solidFill>
              <a:srgbClr val="33618D"/>
            </a:solidFill>
            <a:ln w="6350" cap="flat">
              <a:noFill/>
              <a:prstDash val="solid"/>
              <a:round/>
            </a:ln>
          </p:spPr>
          <p:txBody>
            <a:bodyPr rtlCol="0" anchor="ctr"/>
            <a:lstStyle/>
            <a:p>
              <a:endParaRPr lang="en-US"/>
            </a:p>
          </p:txBody>
        </p:sp>
        <p:sp>
          <p:nvSpPr>
            <p:cNvPr id="1001" name="Freeform: Shape 1000">
              <a:extLst>
                <a:ext uri="{FF2B5EF4-FFF2-40B4-BE49-F238E27FC236}">
                  <a16:creationId xmlns:a16="http://schemas.microsoft.com/office/drawing/2014/main" id="{AECAA37E-40A7-B344-8E2F-2E7CABB063C4}"/>
                </a:ext>
              </a:extLst>
            </p:cNvPr>
            <p:cNvSpPr/>
            <p:nvPr/>
          </p:nvSpPr>
          <p:spPr>
            <a:xfrm>
              <a:off x="6057154" y="4173084"/>
              <a:ext cx="29933" cy="29933"/>
            </a:xfrm>
            <a:custGeom>
              <a:avLst/>
              <a:gdLst>
                <a:gd name="connsiteX0" fmla="*/ 30377 w 29933"/>
                <a:gd name="connsiteY0" fmla="*/ 15262 h 29933"/>
                <a:gd name="connsiteX1" fmla="*/ 15410 w 29933"/>
                <a:gd name="connsiteY1" fmla="*/ 30228 h 29933"/>
                <a:gd name="connsiteX2" fmla="*/ 443 w 29933"/>
                <a:gd name="connsiteY2" fmla="*/ 15262 h 29933"/>
                <a:gd name="connsiteX3" fmla="*/ 15410 w 29933"/>
                <a:gd name="connsiteY3" fmla="*/ 295 h 29933"/>
                <a:gd name="connsiteX4" fmla="*/ 30377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62"/>
                  </a:moveTo>
                  <a:cubicBezTo>
                    <a:pt x="30377" y="23528"/>
                    <a:pt x="23676" y="30228"/>
                    <a:pt x="15410" y="30228"/>
                  </a:cubicBezTo>
                  <a:cubicBezTo>
                    <a:pt x="7144" y="30228"/>
                    <a:pt x="443" y="23528"/>
                    <a:pt x="443" y="15262"/>
                  </a:cubicBezTo>
                  <a:cubicBezTo>
                    <a:pt x="443" y="6996"/>
                    <a:pt x="7144" y="295"/>
                    <a:pt x="15410" y="295"/>
                  </a:cubicBezTo>
                  <a:cubicBezTo>
                    <a:pt x="23676" y="295"/>
                    <a:pt x="30377" y="6996"/>
                    <a:pt x="30377" y="15262"/>
                  </a:cubicBezTo>
                  <a:close/>
                </a:path>
              </a:pathLst>
            </a:custGeom>
            <a:solidFill>
              <a:srgbClr val="2C728E"/>
            </a:solidFill>
            <a:ln w="6350" cap="flat">
              <a:noFill/>
              <a:prstDash val="solid"/>
              <a:round/>
            </a:ln>
          </p:spPr>
          <p:txBody>
            <a:bodyPr rtlCol="0" anchor="ctr"/>
            <a:lstStyle/>
            <a:p>
              <a:endParaRPr lang="en-US"/>
            </a:p>
          </p:txBody>
        </p:sp>
        <p:sp>
          <p:nvSpPr>
            <p:cNvPr id="1002" name="Freeform: Shape 1001">
              <a:extLst>
                <a:ext uri="{FF2B5EF4-FFF2-40B4-BE49-F238E27FC236}">
                  <a16:creationId xmlns:a16="http://schemas.microsoft.com/office/drawing/2014/main" id="{60E192D5-ED2B-9083-DCBF-7E8B74CE911A}"/>
                </a:ext>
              </a:extLst>
            </p:cNvPr>
            <p:cNvSpPr/>
            <p:nvPr/>
          </p:nvSpPr>
          <p:spPr>
            <a:xfrm>
              <a:off x="5875514" y="4203818"/>
              <a:ext cx="29933" cy="29933"/>
            </a:xfrm>
            <a:custGeom>
              <a:avLst/>
              <a:gdLst>
                <a:gd name="connsiteX0" fmla="*/ 30358 w 29933"/>
                <a:gd name="connsiteY0" fmla="*/ 15265 h 29933"/>
                <a:gd name="connsiteX1" fmla="*/ 15391 w 29933"/>
                <a:gd name="connsiteY1" fmla="*/ 30232 h 29933"/>
                <a:gd name="connsiteX2" fmla="*/ 424 w 29933"/>
                <a:gd name="connsiteY2" fmla="*/ 15265 h 29933"/>
                <a:gd name="connsiteX3" fmla="*/ 15391 w 29933"/>
                <a:gd name="connsiteY3" fmla="*/ 298 h 29933"/>
                <a:gd name="connsiteX4" fmla="*/ 30358 w 29933"/>
                <a:gd name="connsiteY4" fmla="*/ 1526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65"/>
                  </a:moveTo>
                  <a:cubicBezTo>
                    <a:pt x="30358" y="23531"/>
                    <a:pt x="23657" y="30232"/>
                    <a:pt x="15391" y="30232"/>
                  </a:cubicBezTo>
                  <a:cubicBezTo>
                    <a:pt x="7125" y="30232"/>
                    <a:pt x="424" y="23531"/>
                    <a:pt x="424" y="15265"/>
                  </a:cubicBezTo>
                  <a:cubicBezTo>
                    <a:pt x="424" y="6999"/>
                    <a:pt x="7125" y="298"/>
                    <a:pt x="15391" y="298"/>
                  </a:cubicBezTo>
                  <a:cubicBezTo>
                    <a:pt x="23657" y="298"/>
                    <a:pt x="30358" y="6999"/>
                    <a:pt x="30358" y="15265"/>
                  </a:cubicBezTo>
                  <a:close/>
                </a:path>
              </a:pathLst>
            </a:custGeom>
            <a:solidFill>
              <a:srgbClr val="472575"/>
            </a:solidFill>
            <a:ln w="6350" cap="flat">
              <a:noFill/>
              <a:prstDash val="solid"/>
              <a:round/>
            </a:ln>
          </p:spPr>
          <p:txBody>
            <a:bodyPr rtlCol="0" anchor="ctr"/>
            <a:lstStyle/>
            <a:p>
              <a:endParaRPr lang="en-US"/>
            </a:p>
          </p:txBody>
        </p:sp>
        <p:sp>
          <p:nvSpPr>
            <p:cNvPr id="1003" name="Freeform: Shape 1002">
              <a:extLst>
                <a:ext uri="{FF2B5EF4-FFF2-40B4-BE49-F238E27FC236}">
                  <a16:creationId xmlns:a16="http://schemas.microsoft.com/office/drawing/2014/main" id="{D4E990EA-8569-BE8B-E140-D317CC984408}"/>
                </a:ext>
              </a:extLst>
            </p:cNvPr>
            <p:cNvSpPr/>
            <p:nvPr/>
          </p:nvSpPr>
          <p:spPr>
            <a:xfrm>
              <a:off x="5860501" y="4209881"/>
              <a:ext cx="29933" cy="29933"/>
            </a:xfrm>
            <a:custGeom>
              <a:avLst/>
              <a:gdLst>
                <a:gd name="connsiteX0" fmla="*/ 30356 w 29933"/>
                <a:gd name="connsiteY0" fmla="*/ 15266 h 29933"/>
                <a:gd name="connsiteX1" fmla="*/ 15389 w 29933"/>
                <a:gd name="connsiteY1" fmla="*/ 30232 h 29933"/>
                <a:gd name="connsiteX2" fmla="*/ 423 w 29933"/>
                <a:gd name="connsiteY2" fmla="*/ 15266 h 29933"/>
                <a:gd name="connsiteX3" fmla="*/ 15389 w 29933"/>
                <a:gd name="connsiteY3" fmla="*/ 299 h 29933"/>
                <a:gd name="connsiteX4" fmla="*/ 30356 w 29933"/>
                <a:gd name="connsiteY4" fmla="*/ 1526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6" y="15266"/>
                  </a:moveTo>
                  <a:cubicBezTo>
                    <a:pt x="30356" y="23532"/>
                    <a:pt x="23655" y="30232"/>
                    <a:pt x="15389" y="30232"/>
                  </a:cubicBezTo>
                  <a:cubicBezTo>
                    <a:pt x="7124" y="30232"/>
                    <a:pt x="423" y="23532"/>
                    <a:pt x="423" y="15266"/>
                  </a:cubicBezTo>
                  <a:cubicBezTo>
                    <a:pt x="423" y="7000"/>
                    <a:pt x="7124" y="299"/>
                    <a:pt x="15389" y="299"/>
                  </a:cubicBezTo>
                  <a:cubicBezTo>
                    <a:pt x="23655" y="299"/>
                    <a:pt x="30356" y="7000"/>
                    <a:pt x="30356" y="15266"/>
                  </a:cubicBezTo>
                  <a:close/>
                </a:path>
              </a:pathLst>
            </a:custGeom>
            <a:solidFill>
              <a:srgbClr val="47186A"/>
            </a:solidFill>
            <a:ln w="6350" cap="flat">
              <a:noFill/>
              <a:prstDash val="solid"/>
              <a:round/>
            </a:ln>
          </p:spPr>
          <p:txBody>
            <a:bodyPr rtlCol="0" anchor="ctr"/>
            <a:lstStyle/>
            <a:p>
              <a:endParaRPr lang="en-US"/>
            </a:p>
          </p:txBody>
        </p:sp>
        <p:sp>
          <p:nvSpPr>
            <p:cNvPr id="1004" name="Freeform: Shape 1003">
              <a:extLst>
                <a:ext uri="{FF2B5EF4-FFF2-40B4-BE49-F238E27FC236}">
                  <a16:creationId xmlns:a16="http://schemas.microsoft.com/office/drawing/2014/main" id="{DCBB1F3E-4750-4AEC-CF43-8A6F34A08877}"/>
                </a:ext>
              </a:extLst>
            </p:cNvPr>
            <p:cNvSpPr/>
            <p:nvPr/>
          </p:nvSpPr>
          <p:spPr>
            <a:xfrm>
              <a:off x="5853342" y="4206625"/>
              <a:ext cx="29933" cy="29933"/>
            </a:xfrm>
            <a:custGeom>
              <a:avLst/>
              <a:gdLst>
                <a:gd name="connsiteX0" fmla="*/ 30355 w 29933"/>
                <a:gd name="connsiteY0" fmla="*/ 15265 h 29933"/>
                <a:gd name="connsiteX1" fmla="*/ 15389 w 29933"/>
                <a:gd name="connsiteY1" fmla="*/ 30232 h 29933"/>
                <a:gd name="connsiteX2" fmla="*/ 422 w 29933"/>
                <a:gd name="connsiteY2" fmla="*/ 15265 h 29933"/>
                <a:gd name="connsiteX3" fmla="*/ 15389 w 29933"/>
                <a:gd name="connsiteY3" fmla="*/ 299 h 29933"/>
                <a:gd name="connsiteX4" fmla="*/ 30355 w 29933"/>
                <a:gd name="connsiteY4" fmla="*/ 1526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65"/>
                  </a:moveTo>
                  <a:cubicBezTo>
                    <a:pt x="30355" y="23531"/>
                    <a:pt x="23655" y="30232"/>
                    <a:pt x="15389" y="30232"/>
                  </a:cubicBezTo>
                  <a:cubicBezTo>
                    <a:pt x="7123" y="30232"/>
                    <a:pt x="422" y="23531"/>
                    <a:pt x="422" y="15265"/>
                  </a:cubicBezTo>
                  <a:cubicBezTo>
                    <a:pt x="422" y="7000"/>
                    <a:pt x="7123" y="299"/>
                    <a:pt x="15389" y="299"/>
                  </a:cubicBezTo>
                  <a:cubicBezTo>
                    <a:pt x="23655" y="299"/>
                    <a:pt x="30355" y="7000"/>
                    <a:pt x="30355" y="15265"/>
                  </a:cubicBezTo>
                  <a:close/>
                </a:path>
              </a:pathLst>
            </a:custGeom>
            <a:solidFill>
              <a:srgbClr val="440255"/>
            </a:solidFill>
            <a:ln w="6350" cap="flat">
              <a:noFill/>
              <a:prstDash val="solid"/>
              <a:round/>
            </a:ln>
          </p:spPr>
          <p:txBody>
            <a:bodyPr rtlCol="0" anchor="ctr"/>
            <a:lstStyle/>
            <a:p>
              <a:endParaRPr lang="en-US"/>
            </a:p>
          </p:txBody>
        </p:sp>
        <p:sp>
          <p:nvSpPr>
            <p:cNvPr id="1005" name="Freeform: Shape 1004">
              <a:extLst>
                <a:ext uri="{FF2B5EF4-FFF2-40B4-BE49-F238E27FC236}">
                  <a16:creationId xmlns:a16="http://schemas.microsoft.com/office/drawing/2014/main" id="{9C137E07-655B-119E-84D7-00E9D00EFC74}"/>
                </a:ext>
              </a:extLst>
            </p:cNvPr>
            <p:cNvSpPr/>
            <p:nvPr/>
          </p:nvSpPr>
          <p:spPr>
            <a:xfrm>
              <a:off x="5883443" y="4198045"/>
              <a:ext cx="29933" cy="29933"/>
            </a:xfrm>
            <a:custGeom>
              <a:avLst/>
              <a:gdLst>
                <a:gd name="connsiteX0" fmla="*/ 30359 w 29933"/>
                <a:gd name="connsiteY0" fmla="*/ 15264 h 29933"/>
                <a:gd name="connsiteX1" fmla="*/ 15392 w 29933"/>
                <a:gd name="connsiteY1" fmla="*/ 30231 h 29933"/>
                <a:gd name="connsiteX2" fmla="*/ 425 w 29933"/>
                <a:gd name="connsiteY2" fmla="*/ 15264 h 29933"/>
                <a:gd name="connsiteX3" fmla="*/ 15392 w 29933"/>
                <a:gd name="connsiteY3" fmla="*/ 298 h 29933"/>
                <a:gd name="connsiteX4" fmla="*/ 30359 w 29933"/>
                <a:gd name="connsiteY4" fmla="*/ 1526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64"/>
                  </a:moveTo>
                  <a:cubicBezTo>
                    <a:pt x="30359" y="23530"/>
                    <a:pt x="23658" y="30231"/>
                    <a:pt x="15392" y="30231"/>
                  </a:cubicBezTo>
                  <a:cubicBezTo>
                    <a:pt x="7126" y="30231"/>
                    <a:pt x="425" y="23530"/>
                    <a:pt x="425" y="15264"/>
                  </a:cubicBezTo>
                  <a:cubicBezTo>
                    <a:pt x="425" y="6999"/>
                    <a:pt x="7126" y="298"/>
                    <a:pt x="15392" y="298"/>
                  </a:cubicBezTo>
                  <a:cubicBezTo>
                    <a:pt x="23658" y="298"/>
                    <a:pt x="30359" y="6999"/>
                    <a:pt x="30359" y="15264"/>
                  </a:cubicBezTo>
                  <a:close/>
                </a:path>
              </a:pathLst>
            </a:custGeom>
            <a:solidFill>
              <a:srgbClr val="423E85"/>
            </a:solidFill>
            <a:ln w="6350" cap="flat">
              <a:noFill/>
              <a:prstDash val="solid"/>
              <a:round/>
            </a:ln>
          </p:spPr>
          <p:txBody>
            <a:bodyPr rtlCol="0" anchor="ctr"/>
            <a:lstStyle/>
            <a:p>
              <a:endParaRPr lang="en-US"/>
            </a:p>
          </p:txBody>
        </p:sp>
        <p:sp>
          <p:nvSpPr>
            <p:cNvPr id="1006" name="Freeform: Shape 1005">
              <a:extLst>
                <a:ext uri="{FF2B5EF4-FFF2-40B4-BE49-F238E27FC236}">
                  <a16:creationId xmlns:a16="http://schemas.microsoft.com/office/drawing/2014/main" id="{7016D41E-EE3F-AE22-6825-DD8C6B15DD42}"/>
                </a:ext>
              </a:extLst>
            </p:cNvPr>
            <p:cNvSpPr/>
            <p:nvPr/>
          </p:nvSpPr>
          <p:spPr>
            <a:xfrm>
              <a:off x="5883744" y="4188547"/>
              <a:ext cx="29933" cy="29933"/>
            </a:xfrm>
            <a:custGeom>
              <a:avLst/>
              <a:gdLst>
                <a:gd name="connsiteX0" fmla="*/ 30359 w 29933"/>
                <a:gd name="connsiteY0" fmla="*/ 15263 h 29933"/>
                <a:gd name="connsiteX1" fmla="*/ 15392 w 29933"/>
                <a:gd name="connsiteY1" fmla="*/ 30230 h 29933"/>
                <a:gd name="connsiteX2" fmla="*/ 425 w 29933"/>
                <a:gd name="connsiteY2" fmla="*/ 15263 h 29933"/>
                <a:gd name="connsiteX3" fmla="*/ 15392 w 29933"/>
                <a:gd name="connsiteY3" fmla="*/ 297 h 29933"/>
                <a:gd name="connsiteX4" fmla="*/ 30359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63"/>
                  </a:moveTo>
                  <a:cubicBezTo>
                    <a:pt x="30359" y="23529"/>
                    <a:pt x="23658" y="30230"/>
                    <a:pt x="15392" y="30230"/>
                  </a:cubicBezTo>
                  <a:cubicBezTo>
                    <a:pt x="7126" y="30230"/>
                    <a:pt x="425" y="23529"/>
                    <a:pt x="425" y="15263"/>
                  </a:cubicBezTo>
                  <a:cubicBezTo>
                    <a:pt x="425" y="6998"/>
                    <a:pt x="7126" y="297"/>
                    <a:pt x="15392" y="297"/>
                  </a:cubicBezTo>
                  <a:cubicBezTo>
                    <a:pt x="23658" y="297"/>
                    <a:pt x="30359" y="6998"/>
                    <a:pt x="30359" y="15263"/>
                  </a:cubicBezTo>
                  <a:close/>
                </a:path>
              </a:pathLst>
            </a:custGeom>
            <a:solidFill>
              <a:srgbClr val="3F4788"/>
            </a:solidFill>
            <a:ln w="6350" cap="flat">
              <a:noFill/>
              <a:prstDash val="solid"/>
              <a:round/>
            </a:ln>
          </p:spPr>
          <p:txBody>
            <a:bodyPr rtlCol="0" anchor="ctr"/>
            <a:lstStyle/>
            <a:p>
              <a:endParaRPr lang="en-US"/>
            </a:p>
          </p:txBody>
        </p:sp>
        <p:sp>
          <p:nvSpPr>
            <p:cNvPr id="1007" name="Freeform: Shape 1006">
              <a:extLst>
                <a:ext uri="{FF2B5EF4-FFF2-40B4-BE49-F238E27FC236}">
                  <a16:creationId xmlns:a16="http://schemas.microsoft.com/office/drawing/2014/main" id="{4A1E4AC0-C5BD-46D6-AD45-0F550B73B1D7}"/>
                </a:ext>
              </a:extLst>
            </p:cNvPr>
            <p:cNvSpPr/>
            <p:nvPr/>
          </p:nvSpPr>
          <p:spPr>
            <a:xfrm>
              <a:off x="6007427" y="4172043"/>
              <a:ext cx="29933" cy="29933"/>
            </a:xfrm>
            <a:custGeom>
              <a:avLst/>
              <a:gdLst>
                <a:gd name="connsiteX0" fmla="*/ 30372 w 29933"/>
                <a:gd name="connsiteY0" fmla="*/ 15262 h 29933"/>
                <a:gd name="connsiteX1" fmla="*/ 15405 w 29933"/>
                <a:gd name="connsiteY1" fmla="*/ 30228 h 29933"/>
                <a:gd name="connsiteX2" fmla="*/ 438 w 29933"/>
                <a:gd name="connsiteY2" fmla="*/ 15262 h 29933"/>
                <a:gd name="connsiteX3" fmla="*/ 15405 w 29933"/>
                <a:gd name="connsiteY3" fmla="*/ 295 h 29933"/>
                <a:gd name="connsiteX4" fmla="*/ 30372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2"/>
                  </a:moveTo>
                  <a:cubicBezTo>
                    <a:pt x="30372" y="23528"/>
                    <a:pt x="23671" y="30228"/>
                    <a:pt x="15405" y="30228"/>
                  </a:cubicBezTo>
                  <a:cubicBezTo>
                    <a:pt x="7139" y="30228"/>
                    <a:pt x="438" y="23528"/>
                    <a:pt x="438" y="15262"/>
                  </a:cubicBezTo>
                  <a:cubicBezTo>
                    <a:pt x="438" y="6996"/>
                    <a:pt x="7139" y="295"/>
                    <a:pt x="15405" y="295"/>
                  </a:cubicBezTo>
                  <a:cubicBezTo>
                    <a:pt x="23671" y="295"/>
                    <a:pt x="30372" y="6996"/>
                    <a:pt x="30372" y="15262"/>
                  </a:cubicBezTo>
                  <a:close/>
                </a:path>
              </a:pathLst>
            </a:custGeom>
            <a:solidFill>
              <a:srgbClr val="30678D"/>
            </a:solidFill>
            <a:ln w="6350" cap="flat">
              <a:noFill/>
              <a:prstDash val="solid"/>
              <a:round/>
            </a:ln>
          </p:spPr>
          <p:txBody>
            <a:bodyPr rtlCol="0" anchor="ctr"/>
            <a:lstStyle/>
            <a:p>
              <a:endParaRPr lang="en-US"/>
            </a:p>
          </p:txBody>
        </p:sp>
        <p:sp>
          <p:nvSpPr>
            <p:cNvPr id="1008" name="Freeform: Shape 1007">
              <a:extLst>
                <a:ext uri="{FF2B5EF4-FFF2-40B4-BE49-F238E27FC236}">
                  <a16:creationId xmlns:a16="http://schemas.microsoft.com/office/drawing/2014/main" id="{8887BBAE-F5A8-C8BF-82DA-635EF42ABB4A}"/>
                </a:ext>
              </a:extLst>
            </p:cNvPr>
            <p:cNvSpPr/>
            <p:nvPr/>
          </p:nvSpPr>
          <p:spPr>
            <a:xfrm>
              <a:off x="5940782" y="4197575"/>
              <a:ext cx="29933" cy="29933"/>
            </a:xfrm>
            <a:custGeom>
              <a:avLst/>
              <a:gdLst>
                <a:gd name="connsiteX0" fmla="*/ 30365 w 29933"/>
                <a:gd name="connsiteY0" fmla="*/ 15264 h 29933"/>
                <a:gd name="connsiteX1" fmla="*/ 15398 w 29933"/>
                <a:gd name="connsiteY1" fmla="*/ 30231 h 29933"/>
                <a:gd name="connsiteX2" fmla="*/ 431 w 29933"/>
                <a:gd name="connsiteY2" fmla="*/ 15264 h 29933"/>
                <a:gd name="connsiteX3" fmla="*/ 15398 w 29933"/>
                <a:gd name="connsiteY3" fmla="*/ 298 h 29933"/>
                <a:gd name="connsiteX4" fmla="*/ 30365 w 29933"/>
                <a:gd name="connsiteY4" fmla="*/ 1526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64"/>
                  </a:moveTo>
                  <a:cubicBezTo>
                    <a:pt x="30365" y="23530"/>
                    <a:pt x="23664" y="30231"/>
                    <a:pt x="15398" y="30231"/>
                  </a:cubicBezTo>
                  <a:cubicBezTo>
                    <a:pt x="7132" y="30231"/>
                    <a:pt x="431" y="23530"/>
                    <a:pt x="431" y="15264"/>
                  </a:cubicBezTo>
                  <a:cubicBezTo>
                    <a:pt x="431" y="6999"/>
                    <a:pt x="7132" y="298"/>
                    <a:pt x="15398" y="298"/>
                  </a:cubicBezTo>
                  <a:cubicBezTo>
                    <a:pt x="23664" y="298"/>
                    <a:pt x="30365" y="6999"/>
                    <a:pt x="30365" y="15264"/>
                  </a:cubicBezTo>
                  <a:close/>
                </a:path>
              </a:pathLst>
            </a:custGeom>
            <a:solidFill>
              <a:srgbClr val="3D4A89"/>
            </a:solidFill>
            <a:ln w="6350" cap="flat">
              <a:noFill/>
              <a:prstDash val="solid"/>
              <a:round/>
            </a:ln>
          </p:spPr>
          <p:txBody>
            <a:bodyPr rtlCol="0" anchor="ctr"/>
            <a:lstStyle/>
            <a:p>
              <a:endParaRPr lang="en-US"/>
            </a:p>
          </p:txBody>
        </p:sp>
        <p:sp>
          <p:nvSpPr>
            <p:cNvPr id="1009" name="Freeform: Shape 1008">
              <a:extLst>
                <a:ext uri="{FF2B5EF4-FFF2-40B4-BE49-F238E27FC236}">
                  <a16:creationId xmlns:a16="http://schemas.microsoft.com/office/drawing/2014/main" id="{25E76D7A-8E61-FAC6-7D6B-BD30138AF00F}"/>
                </a:ext>
              </a:extLst>
            </p:cNvPr>
            <p:cNvSpPr/>
            <p:nvPr/>
          </p:nvSpPr>
          <p:spPr>
            <a:xfrm>
              <a:off x="5950618" y="4184472"/>
              <a:ext cx="29933" cy="29933"/>
            </a:xfrm>
            <a:custGeom>
              <a:avLst/>
              <a:gdLst>
                <a:gd name="connsiteX0" fmla="*/ 30366 w 29933"/>
                <a:gd name="connsiteY0" fmla="*/ 15263 h 29933"/>
                <a:gd name="connsiteX1" fmla="*/ 15399 w 29933"/>
                <a:gd name="connsiteY1" fmla="*/ 30230 h 29933"/>
                <a:gd name="connsiteX2" fmla="*/ 432 w 29933"/>
                <a:gd name="connsiteY2" fmla="*/ 15263 h 29933"/>
                <a:gd name="connsiteX3" fmla="*/ 15399 w 29933"/>
                <a:gd name="connsiteY3" fmla="*/ 296 h 29933"/>
                <a:gd name="connsiteX4" fmla="*/ 30366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3"/>
                  </a:moveTo>
                  <a:cubicBezTo>
                    <a:pt x="30366" y="23529"/>
                    <a:pt x="23665" y="30230"/>
                    <a:pt x="15399" y="30230"/>
                  </a:cubicBezTo>
                  <a:cubicBezTo>
                    <a:pt x="7133" y="30230"/>
                    <a:pt x="432" y="23529"/>
                    <a:pt x="432" y="15263"/>
                  </a:cubicBezTo>
                  <a:cubicBezTo>
                    <a:pt x="432" y="6997"/>
                    <a:pt x="7133" y="296"/>
                    <a:pt x="15399" y="296"/>
                  </a:cubicBezTo>
                  <a:cubicBezTo>
                    <a:pt x="23665" y="296"/>
                    <a:pt x="30366" y="6997"/>
                    <a:pt x="30366" y="15263"/>
                  </a:cubicBezTo>
                  <a:close/>
                </a:path>
              </a:pathLst>
            </a:custGeom>
            <a:solidFill>
              <a:srgbClr val="355D8C"/>
            </a:solidFill>
            <a:ln w="6350" cap="flat">
              <a:noFill/>
              <a:prstDash val="solid"/>
              <a:round/>
            </a:ln>
          </p:spPr>
          <p:txBody>
            <a:bodyPr rtlCol="0" anchor="ctr"/>
            <a:lstStyle/>
            <a:p>
              <a:endParaRPr lang="en-US"/>
            </a:p>
          </p:txBody>
        </p:sp>
        <p:sp>
          <p:nvSpPr>
            <p:cNvPr id="1010" name="Freeform: Shape 1009">
              <a:extLst>
                <a:ext uri="{FF2B5EF4-FFF2-40B4-BE49-F238E27FC236}">
                  <a16:creationId xmlns:a16="http://schemas.microsoft.com/office/drawing/2014/main" id="{868CF1AC-C30F-EED6-4748-D3381E7A5A5C}"/>
                </a:ext>
              </a:extLst>
            </p:cNvPr>
            <p:cNvSpPr/>
            <p:nvPr/>
          </p:nvSpPr>
          <p:spPr>
            <a:xfrm>
              <a:off x="5941472" y="4193039"/>
              <a:ext cx="29933" cy="29933"/>
            </a:xfrm>
            <a:custGeom>
              <a:avLst/>
              <a:gdLst>
                <a:gd name="connsiteX0" fmla="*/ 30365 w 29933"/>
                <a:gd name="connsiteY0" fmla="*/ 15264 h 29933"/>
                <a:gd name="connsiteX1" fmla="*/ 15398 w 29933"/>
                <a:gd name="connsiteY1" fmla="*/ 30231 h 29933"/>
                <a:gd name="connsiteX2" fmla="*/ 431 w 29933"/>
                <a:gd name="connsiteY2" fmla="*/ 15264 h 29933"/>
                <a:gd name="connsiteX3" fmla="*/ 15398 w 29933"/>
                <a:gd name="connsiteY3" fmla="*/ 297 h 29933"/>
                <a:gd name="connsiteX4" fmla="*/ 30365 w 29933"/>
                <a:gd name="connsiteY4" fmla="*/ 1526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64"/>
                  </a:moveTo>
                  <a:cubicBezTo>
                    <a:pt x="30365" y="23530"/>
                    <a:pt x="23664" y="30231"/>
                    <a:pt x="15398" y="30231"/>
                  </a:cubicBezTo>
                  <a:cubicBezTo>
                    <a:pt x="7132" y="30231"/>
                    <a:pt x="431" y="23530"/>
                    <a:pt x="431" y="15264"/>
                  </a:cubicBezTo>
                  <a:cubicBezTo>
                    <a:pt x="431" y="6998"/>
                    <a:pt x="7132" y="297"/>
                    <a:pt x="15398" y="297"/>
                  </a:cubicBezTo>
                  <a:cubicBezTo>
                    <a:pt x="23664" y="297"/>
                    <a:pt x="30365" y="6998"/>
                    <a:pt x="30365" y="15264"/>
                  </a:cubicBezTo>
                  <a:close/>
                </a:path>
              </a:pathLst>
            </a:custGeom>
            <a:solidFill>
              <a:srgbClr val="3F4788"/>
            </a:solidFill>
            <a:ln w="6350" cap="flat">
              <a:noFill/>
              <a:prstDash val="solid"/>
              <a:round/>
            </a:ln>
          </p:spPr>
          <p:txBody>
            <a:bodyPr rtlCol="0" anchor="ctr"/>
            <a:lstStyle/>
            <a:p>
              <a:endParaRPr lang="en-US"/>
            </a:p>
          </p:txBody>
        </p:sp>
        <p:sp>
          <p:nvSpPr>
            <p:cNvPr id="1011" name="Freeform: Shape 1010">
              <a:extLst>
                <a:ext uri="{FF2B5EF4-FFF2-40B4-BE49-F238E27FC236}">
                  <a16:creationId xmlns:a16="http://schemas.microsoft.com/office/drawing/2014/main" id="{DC2D6A31-8983-052A-947A-844132C30FA9}"/>
                </a:ext>
              </a:extLst>
            </p:cNvPr>
            <p:cNvSpPr/>
            <p:nvPr/>
          </p:nvSpPr>
          <p:spPr>
            <a:xfrm>
              <a:off x="5913562" y="4181667"/>
              <a:ext cx="29933" cy="29933"/>
            </a:xfrm>
            <a:custGeom>
              <a:avLst/>
              <a:gdLst>
                <a:gd name="connsiteX0" fmla="*/ 30362 w 29933"/>
                <a:gd name="connsiteY0" fmla="*/ 15263 h 29933"/>
                <a:gd name="connsiteX1" fmla="*/ 15395 w 29933"/>
                <a:gd name="connsiteY1" fmla="*/ 30229 h 29933"/>
                <a:gd name="connsiteX2" fmla="*/ 428 w 29933"/>
                <a:gd name="connsiteY2" fmla="*/ 15263 h 29933"/>
                <a:gd name="connsiteX3" fmla="*/ 15395 w 29933"/>
                <a:gd name="connsiteY3" fmla="*/ 296 h 29933"/>
                <a:gd name="connsiteX4" fmla="*/ 30362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63"/>
                  </a:moveTo>
                  <a:cubicBezTo>
                    <a:pt x="30362" y="23529"/>
                    <a:pt x="23661" y="30229"/>
                    <a:pt x="15395" y="30229"/>
                  </a:cubicBezTo>
                  <a:cubicBezTo>
                    <a:pt x="7129" y="30229"/>
                    <a:pt x="428" y="23529"/>
                    <a:pt x="428" y="15263"/>
                  </a:cubicBezTo>
                  <a:cubicBezTo>
                    <a:pt x="428" y="6997"/>
                    <a:pt x="7129" y="296"/>
                    <a:pt x="15395" y="296"/>
                  </a:cubicBezTo>
                  <a:cubicBezTo>
                    <a:pt x="23661" y="296"/>
                    <a:pt x="30362" y="6997"/>
                    <a:pt x="30362" y="15263"/>
                  </a:cubicBezTo>
                  <a:close/>
                </a:path>
              </a:pathLst>
            </a:custGeom>
            <a:solidFill>
              <a:srgbClr val="3F4587"/>
            </a:solidFill>
            <a:ln w="6350" cap="flat">
              <a:noFill/>
              <a:prstDash val="solid"/>
              <a:round/>
            </a:ln>
          </p:spPr>
          <p:txBody>
            <a:bodyPr rtlCol="0" anchor="ctr"/>
            <a:lstStyle/>
            <a:p>
              <a:endParaRPr lang="en-US"/>
            </a:p>
          </p:txBody>
        </p:sp>
        <p:sp>
          <p:nvSpPr>
            <p:cNvPr id="1012" name="Freeform: Shape 1011">
              <a:extLst>
                <a:ext uri="{FF2B5EF4-FFF2-40B4-BE49-F238E27FC236}">
                  <a16:creationId xmlns:a16="http://schemas.microsoft.com/office/drawing/2014/main" id="{A781EA50-83A6-1761-49AF-21D127264DE2}"/>
                </a:ext>
              </a:extLst>
            </p:cNvPr>
            <p:cNvSpPr/>
            <p:nvPr/>
          </p:nvSpPr>
          <p:spPr>
            <a:xfrm>
              <a:off x="5839611" y="4197629"/>
              <a:ext cx="29933" cy="29933"/>
            </a:xfrm>
            <a:custGeom>
              <a:avLst/>
              <a:gdLst>
                <a:gd name="connsiteX0" fmla="*/ 30354 w 29933"/>
                <a:gd name="connsiteY0" fmla="*/ 15264 h 29933"/>
                <a:gd name="connsiteX1" fmla="*/ 15387 w 29933"/>
                <a:gd name="connsiteY1" fmla="*/ 30231 h 29933"/>
                <a:gd name="connsiteX2" fmla="*/ 421 w 29933"/>
                <a:gd name="connsiteY2" fmla="*/ 15264 h 29933"/>
                <a:gd name="connsiteX3" fmla="*/ 15387 w 29933"/>
                <a:gd name="connsiteY3" fmla="*/ 298 h 29933"/>
                <a:gd name="connsiteX4" fmla="*/ 30354 w 29933"/>
                <a:gd name="connsiteY4" fmla="*/ 1526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64"/>
                  </a:moveTo>
                  <a:cubicBezTo>
                    <a:pt x="30354" y="23530"/>
                    <a:pt x="23653" y="30231"/>
                    <a:pt x="15387" y="30231"/>
                  </a:cubicBezTo>
                  <a:cubicBezTo>
                    <a:pt x="7121" y="30231"/>
                    <a:pt x="421" y="23530"/>
                    <a:pt x="421" y="15264"/>
                  </a:cubicBezTo>
                  <a:cubicBezTo>
                    <a:pt x="421" y="6999"/>
                    <a:pt x="7121" y="298"/>
                    <a:pt x="15387" y="298"/>
                  </a:cubicBezTo>
                  <a:cubicBezTo>
                    <a:pt x="23653" y="298"/>
                    <a:pt x="30354" y="6999"/>
                    <a:pt x="30354" y="15264"/>
                  </a:cubicBezTo>
                  <a:close/>
                </a:path>
              </a:pathLst>
            </a:custGeom>
            <a:solidFill>
              <a:srgbClr val="472575"/>
            </a:solidFill>
            <a:ln w="6350" cap="flat">
              <a:noFill/>
              <a:prstDash val="solid"/>
              <a:round/>
            </a:ln>
          </p:spPr>
          <p:txBody>
            <a:bodyPr rtlCol="0" anchor="ctr"/>
            <a:lstStyle/>
            <a:p>
              <a:endParaRPr lang="en-US"/>
            </a:p>
          </p:txBody>
        </p:sp>
        <p:sp>
          <p:nvSpPr>
            <p:cNvPr id="1013" name="Freeform: Shape 1012">
              <a:extLst>
                <a:ext uri="{FF2B5EF4-FFF2-40B4-BE49-F238E27FC236}">
                  <a16:creationId xmlns:a16="http://schemas.microsoft.com/office/drawing/2014/main" id="{E5F1AF62-E208-4F3F-384E-389C16078F89}"/>
                </a:ext>
              </a:extLst>
            </p:cNvPr>
            <p:cNvSpPr/>
            <p:nvPr/>
          </p:nvSpPr>
          <p:spPr>
            <a:xfrm>
              <a:off x="5929223" y="4183555"/>
              <a:ext cx="29933" cy="29933"/>
            </a:xfrm>
            <a:custGeom>
              <a:avLst/>
              <a:gdLst>
                <a:gd name="connsiteX0" fmla="*/ 30363 w 29933"/>
                <a:gd name="connsiteY0" fmla="*/ 15263 h 29933"/>
                <a:gd name="connsiteX1" fmla="*/ 15397 w 29933"/>
                <a:gd name="connsiteY1" fmla="*/ 30230 h 29933"/>
                <a:gd name="connsiteX2" fmla="*/ 430 w 29933"/>
                <a:gd name="connsiteY2" fmla="*/ 15263 h 29933"/>
                <a:gd name="connsiteX3" fmla="*/ 15397 w 29933"/>
                <a:gd name="connsiteY3" fmla="*/ 296 h 29933"/>
                <a:gd name="connsiteX4" fmla="*/ 30363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63"/>
                  </a:moveTo>
                  <a:cubicBezTo>
                    <a:pt x="30363" y="23529"/>
                    <a:pt x="23663" y="30230"/>
                    <a:pt x="15397" y="30230"/>
                  </a:cubicBezTo>
                  <a:cubicBezTo>
                    <a:pt x="7131" y="30230"/>
                    <a:pt x="430" y="23529"/>
                    <a:pt x="430" y="15263"/>
                  </a:cubicBezTo>
                  <a:cubicBezTo>
                    <a:pt x="430" y="6997"/>
                    <a:pt x="7131" y="296"/>
                    <a:pt x="15397" y="296"/>
                  </a:cubicBezTo>
                  <a:cubicBezTo>
                    <a:pt x="23663" y="296"/>
                    <a:pt x="30363" y="6997"/>
                    <a:pt x="30363" y="15263"/>
                  </a:cubicBezTo>
                  <a:close/>
                </a:path>
              </a:pathLst>
            </a:custGeom>
            <a:solidFill>
              <a:srgbClr val="443982"/>
            </a:solidFill>
            <a:ln w="6350" cap="flat">
              <a:noFill/>
              <a:prstDash val="solid"/>
              <a:round/>
            </a:ln>
          </p:spPr>
          <p:txBody>
            <a:bodyPr rtlCol="0" anchor="ctr"/>
            <a:lstStyle/>
            <a:p>
              <a:endParaRPr lang="en-US"/>
            </a:p>
          </p:txBody>
        </p:sp>
        <p:sp>
          <p:nvSpPr>
            <p:cNvPr id="1014" name="Freeform: Shape 1013">
              <a:extLst>
                <a:ext uri="{FF2B5EF4-FFF2-40B4-BE49-F238E27FC236}">
                  <a16:creationId xmlns:a16="http://schemas.microsoft.com/office/drawing/2014/main" id="{A3784A32-1508-B37A-3721-4E3C70FB2F70}"/>
                </a:ext>
              </a:extLst>
            </p:cNvPr>
            <p:cNvSpPr/>
            <p:nvPr/>
          </p:nvSpPr>
          <p:spPr>
            <a:xfrm>
              <a:off x="5951082" y="4178848"/>
              <a:ext cx="29933" cy="29933"/>
            </a:xfrm>
            <a:custGeom>
              <a:avLst/>
              <a:gdLst>
                <a:gd name="connsiteX0" fmla="*/ 30366 w 29933"/>
                <a:gd name="connsiteY0" fmla="*/ 15262 h 29933"/>
                <a:gd name="connsiteX1" fmla="*/ 15399 w 29933"/>
                <a:gd name="connsiteY1" fmla="*/ 30229 h 29933"/>
                <a:gd name="connsiteX2" fmla="*/ 432 w 29933"/>
                <a:gd name="connsiteY2" fmla="*/ 15262 h 29933"/>
                <a:gd name="connsiteX3" fmla="*/ 15399 w 29933"/>
                <a:gd name="connsiteY3" fmla="*/ 296 h 29933"/>
                <a:gd name="connsiteX4" fmla="*/ 30366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2"/>
                  </a:moveTo>
                  <a:cubicBezTo>
                    <a:pt x="30366" y="23528"/>
                    <a:pt x="23665" y="30229"/>
                    <a:pt x="15399" y="30229"/>
                  </a:cubicBezTo>
                  <a:cubicBezTo>
                    <a:pt x="7133" y="30229"/>
                    <a:pt x="432" y="23528"/>
                    <a:pt x="432" y="15262"/>
                  </a:cubicBezTo>
                  <a:cubicBezTo>
                    <a:pt x="432" y="6997"/>
                    <a:pt x="7133" y="296"/>
                    <a:pt x="15399" y="296"/>
                  </a:cubicBezTo>
                  <a:cubicBezTo>
                    <a:pt x="23665" y="296"/>
                    <a:pt x="30366" y="6997"/>
                    <a:pt x="30366" y="15262"/>
                  </a:cubicBezTo>
                  <a:close/>
                </a:path>
              </a:pathLst>
            </a:custGeom>
            <a:solidFill>
              <a:srgbClr val="37598C"/>
            </a:solidFill>
            <a:ln w="6350" cap="flat">
              <a:noFill/>
              <a:prstDash val="solid"/>
              <a:round/>
            </a:ln>
          </p:spPr>
          <p:txBody>
            <a:bodyPr rtlCol="0" anchor="ctr"/>
            <a:lstStyle/>
            <a:p>
              <a:endParaRPr lang="en-US"/>
            </a:p>
          </p:txBody>
        </p:sp>
        <p:sp>
          <p:nvSpPr>
            <p:cNvPr id="1015" name="Freeform: Shape 1014">
              <a:extLst>
                <a:ext uri="{FF2B5EF4-FFF2-40B4-BE49-F238E27FC236}">
                  <a16:creationId xmlns:a16="http://schemas.microsoft.com/office/drawing/2014/main" id="{4CB55125-8692-2410-7091-7EACD70C313E}"/>
                </a:ext>
              </a:extLst>
            </p:cNvPr>
            <p:cNvSpPr/>
            <p:nvPr/>
          </p:nvSpPr>
          <p:spPr>
            <a:xfrm>
              <a:off x="5937068" y="4187923"/>
              <a:ext cx="29933" cy="29933"/>
            </a:xfrm>
            <a:custGeom>
              <a:avLst/>
              <a:gdLst>
                <a:gd name="connsiteX0" fmla="*/ 30364 w 29933"/>
                <a:gd name="connsiteY0" fmla="*/ 15263 h 29933"/>
                <a:gd name="connsiteX1" fmla="*/ 15398 w 29933"/>
                <a:gd name="connsiteY1" fmla="*/ 30230 h 29933"/>
                <a:gd name="connsiteX2" fmla="*/ 431 w 29933"/>
                <a:gd name="connsiteY2" fmla="*/ 15263 h 29933"/>
                <a:gd name="connsiteX3" fmla="*/ 15398 w 29933"/>
                <a:gd name="connsiteY3" fmla="*/ 297 h 29933"/>
                <a:gd name="connsiteX4" fmla="*/ 30364 w 29933"/>
                <a:gd name="connsiteY4" fmla="*/ 1526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63"/>
                  </a:moveTo>
                  <a:cubicBezTo>
                    <a:pt x="30364" y="23529"/>
                    <a:pt x="23663" y="30230"/>
                    <a:pt x="15398" y="30230"/>
                  </a:cubicBezTo>
                  <a:cubicBezTo>
                    <a:pt x="7132" y="30230"/>
                    <a:pt x="431" y="23529"/>
                    <a:pt x="431" y="15263"/>
                  </a:cubicBezTo>
                  <a:cubicBezTo>
                    <a:pt x="431" y="6998"/>
                    <a:pt x="7132" y="297"/>
                    <a:pt x="15398" y="297"/>
                  </a:cubicBezTo>
                  <a:cubicBezTo>
                    <a:pt x="23663" y="297"/>
                    <a:pt x="30364" y="6998"/>
                    <a:pt x="30364" y="15263"/>
                  </a:cubicBezTo>
                  <a:close/>
                </a:path>
              </a:pathLst>
            </a:custGeom>
            <a:solidFill>
              <a:srgbClr val="3D4A89"/>
            </a:solidFill>
            <a:ln w="6350" cap="flat">
              <a:noFill/>
              <a:prstDash val="solid"/>
              <a:round/>
            </a:ln>
          </p:spPr>
          <p:txBody>
            <a:bodyPr rtlCol="0" anchor="ctr"/>
            <a:lstStyle/>
            <a:p>
              <a:endParaRPr lang="en-US"/>
            </a:p>
          </p:txBody>
        </p:sp>
        <p:sp>
          <p:nvSpPr>
            <p:cNvPr id="1016" name="Freeform: Shape 1015">
              <a:extLst>
                <a:ext uri="{FF2B5EF4-FFF2-40B4-BE49-F238E27FC236}">
                  <a16:creationId xmlns:a16="http://schemas.microsoft.com/office/drawing/2014/main" id="{476D1A52-0EF0-287F-74FC-F21CEA2CE181}"/>
                </a:ext>
              </a:extLst>
            </p:cNvPr>
            <p:cNvSpPr/>
            <p:nvPr/>
          </p:nvSpPr>
          <p:spPr>
            <a:xfrm>
              <a:off x="5955007" y="4172703"/>
              <a:ext cx="29933" cy="29933"/>
            </a:xfrm>
            <a:custGeom>
              <a:avLst/>
              <a:gdLst>
                <a:gd name="connsiteX0" fmla="*/ 30366 w 29933"/>
                <a:gd name="connsiteY0" fmla="*/ 15262 h 29933"/>
                <a:gd name="connsiteX1" fmla="*/ 15399 w 29933"/>
                <a:gd name="connsiteY1" fmla="*/ 30228 h 29933"/>
                <a:gd name="connsiteX2" fmla="*/ 433 w 29933"/>
                <a:gd name="connsiteY2" fmla="*/ 15262 h 29933"/>
                <a:gd name="connsiteX3" fmla="*/ 15399 w 29933"/>
                <a:gd name="connsiteY3" fmla="*/ 295 h 29933"/>
                <a:gd name="connsiteX4" fmla="*/ 30366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2"/>
                  </a:moveTo>
                  <a:cubicBezTo>
                    <a:pt x="30366" y="23528"/>
                    <a:pt x="23665" y="30228"/>
                    <a:pt x="15399" y="30228"/>
                  </a:cubicBezTo>
                  <a:cubicBezTo>
                    <a:pt x="7134" y="30228"/>
                    <a:pt x="433" y="23528"/>
                    <a:pt x="433" y="15262"/>
                  </a:cubicBezTo>
                  <a:cubicBezTo>
                    <a:pt x="433" y="6996"/>
                    <a:pt x="7134" y="295"/>
                    <a:pt x="15399" y="295"/>
                  </a:cubicBezTo>
                  <a:cubicBezTo>
                    <a:pt x="23665" y="295"/>
                    <a:pt x="30366" y="6996"/>
                    <a:pt x="30366" y="15262"/>
                  </a:cubicBezTo>
                  <a:close/>
                </a:path>
              </a:pathLst>
            </a:custGeom>
            <a:solidFill>
              <a:srgbClr val="3A538B"/>
            </a:solidFill>
            <a:ln w="6350" cap="flat">
              <a:noFill/>
              <a:prstDash val="solid"/>
              <a:round/>
            </a:ln>
          </p:spPr>
          <p:txBody>
            <a:bodyPr rtlCol="0" anchor="ctr"/>
            <a:lstStyle/>
            <a:p>
              <a:endParaRPr lang="en-US"/>
            </a:p>
          </p:txBody>
        </p:sp>
        <p:sp>
          <p:nvSpPr>
            <p:cNvPr id="1017" name="Freeform: Shape 1016">
              <a:extLst>
                <a:ext uri="{FF2B5EF4-FFF2-40B4-BE49-F238E27FC236}">
                  <a16:creationId xmlns:a16="http://schemas.microsoft.com/office/drawing/2014/main" id="{B8E3C844-71F5-3B57-6A49-4FEEE3A577BF}"/>
                </a:ext>
              </a:extLst>
            </p:cNvPr>
            <p:cNvSpPr/>
            <p:nvPr/>
          </p:nvSpPr>
          <p:spPr>
            <a:xfrm>
              <a:off x="6062394" y="4158174"/>
              <a:ext cx="29933" cy="29933"/>
            </a:xfrm>
            <a:custGeom>
              <a:avLst/>
              <a:gdLst>
                <a:gd name="connsiteX0" fmla="*/ 30377 w 29933"/>
                <a:gd name="connsiteY0" fmla="*/ 15260 h 29933"/>
                <a:gd name="connsiteX1" fmla="*/ 15411 w 29933"/>
                <a:gd name="connsiteY1" fmla="*/ 30227 h 29933"/>
                <a:gd name="connsiteX2" fmla="*/ 444 w 29933"/>
                <a:gd name="connsiteY2" fmla="*/ 15260 h 29933"/>
                <a:gd name="connsiteX3" fmla="*/ 15411 w 29933"/>
                <a:gd name="connsiteY3" fmla="*/ 294 h 29933"/>
                <a:gd name="connsiteX4" fmla="*/ 30377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60"/>
                  </a:moveTo>
                  <a:cubicBezTo>
                    <a:pt x="30377" y="23526"/>
                    <a:pt x="23677" y="30227"/>
                    <a:pt x="15411" y="30227"/>
                  </a:cubicBezTo>
                  <a:cubicBezTo>
                    <a:pt x="7145" y="30227"/>
                    <a:pt x="444" y="23526"/>
                    <a:pt x="444" y="15260"/>
                  </a:cubicBezTo>
                  <a:cubicBezTo>
                    <a:pt x="444" y="6994"/>
                    <a:pt x="7145" y="294"/>
                    <a:pt x="15411" y="294"/>
                  </a:cubicBezTo>
                  <a:cubicBezTo>
                    <a:pt x="23677" y="294"/>
                    <a:pt x="30377" y="6994"/>
                    <a:pt x="30377" y="15260"/>
                  </a:cubicBezTo>
                  <a:close/>
                </a:path>
              </a:pathLst>
            </a:custGeom>
            <a:solidFill>
              <a:srgbClr val="2E6B8E"/>
            </a:solidFill>
            <a:ln w="6350" cap="flat">
              <a:noFill/>
              <a:prstDash val="solid"/>
              <a:round/>
            </a:ln>
          </p:spPr>
          <p:txBody>
            <a:bodyPr rtlCol="0" anchor="ctr"/>
            <a:lstStyle/>
            <a:p>
              <a:endParaRPr lang="en-US"/>
            </a:p>
          </p:txBody>
        </p:sp>
        <p:sp>
          <p:nvSpPr>
            <p:cNvPr id="1018" name="Freeform: Shape 1017">
              <a:extLst>
                <a:ext uri="{FF2B5EF4-FFF2-40B4-BE49-F238E27FC236}">
                  <a16:creationId xmlns:a16="http://schemas.microsoft.com/office/drawing/2014/main" id="{B863497A-F6F9-600B-C33B-461195335497}"/>
                </a:ext>
              </a:extLst>
            </p:cNvPr>
            <p:cNvSpPr/>
            <p:nvPr/>
          </p:nvSpPr>
          <p:spPr>
            <a:xfrm>
              <a:off x="6051859" y="4159031"/>
              <a:ext cx="29933" cy="29933"/>
            </a:xfrm>
            <a:custGeom>
              <a:avLst/>
              <a:gdLst>
                <a:gd name="connsiteX0" fmla="*/ 30376 w 29933"/>
                <a:gd name="connsiteY0" fmla="*/ 15260 h 29933"/>
                <a:gd name="connsiteX1" fmla="*/ 15410 w 29933"/>
                <a:gd name="connsiteY1" fmla="*/ 30227 h 29933"/>
                <a:gd name="connsiteX2" fmla="*/ 443 w 29933"/>
                <a:gd name="connsiteY2" fmla="*/ 15260 h 29933"/>
                <a:gd name="connsiteX3" fmla="*/ 15410 w 29933"/>
                <a:gd name="connsiteY3" fmla="*/ 294 h 29933"/>
                <a:gd name="connsiteX4" fmla="*/ 30376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60"/>
                  </a:moveTo>
                  <a:cubicBezTo>
                    <a:pt x="30376" y="23526"/>
                    <a:pt x="23675" y="30227"/>
                    <a:pt x="15410" y="30227"/>
                  </a:cubicBezTo>
                  <a:cubicBezTo>
                    <a:pt x="7144" y="30227"/>
                    <a:pt x="443" y="23526"/>
                    <a:pt x="443" y="15260"/>
                  </a:cubicBezTo>
                  <a:cubicBezTo>
                    <a:pt x="443" y="6995"/>
                    <a:pt x="7144" y="294"/>
                    <a:pt x="15410" y="294"/>
                  </a:cubicBezTo>
                  <a:cubicBezTo>
                    <a:pt x="23675" y="294"/>
                    <a:pt x="30376" y="6995"/>
                    <a:pt x="30376" y="15260"/>
                  </a:cubicBezTo>
                  <a:close/>
                </a:path>
              </a:pathLst>
            </a:custGeom>
            <a:solidFill>
              <a:srgbClr val="2F698D"/>
            </a:solidFill>
            <a:ln w="6350" cap="flat">
              <a:noFill/>
              <a:prstDash val="solid"/>
              <a:round/>
            </a:ln>
          </p:spPr>
          <p:txBody>
            <a:bodyPr rtlCol="0" anchor="ctr"/>
            <a:lstStyle/>
            <a:p>
              <a:endParaRPr lang="en-US"/>
            </a:p>
          </p:txBody>
        </p:sp>
        <p:sp>
          <p:nvSpPr>
            <p:cNvPr id="1019" name="Freeform: Shape 1018">
              <a:extLst>
                <a:ext uri="{FF2B5EF4-FFF2-40B4-BE49-F238E27FC236}">
                  <a16:creationId xmlns:a16="http://schemas.microsoft.com/office/drawing/2014/main" id="{1DF09348-E5B6-3151-1C6F-21B4C7829C01}"/>
                </a:ext>
              </a:extLst>
            </p:cNvPr>
            <p:cNvSpPr/>
            <p:nvPr/>
          </p:nvSpPr>
          <p:spPr>
            <a:xfrm>
              <a:off x="6007648" y="4170590"/>
              <a:ext cx="29933" cy="29933"/>
            </a:xfrm>
            <a:custGeom>
              <a:avLst/>
              <a:gdLst>
                <a:gd name="connsiteX0" fmla="*/ 30372 w 29933"/>
                <a:gd name="connsiteY0" fmla="*/ 15262 h 29933"/>
                <a:gd name="connsiteX1" fmla="*/ 15405 w 29933"/>
                <a:gd name="connsiteY1" fmla="*/ 30228 h 29933"/>
                <a:gd name="connsiteX2" fmla="*/ 438 w 29933"/>
                <a:gd name="connsiteY2" fmla="*/ 15262 h 29933"/>
                <a:gd name="connsiteX3" fmla="*/ 15405 w 29933"/>
                <a:gd name="connsiteY3" fmla="*/ 295 h 29933"/>
                <a:gd name="connsiteX4" fmla="*/ 30372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2"/>
                  </a:moveTo>
                  <a:cubicBezTo>
                    <a:pt x="30372" y="23527"/>
                    <a:pt x="23671" y="30228"/>
                    <a:pt x="15405" y="30228"/>
                  </a:cubicBezTo>
                  <a:cubicBezTo>
                    <a:pt x="7139" y="30228"/>
                    <a:pt x="438" y="23527"/>
                    <a:pt x="438" y="15262"/>
                  </a:cubicBezTo>
                  <a:cubicBezTo>
                    <a:pt x="438" y="6996"/>
                    <a:pt x="7139" y="295"/>
                    <a:pt x="15405" y="295"/>
                  </a:cubicBezTo>
                  <a:cubicBezTo>
                    <a:pt x="23671" y="295"/>
                    <a:pt x="30372" y="6996"/>
                    <a:pt x="30372" y="15262"/>
                  </a:cubicBezTo>
                  <a:close/>
                </a:path>
              </a:pathLst>
            </a:custGeom>
            <a:solidFill>
              <a:srgbClr val="37598C"/>
            </a:solidFill>
            <a:ln w="6350" cap="flat">
              <a:noFill/>
              <a:prstDash val="solid"/>
              <a:round/>
            </a:ln>
          </p:spPr>
          <p:txBody>
            <a:bodyPr rtlCol="0" anchor="ctr"/>
            <a:lstStyle/>
            <a:p>
              <a:endParaRPr lang="en-US"/>
            </a:p>
          </p:txBody>
        </p:sp>
        <p:sp>
          <p:nvSpPr>
            <p:cNvPr id="1020" name="Freeform: Shape 1019">
              <a:extLst>
                <a:ext uri="{FF2B5EF4-FFF2-40B4-BE49-F238E27FC236}">
                  <a16:creationId xmlns:a16="http://schemas.microsoft.com/office/drawing/2014/main" id="{D28D6128-DF33-8439-392A-DFEDBB106454}"/>
                </a:ext>
              </a:extLst>
            </p:cNvPr>
            <p:cNvSpPr/>
            <p:nvPr/>
          </p:nvSpPr>
          <p:spPr>
            <a:xfrm>
              <a:off x="5935716" y="4176006"/>
              <a:ext cx="29933" cy="29933"/>
            </a:xfrm>
            <a:custGeom>
              <a:avLst/>
              <a:gdLst>
                <a:gd name="connsiteX0" fmla="*/ 30364 w 29933"/>
                <a:gd name="connsiteY0" fmla="*/ 15262 h 29933"/>
                <a:gd name="connsiteX1" fmla="*/ 15397 w 29933"/>
                <a:gd name="connsiteY1" fmla="*/ 30229 h 29933"/>
                <a:gd name="connsiteX2" fmla="*/ 431 w 29933"/>
                <a:gd name="connsiteY2" fmla="*/ 15262 h 29933"/>
                <a:gd name="connsiteX3" fmla="*/ 15397 w 29933"/>
                <a:gd name="connsiteY3" fmla="*/ 295 h 29933"/>
                <a:gd name="connsiteX4" fmla="*/ 30364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62"/>
                  </a:moveTo>
                  <a:cubicBezTo>
                    <a:pt x="30364" y="23528"/>
                    <a:pt x="23663" y="30229"/>
                    <a:pt x="15397" y="30229"/>
                  </a:cubicBezTo>
                  <a:cubicBezTo>
                    <a:pt x="7132" y="30229"/>
                    <a:pt x="431" y="23528"/>
                    <a:pt x="431" y="15262"/>
                  </a:cubicBezTo>
                  <a:cubicBezTo>
                    <a:pt x="431" y="6996"/>
                    <a:pt x="7132" y="295"/>
                    <a:pt x="15397" y="295"/>
                  </a:cubicBezTo>
                  <a:cubicBezTo>
                    <a:pt x="23663" y="295"/>
                    <a:pt x="30364" y="6996"/>
                    <a:pt x="30364" y="15262"/>
                  </a:cubicBezTo>
                  <a:close/>
                </a:path>
              </a:pathLst>
            </a:custGeom>
            <a:solidFill>
              <a:srgbClr val="472777"/>
            </a:solidFill>
            <a:ln w="6350" cap="flat">
              <a:noFill/>
              <a:prstDash val="solid"/>
              <a:round/>
            </a:ln>
          </p:spPr>
          <p:txBody>
            <a:bodyPr rtlCol="0" anchor="ctr"/>
            <a:lstStyle/>
            <a:p>
              <a:endParaRPr lang="en-US"/>
            </a:p>
          </p:txBody>
        </p:sp>
        <p:sp>
          <p:nvSpPr>
            <p:cNvPr id="1021" name="Freeform: Shape 1020">
              <a:extLst>
                <a:ext uri="{FF2B5EF4-FFF2-40B4-BE49-F238E27FC236}">
                  <a16:creationId xmlns:a16="http://schemas.microsoft.com/office/drawing/2014/main" id="{41C285FF-8B9A-FA05-7176-2C284CD4C737}"/>
                </a:ext>
              </a:extLst>
            </p:cNvPr>
            <p:cNvSpPr/>
            <p:nvPr/>
          </p:nvSpPr>
          <p:spPr>
            <a:xfrm>
              <a:off x="6046750" y="4168418"/>
              <a:ext cx="29933" cy="29933"/>
            </a:xfrm>
            <a:custGeom>
              <a:avLst/>
              <a:gdLst>
                <a:gd name="connsiteX0" fmla="*/ 30376 w 29933"/>
                <a:gd name="connsiteY0" fmla="*/ 15261 h 29933"/>
                <a:gd name="connsiteX1" fmla="*/ 15409 w 29933"/>
                <a:gd name="connsiteY1" fmla="*/ 30228 h 29933"/>
                <a:gd name="connsiteX2" fmla="*/ 442 w 29933"/>
                <a:gd name="connsiteY2" fmla="*/ 15261 h 29933"/>
                <a:gd name="connsiteX3" fmla="*/ 15409 w 29933"/>
                <a:gd name="connsiteY3" fmla="*/ 295 h 29933"/>
                <a:gd name="connsiteX4" fmla="*/ 30376 w 29933"/>
                <a:gd name="connsiteY4" fmla="*/ 1526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61"/>
                  </a:moveTo>
                  <a:cubicBezTo>
                    <a:pt x="30376" y="23527"/>
                    <a:pt x="23675" y="30228"/>
                    <a:pt x="15409" y="30228"/>
                  </a:cubicBezTo>
                  <a:cubicBezTo>
                    <a:pt x="7143" y="30228"/>
                    <a:pt x="442" y="23527"/>
                    <a:pt x="442" y="15261"/>
                  </a:cubicBezTo>
                  <a:cubicBezTo>
                    <a:pt x="442" y="6995"/>
                    <a:pt x="7143" y="295"/>
                    <a:pt x="15409" y="295"/>
                  </a:cubicBezTo>
                  <a:cubicBezTo>
                    <a:pt x="23675" y="295"/>
                    <a:pt x="30376" y="6995"/>
                    <a:pt x="30376" y="15261"/>
                  </a:cubicBezTo>
                  <a:close/>
                </a:path>
              </a:pathLst>
            </a:custGeom>
            <a:solidFill>
              <a:srgbClr val="404387"/>
            </a:solidFill>
            <a:ln w="6350" cap="flat">
              <a:noFill/>
              <a:prstDash val="solid"/>
              <a:round/>
            </a:ln>
          </p:spPr>
          <p:txBody>
            <a:bodyPr rtlCol="0" anchor="ctr"/>
            <a:lstStyle/>
            <a:p>
              <a:endParaRPr lang="en-US"/>
            </a:p>
          </p:txBody>
        </p:sp>
        <p:sp>
          <p:nvSpPr>
            <p:cNvPr id="1022" name="Freeform: Shape 1021">
              <a:extLst>
                <a:ext uri="{FF2B5EF4-FFF2-40B4-BE49-F238E27FC236}">
                  <a16:creationId xmlns:a16="http://schemas.microsoft.com/office/drawing/2014/main" id="{14810791-F5C1-DE36-65F3-2726017CA697}"/>
                </a:ext>
              </a:extLst>
            </p:cNvPr>
            <p:cNvSpPr/>
            <p:nvPr/>
          </p:nvSpPr>
          <p:spPr>
            <a:xfrm>
              <a:off x="6001142" y="4156158"/>
              <a:ext cx="29933" cy="29933"/>
            </a:xfrm>
            <a:custGeom>
              <a:avLst/>
              <a:gdLst>
                <a:gd name="connsiteX0" fmla="*/ 30371 w 29933"/>
                <a:gd name="connsiteY0" fmla="*/ 15260 h 29933"/>
                <a:gd name="connsiteX1" fmla="*/ 15404 w 29933"/>
                <a:gd name="connsiteY1" fmla="*/ 30227 h 29933"/>
                <a:gd name="connsiteX2" fmla="*/ 438 w 29933"/>
                <a:gd name="connsiteY2" fmla="*/ 15260 h 29933"/>
                <a:gd name="connsiteX3" fmla="*/ 15404 w 29933"/>
                <a:gd name="connsiteY3" fmla="*/ 293 h 29933"/>
                <a:gd name="connsiteX4" fmla="*/ 30371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60"/>
                  </a:moveTo>
                  <a:cubicBezTo>
                    <a:pt x="30371" y="23526"/>
                    <a:pt x="23670" y="30227"/>
                    <a:pt x="15404" y="30227"/>
                  </a:cubicBezTo>
                  <a:cubicBezTo>
                    <a:pt x="7138" y="30227"/>
                    <a:pt x="438" y="23526"/>
                    <a:pt x="438" y="15260"/>
                  </a:cubicBezTo>
                  <a:cubicBezTo>
                    <a:pt x="438" y="6994"/>
                    <a:pt x="7138" y="293"/>
                    <a:pt x="15404" y="293"/>
                  </a:cubicBezTo>
                  <a:cubicBezTo>
                    <a:pt x="23670" y="293"/>
                    <a:pt x="30371" y="6994"/>
                    <a:pt x="30371" y="15260"/>
                  </a:cubicBezTo>
                  <a:close/>
                </a:path>
              </a:pathLst>
            </a:custGeom>
            <a:solidFill>
              <a:srgbClr val="345E8D"/>
            </a:solidFill>
            <a:ln w="6350" cap="flat">
              <a:noFill/>
              <a:prstDash val="solid"/>
              <a:round/>
            </a:ln>
          </p:spPr>
          <p:txBody>
            <a:bodyPr rtlCol="0" anchor="ctr"/>
            <a:lstStyle/>
            <a:p>
              <a:endParaRPr lang="en-US"/>
            </a:p>
          </p:txBody>
        </p:sp>
        <p:sp>
          <p:nvSpPr>
            <p:cNvPr id="1023" name="Freeform: Shape 1022">
              <a:extLst>
                <a:ext uri="{FF2B5EF4-FFF2-40B4-BE49-F238E27FC236}">
                  <a16:creationId xmlns:a16="http://schemas.microsoft.com/office/drawing/2014/main" id="{3C8D0CFF-934B-3216-A285-3C3BFB144BE4}"/>
                </a:ext>
              </a:extLst>
            </p:cNvPr>
            <p:cNvSpPr/>
            <p:nvPr/>
          </p:nvSpPr>
          <p:spPr>
            <a:xfrm>
              <a:off x="5972527" y="4167686"/>
              <a:ext cx="29933" cy="29933"/>
            </a:xfrm>
            <a:custGeom>
              <a:avLst/>
              <a:gdLst>
                <a:gd name="connsiteX0" fmla="*/ 30368 w 29933"/>
                <a:gd name="connsiteY0" fmla="*/ 15261 h 29933"/>
                <a:gd name="connsiteX1" fmla="*/ 15401 w 29933"/>
                <a:gd name="connsiteY1" fmla="*/ 30228 h 29933"/>
                <a:gd name="connsiteX2" fmla="*/ 435 w 29933"/>
                <a:gd name="connsiteY2" fmla="*/ 15261 h 29933"/>
                <a:gd name="connsiteX3" fmla="*/ 15401 w 29933"/>
                <a:gd name="connsiteY3" fmla="*/ 295 h 29933"/>
                <a:gd name="connsiteX4" fmla="*/ 30368 w 29933"/>
                <a:gd name="connsiteY4" fmla="*/ 1526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61"/>
                  </a:moveTo>
                  <a:cubicBezTo>
                    <a:pt x="30368" y="23527"/>
                    <a:pt x="23667" y="30228"/>
                    <a:pt x="15401" y="30228"/>
                  </a:cubicBezTo>
                  <a:cubicBezTo>
                    <a:pt x="7135" y="30228"/>
                    <a:pt x="435" y="23527"/>
                    <a:pt x="435" y="15261"/>
                  </a:cubicBezTo>
                  <a:cubicBezTo>
                    <a:pt x="435" y="6995"/>
                    <a:pt x="7135" y="295"/>
                    <a:pt x="15401" y="295"/>
                  </a:cubicBezTo>
                  <a:cubicBezTo>
                    <a:pt x="23667" y="295"/>
                    <a:pt x="30368" y="6995"/>
                    <a:pt x="30368" y="15261"/>
                  </a:cubicBezTo>
                  <a:close/>
                </a:path>
              </a:pathLst>
            </a:custGeom>
            <a:solidFill>
              <a:srgbClr val="3A538B"/>
            </a:solidFill>
            <a:ln w="6350" cap="flat">
              <a:noFill/>
              <a:prstDash val="solid"/>
              <a:round/>
            </a:ln>
          </p:spPr>
          <p:txBody>
            <a:bodyPr rtlCol="0" anchor="ctr"/>
            <a:lstStyle/>
            <a:p>
              <a:endParaRPr lang="en-US"/>
            </a:p>
          </p:txBody>
        </p:sp>
        <p:sp>
          <p:nvSpPr>
            <p:cNvPr id="1024" name="Freeform: Shape 1023">
              <a:extLst>
                <a:ext uri="{FF2B5EF4-FFF2-40B4-BE49-F238E27FC236}">
                  <a16:creationId xmlns:a16="http://schemas.microsoft.com/office/drawing/2014/main" id="{F487A94E-620D-568A-CCB9-835FBAF0800C}"/>
                </a:ext>
              </a:extLst>
            </p:cNvPr>
            <p:cNvSpPr/>
            <p:nvPr/>
          </p:nvSpPr>
          <p:spPr>
            <a:xfrm>
              <a:off x="6122287" y="4149858"/>
              <a:ext cx="29933" cy="29933"/>
            </a:xfrm>
            <a:custGeom>
              <a:avLst/>
              <a:gdLst>
                <a:gd name="connsiteX0" fmla="*/ 30384 w 29933"/>
                <a:gd name="connsiteY0" fmla="*/ 15259 h 29933"/>
                <a:gd name="connsiteX1" fmla="*/ 15417 w 29933"/>
                <a:gd name="connsiteY1" fmla="*/ 30226 h 29933"/>
                <a:gd name="connsiteX2" fmla="*/ 450 w 29933"/>
                <a:gd name="connsiteY2" fmla="*/ 15259 h 29933"/>
                <a:gd name="connsiteX3" fmla="*/ 15417 w 29933"/>
                <a:gd name="connsiteY3" fmla="*/ 293 h 29933"/>
                <a:gd name="connsiteX4" fmla="*/ 30384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259"/>
                  </a:moveTo>
                  <a:cubicBezTo>
                    <a:pt x="30384" y="23525"/>
                    <a:pt x="23683" y="30226"/>
                    <a:pt x="15417" y="30226"/>
                  </a:cubicBezTo>
                  <a:cubicBezTo>
                    <a:pt x="7151" y="30226"/>
                    <a:pt x="450" y="23525"/>
                    <a:pt x="450" y="15259"/>
                  </a:cubicBezTo>
                  <a:cubicBezTo>
                    <a:pt x="450" y="6994"/>
                    <a:pt x="7151" y="293"/>
                    <a:pt x="15417" y="293"/>
                  </a:cubicBezTo>
                  <a:cubicBezTo>
                    <a:pt x="23683" y="293"/>
                    <a:pt x="30384" y="6994"/>
                    <a:pt x="30384" y="15259"/>
                  </a:cubicBezTo>
                  <a:close/>
                </a:path>
              </a:pathLst>
            </a:custGeom>
            <a:solidFill>
              <a:srgbClr val="2C708E"/>
            </a:solidFill>
            <a:ln w="6350" cap="flat">
              <a:noFill/>
              <a:prstDash val="solid"/>
              <a:round/>
            </a:ln>
          </p:spPr>
          <p:txBody>
            <a:bodyPr rtlCol="0" anchor="ctr"/>
            <a:lstStyle/>
            <a:p>
              <a:endParaRPr lang="en-US"/>
            </a:p>
          </p:txBody>
        </p:sp>
        <p:sp>
          <p:nvSpPr>
            <p:cNvPr id="1025" name="Freeform: Shape 1024">
              <a:extLst>
                <a:ext uri="{FF2B5EF4-FFF2-40B4-BE49-F238E27FC236}">
                  <a16:creationId xmlns:a16="http://schemas.microsoft.com/office/drawing/2014/main" id="{0BFD865B-9A86-D647-13B6-A44D768675C5}"/>
                </a:ext>
              </a:extLst>
            </p:cNvPr>
            <p:cNvSpPr/>
            <p:nvPr/>
          </p:nvSpPr>
          <p:spPr>
            <a:xfrm>
              <a:off x="6055617" y="4155201"/>
              <a:ext cx="29933" cy="29933"/>
            </a:xfrm>
            <a:custGeom>
              <a:avLst/>
              <a:gdLst>
                <a:gd name="connsiteX0" fmla="*/ 30377 w 29933"/>
                <a:gd name="connsiteY0" fmla="*/ 15260 h 29933"/>
                <a:gd name="connsiteX1" fmla="*/ 15410 w 29933"/>
                <a:gd name="connsiteY1" fmla="*/ 30227 h 29933"/>
                <a:gd name="connsiteX2" fmla="*/ 443 w 29933"/>
                <a:gd name="connsiteY2" fmla="*/ 15260 h 29933"/>
                <a:gd name="connsiteX3" fmla="*/ 15410 w 29933"/>
                <a:gd name="connsiteY3" fmla="*/ 293 h 29933"/>
                <a:gd name="connsiteX4" fmla="*/ 30377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60"/>
                  </a:moveTo>
                  <a:cubicBezTo>
                    <a:pt x="30377" y="23526"/>
                    <a:pt x="23676" y="30227"/>
                    <a:pt x="15410" y="30227"/>
                  </a:cubicBezTo>
                  <a:cubicBezTo>
                    <a:pt x="7144" y="30227"/>
                    <a:pt x="443" y="23526"/>
                    <a:pt x="443" y="15260"/>
                  </a:cubicBezTo>
                  <a:cubicBezTo>
                    <a:pt x="443" y="6994"/>
                    <a:pt x="7144" y="293"/>
                    <a:pt x="15410" y="293"/>
                  </a:cubicBezTo>
                  <a:cubicBezTo>
                    <a:pt x="23676" y="293"/>
                    <a:pt x="30377" y="6994"/>
                    <a:pt x="30377" y="15260"/>
                  </a:cubicBezTo>
                  <a:close/>
                </a:path>
              </a:pathLst>
            </a:custGeom>
            <a:solidFill>
              <a:srgbClr val="2D6F8E"/>
            </a:solidFill>
            <a:ln w="6350" cap="flat">
              <a:noFill/>
              <a:prstDash val="solid"/>
              <a:round/>
            </a:ln>
          </p:spPr>
          <p:txBody>
            <a:bodyPr rtlCol="0" anchor="ctr"/>
            <a:lstStyle/>
            <a:p>
              <a:endParaRPr lang="en-US"/>
            </a:p>
          </p:txBody>
        </p:sp>
        <p:sp>
          <p:nvSpPr>
            <p:cNvPr id="1026" name="Freeform: Shape 1025">
              <a:extLst>
                <a:ext uri="{FF2B5EF4-FFF2-40B4-BE49-F238E27FC236}">
                  <a16:creationId xmlns:a16="http://schemas.microsoft.com/office/drawing/2014/main" id="{831D4CD0-089C-15F4-9F74-B7D3BE35E6B4}"/>
                </a:ext>
              </a:extLst>
            </p:cNvPr>
            <p:cNvSpPr/>
            <p:nvPr/>
          </p:nvSpPr>
          <p:spPr>
            <a:xfrm>
              <a:off x="5992233" y="4162115"/>
              <a:ext cx="29933" cy="29933"/>
            </a:xfrm>
            <a:custGeom>
              <a:avLst/>
              <a:gdLst>
                <a:gd name="connsiteX0" fmla="*/ 30370 w 29933"/>
                <a:gd name="connsiteY0" fmla="*/ 15261 h 29933"/>
                <a:gd name="connsiteX1" fmla="*/ 15403 w 29933"/>
                <a:gd name="connsiteY1" fmla="*/ 30227 h 29933"/>
                <a:gd name="connsiteX2" fmla="*/ 437 w 29933"/>
                <a:gd name="connsiteY2" fmla="*/ 15261 h 29933"/>
                <a:gd name="connsiteX3" fmla="*/ 15403 w 29933"/>
                <a:gd name="connsiteY3" fmla="*/ 294 h 29933"/>
                <a:gd name="connsiteX4" fmla="*/ 30370 w 29933"/>
                <a:gd name="connsiteY4" fmla="*/ 1526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61"/>
                  </a:moveTo>
                  <a:cubicBezTo>
                    <a:pt x="30370" y="23527"/>
                    <a:pt x="23669" y="30227"/>
                    <a:pt x="15403" y="30227"/>
                  </a:cubicBezTo>
                  <a:cubicBezTo>
                    <a:pt x="7137" y="30227"/>
                    <a:pt x="437" y="23527"/>
                    <a:pt x="437" y="15261"/>
                  </a:cubicBezTo>
                  <a:cubicBezTo>
                    <a:pt x="437" y="6995"/>
                    <a:pt x="7137" y="294"/>
                    <a:pt x="15403" y="294"/>
                  </a:cubicBezTo>
                  <a:cubicBezTo>
                    <a:pt x="23669" y="294"/>
                    <a:pt x="30370" y="6995"/>
                    <a:pt x="30370" y="15261"/>
                  </a:cubicBezTo>
                  <a:close/>
                </a:path>
              </a:pathLst>
            </a:custGeom>
            <a:solidFill>
              <a:srgbClr val="39558B"/>
            </a:solidFill>
            <a:ln w="6350" cap="flat">
              <a:noFill/>
              <a:prstDash val="solid"/>
              <a:round/>
            </a:ln>
          </p:spPr>
          <p:txBody>
            <a:bodyPr rtlCol="0" anchor="ctr"/>
            <a:lstStyle/>
            <a:p>
              <a:endParaRPr lang="en-US"/>
            </a:p>
          </p:txBody>
        </p:sp>
        <p:sp>
          <p:nvSpPr>
            <p:cNvPr id="1027" name="Freeform: Shape 1026">
              <a:extLst>
                <a:ext uri="{FF2B5EF4-FFF2-40B4-BE49-F238E27FC236}">
                  <a16:creationId xmlns:a16="http://schemas.microsoft.com/office/drawing/2014/main" id="{3D8BB36A-7E8B-D0A2-782E-E0583A3C28E9}"/>
                </a:ext>
              </a:extLst>
            </p:cNvPr>
            <p:cNvSpPr/>
            <p:nvPr/>
          </p:nvSpPr>
          <p:spPr>
            <a:xfrm>
              <a:off x="5999015" y="4158710"/>
              <a:ext cx="29933" cy="29933"/>
            </a:xfrm>
            <a:custGeom>
              <a:avLst/>
              <a:gdLst>
                <a:gd name="connsiteX0" fmla="*/ 30371 w 29933"/>
                <a:gd name="connsiteY0" fmla="*/ 15260 h 29933"/>
                <a:gd name="connsiteX1" fmla="*/ 15404 w 29933"/>
                <a:gd name="connsiteY1" fmla="*/ 30227 h 29933"/>
                <a:gd name="connsiteX2" fmla="*/ 437 w 29933"/>
                <a:gd name="connsiteY2" fmla="*/ 15260 h 29933"/>
                <a:gd name="connsiteX3" fmla="*/ 15404 w 29933"/>
                <a:gd name="connsiteY3" fmla="*/ 294 h 29933"/>
                <a:gd name="connsiteX4" fmla="*/ 30371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60"/>
                  </a:moveTo>
                  <a:cubicBezTo>
                    <a:pt x="30371" y="23526"/>
                    <a:pt x="23670" y="30227"/>
                    <a:pt x="15404" y="30227"/>
                  </a:cubicBezTo>
                  <a:cubicBezTo>
                    <a:pt x="7138" y="30227"/>
                    <a:pt x="437" y="23526"/>
                    <a:pt x="437" y="15260"/>
                  </a:cubicBezTo>
                  <a:cubicBezTo>
                    <a:pt x="437" y="6994"/>
                    <a:pt x="7138" y="294"/>
                    <a:pt x="15404" y="294"/>
                  </a:cubicBezTo>
                  <a:cubicBezTo>
                    <a:pt x="23670" y="294"/>
                    <a:pt x="30371" y="6994"/>
                    <a:pt x="30371" y="15260"/>
                  </a:cubicBezTo>
                  <a:close/>
                </a:path>
              </a:pathLst>
            </a:custGeom>
            <a:solidFill>
              <a:srgbClr val="3F4587"/>
            </a:solidFill>
            <a:ln w="6350" cap="flat">
              <a:noFill/>
              <a:prstDash val="solid"/>
              <a:round/>
            </a:ln>
          </p:spPr>
          <p:txBody>
            <a:bodyPr rtlCol="0" anchor="ctr"/>
            <a:lstStyle/>
            <a:p>
              <a:endParaRPr lang="en-US"/>
            </a:p>
          </p:txBody>
        </p:sp>
        <p:sp>
          <p:nvSpPr>
            <p:cNvPr id="1028" name="Freeform: Shape 1027">
              <a:extLst>
                <a:ext uri="{FF2B5EF4-FFF2-40B4-BE49-F238E27FC236}">
                  <a16:creationId xmlns:a16="http://schemas.microsoft.com/office/drawing/2014/main" id="{FF326861-1881-0F45-476B-D27B55776325}"/>
                </a:ext>
              </a:extLst>
            </p:cNvPr>
            <p:cNvSpPr/>
            <p:nvPr/>
          </p:nvSpPr>
          <p:spPr>
            <a:xfrm>
              <a:off x="5907653" y="4176603"/>
              <a:ext cx="29933" cy="29933"/>
            </a:xfrm>
            <a:custGeom>
              <a:avLst/>
              <a:gdLst>
                <a:gd name="connsiteX0" fmla="*/ 30361 w 29933"/>
                <a:gd name="connsiteY0" fmla="*/ 15262 h 29933"/>
                <a:gd name="connsiteX1" fmla="*/ 15394 w 29933"/>
                <a:gd name="connsiteY1" fmla="*/ 30229 h 29933"/>
                <a:gd name="connsiteX2" fmla="*/ 428 w 29933"/>
                <a:gd name="connsiteY2" fmla="*/ 15262 h 29933"/>
                <a:gd name="connsiteX3" fmla="*/ 15394 w 29933"/>
                <a:gd name="connsiteY3" fmla="*/ 296 h 29933"/>
                <a:gd name="connsiteX4" fmla="*/ 30361 w 29933"/>
                <a:gd name="connsiteY4" fmla="*/ 1526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62"/>
                  </a:moveTo>
                  <a:cubicBezTo>
                    <a:pt x="30361" y="23528"/>
                    <a:pt x="23660" y="30229"/>
                    <a:pt x="15394" y="30229"/>
                  </a:cubicBezTo>
                  <a:cubicBezTo>
                    <a:pt x="7129" y="30229"/>
                    <a:pt x="428" y="23528"/>
                    <a:pt x="428" y="15262"/>
                  </a:cubicBezTo>
                  <a:cubicBezTo>
                    <a:pt x="428" y="6996"/>
                    <a:pt x="7129" y="296"/>
                    <a:pt x="15394" y="296"/>
                  </a:cubicBezTo>
                  <a:cubicBezTo>
                    <a:pt x="23660" y="296"/>
                    <a:pt x="30361" y="6996"/>
                    <a:pt x="30361" y="15262"/>
                  </a:cubicBezTo>
                  <a:close/>
                </a:path>
              </a:pathLst>
            </a:custGeom>
            <a:solidFill>
              <a:srgbClr val="48196B"/>
            </a:solidFill>
            <a:ln w="6350" cap="flat">
              <a:noFill/>
              <a:prstDash val="solid"/>
              <a:round/>
            </a:ln>
          </p:spPr>
          <p:txBody>
            <a:bodyPr rtlCol="0" anchor="ctr"/>
            <a:lstStyle/>
            <a:p>
              <a:endParaRPr lang="en-US"/>
            </a:p>
          </p:txBody>
        </p:sp>
        <p:sp>
          <p:nvSpPr>
            <p:cNvPr id="1029" name="Freeform: Shape 1028">
              <a:extLst>
                <a:ext uri="{FF2B5EF4-FFF2-40B4-BE49-F238E27FC236}">
                  <a16:creationId xmlns:a16="http://schemas.microsoft.com/office/drawing/2014/main" id="{4C7B6F83-8298-313A-1584-2A0D2E7D27CC}"/>
                </a:ext>
              </a:extLst>
            </p:cNvPr>
            <p:cNvSpPr/>
            <p:nvPr/>
          </p:nvSpPr>
          <p:spPr>
            <a:xfrm>
              <a:off x="5994720" y="4149910"/>
              <a:ext cx="29933" cy="29933"/>
            </a:xfrm>
            <a:custGeom>
              <a:avLst/>
              <a:gdLst>
                <a:gd name="connsiteX0" fmla="*/ 30370 w 29933"/>
                <a:gd name="connsiteY0" fmla="*/ 15259 h 29933"/>
                <a:gd name="connsiteX1" fmla="*/ 15404 w 29933"/>
                <a:gd name="connsiteY1" fmla="*/ 30226 h 29933"/>
                <a:gd name="connsiteX2" fmla="*/ 437 w 29933"/>
                <a:gd name="connsiteY2" fmla="*/ 15259 h 29933"/>
                <a:gd name="connsiteX3" fmla="*/ 15404 w 29933"/>
                <a:gd name="connsiteY3" fmla="*/ 293 h 29933"/>
                <a:gd name="connsiteX4" fmla="*/ 30370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9"/>
                  </a:moveTo>
                  <a:cubicBezTo>
                    <a:pt x="30370" y="23525"/>
                    <a:pt x="23669" y="30226"/>
                    <a:pt x="15404" y="30226"/>
                  </a:cubicBezTo>
                  <a:cubicBezTo>
                    <a:pt x="7138" y="30226"/>
                    <a:pt x="437" y="23525"/>
                    <a:pt x="437" y="15259"/>
                  </a:cubicBezTo>
                  <a:cubicBezTo>
                    <a:pt x="437" y="6994"/>
                    <a:pt x="7138" y="293"/>
                    <a:pt x="15404" y="293"/>
                  </a:cubicBezTo>
                  <a:cubicBezTo>
                    <a:pt x="23669" y="293"/>
                    <a:pt x="30370" y="6994"/>
                    <a:pt x="30370" y="15259"/>
                  </a:cubicBezTo>
                  <a:close/>
                </a:path>
              </a:pathLst>
            </a:custGeom>
            <a:solidFill>
              <a:srgbClr val="33608D"/>
            </a:solidFill>
            <a:ln w="6350" cap="flat">
              <a:noFill/>
              <a:prstDash val="solid"/>
              <a:round/>
            </a:ln>
          </p:spPr>
          <p:txBody>
            <a:bodyPr rtlCol="0" anchor="ctr"/>
            <a:lstStyle/>
            <a:p>
              <a:endParaRPr lang="en-US"/>
            </a:p>
          </p:txBody>
        </p:sp>
        <p:sp>
          <p:nvSpPr>
            <p:cNvPr id="1030" name="Freeform: Shape 1029">
              <a:extLst>
                <a:ext uri="{FF2B5EF4-FFF2-40B4-BE49-F238E27FC236}">
                  <a16:creationId xmlns:a16="http://schemas.microsoft.com/office/drawing/2014/main" id="{108D37F6-DB3C-2B60-C7DE-55A68E8A4BDC}"/>
                </a:ext>
              </a:extLst>
            </p:cNvPr>
            <p:cNvSpPr/>
            <p:nvPr/>
          </p:nvSpPr>
          <p:spPr>
            <a:xfrm>
              <a:off x="6091824" y="4142952"/>
              <a:ext cx="29933" cy="29933"/>
            </a:xfrm>
            <a:custGeom>
              <a:avLst/>
              <a:gdLst>
                <a:gd name="connsiteX0" fmla="*/ 30380 w 29933"/>
                <a:gd name="connsiteY0" fmla="*/ 15259 h 29933"/>
                <a:gd name="connsiteX1" fmla="*/ 15414 w 29933"/>
                <a:gd name="connsiteY1" fmla="*/ 30225 h 29933"/>
                <a:gd name="connsiteX2" fmla="*/ 447 w 29933"/>
                <a:gd name="connsiteY2" fmla="*/ 15259 h 29933"/>
                <a:gd name="connsiteX3" fmla="*/ 15414 w 29933"/>
                <a:gd name="connsiteY3" fmla="*/ 292 h 29933"/>
                <a:gd name="connsiteX4" fmla="*/ 30380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59"/>
                  </a:moveTo>
                  <a:cubicBezTo>
                    <a:pt x="30380" y="23525"/>
                    <a:pt x="23680" y="30225"/>
                    <a:pt x="15414" y="30225"/>
                  </a:cubicBezTo>
                  <a:cubicBezTo>
                    <a:pt x="7148" y="30225"/>
                    <a:pt x="447" y="23525"/>
                    <a:pt x="447" y="15259"/>
                  </a:cubicBezTo>
                  <a:cubicBezTo>
                    <a:pt x="447" y="6993"/>
                    <a:pt x="7148" y="292"/>
                    <a:pt x="15414" y="292"/>
                  </a:cubicBezTo>
                  <a:cubicBezTo>
                    <a:pt x="23680" y="292"/>
                    <a:pt x="30380" y="6993"/>
                    <a:pt x="30380" y="15259"/>
                  </a:cubicBezTo>
                  <a:close/>
                </a:path>
              </a:pathLst>
            </a:custGeom>
            <a:solidFill>
              <a:srgbClr val="2C728E"/>
            </a:solidFill>
            <a:ln w="6350" cap="flat">
              <a:noFill/>
              <a:prstDash val="solid"/>
              <a:round/>
            </a:ln>
          </p:spPr>
          <p:txBody>
            <a:bodyPr rtlCol="0" anchor="ctr"/>
            <a:lstStyle/>
            <a:p>
              <a:endParaRPr lang="en-US"/>
            </a:p>
          </p:txBody>
        </p:sp>
        <p:sp>
          <p:nvSpPr>
            <p:cNvPr id="1031" name="Freeform: Shape 1030">
              <a:extLst>
                <a:ext uri="{FF2B5EF4-FFF2-40B4-BE49-F238E27FC236}">
                  <a16:creationId xmlns:a16="http://schemas.microsoft.com/office/drawing/2014/main" id="{264F0ADE-22A1-241B-88A1-6A29CBEA72EE}"/>
                </a:ext>
              </a:extLst>
            </p:cNvPr>
            <p:cNvSpPr/>
            <p:nvPr/>
          </p:nvSpPr>
          <p:spPr>
            <a:xfrm>
              <a:off x="6016065" y="4155484"/>
              <a:ext cx="29933" cy="29933"/>
            </a:xfrm>
            <a:custGeom>
              <a:avLst/>
              <a:gdLst>
                <a:gd name="connsiteX0" fmla="*/ 30372 w 29933"/>
                <a:gd name="connsiteY0" fmla="*/ 15260 h 29933"/>
                <a:gd name="connsiteX1" fmla="*/ 15406 w 29933"/>
                <a:gd name="connsiteY1" fmla="*/ 30227 h 29933"/>
                <a:gd name="connsiteX2" fmla="*/ 439 w 29933"/>
                <a:gd name="connsiteY2" fmla="*/ 15260 h 29933"/>
                <a:gd name="connsiteX3" fmla="*/ 15406 w 29933"/>
                <a:gd name="connsiteY3" fmla="*/ 293 h 29933"/>
                <a:gd name="connsiteX4" fmla="*/ 30372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60"/>
                  </a:moveTo>
                  <a:cubicBezTo>
                    <a:pt x="30372" y="23526"/>
                    <a:pt x="23672" y="30227"/>
                    <a:pt x="15406" y="30227"/>
                  </a:cubicBezTo>
                  <a:cubicBezTo>
                    <a:pt x="7140" y="30227"/>
                    <a:pt x="439" y="23526"/>
                    <a:pt x="439" y="15260"/>
                  </a:cubicBezTo>
                  <a:cubicBezTo>
                    <a:pt x="439" y="6994"/>
                    <a:pt x="7140" y="293"/>
                    <a:pt x="15406" y="293"/>
                  </a:cubicBezTo>
                  <a:cubicBezTo>
                    <a:pt x="23672" y="293"/>
                    <a:pt x="30372" y="6994"/>
                    <a:pt x="30372" y="15260"/>
                  </a:cubicBezTo>
                  <a:close/>
                </a:path>
              </a:pathLst>
            </a:custGeom>
            <a:solidFill>
              <a:srgbClr val="33608D"/>
            </a:solidFill>
            <a:ln w="6350" cap="flat">
              <a:noFill/>
              <a:prstDash val="solid"/>
              <a:round/>
            </a:ln>
          </p:spPr>
          <p:txBody>
            <a:bodyPr rtlCol="0" anchor="ctr"/>
            <a:lstStyle/>
            <a:p>
              <a:endParaRPr lang="en-US"/>
            </a:p>
          </p:txBody>
        </p:sp>
        <p:sp>
          <p:nvSpPr>
            <p:cNvPr id="1032" name="Freeform: Shape 1031">
              <a:extLst>
                <a:ext uri="{FF2B5EF4-FFF2-40B4-BE49-F238E27FC236}">
                  <a16:creationId xmlns:a16="http://schemas.microsoft.com/office/drawing/2014/main" id="{F55B18B0-4D57-5621-A915-5E80FEBBC8EB}"/>
                </a:ext>
              </a:extLst>
            </p:cNvPr>
            <p:cNvSpPr/>
            <p:nvPr/>
          </p:nvSpPr>
          <p:spPr>
            <a:xfrm>
              <a:off x="6012865" y="4149158"/>
              <a:ext cx="29933" cy="29933"/>
            </a:xfrm>
            <a:custGeom>
              <a:avLst/>
              <a:gdLst>
                <a:gd name="connsiteX0" fmla="*/ 30372 w 29933"/>
                <a:gd name="connsiteY0" fmla="*/ 15259 h 29933"/>
                <a:gd name="connsiteX1" fmla="*/ 15405 w 29933"/>
                <a:gd name="connsiteY1" fmla="*/ 30226 h 29933"/>
                <a:gd name="connsiteX2" fmla="*/ 439 w 29933"/>
                <a:gd name="connsiteY2" fmla="*/ 15259 h 29933"/>
                <a:gd name="connsiteX3" fmla="*/ 15405 w 29933"/>
                <a:gd name="connsiteY3" fmla="*/ 293 h 29933"/>
                <a:gd name="connsiteX4" fmla="*/ 30372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59"/>
                  </a:moveTo>
                  <a:cubicBezTo>
                    <a:pt x="30372" y="23525"/>
                    <a:pt x="23671" y="30226"/>
                    <a:pt x="15405" y="30226"/>
                  </a:cubicBezTo>
                  <a:cubicBezTo>
                    <a:pt x="7140" y="30226"/>
                    <a:pt x="439" y="23525"/>
                    <a:pt x="439" y="15259"/>
                  </a:cubicBezTo>
                  <a:cubicBezTo>
                    <a:pt x="439" y="6993"/>
                    <a:pt x="7140" y="293"/>
                    <a:pt x="15405" y="293"/>
                  </a:cubicBezTo>
                  <a:cubicBezTo>
                    <a:pt x="23671" y="293"/>
                    <a:pt x="30372" y="6993"/>
                    <a:pt x="30372" y="15259"/>
                  </a:cubicBezTo>
                  <a:close/>
                </a:path>
              </a:pathLst>
            </a:custGeom>
            <a:solidFill>
              <a:srgbClr val="365B8C"/>
            </a:solidFill>
            <a:ln w="6350" cap="flat">
              <a:noFill/>
              <a:prstDash val="solid"/>
              <a:round/>
            </a:ln>
          </p:spPr>
          <p:txBody>
            <a:bodyPr rtlCol="0" anchor="ctr"/>
            <a:lstStyle/>
            <a:p>
              <a:endParaRPr lang="en-US"/>
            </a:p>
          </p:txBody>
        </p:sp>
        <p:sp>
          <p:nvSpPr>
            <p:cNvPr id="1033" name="Freeform: Shape 1032">
              <a:extLst>
                <a:ext uri="{FF2B5EF4-FFF2-40B4-BE49-F238E27FC236}">
                  <a16:creationId xmlns:a16="http://schemas.microsoft.com/office/drawing/2014/main" id="{A45C9774-A235-8332-E5B1-D0939B26C218}"/>
                </a:ext>
              </a:extLst>
            </p:cNvPr>
            <p:cNvSpPr/>
            <p:nvPr/>
          </p:nvSpPr>
          <p:spPr>
            <a:xfrm>
              <a:off x="5966214" y="4155904"/>
              <a:ext cx="29933" cy="29933"/>
            </a:xfrm>
            <a:custGeom>
              <a:avLst/>
              <a:gdLst>
                <a:gd name="connsiteX0" fmla="*/ 30367 w 29933"/>
                <a:gd name="connsiteY0" fmla="*/ 15260 h 29933"/>
                <a:gd name="connsiteX1" fmla="*/ 15401 w 29933"/>
                <a:gd name="connsiteY1" fmla="*/ 30227 h 29933"/>
                <a:gd name="connsiteX2" fmla="*/ 434 w 29933"/>
                <a:gd name="connsiteY2" fmla="*/ 15260 h 29933"/>
                <a:gd name="connsiteX3" fmla="*/ 15401 w 29933"/>
                <a:gd name="connsiteY3" fmla="*/ 293 h 29933"/>
                <a:gd name="connsiteX4" fmla="*/ 30367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60"/>
                  </a:moveTo>
                  <a:cubicBezTo>
                    <a:pt x="30367" y="23526"/>
                    <a:pt x="23666" y="30227"/>
                    <a:pt x="15401" y="30227"/>
                  </a:cubicBezTo>
                  <a:cubicBezTo>
                    <a:pt x="7135" y="30227"/>
                    <a:pt x="434" y="23526"/>
                    <a:pt x="434" y="15260"/>
                  </a:cubicBezTo>
                  <a:cubicBezTo>
                    <a:pt x="434" y="6994"/>
                    <a:pt x="7135" y="293"/>
                    <a:pt x="15401" y="293"/>
                  </a:cubicBezTo>
                  <a:cubicBezTo>
                    <a:pt x="23666" y="293"/>
                    <a:pt x="30367" y="6994"/>
                    <a:pt x="30367" y="15260"/>
                  </a:cubicBezTo>
                  <a:close/>
                </a:path>
              </a:pathLst>
            </a:custGeom>
            <a:solidFill>
              <a:srgbClr val="414286"/>
            </a:solidFill>
            <a:ln w="6350" cap="flat">
              <a:noFill/>
              <a:prstDash val="solid"/>
              <a:round/>
            </a:ln>
          </p:spPr>
          <p:txBody>
            <a:bodyPr rtlCol="0" anchor="ctr"/>
            <a:lstStyle/>
            <a:p>
              <a:endParaRPr lang="en-US"/>
            </a:p>
          </p:txBody>
        </p:sp>
        <p:sp>
          <p:nvSpPr>
            <p:cNvPr id="1034" name="Freeform: Shape 1033">
              <a:extLst>
                <a:ext uri="{FF2B5EF4-FFF2-40B4-BE49-F238E27FC236}">
                  <a16:creationId xmlns:a16="http://schemas.microsoft.com/office/drawing/2014/main" id="{356FE5AB-B1DA-5026-733A-8CCB2871B8A8}"/>
                </a:ext>
              </a:extLst>
            </p:cNvPr>
            <p:cNvSpPr/>
            <p:nvPr/>
          </p:nvSpPr>
          <p:spPr>
            <a:xfrm>
              <a:off x="5954929" y="4154822"/>
              <a:ext cx="29933" cy="29933"/>
            </a:xfrm>
            <a:custGeom>
              <a:avLst/>
              <a:gdLst>
                <a:gd name="connsiteX0" fmla="*/ 30366 w 29933"/>
                <a:gd name="connsiteY0" fmla="*/ 15260 h 29933"/>
                <a:gd name="connsiteX1" fmla="*/ 15399 w 29933"/>
                <a:gd name="connsiteY1" fmla="*/ 30227 h 29933"/>
                <a:gd name="connsiteX2" fmla="*/ 433 w 29933"/>
                <a:gd name="connsiteY2" fmla="*/ 15260 h 29933"/>
                <a:gd name="connsiteX3" fmla="*/ 15399 w 29933"/>
                <a:gd name="connsiteY3" fmla="*/ 293 h 29933"/>
                <a:gd name="connsiteX4" fmla="*/ 30366 w 29933"/>
                <a:gd name="connsiteY4" fmla="*/ 1526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0"/>
                  </a:moveTo>
                  <a:cubicBezTo>
                    <a:pt x="30366" y="23526"/>
                    <a:pt x="23665" y="30227"/>
                    <a:pt x="15399" y="30227"/>
                  </a:cubicBezTo>
                  <a:cubicBezTo>
                    <a:pt x="7134" y="30227"/>
                    <a:pt x="433" y="23526"/>
                    <a:pt x="433" y="15260"/>
                  </a:cubicBezTo>
                  <a:cubicBezTo>
                    <a:pt x="433" y="6994"/>
                    <a:pt x="7134" y="293"/>
                    <a:pt x="15399" y="293"/>
                  </a:cubicBezTo>
                  <a:cubicBezTo>
                    <a:pt x="23665" y="293"/>
                    <a:pt x="30366" y="6994"/>
                    <a:pt x="30366" y="15260"/>
                  </a:cubicBezTo>
                  <a:close/>
                </a:path>
              </a:pathLst>
            </a:custGeom>
            <a:solidFill>
              <a:srgbClr val="3D4A89"/>
            </a:solidFill>
            <a:ln w="6350" cap="flat">
              <a:noFill/>
              <a:prstDash val="solid"/>
              <a:round/>
            </a:ln>
          </p:spPr>
          <p:txBody>
            <a:bodyPr rtlCol="0" anchor="ctr"/>
            <a:lstStyle/>
            <a:p>
              <a:endParaRPr lang="en-US"/>
            </a:p>
          </p:txBody>
        </p:sp>
        <p:sp>
          <p:nvSpPr>
            <p:cNvPr id="1035" name="Freeform: Shape 1034">
              <a:extLst>
                <a:ext uri="{FF2B5EF4-FFF2-40B4-BE49-F238E27FC236}">
                  <a16:creationId xmlns:a16="http://schemas.microsoft.com/office/drawing/2014/main" id="{499F9910-3330-3CE4-C1E1-1BC283037BEA}"/>
                </a:ext>
              </a:extLst>
            </p:cNvPr>
            <p:cNvSpPr/>
            <p:nvPr/>
          </p:nvSpPr>
          <p:spPr>
            <a:xfrm>
              <a:off x="5955847" y="4162881"/>
              <a:ext cx="29933" cy="29933"/>
            </a:xfrm>
            <a:custGeom>
              <a:avLst/>
              <a:gdLst>
                <a:gd name="connsiteX0" fmla="*/ 30366 w 29933"/>
                <a:gd name="connsiteY0" fmla="*/ 15261 h 29933"/>
                <a:gd name="connsiteX1" fmla="*/ 15399 w 29933"/>
                <a:gd name="connsiteY1" fmla="*/ 30227 h 29933"/>
                <a:gd name="connsiteX2" fmla="*/ 433 w 29933"/>
                <a:gd name="connsiteY2" fmla="*/ 15261 h 29933"/>
                <a:gd name="connsiteX3" fmla="*/ 15399 w 29933"/>
                <a:gd name="connsiteY3" fmla="*/ 294 h 29933"/>
                <a:gd name="connsiteX4" fmla="*/ 30366 w 29933"/>
                <a:gd name="connsiteY4" fmla="*/ 1526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61"/>
                  </a:moveTo>
                  <a:cubicBezTo>
                    <a:pt x="30366" y="23527"/>
                    <a:pt x="23665" y="30227"/>
                    <a:pt x="15399" y="30227"/>
                  </a:cubicBezTo>
                  <a:cubicBezTo>
                    <a:pt x="7134" y="30227"/>
                    <a:pt x="433" y="23527"/>
                    <a:pt x="433" y="15261"/>
                  </a:cubicBezTo>
                  <a:cubicBezTo>
                    <a:pt x="433" y="6995"/>
                    <a:pt x="7134" y="294"/>
                    <a:pt x="15399" y="294"/>
                  </a:cubicBezTo>
                  <a:cubicBezTo>
                    <a:pt x="23665" y="294"/>
                    <a:pt x="30366" y="6995"/>
                    <a:pt x="30366" y="15261"/>
                  </a:cubicBezTo>
                  <a:close/>
                </a:path>
              </a:pathLst>
            </a:custGeom>
            <a:solidFill>
              <a:srgbClr val="423E85"/>
            </a:solidFill>
            <a:ln w="6350" cap="flat">
              <a:noFill/>
              <a:prstDash val="solid"/>
              <a:round/>
            </a:ln>
          </p:spPr>
          <p:txBody>
            <a:bodyPr rtlCol="0" anchor="ctr"/>
            <a:lstStyle/>
            <a:p>
              <a:endParaRPr lang="en-US"/>
            </a:p>
          </p:txBody>
        </p:sp>
        <p:sp>
          <p:nvSpPr>
            <p:cNvPr id="1036" name="Freeform: Shape 1035">
              <a:extLst>
                <a:ext uri="{FF2B5EF4-FFF2-40B4-BE49-F238E27FC236}">
                  <a16:creationId xmlns:a16="http://schemas.microsoft.com/office/drawing/2014/main" id="{7BABC403-D78B-F3EE-BDEC-E63A5435424F}"/>
                </a:ext>
              </a:extLst>
            </p:cNvPr>
            <p:cNvSpPr/>
            <p:nvPr/>
          </p:nvSpPr>
          <p:spPr>
            <a:xfrm>
              <a:off x="6044478" y="4140482"/>
              <a:ext cx="29933" cy="29933"/>
            </a:xfrm>
            <a:custGeom>
              <a:avLst/>
              <a:gdLst>
                <a:gd name="connsiteX0" fmla="*/ 30375 w 29933"/>
                <a:gd name="connsiteY0" fmla="*/ 15258 h 29933"/>
                <a:gd name="connsiteX1" fmla="*/ 15409 w 29933"/>
                <a:gd name="connsiteY1" fmla="*/ 30225 h 29933"/>
                <a:gd name="connsiteX2" fmla="*/ 442 w 29933"/>
                <a:gd name="connsiteY2" fmla="*/ 15258 h 29933"/>
                <a:gd name="connsiteX3" fmla="*/ 15409 w 29933"/>
                <a:gd name="connsiteY3" fmla="*/ 292 h 29933"/>
                <a:gd name="connsiteX4" fmla="*/ 30375 w 29933"/>
                <a:gd name="connsiteY4" fmla="*/ 1525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8"/>
                  </a:moveTo>
                  <a:cubicBezTo>
                    <a:pt x="30375" y="23524"/>
                    <a:pt x="23675" y="30225"/>
                    <a:pt x="15409" y="30225"/>
                  </a:cubicBezTo>
                  <a:cubicBezTo>
                    <a:pt x="7143" y="30225"/>
                    <a:pt x="442" y="23524"/>
                    <a:pt x="442" y="15258"/>
                  </a:cubicBezTo>
                  <a:cubicBezTo>
                    <a:pt x="442" y="6993"/>
                    <a:pt x="7143" y="292"/>
                    <a:pt x="15409" y="292"/>
                  </a:cubicBezTo>
                  <a:cubicBezTo>
                    <a:pt x="23675" y="292"/>
                    <a:pt x="30375" y="6993"/>
                    <a:pt x="30375" y="15258"/>
                  </a:cubicBezTo>
                  <a:close/>
                </a:path>
              </a:pathLst>
            </a:custGeom>
            <a:solidFill>
              <a:srgbClr val="37598C"/>
            </a:solidFill>
            <a:ln w="6350" cap="flat">
              <a:noFill/>
              <a:prstDash val="solid"/>
              <a:round/>
            </a:ln>
          </p:spPr>
          <p:txBody>
            <a:bodyPr rtlCol="0" anchor="ctr"/>
            <a:lstStyle/>
            <a:p>
              <a:endParaRPr lang="en-US"/>
            </a:p>
          </p:txBody>
        </p:sp>
        <p:sp>
          <p:nvSpPr>
            <p:cNvPr id="1037" name="Freeform: Shape 1036">
              <a:extLst>
                <a:ext uri="{FF2B5EF4-FFF2-40B4-BE49-F238E27FC236}">
                  <a16:creationId xmlns:a16="http://schemas.microsoft.com/office/drawing/2014/main" id="{23F106A1-BBCF-F7F5-10D3-83DC60167975}"/>
                </a:ext>
              </a:extLst>
            </p:cNvPr>
            <p:cNvSpPr/>
            <p:nvPr/>
          </p:nvSpPr>
          <p:spPr>
            <a:xfrm>
              <a:off x="5988742" y="4141732"/>
              <a:ext cx="29933" cy="29933"/>
            </a:xfrm>
            <a:custGeom>
              <a:avLst/>
              <a:gdLst>
                <a:gd name="connsiteX0" fmla="*/ 30370 w 29933"/>
                <a:gd name="connsiteY0" fmla="*/ 15259 h 29933"/>
                <a:gd name="connsiteX1" fmla="*/ 15403 w 29933"/>
                <a:gd name="connsiteY1" fmla="*/ 30225 h 29933"/>
                <a:gd name="connsiteX2" fmla="*/ 436 w 29933"/>
                <a:gd name="connsiteY2" fmla="*/ 15259 h 29933"/>
                <a:gd name="connsiteX3" fmla="*/ 15403 w 29933"/>
                <a:gd name="connsiteY3" fmla="*/ 292 h 29933"/>
                <a:gd name="connsiteX4" fmla="*/ 30370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9"/>
                  </a:moveTo>
                  <a:cubicBezTo>
                    <a:pt x="30370" y="23524"/>
                    <a:pt x="23669" y="30225"/>
                    <a:pt x="15403" y="30225"/>
                  </a:cubicBezTo>
                  <a:cubicBezTo>
                    <a:pt x="7137" y="30225"/>
                    <a:pt x="436" y="23524"/>
                    <a:pt x="436" y="15259"/>
                  </a:cubicBezTo>
                  <a:cubicBezTo>
                    <a:pt x="436" y="6993"/>
                    <a:pt x="7137" y="292"/>
                    <a:pt x="15403" y="292"/>
                  </a:cubicBezTo>
                  <a:cubicBezTo>
                    <a:pt x="23669" y="292"/>
                    <a:pt x="30370" y="6993"/>
                    <a:pt x="30370" y="15259"/>
                  </a:cubicBezTo>
                  <a:close/>
                </a:path>
              </a:pathLst>
            </a:custGeom>
            <a:solidFill>
              <a:srgbClr val="33618D"/>
            </a:solidFill>
            <a:ln w="6350" cap="flat">
              <a:noFill/>
              <a:prstDash val="solid"/>
              <a:round/>
            </a:ln>
          </p:spPr>
          <p:txBody>
            <a:bodyPr rtlCol="0" anchor="ctr"/>
            <a:lstStyle/>
            <a:p>
              <a:endParaRPr lang="en-US"/>
            </a:p>
          </p:txBody>
        </p:sp>
        <p:sp>
          <p:nvSpPr>
            <p:cNvPr id="1038" name="Freeform: Shape 1037">
              <a:extLst>
                <a:ext uri="{FF2B5EF4-FFF2-40B4-BE49-F238E27FC236}">
                  <a16:creationId xmlns:a16="http://schemas.microsoft.com/office/drawing/2014/main" id="{ABC064DD-1B93-B15C-E741-BAEF50763048}"/>
                </a:ext>
              </a:extLst>
            </p:cNvPr>
            <p:cNvSpPr/>
            <p:nvPr/>
          </p:nvSpPr>
          <p:spPr>
            <a:xfrm>
              <a:off x="6025216" y="4128402"/>
              <a:ext cx="29933" cy="29933"/>
            </a:xfrm>
            <a:custGeom>
              <a:avLst/>
              <a:gdLst>
                <a:gd name="connsiteX0" fmla="*/ 30373 w 29933"/>
                <a:gd name="connsiteY0" fmla="*/ 15257 h 29933"/>
                <a:gd name="connsiteX1" fmla="*/ 15407 w 29933"/>
                <a:gd name="connsiteY1" fmla="*/ 30224 h 29933"/>
                <a:gd name="connsiteX2" fmla="*/ 440 w 29933"/>
                <a:gd name="connsiteY2" fmla="*/ 15257 h 29933"/>
                <a:gd name="connsiteX3" fmla="*/ 15407 w 29933"/>
                <a:gd name="connsiteY3" fmla="*/ 290 h 29933"/>
                <a:gd name="connsiteX4" fmla="*/ 30373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57"/>
                  </a:moveTo>
                  <a:cubicBezTo>
                    <a:pt x="30373" y="23523"/>
                    <a:pt x="23673" y="30224"/>
                    <a:pt x="15407" y="30224"/>
                  </a:cubicBezTo>
                  <a:cubicBezTo>
                    <a:pt x="7141" y="30224"/>
                    <a:pt x="440" y="23523"/>
                    <a:pt x="440" y="15257"/>
                  </a:cubicBezTo>
                  <a:cubicBezTo>
                    <a:pt x="440" y="6991"/>
                    <a:pt x="7141" y="290"/>
                    <a:pt x="15407" y="290"/>
                  </a:cubicBezTo>
                  <a:cubicBezTo>
                    <a:pt x="23673" y="290"/>
                    <a:pt x="30373" y="6991"/>
                    <a:pt x="30373" y="15257"/>
                  </a:cubicBezTo>
                  <a:close/>
                </a:path>
              </a:pathLst>
            </a:custGeom>
            <a:solidFill>
              <a:srgbClr val="2E6C8E"/>
            </a:solidFill>
            <a:ln w="6350" cap="flat">
              <a:noFill/>
              <a:prstDash val="solid"/>
              <a:round/>
            </a:ln>
          </p:spPr>
          <p:txBody>
            <a:bodyPr rtlCol="0" anchor="ctr"/>
            <a:lstStyle/>
            <a:p>
              <a:endParaRPr lang="en-US"/>
            </a:p>
          </p:txBody>
        </p:sp>
        <p:sp>
          <p:nvSpPr>
            <p:cNvPr id="1039" name="Freeform: Shape 1038">
              <a:extLst>
                <a:ext uri="{FF2B5EF4-FFF2-40B4-BE49-F238E27FC236}">
                  <a16:creationId xmlns:a16="http://schemas.microsoft.com/office/drawing/2014/main" id="{B51FF55F-3715-C732-6480-DADE5805C05A}"/>
                </a:ext>
              </a:extLst>
            </p:cNvPr>
            <p:cNvSpPr/>
            <p:nvPr/>
          </p:nvSpPr>
          <p:spPr>
            <a:xfrm>
              <a:off x="6021487" y="4141502"/>
              <a:ext cx="29933" cy="29933"/>
            </a:xfrm>
            <a:custGeom>
              <a:avLst/>
              <a:gdLst>
                <a:gd name="connsiteX0" fmla="*/ 30373 w 29933"/>
                <a:gd name="connsiteY0" fmla="*/ 15259 h 29933"/>
                <a:gd name="connsiteX1" fmla="*/ 15406 w 29933"/>
                <a:gd name="connsiteY1" fmla="*/ 30225 h 29933"/>
                <a:gd name="connsiteX2" fmla="*/ 440 w 29933"/>
                <a:gd name="connsiteY2" fmla="*/ 15259 h 29933"/>
                <a:gd name="connsiteX3" fmla="*/ 15406 w 29933"/>
                <a:gd name="connsiteY3" fmla="*/ 292 h 29933"/>
                <a:gd name="connsiteX4" fmla="*/ 30373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59"/>
                  </a:moveTo>
                  <a:cubicBezTo>
                    <a:pt x="30373" y="23524"/>
                    <a:pt x="23672" y="30225"/>
                    <a:pt x="15406" y="30225"/>
                  </a:cubicBezTo>
                  <a:cubicBezTo>
                    <a:pt x="7141" y="30225"/>
                    <a:pt x="440" y="23524"/>
                    <a:pt x="440" y="15259"/>
                  </a:cubicBezTo>
                  <a:cubicBezTo>
                    <a:pt x="440" y="6993"/>
                    <a:pt x="7141" y="292"/>
                    <a:pt x="15406" y="292"/>
                  </a:cubicBezTo>
                  <a:cubicBezTo>
                    <a:pt x="23672" y="292"/>
                    <a:pt x="30373" y="6993"/>
                    <a:pt x="30373" y="15259"/>
                  </a:cubicBezTo>
                  <a:close/>
                </a:path>
              </a:pathLst>
            </a:custGeom>
            <a:solidFill>
              <a:srgbClr val="37598C"/>
            </a:solidFill>
            <a:ln w="6350" cap="flat">
              <a:noFill/>
              <a:prstDash val="solid"/>
              <a:round/>
            </a:ln>
          </p:spPr>
          <p:txBody>
            <a:bodyPr rtlCol="0" anchor="ctr"/>
            <a:lstStyle/>
            <a:p>
              <a:endParaRPr lang="en-US"/>
            </a:p>
          </p:txBody>
        </p:sp>
        <p:sp>
          <p:nvSpPr>
            <p:cNvPr id="1040" name="Freeform: Shape 1039">
              <a:extLst>
                <a:ext uri="{FF2B5EF4-FFF2-40B4-BE49-F238E27FC236}">
                  <a16:creationId xmlns:a16="http://schemas.microsoft.com/office/drawing/2014/main" id="{6C644E0C-4127-265E-8C2F-9489A9009C41}"/>
                </a:ext>
              </a:extLst>
            </p:cNvPr>
            <p:cNvSpPr/>
            <p:nvPr/>
          </p:nvSpPr>
          <p:spPr>
            <a:xfrm>
              <a:off x="5945127" y="4148247"/>
              <a:ext cx="29933" cy="29933"/>
            </a:xfrm>
            <a:custGeom>
              <a:avLst/>
              <a:gdLst>
                <a:gd name="connsiteX0" fmla="*/ 30365 w 29933"/>
                <a:gd name="connsiteY0" fmla="*/ 15259 h 29933"/>
                <a:gd name="connsiteX1" fmla="*/ 15398 w 29933"/>
                <a:gd name="connsiteY1" fmla="*/ 30226 h 29933"/>
                <a:gd name="connsiteX2" fmla="*/ 432 w 29933"/>
                <a:gd name="connsiteY2" fmla="*/ 15259 h 29933"/>
                <a:gd name="connsiteX3" fmla="*/ 15398 w 29933"/>
                <a:gd name="connsiteY3" fmla="*/ 293 h 29933"/>
                <a:gd name="connsiteX4" fmla="*/ 30365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59"/>
                  </a:moveTo>
                  <a:cubicBezTo>
                    <a:pt x="30365" y="23525"/>
                    <a:pt x="23664" y="30226"/>
                    <a:pt x="15398" y="30226"/>
                  </a:cubicBezTo>
                  <a:cubicBezTo>
                    <a:pt x="7133" y="30226"/>
                    <a:pt x="432" y="23525"/>
                    <a:pt x="432" y="15259"/>
                  </a:cubicBezTo>
                  <a:cubicBezTo>
                    <a:pt x="432" y="6993"/>
                    <a:pt x="7133" y="293"/>
                    <a:pt x="15398" y="293"/>
                  </a:cubicBezTo>
                  <a:cubicBezTo>
                    <a:pt x="23664" y="293"/>
                    <a:pt x="30365" y="6993"/>
                    <a:pt x="30365" y="15259"/>
                  </a:cubicBezTo>
                  <a:close/>
                </a:path>
              </a:pathLst>
            </a:custGeom>
            <a:solidFill>
              <a:srgbClr val="423D84"/>
            </a:solidFill>
            <a:ln w="6350" cap="flat">
              <a:noFill/>
              <a:prstDash val="solid"/>
              <a:round/>
            </a:ln>
          </p:spPr>
          <p:txBody>
            <a:bodyPr rtlCol="0" anchor="ctr"/>
            <a:lstStyle/>
            <a:p>
              <a:endParaRPr lang="en-US"/>
            </a:p>
          </p:txBody>
        </p:sp>
        <p:sp>
          <p:nvSpPr>
            <p:cNvPr id="1041" name="Freeform: Shape 1040">
              <a:extLst>
                <a:ext uri="{FF2B5EF4-FFF2-40B4-BE49-F238E27FC236}">
                  <a16:creationId xmlns:a16="http://schemas.microsoft.com/office/drawing/2014/main" id="{F3606F5B-4BE1-F7F3-EFA2-C93A1639C70C}"/>
                </a:ext>
              </a:extLst>
            </p:cNvPr>
            <p:cNvSpPr/>
            <p:nvPr/>
          </p:nvSpPr>
          <p:spPr>
            <a:xfrm>
              <a:off x="6038970" y="4148181"/>
              <a:ext cx="29933" cy="29933"/>
            </a:xfrm>
            <a:custGeom>
              <a:avLst/>
              <a:gdLst>
                <a:gd name="connsiteX0" fmla="*/ 30375 w 29933"/>
                <a:gd name="connsiteY0" fmla="*/ 15259 h 29933"/>
                <a:gd name="connsiteX1" fmla="*/ 15408 w 29933"/>
                <a:gd name="connsiteY1" fmla="*/ 30226 h 29933"/>
                <a:gd name="connsiteX2" fmla="*/ 442 w 29933"/>
                <a:gd name="connsiteY2" fmla="*/ 15259 h 29933"/>
                <a:gd name="connsiteX3" fmla="*/ 15408 w 29933"/>
                <a:gd name="connsiteY3" fmla="*/ 293 h 29933"/>
                <a:gd name="connsiteX4" fmla="*/ 30375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9"/>
                  </a:moveTo>
                  <a:cubicBezTo>
                    <a:pt x="30375" y="23525"/>
                    <a:pt x="23674" y="30226"/>
                    <a:pt x="15408" y="30226"/>
                  </a:cubicBezTo>
                  <a:cubicBezTo>
                    <a:pt x="7142" y="30226"/>
                    <a:pt x="442" y="23525"/>
                    <a:pt x="442" y="15259"/>
                  </a:cubicBezTo>
                  <a:cubicBezTo>
                    <a:pt x="442" y="6993"/>
                    <a:pt x="7142" y="293"/>
                    <a:pt x="15408" y="293"/>
                  </a:cubicBezTo>
                  <a:cubicBezTo>
                    <a:pt x="23674" y="293"/>
                    <a:pt x="30375" y="6993"/>
                    <a:pt x="30375" y="15259"/>
                  </a:cubicBezTo>
                  <a:close/>
                </a:path>
              </a:pathLst>
            </a:custGeom>
            <a:solidFill>
              <a:srgbClr val="38568B"/>
            </a:solidFill>
            <a:ln w="6350" cap="flat">
              <a:noFill/>
              <a:prstDash val="solid"/>
              <a:round/>
            </a:ln>
          </p:spPr>
          <p:txBody>
            <a:bodyPr rtlCol="0" anchor="ctr"/>
            <a:lstStyle/>
            <a:p>
              <a:endParaRPr lang="en-US"/>
            </a:p>
          </p:txBody>
        </p:sp>
        <p:sp>
          <p:nvSpPr>
            <p:cNvPr id="1042" name="Freeform: Shape 1041">
              <a:extLst>
                <a:ext uri="{FF2B5EF4-FFF2-40B4-BE49-F238E27FC236}">
                  <a16:creationId xmlns:a16="http://schemas.microsoft.com/office/drawing/2014/main" id="{771218CC-1685-5B3E-64B5-6E434C2D8FD7}"/>
                </a:ext>
              </a:extLst>
            </p:cNvPr>
            <p:cNvSpPr/>
            <p:nvPr/>
          </p:nvSpPr>
          <p:spPr>
            <a:xfrm>
              <a:off x="5973569" y="4144872"/>
              <a:ext cx="29933" cy="29933"/>
            </a:xfrm>
            <a:custGeom>
              <a:avLst/>
              <a:gdLst>
                <a:gd name="connsiteX0" fmla="*/ 30368 w 29933"/>
                <a:gd name="connsiteY0" fmla="*/ 15259 h 29933"/>
                <a:gd name="connsiteX1" fmla="*/ 15401 w 29933"/>
                <a:gd name="connsiteY1" fmla="*/ 30225 h 29933"/>
                <a:gd name="connsiteX2" fmla="*/ 435 w 29933"/>
                <a:gd name="connsiteY2" fmla="*/ 15259 h 29933"/>
                <a:gd name="connsiteX3" fmla="*/ 15401 w 29933"/>
                <a:gd name="connsiteY3" fmla="*/ 292 h 29933"/>
                <a:gd name="connsiteX4" fmla="*/ 30368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59"/>
                  </a:moveTo>
                  <a:cubicBezTo>
                    <a:pt x="30368" y="23525"/>
                    <a:pt x="23667" y="30225"/>
                    <a:pt x="15401" y="30225"/>
                  </a:cubicBezTo>
                  <a:cubicBezTo>
                    <a:pt x="7136" y="30225"/>
                    <a:pt x="435" y="23525"/>
                    <a:pt x="435" y="15259"/>
                  </a:cubicBezTo>
                  <a:cubicBezTo>
                    <a:pt x="435" y="6993"/>
                    <a:pt x="7136" y="292"/>
                    <a:pt x="15401" y="292"/>
                  </a:cubicBezTo>
                  <a:cubicBezTo>
                    <a:pt x="23667" y="292"/>
                    <a:pt x="30368" y="6993"/>
                    <a:pt x="30368" y="15259"/>
                  </a:cubicBezTo>
                  <a:close/>
                </a:path>
              </a:pathLst>
            </a:custGeom>
            <a:solidFill>
              <a:srgbClr val="46307D"/>
            </a:solidFill>
            <a:ln w="6350" cap="flat">
              <a:noFill/>
              <a:prstDash val="solid"/>
              <a:round/>
            </a:ln>
          </p:spPr>
          <p:txBody>
            <a:bodyPr rtlCol="0" anchor="ctr"/>
            <a:lstStyle/>
            <a:p>
              <a:endParaRPr lang="en-US"/>
            </a:p>
          </p:txBody>
        </p:sp>
        <p:sp>
          <p:nvSpPr>
            <p:cNvPr id="1043" name="Freeform: Shape 1042">
              <a:extLst>
                <a:ext uri="{FF2B5EF4-FFF2-40B4-BE49-F238E27FC236}">
                  <a16:creationId xmlns:a16="http://schemas.microsoft.com/office/drawing/2014/main" id="{B17AE5CF-3DAB-7251-5177-8D1C7D42D442}"/>
                </a:ext>
              </a:extLst>
            </p:cNvPr>
            <p:cNvSpPr/>
            <p:nvPr/>
          </p:nvSpPr>
          <p:spPr>
            <a:xfrm>
              <a:off x="5980519" y="4125337"/>
              <a:ext cx="29933" cy="29933"/>
            </a:xfrm>
            <a:custGeom>
              <a:avLst/>
              <a:gdLst>
                <a:gd name="connsiteX0" fmla="*/ 30369 w 29933"/>
                <a:gd name="connsiteY0" fmla="*/ 15257 h 29933"/>
                <a:gd name="connsiteX1" fmla="*/ 15402 w 29933"/>
                <a:gd name="connsiteY1" fmla="*/ 30223 h 29933"/>
                <a:gd name="connsiteX2" fmla="*/ 435 w 29933"/>
                <a:gd name="connsiteY2" fmla="*/ 15257 h 29933"/>
                <a:gd name="connsiteX3" fmla="*/ 15402 w 29933"/>
                <a:gd name="connsiteY3" fmla="*/ 290 h 29933"/>
                <a:gd name="connsiteX4" fmla="*/ 30369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7"/>
                  </a:moveTo>
                  <a:cubicBezTo>
                    <a:pt x="30369" y="23523"/>
                    <a:pt x="23668" y="30223"/>
                    <a:pt x="15402" y="30223"/>
                  </a:cubicBezTo>
                  <a:cubicBezTo>
                    <a:pt x="7136" y="30223"/>
                    <a:pt x="435" y="23523"/>
                    <a:pt x="435" y="15257"/>
                  </a:cubicBezTo>
                  <a:cubicBezTo>
                    <a:pt x="435" y="6991"/>
                    <a:pt x="7136" y="290"/>
                    <a:pt x="15402" y="290"/>
                  </a:cubicBezTo>
                  <a:cubicBezTo>
                    <a:pt x="23668" y="290"/>
                    <a:pt x="30369" y="6991"/>
                    <a:pt x="30369" y="15257"/>
                  </a:cubicBezTo>
                  <a:close/>
                </a:path>
              </a:pathLst>
            </a:custGeom>
            <a:solidFill>
              <a:srgbClr val="2D6E8E"/>
            </a:solidFill>
            <a:ln w="6350" cap="flat">
              <a:noFill/>
              <a:prstDash val="solid"/>
              <a:round/>
            </a:ln>
          </p:spPr>
          <p:txBody>
            <a:bodyPr rtlCol="0" anchor="ctr"/>
            <a:lstStyle/>
            <a:p>
              <a:endParaRPr lang="en-US"/>
            </a:p>
          </p:txBody>
        </p:sp>
        <p:sp>
          <p:nvSpPr>
            <p:cNvPr id="1044" name="Freeform: Shape 1043">
              <a:extLst>
                <a:ext uri="{FF2B5EF4-FFF2-40B4-BE49-F238E27FC236}">
                  <a16:creationId xmlns:a16="http://schemas.microsoft.com/office/drawing/2014/main" id="{9B00AB6E-CC4E-882A-3F0E-E22F5BD389DD}"/>
                </a:ext>
              </a:extLst>
            </p:cNvPr>
            <p:cNvSpPr/>
            <p:nvPr/>
          </p:nvSpPr>
          <p:spPr>
            <a:xfrm>
              <a:off x="6014879" y="4142137"/>
              <a:ext cx="29933" cy="29933"/>
            </a:xfrm>
            <a:custGeom>
              <a:avLst/>
              <a:gdLst>
                <a:gd name="connsiteX0" fmla="*/ 30372 w 29933"/>
                <a:gd name="connsiteY0" fmla="*/ 15259 h 29933"/>
                <a:gd name="connsiteX1" fmla="*/ 15406 w 29933"/>
                <a:gd name="connsiteY1" fmla="*/ 30225 h 29933"/>
                <a:gd name="connsiteX2" fmla="*/ 439 w 29933"/>
                <a:gd name="connsiteY2" fmla="*/ 15259 h 29933"/>
                <a:gd name="connsiteX3" fmla="*/ 15406 w 29933"/>
                <a:gd name="connsiteY3" fmla="*/ 292 h 29933"/>
                <a:gd name="connsiteX4" fmla="*/ 30372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59"/>
                  </a:moveTo>
                  <a:cubicBezTo>
                    <a:pt x="30372" y="23524"/>
                    <a:pt x="23672" y="30225"/>
                    <a:pt x="15406" y="30225"/>
                  </a:cubicBezTo>
                  <a:cubicBezTo>
                    <a:pt x="7140" y="30225"/>
                    <a:pt x="439" y="23524"/>
                    <a:pt x="439" y="15259"/>
                  </a:cubicBezTo>
                  <a:cubicBezTo>
                    <a:pt x="439" y="6993"/>
                    <a:pt x="7140" y="292"/>
                    <a:pt x="15406" y="292"/>
                  </a:cubicBezTo>
                  <a:cubicBezTo>
                    <a:pt x="23672" y="292"/>
                    <a:pt x="30372" y="6993"/>
                    <a:pt x="30372" y="15259"/>
                  </a:cubicBezTo>
                  <a:close/>
                </a:path>
              </a:pathLst>
            </a:custGeom>
            <a:solidFill>
              <a:srgbClr val="33608D"/>
            </a:solidFill>
            <a:ln w="6350" cap="flat">
              <a:noFill/>
              <a:prstDash val="solid"/>
              <a:round/>
            </a:ln>
          </p:spPr>
          <p:txBody>
            <a:bodyPr rtlCol="0" anchor="ctr"/>
            <a:lstStyle/>
            <a:p>
              <a:endParaRPr lang="en-US"/>
            </a:p>
          </p:txBody>
        </p:sp>
        <p:sp>
          <p:nvSpPr>
            <p:cNvPr id="1045" name="Freeform: Shape 1044">
              <a:extLst>
                <a:ext uri="{FF2B5EF4-FFF2-40B4-BE49-F238E27FC236}">
                  <a16:creationId xmlns:a16="http://schemas.microsoft.com/office/drawing/2014/main" id="{B8A6D9F0-4B0A-2782-6D22-1DB95AFFCDAA}"/>
                </a:ext>
              </a:extLst>
            </p:cNvPr>
            <p:cNvSpPr/>
            <p:nvPr/>
          </p:nvSpPr>
          <p:spPr>
            <a:xfrm>
              <a:off x="6067531" y="4126441"/>
              <a:ext cx="29933" cy="29933"/>
            </a:xfrm>
            <a:custGeom>
              <a:avLst/>
              <a:gdLst>
                <a:gd name="connsiteX0" fmla="*/ 30378 w 29933"/>
                <a:gd name="connsiteY0" fmla="*/ 15257 h 29933"/>
                <a:gd name="connsiteX1" fmla="*/ 15411 w 29933"/>
                <a:gd name="connsiteY1" fmla="*/ 30224 h 29933"/>
                <a:gd name="connsiteX2" fmla="*/ 445 w 29933"/>
                <a:gd name="connsiteY2" fmla="*/ 15257 h 29933"/>
                <a:gd name="connsiteX3" fmla="*/ 15411 w 29933"/>
                <a:gd name="connsiteY3" fmla="*/ 290 h 29933"/>
                <a:gd name="connsiteX4" fmla="*/ 30378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57"/>
                  </a:moveTo>
                  <a:cubicBezTo>
                    <a:pt x="30378" y="23523"/>
                    <a:pt x="23677" y="30224"/>
                    <a:pt x="15411" y="30224"/>
                  </a:cubicBezTo>
                  <a:cubicBezTo>
                    <a:pt x="7145" y="30224"/>
                    <a:pt x="445" y="23523"/>
                    <a:pt x="445" y="15257"/>
                  </a:cubicBezTo>
                  <a:cubicBezTo>
                    <a:pt x="445" y="6991"/>
                    <a:pt x="7145" y="290"/>
                    <a:pt x="15411" y="290"/>
                  </a:cubicBezTo>
                  <a:cubicBezTo>
                    <a:pt x="23677" y="290"/>
                    <a:pt x="30378" y="6991"/>
                    <a:pt x="30378" y="15257"/>
                  </a:cubicBezTo>
                  <a:close/>
                </a:path>
              </a:pathLst>
            </a:custGeom>
            <a:solidFill>
              <a:srgbClr val="30678D"/>
            </a:solidFill>
            <a:ln w="6350" cap="flat">
              <a:noFill/>
              <a:prstDash val="solid"/>
              <a:round/>
            </a:ln>
          </p:spPr>
          <p:txBody>
            <a:bodyPr rtlCol="0" anchor="ctr"/>
            <a:lstStyle/>
            <a:p>
              <a:endParaRPr lang="en-US"/>
            </a:p>
          </p:txBody>
        </p:sp>
        <p:sp>
          <p:nvSpPr>
            <p:cNvPr id="1046" name="Freeform: Shape 1045">
              <a:extLst>
                <a:ext uri="{FF2B5EF4-FFF2-40B4-BE49-F238E27FC236}">
                  <a16:creationId xmlns:a16="http://schemas.microsoft.com/office/drawing/2014/main" id="{29ADC8E6-FBA4-99E2-B40C-88A007F20417}"/>
                </a:ext>
              </a:extLst>
            </p:cNvPr>
            <p:cNvSpPr/>
            <p:nvPr/>
          </p:nvSpPr>
          <p:spPr>
            <a:xfrm>
              <a:off x="6040744" y="4137879"/>
              <a:ext cx="29933" cy="29933"/>
            </a:xfrm>
            <a:custGeom>
              <a:avLst/>
              <a:gdLst>
                <a:gd name="connsiteX0" fmla="*/ 30375 w 29933"/>
                <a:gd name="connsiteY0" fmla="*/ 15258 h 29933"/>
                <a:gd name="connsiteX1" fmla="*/ 15408 w 29933"/>
                <a:gd name="connsiteY1" fmla="*/ 30225 h 29933"/>
                <a:gd name="connsiteX2" fmla="*/ 442 w 29933"/>
                <a:gd name="connsiteY2" fmla="*/ 15258 h 29933"/>
                <a:gd name="connsiteX3" fmla="*/ 15408 w 29933"/>
                <a:gd name="connsiteY3" fmla="*/ 291 h 29933"/>
                <a:gd name="connsiteX4" fmla="*/ 30375 w 29933"/>
                <a:gd name="connsiteY4" fmla="*/ 1525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8"/>
                  </a:moveTo>
                  <a:cubicBezTo>
                    <a:pt x="30375" y="23524"/>
                    <a:pt x="23674" y="30225"/>
                    <a:pt x="15408" y="30225"/>
                  </a:cubicBezTo>
                  <a:cubicBezTo>
                    <a:pt x="7143" y="30225"/>
                    <a:pt x="442" y="23524"/>
                    <a:pt x="442" y="15258"/>
                  </a:cubicBezTo>
                  <a:cubicBezTo>
                    <a:pt x="442" y="6992"/>
                    <a:pt x="7143" y="291"/>
                    <a:pt x="15408" y="291"/>
                  </a:cubicBezTo>
                  <a:cubicBezTo>
                    <a:pt x="23674" y="291"/>
                    <a:pt x="30375" y="6992"/>
                    <a:pt x="30375" y="15258"/>
                  </a:cubicBezTo>
                  <a:close/>
                </a:path>
              </a:pathLst>
            </a:custGeom>
            <a:solidFill>
              <a:srgbClr val="37588C"/>
            </a:solidFill>
            <a:ln w="6350" cap="flat">
              <a:noFill/>
              <a:prstDash val="solid"/>
              <a:round/>
            </a:ln>
          </p:spPr>
          <p:txBody>
            <a:bodyPr rtlCol="0" anchor="ctr"/>
            <a:lstStyle/>
            <a:p>
              <a:endParaRPr lang="en-US"/>
            </a:p>
          </p:txBody>
        </p:sp>
        <p:sp>
          <p:nvSpPr>
            <p:cNvPr id="1047" name="Freeform: Shape 1046">
              <a:extLst>
                <a:ext uri="{FF2B5EF4-FFF2-40B4-BE49-F238E27FC236}">
                  <a16:creationId xmlns:a16="http://schemas.microsoft.com/office/drawing/2014/main" id="{1DBC93DA-B673-E195-C8E1-5EB4E8D84AF1}"/>
                </a:ext>
              </a:extLst>
            </p:cNvPr>
            <p:cNvSpPr/>
            <p:nvPr/>
          </p:nvSpPr>
          <p:spPr>
            <a:xfrm>
              <a:off x="5901105" y="4145976"/>
              <a:ext cx="29933" cy="29933"/>
            </a:xfrm>
            <a:custGeom>
              <a:avLst/>
              <a:gdLst>
                <a:gd name="connsiteX0" fmla="*/ 30360 w 29933"/>
                <a:gd name="connsiteY0" fmla="*/ 15259 h 29933"/>
                <a:gd name="connsiteX1" fmla="*/ 15394 w 29933"/>
                <a:gd name="connsiteY1" fmla="*/ 30226 h 29933"/>
                <a:gd name="connsiteX2" fmla="*/ 427 w 29933"/>
                <a:gd name="connsiteY2" fmla="*/ 15259 h 29933"/>
                <a:gd name="connsiteX3" fmla="*/ 15394 w 29933"/>
                <a:gd name="connsiteY3" fmla="*/ 292 h 29933"/>
                <a:gd name="connsiteX4" fmla="*/ 30360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59"/>
                  </a:moveTo>
                  <a:cubicBezTo>
                    <a:pt x="30360" y="23525"/>
                    <a:pt x="23660" y="30226"/>
                    <a:pt x="15394" y="30226"/>
                  </a:cubicBezTo>
                  <a:cubicBezTo>
                    <a:pt x="7128" y="30226"/>
                    <a:pt x="427" y="23525"/>
                    <a:pt x="427" y="15259"/>
                  </a:cubicBezTo>
                  <a:cubicBezTo>
                    <a:pt x="427" y="6993"/>
                    <a:pt x="7128" y="292"/>
                    <a:pt x="15394" y="292"/>
                  </a:cubicBezTo>
                  <a:cubicBezTo>
                    <a:pt x="23660" y="292"/>
                    <a:pt x="30360" y="6993"/>
                    <a:pt x="30360" y="15259"/>
                  </a:cubicBezTo>
                  <a:close/>
                </a:path>
              </a:pathLst>
            </a:custGeom>
            <a:solidFill>
              <a:srgbClr val="46307D"/>
            </a:solidFill>
            <a:ln w="6350" cap="flat">
              <a:noFill/>
              <a:prstDash val="solid"/>
              <a:round/>
            </a:ln>
          </p:spPr>
          <p:txBody>
            <a:bodyPr rtlCol="0" anchor="ctr"/>
            <a:lstStyle/>
            <a:p>
              <a:endParaRPr lang="en-US"/>
            </a:p>
          </p:txBody>
        </p:sp>
        <p:sp>
          <p:nvSpPr>
            <p:cNvPr id="1048" name="Freeform: Shape 1047">
              <a:extLst>
                <a:ext uri="{FF2B5EF4-FFF2-40B4-BE49-F238E27FC236}">
                  <a16:creationId xmlns:a16="http://schemas.microsoft.com/office/drawing/2014/main" id="{C76B9873-E914-E847-734F-18C3BBB2ADCA}"/>
                </a:ext>
              </a:extLst>
            </p:cNvPr>
            <p:cNvSpPr/>
            <p:nvPr/>
          </p:nvSpPr>
          <p:spPr>
            <a:xfrm>
              <a:off x="6044426" y="4129195"/>
              <a:ext cx="29933" cy="29933"/>
            </a:xfrm>
            <a:custGeom>
              <a:avLst/>
              <a:gdLst>
                <a:gd name="connsiteX0" fmla="*/ 30375 w 29933"/>
                <a:gd name="connsiteY0" fmla="*/ 15257 h 29933"/>
                <a:gd name="connsiteX1" fmla="*/ 15409 w 29933"/>
                <a:gd name="connsiteY1" fmla="*/ 30224 h 29933"/>
                <a:gd name="connsiteX2" fmla="*/ 442 w 29933"/>
                <a:gd name="connsiteY2" fmla="*/ 15257 h 29933"/>
                <a:gd name="connsiteX3" fmla="*/ 15409 w 29933"/>
                <a:gd name="connsiteY3" fmla="*/ 291 h 29933"/>
                <a:gd name="connsiteX4" fmla="*/ 30375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7"/>
                  </a:moveTo>
                  <a:cubicBezTo>
                    <a:pt x="30375" y="23523"/>
                    <a:pt x="23675" y="30224"/>
                    <a:pt x="15409" y="30224"/>
                  </a:cubicBezTo>
                  <a:cubicBezTo>
                    <a:pt x="7143" y="30224"/>
                    <a:pt x="442" y="23523"/>
                    <a:pt x="442" y="15257"/>
                  </a:cubicBezTo>
                  <a:cubicBezTo>
                    <a:pt x="442" y="6991"/>
                    <a:pt x="7143" y="291"/>
                    <a:pt x="15409" y="291"/>
                  </a:cubicBezTo>
                  <a:cubicBezTo>
                    <a:pt x="23675" y="291"/>
                    <a:pt x="30375" y="6991"/>
                    <a:pt x="30375" y="15257"/>
                  </a:cubicBezTo>
                  <a:close/>
                </a:path>
              </a:pathLst>
            </a:custGeom>
            <a:solidFill>
              <a:srgbClr val="345F8D"/>
            </a:solidFill>
            <a:ln w="6350" cap="flat">
              <a:noFill/>
              <a:prstDash val="solid"/>
              <a:round/>
            </a:ln>
          </p:spPr>
          <p:txBody>
            <a:bodyPr rtlCol="0" anchor="ctr"/>
            <a:lstStyle/>
            <a:p>
              <a:endParaRPr lang="en-US"/>
            </a:p>
          </p:txBody>
        </p:sp>
        <p:sp>
          <p:nvSpPr>
            <p:cNvPr id="1049" name="Freeform: Shape 1048">
              <a:extLst>
                <a:ext uri="{FF2B5EF4-FFF2-40B4-BE49-F238E27FC236}">
                  <a16:creationId xmlns:a16="http://schemas.microsoft.com/office/drawing/2014/main" id="{1CF82CA3-BBE6-2B24-0E55-F812DF912F03}"/>
                </a:ext>
              </a:extLst>
            </p:cNvPr>
            <p:cNvSpPr/>
            <p:nvPr/>
          </p:nvSpPr>
          <p:spPr>
            <a:xfrm>
              <a:off x="5917413" y="4145158"/>
              <a:ext cx="29933" cy="29933"/>
            </a:xfrm>
            <a:custGeom>
              <a:avLst/>
              <a:gdLst>
                <a:gd name="connsiteX0" fmla="*/ 30362 w 29933"/>
                <a:gd name="connsiteY0" fmla="*/ 15259 h 29933"/>
                <a:gd name="connsiteX1" fmla="*/ 15395 w 29933"/>
                <a:gd name="connsiteY1" fmla="*/ 30226 h 29933"/>
                <a:gd name="connsiteX2" fmla="*/ 429 w 29933"/>
                <a:gd name="connsiteY2" fmla="*/ 15259 h 29933"/>
                <a:gd name="connsiteX3" fmla="*/ 15395 w 29933"/>
                <a:gd name="connsiteY3" fmla="*/ 292 h 29933"/>
                <a:gd name="connsiteX4" fmla="*/ 30362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59"/>
                  </a:moveTo>
                  <a:cubicBezTo>
                    <a:pt x="30362" y="23525"/>
                    <a:pt x="23661" y="30226"/>
                    <a:pt x="15395" y="30226"/>
                  </a:cubicBezTo>
                  <a:cubicBezTo>
                    <a:pt x="7130" y="30226"/>
                    <a:pt x="429" y="23525"/>
                    <a:pt x="429" y="15259"/>
                  </a:cubicBezTo>
                  <a:cubicBezTo>
                    <a:pt x="429" y="6993"/>
                    <a:pt x="7130" y="292"/>
                    <a:pt x="15395" y="292"/>
                  </a:cubicBezTo>
                  <a:cubicBezTo>
                    <a:pt x="23661" y="292"/>
                    <a:pt x="30362" y="6993"/>
                    <a:pt x="30362" y="15259"/>
                  </a:cubicBezTo>
                  <a:close/>
                </a:path>
              </a:pathLst>
            </a:custGeom>
            <a:solidFill>
              <a:srgbClr val="423E85"/>
            </a:solidFill>
            <a:ln w="6350" cap="flat">
              <a:noFill/>
              <a:prstDash val="solid"/>
              <a:round/>
            </a:ln>
          </p:spPr>
          <p:txBody>
            <a:bodyPr rtlCol="0" anchor="ctr"/>
            <a:lstStyle/>
            <a:p>
              <a:endParaRPr lang="en-US"/>
            </a:p>
          </p:txBody>
        </p:sp>
        <p:sp>
          <p:nvSpPr>
            <p:cNvPr id="1050" name="Freeform: Shape 1049">
              <a:extLst>
                <a:ext uri="{FF2B5EF4-FFF2-40B4-BE49-F238E27FC236}">
                  <a16:creationId xmlns:a16="http://schemas.microsoft.com/office/drawing/2014/main" id="{64B1D300-55BE-E430-CD31-CF5DDBE8BF42}"/>
                </a:ext>
              </a:extLst>
            </p:cNvPr>
            <p:cNvSpPr/>
            <p:nvPr/>
          </p:nvSpPr>
          <p:spPr>
            <a:xfrm>
              <a:off x="6040378" y="4119399"/>
              <a:ext cx="29933" cy="29933"/>
            </a:xfrm>
            <a:custGeom>
              <a:avLst/>
              <a:gdLst>
                <a:gd name="connsiteX0" fmla="*/ 30375 w 29933"/>
                <a:gd name="connsiteY0" fmla="*/ 15256 h 29933"/>
                <a:gd name="connsiteX1" fmla="*/ 15408 w 29933"/>
                <a:gd name="connsiteY1" fmla="*/ 30223 h 29933"/>
                <a:gd name="connsiteX2" fmla="*/ 442 w 29933"/>
                <a:gd name="connsiteY2" fmla="*/ 15256 h 29933"/>
                <a:gd name="connsiteX3" fmla="*/ 15408 w 29933"/>
                <a:gd name="connsiteY3" fmla="*/ 290 h 29933"/>
                <a:gd name="connsiteX4" fmla="*/ 30375 w 29933"/>
                <a:gd name="connsiteY4" fmla="*/ 1525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6"/>
                  </a:moveTo>
                  <a:cubicBezTo>
                    <a:pt x="30375" y="23522"/>
                    <a:pt x="23674" y="30223"/>
                    <a:pt x="15408" y="30223"/>
                  </a:cubicBezTo>
                  <a:cubicBezTo>
                    <a:pt x="7143" y="30223"/>
                    <a:pt x="442" y="23522"/>
                    <a:pt x="442" y="15256"/>
                  </a:cubicBezTo>
                  <a:cubicBezTo>
                    <a:pt x="442" y="6990"/>
                    <a:pt x="7143" y="290"/>
                    <a:pt x="15408" y="290"/>
                  </a:cubicBezTo>
                  <a:cubicBezTo>
                    <a:pt x="23674" y="290"/>
                    <a:pt x="30375" y="6990"/>
                    <a:pt x="30375" y="15256"/>
                  </a:cubicBezTo>
                  <a:close/>
                </a:path>
              </a:pathLst>
            </a:custGeom>
            <a:solidFill>
              <a:srgbClr val="2C718E"/>
            </a:solidFill>
            <a:ln w="6350" cap="flat">
              <a:noFill/>
              <a:prstDash val="solid"/>
              <a:round/>
            </a:ln>
          </p:spPr>
          <p:txBody>
            <a:bodyPr rtlCol="0" anchor="ctr"/>
            <a:lstStyle/>
            <a:p>
              <a:endParaRPr lang="en-US"/>
            </a:p>
          </p:txBody>
        </p:sp>
        <p:sp>
          <p:nvSpPr>
            <p:cNvPr id="1051" name="Freeform: Shape 1050">
              <a:extLst>
                <a:ext uri="{FF2B5EF4-FFF2-40B4-BE49-F238E27FC236}">
                  <a16:creationId xmlns:a16="http://schemas.microsoft.com/office/drawing/2014/main" id="{BAF7F50A-F924-4D53-E110-066488ED00CE}"/>
                </a:ext>
              </a:extLst>
            </p:cNvPr>
            <p:cNvSpPr/>
            <p:nvPr/>
          </p:nvSpPr>
          <p:spPr>
            <a:xfrm>
              <a:off x="5954208" y="4147765"/>
              <a:ext cx="29933" cy="29933"/>
            </a:xfrm>
            <a:custGeom>
              <a:avLst/>
              <a:gdLst>
                <a:gd name="connsiteX0" fmla="*/ 30366 w 29933"/>
                <a:gd name="connsiteY0" fmla="*/ 15259 h 29933"/>
                <a:gd name="connsiteX1" fmla="*/ 15399 w 29933"/>
                <a:gd name="connsiteY1" fmla="*/ 30226 h 29933"/>
                <a:gd name="connsiteX2" fmla="*/ 433 w 29933"/>
                <a:gd name="connsiteY2" fmla="*/ 15259 h 29933"/>
                <a:gd name="connsiteX3" fmla="*/ 15399 w 29933"/>
                <a:gd name="connsiteY3" fmla="*/ 293 h 29933"/>
                <a:gd name="connsiteX4" fmla="*/ 30366 w 29933"/>
                <a:gd name="connsiteY4" fmla="*/ 1525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59"/>
                  </a:moveTo>
                  <a:cubicBezTo>
                    <a:pt x="30366" y="23525"/>
                    <a:pt x="23665" y="30226"/>
                    <a:pt x="15399" y="30226"/>
                  </a:cubicBezTo>
                  <a:cubicBezTo>
                    <a:pt x="7133" y="30226"/>
                    <a:pt x="433" y="23525"/>
                    <a:pt x="433" y="15259"/>
                  </a:cubicBezTo>
                  <a:cubicBezTo>
                    <a:pt x="433" y="6993"/>
                    <a:pt x="7133" y="293"/>
                    <a:pt x="15399" y="293"/>
                  </a:cubicBezTo>
                  <a:cubicBezTo>
                    <a:pt x="23665" y="293"/>
                    <a:pt x="30366" y="6993"/>
                    <a:pt x="30366" y="15259"/>
                  </a:cubicBezTo>
                  <a:close/>
                </a:path>
              </a:pathLst>
            </a:custGeom>
            <a:solidFill>
              <a:srgbClr val="46307D"/>
            </a:solidFill>
            <a:ln w="6350" cap="flat">
              <a:noFill/>
              <a:prstDash val="solid"/>
              <a:round/>
            </a:ln>
          </p:spPr>
          <p:txBody>
            <a:bodyPr rtlCol="0" anchor="ctr"/>
            <a:lstStyle/>
            <a:p>
              <a:endParaRPr lang="en-US"/>
            </a:p>
          </p:txBody>
        </p:sp>
        <p:sp>
          <p:nvSpPr>
            <p:cNvPr id="1052" name="Freeform: Shape 1051">
              <a:extLst>
                <a:ext uri="{FF2B5EF4-FFF2-40B4-BE49-F238E27FC236}">
                  <a16:creationId xmlns:a16="http://schemas.microsoft.com/office/drawing/2014/main" id="{1A4609B3-C90A-43DF-76DC-9BE058F7D0A3}"/>
                </a:ext>
              </a:extLst>
            </p:cNvPr>
            <p:cNvSpPr/>
            <p:nvPr/>
          </p:nvSpPr>
          <p:spPr>
            <a:xfrm>
              <a:off x="5993771" y="4129325"/>
              <a:ext cx="29933" cy="29933"/>
            </a:xfrm>
            <a:custGeom>
              <a:avLst/>
              <a:gdLst>
                <a:gd name="connsiteX0" fmla="*/ 30370 w 29933"/>
                <a:gd name="connsiteY0" fmla="*/ 15257 h 29933"/>
                <a:gd name="connsiteX1" fmla="*/ 15403 w 29933"/>
                <a:gd name="connsiteY1" fmla="*/ 30224 h 29933"/>
                <a:gd name="connsiteX2" fmla="*/ 437 w 29933"/>
                <a:gd name="connsiteY2" fmla="*/ 15257 h 29933"/>
                <a:gd name="connsiteX3" fmla="*/ 15403 w 29933"/>
                <a:gd name="connsiteY3" fmla="*/ 291 h 29933"/>
                <a:gd name="connsiteX4" fmla="*/ 30370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7"/>
                  </a:moveTo>
                  <a:cubicBezTo>
                    <a:pt x="30370" y="23523"/>
                    <a:pt x="23669" y="30224"/>
                    <a:pt x="15403" y="30224"/>
                  </a:cubicBezTo>
                  <a:cubicBezTo>
                    <a:pt x="7138" y="30224"/>
                    <a:pt x="437" y="23523"/>
                    <a:pt x="437" y="15257"/>
                  </a:cubicBezTo>
                  <a:cubicBezTo>
                    <a:pt x="437" y="6991"/>
                    <a:pt x="7138" y="291"/>
                    <a:pt x="15403" y="291"/>
                  </a:cubicBezTo>
                  <a:cubicBezTo>
                    <a:pt x="23669" y="291"/>
                    <a:pt x="30370" y="6991"/>
                    <a:pt x="30370" y="15257"/>
                  </a:cubicBezTo>
                  <a:close/>
                </a:path>
              </a:pathLst>
            </a:custGeom>
            <a:solidFill>
              <a:srgbClr val="3C4D8A"/>
            </a:solidFill>
            <a:ln w="6350" cap="flat">
              <a:noFill/>
              <a:prstDash val="solid"/>
              <a:round/>
            </a:ln>
          </p:spPr>
          <p:txBody>
            <a:bodyPr rtlCol="0" anchor="ctr"/>
            <a:lstStyle/>
            <a:p>
              <a:endParaRPr lang="en-US"/>
            </a:p>
          </p:txBody>
        </p:sp>
        <p:sp>
          <p:nvSpPr>
            <p:cNvPr id="1053" name="Freeform: Shape 1052">
              <a:extLst>
                <a:ext uri="{FF2B5EF4-FFF2-40B4-BE49-F238E27FC236}">
                  <a16:creationId xmlns:a16="http://schemas.microsoft.com/office/drawing/2014/main" id="{8D522476-2112-F791-2B82-465AD6473319}"/>
                </a:ext>
              </a:extLst>
            </p:cNvPr>
            <p:cNvSpPr/>
            <p:nvPr/>
          </p:nvSpPr>
          <p:spPr>
            <a:xfrm>
              <a:off x="5966150" y="4135955"/>
              <a:ext cx="29933" cy="29933"/>
            </a:xfrm>
            <a:custGeom>
              <a:avLst/>
              <a:gdLst>
                <a:gd name="connsiteX0" fmla="*/ 30367 w 29933"/>
                <a:gd name="connsiteY0" fmla="*/ 15258 h 29933"/>
                <a:gd name="connsiteX1" fmla="*/ 15401 w 29933"/>
                <a:gd name="connsiteY1" fmla="*/ 30225 h 29933"/>
                <a:gd name="connsiteX2" fmla="*/ 434 w 29933"/>
                <a:gd name="connsiteY2" fmla="*/ 15258 h 29933"/>
                <a:gd name="connsiteX3" fmla="*/ 15401 w 29933"/>
                <a:gd name="connsiteY3" fmla="*/ 291 h 29933"/>
                <a:gd name="connsiteX4" fmla="*/ 30367 w 29933"/>
                <a:gd name="connsiteY4" fmla="*/ 1525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58"/>
                  </a:moveTo>
                  <a:cubicBezTo>
                    <a:pt x="30367" y="23524"/>
                    <a:pt x="23666" y="30225"/>
                    <a:pt x="15401" y="30225"/>
                  </a:cubicBezTo>
                  <a:cubicBezTo>
                    <a:pt x="7135" y="30225"/>
                    <a:pt x="434" y="23524"/>
                    <a:pt x="434" y="15258"/>
                  </a:cubicBezTo>
                  <a:cubicBezTo>
                    <a:pt x="434" y="6992"/>
                    <a:pt x="7135" y="291"/>
                    <a:pt x="15401" y="291"/>
                  </a:cubicBezTo>
                  <a:cubicBezTo>
                    <a:pt x="23666" y="291"/>
                    <a:pt x="30367" y="6992"/>
                    <a:pt x="30367" y="15258"/>
                  </a:cubicBezTo>
                  <a:close/>
                </a:path>
              </a:pathLst>
            </a:custGeom>
            <a:solidFill>
              <a:srgbClr val="3F4587"/>
            </a:solidFill>
            <a:ln w="6350" cap="flat">
              <a:noFill/>
              <a:prstDash val="solid"/>
              <a:round/>
            </a:ln>
          </p:spPr>
          <p:txBody>
            <a:bodyPr rtlCol="0" anchor="ctr"/>
            <a:lstStyle/>
            <a:p>
              <a:endParaRPr lang="en-US"/>
            </a:p>
          </p:txBody>
        </p:sp>
        <p:sp>
          <p:nvSpPr>
            <p:cNvPr id="1054" name="Freeform: Shape 1053">
              <a:extLst>
                <a:ext uri="{FF2B5EF4-FFF2-40B4-BE49-F238E27FC236}">
                  <a16:creationId xmlns:a16="http://schemas.microsoft.com/office/drawing/2014/main" id="{5821797A-7249-52AF-4347-56559B1D6ECD}"/>
                </a:ext>
              </a:extLst>
            </p:cNvPr>
            <p:cNvSpPr/>
            <p:nvPr/>
          </p:nvSpPr>
          <p:spPr>
            <a:xfrm>
              <a:off x="6029806" y="4114671"/>
              <a:ext cx="29933" cy="29933"/>
            </a:xfrm>
            <a:custGeom>
              <a:avLst/>
              <a:gdLst>
                <a:gd name="connsiteX0" fmla="*/ 30374 w 29933"/>
                <a:gd name="connsiteY0" fmla="*/ 15256 h 29933"/>
                <a:gd name="connsiteX1" fmla="*/ 15407 w 29933"/>
                <a:gd name="connsiteY1" fmla="*/ 30222 h 29933"/>
                <a:gd name="connsiteX2" fmla="*/ 441 w 29933"/>
                <a:gd name="connsiteY2" fmla="*/ 15256 h 29933"/>
                <a:gd name="connsiteX3" fmla="*/ 15407 w 29933"/>
                <a:gd name="connsiteY3" fmla="*/ 289 h 29933"/>
                <a:gd name="connsiteX4" fmla="*/ 30374 w 29933"/>
                <a:gd name="connsiteY4" fmla="*/ 1525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56"/>
                  </a:moveTo>
                  <a:cubicBezTo>
                    <a:pt x="30374" y="23522"/>
                    <a:pt x="23673" y="30222"/>
                    <a:pt x="15407" y="30222"/>
                  </a:cubicBezTo>
                  <a:cubicBezTo>
                    <a:pt x="7141" y="30222"/>
                    <a:pt x="441" y="23522"/>
                    <a:pt x="441" y="15256"/>
                  </a:cubicBezTo>
                  <a:cubicBezTo>
                    <a:pt x="441" y="6990"/>
                    <a:pt x="7141" y="289"/>
                    <a:pt x="15407" y="289"/>
                  </a:cubicBezTo>
                  <a:cubicBezTo>
                    <a:pt x="23673" y="289"/>
                    <a:pt x="30374" y="6990"/>
                    <a:pt x="30374" y="15256"/>
                  </a:cubicBezTo>
                  <a:close/>
                </a:path>
              </a:pathLst>
            </a:custGeom>
            <a:solidFill>
              <a:srgbClr val="32628D"/>
            </a:solidFill>
            <a:ln w="6350" cap="flat">
              <a:noFill/>
              <a:prstDash val="solid"/>
              <a:round/>
            </a:ln>
          </p:spPr>
          <p:txBody>
            <a:bodyPr rtlCol="0" anchor="ctr"/>
            <a:lstStyle/>
            <a:p>
              <a:endParaRPr lang="en-US"/>
            </a:p>
          </p:txBody>
        </p:sp>
        <p:sp>
          <p:nvSpPr>
            <p:cNvPr id="1055" name="Freeform: Shape 1054">
              <a:extLst>
                <a:ext uri="{FF2B5EF4-FFF2-40B4-BE49-F238E27FC236}">
                  <a16:creationId xmlns:a16="http://schemas.microsoft.com/office/drawing/2014/main" id="{9BABBF42-16D3-BED2-D13E-CE61586376AD}"/>
                </a:ext>
              </a:extLst>
            </p:cNvPr>
            <p:cNvSpPr/>
            <p:nvPr/>
          </p:nvSpPr>
          <p:spPr>
            <a:xfrm>
              <a:off x="6001420" y="4126388"/>
              <a:ext cx="29933" cy="29933"/>
            </a:xfrm>
            <a:custGeom>
              <a:avLst/>
              <a:gdLst>
                <a:gd name="connsiteX0" fmla="*/ 30371 w 29933"/>
                <a:gd name="connsiteY0" fmla="*/ 15257 h 29933"/>
                <a:gd name="connsiteX1" fmla="*/ 15404 w 29933"/>
                <a:gd name="connsiteY1" fmla="*/ 30224 h 29933"/>
                <a:gd name="connsiteX2" fmla="*/ 438 w 29933"/>
                <a:gd name="connsiteY2" fmla="*/ 15257 h 29933"/>
                <a:gd name="connsiteX3" fmla="*/ 15404 w 29933"/>
                <a:gd name="connsiteY3" fmla="*/ 290 h 29933"/>
                <a:gd name="connsiteX4" fmla="*/ 30371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57"/>
                  </a:moveTo>
                  <a:cubicBezTo>
                    <a:pt x="30371" y="23523"/>
                    <a:pt x="23670" y="30224"/>
                    <a:pt x="15404" y="30224"/>
                  </a:cubicBezTo>
                  <a:cubicBezTo>
                    <a:pt x="7138" y="30224"/>
                    <a:pt x="438" y="23523"/>
                    <a:pt x="438" y="15257"/>
                  </a:cubicBezTo>
                  <a:cubicBezTo>
                    <a:pt x="438" y="6991"/>
                    <a:pt x="7138" y="290"/>
                    <a:pt x="15404" y="290"/>
                  </a:cubicBezTo>
                  <a:cubicBezTo>
                    <a:pt x="23670" y="290"/>
                    <a:pt x="30371" y="6991"/>
                    <a:pt x="30371" y="15257"/>
                  </a:cubicBezTo>
                  <a:close/>
                </a:path>
              </a:pathLst>
            </a:custGeom>
            <a:solidFill>
              <a:srgbClr val="39548B"/>
            </a:solidFill>
            <a:ln w="6350" cap="flat">
              <a:noFill/>
              <a:prstDash val="solid"/>
              <a:round/>
            </a:ln>
          </p:spPr>
          <p:txBody>
            <a:bodyPr rtlCol="0" anchor="ctr"/>
            <a:lstStyle/>
            <a:p>
              <a:endParaRPr lang="en-US"/>
            </a:p>
          </p:txBody>
        </p:sp>
        <p:sp>
          <p:nvSpPr>
            <p:cNvPr id="1056" name="Freeform: Shape 1055">
              <a:extLst>
                <a:ext uri="{FF2B5EF4-FFF2-40B4-BE49-F238E27FC236}">
                  <a16:creationId xmlns:a16="http://schemas.microsoft.com/office/drawing/2014/main" id="{EA4FF58F-98C2-8098-2F0F-D30B87A87B6C}"/>
                </a:ext>
              </a:extLst>
            </p:cNvPr>
            <p:cNvSpPr/>
            <p:nvPr/>
          </p:nvSpPr>
          <p:spPr>
            <a:xfrm>
              <a:off x="6020092" y="4127902"/>
              <a:ext cx="29933" cy="29933"/>
            </a:xfrm>
            <a:custGeom>
              <a:avLst/>
              <a:gdLst>
                <a:gd name="connsiteX0" fmla="*/ 30373 w 29933"/>
                <a:gd name="connsiteY0" fmla="*/ 15257 h 29933"/>
                <a:gd name="connsiteX1" fmla="*/ 15406 w 29933"/>
                <a:gd name="connsiteY1" fmla="*/ 30224 h 29933"/>
                <a:gd name="connsiteX2" fmla="*/ 440 w 29933"/>
                <a:gd name="connsiteY2" fmla="*/ 15257 h 29933"/>
                <a:gd name="connsiteX3" fmla="*/ 15406 w 29933"/>
                <a:gd name="connsiteY3" fmla="*/ 290 h 29933"/>
                <a:gd name="connsiteX4" fmla="*/ 30373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57"/>
                  </a:moveTo>
                  <a:cubicBezTo>
                    <a:pt x="30373" y="23523"/>
                    <a:pt x="23672" y="30224"/>
                    <a:pt x="15406" y="30224"/>
                  </a:cubicBezTo>
                  <a:cubicBezTo>
                    <a:pt x="7140" y="30224"/>
                    <a:pt x="440" y="23523"/>
                    <a:pt x="440" y="15257"/>
                  </a:cubicBezTo>
                  <a:cubicBezTo>
                    <a:pt x="440" y="6991"/>
                    <a:pt x="7140" y="290"/>
                    <a:pt x="15406" y="290"/>
                  </a:cubicBezTo>
                  <a:cubicBezTo>
                    <a:pt x="23672" y="290"/>
                    <a:pt x="30373" y="6991"/>
                    <a:pt x="30373" y="15257"/>
                  </a:cubicBezTo>
                  <a:close/>
                </a:path>
              </a:pathLst>
            </a:custGeom>
            <a:solidFill>
              <a:srgbClr val="433B83"/>
            </a:solidFill>
            <a:ln w="6350" cap="flat">
              <a:noFill/>
              <a:prstDash val="solid"/>
              <a:round/>
            </a:ln>
          </p:spPr>
          <p:txBody>
            <a:bodyPr rtlCol="0" anchor="ctr"/>
            <a:lstStyle/>
            <a:p>
              <a:endParaRPr lang="en-US"/>
            </a:p>
          </p:txBody>
        </p:sp>
        <p:sp>
          <p:nvSpPr>
            <p:cNvPr id="1057" name="Freeform: Shape 1056">
              <a:extLst>
                <a:ext uri="{FF2B5EF4-FFF2-40B4-BE49-F238E27FC236}">
                  <a16:creationId xmlns:a16="http://schemas.microsoft.com/office/drawing/2014/main" id="{02AFC093-0E68-58A4-E77E-89977E770F12}"/>
                </a:ext>
              </a:extLst>
            </p:cNvPr>
            <p:cNvSpPr/>
            <p:nvPr/>
          </p:nvSpPr>
          <p:spPr>
            <a:xfrm>
              <a:off x="6018359" y="4107646"/>
              <a:ext cx="29933" cy="29933"/>
            </a:xfrm>
            <a:custGeom>
              <a:avLst/>
              <a:gdLst>
                <a:gd name="connsiteX0" fmla="*/ 30373 w 29933"/>
                <a:gd name="connsiteY0" fmla="*/ 15255 h 29933"/>
                <a:gd name="connsiteX1" fmla="*/ 15406 w 29933"/>
                <a:gd name="connsiteY1" fmla="*/ 30222 h 29933"/>
                <a:gd name="connsiteX2" fmla="*/ 439 w 29933"/>
                <a:gd name="connsiteY2" fmla="*/ 15255 h 29933"/>
                <a:gd name="connsiteX3" fmla="*/ 15406 w 29933"/>
                <a:gd name="connsiteY3" fmla="*/ 288 h 29933"/>
                <a:gd name="connsiteX4" fmla="*/ 30373 w 29933"/>
                <a:gd name="connsiteY4" fmla="*/ 1525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55"/>
                  </a:moveTo>
                  <a:cubicBezTo>
                    <a:pt x="30373" y="23521"/>
                    <a:pt x="23672" y="30222"/>
                    <a:pt x="15406" y="30222"/>
                  </a:cubicBezTo>
                  <a:cubicBezTo>
                    <a:pt x="7140" y="30222"/>
                    <a:pt x="439" y="23521"/>
                    <a:pt x="439" y="15255"/>
                  </a:cubicBezTo>
                  <a:cubicBezTo>
                    <a:pt x="439" y="6989"/>
                    <a:pt x="7140" y="288"/>
                    <a:pt x="15406" y="288"/>
                  </a:cubicBezTo>
                  <a:cubicBezTo>
                    <a:pt x="23672" y="288"/>
                    <a:pt x="30373" y="6989"/>
                    <a:pt x="30373" y="15255"/>
                  </a:cubicBezTo>
                  <a:close/>
                </a:path>
              </a:pathLst>
            </a:custGeom>
            <a:solidFill>
              <a:srgbClr val="31648D"/>
            </a:solidFill>
            <a:ln w="6350" cap="flat">
              <a:noFill/>
              <a:prstDash val="solid"/>
              <a:round/>
            </a:ln>
          </p:spPr>
          <p:txBody>
            <a:bodyPr rtlCol="0" anchor="ctr"/>
            <a:lstStyle/>
            <a:p>
              <a:endParaRPr lang="en-US"/>
            </a:p>
          </p:txBody>
        </p:sp>
        <p:sp>
          <p:nvSpPr>
            <p:cNvPr id="1058" name="Freeform: Shape 1057">
              <a:extLst>
                <a:ext uri="{FF2B5EF4-FFF2-40B4-BE49-F238E27FC236}">
                  <a16:creationId xmlns:a16="http://schemas.microsoft.com/office/drawing/2014/main" id="{56CD060F-7049-3D4D-4F90-B4010D15B93B}"/>
                </a:ext>
              </a:extLst>
            </p:cNvPr>
            <p:cNvSpPr/>
            <p:nvPr/>
          </p:nvSpPr>
          <p:spPr>
            <a:xfrm>
              <a:off x="5928957" y="4126600"/>
              <a:ext cx="29933" cy="29933"/>
            </a:xfrm>
            <a:custGeom>
              <a:avLst/>
              <a:gdLst>
                <a:gd name="connsiteX0" fmla="*/ 30363 w 29933"/>
                <a:gd name="connsiteY0" fmla="*/ 15257 h 29933"/>
                <a:gd name="connsiteX1" fmla="*/ 15397 w 29933"/>
                <a:gd name="connsiteY1" fmla="*/ 30224 h 29933"/>
                <a:gd name="connsiteX2" fmla="*/ 430 w 29933"/>
                <a:gd name="connsiteY2" fmla="*/ 15257 h 29933"/>
                <a:gd name="connsiteX3" fmla="*/ 15397 w 29933"/>
                <a:gd name="connsiteY3" fmla="*/ 290 h 29933"/>
                <a:gd name="connsiteX4" fmla="*/ 30363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57"/>
                  </a:moveTo>
                  <a:cubicBezTo>
                    <a:pt x="30363" y="23523"/>
                    <a:pt x="23663" y="30224"/>
                    <a:pt x="15397" y="30224"/>
                  </a:cubicBezTo>
                  <a:cubicBezTo>
                    <a:pt x="7131" y="30224"/>
                    <a:pt x="430" y="23523"/>
                    <a:pt x="430" y="15257"/>
                  </a:cubicBezTo>
                  <a:cubicBezTo>
                    <a:pt x="430" y="6991"/>
                    <a:pt x="7131" y="290"/>
                    <a:pt x="15397" y="290"/>
                  </a:cubicBezTo>
                  <a:cubicBezTo>
                    <a:pt x="23663" y="290"/>
                    <a:pt x="30363" y="6991"/>
                    <a:pt x="30363" y="15257"/>
                  </a:cubicBezTo>
                  <a:close/>
                </a:path>
              </a:pathLst>
            </a:custGeom>
            <a:solidFill>
              <a:srgbClr val="424085"/>
            </a:solidFill>
            <a:ln w="6350" cap="flat">
              <a:noFill/>
              <a:prstDash val="solid"/>
              <a:round/>
            </a:ln>
          </p:spPr>
          <p:txBody>
            <a:bodyPr rtlCol="0" anchor="ctr"/>
            <a:lstStyle/>
            <a:p>
              <a:endParaRPr lang="en-US"/>
            </a:p>
          </p:txBody>
        </p:sp>
        <p:sp>
          <p:nvSpPr>
            <p:cNvPr id="1059" name="Freeform: Shape 1058">
              <a:extLst>
                <a:ext uri="{FF2B5EF4-FFF2-40B4-BE49-F238E27FC236}">
                  <a16:creationId xmlns:a16="http://schemas.microsoft.com/office/drawing/2014/main" id="{C9A42C86-F055-C7F5-BD78-B5882724AD1C}"/>
                </a:ext>
              </a:extLst>
            </p:cNvPr>
            <p:cNvSpPr/>
            <p:nvPr/>
          </p:nvSpPr>
          <p:spPr>
            <a:xfrm>
              <a:off x="5907025" y="4130367"/>
              <a:ext cx="29933" cy="29933"/>
            </a:xfrm>
            <a:custGeom>
              <a:avLst/>
              <a:gdLst>
                <a:gd name="connsiteX0" fmla="*/ 30361 w 29933"/>
                <a:gd name="connsiteY0" fmla="*/ 15257 h 29933"/>
                <a:gd name="connsiteX1" fmla="*/ 15394 w 29933"/>
                <a:gd name="connsiteY1" fmla="*/ 30224 h 29933"/>
                <a:gd name="connsiteX2" fmla="*/ 428 w 29933"/>
                <a:gd name="connsiteY2" fmla="*/ 15257 h 29933"/>
                <a:gd name="connsiteX3" fmla="*/ 15394 w 29933"/>
                <a:gd name="connsiteY3" fmla="*/ 291 h 29933"/>
                <a:gd name="connsiteX4" fmla="*/ 30361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57"/>
                  </a:moveTo>
                  <a:cubicBezTo>
                    <a:pt x="30361" y="23523"/>
                    <a:pt x="23660" y="30224"/>
                    <a:pt x="15394" y="30224"/>
                  </a:cubicBezTo>
                  <a:cubicBezTo>
                    <a:pt x="7129" y="30224"/>
                    <a:pt x="428" y="23523"/>
                    <a:pt x="428" y="15257"/>
                  </a:cubicBezTo>
                  <a:cubicBezTo>
                    <a:pt x="428" y="6991"/>
                    <a:pt x="7129" y="291"/>
                    <a:pt x="15394" y="291"/>
                  </a:cubicBezTo>
                  <a:cubicBezTo>
                    <a:pt x="23660" y="291"/>
                    <a:pt x="30361" y="6991"/>
                    <a:pt x="30361" y="15257"/>
                  </a:cubicBezTo>
                  <a:close/>
                </a:path>
              </a:pathLst>
            </a:custGeom>
            <a:solidFill>
              <a:srgbClr val="3F4788"/>
            </a:solidFill>
            <a:ln w="6350" cap="flat">
              <a:noFill/>
              <a:prstDash val="solid"/>
              <a:round/>
            </a:ln>
          </p:spPr>
          <p:txBody>
            <a:bodyPr rtlCol="0" anchor="ctr"/>
            <a:lstStyle/>
            <a:p>
              <a:endParaRPr lang="en-US"/>
            </a:p>
          </p:txBody>
        </p:sp>
        <p:sp>
          <p:nvSpPr>
            <p:cNvPr id="1060" name="Freeform: Shape 1059">
              <a:extLst>
                <a:ext uri="{FF2B5EF4-FFF2-40B4-BE49-F238E27FC236}">
                  <a16:creationId xmlns:a16="http://schemas.microsoft.com/office/drawing/2014/main" id="{4FF2F3B4-7FC8-88FF-2A33-C9A006B7FC7D}"/>
                </a:ext>
              </a:extLst>
            </p:cNvPr>
            <p:cNvSpPr/>
            <p:nvPr/>
          </p:nvSpPr>
          <p:spPr>
            <a:xfrm>
              <a:off x="6046530" y="4105971"/>
              <a:ext cx="29933" cy="29933"/>
            </a:xfrm>
            <a:custGeom>
              <a:avLst/>
              <a:gdLst>
                <a:gd name="connsiteX0" fmla="*/ 30376 w 29933"/>
                <a:gd name="connsiteY0" fmla="*/ 15255 h 29933"/>
                <a:gd name="connsiteX1" fmla="*/ 15409 w 29933"/>
                <a:gd name="connsiteY1" fmla="*/ 30221 h 29933"/>
                <a:gd name="connsiteX2" fmla="*/ 442 w 29933"/>
                <a:gd name="connsiteY2" fmla="*/ 15255 h 29933"/>
                <a:gd name="connsiteX3" fmla="*/ 15409 w 29933"/>
                <a:gd name="connsiteY3" fmla="*/ 288 h 29933"/>
                <a:gd name="connsiteX4" fmla="*/ 30376 w 29933"/>
                <a:gd name="connsiteY4" fmla="*/ 1525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55"/>
                  </a:moveTo>
                  <a:cubicBezTo>
                    <a:pt x="30376" y="23521"/>
                    <a:pt x="23675" y="30221"/>
                    <a:pt x="15409" y="30221"/>
                  </a:cubicBezTo>
                  <a:cubicBezTo>
                    <a:pt x="7143" y="30221"/>
                    <a:pt x="442" y="23521"/>
                    <a:pt x="442" y="15255"/>
                  </a:cubicBezTo>
                  <a:cubicBezTo>
                    <a:pt x="442" y="6989"/>
                    <a:pt x="7143" y="288"/>
                    <a:pt x="15409" y="288"/>
                  </a:cubicBezTo>
                  <a:cubicBezTo>
                    <a:pt x="23675" y="288"/>
                    <a:pt x="30376" y="6989"/>
                    <a:pt x="30376" y="15255"/>
                  </a:cubicBezTo>
                  <a:close/>
                </a:path>
              </a:pathLst>
            </a:custGeom>
            <a:solidFill>
              <a:srgbClr val="31648D"/>
            </a:solidFill>
            <a:ln w="6350" cap="flat">
              <a:noFill/>
              <a:prstDash val="solid"/>
              <a:round/>
            </a:ln>
          </p:spPr>
          <p:txBody>
            <a:bodyPr rtlCol="0" anchor="ctr"/>
            <a:lstStyle/>
            <a:p>
              <a:endParaRPr lang="en-US"/>
            </a:p>
          </p:txBody>
        </p:sp>
        <p:sp>
          <p:nvSpPr>
            <p:cNvPr id="1061" name="Freeform: Shape 1060">
              <a:extLst>
                <a:ext uri="{FF2B5EF4-FFF2-40B4-BE49-F238E27FC236}">
                  <a16:creationId xmlns:a16="http://schemas.microsoft.com/office/drawing/2014/main" id="{72953BAA-7EB8-C145-F227-A19783AD0CDE}"/>
                </a:ext>
              </a:extLst>
            </p:cNvPr>
            <p:cNvSpPr/>
            <p:nvPr/>
          </p:nvSpPr>
          <p:spPr>
            <a:xfrm>
              <a:off x="5962919" y="4130291"/>
              <a:ext cx="29933" cy="29933"/>
            </a:xfrm>
            <a:custGeom>
              <a:avLst/>
              <a:gdLst>
                <a:gd name="connsiteX0" fmla="*/ 30367 w 29933"/>
                <a:gd name="connsiteY0" fmla="*/ 15257 h 29933"/>
                <a:gd name="connsiteX1" fmla="*/ 15400 w 29933"/>
                <a:gd name="connsiteY1" fmla="*/ 30224 h 29933"/>
                <a:gd name="connsiteX2" fmla="*/ 434 w 29933"/>
                <a:gd name="connsiteY2" fmla="*/ 15257 h 29933"/>
                <a:gd name="connsiteX3" fmla="*/ 15400 w 29933"/>
                <a:gd name="connsiteY3" fmla="*/ 291 h 29933"/>
                <a:gd name="connsiteX4" fmla="*/ 30367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57"/>
                  </a:moveTo>
                  <a:cubicBezTo>
                    <a:pt x="30367" y="23523"/>
                    <a:pt x="23666" y="30224"/>
                    <a:pt x="15400" y="30224"/>
                  </a:cubicBezTo>
                  <a:cubicBezTo>
                    <a:pt x="7134" y="30224"/>
                    <a:pt x="434" y="23523"/>
                    <a:pt x="434" y="15257"/>
                  </a:cubicBezTo>
                  <a:cubicBezTo>
                    <a:pt x="434" y="6991"/>
                    <a:pt x="7134" y="291"/>
                    <a:pt x="15400" y="291"/>
                  </a:cubicBezTo>
                  <a:cubicBezTo>
                    <a:pt x="23666" y="291"/>
                    <a:pt x="30367" y="6991"/>
                    <a:pt x="30367" y="15257"/>
                  </a:cubicBezTo>
                  <a:close/>
                </a:path>
              </a:pathLst>
            </a:custGeom>
            <a:solidFill>
              <a:srgbClr val="472A79"/>
            </a:solidFill>
            <a:ln w="6350" cap="flat">
              <a:noFill/>
              <a:prstDash val="solid"/>
              <a:round/>
            </a:ln>
          </p:spPr>
          <p:txBody>
            <a:bodyPr rtlCol="0" anchor="ctr"/>
            <a:lstStyle/>
            <a:p>
              <a:endParaRPr lang="en-US"/>
            </a:p>
          </p:txBody>
        </p:sp>
        <p:sp>
          <p:nvSpPr>
            <p:cNvPr id="1062" name="Freeform: Shape 1061">
              <a:extLst>
                <a:ext uri="{FF2B5EF4-FFF2-40B4-BE49-F238E27FC236}">
                  <a16:creationId xmlns:a16="http://schemas.microsoft.com/office/drawing/2014/main" id="{CC09A2DE-23B9-95BE-B731-C1CC8F752FAC}"/>
                </a:ext>
              </a:extLst>
            </p:cNvPr>
            <p:cNvSpPr/>
            <p:nvPr/>
          </p:nvSpPr>
          <p:spPr>
            <a:xfrm>
              <a:off x="6015698" y="4131453"/>
              <a:ext cx="29933" cy="29933"/>
            </a:xfrm>
            <a:custGeom>
              <a:avLst/>
              <a:gdLst>
                <a:gd name="connsiteX0" fmla="*/ 30372 w 29933"/>
                <a:gd name="connsiteY0" fmla="*/ 15257 h 29933"/>
                <a:gd name="connsiteX1" fmla="*/ 15406 w 29933"/>
                <a:gd name="connsiteY1" fmla="*/ 30224 h 29933"/>
                <a:gd name="connsiteX2" fmla="*/ 439 w 29933"/>
                <a:gd name="connsiteY2" fmla="*/ 15257 h 29933"/>
                <a:gd name="connsiteX3" fmla="*/ 15406 w 29933"/>
                <a:gd name="connsiteY3" fmla="*/ 291 h 29933"/>
                <a:gd name="connsiteX4" fmla="*/ 30372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57"/>
                  </a:moveTo>
                  <a:cubicBezTo>
                    <a:pt x="30372" y="23523"/>
                    <a:pt x="23672" y="30224"/>
                    <a:pt x="15406" y="30224"/>
                  </a:cubicBezTo>
                  <a:cubicBezTo>
                    <a:pt x="7140" y="30224"/>
                    <a:pt x="439" y="23523"/>
                    <a:pt x="439" y="15257"/>
                  </a:cubicBezTo>
                  <a:cubicBezTo>
                    <a:pt x="439" y="6992"/>
                    <a:pt x="7140" y="291"/>
                    <a:pt x="15406" y="291"/>
                  </a:cubicBezTo>
                  <a:cubicBezTo>
                    <a:pt x="23672" y="291"/>
                    <a:pt x="30372" y="6992"/>
                    <a:pt x="30372" y="15257"/>
                  </a:cubicBezTo>
                  <a:close/>
                </a:path>
              </a:pathLst>
            </a:custGeom>
            <a:solidFill>
              <a:srgbClr val="472A79"/>
            </a:solidFill>
            <a:ln w="6350" cap="flat">
              <a:noFill/>
              <a:prstDash val="solid"/>
              <a:round/>
            </a:ln>
          </p:spPr>
          <p:txBody>
            <a:bodyPr rtlCol="0" anchor="ctr"/>
            <a:lstStyle/>
            <a:p>
              <a:endParaRPr lang="en-US"/>
            </a:p>
          </p:txBody>
        </p:sp>
        <p:sp>
          <p:nvSpPr>
            <p:cNvPr id="1063" name="Freeform: Shape 1062">
              <a:extLst>
                <a:ext uri="{FF2B5EF4-FFF2-40B4-BE49-F238E27FC236}">
                  <a16:creationId xmlns:a16="http://schemas.microsoft.com/office/drawing/2014/main" id="{25E10143-ADF5-0A6A-B03C-C558D031ED79}"/>
                </a:ext>
              </a:extLst>
            </p:cNvPr>
            <p:cNvSpPr/>
            <p:nvPr/>
          </p:nvSpPr>
          <p:spPr>
            <a:xfrm>
              <a:off x="6003242" y="4109476"/>
              <a:ext cx="29933" cy="29933"/>
            </a:xfrm>
            <a:custGeom>
              <a:avLst/>
              <a:gdLst>
                <a:gd name="connsiteX0" fmla="*/ 30371 w 29933"/>
                <a:gd name="connsiteY0" fmla="*/ 15255 h 29933"/>
                <a:gd name="connsiteX1" fmla="*/ 15404 w 29933"/>
                <a:gd name="connsiteY1" fmla="*/ 30222 h 29933"/>
                <a:gd name="connsiteX2" fmla="*/ 438 w 29933"/>
                <a:gd name="connsiteY2" fmla="*/ 15255 h 29933"/>
                <a:gd name="connsiteX3" fmla="*/ 15404 w 29933"/>
                <a:gd name="connsiteY3" fmla="*/ 289 h 29933"/>
                <a:gd name="connsiteX4" fmla="*/ 30371 w 29933"/>
                <a:gd name="connsiteY4" fmla="*/ 1525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55"/>
                  </a:moveTo>
                  <a:cubicBezTo>
                    <a:pt x="30371" y="23521"/>
                    <a:pt x="23670" y="30222"/>
                    <a:pt x="15404" y="30222"/>
                  </a:cubicBezTo>
                  <a:cubicBezTo>
                    <a:pt x="7139" y="30222"/>
                    <a:pt x="438" y="23521"/>
                    <a:pt x="438" y="15255"/>
                  </a:cubicBezTo>
                  <a:cubicBezTo>
                    <a:pt x="438" y="6989"/>
                    <a:pt x="7139" y="289"/>
                    <a:pt x="15404" y="289"/>
                  </a:cubicBezTo>
                  <a:cubicBezTo>
                    <a:pt x="23670" y="289"/>
                    <a:pt x="30371" y="6989"/>
                    <a:pt x="30371" y="15255"/>
                  </a:cubicBezTo>
                  <a:close/>
                </a:path>
              </a:pathLst>
            </a:custGeom>
            <a:solidFill>
              <a:srgbClr val="365B8C"/>
            </a:solidFill>
            <a:ln w="6350" cap="flat">
              <a:noFill/>
              <a:prstDash val="solid"/>
              <a:round/>
            </a:ln>
          </p:spPr>
          <p:txBody>
            <a:bodyPr rtlCol="0" anchor="ctr"/>
            <a:lstStyle/>
            <a:p>
              <a:endParaRPr lang="en-US"/>
            </a:p>
          </p:txBody>
        </p:sp>
        <p:sp>
          <p:nvSpPr>
            <p:cNvPr id="1064" name="Freeform: Shape 1063">
              <a:extLst>
                <a:ext uri="{FF2B5EF4-FFF2-40B4-BE49-F238E27FC236}">
                  <a16:creationId xmlns:a16="http://schemas.microsoft.com/office/drawing/2014/main" id="{9DCC910E-043B-2EAD-E09A-7D4990E866CC}"/>
                </a:ext>
              </a:extLst>
            </p:cNvPr>
            <p:cNvSpPr/>
            <p:nvPr/>
          </p:nvSpPr>
          <p:spPr>
            <a:xfrm>
              <a:off x="5946817" y="4127868"/>
              <a:ext cx="29933" cy="29933"/>
            </a:xfrm>
            <a:custGeom>
              <a:avLst/>
              <a:gdLst>
                <a:gd name="connsiteX0" fmla="*/ 30365 w 29933"/>
                <a:gd name="connsiteY0" fmla="*/ 15257 h 29933"/>
                <a:gd name="connsiteX1" fmla="*/ 15399 w 29933"/>
                <a:gd name="connsiteY1" fmla="*/ 30224 h 29933"/>
                <a:gd name="connsiteX2" fmla="*/ 432 w 29933"/>
                <a:gd name="connsiteY2" fmla="*/ 15257 h 29933"/>
                <a:gd name="connsiteX3" fmla="*/ 15399 w 29933"/>
                <a:gd name="connsiteY3" fmla="*/ 290 h 29933"/>
                <a:gd name="connsiteX4" fmla="*/ 30365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57"/>
                  </a:moveTo>
                  <a:cubicBezTo>
                    <a:pt x="30365" y="23523"/>
                    <a:pt x="23664" y="30224"/>
                    <a:pt x="15399" y="30224"/>
                  </a:cubicBezTo>
                  <a:cubicBezTo>
                    <a:pt x="7133" y="30224"/>
                    <a:pt x="432" y="23523"/>
                    <a:pt x="432" y="15257"/>
                  </a:cubicBezTo>
                  <a:cubicBezTo>
                    <a:pt x="432" y="6991"/>
                    <a:pt x="7133" y="290"/>
                    <a:pt x="15399" y="290"/>
                  </a:cubicBezTo>
                  <a:cubicBezTo>
                    <a:pt x="23664" y="290"/>
                    <a:pt x="30365" y="6991"/>
                    <a:pt x="30365" y="15257"/>
                  </a:cubicBezTo>
                  <a:close/>
                </a:path>
              </a:pathLst>
            </a:custGeom>
            <a:solidFill>
              <a:srgbClr val="433B83"/>
            </a:solidFill>
            <a:ln w="6350" cap="flat">
              <a:noFill/>
              <a:prstDash val="solid"/>
              <a:round/>
            </a:ln>
          </p:spPr>
          <p:txBody>
            <a:bodyPr rtlCol="0" anchor="ctr"/>
            <a:lstStyle/>
            <a:p>
              <a:endParaRPr lang="en-US"/>
            </a:p>
          </p:txBody>
        </p:sp>
        <p:sp>
          <p:nvSpPr>
            <p:cNvPr id="1065" name="Freeform: Shape 1064">
              <a:extLst>
                <a:ext uri="{FF2B5EF4-FFF2-40B4-BE49-F238E27FC236}">
                  <a16:creationId xmlns:a16="http://schemas.microsoft.com/office/drawing/2014/main" id="{4003A30E-79D8-92C4-191A-FCF546C8FEE1}"/>
                </a:ext>
              </a:extLst>
            </p:cNvPr>
            <p:cNvSpPr/>
            <p:nvPr/>
          </p:nvSpPr>
          <p:spPr>
            <a:xfrm>
              <a:off x="5937439" y="4129077"/>
              <a:ext cx="29933" cy="29933"/>
            </a:xfrm>
            <a:custGeom>
              <a:avLst/>
              <a:gdLst>
                <a:gd name="connsiteX0" fmla="*/ 30364 w 29933"/>
                <a:gd name="connsiteY0" fmla="*/ 15257 h 29933"/>
                <a:gd name="connsiteX1" fmla="*/ 15398 w 29933"/>
                <a:gd name="connsiteY1" fmla="*/ 30224 h 29933"/>
                <a:gd name="connsiteX2" fmla="*/ 431 w 29933"/>
                <a:gd name="connsiteY2" fmla="*/ 15257 h 29933"/>
                <a:gd name="connsiteX3" fmla="*/ 15398 w 29933"/>
                <a:gd name="connsiteY3" fmla="*/ 291 h 29933"/>
                <a:gd name="connsiteX4" fmla="*/ 30364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57"/>
                  </a:moveTo>
                  <a:cubicBezTo>
                    <a:pt x="30364" y="23523"/>
                    <a:pt x="23663" y="30224"/>
                    <a:pt x="15398" y="30224"/>
                  </a:cubicBezTo>
                  <a:cubicBezTo>
                    <a:pt x="7132" y="30224"/>
                    <a:pt x="431" y="23523"/>
                    <a:pt x="431" y="15257"/>
                  </a:cubicBezTo>
                  <a:cubicBezTo>
                    <a:pt x="431" y="6991"/>
                    <a:pt x="7132" y="291"/>
                    <a:pt x="15398" y="291"/>
                  </a:cubicBezTo>
                  <a:cubicBezTo>
                    <a:pt x="23663" y="291"/>
                    <a:pt x="30364" y="6991"/>
                    <a:pt x="30364" y="15257"/>
                  </a:cubicBezTo>
                  <a:close/>
                </a:path>
              </a:pathLst>
            </a:custGeom>
            <a:solidFill>
              <a:srgbClr val="472A79"/>
            </a:solidFill>
            <a:ln w="6350" cap="flat">
              <a:noFill/>
              <a:prstDash val="solid"/>
              <a:round/>
            </a:ln>
          </p:spPr>
          <p:txBody>
            <a:bodyPr rtlCol="0" anchor="ctr"/>
            <a:lstStyle/>
            <a:p>
              <a:endParaRPr lang="en-US"/>
            </a:p>
          </p:txBody>
        </p:sp>
        <p:sp>
          <p:nvSpPr>
            <p:cNvPr id="1066" name="Freeform: Shape 1065">
              <a:extLst>
                <a:ext uri="{FF2B5EF4-FFF2-40B4-BE49-F238E27FC236}">
                  <a16:creationId xmlns:a16="http://schemas.microsoft.com/office/drawing/2014/main" id="{80A8B8E0-D0A0-9566-1162-DA74C4CF6E91}"/>
                </a:ext>
              </a:extLst>
            </p:cNvPr>
            <p:cNvSpPr/>
            <p:nvPr/>
          </p:nvSpPr>
          <p:spPr>
            <a:xfrm>
              <a:off x="6014039" y="4107071"/>
              <a:ext cx="29933" cy="29933"/>
            </a:xfrm>
            <a:custGeom>
              <a:avLst/>
              <a:gdLst>
                <a:gd name="connsiteX0" fmla="*/ 30372 w 29933"/>
                <a:gd name="connsiteY0" fmla="*/ 15255 h 29933"/>
                <a:gd name="connsiteX1" fmla="*/ 15406 w 29933"/>
                <a:gd name="connsiteY1" fmla="*/ 30222 h 29933"/>
                <a:gd name="connsiteX2" fmla="*/ 439 w 29933"/>
                <a:gd name="connsiteY2" fmla="*/ 15255 h 29933"/>
                <a:gd name="connsiteX3" fmla="*/ 15406 w 29933"/>
                <a:gd name="connsiteY3" fmla="*/ 288 h 29933"/>
                <a:gd name="connsiteX4" fmla="*/ 30372 w 29933"/>
                <a:gd name="connsiteY4" fmla="*/ 1525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55"/>
                  </a:moveTo>
                  <a:cubicBezTo>
                    <a:pt x="30372" y="23521"/>
                    <a:pt x="23671" y="30222"/>
                    <a:pt x="15406" y="30222"/>
                  </a:cubicBezTo>
                  <a:cubicBezTo>
                    <a:pt x="7140" y="30222"/>
                    <a:pt x="439" y="23521"/>
                    <a:pt x="439" y="15255"/>
                  </a:cubicBezTo>
                  <a:cubicBezTo>
                    <a:pt x="439" y="6989"/>
                    <a:pt x="7140" y="288"/>
                    <a:pt x="15406" y="288"/>
                  </a:cubicBezTo>
                  <a:cubicBezTo>
                    <a:pt x="23671" y="288"/>
                    <a:pt x="30372" y="6989"/>
                    <a:pt x="30372" y="15255"/>
                  </a:cubicBezTo>
                  <a:close/>
                </a:path>
              </a:pathLst>
            </a:custGeom>
            <a:solidFill>
              <a:srgbClr val="37598C"/>
            </a:solidFill>
            <a:ln w="6350" cap="flat">
              <a:noFill/>
              <a:prstDash val="solid"/>
              <a:round/>
            </a:ln>
          </p:spPr>
          <p:txBody>
            <a:bodyPr rtlCol="0" anchor="ctr"/>
            <a:lstStyle/>
            <a:p>
              <a:endParaRPr lang="en-US"/>
            </a:p>
          </p:txBody>
        </p:sp>
        <p:sp>
          <p:nvSpPr>
            <p:cNvPr id="1067" name="Freeform: Shape 1066">
              <a:extLst>
                <a:ext uri="{FF2B5EF4-FFF2-40B4-BE49-F238E27FC236}">
                  <a16:creationId xmlns:a16="http://schemas.microsoft.com/office/drawing/2014/main" id="{997FD24C-9893-F770-4B71-02FD50C4DCD1}"/>
                </a:ext>
              </a:extLst>
            </p:cNvPr>
            <p:cNvSpPr/>
            <p:nvPr/>
          </p:nvSpPr>
          <p:spPr>
            <a:xfrm>
              <a:off x="5984012" y="4124178"/>
              <a:ext cx="29933" cy="29933"/>
            </a:xfrm>
            <a:custGeom>
              <a:avLst/>
              <a:gdLst>
                <a:gd name="connsiteX0" fmla="*/ 30369 w 29933"/>
                <a:gd name="connsiteY0" fmla="*/ 15257 h 29933"/>
                <a:gd name="connsiteX1" fmla="*/ 15402 w 29933"/>
                <a:gd name="connsiteY1" fmla="*/ 30223 h 29933"/>
                <a:gd name="connsiteX2" fmla="*/ 436 w 29933"/>
                <a:gd name="connsiteY2" fmla="*/ 15257 h 29933"/>
                <a:gd name="connsiteX3" fmla="*/ 15402 w 29933"/>
                <a:gd name="connsiteY3" fmla="*/ 290 h 29933"/>
                <a:gd name="connsiteX4" fmla="*/ 30369 w 29933"/>
                <a:gd name="connsiteY4" fmla="*/ 1525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7"/>
                  </a:moveTo>
                  <a:cubicBezTo>
                    <a:pt x="30369" y="23523"/>
                    <a:pt x="23668" y="30223"/>
                    <a:pt x="15402" y="30223"/>
                  </a:cubicBezTo>
                  <a:cubicBezTo>
                    <a:pt x="7137" y="30223"/>
                    <a:pt x="436" y="23523"/>
                    <a:pt x="436" y="15257"/>
                  </a:cubicBezTo>
                  <a:cubicBezTo>
                    <a:pt x="436" y="6991"/>
                    <a:pt x="7137" y="290"/>
                    <a:pt x="15402" y="290"/>
                  </a:cubicBezTo>
                  <a:cubicBezTo>
                    <a:pt x="23668" y="290"/>
                    <a:pt x="30369" y="6991"/>
                    <a:pt x="30369" y="15257"/>
                  </a:cubicBezTo>
                  <a:close/>
                </a:path>
              </a:pathLst>
            </a:custGeom>
            <a:solidFill>
              <a:srgbClr val="453681"/>
            </a:solidFill>
            <a:ln w="6350" cap="flat">
              <a:noFill/>
              <a:prstDash val="solid"/>
              <a:round/>
            </a:ln>
          </p:spPr>
          <p:txBody>
            <a:bodyPr rtlCol="0" anchor="ctr"/>
            <a:lstStyle/>
            <a:p>
              <a:endParaRPr lang="en-US"/>
            </a:p>
          </p:txBody>
        </p:sp>
        <p:sp>
          <p:nvSpPr>
            <p:cNvPr id="1068" name="Freeform: Shape 1067">
              <a:extLst>
                <a:ext uri="{FF2B5EF4-FFF2-40B4-BE49-F238E27FC236}">
                  <a16:creationId xmlns:a16="http://schemas.microsoft.com/office/drawing/2014/main" id="{5B573BFF-AEFD-A848-4A1F-6EEAB438BD85}"/>
                </a:ext>
              </a:extLst>
            </p:cNvPr>
            <p:cNvSpPr/>
            <p:nvPr/>
          </p:nvSpPr>
          <p:spPr>
            <a:xfrm>
              <a:off x="6173626" y="4096359"/>
              <a:ext cx="29933" cy="29933"/>
            </a:xfrm>
            <a:custGeom>
              <a:avLst/>
              <a:gdLst>
                <a:gd name="connsiteX0" fmla="*/ 30389 w 29933"/>
                <a:gd name="connsiteY0" fmla="*/ 15254 h 29933"/>
                <a:gd name="connsiteX1" fmla="*/ 15422 w 29933"/>
                <a:gd name="connsiteY1" fmla="*/ 30220 h 29933"/>
                <a:gd name="connsiteX2" fmla="*/ 456 w 29933"/>
                <a:gd name="connsiteY2" fmla="*/ 15254 h 29933"/>
                <a:gd name="connsiteX3" fmla="*/ 15422 w 29933"/>
                <a:gd name="connsiteY3" fmla="*/ 287 h 29933"/>
                <a:gd name="connsiteX4" fmla="*/ 30389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9" y="15254"/>
                  </a:moveTo>
                  <a:cubicBezTo>
                    <a:pt x="30389" y="23520"/>
                    <a:pt x="23688" y="30220"/>
                    <a:pt x="15422" y="30220"/>
                  </a:cubicBezTo>
                  <a:cubicBezTo>
                    <a:pt x="7157" y="30220"/>
                    <a:pt x="456" y="23520"/>
                    <a:pt x="456" y="15254"/>
                  </a:cubicBezTo>
                  <a:cubicBezTo>
                    <a:pt x="456" y="6988"/>
                    <a:pt x="7157" y="287"/>
                    <a:pt x="15422" y="287"/>
                  </a:cubicBezTo>
                  <a:cubicBezTo>
                    <a:pt x="23688" y="287"/>
                    <a:pt x="30389" y="6988"/>
                    <a:pt x="30389" y="15254"/>
                  </a:cubicBezTo>
                  <a:close/>
                </a:path>
              </a:pathLst>
            </a:custGeom>
            <a:solidFill>
              <a:srgbClr val="2E6C8E"/>
            </a:solidFill>
            <a:ln w="6350" cap="flat">
              <a:noFill/>
              <a:prstDash val="solid"/>
              <a:round/>
            </a:ln>
          </p:spPr>
          <p:txBody>
            <a:bodyPr rtlCol="0" anchor="ctr"/>
            <a:lstStyle/>
            <a:p>
              <a:endParaRPr lang="en-US"/>
            </a:p>
          </p:txBody>
        </p:sp>
        <p:sp>
          <p:nvSpPr>
            <p:cNvPr id="1069" name="Freeform: Shape 1068">
              <a:extLst>
                <a:ext uri="{FF2B5EF4-FFF2-40B4-BE49-F238E27FC236}">
                  <a16:creationId xmlns:a16="http://schemas.microsoft.com/office/drawing/2014/main" id="{F66947E5-7742-7CB0-2862-52882D308AE7}"/>
                </a:ext>
              </a:extLst>
            </p:cNvPr>
            <p:cNvSpPr/>
            <p:nvPr/>
          </p:nvSpPr>
          <p:spPr>
            <a:xfrm>
              <a:off x="6061376" y="4096185"/>
              <a:ext cx="29933" cy="29933"/>
            </a:xfrm>
            <a:custGeom>
              <a:avLst/>
              <a:gdLst>
                <a:gd name="connsiteX0" fmla="*/ 30377 w 29933"/>
                <a:gd name="connsiteY0" fmla="*/ 15254 h 29933"/>
                <a:gd name="connsiteX1" fmla="*/ 15411 w 29933"/>
                <a:gd name="connsiteY1" fmla="*/ 30220 h 29933"/>
                <a:gd name="connsiteX2" fmla="*/ 444 w 29933"/>
                <a:gd name="connsiteY2" fmla="*/ 15254 h 29933"/>
                <a:gd name="connsiteX3" fmla="*/ 15411 w 29933"/>
                <a:gd name="connsiteY3" fmla="*/ 287 h 29933"/>
                <a:gd name="connsiteX4" fmla="*/ 30377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54"/>
                  </a:moveTo>
                  <a:cubicBezTo>
                    <a:pt x="30377" y="23520"/>
                    <a:pt x="23676" y="30220"/>
                    <a:pt x="15411" y="30220"/>
                  </a:cubicBezTo>
                  <a:cubicBezTo>
                    <a:pt x="7145" y="30220"/>
                    <a:pt x="444" y="23520"/>
                    <a:pt x="444" y="15254"/>
                  </a:cubicBezTo>
                  <a:cubicBezTo>
                    <a:pt x="444" y="6988"/>
                    <a:pt x="7145" y="287"/>
                    <a:pt x="15411" y="287"/>
                  </a:cubicBezTo>
                  <a:cubicBezTo>
                    <a:pt x="23676" y="287"/>
                    <a:pt x="30377" y="6988"/>
                    <a:pt x="30377" y="15254"/>
                  </a:cubicBezTo>
                  <a:close/>
                </a:path>
              </a:pathLst>
            </a:custGeom>
            <a:solidFill>
              <a:srgbClr val="2B738E"/>
            </a:solidFill>
            <a:ln w="6350" cap="flat">
              <a:noFill/>
              <a:prstDash val="solid"/>
              <a:round/>
            </a:ln>
          </p:spPr>
          <p:txBody>
            <a:bodyPr rtlCol="0" anchor="ctr"/>
            <a:lstStyle/>
            <a:p>
              <a:endParaRPr lang="en-US"/>
            </a:p>
          </p:txBody>
        </p:sp>
        <p:sp>
          <p:nvSpPr>
            <p:cNvPr id="1070" name="Freeform: Shape 1069">
              <a:extLst>
                <a:ext uri="{FF2B5EF4-FFF2-40B4-BE49-F238E27FC236}">
                  <a16:creationId xmlns:a16="http://schemas.microsoft.com/office/drawing/2014/main" id="{F6F7D793-A77E-26D4-348D-1D0F3FCB4CBA}"/>
                </a:ext>
              </a:extLst>
            </p:cNvPr>
            <p:cNvSpPr/>
            <p:nvPr/>
          </p:nvSpPr>
          <p:spPr>
            <a:xfrm>
              <a:off x="5983819" y="4101508"/>
              <a:ext cx="29933" cy="29933"/>
            </a:xfrm>
            <a:custGeom>
              <a:avLst/>
              <a:gdLst>
                <a:gd name="connsiteX0" fmla="*/ 30369 w 29933"/>
                <a:gd name="connsiteY0" fmla="*/ 15254 h 29933"/>
                <a:gd name="connsiteX1" fmla="*/ 15402 w 29933"/>
                <a:gd name="connsiteY1" fmla="*/ 30221 h 29933"/>
                <a:gd name="connsiteX2" fmla="*/ 436 w 29933"/>
                <a:gd name="connsiteY2" fmla="*/ 15254 h 29933"/>
                <a:gd name="connsiteX3" fmla="*/ 15402 w 29933"/>
                <a:gd name="connsiteY3" fmla="*/ 288 h 29933"/>
                <a:gd name="connsiteX4" fmla="*/ 30369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4"/>
                  </a:moveTo>
                  <a:cubicBezTo>
                    <a:pt x="30369" y="23520"/>
                    <a:pt x="23668" y="30221"/>
                    <a:pt x="15402" y="30221"/>
                  </a:cubicBezTo>
                  <a:cubicBezTo>
                    <a:pt x="7137" y="30221"/>
                    <a:pt x="436" y="23520"/>
                    <a:pt x="436" y="15254"/>
                  </a:cubicBezTo>
                  <a:cubicBezTo>
                    <a:pt x="436" y="6988"/>
                    <a:pt x="7137" y="288"/>
                    <a:pt x="15402" y="288"/>
                  </a:cubicBezTo>
                  <a:cubicBezTo>
                    <a:pt x="23668" y="288"/>
                    <a:pt x="30369" y="6988"/>
                    <a:pt x="30369" y="15254"/>
                  </a:cubicBezTo>
                  <a:close/>
                </a:path>
              </a:pathLst>
            </a:custGeom>
            <a:solidFill>
              <a:srgbClr val="32638D"/>
            </a:solidFill>
            <a:ln w="6350" cap="flat">
              <a:noFill/>
              <a:prstDash val="solid"/>
              <a:round/>
            </a:ln>
          </p:spPr>
          <p:txBody>
            <a:bodyPr rtlCol="0" anchor="ctr"/>
            <a:lstStyle/>
            <a:p>
              <a:endParaRPr lang="en-US"/>
            </a:p>
          </p:txBody>
        </p:sp>
        <p:sp>
          <p:nvSpPr>
            <p:cNvPr id="1071" name="Freeform: Shape 1070">
              <a:extLst>
                <a:ext uri="{FF2B5EF4-FFF2-40B4-BE49-F238E27FC236}">
                  <a16:creationId xmlns:a16="http://schemas.microsoft.com/office/drawing/2014/main" id="{D1FA156A-47A4-71BA-5476-37D750D3C885}"/>
                </a:ext>
              </a:extLst>
            </p:cNvPr>
            <p:cNvSpPr/>
            <p:nvPr/>
          </p:nvSpPr>
          <p:spPr>
            <a:xfrm>
              <a:off x="6025665" y="4101262"/>
              <a:ext cx="29933" cy="29933"/>
            </a:xfrm>
            <a:custGeom>
              <a:avLst/>
              <a:gdLst>
                <a:gd name="connsiteX0" fmla="*/ 30373 w 29933"/>
                <a:gd name="connsiteY0" fmla="*/ 15254 h 29933"/>
                <a:gd name="connsiteX1" fmla="*/ 15407 w 29933"/>
                <a:gd name="connsiteY1" fmla="*/ 30221 h 29933"/>
                <a:gd name="connsiteX2" fmla="*/ 440 w 29933"/>
                <a:gd name="connsiteY2" fmla="*/ 15254 h 29933"/>
                <a:gd name="connsiteX3" fmla="*/ 15407 w 29933"/>
                <a:gd name="connsiteY3" fmla="*/ 288 h 29933"/>
                <a:gd name="connsiteX4" fmla="*/ 30373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54"/>
                  </a:moveTo>
                  <a:cubicBezTo>
                    <a:pt x="30373" y="23520"/>
                    <a:pt x="23673" y="30221"/>
                    <a:pt x="15407" y="30221"/>
                  </a:cubicBezTo>
                  <a:cubicBezTo>
                    <a:pt x="7141" y="30221"/>
                    <a:pt x="440" y="23520"/>
                    <a:pt x="440" y="15254"/>
                  </a:cubicBezTo>
                  <a:cubicBezTo>
                    <a:pt x="440" y="6988"/>
                    <a:pt x="7141" y="288"/>
                    <a:pt x="15407" y="288"/>
                  </a:cubicBezTo>
                  <a:cubicBezTo>
                    <a:pt x="23673" y="288"/>
                    <a:pt x="30373" y="6988"/>
                    <a:pt x="30373" y="15254"/>
                  </a:cubicBezTo>
                  <a:close/>
                </a:path>
              </a:pathLst>
            </a:custGeom>
            <a:solidFill>
              <a:srgbClr val="32628D"/>
            </a:solidFill>
            <a:ln w="6350" cap="flat">
              <a:noFill/>
              <a:prstDash val="solid"/>
              <a:round/>
            </a:ln>
          </p:spPr>
          <p:txBody>
            <a:bodyPr rtlCol="0" anchor="ctr"/>
            <a:lstStyle/>
            <a:p>
              <a:endParaRPr lang="en-US"/>
            </a:p>
          </p:txBody>
        </p:sp>
        <p:sp>
          <p:nvSpPr>
            <p:cNvPr id="1072" name="Freeform: Shape 1071">
              <a:extLst>
                <a:ext uri="{FF2B5EF4-FFF2-40B4-BE49-F238E27FC236}">
                  <a16:creationId xmlns:a16="http://schemas.microsoft.com/office/drawing/2014/main" id="{1E387268-B6A6-AEC5-8BBF-92206615F111}"/>
                </a:ext>
              </a:extLst>
            </p:cNvPr>
            <p:cNvSpPr/>
            <p:nvPr/>
          </p:nvSpPr>
          <p:spPr>
            <a:xfrm>
              <a:off x="5997283" y="4102424"/>
              <a:ext cx="29933" cy="29933"/>
            </a:xfrm>
            <a:custGeom>
              <a:avLst/>
              <a:gdLst>
                <a:gd name="connsiteX0" fmla="*/ 30370 w 29933"/>
                <a:gd name="connsiteY0" fmla="*/ 15254 h 29933"/>
                <a:gd name="connsiteX1" fmla="*/ 15404 w 29933"/>
                <a:gd name="connsiteY1" fmla="*/ 30221 h 29933"/>
                <a:gd name="connsiteX2" fmla="*/ 437 w 29933"/>
                <a:gd name="connsiteY2" fmla="*/ 15254 h 29933"/>
                <a:gd name="connsiteX3" fmla="*/ 15404 w 29933"/>
                <a:gd name="connsiteY3" fmla="*/ 288 h 29933"/>
                <a:gd name="connsiteX4" fmla="*/ 30370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4"/>
                  </a:moveTo>
                  <a:cubicBezTo>
                    <a:pt x="30370" y="23520"/>
                    <a:pt x="23670" y="30221"/>
                    <a:pt x="15404" y="30221"/>
                  </a:cubicBezTo>
                  <a:cubicBezTo>
                    <a:pt x="7138" y="30221"/>
                    <a:pt x="437" y="23520"/>
                    <a:pt x="437" y="15254"/>
                  </a:cubicBezTo>
                  <a:cubicBezTo>
                    <a:pt x="437" y="6989"/>
                    <a:pt x="7138" y="288"/>
                    <a:pt x="15404" y="288"/>
                  </a:cubicBezTo>
                  <a:cubicBezTo>
                    <a:pt x="23670" y="288"/>
                    <a:pt x="30370" y="6989"/>
                    <a:pt x="30370" y="15254"/>
                  </a:cubicBezTo>
                  <a:close/>
                </a:path>
              </a:pathLst>
            </a:custGeom>
            <a:solidFill>
              <a:srgbClr val="3A528B"/>
            </a:solidFill>
            <a:ln w="6350" cap="flat">
              <a:noFill/>
              <a:prstDash val="solid"/>
              <a:round/>
            </a:ln>
          </p:spPr>
          <p:txBody>
            <a:bodyPr rtlCol="0" anchor="ctr"/>
            <a:lstStyle/>
            <a:p>
              <a:endParaRPr lang="en-US"/>
            </a:p>
          </p:txBody>
        </p:sp>
        <p:sp>
          <p:nvSpPr>
            <p:cNvPr id="1073" name="Freeform: Shape 1072">
              <a:extLst>
                <a:ext uri="{FF2B5EF4-FFF2-40B4-BE49-F238E27FC236}">
                  <a16:creationId xmlns:a16="http://schemas.microsoft.com/office/drawing/2014/main" id="{6910B2EC-4C4A-D119-6FFA-9AC6DE18465A}"/>
                </a:ext>
              </a:extLst>
            </p:cNvPr>
            <p:cNvSpPr/>
            <p:nvPr/>
          </p:nvSpPr>
          <p:spPr>
            <a:xfrm>
              <a:off x="5944515" y="4109941"/>
              <a:ext cx="29933" cy="29933"/>
            </a:xfrm>
            <a:custGeom>
              <a:avLst/>
              <a:gdLst>
                <a:gd name="connsiteX0" fmla="*/ 30365 w 29933"/>
                <a:gd name="connsiteY0" fmla="*/ 15255 h 29933"/>
                <a:gd name="connsiteX1" fmla="*/ 15398 w 29933"/>
                <a:gd name="connsiteY1" fmla="*/ 30222 h 29933"/>
                <a:gd name="connsiteX2" fmla="*/ 432 w 29933"/>
                <a:gd name="connsiteY2" fmla="*/ 15255 h 29933"/>
                <a:gd name="connsiteX3" fmla="*/ 15398 w 29933"/>
                <a:gd name="connsiteY3" fmla="*/ 289 h 29933"/>
                <a:gd name="connsiteX4" fmla="*/ 30365 w 29933"/>
                <a:gd name="connsiteY4" fmla="*/ 1525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55"/>
                  </a:moveTo>
                  <a:cubicBezTo>
                    <a:pt x="30365" y="23521"/>
                    <a:pt x="23664" y="30222"/>
                    <a:pt x="15398" y="30222"/>
                  </a:cubicBezTo>
                  <a:cubicBezTo>
                    <a:pt x="7132" y="30222"/>
                    <a:pt x="432" y="23521"/>
                    <a:pt x="432" y="15255"/>
                  </a:cubicBezTo>
                  <a:cubicBezTo>
                    <a:pt x="432" y="6989"/>
                    <a:pt x="7132" y="289"/>
                    <a:pt x="15398" y="289"/>
                  </a:cubicBezTo>
                  <a:cubicBezTo>
                    <a:pt x="23664" y="289"/>
                    <a:pt x="30365" y="6989"/>
                    <a:pt x="30365" y="15255"/>
                  </a:cubicBezTo>
                  <a:close/>
                </a:path>
              </a:pathLst>
            </a:custGeom>
            <a:solidFill>
              <a:srgbClr val="472575"/>
            </a:solidFill>
            <a:ln w="6350" cap="flat">
              <a:noFill/>
              <a:prstDash val="solid"/>
              <a:round/>
            </a:ln>
          </p:spPr>
          <p:txBody>
            <a:bodyPr rtlCol="0" anchor="ctr"/>
            <a:lstStyle/>
            <a:p>
              <a:endParaRPr lang="en-US"/>
            </a:p>
          </p:txBody>
        </p:sp>
        <p:sp>
          <p:nvSpPr>
            <p:cNvPr id="1074" name="Freeform: Shape 1073">
              <a:extLst>
                <a:ext uri="{FF2B5EF4-FFF2-40B4-BE49-F238E27FC236}">
                  <a16:creationId xmlns:a16="http://schemas.microsoft.com/office/drawing/2014/main" id="{7797A775-324D-7E6D-71C7-6C0F12102004}"/>
                </a:ext>
              </a:extLst>
            </p:cNvPr>
            <p:cNvSpPr/>
            <p:nvPr/>
          </p:nvSpPr>
          <p:spPr>
            <a:xfrm>
              <a:off x="6055059" y="4098885"/>
              <a:ext cx="29933" cy="29933"/>
            </a:xfrm>
            <a:custGeom>
              <a:avLst/>
              <a:gdLst>
                <a:gd name="connsiteX0" fmla="*/ 30377 w 29933"/>
                <a:gd name="connsiteY0" fmla="*/ 15254 h 29933"/>
                <a:gd name="connsiteX1" fmla="*/ 15410 w 29933"/>
                <a:gd name="connsiteY1" fmla="*/ 30221 h 29933"/>
                <a:gd name="connsiteX2" fmla="*/ 443 w 29933"/>
                <a:gd name="connsiteY2" fmla="*/ 15254 h 29933"/>
                <a:gd name="connsiteX3" fmla="*/ 15410 w 29933"/>
                <a:gd name="connsiteY3" fmla="*/ 287 h 29933"/>
                <a:gd name="connsiteX4" fmla="*/ 30377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54"/>
                  </a:moveTo>
                  <a:cubicBezTo>
                    <a:pt x="30377" y="23520"/>
                    <a:pt x="23676" y="30221"/>
                    <a:pt x="15410" y="30221"/>
                  </a:cubicBezTo>
                  <a:cubicBezTo>
                    <a:pt x="7144" y="30221"/>
                    <a:pt x="443" y="23520"/>
                    <a:pt x="443" y="15254"/>
                  </a:cubicBezTo>
                  <a:cubicBezTo>
                    <a:pt x="443" y="6988"/>
                    <a:pt x="7144" y="287"/>
                    <a:pt x="15410" y="287"/>
                  </a:cubicBezTo>
                  <a:cubicBezTo>
                    <a:pt x="23676" y="287"/>
                    <a:pt x="30377" y="6988"/>
                    <a:pt x="30377" y="15254"/>
                  </a:cubicBezTo>
                  <a:close/>
                </a:path>
              </a:pathLst>
            </a:custGeom>
            <a:solidFill>
              <a:srgbClr val="404487"/>
            </a:solidFill>
            <a:ln w="6350" cap="flat">
              <a:noFill/>
              <a:prstDash val="solid"/>
              <a:round/>
            </a:ln>
          </p:spPr>
          <p:txBody>
            <a:bodyPr rtlCol="0" anchor="ctr"/>
            <a:lstStyle/>
            <a:p>
              <a:endParaRPr lang="en-US"/>
            </a:p>
          </p:txBody>
        </p:sp>
        <p:sp>
          <p:nvSpPr>
            <p:cNvPr id="1075" name="Freeform: Shape 1074">
              <a:extLst>
                <a:ext uri="{FF2B5EF4-FFF2-40B4-BE49-F238E27FC236}">
                  <a16:creationId xmlns:a16="http://schemas.microsoft.com/office/drawing/2014/main" id="{A3872DB3-A359-0305-FD7A-2BE2C23FE3B4}"/>
                </a:ext>
              </a:extLst>
            </p:cNvPr>
            <p:cNvSpPr/>
            <p:nvPr/>
          </p:nvSpPr>
          <p:spPr>
            <a:xfrm>
              <a:off x="5995414" y="4097016"/>
              <a:ext cx="29933" cy="29933"/>
            </a:xfrm>
            <a:custGeom>
              <a:avLst/>
              <a:gdLst>
                <a:gd name="connsiteX0" fmla="*/ 30370 w 29933"/>
                <a:gd name="connsiteY0" fmla="*/ 15254 h 29933"/>
                <a:gd name="connsiteX1" fmla="*/ 15404 w 29933"/>
                <a:gd name="connsiteY1" fmla="*/ 30220 h 29933"/>
                <a:gd name="connsiteX2" fmla="*/ 437 w 29933"/>
                <a:gd name="connsiteY2" fmla="*/ 15254 h 29933"/>
                <a:gd name="connsiteX3" fmla="*/ 15404 w 29933"/>
                <a:gd name="connsiteY3" fmla="*/ 287 h 29933"/>
                <a:gd name="connsiteX4" fmla="*/ 30370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4"/>
                  </a:moveTo>
                  <a:cubicBezTo>
                    <a:pt x="30370" y="23520"/>
                    <a:pt x="23669" y="30220"/>
                    <a:pt x="15404" y="30220"/>
                  </a:cubicBezTo>
                  <a:cubicBezTo>
                    <a:pt x="7138" y="30220"/>
                    <a:pt x="437" y="23520"/>
                    <a:pt x="437" y="15254"/>
                  </a:cubicBezTo>
                  <a:cubicBezTo>
                    <a:pt x="437" y="6988"/>
                    <a:pt x="7138" y="287"/>
                    <a:pt x="15404" y="287"/>
                  </a:cubicBezTo>
                  <a:cubicBezTo>
                    <a:pt x="23669" y="287"/>
                    <a:pt x="30370" y="6988"/>
                    <a:pt x="30370" y="15254"/>
                  </a:cubicBezTo>
                  <a:close/>
                </a:path>
              </a:pathLst>
            </a:custGeom>
            <a:solidFill>
              <a:srgbClr val="37598C"/>
            </a:solidFill>
            <a:ln w="6350" cap="flat">
              <a:noFill/>
              <a:prstDash val="solid"/>
              <a:round/>
            </a:ln>
          </p:spPr>
          <p:txBody>
            <a:bodyPr rtlCol="0" anchor="ctr"/>
            <a:lstStyle/>
            <a:p>
              <a:endParaRPr lang="en-US"/>
            </a:p>
          </p:txBody>
        </p:sp>
        <p:sp>
          <p:nvSpPr>
            <p:cNvPr id="1076" name="Freeform: Shape 1075">
              <a:extLst>
                <a:ext uri="{FF2B5EF4-FFF2-40B4-BE49-F238E27FC236}">
                  <a16:creationId xmlns:a16="http://schemas.microsoft.com/office/drawing/2014/main" id="{530F0108-FF85-A033-C864-3A7E4783DABD}"/>
                </a:ext>
              </a:extLst>
            </p:cNvPr>
            <p:cNvSpPr/>
            <p:nvPr/>
          </p:nvSpPr>
          <p:spPr>
            <a:xfrm>
              <a:off x="5989329" y="4088928"/>
              <a:ext cx="29933" cy="29933"/>
            </a:xfrm>
            <a:custGeom>
              <a:avLst/>
              <a:gdLst>
                <a:gd name="connsiteX0" fmla="*/ 30370 w 29933"/>
                <a:gd name="connsiteY0" fmla="*/ 15253 h 29933"/>
                <a:gd name="connsiteX1" fmla="*/ 15403 w 29933"/>
                <a:gd name="connsiteY1" fmla="*/ 30220 h 29933"/>
                <a:gd name="connsiteX2" fmla="*/ 436 w 29933"/>
                <a:gd name="connsiteY2" fmla="*/ 15253 h 29933"/>
                <a:gd name="connsiteX3" fmla="*/ 15403 w 29933"/>
                <a:gd name="connsiteY3" fmla="*/ 286 h 29933"/>
                <a:gd name="connsiteX4" fmla="*/ 30370 w 29933"/>
                <a:gd name="connsiteY4" fmla="*/ 1525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3"/>
                  </a:moveTo>
                  <a:cubicBezTo>
                    <a:pt x="30370" y="23519"/>
                    <a:pt x="23669" y="30220"/>
                    <a:pt x="15403" y="30220"/>
                  </a:cubicBezTo>
                  <a:cubicBezTo>
                    <a:pt x="7137" y="30220"/>
                    <a:pt x="436" y="23519"/>
                    <a:pt x="436" y="15253"/>
                  </a:cubicBezTo>
                  <a:cubicBezTo>
                    <a:pt x="436" y="6987"/>
                    <a:pt x="7137" y="286"/>
                    <a:pt x="15403" y="286"/>
                  </a:cubicBezTo>
                  <a:cubicBezTo>
                    <a:pt x="23669" y="286"/>
                    <a:pt x="30370" y="6987"/>
                    <a:pt x="30370" y="15253"/>
                  </a:cubicBezTo>
                  <a:close/>
                </a:path>
              </a:pathLst>
            </a:custGeom>
            <a:solidFill>
              <a:srgbClr val="33608D"/>
            </a:solidFill>
            <a:ln w="6350" cap="flat">
              <a:noFill/>
              <a:prstDash val="solid"/>
              <a:round/>
            </a:ln>
          </p:spPr>
          <p:txBody>
            <a:bodyPr rtlCol="0" anchor="ctr"/>
            <a:lstStyle/>
            <a:p>
              <a:endParaRPr lang="en-US"/>
            </a:p>
          </p:txBody>
        </p:sp>
        <p:sp>
          <p:nvSpPr>
            <p:cNvPr id="1077" name="Freeform: Shape 1076">
              <a:extLst>
                <a:ext uri="{FF2B5EF4-FFF2-40B4-BE49-F238E27FC236}">
                  <a16:creationId xmlns:a16="http://schemas.microsoft.com/office/drawing/2014/main" id="{C846342C-574A-E30A-8BAC-6332EF7961E8}"/>
                </a:ext>
              </a:extLst>
            </p:cNvPr>
            <p:cNvSpPr/>
            <p:nvPr/>
          </p:nvSpPr>
          <p:spPr>
            <a:xfrm>
              <a:off x="6004594" y="4090650"/>
              <a:ext cx="29933" cy="29933"/>
            </a:xfrm>
            <a:custGeom>
              <a:avLst/>
              <a:gdLst>
                <a:gd name="connsiteX0" fmla="*/ 30371 w 29933"/>
                <a:gd name="connsiteY0" fmla="*/ 15253 h 29933"/>
                <a:gd name="connsiteX1" fmla="*/ 15405 w 29933"/>
                <a:gd name="connsiteY1" fmla="*/ 30220 h 29933"/>
                <a:gd name="connsiteX2" fmla="*/ 438 w 29933"/>
                <a:gd name="connsiteY2" fmla="*/ 15253 h 29933"/>
                <a:gd name="connsiteX3" fmla="*/ 15405 w 29933"/>
                <a:gd name="connsiteY3" fmla="*/ 287 h 29933"/>
                <a:gd name="connsiteX4" fmla="*/ 30371 w 29933"/>
                <a:gd name="connsiteY4" fmla="*/ 1525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53"/>
                  </a:moveTo>
                  <a:cubicBezTo>
                    <a:pt x="30371" y="23519"/>
                    <a:pt x="23670" y="30220"/>
                    <a:pt x="15405" y="30220"/>
                  </a:cubicBezTo>
                  <a:cubicBezTo>
                    <a:pt x="7139" y="30220"/>
                    <a:pt x="438" y="23519"/>
                    <a:pt x="438" y="15253"/>
                  </a:cubicBezTo>
                  <a:cubicBezTo>
                    <a:pt x="438" y="6987"/>
                    <a:pt x="7139" y="287"/>
                    <a:pt x="15405" y="287"/>
                  </a:cubicBezTo>
                  <a:cubicBezTo>
                    <a:pt x="23670" y="287"/>
                    <a:pt x="30371" y="6987"/>
                    <a:pt x="30371" y="15253"/>
                  </a:cubicBezTo>
                  <a:close/>
                </a:path>
              </a:pathLst>
            </a:custGeom>
            <a:solidFill>
              <a:srgbClr val="355D8C"/>
            </a:solidFill>
            <a:ln w="6350" cap="flat">
              <a:noFill/>
              <a:prstDash val="solid"/>
              <a:round/>
            </a:ln>
          </p:spPr>
          <p:txBody>
            <a:bodyPr rtlCol="0" anchor="ctr"/>
            <a:lstStyle/>
            <a:p>
              <a:endParaRPr lang="en-US"/>
            </a:p>
          </p:txBody>
        </p:sp>
        <p:sp>
          <p:nvSpPr>
            <p:cNvPr id="1078" name="Freeform: Shape 1077">
              <a:extLst>
                <a:ext uri="{FF2B5EF4-FFF2-40B4-BE49-F238E27FC236}">
                  <a16:creationId xmlns:a16="http://schemas.microsoft.com/office/drawing/2014/main" id="{619F8896-631B-55A3-85D5-6DDB38D337AF}"/>
                </a:ext>
              </a:extLst>
            </p:cNvPr>
            <p:cNvSpPr/>
            <p:nvPr/>
          </p:nvSpPr>
          <p:spPr>
            <a:xfrm>
              <a:off x="5979200" y="4116636"/>
              <a:ext cx="29933" cy="29933"/>
            </a:xfrm>
            <a:custGeom>
              <a:avLst/>
              <a:gdLst>
                <a:gd name="connsiteX0" fmla="*/ 30369 w 29933"/>
                <a:gd name="connsiteY0" fmla="*/ 15256 h 29933"/>
                <a:gd name="connsiteX1" fmla="*/ 15402 w 29933"/>
                <a:gd name="connsiteY1" fmla="*/ 30223 h 29933"/>
                <a:gd name="connsiteX2" fmla="*/ 435 w 29933"/>
                <a:gd name="connsiteY2" fmla="*/ 15256 h 29933"/>
                <a:gd name="connsiteX3" fmla="*/ 15402 w 29933"/>
                <a:gd name="connsiteY3" fmla="*/ 289 h 29933"/>
                <a:gd name="connsiteX4" fmla="*/ 30369 w 29933"/>
                <a:gd name="connsiteY4" fmla="*/ 1525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6"/>
                  </a:moveTo>
                  <a:cubicBezTo>
                    <a:pt x="30369" y="23522"/>
                    <a:pt x="23668" y="30223"/>
                    <a:pt x="15402" y="30223"/>
                  </a:cubicBezTo>
                  <a:cubicBezTo>
                    <a:pt x="7136" y="30223"/>
                    <a:pt x="435" y="23522"/>
                    <a:pt x="435" y="15256"/>
                  </a:cubicBezTo>
                  <a:cubicBezTo>
                    <a:pt x="435" y="6990"/>
                    <a:pt x="7136" y="289"/>
                    <a:pt x="15402" y="289"/>
                  </a:cubicBezTo>
                  <a:cubicBezTo>
                    <a:pt x="23668" y="289"/>
                    <a:pt x="30369" y="6990"/>
                    <a:pt x="30369" y="15256"/>
                  </a:cubicBezTo>
                  <a:close/>
                </a:path>
              </a:pathLst>
            </a:custGeom>
            <a:solidFill>
              <a:srgbClr val="414286"/>
            </a:solidFill>
            <a:ln w="6350" cap="flat">
              <a:noFill/>
              <a:prstDash val="solid"/>
              <a:round/>
            </a:ln>
          </p:spPr>
          <p:txBody>
            <a:bodyPr rtlCol="0" anchor="ctr"/>
            <a:lstStyle/>
            <a:p>
              <a:endParaRPr lang="en-US"/>
            </a:p>
          </p:txBody>
        </p:sp>
        <p:sp>
          <p:nvSpPr>
            <p:cNvPr id="1079" name="Freeform: Shape 1078">
              <a:extLst>
                <a:ext uri="{FF2B5EF4-FFF2-40B4-BE49-F238E27FC236}">
                  <a16:creationId xmlns:a16="http://schemas.microsoft.com/office/drawing/2014/main" id="{B53A3F07-DC3C-9637-F79D-5F28E174396C}"/>
                </a:ext>
              </a:extLst>
            </p:cNvPr>
            <p:cNvSpPr/>
            <p:nvPr/>
          </p:nvSpPr>
          <p:spPr>
            <a:xfrm>
              <a:off x="5974418" y="4096041"/>
              <a:ext cx="29933" cy="29933"/>
            </a:xfrm>
            <a:custGeom>
              <a:avLst/>
              <a:gdLst>
                <a:gd name="connsiteX0" fmla="*/ 30368 w 29933"/>
                <a:gd name="connsiteY0" fmla="*/ 15254 h 29933"/>
                <a:gd name="connsiteX1" fmla="*/ 15401 w 29933"/>
                <a:gd name="connsiteY1" fmla="*/ 30220 h 29933"/>
                <a:gd name="connsiteX2" fmla="*/ 435 w 29933"/>
                <a:gd name="connsiteY2" fmla="*/ 15254 h 29933"/>
                <a:gd name="connsiteX3" fmla="*/ 15401 w 29933"/>
                <a:gd name="connsiteY3" fmla="*/ 287 h 29933"/>
                <a:gd name="connsiteX4" fmla="*/ 30368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54"/>
                  </a:moveTo>
                  <a:cubicBezTo>
                    <a:pt x="30368" y="23520"/>
                    <a:pt x="23667" y="30220"/>
                    <a:pt x="15401" y="30220"/>
                  </a:cubicBezTo>
                  <a:cubicBezTo>
                    <a:pt x="7136" y="30220"/>
                    <a:pt x="435" y="23520"/>
                    <a:pt x="435" y="15254"/>
                  </a:cubicBezTo>
                  <a:cubicBezTo>
                    <a:pt x="435" y="6988"/>
                    <a:pt x="7136" y="287"/>
                    <a:pt x="15401" y="287"/>
                  </a:cubicBezTo>
                  <a:cubicBezTo>
                    <a:pt x="23667" y="287"/>
                    <a:pt x="30368" y="6988"/>
                    <a:pt x="30368" y="15254"/>
                  </a:cubicBezTo>
                  <a:close/>
                </a:path>
              </a:pathLst>
            </a:custGeom>
            <a:solidFill>
              <a:srgbClr val="38568B"/>
            </a:solidFill>
            <a:ln w="6350" cap="flat">
              <a:noFill/>
              <a:prstDash val="solid"/>
              <a:round/>
            </a:ln>
          </p:spPr>
          <p:txBody>
            <a:bodyPr rtlCol="0" anchor="ctr"/>
            <a:lstStyle/>
            <a:p>
              <a:endParaRPr lang="en-US"/>
            </a:p>
          </p:txBody>
        </p:sp>
        <p:sp>
          <p:nvSpPr>
            <p:cNvPr id="1080" name="Freeform: Shape 1079">
              <a:extLst>
                <a:ext uri="{FF2B5EF4-FFF2-40B4-BE49-F238E27FC236}">
                  <a16:creationId xmlns:a16="http://schemas.microsoft.com/office/drawing/2014/main" id="{0A2EA202-386A-0F3E-E59A-8865083EA56E}"/>
                </a:ext>
              </a:extLst>
            </p:cNvPr>
            <p:cNvSpPr/>
            <p:nvPr/>
          </p:nvSpPr>
          <p:spPr>
            <a:xfrm>
              <a:off x="6092489" y="4078000"/>
              <a:ext cx="29933" cy="29933"/>
            </a:xfrm>
            <a:custGeom>
              <a:avLst/>
              <a:gdLst>
                <a:gd name="connsiteX0" fmla="*/ 30380 w 29933"/>
                <a:gd name="connsiteY0" fmla="*/ 15252 h 29933"/>
                <a:gd name="connsiteX1" fmla="*/ 15414 w 29933"/>
                <a:gd name="connsiteY1" fmla="*/ 30218 h 29933"/>
                <a:gd name="connsiteX2" fmla="*/ 447 w 29933"/>
                <a:gd name="connsiteY2" fmla="*/ 15252 h 29933"/>
                <a:gd name="connsiteX3" fmla="*/ 15414 w 29933"/>
                <a:gd name="connsiteY3" fmla="*/ 285 h 29933"/>
                <a:gd name="connsiteX4" fmla="*/ 30380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52"/>
                  </a:moveTo>
                  <a:cubicBezTo>
                    <a:pt x="30380" y="23518"/>
                    <a:pt x="23680" y="30218"/>
                    <a:pt x="15414" y="30218"/>
                  </a:cubicBezTo>
                  <a:cubicBezTo>
                    <a:pt x="7148" y="30218"/>
                    <a:pt x="447" y="23518"/>
                    <a:pt x="447" y="15252"/>
                  </a:cubicBezTo>
                  <a:cubicBezTo>
                    <a:pt x="447" y="6986"/>
                    <a:pt x="7148" y="285"/>
                    <a:pt x="15414" y="285"/>
                  </a:cubicBezTo>
                  <a:cubicBezTo>
                    <a:pt x="23680" y="285"/>
                    <a:pt x="30380" y="6986"/>
                    <a:pt x="30380" y="15252"/>
                  </a:cubicBezTo>
                  <a:close/>
                </a:path>
              </a:pathLst>
            </a:custGeom>
            <a:solidFill>
              <a:srgbClr val="287A8E"/>
            </a:solidFill>
            <a:ln w="6350" cap="flat">
              <a:noFill/>
              <a:prstDash val="solid"/>
              <a:round/>
            </a:ln>
          </p:spPr>
          <p:txBody>
            <a:bodyPr rtlCol="0" anchor="ctr"/>
            <a:lstStyle/>
            <a:p>
              <a:endParaRPr lang="en-US"/>
            </a:p>
          </p:txBody>
        </p:sp>
        <p:sp>
          <p:nvSpPr>
            <p:cNvPr id="1081" name="Freeform: Shape 1080">
              <a:extLst>
                <a:ext uri="{FF2B5EF4-FFF2-40B4-BE49-F238E27FC236}">
                  <a16:creationId xmlns:a16="http://schemas.microsoft.com/office/drawing/2014/main" id="{BCD0704B-4CBE-486E-CE2D-74502B370D4E}"/>
                </a:ext>
              </a:extLst>
            </p:cNvPr>
            <p:cNvSpPr/>
            <p:nvPr/>
          </p:nvSpPr>
          <p:spPr>
            <a:xfrm>
              <a:off x="6031506" y="4097329"/>
              <a:ext cx="29933" cy="29933"/>
            </a:xfrm>
            <a:custGeom>
              <a:avLst/>
              <a:gdLst>
                <a:gd name="connsiteX0" fmla="*/ 30374 w 29933"/>
                <a:gd name="connsiteY0" fmla="*/ 15254 h 29933"/>
                <a:gd name="connsiteX1" fmla="*/ 15407 w 29933"/>
                <a:gd name="connsiteY1" fmla="*/ 30221 h 29933"/>
                <a:gd name="connsiteX2" fmla="*/ 441 w 29933"/>
                <a:gd name="connsiteY2" fmla="*/ 15254 h 29933"/>
                <a:gd name="connsiteX3" fmla="*/ 15407 w 29933"/>
                <a:gd name="connsiteY3" fmla="*/ 287 h 29933"/>
                <a:gd name="connsiteX4" fmla="*/ 30374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54"/>
                  </a:moveTo>
                  <a:cubicBezTo>
                    <a:pt x="30374" y="23520"/>
                    <a:pt x="23673" y="30221"/>
                    <a:pt x="15407" y="30221"/>
                  </a:cubicBezTo>
                  <a:cubicBezTo>
                    <a:pt x="7142" y="30221"/>
                    <a:pt x="441" y="23520"/>
                    <a:pt x="441" y="15254"/>
                  </a:cubicBezTo>
                  <a:cubicBezTo>
                    <a:pt x="441" y="6988"/>
                    <a:pt x="7142" y="287"/>
                    <a:pt x="15407" y="287"/>
                  </a:cubicBezTo>
                  <a:cubicBezTo>
                    <a:pt x="23673" y="287"/>
                    <a:pt x="30374" y="6988"/>
                    <a:pt x="30374" y="15254"/>
                  </a:cubicBezTo>
                  <a:close/>
                </a:path>
              </a:pathLst>
            </a:custGeom>
            <a:solidFill>
              <a:srgbClr val="3C4D8A"/>
            </a:solidFill>
            <a:ln w="6350" cap="flat">
              <a:noFill/>
              <a:prstDash val="solid"/>
              <a:round/>
            </a:ln>
          </p:spPr>
          <p:txBody>
            <a:bodyPr rtlCol="0" anchor="ctr"/>
            <a:lstStyle/>
            <a:p>
              <a:endParaRPr lang="en-US"/>
            </a:p>
          </p:txBody>
        </p:sp>
        <p:sp>
          <p:nvSpPr>
            <p:cNvPr id="1082" name="Freeform: Shape 1081">
              <a:extLst>
                <a:ext uri="{FF2B5EF4-FFF2-40B4-BE49-F238E27FC236}">
                  <a16:creationId xmlns:a16="http://schemas.microsoft.com/office/drawing/2014/main" id="{BDB8B618-6DC0-B841-2A05-862E7904DDD6}"/>
                </a:ext>
              </a:extLst>
            </p:cNvPr>
            <p:cNvSpPr/>
            <p:nvPr/>
          </p:nvSpPr>
          <p:spPr>
            <a:xfrm>
              <a:off x="6039036" y="4083118"/>
              <a:ext cx="29933" cy="29933"/>
            </a:xfrm>
            <a:custGeom>
              <a:avLst/>
              <a:gdLst>
                <a:gd name="connsiteX0" fmla="*/ 30375 w 29933"/>
                <a:gd name="connsiteY0" fmla="*/ 15252 h 29933"/>
                <a:gd name="connsiteX1" fmla="*/ 15408 w 29933"/>
                <a:gd name="connsiteY1" fmla="*/ 30219 h 29933"/>
                <a:gd name="connsiteX2" fmla="*/ 442 w 29933"/>
                <a:gd name="connsiteY2" fmla="*/ 15252 h 29933"/>
                <a:gd name="connsiteX3" fmla="*/ 15408 w 29933"/>
                <a:gd name="connsiteY3" fmla="*/ 286 h 29933"/>
                <a:gd name="connsiteX4" fmla="*/ 30375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2"/>
                  </a:moveTo>
                  <a:cubicBezTo>
                    <a:pt x="30375" y="23518"/>
                    <a:pt x="23674" y="30219"/>
                    <a:pt x="15408" y="30219"/>
                  </a:cubicBezTo>
                  <a:cubicBezTo>
                    <a:pt x="7142" y="30219"/>
                    <a:pt x="442" y="23518"/>
                    <a:pt x="442" y="15252"/>
                  </a:cubicBezTo>
                  <a:cubicBezTo>
                    <a:pt x="442" y="6987"/>
                    <a:pt x="7142" y="286"/>
                    <a:pt x="15408" y="286"/>
                  </a:cubicBezTo>
                  <a:cubicBezTo>
                    <a:pt x="23674" y="286"/>
                    <a:pt x="30375" y="6987"/>
                    <a:pt x="30375" y="15252"/>
                  </a:cubicBezTo>
                  <a:close/>
                </a:path>
              </a:pathLst>
            </a:custGeom>
            <a:solidFill>
              <a:srgbClr val="2E6C8E"/>
            </a:solidFill>
            <a:ln w="6350" cap="flat">
              <a:noFill/>
              <a:prstDash val="solid"/>
              <a:round/>
            </a:ln>
          </p:spPr>
          <p:txBody>
            <a:bodyPr rtlCol="0" anchor="ctr"/>
            <a:lstStyle/>
            <a:p>
              <a:endParaRPr lang="en-US"/>
            </a:p>
          </p:txBody>
        </p:sp>
        <p:sp>
          <p:nvSpPr>
            <p:cNvPr id="1083" name="Freeform: Shape 1082">
              <a:extLst>
                <a:ext uri="{FF2B5EF4-FFF2-40B4-BE49-F238E27FC236}">
                  <a16:creationId xmlns:a16="http://schemas.microsoft.com/office/drawing/2014/main" id="{29163718-5EB8-7AC3-21D4-A3381B89A2CF}"/>
                </a:ext>
              </a:extLst>
            </p:cNvPr>
            <p:cNvSpPr/>
            <p:nvPr/>
          </p:nvSpPr>
          <p:spPr>
            <a:xfrm>
              <a:off x="5993694" y="4094257"/>
              <a:ext cx="29933" cy="29933"/>
            </a:xfrm>
            <a:custGeom>
              <a:avLst/>
              <a:gdLst>
                <a:gd name="connsiteX0" fmla="*/ 30370 w 29933"/>
                <a:gd name="connsiteY0" fmla="*/ 15254 h 29933"/>
                <a:gd name="connsiteX1" fmla="*/ 15403 w 29933"/>
                <a:gd name="connsiteY1" fmla="*/ 30220 h 29933"/>
                <a:gd name="connsiteX2" fmla="*/ 437 w 29933"/>
                <a:gd name="connsiteY2" fmla="*/ 15254 h 29933"/>
                <a:gd name="connsiteX3" fmla="*/ 15403 w 29933"/>
                <a:gd name="connsiteY3" fmla="*/ 287 h 29933"/>
                <a:gd name="connsiteX4" fmla="*/ 30370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4"/>
                  </a:moveTo>
                  <a:cubicBezTo>
                    <a:pt x="30370" y="23519"/>
                    <a:pt x="23669" y="30220"/>
                    <a:pt x="15403" y="30220"/>
                  </a:cubicBezTo>
                  <a:cubicBezTo>
                    <a:pt x="7138" y="30220"/>
                    <a:pt x="437" y="23519"/>
                    <a:pt x="437" y="15254"/>
                  </a:cubicBezTo>
                  <a:cubicBezTo>
                    <a:pt x="437" y="6988"/>
                    <a:pt x="7138" y="287"/>
                    <a:pt x="15403" y="287"/>
                  </a:cubicBezTo>
                  <a:cubicBezTo>
                    <a:pt x="23669" y="287"/>
                    <a:pt x="30370" y="6988"/>
                    <a:pt x="30370" y="15254"/>
                  </a:cubicBezTo>
                  <a:close/>
                </a:path>
              </a:pathLst>
            </a:custGeom>
            <a:solidFill>
              <a:srgbClr val="46317E"/>
            </a:solidFill>
            <a:ln w="6350" cap="flat">
              <a:noFill/>
              <a:prstDash val="solid"/>
              <a:round/>
            </a:ln>
          </p:spPr>
          <p:txBody>
            <a:bodyPr rtlCol="0" anchor="ctr"/>
            <a:lstStyle/>
            <a:p>
              <a:endParaRPr lang="en-US"/>
            </a:p>
          </p:txBody>
        </p:sp>
        <p:sp>
          <p:nvSpPr>
            <p:cNvPr id="1084" name="Freeform: Shape 1083">
              <a:extLst>
                <a:ext uri="{FF2B5EF4-FFF2-40B4-BE49-F238E27FC236}">
                  <a16:creationId xmlns:a16="http://schemas.microsoft.com/office/drawing/2014/main" id="{17F0C986-E9D0-FE9A-C461-E7EEE7C8280D}"/>
                </a:ext>
              </a:extLst>
            </p:cNvPr>
            <p:cNvSpPr/>
            <p:nvPr/>
          </p:nvSpPr>
          <p:spPr>
            <a:xfrm>
              <a:off x="6044488" y="4080702"/>
              <a:ext cx="29933" cy="29933"/>
            </a:xfrm>
            <a:custGeom>
              <a:avLst/>
              <a:gdLst>
                <a:gd name="connsiteX0" fmla="*/ 30375 w 29933"/>
                <a:gd name="connsiteY0" fmla="*/ 15252 h 29933"/>
                <a:gd name="connsiteX1" fmla="*/ 15409 w 29933"/>
                <a:gd name="connsiteY1" fmla="*/ 30219 h 29933"/>
                <a:gd name="connsiteX2" fmla="*/ 442 w 29933"/>
                <a:gd name="connsiteY2" fmla="*/ 15252 h 29933"/>
                <a:gd name="connsiteX3" fmla="*/ 15409 w 29933"/>
                <a:gd name="connsiteY3" fmla="*/ 285 h 29933"/>
                <a:gd name="connsiteX4" fmla="*/ 30375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2"/>
                  </a:moveTo>
                  <a:cubicBezTo>
                    <a:pt x="30375" y="23518"/>
                    <a:pt x="23675" y="30219"/>
                    <a:pt x="15409" y="30219"/>
                  </a:cubicBezTo>
                  <a:cubicBezTo>
                    <a:pt x="7143" y="30219"/>
                    <a:pt x="442" y="23518"/>
                    <a:pt x="442" y="15252"/>
                  </a:cubicBezTo>
                  <a:cubicBezTo>
                    <a:pt x="442" y="6986"/>
                    <a:pt x="7143" y="285"/>
                    <a:pt x="15409" y="285"/>
                  </a:cubicBezTo>
                  <a:cubicBezTo>
                    <a:pt x="23675" y="285"/>
                    <a:pt x="30375" y="6986"/>
                    <a:pt x="30375" y="15252"/>
                  </a:cubicBezTo>
                  <a:close/>
                </a:path>
              </a:pathLst>
            </a:custGeom>
            <a:solidFill>
              <a:srgbClr val="31648D"/>
            </a:solidFill>
            <a:ln w="6350" cap="flat">
              <a:noFill/>
              <a:prstDash val="solid"/>
              <a:round/>
            </a:ln>
          </p:spPr>
          <p:txBody>
            <a:bodyPr rtlCol="0" anchor="ctr"/>
            <a:lstStyle/>
            <a:p>
              <a:endParaRPr lang="en-US"/>
            </a:p>
          </p:txBody>
        </p:sp>
        <p:sp>
          <p:nvSpPr>
            <p:cNvPr id="1085" name="Freeform: Shape 1084">
              <a:extLst>
                <a:ext uri="{FF2B5EF4-FFF2-40B4-BE49-F238E27FC236}">
                  <a16:creationId xmlns:a16="http://schemas.microsoft.com/office/drawing/2014/main" id="{A9F4FB09-4322-ADB3-1FF0-0202E08F7C1F}"/>
                </a:ext>
              </a:extLst>
            </p:cNvPr>
            <p:cNvSpPr/>
            <p:nvPr/>
          </p:nvSpPr>
          <p:spPr>
            <a:xfrm>
              <a:off x="5970158" y="4104779"/>
              <a:ext cx="29933" cy="29933"/>
            </a:xfrm>
            <a:custGeom>
              <a:avLst/>
              <a:gdLst>
                <a:gd name="connsiteX0" fmla="*/ 30368 w 29933"/>
                <a:gd name="connsiteY0" fmla="*/ 15255 h 29933"/>
                <a:gd name="connsiteX1" fmla="*/ 15401 w 29933"/>
                <a:gd name="connsiteY1" fmla="*/ 30221 h 29933"/>
                <a:gd name="connsiteX2" fmla="*/ 434 w 29933"/>
                <a:gd name="connsiteY2" fmla="*/ 15255 h 29933"/>
                <a:gd name="connsiteX3" fmla="*/ 15401 w 29933"/>
                <a:gd name="connsiteY3" fmla="*/ 288 h 29933"/>
                <a:gd name="connsiteX4" fmla="*/ 30368 w 29933"/>
                <a:gd name="connsiteY4" fmla="*/ 1525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55"/>
                  </a:moveTo>
                  <a:cubicBezTo>
                    <a:pt x="30368" y="23520"/>
                    <a:pt x="23667" y="30221"/>
                    <a:pt x="15401" y="30221"/>
                  </a:cubicBezTo>
                  <a:cubicBezTo>
                    <a:pt x="7135" y="30221"/>
                    <a:pt x="434" y="23520"/>
                    <a:pt x="434" y="15255"/>
                  </a:cubicBezTo>
                  <a:cubicBezTo>
                    <a:pt x="434" y="6989"/>
                    <a:pt x="7135" y="288"/>
                    <a:pt x="15401" y="288"/>
                  </a:cubicBezTo>
                  <a:cubicBezTo>
                    <a:pt x="23667" y="288"/>
                    <a:pt x="30368" y="6989"/>
                    <a:pt x="30368" y="15255"/>
                  </a:cubicBezTo>
                  <a:close/>
                </a:path>
              </a:pathLst>
            </a:custGeom>
            <a:solidFill>
              <a:srgbClr val="433C84"/>
            </a:solidFill>
            <a:ln w="6350" cap="flat">
              <a:noFill/>
              <a:prstDash val="solid"/>
              <a:round/>
            </a:ln>
          </p:spPr>
          <p:txBody>
            <a:bodyPr rtlCol="0" anchor="ctr"/>
            <a:lstStyle/>
            <a:p>
              <a:endParaRPr lang="en-US"/>
            </a:p>
          </p:txBody>
        </p:sp>
        <p:sp>
          <p:nvSpPr>
            <p:cNvPr id="1086" name="Freeform: Shape 1085">
              <a:extLst>
                <a:ext uri="{FF2B5EF4-FFF2-40B4-BE49-F238E27FC236}">
                  <a16:creationId xmlns:a16="http://schemas.microsoft.com/office/drawing/2014/main" id="{87D6FE7C-BD2C-7E80-4C50-6C74DACCD944}"/>
                </a:ext>
              </a:extLst>
            </p:cNvPr>
            <p:cNvSpPr/>
            <p:nvPr/>
          </p:nvSpPr>
          <p:spPr>
            <a:xfrm>
              <a:off x="6041992" y="4078515"/>
              <a:ext cx="29933" cy="29933"/>
            </a:xfrm>
            <a:custGeom>
              <a:avLst/>
              <a:gdLst>
                <a:gd name="connsiteX0" fmla="*/ 30375 w 29933"/>
                <a:gd name="connsiteY0" fmla="*/ 15252 h 29933"/>
                <a:gd name="connsiteX1" fmla="*/ 15409 w 29933"/>
                <a:gd name="connsiteY1" fmla="*/ 30219 h 29933"/>
                <a:gd name="connsiteX2" fmla="*/ 442 w 29933"/>
                <a:gd name="connsiteY2" fmla="*/ 15252 h 29933"/>
                <a:gd name="connsiteX3" fmla="*/ 15409 w 29933"/>
                <a:gd name="connsiteY3" fmla="*/ 285 h 29933"/>
                <a:gd name="connsiteX4" fmla="*/ 30375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52"/>
                  </a:moveTo>
                  <a:cubicBezTo>
                    <a:pt x="30375" y="23518"/>
                    <a:pt x="23674" y="30219"/>
                    <a:pt x="15409" y="30219"/>
                  </a:cubicBezTo>
                  <a:cubicBezTo>
                    <a:pt x="7143" y="30219"/>
                    <a:pt x="442" y="23518"/>
                    <a:pt x="442" y="15252"/>
                  </a:cubicBezTo>
                  <a:cubicBezTo>
                    <a:pt x="442" y="6986"/>
                    <a:pt x="7143" y="285"/>
                    <a:pt x="15409" y="285"/>
                  </a:cubicBezTo>
                  <a:cubicBezTo>
                    <a:pt x="23674" y="285"/>
                    <a:pt x="30375" y="6986"/>
                    <a:pt x="30375" y="15252"/>
                  </a:cubicBezTo>
                  <a:close/>
                </a:path>
              </a:pathLst>
            </a:custGeom>
            <a:solidFill>
              <a:srgbClr val="32628D"/>
            </a:solidFill>
            <a:ln w="6350" cap="flat">
              <a:noFill/>
              <a:prstDash val="solid"/>
              <a:round/>
            </a:ln>
          </p:spPr>
          <p:txBody>
            <a:bodyPr rtlCol="0" anchor="ctr"/>
            <a:lstStyle/>
            <a:p>
              <a:endParaRPr lang="en-US"/>
            </a:p>
          </p:txBody>
        </p:sp>
        <p:sp>
          <p:nvSpPr>
            <p:cNvPr id="1087" name="Freeform: Shape 1086">
              <a:extLst>
                <a:ext uri="{FF2B5EF4-FFF2-40B4-BE49-F238E27FC236}">
                  <a16:creationId xmlns:a16="http://schemas.microsoft.com/office/drawing/2014/main" id="{FD992142-4ECB-F7B4-7D72-1DE5DF03A76B}"/>
                </a:ext>
              </a:extLst>
            </p:cNvPr>
            <p:cNvSpPr/>
            <p:nvPr/>
          </p:nvSpPr>
          <p:spPr>
            <a:xfrm>
              <a:off x="6007057" y="4096040"/>
              <a:ext cx="29933" cy="29933"/>
            </a:xfrm>
            <a:custGeom>
              <a:avLst/>
              <a:gdLst>
                <a:gd name="connsiteX0" fmla="*/ 30371 w 29933"/>
                <a:gd name="connsiteY0" fmla="*/ 15254 h 29933"/>
                <a:gd name="connsiteX1" fmla="*/ 15405 w 29933"/>
                <a:gd name="connsiteY1" fmla="*/ 30220 h 29933"/>
                <a:gd name="connsiteX2" fmla="*/ 438 w 29933"/>
                <a:gd name="connsiteY2" fmla="*/ 15254 h 29933"/>
                <a:gd name="connsiteX3" fmla="*/ 15405 w 29933"/>
                <a:gd name="connsiteY3" fmla="*/ 287 h 29933"/>
                <a:gd name="connsiteX4" fmla="*/ 30371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54"/>
                  </a:moveTo>
                  <a:cubicBezTo>
                    <a:pt x="30371" y="23520"/>
                    <a:pt x="23671" y="30220"/>
                    <a:pt x="15405" y="30220"/>
                  </a:cubicBezTo>
                  <a:cubicBezTo>
                    <a:pt x="7139" y="30220"/>
                    <a:pt x="438" y="23520"/>
                    <a:pt x="438" y="15254"/>
                  </a:cubicBezTo>
                  <a:cubicBezTo>
                    <a:pt x="438" y="6988"/>
                    <a:pt x="7139" y="287"/>
                    <a:pt x="15405" y="287"/>
                  </a:cubicBezTo>
                  <a:cubicBezTo>
                    <a:pt x="23671" y="287"/>
                    <a:pt x="30371" y="6988"/>
                    <a:pt x="30371" y="15254"/>
                  </a:cubicBezTo>
                  <a:close/>
                </a:path>
              </a:pathLst>
            </a:custGeom>
            <a:solidFill>
              <a:srgbClr val="414286"/>
            </a:solidFill>
            <a:ln w="6350" cap="flat">
              <a:noFill/>
              <a:prstDash val="solid"/>
              <a:round/>
            </a:ln>
          </p:spPr>
          <p:txBody>
            <a:bodyPr rtlCol="0" anchor="ctr"/>
            <a:lstStyle/>
            <a:p>
              <a:endParaRPr lang="en-US"/>
            </a:p>
          </p:txBody>
        </p:sp>
        <p:sp>
          <p:nvSpPr>
            <p:cNvPr id="1088" name="Freeform: Shape 1087">
              <a:extLst>
                <a:ext uri="{FF2B5EF4-FFF2-40B4-BE49-F238E27FC236}">
                  <a16:creationId xmlns:a16="http://schemas.microsoft.com/office/drawing/2014/main" id="{A332A41F-9FFB-2BF8-095A-2C0E31F92B68}"/>
                </a:ext>
              </a:extLst>
            </p:cNvPr>
            <p:cNvSpPr/>
            <p:nvPr/>
          </p:nvSpPr>
          <p:spPr>
            <a:xfrm>
              <a:off x="5956392" y="4097755"/>
              <a:ext cx="29933" cy="29933"/>
            </a:xfrm>
            <a:custGeom>
              <a:avLst/>
              <a:gdLst>
                <a:gd name="connsiteX0" fmla="*/ 30366 w 29933"/>
                <a:gd name="connsiteY0" fmla="*/ 15254 h 29933"/>
                <a:gd name="connsiteX1" fmla="*/ 15400 w 29933"/>
                <a:gd name="connsiteY1" fmla="*/ 30221 h 29933"/>
                <a:gd name="connsiteX2" fmla="*/ 433 w 29933"/>
                <a:gd name="connsiteY2" fmla="*/ 15254 h 29933"/>
                <a:gd name="connsiteX3" fmla="*/ 15400 w 29933"/>
                <a:gd name="connsiteY3" fmla="*/ 287 h 29933"/>
                <a:gd name="connsiteX4" fmla="*/ 30366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54"/>
                  </a:moveTo>
                  <a:cubicBezTo>
                    <a:pt x="30366" y="23520"/>
                    <a:pt x="23665" y="30221"/>
                    <a:pt x="15400" y="30221"/>
                  </a:cubicBezTo>
                  <a:cubicBezTo>
                    <a:pt x="7134" y="30221"/>
                    <a:pt x="433" y="23520"/>
                    <a:pt x="433" y="15254"/>
                  </a:cubicBezTo>
                  <a:cubicBezTo>
                    <a:pt x="433" y="6988"/>
                    <a:pt x="7134" y="287"/>
                    <a:pt x="15400" y="287"/>
                  </a:cubicBezTo>
                  <a:cubicBezTo>
                    <a:pt x="23665" y="287"/>
                    <a:pt x="30366" y="6988"/>
                    <a:pt x="30366" y="15254"/>
                  </a:cubicBezTo>
                  <a:close/>
                </a:path>
              </a:pathLst>
            </a:custGeom>
            <a:solidFill>
              <a:srgbClr val="47186A"/>
            </a:solidFill>
            <a:ln w="6350" cap="flat">
              <a:noFill/>
              <a:prstDash val="solid"/>
              <a:round/>
            </a:ln>
          </p:spPr>
          <p:txBody>
            <a:bodyPr rtlCol="0" anchor="ctr"/>
            <a:lstStyle/>
            <a:p>
              <a:endParaRPr lang="en-US"/>
            </a:p>
          </p:txBody>
        </p:sp>
        <p:sp>
          <p:nvSpPr>
            <p:cNvPr id="1089" name="Freeform: Shape 1088">
              <a:extLst>
                <a:ext uri="{FF2B5EF4-FFF2-40B4-BE49-F238E27FC236}">
                  <a16:creationId xmlns:a16="http://schemas.microsoft.com/office/drawing/2014/main" id="{AC8721F6-DB0F-EE93-9E98-9D01A9A23232}"/>
                </a:ext>
              </a:extLst>
            </p:cNvPr>
            <p:cNvSpPr/>
            <p:nvPr/>
          </p:nvSpPr>
          <p:spPr>
            <a:xfrm>
              <a:off x="5981231" y="4082111"/>
              <a:ext cx="29933" cy="29933"/>
            </a:xfrm>
            <a:custGeom>
              <a:avLst/>
              <a:gdLst>
                <a:gd name="connsiteX0" fmla="*/ 30369 w 29933"/>
                <a:gd name="connsiteY0" fmla="*/ 15252 h 29933"/>
                <a:gd name="connsiteX1" fmla="*/ 15402 w 29933"/>
                <a:gd name="connsiteY1" fmla="*/ 30219 h 29933"/>
                <a:gd name="connsiteX2" fmla="*/ 436 w 29933"/>
                <a:gd name="connsiteY2" fmla="*/ 15252 h 29933"/>
                <a:gd name="connsiteX3" fmla="*/ 15402 w 29933"/>
                <a:gd name="connsiteY3" fmla="*/ 286 h 29933"/>
                <a:gd name="connsiteX4" fmla="*/ 30369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2"/>
                  </a:moveTo>
                  <a:cubicBezTo>
                    <a:pt x="30369" y="23518"/>
                    <a:pt x="23668" y="30219"/>
                    <a:pt x="15402" y="30219"/>
                  </a:cubicBezTo>
                  <a:cubicBezTo>
                    <a:pt x="7136" y="30219"/>
                    <a:pt x="436" y="23518"/>
                    <a:pt x="436" y="15252"/>
                  </a:cubicBezTo>
                  <a:cubicBezTo>
                    <a:pt x="436" y="6986"/>
                    <a:pt x="7136" y="286"/>
                    <a:pt x="15402" y="286"/>
                  </a:cubicBezTo>
                  <a:cubicBezTo>
                    <a:pt x="23668" y="286"/>
                    <a:pt x="30369" y="6986"/>
                    <a:pt x="30369" y="15252"/>
                  </a:cubicBezTo>
                  <a:close/>
                </a:path>
              </a:pathLst>
            </a:custGeom>
            <a:solidFill>
              <a:srgbClr val="3C4E8A"/>
            </a:solidFill>
            <a:ln w="6350" cap="flat">
              <a:noFill/>
              <a:prstDash val="solid"/>
              <a:round/>
            </a:ln>
          </p:spPr>
          <p:txBody>
            <a:bodyPr rtlCol="0" anchor="ctr"/>
            <a:lstStyle/>
            <a:p>
              <a:endParaRPr lang="en-US"/>
            </a:p>
          </p:txBody>
        </p:sp>
        <p:sp>
          <p:nvSpPr>
            <p:cNvPr id="1090" name="Freeform: Shape 1089">
              <a:extLst>
                <a:ext uri="{FF2B5EF4-FFF2-40B4-BE49-F238E27FC236}">
                  <a16:creationId xmlns:a16="http://schemas.microsoft.com/office/drawing/2014/main" id="{9F2E7EF9-916E-67DA-2ACF-FEF36C1E2AC8}"/>
                </a:ext>
              </a:extLst>
            </p:cNvPr>
            <p:cNvSpPr/>
            <p:nvPr/>
          </p:nvSpPr>
          <p:spPr>
            <a:xfrm>
              <a:off x="5979764" y="4085016"/>
              <a:ext cx="29933" cy="29933"/>
            </a:xfrm>
            <a:custGeom>
              <a:avLst/>
              <a:gdLst>
                <a:gd name="connsiteX0" fmla="*/ 30369 w 29933"/>
                <a:gd name="connsiteY0" fmla="*/ 15253 h 29933"/>
                <a:gd name="connsiteX1" fmla="*/ 15402 w 29933"/>
                <a:gd name="connsiteY1" fmla="*/ 30219 h 29933"/>
                <a:gd name="connsiteX2" fmla="*/ 435 w 29933"/>
                <a:gd name="connsiteY2" fmla="*/ 15253 h 29933"/>
                <a:gd name="connsiteX3" fmla="*/ 15402 w 29933"/>
                <a:gd name="connsiteY3" fmla="*/ 286 h 29933"/>
                <a:gd name="connsiteX4" fmla="*/ 30369 w 29933"/>
                <a:gd name="connsiteY4" fmla="*/ 1525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3"/>
                  </a:moveTo>
                  <a:cubicBezTo>
                    <a:pt x="30369" y="23518"/>
                    <a:pt x="23668" y="30219"/>
                    <a:pt x="15402" y="30219"/>
                  </a:cubicBezTo>
                  <a:cubicBezTo>
                    <a:pt x="7136" y="30219"/>
                    <a:pt x="435" y="23518"/>
                    <a:pt x="435" y="15253"/>
                  </a:cubicBezTo>
                  <a:cubicBezTo>
                    <a:pt x="435" y="6987"/>
                    <a:pt x="7136" y="286"/>
                    <a:pt x="15402" y="286"/>
                  </a:cubicBezTo>
                  <a:cubicBezTo>
                    <a:pt x="23668" y="286"/>
                    <a:pt x="30369" y="6987"/>
                    <a:pt x="30369" y="15253"/>
                  </a:cubicBezTo>
                  <a:close/>
                </a:path>
              </a:pathLst>
            </a:custGeom>
            <a:solidFill>
              <a:srgbClr val="3F4587"/>
            </a:solidFill>
            <a:ln w="6350" cap="flat">
              <a:noFill/>
              <a:prstDash val="solid"/>
              <a:round/>
            </a:ln>
          </p:spPr>
          <p:txBody>
            <a:bodyPr rtlCol="0" anchor="ctr"/>
            <a:lstStyle/>
            <a:p>
              <a:endParaRPr lang="en-US"/>
            </a:p>
          </p:txBody>
        </p:sp>
        <p:sp>
          <p:nvSpPr>
            <p:cNvPr id="1091" name="Freeform: Shape 1090">
              <a:extLst>
                <a:ext uri="{FF2B5EF4-FFF2-40B4-BE49-F238E27FC236}">
                  <a16:creationId xmlns:a16="http://schemas.microsoft.com/office/drawing/2014/main" id="{EB6015A8-D20D-E0FD-54EE-4BCC53D353BB}"/>
                </a:ext>
              </a:extLst>
            </p:cNvPr>
            <p:cNvSpPr/>
            <p:nvPr/>
          </p:nvSpPr>
          <p:spPr>
            <a:xfrm>
              <a:off x="5971440" y="4094242"/>
              <a:ext cx="29933" cy="29933"/>
            </a:xfrm>
            <a:custGeom>
              <a:avLst/>
              <a:gdLst>
                <a:gd name="connsiteX0" fmla="*/ 30368 w 29933"/>
                <a:gd name="connsiteY0" fmla="*/ 15254 h 29933"/>
                <a:gd name="connsiteX1" fmla="*/ 15401 w 29933"/>
                <a:gd name="connsiteY1" fmla="*/ 30220 h 29933"/>
                <a:gd name="connsiteX2" fmla="*/ 434 w 29933"/>
                <a:gd name="connsiteY2" fmla="*/ 15254 h 29933"/>
                <a:gd name="connsiteX3" fmla="*/ 15401 w 29933"/>
                <a:gd name="connsiteY3" fmla="*/ 287 h 29933"/>
                <a:gd name="connsiteX4" fmla="*/ 30368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54"/>
                  </a:moveTo>
                  <a:cubicBezTo>
                    <a:pt x="30368" y="23519"/>
                    <a:pt x="23667" y="30220"/>
                    <a:pt x="15401" y="30220"/>
                  </a:cubicBezTo>
                  <a:cubicBezTo>
                    <a:pt x="7135" y="30220"/>
                    <a:pt x="434" y="23519"/>
                    <a:pt x="434" y="15254"/>
                  </a:cubicBezTo>
                  <a:cubicBezTo>
                    <a:pt x="434" y="6988"/>
                    <a:pt x="7135" y="287"/>
                    <a:pt x="15401" y="287"/>
                  </a:cubicBezTo>
                  <a:cubicBezTo>
                    <a:pt x="23667" y="287"/>
                    <a:pt x="30368" y="6988"/>
                    <a:pt x="30368" y="15254"/>
                  </a:cubicBezTo>
                  <a:close/>
                </a:path>
              </a:pathLst>
            </a:custGeom>
            <a:solidFill>
              <a:srgbClr val="440357"/>
            </a:solidFill>
            <a:ln w="6350" cap="flat">
              <a:noFill/>
              <a:prstDash val="solid"/>
              <a:round/>
            </a:ln>
          </p:spPr>
          <p:txBody>
            <a:bodyPr rtlCol="0" anchor="ctr"/>
            <a:lstStyle/>
            <a:p>
              <a:endParaRPr lang="en-US"/>
            </a:p>
          </p:txBody>
        </p:sp>
        <p:sp>
          <p:nvSpPr>
            <p:cNvPr id="1092" name="Freeform: Shape 1091">
              <a:extLst>
                <a:ext uri="{FF2B5EF4-FFF2-40B4-BE49-F238E27FC236}">
                  <a16:creationId xmlns:a16="http://schemas.microsoft.com/office/drawing/2014/main" id="{CBA12248-BACC-3FE0-B2FC-7BA25DA36780}"/>
                </a:ext>
              </a:extLst>
            </p:cNvPr>
            <p:cNvSpPr/>
            <p:nvPr/>
          </p:nvSpPr>
          <p:spPr>
            <a:xfrm>
              <a:off x="5956820" y="4083371"/>
              <a:ext cx="29933" cy="29933"/>
            </a:xfrm>
            <a:custGeom>
              <a:avLst/>
              <a:gdLst>
                <a:gd name="connsiteX0" fmla="*/ 30366 w 29933"/>
                <a:gd name="connsiteY0" fmla="*/ 15252 h 29933"/>
                <a:gd name="connsiteX1" fmla="*/ 15400 w 29933"/>
                <a:gd name="connsiteY1" fmla="*/ 30219 h 29933"/>
                <a:gd name="connsiteX2" fmla="*/ 433 w 29933"/>
                <a:gd name="connsiteY2" fmla="*/ 15252 h 29933"/>
                <a:gd name="connsiteX3" fmla="*/ 15400 w 29933"/>
                <a:gd name="connsiteY3" fmla="*/ 286 h 29933"/>
                <a:gd name="connsiteX4" fmla="*/ 30366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52"/>
                  </a:moveTo>
                  <a:cubicBezTo>
                    <a:pt x="30366" y="23518"/>
                    <a:pt x="23665" y="30219"/>
                    <a:pt x="15400" y="30219"/>
                  </a:cubicBezTo>
                  <a:cubicBezTo>
                    <a:pt x="7134" y="30219"/>
                    <a:pt x="433" y="23518"/>
                    <a:pt x="433" y="15252"/>
                  </a:cubicBezTo>
                  <a:cubicBezTo>
                    <a:pt x="433" y="6987"/>
                    <a:pt x="7134" y="286"/>
                    <a:pt x="15400" y="286"/>
                  </a:cubicBezTo>
                  <a:cubicBezTo>
                    <a:pt x="23665" y="286"/>
                    <a:pt x="30366" y="6987"/>
                    <a:pt x="30366" y="15252"/>
                  </a:cubicBezTo>
                  <a:close/>
                </a:path>
              </a:pathLst>
            </a:custGeom>
            <a:solidFill>
              <a:srgbClr val="414186"/>
            </a:solidFill>
            <a:ln w="6350" cap="flat">
              <a:noFill/>
              <a:prstDash val="solid"/>
              <a:round/>
            </a:ln>
          </p:spPr>
          <p:txBody>
            <a:bodyPr rtlCol="0" anchor="ctr"/>
            <a:lstStyle/>
            <a:p>
              <a:endParaRPr lang="en-US"/>
            </a:p>
          </p:txBody>
        </p:sp>
        <p:sp>
          <p:nvSpPr>
            <p:cNvPr id="1093" name="Freeform: Shape 1092">
              <a:extLst>
                <a:ext uri="{FF2B5EF4-FFF2-40B4-BE49-F238E27FC236}">
                  <a16:creationId xmlns:a16="http://schemas.microsoft.com/office/drawing/2014/main" id="{660D082A-3766-0986-EB67-53A1809FFAE4}"/>
                </a:ext>
              </a:extLst>
            </p:cNvPr>
            <p:cNvSpPr/>
            <p:nvPr/>
          </p:nvSpPr>
          <p:spPr>
            <a:xfrm>
              <a:off x="6032267" y="4082462"/>
              <a:ext cx="29933" cy="29933"/>
            </a:xfrm>
            <a:custGeom>
              <a:avLst/>
              <a:gdLst>
                <a:gd name="connsiteX0" fmla="*/ 30374 w 29933"/>
                <a:gd name="connsiteY0" fmla="*/ 15252 h 29933"/>
                <a:gd name="connsiteX1" fmla="*/ 15408 w 29933"/>
                <a:gd name="connsiteY1" fmla="*/ 30219 h 29933"/>
                <a:gd name="connsiteX2" fmla="*/ 441 w 29933"/>
                <a:gd name="connsiteY2" fmla="*/ 15252 h 29933"/>
                <a:gd name="connsiteX3" fmla="*/ 15408 w 29933"/>
                <a:gd name="connsiteY3" fmla="*/ 286 h 29933"/>
                <a:gd name="connsiteX4" fmla="*/ 30374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52"/>
                  </a:moveTo>
                  <a:cubicBezTo>
                    <a:pt x="30374" y="23518"/>
                    <a:pt x="23673" y="30219"/>
                    <a:pt x="15408" y="30219"/>
                  </a:cubicBezTo>
                  <a:cubicBezTo>
                    <a:pt x="7142" y="30219"/>
                    <a:pt x="441" y="23518"/>
                    <a:pt x="441" y="15252"/>
                  </a:cubicBezTo>
                  <a:cubicBezTo>
                    <a:pt x="441" y="6986"/>
                    <a:pt x="7142" y="286"/>
                    <a:pt x="15408" y="286"/>
                  </a:cubicBezTo>
                  <a:cubicBezTo>
                    <a:pt x="23673" y="286"/>
                    <a:pt x="30374" y="6986"/>
                    <a:pt x="30374" y="15252"/>
                  </a:cubicBezTo>
                  <a:close/>
                </a:path>
              </a:pathLst>
            </a:custGeom>
            <a:solidFill>
              <a:srgbClr val="46317E"/>
            </a:solidFill>
            <a:ln w="6350" cap="flat">
              <a:noFill/>
              <a:prstDash val="solid"/>
              <a:round/>
            </a:ln>
          </p:spPr>
          <p:txBody>
            <a:bodyPr rtlCol="0" anchor="ctr"/>
            <a:lstStyle/>
            <a:p>
              <a:endParaRPr lang="en-US"/>
            </a:p>
          </p:txBody>
        </p:sp>
        <p:sp>
          <p:nvSpPr>
            <p:cNvPr id="1094" name="Freeform: Shape 1093">
              <a:extLst>
                <a:ext uri="{FF2B5EF4-FFF2-40B4-BE49-F238E27FC236}">
                  <a16:creationId xmlns:a16="http://schemas.microsoft.com/office/drawing/2014/main" id="{B0E5790D-4A18-1A84-78B8-BBA0726A294E}"/>
                </a:ext>
              </a:extLst>
            </p:cNvPr>
            <p:cNvSpPr/>
            <p:nvPr/>
          </p:nvSpPr>
          <p:spPr>
            <a:xfrm>
              <a:off x="5980048" y="4081283"/>
              <a:ext cx="29933" cy="29933"/>
            </a:xfrm>
            <a:custGeom>
              <a:avLst/>
              <a:gdLst>
                <a:gd name="connsiteX0" fmla="*/ 30369 w 29933"/>
                <a:gd name="connsiteY0" fmla="*/ 15252 h 29933"/>
                <a:gd name="connsiteX1" fmla="*/ 15402 w 29933"/>
                <a:gd name="connsiteY1" fmla="*/ 30219 h 29933"/>
                <a:gd name="connsiteX2" fmla="*/ 435 w 29933"/>
                <a:gd name="connsiteY2" fmla="*/ 15252 h 29933"/>
                <a:gd name="connsiteX3" fmla="*/ 15402 w 29933"/>
                <a:gd name="connsiteY3" fmla="*/ 286 h 29933"/>
                <a:gd name="connsiteX4" fmla="*/ 30369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2"/>
                  </a:moveTo>
                  <a:cubicBezTo>
                    <a:pt x="30369" y="23518"/>
                    <a:pt x="23668" y="30219"/>
                    <a:pt x="15402" y="30219"/>
                  </a:cubicBezTo>
                  <a:cubicBezTo>
                    <a:pt x="7136" y="30219"/>
                    <a:pt x="435" y="23518"/>
                    <a:pt x="435" y="15252"/>
                  </a:cubicBezTo>
                  <a:cubicBezTo>
                    <a:pt x="435" y="6986"/>
                    <a:pt x="7136" y="286"/>
                    <a:pt x="15402" y="286"/>
                  </a:cubicBezTo>
                  <a:cubicBezTo>
                    <a:pt x="23668" y="286"/>
                    <a:pt x="30369" y="6986"/>
                    <a:pt x="30369" y="15252"/>
                  </a:cubicBezTo>
                  <a:close/>
                </a:path>
              </a:pathLst>
            </a:custGeom>
            <a:solidFill>
              <a:srgbClr val="443982"/>
            </a:solidFill>
            <a:ln w="6350" cap="flat">
              <a:noFill/>
              <a:prstDash val="solid"/>
              <a:round/>
            </a:ln>
          </p:spPr>
          <p:txBody>
            <a:bodyPr rtlCol="0" anchor="ctr"/>
            <a:lstStyle/>
            <a:p>
              <a:endParaRPr lang="en-US"/>
            </a:p>
          </p:txBody>
        </p:sp>
        <p:sp>
          <p:nvSpPr>
            <p:cNvPr id="1095" name="Freeform: Shape 1094">
              <a:extLst>
                <a:ext uri="{FF2B5EF4-FFF2-40B4-BE49-F238E27FC236}">
                  <a16:creationId xmlns:a16="http://schemas.microsoft.com/office/drawing/2014/main" id="{1CC974F8-FDBA-D6C3-A3C4-675F124C3843}"/>
                </a:ext>
              </a:extLst>
            </p:cNvPr>
            <p:cNvSpPr/>
            <p:nvPr/>
          </p:nvSpPr>
          <p:spPr>
            <a:xfrm>
              <a:off x="5929984" y="4089829"/>
              <a:ext cx="29933" cy="29933"/>
            </a:xfrm>
            <a:custGeom>
              <a:avLst/>
              <a:gdLst>
                <a:gd name="connsiteX0" fmla="*/ 30363 w 29933"/>
                <a:gd name="connsiteY0" fmla="*/ 15253 h 29933"/>
                <a:gd name="connsiteX1" fmla="*/ 15397 w 29933"/>
                <a:gd name="connsiteY1" fmla="*/ 30220 h 29933"/>
                <a:gd name="connsiteX2" fmla="*/ 430 w 29933"/>
                <a:gd name="connsiteY2" fmla="*/ 15253 h 29933"/>
                <a:gd name="connsiteX3" fmla="*/ 15397 w 29933"/>
                <a:gd name="connsiteY3" fmla="*/ 286 h 29933"/>
                <a:gd name="connsiteX4" fmla="*/ 30363 w 29933"/>
                <a:gd name="connsiteY4" fmla="*/ 1525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53"/>
                  </a:moveTo>
                  <a:cubicBezTo>
                    <a:pt x="30363" y="23519"/>
                    <a:pt x="23663" y="30220"/>
                    <a:pt x="15397" y="30220"/>
                  </a:cubicBezTo>
                  <a:cubicBezTo>
                    <a:pt x="7131" y="30220"/>
                    <a:pt x="430" y="23519"/>
                    <a:pt x="430" y="15253"/>
                  </a:cubicBezTo>
                  <a:cubicBezTo>
                    <a:pt x="430" y="6987"/>
                    <a:pt x="7131" y="286"/>
                    <a:pt x="15397" y="286"/>
                  </a:cubicBezTo>
                  <a:cubicBezTo>
                    <a:pt x="23663" y="286"/>
                    <a:pt x="30363" y="6987"/>
                    <a:pt x="30363" y="15253"/>
                  </a:cubicBezTo>
                  <a:close/>
                </a:path>
              </a:pathLst>
            </a:custGeom>
            <a:solidFill>
              <a:srgbClr val="482374"/>
            </a:solidFill>
            <a:ln w="6350" cap="flat">
              <a:noFill/>
              <a:prstDash val="solid"/>
              <a:round/>
            </a:ln>
          </p:spPr>
          <p:txBody>
            <a:bodyPr rtlCol="0" anchor="ctr"/>
            <a:lstStyle/>
            <a:p>
              <a:endParaRPr lang="en-US"/>
            </a:p>
          </p:txBody>
        </p:sp>
        <p:sp>
          <p:nvSpPr>
            <p:cNvPr id="1096" name="Freeform: Shape 1095">
              <a:extLst>
                <a:ext uri="{FF2B5EF4-FFF2-40B4-BE49-F238E27FC236}">
                  <a16:creationId xmlns:a16="http://schemas.microsoft.com/office/drawing/2014/main" id="{734B70F3-EF63-A6B9-A855-0E4B6FDCA329}"/>
                </a:ext>
              </a:extLst>
            </p:cNvPr>
            <p:cNvSpPr/>
            <p:nvPr/>
          </p:nvSpPr>
          <p:spPr>
            <a:xfrm>
              <a:off x="6021707" y="4073410"/>
              <a:ext cx="29933" cy="29933"/>
            </a:xfrm>
            <a:custGeom>
              <a:avLst/>
              <a:gdLst>
                <a:gd name="connsiteX0" fmla="*/ 30373 w 29933"/>
                <a:gd name="connsiteY0" fmla="*/ 15251 h 29933"/>
                <a:gd name="connsiteX1" fmla="*/ 15406 w 29933"/>
                <a:gd name="connsiteY1" fmla="*/ 30218 h 29933"/>
                <a:gd name="connsiteX2" fmla="*/ 440 w 29933"/>
                <a:gd name="connsiteY2" fmla="*/ 15251 h 29933"/>
                <a:gd name="connsiteX3" fmla="*/ 15406 w 29933"/>
                <a:gd name="connsiteY3" fmla="*/ 285 h 29933"/>
                <a:gd name="connsiteX4" fmla="*/ 30373 w 29933"/>
                <a:gd name="connsiteY4" fmla="*/ 1525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51"/>
                  </a:moveTo>
                  <a:cubicBezTo>
                    <a:pt x="30373" y="23517"/>
                    <a:pt x="23672" y="30218"/>
                    <a:pt x="15406" y="30218"/>
                  </a:cubicBezTo>
                  <a:cubicBezTo>
                    <a:pt x="7141" y="30218"/>
                    <a:pt x="440" y="23517"/>
                    <a:pt x="440" y="15251"/>
                  </a:cubicBezTo>
                  <a:cubicBezTo>
                    <a:pt x="440" y="6986"/>
                    <a:pt x="7141" y="285"/>
                    <a:pt x="15406" y="285"/>
                  </a:cubicBezTo>
                  <a:cubicBezTo>
                    <a:pt x="23672" y="285"/>
                    <a:pt x="30373" y="6986"/>
                    <a:pt x="30373" y="15251"/>
                  </a:cubicBezTo>
                  <a:close/>
                </a:path>
              </a:pathLst>
            </a:custGeom>
            <a:solidFill>
              <a:srgbClr val="345F8D"/>
            </a:solidFill>
            <a:ln w="6350" cap="flat">
              <a:noFill/>
              <a:prstDash val="solid"/>
              <a:round/>
            </a:ln>
          </p:spPr>
          <p:txBody>
            <a:bodyPr rtlCol="0" anchor="ctr"/>
            <a:lstStyle/>
            <a:p>
              <a:endParaRPr lang="en-US"/>
            </a:p>
          </p:txBody>
        </p:sp>
        <p:sp>
          <p:nvSpPr>
            <p:cNvPr id="1097" name="Freeform: Shape 1096">
              <a:extLst>
                <a:ext uri="{FF2B5EF4-FFF2-40B4-BE49-F238E27FC236}">
                  <a16:creationId xmlns:a16="http://schemas.microsoft.com/office/drawing/2014/main" id="{4D7D22E3-50DF-8861-12B0-4B9CA6820A87}"/>
                </a:ext>
              </a:extLst>
            </p:cNvPr>
            <p:cNvSpPr/>
            <p:nvPr/>
          </p:nvSpPr>
          <p:spPr>
            <a:xfrm>
              <a:off x="6083454" y="4056333"/>
              <a:ext cx="29933" cy="29933"/>
            </a:xfrm>
            <a:custGeom>
              <a:avLst/>
              <a:gdLst>
                <a:gd name="connsiteX0" fmla="*/ 30380 w 29933"/>
                <a:gd name="connsiteY0" fmla="*/ 15250 h 29933"/>
                <a:gd name="connsiteX1" fmla="*/ 15413 w 29933"/>
                <a:gd name="connsiteY1" fmla="*/ 30216 h 29933"/>
                <a:gd name="connsiteX2" fmla="*/ 446 w 29933"/>
                <a:gd name="connsiteY2" fmla="*/ 15250 h 29933"/>
                <a:gd name="connsiteX3" fmla="*/ 15413 w 29933"/>
                <a:gd name="connsiteY3" fmla="*/ 283 h 29933"/>
                <a:gd name="connsiteX4" fmla="*/ 30380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50"/>
                  </a:moveTo>
                  <a:cubicBezTo>
                    <a:pt x="30380" y="23515"/>
                    <a:pt x="23679" y="30216"/>
                    <a:pt x="15413" y="30216"/>
                  </a:cubicBezTo>
                  <a:cubicBezTo>
                    <a:pt x="7147" y="30216"/>
                    <a:pt x="446" y="23515"/>
                    <a:pt x="446" y="15250"/>
                  </a:cubicBezTo>
                  <a:cubicBezTo>
                    <a:pt x="446" y="6984"/>
                    <a:pt x="7147" y="283"/>
                    <a:pt x="15413" y="283"/>
                  </a:cubicBezTo>
                  <a:cubicBezTo>
                    <a:pt x="23679" y="283"/>
                    <a:pt x="30380" y="6984"/>
                    <a:pt x="30380" y="15250"/>
                  </a:cubicBezTo>
                  <a:close/>
                </a:path>
              </a:pathLst>
            </a:custGeom>
            <a:solidFill>
              <a:srgbClr val="287A8E"/>
            </a:solidFill>
            <a:ln w="6350" cap="flat">
              <a:noFill/>
              <a:prstDash val="solid"/>
              <a:round/>
            </a:ln>
          </p:spPr>
          <p:txBody>
            <a:bodyPr rtlCol="0" anchor="ctr"/>
            <a:lstStyle/>
            <a:p>
              <a:endParaRPr lang="en-US"/>
            </a:p>
          </p:txBody>
        </p:sp>
        <p:sp>
          <p:nvSpPr>
            <p:cNvPr id="1098" name="Freeform: Shape 1097">
              <a:extLst>
                <a:ext uri="{FF2B5EF4-FFF2-40B4-BE49-F238E27FC236}">
                  <a16:creationId xmlns:a16="http://schemas.microsoft.com/office/drawing/2014/main" id="{5EA5984A-C97F-7484-9DA3-5FB1DF4F952B}"/>
                </a:ext>
              </a:extLst>
            </p:cNvPr>
            <p:cNvSpPr/>
            <p:nvPr/>
          </p:nvSpPr>
          <p:spPr>
            <a:xfrm>
              <a:off x="5936664" y="4094505"/>
              <a:ext cx="29933" cy="29933"/>
            </a:xfrm>
            <a:custGeom>
              <a:avLst/>
              <a:gdLst>
                <a:gd name="connsiteX0" fmla="*/ 30364 w 29933"/>
                <a:gd name="connsiteY0" fmla="*/ 15254 h 29933"/>
                <a:gd name="connsiteX1" fmla="*/ 15397 w 29933"/>
                <a:gd name="connsiteY1" fmla="*/ 30220 h 29933"/>
                <a:gd name="connsiteX2" fmla="*/ 431 w 29933"/>
                <a:gd name="connsiteY2" fmla="*/ 15254 h 29933"/>
                <a:gd name="connsiteX3" fmla="*/ 15397 w 29933"/>
                <a:gd name="connsiteY3" fmla="*/ 287 h 29933"/>
                <a:gd name="connsiteX4" fmla="*/ 30364 w 29933"/>
                <a:gd name="connsiteY4" fmla="*/ 1525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54"/>
                  </a:moveTo>
                  <a:cubicBezTo>
                    <a:pt x="30364" y="23519"/>
                    <a:pt x="23663" y="30220"/>
                    <a:pt x="15397" y="30220"/>
                  </a:cubicBezTo>
                  <a:cubicBezTo>
                    <a:pt x="7132" y="30220"/>
                    <a:pt x="431" y="23519"/>
                    <a:pt x="431" y="15254"/>
                  </a:cubicBezTo>
                  <a:cubicBezTo>
                    <a:pt x="431" y="6988"/>
                    <a:pt x="7132" y="287"/>
                    <a:pt x="15397" y="287"/>
                  </a:cubicBezTo>
                  <a:cubicBezTo>
                    <a:pt x="23663" y="287"/>
                    <a:pt x="30364" y="6988"/>
                    <a:pt x="30364" y="15254"/>
                  </a:cubicBezTo>
                  <a:close/>
                </a:path>
              </a:pathLst>
            </a:custGeom>
            <a:solidFill>
              <a:srgbClr val="471163"/>
            </a:solidFill>
            <a:ln w="6350" cap="flat">
              <a:noFill/>
              <a:prstDash val="solid"/>
              <a:round/>
            </a:ln>
          </p:spPr>
          <p:txBody>
            <a:bodyPr rtlCol="0" anchor="ctr"/>
            <a:lstStyle/>
            <a:p>
              <a:endParaRPr lang="en-US"/>
            </a:p>
          </p:txBody>
        </p:sp>
        <p:sp>
          <p:nvSpPr>
            <p:cNvPr id="1099" name="Freeform: Shape 1098">
              <a:extLst>
                <a:ext uri="{FF2B5EF4-FFF2-40B4-BE49-F238E27FC236}">
                  <a16:creationId xmlns:a16="http://schemas.microsoft.com/office/drawing/2014/main" id="{60BB97A0-50C7-6844-9E08-346F93EF7770}"/>
                </a:ext>
              </a:extLst>
            </p:cNvPr>
            <p:cNvSpPr/>
            <p:nvPr/>
          </p:nvSpPr>
          <p:spPr>
            <a:xfrm>
              <a:off x="5958273" y="4082233"/>
              <a:ext cx="29933" cy="29933"/>
            </a:xfrm>
            <a:custGeom>
              <a:avLst/>
              <a:gdLst>
                <a:gd name="connsiteX0" fmla="*/ 30366 w 29933"/>
                <a:gd name="connsiteY0" fmla="*/ 15252 h 29933"/>
                <a:gd name="connsiteX1" fmla="*/ 15400 w 29933"/>
                <a:gd name="connsiteY1" fmla="*/ 30219 h 29933"/>
                <a:gd name="connsiteX2" fmla="*/ 433 w 29933"/>
                <a:gd name="connsiteY2" fmla="*/ 15252 h 29933"/>
                <a:gd name="connsiteX3" fmla="*/ 15400 w 29933"/>
                <a:gd name="connsiteY3" fmla="*/ 286 h 29933"/>
                <a:gd name="connsiteX4" fmla="*/ 30366 w 29933"/>
                <a:gd name="connsiteY4" fmla="*/ 1525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52"/>
                  </a:moveTo>
                  <a:cubicBezTo>
                    <a:pt x="30366" y="23518"/>
                    <a:pt x="23666" y="30219"/>
                    <a:pt x="15400" y="30219"/>
                  </a:cubicBezTo>
                  <a:cubicBezTo>
                    <a:pt x="7134" y="30219"/>
                    <a:pt x="433" y="23518"/>
                    <a:pt x="433" y="15252"/>
                  </a:cubicBezTo>
                  <a:cubicBezTo>
                    <a:pt x="433" y="6986"/>
                    <a:pt x="7134" y="286"/>
                    <a:pt x="15400" y="286"/>
                  </a:cubicBezTo>
                  <a:cubicBezTo>
                    <a:pt x="23666" y="286"/>
                    <a:pt x="30366" y="6986"/>
                    <a:pt x="30366" y="15252"/>
                  </a:cubicBezTo>
                  <a:close/>
                </a:path>
              </a:pathLst>
            </a:custGeom>
            <a:solidFill>
              <a:srgbClr val="450558"/>
            </a:solidFill>
            <a:ln w="6350" cap="flat">
              <a:noFill/>
              <a:prstDash val="solid"/>
              <a:round/>
            </a:ln>
          </p:spPr>
          <p:txBody>
            <a:bodyPr rtlCol="0" anchor="ctr"/>
            <a:lstStyle/>
            <a:p>
              <a:endParaRPr lang="en-US"/>
            </a:p>
          </p:txBody>
        </p:sp>
        <p:sp>
          <p:nvSpPr>
            <p:cNvPr id="1100" name="Freeform: Shape 1099">
              <a:extLst>
                <a:ext uri="{FF2B5EF4-FFF2-40B4-BE49-F238E27FC236}">
                  <a16:creationId xmlns:a16="http://schemas.microsoft.com/office/drawing/2014/main" id="{9AF88358-9267-8D23-E6B3-9BFDC016C0DF}"/>
                </a:ext>
              </a:extLst>
            </p:cNvPr>
            <p:cNvSpPr/>
            <p:nvPr/>
          </p:nvSpPr>
          <p:spPr>
            <a:xfrm>
              <a:off x="5927432" y="4090203"/>
              <a:ext cx="29933" cy="29933"/>
            </a:xfrm>
            <a:custGeom>
              <a:avLst/>
              <a:gdLst>
                <a:gd name="connsiteX0" fmla="*/ 30363 w 29933"/>
                <a:gd name="connsiteY0" fmla="*/ 15253 h 29933"/>
                <a:gd name="connsiteX1" fmla="*/ 15397 w 29933"/>
                <a:gd name="connsiteY1" fmla="*/ 30220 h 29933"/>
                <a:gd name="connsiteX2" fmla="*/ 430 w 29933"/>
                <a:gd name="connsiteY2" fmla="*/ 15253 h 29933"/>
                <a:gd name="connsiteX3" fmla="*/ 15397 w 29933"/>
                <a:gd name="connsiteY3" fmla="*/ 286 h 29933"/>
                <a:gd name="connsiteX4" fmla="*/ 30363 w 29933"/>
                <a:gd name="connsiteY4" fmla="*/ 1525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3" y="15253"/>
                  </a:moveTo>
                  <a:cubicBezTo>
                    <a:pt x="30363" y="23519"/>
                    <a:pt x="23662" y="30220"/>
                    <a:pt x="15397" y="30220"/>
                  </a:cubicBezTo>
                  <a:cubicBezTo>
                    <a:pt x="7131" y="30220"/>
                    <a:pt x="430" y="23519"/>
                    <a:pt x="430" y="15253"/>
                  </a:cubicBezTo>
                  <a:cubicBezTo>
                    <a:pt x="430" y="6987"/>
                    <a:pt x="7131" y="286"/>
                    <a:pt x="15397" y="286"/>
                  </a:cubicBezTo>
                  <a:cubicBezTo>
                    <a:pt x="23662" y="286"/>
                    <a:pt x="30363" y="6987"/>
                    <a:pt x="30363" y="15253"/>
                  </a:cubicBezTo>
                  <a:close/>
                </a:path>
              </a:pathLst>
            </a:custGeom>
            <a:solidFill>
              <a:srgbClr val="471163"/>
            </a:solidFill>
            <a:ln w="6350" cap="flat">
              <a:noFill/>
              <a:prstDash val="solid"/>
              <a:round/>
            </a:ln>
          </p:spPr>
          <p:txBody>
            <a:bodyPr rtlCol="0" anchor="ctr"/>
            <a:lstStyle/>
            <a:p>
              <a:endParaRPr lang="en-US"/>
            </a:p>
          </p:txBody>
        </p:sp>
        <p:sp>
          <p:nvSpPr>
            <p:cNvPr id="1101" name="Freeform: Shape 1100">
              <a:extLst>
                <a:ext uri="{FF2B5EF4-FFF2-40B4-BE49-F238E27FC236}">
                  <a16:creationId xmlns:a16="http://schemas.microsoft.com/office/drawing/2014/main" id="{BD4C1DCA-CEF8-67FA-EC6D-4612A4A5F07E}"/>
                </a:ext>
              </a:extLst>
            </p:cNvPr>
            <p:cNvSpPr/>
            <p:nvPr/>
          </p:nvSpPr>
          <p:spPr>
            <a:xfrm>
              <a:off x="6052311" y="4052701"/>
              <a:ext cx="29933" cy="29933"/>
            </a:xfrm>
            <a:custGeom>
              <a:avLst/>
              <a:gdLst>
                <a:gd name="connsiteX0" fmla="*/ 30376 w 29933"/>
                <a:gd name="connsiteY0" fmla="*/ 15249 h 29933"/>
                <a:gd name="connsiteX1" fmla="*/ 15410 w 29933"/>
                <a:gd name="connsiteY1" fmla="*/ 30216 h 29933"/>
                <a:gd name="connsiteX2" fmla="*/ 443 w 29933"/>
                <a:gd name="connsiteY2" fmla="*/ 15249 h 29933"/>
                <a:gd name="connsiteX3" fmla="*/ 15410 w 29933"/>
                <a:gd name="connsiteY3" fmla="*/ 283 h 29933"/>
                <a:gd name="connsiteX4" fmla="*/ 30376 w 29933"/>
                <a:gd name="connsiteY4" fmla="*/ 1524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9"/>
                  </a:moveTo>
                  <a:cubicBezTo>
                    <a:pt x="30376" y="23515"/>
                    <a:pt x="23675" y="30216"/>
                    <a:pt x="15410" y="30216"/>
                  </a:cubicBezTo>
                  <a:cubicBezTo>
                    <a:pt x="7144" y="30216"/>
                    <a:pt x="443" y="23515"/>
                    <a:pt x="443" y="15249"/>
                  </a:cubicBezTo>
                  <a:cubicBezTo>
                    <a:pt x="443" y="6983"/>
                    <a:pt x="7144" y="283"/>
                    <a:pt x="15410" y="283"/>
                  </a:cubicBezTo>
                  <a:cubicBezTo>
                    <a:pt x="23675" y="283"/>
                    <a:pt x="30376" y="6983"/>
                    <a:pt x="30376" y="15249"/>
                  </a:cubicBezTo>
                  <a:close/>
                </a:path>
              </a:pathLst>
            </a:custGeom>
            <a:solidFill>
              <a:srgbClr val="33618D"/>
            </a:solidFill>
            <a:ln w="6350" cap="flat">
              <a:noFill/>
              <a:prstDash val="solid"/>
              <a:round/>
            </a:ln>
          </p:spPr>
          <p:txBody>
            <a:bodyPr rtlCol="0" anchor="ctr"/>
            <a:lstStyle/>
            <a:p>
              <a:endParaRPr lang="en-US"/>
            </a:p>
          </p:txBody>
        </p:sp>
        <p:sp>
          <p:nvSpPr>
            <p:cNvPr id="1102" name="Freeform: Shape 1101">
              <a:extLst>
                <a:ext uri="{FF2B5EF4-FFF2-40B4-BE49-F238E27FC236}">
                  <a16:creationId xmlns:a16="http://schemas.microsoft.com/office/drawing/2014/main" id="{E793EF87-D2A3-7292-976C-63159F09F764}"/>
                </a:ext>
              </a:extLst>
            </p:cNvPr>
            <p:cNvSpPr/>
            <p:nvPr/>
          </p:nvSpPr>
          <p:spPr>
            <a:xfrm>
              <a:off x="5971318" y="4069051"/>
              <a:ext cx="29933" cy="29933"/>
            </a:xfrm>
            <a:custGeom>
              <a:avLst/>
              <a:gdLst>
                <a:gd name="connsiteX0" fmla="*/ 30368 w 29933"/>
                <a:gd name="connsiteY0" fmla="*/ 15251 h 29933"/>
                <a:gd name="connsiteX1" fmla="*/ 15401 w 29933"/>
                <a:gd name="connsiteY1" fmla="*/ 30218 h 29933"/>
                <a:gd name="connsiteX2" fmla="*/ 434 w 29933"/>
                <a:gd name="connsiteY2" fmla="*/ 15251 h 29933"/>
                <a:gd name="connsiteX3" fmla="*/ 15401 w 29933"/>
                <a:gd name="connsiteY3" fmla="*/ 284 h 29933"/>
                <a:gd name="connsiteX4" fmla="*/ 30368 w 29933"/>
                <a:gd name="connsiteY4" fmla="*/ 1525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51"/>
                  </a:moveTo>
                  <a:cubicBezTo>
                    <a:pt x="30368" y="23517"/>
                    <a:pt x="23667" y="30218"/>
                    <a:pt x="15401" y="30218"/>
                  </a:cubicBezTo>
                  <a:cubicBezTo>
                    <a:pt x="7135" y="30218"/>
                    <a:pt x="434" y="23517"/>
                    <a:pt x="434" y="15251"/>
                  </a:cubicBezTo>
                  <a:cubicBezTo>
                    <a:pt x="434" y="6985"/>
                    <a:pt x="7135" y="284"/>
                    <a:pt x="15401" y="284"/>
                  </a:cubicBezTo>
                  <a:cubicBezTo>
                    <a:pt x="23667" y="284"/>
                    <a:pt x="30368" y="6985"/>
                    <a:pt x="30368" y="15251"/>
                  </a:cubicBezTo>
                  <a:close/>
                </a:path>
              </a:pathLst>
            </a:custGeom>
            <a:solidFill>
              <a:srgbClr val="3A528B"/>
            </a:solidFill>
            <a:ln w="6350" cap="flat">
              <a:noFill/>
              <a:prstDash val="solid"/>
              <a:round/>
            </a:ln>
          </p:spPr>
          <p:txBody>
            <a:bodyPr rtlCol="0" anchor="ctr"/>
            <a:lstStyle/>
            <a:p>
              <a:endParaRPr lang="en-US"/>
            </a:p>
          </p:txBody>
        </p:sp>
        <p:sp>
          <p:nvSpPr>
            <p:cNvPr id="1103" name="Freeform: Shape 1102">
              <a:extLst>
                <a:ext uri="{FF2B5EF4-FFF2-40B4-BE49-F238E27FC236}">
                  <a16:creationId xmlns:a16="http://schemas.microsoft.com/office/drawing/2014/main" id="{13C3904C-57A8-4499-5380-F2A00822B002}"/>
                </a:ext>
              </a:extLst>
            </p:cNvPr>
            <p:cNvSpPr/>
            <p:nvPr/>
          </p:nvSpPr>
          <p:spPr>
            <a:xfrm>
              <a:off x="6008256" y="4067784"/>
              <a:ext cx="29933" cy="29933"/>
            </a:xfrm>
            <a:custGeom>
              <a:avLst/>
              <a:gdLst>
                <a:gd name="connsiteX0" fmla="*/ 30372 w 29933"/>
                <a:gd name="connsiteY0" fmla="*/ 15251 h 29933"/>
                <a:gd name="connsiteX1" fmla="*/ 15405 w 29933"/>
                <a:gd name="connsiteY1" fmla="*/ 30217 h 29933"/>
                <a:gd name="connsiteX2" fmla="*/ 438 w 29933"/>
                <a:gd name="connsiteY2" fmla="*/ 15251 h 29933"/>
                <a:gd name="connsiteX3" fmla="*/ 15405 w 29933"/>
                <a:gd name="connsiteY3" fmla="*/ 284 h 29933"/>
                <a:gd name="connsiteX4" fmla="*/ 30372 w 29933"/>
                <a:gd name="connsiteY4" fmla="*/ 1525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51"/>
                  </a:moveTo>
                  <a:cubicBezTo>
                    <a:pt x="30372" y="23517"/>
                    <a:pt x="23671" y="30217"/>
                    <a:pt x="15405" y="30217"/>
                  </a:cubicBezTo>
                  <a:cubicBezTo>
                    <a:pt x="7139" y="30217"/>
                    <a:pt x="438" y="23517"/>
                    <a:pt x="438" y="15251"/>
                  </a:cubicBezTo>
                  <a:cubicBezTo>
                    <a:pt x="438" y="6985"/>
                    <a:pt x="7139" y="284"/>
                    <a:pt x="15405" y="284"/>
                  </a:cubicBezTo>
                  <a:cubicBezTo>
                    <a:pt x="23671" y="284"/>
                    <a:pt x="30372" y="6985"/>
                    <a:pt x="30372" y="15251"/>
                  </a:cubicBezTo>
                  <a:close/>
                </a:path>
              </a:pathLst>
            </a:custGeom>
            <a:solidFill>
              <a:srgbClr val="365B8C"/>
            </a:solidFill>
            <a:ln w="6350" cap="flat">
              <a:noFill/>
              <a:prstDash val="solid"/>
              <a:round/>
            </a:ln>
          </p:spPr>
          <p:txBody>
            <a:bodyPr rtlCol="0" anchor="ctr"/>
            <a:lstStyle/>
            <a:p>
              <a:endParaRPr lang="en-US"/>
            </a:p>
          </p:txBody>
        </p:sp>
        <p:sp>
          <p:nvSpPr>
            <p:cNvPr id="1104" name="Freeform: Shape 1103">
              <a:extLst>
                <a:ext uri="{FF2B5EF4-FFF2-40B4-BE49-F238E27FC236}">
                  <a16:creationId xmlns:a16="http://schemas.microsoft.com/office/drawing/2014/main" id="{9F32A361-3F92-2638-B7C9-42298924DE5E}"/>
                </a:ext>
              </a:extLst>
            </p:cNvPr>
            <p:cNvSpPr/>
            <p:nvPr/>
          </p:nvSpPr>
          <p:spPr>
            <a:xfrm>
              <a:off x="6093969" y="4063262"/>
              <a:ext cx="29933" cy="29933"/>
            </a:xfrm>
            <a:custGeom>
              <a:avLst/>
              <a:gdLst>
                <a:gd name="connsiteX0" fmla="*/ 30381 w 29933"/>
                <a:gd name="connsiteY0" fmla="*/ 15250 h 29933"/>
                <a:gd name="connsiteX1" fmla="*/ 15414 w 29933"/>
                <a:gd name="connsiteY1" fmla="*/ 30217 h 29933"/>
                <a:gd name="connsiteX2" fmla="*/ 447 w 29933"/>
                <a:gd name="connsiteY2" fmla="*/ 15250 h 29933"/>
                <a:gd name="connsiteX3" fmla="*/ 15414 w 29933"/>
                <a:gd name="connsiteY3" fmla="*/ 284 h 29933"/>
                <a:gd name="connsiteX4" fmla="*/ 30381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50"/>
                  </a:moveTo>
                  <a:cubicBezTo>
                    <a:pt x="30381" y="23516"/>
                    <a:pt x="23680" y="30217"/>
                    <a:pt x="15414" y="30217"/>
                  </a:cubicBezTo>
                  <a:cubicBezTo>
                    <a:pt x="7148" y="30217"/>
                    <a:pt x="447" y="23516"/>
                    <a:pt x="447" y="15250"/>
                  </a:cubicBezTo>
                  <a:cubicBezTo>
                    <a:pt x="447" y="6984"/>
                    <a:pt x="7148" y="284"/>
                    <a:pt x="15414" y="284"/>
                  </a:cubicBezTo>
                  <a:cubicBezTo>
                    <a:pt x="23680" y="284"/>
                    <a:pt x="30381" y="6984"/>
                    <a:pt x="30381" y="15250"/>
                  </a:cubicBezTo>
                  <a:close/>
                </a:path>
              </a:pathLst>
            </a:custGeom>
            <a:solidFill>
              <a:srgbClr val="45347F"/>
            </a:solidFill>
            <a:ln w="6350" cap="flat">
              <a:noFill/>
              <a:prstDash val="solid"/>
              <a:round/>
            </a:ln>
          </p:spPr>
          <p:txBody>
            <a:bodyPr rtlCol="0" anchor="ctr"/>
            <a:lstStyle/>
            <a:p>
              <a:endParaRPr lang="en-US"/>
            </a:p>
          </p:txBody>
        </p:sp>
        <p:sp>
          <p:nvSpPr>
            <p:cNvPr id="1105" name="Freeform: Shape 1104">
              <a:extLst>
                <a:ext uri="{FF2B5EF4-FFF2-40B4-BE49-F238E27FC236}">
                  <a16:creationId xmlns:a16="http://schemas.microsoft.com/office/drawing/2014/main" id="{66469D37-A3CE-BA68-3881-96ADF2A6067C}"/>
                </a:ext>
              </a:extLst>
            </p:cNvPr>
            <p:cNvSpPr/>
            <p:nvPr/>
          </p:nvSpPr>
          <p:spPr>
            <a:xfrm>
              <a:off x="6056099" y="4049592"/>
              <a:ext cx="29933" cy="29933"/>
            </a:xfrm>
            <a:custGeom>
              <a:avLst/>
              <a:gdLst>
                <a:gd name="connsiteX0" fmla="*/ 30377 w 29933"/>
                <a:gd name="connsiteY0" fmla="*/ 15249 h 29933"/>
                <a:gd name="connsiteX1" fmla="*/ 15410 w 29933"/>
                <a:gd name="connsiteY1" fmla="*/ 30215 h 29933"/>
                <a:gd name="connsiteX2" fmla="*/ 443 w 29933"/>
                <a:gd name="connsiteY2" fmla="*/ 15249 h 29933"/>
                <a:gd name="connsiteX3" fmla="*/ 15410 w 29933"/>
                <a:gd name="connsiteY3" fmla="*/ 282 h 29933"/>
                <a:gd name="connsiteX4" fmla="*/ 30377 w 29933"/>
                <a:gd name="connsiteY4" fmla="*/ 1524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49"/>
                  </a:moveTo>
                  <a:cubicBezTo>
                    <a:pt x="30377" y="23515"/>
                    <a:pt x="23676" y="30215"/>
                    <a:pt x="15410" y="30215"/>
                  </a:cubicBezTo>
                  <a:cubicBezTo>
                    <a:pt x="7144" y="30215"/>
                    <a:pt x="443" y="23515"/>
                    <a:pt x="443" y="15249"/>
                  </a:cubicBezTo>
                  <a:cubicBezTo>
                    <a:pt x="443" y="6983"/>
                    <a:pt x="7144" y="282"/>
                    <a:pt x="15410" y="282"/>
                  </a:cubicBezTo>
                  <a:cubicBezTo>
                    <a:pt x="23676" y="282"/>
                    <a:pt x="30377" y="6983"/>
                    <a:pt x="30377" y="15249"/>
                  </a:cubicBezTo>
                  <a:close/>
                </a:path>
              </a:pathLst>
            </a:custGeom>
            <a:solidFill>
              <a:srgbClr val="31658D"/>
            </a:solidFill>
            <a:ln w="6350" cap="flat">
              <a:noFill/>
              <a:prstDash val="solid"/>
              <a:round/>
            </a:ln>
          </p:spPr>
          <p:txBody>
            <a:bodyPr rtlCol="0" anchor="ctr"/>
            <a:lstStyle/>
            <a:p>
              <a:endParaRPr lang="en-US"/>
            </a:p>
          </p:txBody>
        </p:sp>
        <p:sp>
          <p:nvSpPr>
            <p:cNvPr id="1106" name="Freeform: Shape 1105">
              <a:extLst>
                <a:ext uri="{FF2B5EF4-FFF2-40B4-BE49-F238E27FC236}">
                  <a16:creationId xmlns:a16="http://schemas.microsoft.com/office/drawing/2014/main" id="{1BBCB7F4-146E-2A12-2F63-F50EFDC3F4B3}"/>
                </a:ext>
              </a:extLst>
            </p:cNvPr>
            <p:cNvSpPr/>
            <p:nvPr/>
          </p:nvSpPr>
          <p:spPr>
            <a:xfrm>
              <a:off x="5974405" y="4072150"/>
              <a:ext cx="29933" cy="29933"/>
            </a:xfrm>
            <a:custGeom>
              <a:avLst/>
              <a:gdLst>
                <a:gd name="connsiteX0" fmla="*/ 30368 w 29933"/>
                <a:gd name="connsiteY0" fmla="*/ 15251 h 29933"/>
                <a:gd name="connsiteX1" fmla="*/ 15401 w 29933"/>
                <a:gd name="connsiteY1" fmla="*/ 30218 h 29933"/>
                <a:gd name="connsiteX2" fmla="*/ 435 w 29933"/>
                <a:gd name="connsiteY2" fmla="*/ 15251 h 29933"/>
                <a:gd name="connsiteX3" fmla="*/ 15401 w 29933"/>
                <a:gd name="connsiteY3" fmla="*/ 285 h 29933"/>
                <a:gd name="connsiteX4" fmla="*/ 30368 w 29933"/>
                <a:gd name="connsiteY4" fmla="*/ 1525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8" y="15251"/>
                  </a:moveTo>
                  <a:cubicBezTo>
                    <a:pt x="30368" y="23517"/>
                    <a:pt x="23667" y="30218"/>
                    <a:pt x="15401" y="30218"/>
                  </a:cubicBezTo>
                  <a:cubicBezTo>
                    <a:pt x="7136" y="30218"/>
                    <a:pt x="435" y="23517"/>
                    <a:pt x="435" y="15251"/>
                  </a:cubicBezTo>
                  <a:cubicBezTo>
                    <a:pt x="435" y="6985"/>
                    <a:pt x="7136" y="285"/>
                    <a:pt x="15401" y="285"/>
                  </a:cubicBezTo>
                  <a:cubicBezTo>
                    <a:pt x="23667" y="285"/>
                    <a:pt x="30368" y="6985"/>
                    <a:pt x="30368" y="15251"/>
                  </a:cubicBezTo>
                  <a:close/>
                </a:path>
              </a:pathLst>
            </a:custGeom>
            <a:solidFill>
              <a:srgbClr val="471669"/>
            </a:solidFill>
            <a:ln w="6350" cap="flat">
              <a:noFill/>
              <a:prstDash val="solid"/>
              <a:round/>
            </a:ln>
          </p:spPr>
          <p:txBody>
            <a:bodyPr rtlCol="0" anchor="ctr"/>
            <a:lstStyle/>
            <a:p>
              <a:endParaRPr lang="en-US"/>
            </a:p>
          </p:txBody>
        </p:sp>
        <p:sp>
          <p:nvSpPr>
            <p:cNvPr id="1107" name="Freeform: Shape 1106">
              <a:extLst>
                <a:ext uri="{FF2B5EF4-FFF2-40B4-BE49-F238E27FC236}">
                  <a16:creationId xmlns:a16="http://schemas.microsoft.com/office/drawing/2014/main" id="{FD456122-F8D9-CEAE-B898-F2567BD7A3C3}"/>
                </a:ext>
              </a:extLst>
            </p:cNvPr>
            <p:cNvSpPr/>
            <p:nvPr/>
          </p:nvSpPr>
          <p:spPr>
            <a:xfrm>
              <a:off x="6062519" y="4042631"/>
              <a:ext cx="29933" cy="29933"/>
            </a:xfrm>
            <a:custGeom>
              <a:avLst/>
              <a:gdLst>
                <a:gd name="connsiteX0" fmla="*/ 30377 w 29933"/>
                <a:gd name="connsiteY0" fmla="*/ 15248 h 29933"/>
                <a:gd name="connsiteX1" fmla="*/ 15411 w 29933"/>
                <a:gd name="connsiteY1" fmla="*/ 30215 h 29933"/>
                <a:gd name="connsiteX2" fmla="*/ 444 w 29933"/>
                <a:gd name="connsiteY2" fmla="*/ 15248 h 29933"/>
                <a:gd name="connsiteX3" fmla="*/ 15411 w 29933"/>
                <a:gd name="connsiteY3" fmla="*/ 281 h 29933"/>
                <a:gd name="connsiteX4" fmla="*/ 30377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48"/>
                  </a:moveTo>
                  <a:cubicBezTo>
                    <a:pt x="30377" y="23514"/>
                    <a:pt x="23677" y="30215"/>
                    <a:pt x="15411" y="30215"/>
                  </a:cubicBezTo>
                  <a:cubicBezTo>
                    <a:pt x="7145" y="30215"/>
                    <a:pt x="444" y="23514"/>
                    <a:pt x="444" y="15248"/>
                  </a:cubicBezTo>
                  <a:cubicBezTo>
                    <a:pt x="444" y="6982"/>
                    <a:pt x="7145" y="281"/>
                    <a:pt x="15411" y="281"/>
                  </a:cubicBezTo>
                  <a:cubicBezTo>
                    <a:pt x="23677" y="281"/>
                    <a:pt x="30377" y="6982"/>
                    <a:pt x="30377" y="15248"/>
                  </a:cubicBezTo>
                  <a:close/>
                </a:path>
              </a:pathLst>
            </a:custGeom>
            <a:solidFill>
              <a:srgbClr val="2F6A8D"/>
            </a:solidFill>
            <a:ln w="6350" cap="flat">
              <a:noFill/>
              <a:prstDash val="solid"/>
              <a:round/>
            </a:ln>
          </p:spPr>
          <p:txBody>
            <a:bodyPr rtlCol="0" anchor="ctr"/>
            <a:lstStyle/>
            <a:p>
              <a:endParaRPr lang="en-US"/>
            </a:p>
          </p:txBody>
        </p:sp>
        <p:sp>
          <p:nvSpPr>
            <p:cNvPr id="1108" name="Freeform: Shape 1107">
              <a:extLst>
                <a:ext uri="{FF2B5EF4-FFF2-40B4-BE49-F238E27FC236}">
                  <a16:creationId xmlns:a16="http://schemas.microsoft.com/office/drawing/2014/main" id="{01110D46-8FCD-ADF4-AEBC-6B8A87429E21}"/>
                </a:ext>
              </a:extLst>
            </p:cNvPr>
            <p:cNvSpPr/>
            <p:nvPr/>
          </p:nvSpPr>
          <p:spPr>
            <a:xfrm>
              <a:off x="5993134" y="4062560"/>
              <a:ext cx="29933" cy="29933"/>
            </a:xfrm>
            <a:custGeom>
              <a:avLst/>
              <a:gdLst>
                <a:gd name="connsiteX0" fmla="*/ 30370 w 29933"/>
                <a:gd name="connsiteY0" fmla="*/ 15250 h 29933"/>
                <a:gd name="connsiteX1" fmla="*/ 15403 w 29933"/>
                <a:gd name="connsiteY1" fmla="*/ 30217 h 29933"/>
                <a:gd name="connsiteX2" fmla="*/ 437 w 29933"/>
                <a:gd name="connsiteY2" fmla="*/ 15250 h 29933"/>
                <a:gd name="connsiteX3" fmla="*/ 15403 w 29933"/>
                <a:gd name="connsiteY3" fmla="*/ 284 h 29933"/>
                <a:gd name="connsiteX4" fmla="*/ 30370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50"/>
                  </a:moveTo>
                  <a:cubicBezTo>
                    <a:pt x="30370" y="23516"/>
                    <a:pt x="23669" y="30217"/>
                    <a:pt x="15403" y="30217"/>
                  </a:cubicBezTo>
                  <a:cubicBezTo>
                    <a:pt x="7138" y="30217"/>
                    <a:pt x="437" y="23516"/>
                    <a:pt x="437" y="15250"/>
                  </a:cubicBezTo>
                  <a:cubicBezTo>
                    <a:pt x="437" y="6984"/>
                    <a:pt x="7138" y="284"/>
                    <a:pt x="15403" y="284"/>
                  </a:cubicBezTo>
                  <a:cubicBezTo>
                    <a:pt x="23669" y="284"/>
                    <a:pt x="30370" y="6984"/>
                    <a:pt x="30370" y="15250"/>
                  </a:cubicBezTo>
                  <a:close/>
                </a:path>
              </a:pathLst>
            </a:custGeom>
            <a:solidFill>
              <a:srgbClr val="482071"/>
            </a:solidFill>
            <a:ln w="6350" cap="flat">
              <a:noFill/>
              <a:prstDash val="solid"/>
              <a:round/>
            </a:ln>
          </p:spPr>
          <p:txBody>
            <a:bodyPr rtlCol="0" anchor="ctr"/>
            <a:lstStyle/>
            <a:p>
              <a:endParaRPr lang="en-US"/>
            </a:p>
          </p:txBody>
        </p:sp>
        <p:sp>
          <p:nvSpPr>
            <p:cNvPr id="1109" name="Freeform: Shape 1108">
              <a:extLst>
                <a:ext uri="{FF2B5EF4-FFF2-40B4-BE49-F238E27FC236}">
                  <a16:creationId xmlns:a16="http://schemas.microsoft.com/office/drawing/2014/main" id="{C4B79E60-EBEE-8851-31A2-CFF434DBE2AA}"/>
                </a:ext>
              </a:extLst>
            </p:cNvPr>
            <p:cNvSpPr/>
            <p:nvPr/>
          </p:nvSpPr>
          <p:spPr>
            <a:xfrm>
              <a:off x="5982643" y="4063186"/>
              <a:ext cx="29933" cy="29933"/>
            </a:xfrm>
            <a:custGeom>
              <a:avLst/>
              <a:gdLst>
                <a:gd name="connsiteX0" fmla="*/ 30369 w 29933"/>
                <a:gd name="connsiteY0" fmla="*/ 15250 h 29933"/>
                <a:gd name="connsiteX1" fmla="*/ 15402 w 29933"/>
                <a:gd name="connsiteY1" fmla="*/ 30217 h 29933"/>
                <a:gd name="connsiteX2" fmla="*/ 436 w 29933"/>
                <a:gd name="connsiteY2" fmla="*/ 15250 h 29933"/>
                <a:gd name="connsiteX3" fmla="*/ 15402 w 29933"/>
                <a:gd name="connsiteY3" fmla="*/ 284 h 29933"/>
                <a:gd name="connsiteX4" fmla="*/ 30369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50"/>
                  </a:moveTo>
                  <a:cubicBezTo>
                    <a:pt x="30369" y="23516"/>
                    <a:pt x="23668" y="30217"/>
                    <a:pt x="15402" y="30217"/>
                  </a:cubicBezTo>
                  <a:cubicBezTo>
                    <a:pt x="7136" y="30217"/>
                    <a:pt x="436" y="23516"/>
                    <a:pt x="436" y="15250"/>
                  </a:cubicBezTo>
                  <a:cubicBezTo>
                    <a:pt x="436" y="6984"/>
                    <a:pt x="7136" y="284"/>
                    <a:pt x="15402" y="284"/>
                  </a:cubicBezTo>
                  <a:cubicBezTo>
                    <a:pt x="23668" y="284"/>
                    <a:pt x="30369" y="6984"/>
                    <a:pt x="30369" y="15250"/>
                  </a:cubicBezTo>
                  <a:close/>
                </a:path>
              </a:pathLst>
            </a:custGeom>
            <a:solidFill>
              <a:srgbClr val="3B518A"/>
            </a:solidFill>
            <a:ln w="6350" cap="flat">
              <a:noFill/>
              <a:prstDash val="solid"/>
              <a:round/>
            </a:ln>
          </p:spPr>
          <p:txBody>
            <a:bodyPr rtlCol="0" anchor="ctr"/>
            <a:lstStyle/>
            <a:p>
              <a:endParaRPr lang="en-US"/>
            </a:p>
          </p:txBody>
        </p:sp>
        <p:sp>
          <p:nvSpPr>
            <p:cNvPr id="1110" name="Freeform: Shape 1109">
              <a:extLst>
                <a:ext uri="{FF2B5EF4-FFF2-40B4-BE49-F238E27FC236}">
                  <a16:creationId xmlns:a16="http://schemas.microsoft.com/office/drawing/2014/main" id="{753E6C0C-340E-6968-FA1B-E7099B3E08E2}"/>
                </a:ext>
              </a:extLst>
            </p:cNvPr>
            <p:cNvSpPr/>
            <p:nvPr/>
          </p:nvSpPr>
          <p:spPr>
            <a:xfrm>
              <a:off x="6003247" y="4057884"/>
              <a:ext cx="29933" cy="29933"/>
            </a:xfrm>
            <a:custGeom>
              <a:avLst/>
              <a:gdLst>
                <a:gd name="connsiteX0" fmla="*/ 30371 w 29933"/>
                <a:gd name="connsiteY0" fmla="*/ 15250 h 29933"/>
                <a:gd name="connsiteX1" fmla="*/ 15404 w 29933"/>
                <a:gd name="connsiteY1" fmla="*/ 30216 h 29933"/>
                <a:gd name="connsiteX2" fmla="*/ 438 w 29933"/>
                <a:gd name="connsiteY2" fmla="*/ 15250 h 29933"/>
                <a:gd name="connsiteX3" fmla="*/ 15404 w 29933"/>
                <a:gd name="connsiteY3" fmla="*/ 283 h 29933"/>
                <a:gd name="connsiteX4" fmla="*/ 30371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50"/>
                  </a:moveTo>
                  <a:cubicBezTo>
                    <a:pt x="30371" y="23516"/>
                    <a:pt x="23670" y="30216"/>
                    <a:pt x="15404" y="30216"/>
                  </a:cubicBezTo>
                  <a:cubicBezTo>
                    <a:pt x="7139" y="30216"/>
                    <a:pt x="438" y="23516"/>
                    <a:pt x="438" y="15250"/>
                  </a:cubicBezTo>
                  <a:cubicBezTo>
                    <a:pt x="438" y="6984"/>
                    <a:pt x="7139" y="283"/>
                    <a:pt x="15404" y="283"/>
                  </a:cubicBezTo>
                  <a:cubicBezTo>
                    <a:pt x="23670" y="283"/>
                    <a:pt x="30371" y="6984"/>
                    <a:pt x="30371" y="15250"/>
                  </a:cubicBezTo>
                  <a:close/>
                </a:path>
              </a:pathLst>
            </a:custGeom>
            <a:solidFill>
              <a:srgbClr val="423D84"/>
            </a:solidFill>
            <a:ln w="6350" cap="flat">
              <a:noFill/>
              <a:prstDash val="solid"/>
              <a:round/>
            </a:ln>
          </p:spPr>
          <p:txBody>
            <a:bodyPr rtlCol="0" anchor="ctr"/>
            <a:lstStyle/>
            <a:p>
              <a:endParaRPr lang="en-US"/>
            </a:p>
          </p:txBody>
        </p:sp>
        <p:sp>
          <p:nvSpPr>
            <p:cNvPr id="1111" name="Freeform: Shape 1110">
              <a:extLst>
                <a:ext uri="{FF2B5EF4-FFF2-40B4-BE49-F238E27FC236}">
                  <a16:creationId xmlns:a16="http://schemas.microsoft.com/office/drawing/2014/main" id="{283EFDAD-B048-1F5B-1DDF-6D8517F3253F}"/>
                </a:ext>
              </a:extLst>
            </p:cNvPr>
            <p:cNvSpPr/>
            <p:nvPr/>
          </p:nvSpPr>
          <p:spPr>
            <a:xfrm>
              <a:off x="6044394" y="4044114"/>
              <a:ext cx="29933" cy="29933"/>
            </a:xfrm>
            <a:custGeom>
              <a:avLst/>
              <a:gdLst>
                <a:gd name="connsiteX0" fmla="*/ 30375 w 29933"/>
                <a:gd name="connsiteY0" fmla="*/ 15248 h 29933"/>
                <a:gd name="connsiteX1" fmla="*/ 15409 w 29933"/>
                <a:gd name="connsiteY1" fmla="*/ 30215 h 29933"/>
                <a:gd name="connsiteX2" fmla="*/ 442 w 29933"/>
                <a:gd name="connsiteY2" fmla="*/ 15248 h 29933"/>
                <a:gd name="connsiteX3" fmla="*/ 15409 w 29933"/>
                <a:gd name="connsiteY3" fmla="*/ 282 h 29933"/>
                <a:gd name="connsiteX4" fmla="*/ 30375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48"/>
                  </a:moveTo>
                  <a:cubicBezTo>
                    <a:pt x="30375" y="23514"/>
                    <a:pt x="23675" y="30215"/>
                    <a:pt x="15409" y="30215"/>
                  </a:cubicBezTo>
                  <a:cubicBezTo>
                    <a:pt x="7143" y="30215"/>
                    <a:pt x="442" y="23514"/>
                    <a:pt x="442" y="15248"/>
                  </a:cubicBezTo>
                  <a:cubicBezTo>
                    <a:pt x="442" y="6982"/>
                    <a:pt x="7143" y="282"/>
                    <a:pt x="15409" y="282"/>
                  </a:cubicBezTo>
                  <a:cubicBezTo>
                    <a:pt x="23675" y="282"/>
                    <a:pt x="30375" y="6982"/>
                    <a:pt x="30375" y="15248"/>
                  </a:cubicBezTo>
                  <a:close/>
                </a:path>
              </a:pathLst>
            </a:custGeom>
            <a:solidFill>
              <a:srgbClr val="32638D"/>
            </a:solidFill>
            <a:ln w="6350" cap="flat">
              <a:noFill/>
              <a:prstDash val="solid"/>
              <a:round/>
            </a:ln>
          </p:spPr>
          <p:txBody>
            <a:bodyPr rtlCol="0" anchor="ctr"/>
            <a:lstStyle/>
            <a:p>
              <a:endParaRPr lang="en-US"/>
            </a:p>
          </p:txBody>
        </p:sp>
        <p:sp>
          <p:nvSpPr>
            <p:cNvPr id="1112" name="Freeform: Shape 1111">
              <a:extLst>
                <a:ext uri="{FF2B5EF4-FFF2-40B4-BE49-F238E27FC236}">
                  <a16:creationId xmlns:a16="http://schemas.microsoft.com/office/drawing/2014/main" id="{17E7BCCA-29CF-AB96-292D-F57D6BD83697}"/>
                </a:ext>
              </a:extLst>
            </p:cNvPr>
            <p:cNvSpPr/>
            <p:nvPr/>
          </p:nvSpPr>
          <p:spPr>
            <a:xfrm>
              <a:off x="6050424" y="4054121"/>
              <a:ext cx="29933" cy="29933"/>
            </a:xfrm>
            <a:custGeom>
              <a:avLst/>
              <a:gdLst>
                <a:gd name="connsiteX0" fmla="*/ 30376 w 29933"/>
                <a:gd name="connsiteY0" fmla="*/ 15249 h 29933"/>
                <a:gd name="connsiteX1" fmla="*/ 15409 w 29933"/>
                <a:gd name="connsiteY1" fmla="*/ 30216 h 29933"/>
                <a:gd name="connsiteX2" fmla="*/ 443 w 29933"/>
                <a:gd name="connsiteY2" fmla="*/ 15249 h 29933"/>
                <a:gd name="connsiteX3" fmla="*/ 15409 w 29933"/>
                <a:gd name="connsiteY3" fmla="*/ 283 h 29933"/>
                <a:gd name="connsiteX4" fmla="*/ 30376 w 29933"/>
                <a:gd name="connsiteY4" fmla="*/ 1524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9"/>
                  </a:moveTo>
                  <a:cubicBezTo>
                    <a:pt x="30376" y="23515"/>
                    <a:pt x="23675" y="30216"/>
                    <a:pt x="15409" y="30216"/>
                  </a:cubicBezTo>
                  <a:cubicBezTo>
                    <a:pt x="7144" y="30216"/>
                    <a:pt x="443" y="23515"/>
                    <a:pt x="443" y="15249"/>
                  </a:cubicBezTo>
                  <a:cubicBezTo>
                    <a:pt x="443" y="6983"/>
                    <a:pt x="7144" y="283"/>
                    <a:pt x="15409" y="283"/>
                  </a:cubicBezTo>
                  <a:cubicBezTo>
                    <a:pt x="23675" y="283"/>
                    <a:pt x="30376" y="6983"/>
                    <a:pt x="30376" y="15249"/>
                  </a:cubicBezTo>
                  <a:close/>
                </a:path>
              </a:pathLst>
            </a:custGeom>
            <a:solidFill>
              <a:srgbClr val="38578C"/>
            </a:solidFill>
            <a:ln w="6350" cap="flat">
              <a:noFill/>
              <a:prstDash val="solid"/>
              <a:round/>
            </a:ln>
          </p:spPr>
          <p:txBody>
            <a:bodyPr rtlCol="0" anchor="ctr"/>
            <a:lstStyle/>
            <a:p>
              <a:endParaRPr lang="en-US"/>
            </a:p>
          </p:txBody>
        </p:sp>
        <p:sp>
          <p:nvSpPr>
            <p:cNvPr id="1113" name="Freeform: Shape 1112">
              <a:extLst>
                <a:ext uri="{FF2B5EF4-FFF2-40B4-BE49-F238E27FC236}">
                  <a16:creationId xmlns:a16="http://schemas.microsoft.com/office/drawing/2014/main" id="{2EC1521C-C24E-3139-8E04-A5EB06E23C6E}"/>
                </a:ext>
              </a:extLst>
            </p:cNvPr>
            <p:cNvSpPr/>
            <p:nvPr/>
          </p:nvSpPr>
          <p:spPr>
            <a:xfrm>
              <a:off x="6013764" y="4061902"/>
              <a:ext cx="29933" cy="29933"/>
            </a:xfrm>
            <a:custGeom>
              <a:avLst/>
              <a:gdLst>
                <a:gd name="connsiteX0" fmla="*/ 30372 w 29933"/>
                <a:gd name="connsiteY0" fmla="*/ 15250 h 29933"/>
                <a:gd name="connsiteX1" fmla="*/ 15406 w 29933"/>
                <a:gd name="connsiteY1" fmla="*/ 30217 h 29933"/>
                <a:gd name="connsiteX2" fmla="*/ 439 w 29933"/>
                <a:gd name="connsiteY2" fmla="*/ 15250 h 29933"/>
                <a:gd name="connsiteX3" fmla="*/ 15406 w 29933"/>
                <a:gd name="connsiteY3" fmla="*/ 284 h 29933"/>
                <a:gd name="connsiteX4" fmla="*/ 30372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50"/>
                  </a:moveTo>
                  <a:cubicBezTo>
                    <a:pt x="30372" y="23516"/>
                    <a:pt x="23671" y="30217"/>
                    <a:pt x="15406" y="30217"/>
                  </a:cubicBezTo>
                  <a:cubicBezTo>
                    <a:pt x="7140" y="30217"/>
                    <a:pt x="439" y="23516"/>
                    <a:pt x="439" y="15250"/>
                  </a:cubicBezTo>
                  <a:cubicBezTo>
                    <a:pt x="439" y="6984"/>
                    <a:pt x="7140" y="284"/>
                    <a:pt x="15406" y="284"/>
                  </a:cubicBezTo>
                  <a:cubicBezTo>
                    <a:pt x="23671" y="284"/>
                    <a:pt x="30372" y="6984"/>
                    <a:pt x="30372" y="15250"/>
                  </a:cubicBezTo>
                  <a:close/>
                </a:path>
              </a:pathLst>
            </a:custGeom>
            <a:solidFill>
              <a:srgbClr val="424085"/>
            </a:solidFill>
            <a:ln w="6350" cap="flat">
              <a:noFill/>
              <a:prstDash val="solid"/>
              <a:round/>
            </a:ln>
          </p:spPr>
          <p:txBody>
            <a:bodyPr rtlCol="0" anchor="ctr"/>
            <a:lstStyle/>
            <a:p>
              <a:endParaRPr lang="en-US"/>
            </a:p>
          </p:txBody>
        </p:sp>
        <p:sp>
          <p:nvSpPr>
            <p:cNvPr id="1114" name="Freeform: Shape 1113">
              <a:extLst>
                <a:ext uri="{FF2B5EF4-FFF2-40B4-BE49-F238E27FC236}">
                  <a16:creationId xmlns:a16="http://schemas.microsoft.com/office/drawing/2014/main" id="{C8046397-E82E-7723-A9B5-FB21F2BF62A7}"/>
                </a:ext>
              </a:extLst>
            </p:cNvPr>
            <p:cNvSpPr/>
            <p:nvPr/>
          </p:nvSpPr>
          <p:spPr>
            <a:xfrm>
              <a:off x="6033761" y="4060998"/>
              <a:ext cx="29933" cy="29933"/>
            </a:xfrm>
            <a:custGeom>
              <a:avLst/>
              <a:gdLst>
                <a:gd name="connsiteX0" fmla="*/ 30374 w 29933"/>
                <a:gd name="connsiteY0" fmla="*/ 15250 h 29933"/>
                <a:gd name="connsiteX1" fmla="*/ 15408 w 29933"/>
                <a:gd name="connsiteY1" fmla="*/ 30217 h 29933"/>
                <a:gd name="connsiteX2" fmla="*/ 441 w 29933"/>
                <a:gd name="connsiteY2" fmla="*/ 15250 h 29933"/>
                <a:gd name="connsiteX3" fmla="*/ 15408 w 29933"/>
                <a:gd name="connsiteY3" fmla="*/ 283 h 29933"/>
                <a:gd name="connsiteX4" fmla="*/ 30374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50"/>
                  </a:moveTo>
                  <a:cubicBezTo>
                    <a:pt x="30374" y="23516"/>
                    <a:pt x="23674" y="30217"/>
                    <a:pt x="15408" y="30217"/>
                  </a:cubicBezTo>
                  <a:cubicBezTo>
                    <a:pt x="7142" y="30217"/>
                    <a:pt x="441" y="23516"/>
                    <a:pt x="441" y="15250"/>
                  </a:cubicBezTo>
                  <a:cubicBezTo>
                    <a:pt x="441" y="6984"/>
                    <a:pt x="7142" y="283"/>
                    <a:pt x="15408" y="283"/>
                  </a:cubicBezTo>
                  <a:cubicBezTo>
                    <a:pt x="23674" y="283"/>
                    <a:pt x="30374" y="6984"/>
                    <a:pt x="30374" y="15250"/>
                  </a:cubicBezTo>
                  <a:close/>
                </a:path>
              </a:pathLst>
            </a:custGeom>
            <a:solidFill>
              <a:srgbClr val="3D4B89"/>
            </a:solidFill>
            <a:ln w="6350" cap="flat">
              <a:noFill/>
              <a:prstDash val="solid"/>
              <a:round/>
            </a:ln>
          </p:spPr>
          <p:txBody>
            <a:bodyPr rtlCol="0" anchor="ctr"/>
            <a:lstStyle/>
            <a:p>
              <a:endParaRPr lang="en-US"/>
            </a:p>
          </p:txBody>
        </p:sp>
        <p:sp>
          <p:nvSpPr>
            <p:cNvPr id="1115" name="Freeform: Shape 1114">
              <a:extLst>
                <a:ext uri="{FF2B5EF4-FFF2-40B4-BE49-F238E27FC236}">
                  <a16:creationId xmlns:a16="http://schemas.microsoft.com/office/drawing/2014/main" id="{60A614D2-35DB-C03C-3530-626C35A592CE}"/>
                </a:ext>
              </a:extLst>
            </p:cNvPr>
            <p:cNvSpPr/>
            <p:nvPr/>
          </p:nvSpPr>
          <p:spPr>
            <a:xfrm>
              <a:off x="6013338" y="4042226"/>
              <a:ext cx="29933" cy="29933"/>
            </a:xfrm>
            <a:custGeom>
              <a:avLst/>
              <a:gdLst>
                <a:gd name="connsiteX0" fmla="*/ 30372 w 29933"/>
                <a:gd name="connsiteY0" fmla="*/ 15248 h 29933"/>
                <a:gd name="connsiteX1" fmla="*/ 15406 w 29933"/>
                <a:gd name="connsiteY1" fmla="*/ 30215 h 29933"/>
                <a:gd name="connsiteX2" fmla="*/ 439 w 29933"/>
                <a:gd name="connsiteY2" fmla="*/ 15248 h 29933"/>
                <a:gd name="connsiteX3" fmla="*/ 15406 w 29933"/>
                <a:gd name="connsiteY3" fmla="*/ 281 h 29933"/>
                <a:gd name="connsiteX4" fmla="*/ 30372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48"/>
                  </a:moveTo>
                  <a:cubicBezTo>
                    <a:pt x="30372" y="23514"/>
                    <a:pt x="23671" y="30215"/>
                    <a:pt x="15406" y="30215"/>
                  </a:cubicBezTo>
                  <a:cubicBezTo>
                    <a:pt x="7140" y="30215"/>
                    <a:pt x="439" y="23514"/>
                    <a:pt x="439" y="15248"/>
                  </a:cubicBezTo>
                  <a:cubicBezTo>
                    <a:pt x="439" y="6982"/>
                    <a:pt x="7140" y="281"/>
                    <a:pt x="15406" y="281"/>
                  </a:cubicBezTo>
                  <a:cubicBezTo>
                    <a:pt x="23671" y="281"/>
                    <a:pt x="30372" y="6982"/>
                    <a:pt x="30372" y="15248"/>
                  </a:cubicBezTo>
                  <a:close/>
                </a:path>
              </a:pathLst>
            </a:custGeom>
            <a:solidFill>
              <a:srgbClr val="365B8C"/>
            </a:solidFill>
            <a:ln w="6350" cap="flat">
              <a:noFill/>
              <a:prstDash val="solid"/>
              <a:round/>
            </a:ln>
          </p:spPr>
          <p:txBody>
            <a:bodyPr rtlCol="0" anchor="ctr"/>
            <a:lstStyle/>
            <a:p>
              <a:endParaRPr lang="en-US"/>
            </a:p>
          </p:txBody>
        </p:sp>
        <p:sp>
          <p:nvSpPr>
            <p:cNvPr id="1116" name="Freeform: Shape 1115">
              <a:extLst>
                <a:ext uri="{FF2B5EF4-FFF2-40B4-BE49-F238E27FC236}">
                  <a16:creationId xmlns:a16="http://schemas.microsoft.com/office/drawing/2014/main" id="{F74BFF2D-5D15-42C6-D5DE-9918ECA7E023}"/>
                </a:ext>
              </a:extLst>
            </p:cNvPr>
            <p:cNvSpPr/>
            <p:nvPr/>
          </p:nvSpPr>
          <p:spPr>
            <a:xfrm>
              <a:off x="6018837" y="4052546"/>
              <a:ext cx="29933" cy="29933"/>
            </a:xfrm>
            <a:custGeom>
              <a:avLst/>
              <a:gdLst>
                <a:gd name="connsiteX0" fmla="*/ 30373 w 29933"/>
                <a:gd name="connsiteY0" fmla="*/ 15249 h 29933"/>
                <a:gd name="connsiteX1" fmla="*/ 15406 w 29933"/>
                <a:gd name="connsiteY1" fmla="*/ 30216 h 29933"/>
                <a:gd name="connsiteX2" fmla="*/ 439 w 29933"/>
                <a:gd name="connsiteY2" fmla="*/ 15249 h 29933"/>
                <a:gd name="connsiteX3" fmla="*/ 15406 w 29933"/>
                <a:gd name="connsiteY3" fmla="*/ 283 h 29933"/>
                <a:gd name="connsiteX4" fmla="*/ 30373 w 29933"/>
                <a:gd name="connsiteY4" fmla="*/ 1524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49"/>
                  </a:moveTo>
                  <a:cubicBezTo>
                    <a:pt x="30373" y="23515"/>
                    <a:pt x="23672" y="30216"/>
                    <a:pt x="15406" y="30216"/>
                  </a:cubicBezTo>
                  <a:cubicBezTo>
                    <a:pt x="7140" y="30216"/>
                    <a:pt x="439" y="23515"/>
                    <a:pt x="439" y="15249"/>
                  </a:cubicBezTo>
                  <a:cubicBezTo>
                    <a:pt x="439" y="6983"/>
                    <a:pt x="7140" y="283"/>
                    <a:pt x="15406" y="283"/>
                  </a:cubicBezTo>
                  <a:cubicBezTo>
                    <a:pt x="23672" y="283"/>
                    <a:pt x="30373" y="6983"/>
                    <a:pt x="30373" y="15249"/>
                  </a:cubicBezTo>
                  <a:close/>
                </a:path>
              </a:pathLst>
            </a:custGeom>
            <a:solidFill>
              <a:srgbClr val="3B518A"/>
            </a:solidFill>
            <a:ln w="6350" cap="flat">
              <a:noFill/>
              <a:prstDash val="solid"/>
              <a:round/>
            </a:ln>
          </p:spPr>
          <p:txBody>
            <a:bodyPr rtlCol="0" anchor="ctr"/>
            <a:lstStyle/>
            <a:p>
              <a:endParaRPr lang="en-US"/>
            </a:p>
          </p:txBody>
        </p:sp>
        <p:sp>
          <p:nvSpPr>
            <p:cNvPr id="1117" name="Freeform: Shape 1116">
              <a:extLst>
                <a:ext uri="{FF2B5EF4-FFF2-40B4-BE49-F238E27FC236}">
                  <a16:creationId xmlns:a16="http://schemas.microsoft.com/office/drawing/2014/main" id="{3DF47B0E-773B-3E82-384A-4A4447E36A75}"/>
                </a:ext>
              </a:extLst>
            </p:cNvPr>
            <p:cNvSpPr/>
            <p:nvPr/>
          </p:nvSpPr>
          <p:spPr>
            <a:xfrm>
              <a:off x="5998674" y="4044993"/>
              <a:ext cx="29933" cy="29933"/>
            </a:xfrm>
            <a:custGeom>
              <a:avLst/>
              <a:gdLst>
                <a:gd name="connsiteX0" fmla="*/ 30371 w 29933"/>
                <a:gd name="connsiteY0" fmla="*/ 15248 h 29933"/>
                <a:gd name="connsiteX1" fmla="*/ 15404 w 29933"/>
                <a:gd name="connsiteY1" fmla="*/ 30215 h 29933"/>
                <a:gd name="connsiteX2" fmla="*/ 437 w 29933"/>
                <a:gd name="connsiteY2" fmla="*/ 15248 h 29933"/>
                <a:gd name="connsiteX3" fmla="*/ 15404 w 29933"/>
                <a:gd name="connsiteY3" fmla="*/ 282 h 29933"/>
                <a:gd name="connsiteX4" fmla="*/ 30371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48"/>
                  </a:moveTo>
                  <a:cubicBezTo>
                    <a:pt x="30371" y="23514"/>
                    <a:pt x="23670" y="30215"/>
                    <a:pt x="15404" y="30215"/>
                  </a:cubicBezTo>
                  <a:cubicBezTo>
                    <a:pt x="7138" y="30215"/>
                    <a:pt x="437" y="23514"/>
                    <a:pt x="437" y="15248"/>
                  </a:cubicBezTo>
                  <a:cubicBezTo>
                    <a:pt x="437" y="6983"/>
                    <a:pt x="7138" y="282"/>
                    <a:pt x="15404" y="282"/>
                  </a:cubicBezTo>
                  <a:cubicBezTo>
                    <a:pt x="23670" y="282"/>
                    <a:pt x="30371" y="6983"/>
                    <a:pt x="30371" y="15248"/>
                  </a:cubicBezTo>
                  <a:close/>
                </a:path>
              </a:pathLst>
            </a:custGeom>
            <a:solidFill>
              <a:srgbClr val="3B508A"/>
            </a:solidFill>
            <a:ln w="6350" cap="flat">
              <a:noFill/>
              <a:prstDash val="solid"/>
              <a:round/>
            </a:ln>
          </p:spPr>
          <p:txBody>
            <a:bodyPr rtlCol="0" anchor="ctr"/>
            <a:lstStyle/>
            <a:p>
              <a:endParaRPr lang="en-US"/>
            </a:p>
          </p:txBody>
        </p:sp>
        <p:sp>
          <p:nvSpPr>
            <p:cNvPr id="1118" name="Freeform: Shape 1117">
              <a:extLst>
                <a:ext uri="{FF2B5EF4-FFF2-40B4-BE49-F238E27FC236}">
                  <a16:creationId xmlns:a16="http://schemas.microsoft.com/office/drawing/2014/main" id="{A210573F-B73B-7BBE-32DD-817AD05C15A6}"/>
                </a:ext>
              </a:extLst>
            </p:cNvPr>
            <p:cNvSpPr/>
            <p:nvPr/>
          </p:nvSpPr>
          <p:spPr>
            <a:xfrm>
              <a:off x="6117903" y="4022352"/>
              <a:ext cx="29933" cy="29933"/>
            </a:xfrm>
            <a:custGeom>
              <a:avLst/>
              <a:gdLst>
                <a:gd name="connsiteX0" fmla="*/ 30383 w 29933"/>
                <a:gd name="connsiteY0" fmla="*/ 15246 h 29933"/>
                <a:gd name="connsiteX1" fmla="*/ 15417 w 29933"/>
                <a:gd name="connsiteY1" fmla="*/ 30213 h 29933"/>
                <a:gd name="connsiteX2" fmla="*/ 450 w 29933"/>
                <a:gd name="connsiteY2" fmla="*/ 15246 h 29933"/>
                <a:gd name="connsiteX3" fmla="*/ 15417 w 29933"/>
                <a:gd name="connsiteY3" fmla="*/ 279 h 29933"/>
                <a:gd name="connsiteX4" fmla="*/ 30383 w 29933"/>
                <a:gd name="connsiteY4" fmla="*/ 1524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3" y="15246"/>
                  </a:moveTo>
                  <a:cubicBezTo>
                    <a:pt x="30383" y="23512"/>
                    <a:pt x="23682" y="30213"/>
                    <a:pt x="15417" y="30213"/>
                  </a:cubicBezTo>
                  <a:cubicBezTo>
                    <a:pt x="7151" y="30213"/>
                    <a:pt x="450" y="23512"/>
                    <a:pt x="450" y="15246"/>
                  </a:cubicBezTo>
                  <a:cubicBezTo>
                    <a:pt x="450" y="6980"/>
                    <a:pt x="7151" y="279"/>
                    <a:pt x="15417" y="279"/>
                  </a:cubicBezTo>
                  <a:cubicBezTo>
                    <a:pt x="23682" y="279"/>
                    <a:pt x="30383" y="6980"/>
                    <a:pt x="30383" y="15246"/>
                  </a:cubicBezTo>
                  <a:close/>
                </a:path>
              </a:pathLst>
            </a:custGeom>
            <a:solidFill>
              <a:srgbClr val="26808E"/>
            </a:solidFill>
            <a:ln w="6350" cap="flat">
              <a:noFill/>
              <a:prstDash val="solid"/>
              <a:round/>
            </a:ln>
          </p:spPr>
          <p:txBody>
            <a:bodyPr rtlCol="0" anchor="ctr"/>
            <a:lstStyle/>
            <a:p>
              <a:endParaRPr lang="en-US"/>
            </a:p>
          </p:txBody>
        </p:sp>
        <p:sp>
          <p:nvSpPr>
            <p:cNvPr id="1119" name="Freeform: Shape 1118">
              <a:extLst>
                <a:ext uri="{FF2B5EF4-FFF2-40B4-BE49-F238E27FC236}">
                  <a16:creationId xmlns:a16="http://schemas.microsoft.com/office/drawing/2014/main" id="{14C04D29-E106-F5E3-86BF-52365E9F0ED0}"/>
                </a:ext>
              </a:extLst>
            </p:cNvPr>
            <p:cNvSpPr/>
            <p:nvPr/>
          </p:nvSpPr>
          <p:spPr>
            <a:xfrm>
              <a:off x="6195281" y="4032799"/>
              <a:ext cx="29933" cy="29933"/>
            </a:xfrm>
            <a:custGeom>
              <a:avLst/>
              <a:gdLst>
                <a:gd name="connsiteX0" fmla="*/ 30391 w 29933"/>
                <a:gd name="connsiteY0" fmla="*/ 15247 h 29933"/>
                <a:gd name="connsiteX1" fmla="*/ 15425 w 29933"/>
                <a:gd name="connsiteY1" fmla="*/ 30214 h 29933"/>
                <a:gd name="connsiteX2" fmla="*/ 458 w 29933"/>
                <a:gd name="connsiteY2" fmla="*/ 15247 h 29933"/>
                <a:gd name="connsiteX3" fmla="*/ 15425 w 29933"/>
                <a:gd name="connsiteY3" fmla="*/ 280 h 29933"/>
                <a:gd name="connsiteX4" fmla="*/ 30391 w 29933"/>
                <a:gd name="connsiteY4" fmla="*/ 1524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1" y="15247"/>
                  </a:moveTo>
                  <a:cubicBezTo>
                    <a:pt x="30391" y="23513"/>
                    <a:pt x="23690" y="30214"/>
                    <a:pt x="15425" y="30214"/>
                  </a:cubicBezTo>
                  <a:cubicBezTo>
                    <a:pt x="7159" y="30214"/>
                    <a:pt x="458" y="23513"/>
                    <a:pt x="458" y="15247"/>
                  </a:cubicBezTo>
                  <a:cubicBezTo>
                    <a:pt x="458" y="6981"/>
                    <a:pt x="7159" y="280"/>
                    <a:pt x="15425" y="280"/>
                  </a:cubicBezTo>
                  <a:cubicBezTo>
                    <a:pt x="23690" y="280"/>
                    <a:pt x="30391" y="6981"/>
                    <a:pt x="30391" y="15247"/>
                  </a:cubicBezTo>
                  <a:close/>
                </a:path>
              </a:pathLst>
            </a:custGeom>
            <a:solidFill>
              <a:srgbClr val="23878D"/>
            </a:solidFill>
            <a:ln w="6350" cap="flat">
              <a:noFill/>
              <a:prstDash val="solid"/>
              <a:round/>
            </a:ln>
          </p:spPr>
          <p:txBody>
            <a:bodyPr rtlCol="0" anchor="ctr"/>
            <a:lstStyle/>
            <a:p>
              <a:endParaRPr lang="en-US"/>
            </a:p>
          </p:txBody>
        </p:sp>
        <p:sp>
          <p:nvSpPr>
            <p:cNvPr id="1120" name="Freeform: Shape 1119">
              <a:extLst>
                <a:ext uri="{FF2B5EF4-FFF2-40B4-BE49-F238E27FC236}">
                  <a16:creationId xmlns:a16="http://schemas.microsoft.com/office/drawing/2014/main" id="{FE7A671C-EB5D-AACF-0869-2FA3F53EF832}"/>
                </a:ext>
              </a:extLst>
            </p:cNvPr>
            <p:cNvSpPr/>
            <p:nvPr/>
          </p:nvSpPr>
          <p:spPr>
            <a:xfrm>
              <a:off x="5966300" y="4057872"/>
              <a:ext cx="29933" cy="29933"/>
            </a:xfrm>
            <a:custGeom>
              <a:avLst/>
              <a:gdLst>
                <a:gd name="connsiteX0" fmla="*/ 30367 w 29933"/>
                <a:gd name="connsiteY0" fmla="*/ 15250 h 29933"/>
                <a:gd name="connsiteX1" fmla="*/ 15401 w 29933"/>
                <a:gd name="connsiteY1" fmla="*/ 30216 h 29933"/>
                <a:gd name="connsiteX2" fmla="*/ 434 w 29933"/>
                <a:gd name="connsiteY2" fmla="*/ 15250 h 29933"/>
                <a:gd name="connsiteX3" fmla="*/ 15401 w 29933"/>
                <a:gd name="connsiteY3" fmla="*/ 283 h 29933"/>
                <a:gd name="connsiteX4" fmla="*/ 30367 w 29933"/>
                <a:gd name="connsiteY4" fmla="*/ 1525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50"/>
                  </a:moveTo>
                  <a:cubicBezTo>
                    <a:pt x="30367" y="23516"/>
                    <a:pt x="23666" y="30216"/>
                    <a:pt x="15401" y="30216"/>
                  </a:cubicBezTo>
                  <a:cubicBezTo>
                    <a:pt x="7135" y="30216"/>
                    <a:pt x="434" y="23516"/>
                    <a:pt x="434" y="15250"/>
                  </a:cubicBezTo>
                  <a:cubicBezTo>
                    <a:pt x="434" y="6984"/>
                    <a:pt x="7135" y="283"/>
                    <a:pt x="15401" y="283"/>
                  </a:cubicBezTo>
                  <a:cubicBezTo>
                    <a:pt x="23666" y="283"/>
                    <a:pt x="30367" y="6984"/>
                    <a:pt x="30367" y="15250"/>
                  </a:cubicBezTo>
                  <a:close/>
                </a:path>
              </a:pathLst>
            </a:custGeom>
            <a:solidFill>
              <a:srgbClr val="472575"/>
            </a:solidFill>
            <a:ln w="6350" cap="flat">
              <a:noFill/>
              <a:prstDash val="solid"/>
              <a:round/>
            </a:ln>
          </p:spPr>
          <p:txBody>
            <a:bodyPr rtlCol="0" anchor="ctr"/>
            <a:lstStyle/>
            <a:p>
              <a:endParaRPr lang="en-US"/>
            </a:p>
          </p:txBody>
        </p:sp>
        <p:sp>
          <p:nvSpPr>
            <p:cNvPr id="1121" name="Freeform: Shape 1120">
              <a:extLst>
                <a:ext uri="{FF2B5EF4-FFF2-40B4-BE49-F238E27FC236}">
                  <a16:creationId xmlns:a16="http://schemas.microsoft.com/office/drawing/2014/main" id="{A06B6515-E88E-AD17-6AF1-BF40CD3D8729}"/>
                </a:ext>
              </a:extLst>
            </p:cNvPr>
            <p:cNvSpPr/>
            <p:nvPr/>
          </p:nvSpPr>
          <p:spPr>
            <a:xfrm>
              <a:off x="6085724" y="4021833"/>
              <a:ext cx="29933" cy="29933"/>
            </a:xfrm>
            <a:custGeom>
              <a:avLst/>
              <a:gdLst>
                <a:gd name="connsiteX0" fmla="*/ 30380 w 29933"/>
                <a:gd name="connsiteY0" fmla="*/ 15246 h 29933"/>
                <a:gd name="connsiteX1" fmla="*/ 15413 w 29933"/>
                <a:gd name="connsiteY1" fmla="*/ 30213 h 29933"/>
                <a:gd name="connsiteX2" fmla="*/ 446 w 29933"/>
                <a:gd name="connsiteY2" fmla="*/ 15246 h 29933"/>
                <a:gd name="connsiteX3" fmla="*/ 15413 w 29933"/>
                <a:gd name="connsiteY3" fmla="*/ 279 h 29933"/>
                <a:gd name="connsiteX4" fmla="*/ 30380 w 29933"/>
                <a:gd name="connsiteY4" fmla="*/ 1524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46"/>
                  </a:moveTo>
                  <a:cubicBezTo>
                    <a:pt x="30380" y="23512"/>
                    <a:pt x="23679" y="30213"/>
                    <a:pt x="15413" y="30213"/>
                  </a:cubicBezTo>
                  <a:cubicBezTo>
                    <a:pt x="7147" y="30213"/>
                    <a:pt x="446" y="23512"/>
                    <a:pt x="446" y="15246"/>
                  </a:cubicBezTo>
                  <a:cubicBezTo>
                    <a:pt x="446" y="6980"/>
                    <a:pt x="7147" y="279"/>
                    <a:pt x="15413" y="279"/>
                  </a:cubicBezTo>
                  <a:cubicBezTo>
                    <a:pt x="23679" y="279"/>
                    <a:pt x="30380" y="6980"/>
                    <a:pt x="30380" y="15246"/>
                  </a:cubicBezTo>
                  <a:close/>
                </a:path>
              </a:pathLst>
            </a:custGeom>
            <a:solidFill>
              <a:srgbClr val="2C728E"/>
            </a:solidFill>
            <a:ln w="6350" cap="flat">
              <a:noFill/>
              <a:prstDash val="solid"/>
              <a:round/>
            </a:ln>
          </p:spPr>
          <p:txBody>
            <a:bodyPr rtlCol="0" anchor="ctr"/>
            <a:lstStyle/>
            <a:p>
              <a:endParaRPr lang="en-US"/>
            </a:p>
          </p:txBody>
        </p:sp>
        <p:sp>
          <p:nvSpPr>
            <p:cNvPr id="1122" name="Freeform: Shape 1121">
              <a:extLst>
                <a:ext uri="{FF2B5EF4-FFF2-40B4-BE49-F238E27FC236}">
                  <a16:creationId xmlns:a16="http://schemas.microsoft.com/office/drawing/2014/main" id="{9DF5B2E9-709A-673E-E8E4-4CC513BF50EF}"/>
                </a:ext>
              </a:extLst>
            </p:cNvPr>
            <p:cNvSpPr/>
            <p:nvPr/>
          </p:nvSpPr>
          <p:spPr>
            <a:xfrm>
              <a:off x="6011097" y="4038940"/>
              <a:ext cx="29933" cy="29933"/>
            </a:xfrm>
            <a:custGeom>
              <a:avLst/>
              <a:gdLst>
                <a:gd name="connsiteX0" fmla="*/ 30372 w 29933"/>
                <a:gd name="connsiteY0" fmla="*/ 15248 h 29933"/>
                <a:gd name="connsiteX1" fmla="*/ 15405 w 29933"/>
                <a:gd name="connsiteY1" fmla="*/ 30214 h 29933"/>
                <a:gd name="connsiteX2" fmla="*/ 439 w 29933"/>
                <a:gd name="connsiteY2" fmla="*/ 15248 h 29933"/>
                <a:gd name="connsiteX3" fmla="*/ 15405 w 29933"/>
                <a:gd name="connsiteY3" fmla="*/ 281 h 29933"/>
                <a:gd name="connsiteX4" fmla="*/ 30372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48"/>
                  </a:moveTo>
                  <a:cubicBezTo>
                    <a:pt x="30372" y="23514"/>
                    <a:pt x="23671" y="30214"/>
                    <a:pt x="15405" y="30214"/>
                  </a:cubicBezTo>
                  <a:cubicBezTo>
                    <a:pt x="7139" y="30214"/>
                    <a:pt x="439" y="23514"/>
                    <a:pt x="439" y="15248"/>
                  </a:cubicBezTo>
                  <a:cubicBezTo>
                    <a:pt x="439" y="6982"/>
                    <a:pt x="7139" y="281"/>
                    <a:pt x="15405" y="281"/>
                  </a:cubicBezTo>
                  <a:cubicBezTo>
                    <a:pt x="23671" y="281"/>
                    <a:pt x="30372" y="6982"/>
                    <a:pt x="30372" y="15248"/>
                  </a:cubicBezTo>
                  <a:close/>
                </a:path>
              </a:pathLst>
            </a:custGeom>
            <a:solidFill>
              <a:srgbClr val="39548B"/>
            </a:solidFill>
            <a:ln w="6350" cap="flat">
              <a:noFill/>
              <a:prstDash val="solid"/>
              <a:round/>
            </a:ln>
          </p:spPr>
          <p:txBody>
            <a:bodyPr rtlCol="0" anchor="ctr"/>
            <a:lstStyle/>
            <a:p>
              <a:endParaRPr lang="en-US"/>
            </a:p>
          </p:txBody>
        </p:sp>
        <p:sp>
          <p:nvSpPr>
            <p:cNvPr id="1123" name="Freeform: Shape 1122">
              <a:extLst>
                <a:ext uri="{FF2B5EF4-FFF2-40B4-BE49-F238E27FC236}">
                  <a16:creationId xmlns:a16="http://schemas.microsoft.com/office/drawing/2014/main" id="{8E8F8014-8777-46B4-58D1-6C3C0EB40E53}"/>
                </a:ext>
              </a:extLst>
            </p:cNvPr>
            <p:cNvSpPr/>
            <p:nvPr/>
          </p:nvSpPr>
          <p:spPr>
            <a:xfrm>
              <a:off x="5991467" y="4042340"/>
              <a:ext cx="29933" cy="29933"/>
            </a:xfrm>
            <a:custGeom>
              <a:avLst/>
              <a:gdLst>
                <a:gd name="connsiteX0" fmla="*/ 30370 w 29933"/>
                <a:gd name="connsiteY0" fmla="*/ 15248 h 29933"/>
                <a:gd name="connsiteX1" fmla="*/ 15403 w 29933"/>
                <a:gd name="connsiteY1" fmla="*/ 30215 h 29933"/>
                <a:gd name="connsiteX2" fmla="*/ 437 w 29933"/>
                <a:gd name="connsiteY2" fmla="*/ 15248 h 29933"/>
                <a:gd name="connsiteX3" fmla="*/ 15403 w 29933"/>
                <a:gd name="connsiteY3" fmla="*/ 281 h 29933"/>
                <a:gd name="connsiteX4" fmla="*/ 30370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48"/>
                  </a:moveTo>
                  <a:cubicBezTo>
                    <a:pt x="30370" y="23514"/>
                    <a:pt x="23669" y="30215"/>
                    <a:pt x="15403" y="30215"/>
                  </a:cubicBezTo>
                  <a:cubicBezTo>
                    <a:pt x="7137" y="30215"/>
                    <a:pt x="437" y="23514"/>
                    <a:pt x="437" y="15248"/>
                  </a:cubicBezTo>
                  <a:cubicBezTo>
                    <a:pt x="437" y="6982"/>
                    <a:pt x="7137" y="281"/>
                    <a:pt x="15403" y="281"/>
                  </a:cubicBezTo>
                  <a:cubicBezTo>
                    <a:pt x="23669" y="281"/>
                    <a:pt x="30370" y="6982"/>
                    <a:pt x="30370" y="15248"/>
                  </a:cubicBezTo>
                  <a:close/>
                </a:path>
              </a:pathLst>
            </a:custGeom>
            <a:solidFill>
              <a:srgbClr val="3C4E8A"/>
            </a:solidFill>
            <a:ln w="6350" cap="flat">
              <a:noFill/>
              <a:prstDash val="solid"/>
              <a:round/>
            </a:ln>
          </p:spPr>
          <p:txBody>
            <a:bodyPr rtlCol="0" anchor="ctr"/>
            <a:lstStyle/>
            <a:p>
              <a:endParaRPr lang="en-US"/>
            </a:p>
          </p:txBody>
        </p:sp>
        <p:sp>
          <p:nvSpPr>
            <p:cNvPr id="1124" name="Freeform: Shape 1123">
              <a:extLst>
                <a:ext uri="{FF2B5EF4-FFF2-40B4-BE49-F238E27FC236}">
                  <a16:creationId xmlns:a16="http://schemas.microsoft.com/office/drawing/2014/main" id="{6C64308E-6E44-DDBD-AD68-9AA85D9DFD78}"/>
                </a:ext>
              </a:extLst>
            </p:cNvPr>
            <p:cNvSpPr/>
            <p:nvPr/>
          </p:nvSpPr>
          <p:spPr>
            <a:xfrm>
              <a:off x="5989324" y="4043505"/>
              <a:ext cx="29933" cy="29933"/>
            </a:xfrm>
            <a:custGeom>
              <a:avLst/>
              <a:gdLst>
                <a:gd name="connsiteX0" fmla="*/ 30370 w 29933"/>
                <a:gd name="connsiteY0" fmla="*/ 15248 h 29933"/>
                <a:gd name="connsiteX1" fmla="*/ 15403 w 29933"/>
                <a:gd name="connsiteY1" fmla="*/ 30215 h 29933"/>
                <a:gd name="connsiteX2" fmla="*/ 436 w 29933"/>
                <a:gd name="connsiteY2" fmla="*/ 15248 h 29933"/>
                <a:gd name="connsiteX3" fmla="*/ 15403 w 29933"/>
                <a:gd name="connsiteY3" fmla="*/ 282 h 29933"/>
                <a:gd name="connsiteX4" fmla="*/ 30370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48"/>
                  </a:moveTo>
                  <a:cubicBezTo>
                    <a:pt x="30370" y="23514"/>
                    <a:pt x="23669" y="30215"/>
                    <a:pt x="15403" y="30215"/>
                  </a:cubicBezTo>
                  <a:cubicBezTo>
                    <a:pt x="7137" y="30215"/>
                    <a:pt x="436" y="23514"/>
                    <a:pt x="436" y="15248"/>
                  </a:cubicBezTo>
                  <a:cubicBezTo>
                    <a:pt x="436" y="6982"/>
                    <a:pt x="7137" y="282"/>
                    <a:pt x="15403" y="282"/>
                  </a:cubicBezTo>
                  <a:cubicBezTo>
                    <a:pt x="23669" y="282"/>
                    <a:pt x="30370" y="6982"/>
                    <a:pt x="30370" y="15248"/>
                  </a:cubicBezTo>
                  <a:close/>
                </a:path>
              </a:pathLst>
            </a:custGeom>
            <a:solidFill>
              <a:srgbClr val="46307D"/>
            </a:solidFill>
            <a:ln w="6350" cap="flat">
              <a:noFill/>
              <a:prstDash val="solid"/>
              <a:round/>
            </a:ln>
          </p:spPr>
          <p:txBody>
            <a:bodyPr rtlCol="0" anchor="ctr"/>
            <a:lstStyle/>
            <a:p>
              <a:endParaRPr lang="en-US"/>
            </a:p>
          </p:txBody>
        </p:sp>
        <p:sp>
          <p:nvSpPr>
            <p:cNvPr id="1125" name="Freeform: Shape 1124">
              <a:extLst>
                <a:ext uri="{FF2B5EF4-FFF2-40B4-BE49-F238E27FC236}">
                  <a16:creationId xmlns:a16="http://schemas.microsoft.com/office/drawing/2014/main" id="{177C1FD6-3201-17C4-1919-76F8A7F056BB}"/>
                </a:ext>
              </a:extLst>
            </p:cNvPr>
            <p:cNvSpPr/>
            <p:nvPr/>
          </p:nvSpPr>
          <p:spPr>
            <a:xfrm>
              <a:off x="6046282" y="4044772"/>
              <a:ext cx="29933" cy="29933"/>
            </a:xfrm>
            <a:custGeom>
              <a:avLst/>
              <a:gdLst>
                <a:gd name="connsiteX0" fmla="*/ 30376 w 29933"/>
                <a:gd name="connsiteY0" fmla="*/ 15248 h 29933"/>
                <a:gd name="connsiteX1" fmla="*/ 15409 w 29933"/>
                <a:gd name="connsiteY1" fmla="*/ 30215 h 29933"/>
                <a:gd name="connsiteX2" fmla="*/ 442 w 29933"/>
                <a:gd name="connsiteY2" fmla="*/ 15248 h 29933"/>
                <a:gd name="connsiteX3" fmla="*/ 15409 w 29933"/>
                <a:gd name="connsiteY3" fmla="*/ 282 h 29933"/>
                <a:gd name="connsiteX4" fmla="*/ 30376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8"/>
                  </a:moveTo>
                  <a:cubicBezTo>
                    <a:pt x="30376" y="23514"/>
                    <a:pt x="23675" y="30215"/>
                    <a:pt x="15409" y="30215"/>
                  </a:cubicBezTo>
                  <a:cubicBezTo>
                    <a:pt x="7143" y="30215"/>
                    <a:pt x="442" y="23514"/>
                    <a:pt x="442" y="15248"/>
                  </a:cubicBezTo>
                  <a:cubicBezTo>
                    <a:pt x="442" y="6983"/>
                    <a:pt x="7143" y="282"/>
                    <a:pt x="15409" y="282"/>
                  </a:cubicBezTo>
                  <a:cubicBezTo>
                    <a:pt x="23675" y="282"/>
                    <a:pt x="30376" y="6983"/>
                    <a:pt x="30376" y="15248"/>
                  </a:cubicBezTo>
                  <a:close/>
                </a:path>
              </a:pathLst>
            </a:custGeom>
            <a:solidFill>
              <a:srgbClr val="471567"/>
            </a:solidFill>
            <a:ln w="6350" cap="flat">
              <a:noFill/>
              <a:prstDash val="solid"/>
              <a:round/>
            </a:ln>
          </p:spPr>
          <p:txBody>
            <a:bodyPr rtlCol="0" anchor="ctr"/>
            <a:lstStyle/>
            <a:p>
              <a:endParaRPr lang="en-US"/>
            </a:p>
          </p:txBody>
        </p:sp>
        <p:sp>
          <p:nvSpPr>
            <p:cNvPr id="1126" name="Freeform: Shape 1125">
              <a:extLst>
                <a:ext uri="{FF2B5EF4-FFF2-40B4-BE49-F238E27FC236}">
                  <a16:creationId xmlns:a16="http://schemas.microsoft.com/office/drawing/2014/main" id="{E5379789-C656-A32C-7384-85817448AE9A}"/>
                </a:ext>
              </a:extLst>
            </p:cNvPr>
            <p:cNvSpPr/>
            <p:nvPr/>
          </p:nvSpPr>
          <p:spPr>
            <a:xfrm>
              <a:off x="5987245" y="4038091"/>
              <a:ext cx="29933" cy="29933"/>
            </a:xfrm>
            <a:custGeom>
              <a:avLst/>
              <a:gdLst>
                <a:gd name="connsiteX0" fmla="*/ 30369 w 29933"/>
                <a:gd name="connsiteY0" fmla="*/ 15248 h 29933"/>
                <a:gd name="connsiteX1" fmla="*/ 15403 w 29933"/>
                <a:gd name="connsiteY1" fmla="*/ 30214 h 29933"/>
                <a:gd name="connsiteX2" fmla="*/ 436 w 29933"/>
                <a:gd name="connsiteY2" fmla="*/ 15248 h 29933"/>
                <a:gd name="connsiteX3" fmla="*/ 15403 w 29933"/>
                <a:gd name="connsiteY3" fmla="*/ 281 h 29933"/>
                <a:gd name="connsiteX4" fmla="*/ 30369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9" y="15248"/>
                  </a:moveTo>
                  <a:cubicBezTo>
                    <a:pt x="30369" y="23513"/>
                    <a:pt x="23669" y="30214"/>
                    <a:pt x="15403" y="30214"/>
                  </a:cubicBezTo>
                  <a:cubicBezTo>
                    <a:pt x="7137" y="30214"/>
                    <a:pt x="436" y="23513"/>
                    <a:pt x="436" y="15248"/>
                  </a:cubicBezTo>
                  <a:cubicBezTo>
                    <a:pt x="436" y="6982"/>
                    <a:pt x="7137" y="281"/>
                    <a:pt x="15403" y="281"/>
                  </a:cubicBezTo>
                  <a:cubicBezTo>
                    <a:pt x="23669" y="281"/>
                    <a:pt x="30369" y="6982"/>
                    <a:pt x="30369" y="15248"/>
                  </a:cubicBezTo>
                  <a:close/>
                </a:path>
              </a:pathLst>
            </a:custGeom>
            <a:solidFill>
              <a:srgbClr val="433A83"/>
            </a:solidFill>
            <a:ln w="6350" cap="flat">
              <a:noFill/>
              <a:prstDash val="solid"/>
              <a:round/>
            </a:ln>
          </p:spPr>
          <p:txBody>
            <a:bodyPr rtlCol="0" anchor="ctr"/>
            <a:lstStyle/>
            <a:p>
              <a:endParaRPr lang="en-US"/>
            </a:p>
          </p:txBody>
        </p:sp>
        <p:sp>
          <p:nvSpPr>
            <p:cNvPr id="1127" name="Freeform: Shape 1126">
              <a:extLst>
                <a:ext uri="{FF2B5EF4-FFF2-40B4-BE49-F238E27FC236}">
                  <a16:creationId xmlns:a16="http://schemas.microsoft.com/office/drawing/2014/main" id="{7B81F8CF-5FA0-4F2D-CD22-885101571FCF}"/>
                </a:ext>
              </a:extLst>
            </p:cNvPr>
            <p:cNvSpPr/>
            <p:nvPr/>
          </p:nvSpPr>
          <p:spPr>
            <a:xfrm>
              <a:off x="6056497" y="4019546"/>
              <a:ext cx="29933" cy="29933"/>
            </a:xfrm>
            <a:custGeom>
              <a:avLst/>
              <a:gdLst>
                <a:gd name="connsiteX0" fmla="*/ 30377 w 29933"/>
                <a:gd name="connsiteY0" fmla="*/ 15246 h 29933"/>
                <a:gd name="connsiteX1" fmla="*/ 15410 w 29933"/>
                <a:gd name="connsiteY1" fmla="*/ 30212 h 29933"/>
                <a:gd name="connsiteX2" fmla="*/ 443 w 29933"/>
                <a:gd name="connsiteY2" fmla="*/ 15246 h 29933"/>
                <a:gd name="connsiteX3" fmla="*/ 15410 w 29933"/>
                <a:gd name="connsiteY3" fmla="*/ 279 h 29933"/>
                <a:gd name="connsiteX4" fmla="*/ 30377 w 29933"/>
                <a:gd name="connsiteY4" fmla="*/ 1524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46"/>
                  </a:moveTo>
                  <a:cubicBezTo>
                    <a:pt x="30377" y="23512"/>
                    <a:pt x="23676" y="30212"/>
                    <a:pt x="15410" y="30212"/>
                  </a:cubicBezTo>
                  <a:cubicBezTo>
                    <a:pt x="7144" y="30212"/>
                    <a:pt x="443" y="23512"/>
                    <a:pt x="443" y="15246"/>
                  </a:cubicBezTo>
                  <a:cubicBezTo>
                    <a:pt x="443" y="6980"/>
                    <a:pt x="7144" y="279"/>
                    <a:pt x="15410" y="279"/>
                  </a:cubicBezTo>
                  <a:cubicBezTo>
                    <a:pt x="23676" y="279"/>
                    <a:pt x="30377" y="6980"/>
                    <a:pt x="30377" y="15246"/>
                  </a:cubicBezTo>
                  <a:close/>
                </a:path>
              </a:pathLst>
            </a:custGeom>
            <a:solidFill>
              <a:srgbClr val="31668D"/>
            </a:solidFill>
            <a:ln w="6350" cap="flat">
              <a:noFill/>
              <a:prstDash val="solid"/>
              <a:round/>
            </a:ln>
          </p:spPr>
          <p:txBody>
            <a:bodyPr rtlCol="0" anchor="ctr"/>
            <a:lstStyle/>
            <a:p>
              <a:endParaRPr lang="en-US"/>
            </a:p>
          </p:txBody>
        </p:sp>
        <p:sp>
          <p:nvSpPr>
            <p:cNvPr id="1128" name="Freeform: Shape 1127">
              <a:extLst>
                <a:ext uri="{FF2B5EF4-FFF2-40B4-BE49-F238E27FC236}">
                  <a16:creationId xmlns:a16="http://schemas.microsoft.com/office/drawing/2014/main" id="{7514199E-37DE-FDA0-43DD-86B63D4C49F3}"/>
                </a:ext>
              </a:extLst>
            </p:cNvPr>
            <p:cNvSpPr/>
            <p:nvPr/>
          </p:nvSpPr>
          <p:spPr>
            <a:xfrm>
              <a:off x="6038914" y="4013668"/>
              <a:ext cx="29933" cy="29933"/>
            </a:xfrm>
            <a:custGeom>
              <a:avLst/>
              <a:gdLst>
                <a:gd name="connsiteX0" fmla="*/ 30375 w 29933"/>
                <a:gd name="connsiteY0" fmla="*/ 15245 h 29933"/>
                <a:gd name="connsiteX1" fmla="*/ 15408 w 29933"/>
                <a:gd name="connsiteY1" fmla="*/ 30212 h 29933"/>
                <a:gd name="connsiteX2" fmla="*/ 442 w 29933"/>
                <a:gd name="connsiteY2" fmla="*/ 15245 h 29933"/>
                <a:gd name="connsiteX3" fmla="*/ 15408 w 29933"/>
                <a:gd name="connsiteY3" fmla="*/ 278 h 29933"/>
                <a:gd name="connsiteX4" fmla="*/ 30375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45"/>
                  </a:moveTo>
                  <a:cubicBezTo>
                    <a:pt x="30375" y="23511"/>
                    <a:pt x="23674" y="30212"/>
                    <a:pt x="15408" y="30212"/>
                  </a:cubicBezTo>
                  <a:cubicBezTo>
                    <a:pt x="7142" y="30212"/>
                    <a:pt x="442" y="23511"/>
                    <a:pt x="442" y="15245"/>
                  </a:cubicBezTo>
                  <a:cubicBezTo>
                    <a:pt x="442" y="6979"/>
                    <a:pt x="7142" y="278"/>
                    <a:pt x="15408" y="278"/>
                  </a:cubicBezTo>
                  <a:cubicBezTo>
                    <a:pt x="23674" y="278"/>
                    <a:pt x="30375" y="6979"/>
                    <a:pt x="30375" y="15245"/>
                  </a:cubicBezTo>
                  <a:close/>
                </a:path>
              </a:pathLst>
            </a:custGeom>
            <a:solidFill>
              <a:srgbClr val="2E6D8E"/>
            </a:solidFill>
            <a:ln w="6350" cap="flat">
              <a:noFill/>
              <a:prstDash val="solid"/>
              <a:round/>
            </a:ln>
          </p:spPr>
          <p:txBody>
            <a:bodyPr rtlCol="0" anchor="ctr"/>
            <a:lstStyle/>
            <a:p>
              <a:endParaRPr lang="en-US"/>
            </a:p>
          </p:txBody>
        </p:sp>
        <p:sp>
          <p:nvSpPr>
            <p:cNvPr id="1129" name="Freeform: Shape 1128">
              <a:extLst>
                <a:ext uri="{FF2B5EF4-FFF2-40B4-BE49-F238E27FC236}">
                  <a16:creationId xmlns:a16="http://schemas.microsoft.com/office/drawing/2014/main" id="{7DDD60CC-A59C-444A-262F-4E7AB4852237}"/>
                </a:ext>
              </a:extLst>
            </p:cNvPr>
            <p:cNvSpPr/>
            <p:nvPr/>
          </p:nvSpPr>
          <p:spPr>
            <a:xfrm>
              <a:off x="6014097" y="4046590"/>
              <a:ext cx="29933" cy="29933"/>
            </a:xfrm>
            <a:custGeom>
              <a:avLst/>
              <a:gdLst>
                <a:gd name="connsiteX0" fmla="*/ 30372 w 29933"/>
                <a:gd name="connsiteY0" fmla="*/ 15249 h 29933"/>
                <a:gd name="connsiteX1" fmla="*/ 15406 w 29933"/>
                <a:gd name="connsiteY1" fmla="*/ 30215 h 29933"/>
                <a:gd name="connsiteX2" fmla="*/ 439 w 29933"/>
                <a:gd name="connsiteY2" fmla="*/ 15249 h 29933"/>
                <a:gd name="connsiteX3" fmla="*/ 15406 w 29933"/>
                <a:gd name="connsiteY3" fmla="*/ 282 h 29933"/>
                <a:gd name="connsiteX4" fmla="*/ 30372 w 29933"/>
                <a:gd name="connsiteY4" fmla="*/ 1524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49"/>
                  </a:moveTo>
                  <a:cubicBezTo>
                    <a:pt x="30372" y="23514"/>
                    <a:pt x="23671" y="30215"/>
                    <a:pt x="15406" y="30215"/>
                  </a:cubicBezTo>
                  <a:cubicBezTo>
                    <a:pt x="7140" y="30215"/>
                    <a:pt x="439" y="23514"/>
                    <a:pt x="439" y="15249"/>
                  </a:cubicBezTo>
                  <a:cubicBezTo>
                    <a:pt x="439" y="6983"/>
                    <a:pt x="7140" y="282"/>
                    <a:pt x="15406" y="282"/>
                  </a:cubicBezTo>
                  <a:cubicBezTo>
                    <a:pt x="23671" y="282"/>
                    <a:pt x="30372" y="6983"/>
                    <a:pt x="30372" y="15249"/>
                  </a:cubicBezTo>
                  <a:close/>
                </a:path>
              </a:pathLst>
            </a:custGeom>
            <a:solidFill>
              <a:srgbClr val="423E85"/>
            </a:solidFill>
            <a:ln w="6350" cap="flat">
              <a:noFill/>
              <a:prstDash val="solid"/>
              <a:round/>
            </a:ln>
          </p:spPr>
          <p:txBody>
            <a:bodyPr rtlCol="0" anchor="ctr"/>
            <a:lstStyle/>
            <a:p>
              <a:endParaRPr lang="en-US"/>
            </a:p>
          </p:txBody>
        </p:sp>
        <p:sp>
          <p:nvSpPr>
            <p:cNvPr id="1130" name="Freeform: Shape 1129">
              <a:extLst>
                <a:ext uri="{FF2B5EF4-FFF2-40B4-BE49-F238E27FC236}">
                  <a16:creationId xmlns:a16="http://schemas.microsoft.com/office/drawing/2014/main" id="{4ED9472E-54A5-0629-2330-CD10A715F5CB}"/>
                </a:ext>
              </a:extLst>
            </p:cNvPr>
            <p:cNvSpPr/>
            <p:nvPr/>
          </p:nvSpPr>
          <p:spPr>
            <a:xfrm>
              <a:off x="6094867" y="3998710"/>
              <a:ext cx="29933" cy="29933"/>
            </a:xfrm>
            <a:custGeom>
              <a:avLst/>
              <a:gdLst>
                <a:gd name="connsiteX0" fmla="*/ 30381 w 29933"/>
                <a:gd name="connsiteY0" fmla="*/ 15244 h 29933"/>
                <a:gd name="connsiteX1" fmla="*/ 15414 w 29933"/>
                <a:gd name="connsiteY1" fmla="*/ 30210 h 29933"/>
                <a:gd name="connsiteX2" fmla="*/ 447 w 29933"/>
                <a:gd name="connsiteY2" fmla="*/ 15244 h 29933"/>
                <a:gd name="connsiteX3" fmla="*/ 15414 w 29933"/>
                <a:gd name="connsiteY3" fmla="*/ 277 h 29933"/>
                <a:gd name="connsiteX4" fmla="*/ 30381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44"/>
                  </a:moveTo>
                  <a:cubicBezTo>
                    <a:pt x="30381" y="23509"/>
                    <a:pt x="23680" y="30210"/>
                    <a:pt x="15414" y="30210"/>
                  </a:cubicBezTo>
                  <a:cubicBezTo>
                    <a:pt x="7148" y="30210"/>
                    <a:pt x="447" y="23509"/>
                    <a:pt x="447" y="15244"/>
                  </a:cubicBezTo>
                  <a:cubicBezTo>
                    <a:pt x="447" y="6978"/>
                    <a:pt x="7148" y="277"/>
                    <a:pt x="15414" y="277"/>
                  </a:cubicBezTo>
                  <a:cubicBezTo>
                    <a:pt x="23680" y="277"/>
                    <a:pt x="30381" y="6978"/>
                    <a:pt x="30381" y="15244"/>
                  </a:cubicBezTo>
                  <a:close/>
                </a:path>
              </a:pathLst>
            </a:custGeom>
            <a:solidFill>
              <a:srgbClr val="277C8E"/>
            </a:solidFill>
            <a:ln w="6350" cap="flat">
              <a:noFill/>
              <a:prstDash val="solid"/>
              <a:round/>
            </a:ln>
          </p:spPr>
          <p:txBody>
            <a:bodyPr rtlCol="0" anchor="ctr"/>
            <a:lstStyle/>
            <a:p>
              <a:endParaRPr lang="en-US"/>
            </a:p>
          </p:txBody>
        </p:sp>
        <p:sp>
          <p:nvSpPr>
            <p:cNvPr id="1131" name="Freeform: Shape 1130">
              <a:extLst>
                <a:ext uri="{FF2B5EF4-FFF2-40B4-BE49-F238E27FC236}">
                  <a16:creationId xmlns:a16="http://schemas.microsoft.com/office/drawing/2014/main" id="{58618D56-2177-EDD0-70F5-40516D1F122D}"/>
                </a:ext>
              </a:extLst>
            </p:cNvPr>
            <p:cNvSpPr/>
            <p:nvPr/>
          </p:nvSpPr>
          <p:spPr>
            <a:xfrm>
              <a:off x="6047485" y="4022936"/>
              <a:ext cx="29933" cy="29933"/>
            </a:xfrm>
            <a:custGeom>
              <a:avLst/>
              <a:gdLst>
                <a:gd name="connsiteX0" fmla="*/ 30376 w 29933"/>
                <a:gd name="connsiteY0" fmla="*/ 15246 h 29933"/>
                <a:gd name="connsiteX1" fmla="*/ 15409 w 29933"/>
                <a:gd name="connsiteY1" fmla="*/ 30213 h 29933"/>
                <a:gd name="connsiteX2" fmla="*/ 442 w 29933"/>
                <a:gd name="connsiteY2" fmla="*/ 15246 h 29933"/>
                <a:gd name="connsiteX3" fmla="*/ 15409 w 29933"/>
                <a:gd name="connsiteY3" fmla="*/ 279 h 29933"/>
                <a:gd name="connsiteX4" fmla="*/ 30376 w 29933"/>
                <a:gd name="connsiteY4" fmla="*/ 1524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6"/>
                  </a:moveTo>
                  <a:cubicBezTo>
                    <a:pt x="30376" y="23512"/>
                    <a:pt x="23675" y="30213"/>
                    <a:pt x="15409" y="30213"/>
                  </a:cubicBezTo>
                  <a:cubicBezTo>
                    <a:pt x="7143" y="30213"/>
                    <a:pt x="442" y="23512"/>
                    <a:pt x="442" y="15246"/>
                  </a:cubicBezTo>
                  <a:cubicBezTo>
                    <a:pt x="442" y="6980"/>
                    <a:pt x="7143" y="279"/>
                    <a:pt x="15409" y="279"/>
                  </a:cubicBezTo>
                  <a:cubicBezTo>
                    <a:pt x="23675" y="279"/>
                    <a:pt x="30376" y="6980"/>
                    <a:pt x="30376" y="15246"/>
                  </a:cubicBezTo>
                  <a:close/>
                </a:path>
              </a:pathLst>
            </a:custGeom>
            <a:solidFill>
              <a:srgbClr val="37588C"/>
            </a:solidFill>
            <a:ln w="6350" cap="flat">
              <a:noFill/>
              <a:prstDash val="solid"/>
              <a:round/>
            </a:ln>
          </p:spPr>
          <p:txBody>
            <a:bodyPr rtlCol="0" anchor="ctr"/>
            <a:lstStyle/>
            <a:p>
              <a:endParaRPr lang="en-US"/>
            </a:p>
          </p:txBody>
        </p:sp>
        <p:sp>
          <p:nvSpPr>
            <p:cNvPr id="1132" name="Freeform: Shape 1131">
              <a:extLst>
                <a:ext uri="{FF2B5EF4-FFF2-40B4-BE49-F238E27FC236}">
                  <a16:creationId xmlns:a16="http://schemas.microsoft.com/office/drawing/2014/main" id="{60A4ECFC-61A4-ABA1-34F3-5C3AC08561FD}"/>
                </a:ext>
              </a:extLst>
            </p:cNvPr>
            <p:cNvSpPr/>
            <p:nvPr/>
          </p:nvSpPr>
          <p:spPr>
            <a:xfrm>
              <a:off x="6038055" y="4039281"/>
              <a:ext cx="29933" cy="29933"/>
            </a:xfrm>
            <a:custGeom>
              <a:avLst/>
              <a:gdLst>
                <a:gd name="connsiteX0" fmla="*/ 30375 w 29933"/>
                <a:gd name="connsiteY0" fmla="*/ 15248 h 29933"/>
                <a:gd name="connsiteX1" fmla="*/ 15408 w 29933"/>
                <a:gd name="connsiteY1" fmla="*/ 30214 h 29933"/>
                <a:gd name="connsiteX2" fmla="*/ 441 w 29933"/>
                <a:gd name="connsiteY2" fmla="*/ 15248 h 29933"/>
                <a:gd name="connsiteX3" fmla="*/ 15408 w 29933"/>
                <a:gd name="connsiteY3" fmla="*/ 281 h 29933"/>
                <a:gd name="connsiteX4" fmla="*/ 30375 w 29933"/>
                <a:gd name="connsiteY4" fmla="*/ 1524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48"/>
                  </a:moveTo>
                  <a:cubicBezTo>
                    <a:pt x="30375" y="23514"/>
                    <a:pt x="23674" y="30214"/>
                    <a:pt x="15408" y="30214"/>
                  </a:cubicBezTo>
                  <a:cubicBezTo>
                    <a:pt x="7142" y="30214"/>
                    <a:pt x="441" y="23514"/>
                    <a:pt x="441" y="15248"/>
                  </a:cubicBezTo>
                  <a:cubicBezTo>
                    <a:pt x="441" y="6982"/>
                    <a:pt x="7142" y="281"/>
                    <a:pt x="15408" y="281"/>
                  </a:cubicBezTo>
                  <a:cubicBezTo>
                    <a:pt x="23674" y="281"/>
                    <a:pt x="30375" y="6982"/>
                    <a:pt x="30375" y="15248"/>
                  </a:cubicBezTo>
                  <a:close/>
                </a:path>
              </a:pathLst>
            </a:custGeom>
            <a:solidFill>
              <a:srgbClr val="423D84"/>
            </a:solidFill>
            <a:ln w="6350" cap="flat">
              <a:noFill/>
              <a:prstDash val="solid"/>
              <a:round/>
            </a:ln>
          </p:spPr>
          <p:txBody>
            <a:bodyPr rtlCol="0" anchor="ctr"/>
            <a:lstStyle/>
            <a:p>
              <a:endParaRPr lang="en-US"/>
            </a:p>
          </p:txBody>
        </p:sp>
        <p:sp>
          <p:nvSpPr>
            <p:cNvPr id="1133" name="Freeform: Shape 1132">
              <a:extLst>
                <a:ext uri="{FF2B5EF4-FFF2-40B4-BE49-F238E27FC236}">
                  <a16:creationId xmlns:a16="http://schemas.microsoft.com/office/drawing/2014/main" id="{DC7A5B0C-1FE6-FA08-6B5A-ADBB022F0E47}"/>
                </a:ext>
              </a:extLst>
            </p:cNvPr>
            <p:cNvSpPr/>
            <p:nvPr/>
          </p:nvSpPr>
          <p:spPr>
            <a:xfrm>
              <a:off x="6092023" y="3999139"/>
              <a:ext cx="29933" cy="29933"/>
            </a:xfrm>
            <a:custGeom>
              <a:avLst/>
              <a:gdLst>
                <a:gd name="connsiteX0" fmla="*/ 30380 w 29933"/>
                <a:gd name="connsiteY0" fmla="*/ 15244 h 29933"/>
                <a:gd name="connsiteX1" fmla="*/ 15414 w 29933"/>
                <a:gd name="connsiteY1" fmla="*/ 30210 h 29933"/>
                <a:gd name="connsiteX2" fmla="*/ 447 w 29933"/>
                <a:gd name="connsiteY2" fmla="*/ 15244 h 29933"/>
                <a:gd name="connsiteX3" fmla="*/ 15414 w 29933"/>
                <a:gd name="connsiteY3" fmla="*/ 277 h 29933"/>
                <a:gd name="connsiteX4" fmla="*/ 30380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44"/>
                  </a:moveTo>
                  <a:cubicBezTo>
                    <a:pt x="30380" y="23509"/>
                    <a:pt x="23680" y="30210"/>
                    <a:pt x="15414" y="30210"/>
                  </a:cubicBezTo>
                  <a:cubicBezTo>
                    <a:pt x="7148" y="30210"/>
                    <a:pt x="447" y="23509"/>
                    <a:pt x="447" y="15244"/>
                  </a:cubicBezTo>
                  <a:cubicBezTo>
                    <a:pt x="447" y="6978"/>
                    <a:pt x="7148" y="277"/>
                    <a:pt x="15414" y="277"/>
                  </a:cubicBezTo>
                  <a:cubicBezTo>
                    <a:pt x="23680" y="277"/>
                    <a:pt x="30380" y="6978"/>
                    <a:pt x="30380" y="15244"/>
                  </a:cubicBezTo>
                  <a:close/>
                </a:path>
              </a:pathLst>
            </a:custGeom>
            <a:solidFill>
              <a:srgbClr val="29788E"/>
            </a:solidFill>
            <a:ln w="6350" cap="flat">
              <a:noFill/>
              <a:prstDash val="solid"/>
              <a:round/>
            </a:ln>
          </p:spPr>
          <p:txBody>
            <a:bodyPr rtlCol="0" anchor="ctr"/>
            <a:lstStyle/>
            <a:p>
              <a:endParaRPr lang="en-US"/>
            </a:p>
          </p:txBody>
        </p:sp>
        <p:sp>
          <p:nvSpPr>
            <p:cNvPr id="1134" name="Freeform: Shape 1133">
              <a:extLst>
                <a:ext uri="{FF2B5EF4-FFF2-40B4-BE49-F238E27FC236}">
                  <a16:creationId xmlns:a16="http://schemas.microsoft.com/office/drawing/2014/main" id="{6DCE70FA-7CA2-C8FC-2671-112B8F2099D5}"/>
                </a:ext>
              </a:extLst>
            </p:cNvPr>
            <p:cNvSpPr/>
            <p:nvPr/>
          </p:nvSpPr>
          <p:spPr>
            <a:xfrm>
              <a:off x="6047287" y="4014717"/>
              <a:ext cx="29933" cy="29933"/>
            </a:xfrm>
            <a:custGeom>
              <a:avLst/>
              <a:gdLst>
                <a:gd name="connsiteX0" fmla="*/ 30376 w 29933"/>
                <a:gd name="connsiteY0" fmla="*/ 15245 h 29933"/>
                <a:gd name="connsiteX1" fmla="*/ 15409 w 29933"/>
                <a:gd name="connsiteY1" fmla="*/ 30212 h 29933"/>
                <a:gd name="connsiteX2" fmla="*/ 442 w 29933"/>
                <a:gd name="connsiteY2" fmla="*/ 15245 h 29933"/>
                <a:gd name="connsiteX3" fmla="*/ 15409 w 29933"/>
                <a:gd name="connsiteY3" fmla="*/ 279 h 29933"/>
                <a:gd name="connsiteX4" fmla="*/ 30376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5"/>
                  </a:moveTo>
                  <a:cubicBezTo>
                    <a:pt x="30376" y="23511"/>
                    <a:pt x="23675" y="30212"/>
                    <a:pt x="15409" y="30212"/>
                  </a:cubicBezTo>
                  <a:cubicBezTo>
                    <a:pt x="7143" y="30212"/>
                    <a:pt x="442" y="23511"/>
                    <a:pt x="442" y="15245"/>
                  </a:cubicBezTo>
                  <a:cubicBezTo>
                    <a:pt x="442" y="6979"/>
                    <a:pt x="7143" y="279"/>
                    <a:pt x="15409" y="279"/>
                  </a:cubicBezTo>
                  <a:cubicBezTo>
                    <a:pt x="23675" y="279"/>
                    <a:pt x="30376" y="6979"/>
                    <a:pt x="30376" y="15245"/>
                  </a:cubicBezTo>
                  <a:close/>
                </a:path>
              </a:pathLst>
            </a:custGeom>
            <a:solidFill>
              <a:srgbClr val="2F698D"/>
            </a:solidFill>
            <a:ln w="6350" cap="flat">
              <a:noFill/>
              <a:prstDash val="solid"/>
              <a:round/>
            </a:ln>
          </p:spPr>
          <p:txBody>
            <a:bodyPr rtlCol="0" anchor="ctr"/>
            <a:lstStyle/>
            <a:p>
              <a:endParaRPr lang="en-US"/>
            </a:p>
          </p:txBody>
        </p:sp>
        <p:sp>
          <p:nvSpPr>
            <p:cNvPr id="1135" name="Freeform: Shape 1134">
              <a:extLst>
                <a:ext uri="{FF2B5EF4-FFF2-40B4-BE49-F238E27FC236}">
                  <a16:creationId xmlns:a16="http://schemas.microsoft.com/office/drawing/2014/main" id="{369E8BC6-7AC2-5497-D2C0-DA6084616BAD}"/>
                </a:ext>
              </a:extLst>
            </p:cNvPr>
            <p:cNvSpPr/>
            <p:nvPr/>
          </p:nvSpPr>
          <p:spPr>
            <a:xfrm>
              <a:off x="6047914" y="4019966"/>
              <a:ext cx="29933" cy="29933"/>
            </a:xfrm>
            <a:custGeom>
              <a:avLst/>
              <a:gdLst>
                <a:gd name="connsiteX0" fmla="*/ 30376 w 29933"/>
                <a:gd name="connsiteY0" fmla="*/ 15246 h 29933"/>
                <a:gd name="connsiteX1" fmla="*/ 15409 w 29933"/>
                <a:gd name="connsiteY1" fmla="*/ 30212 h 29933"/>
                <a:gd name="connsiteX2" fmla="*/ 443 w 29933"/>
                <a:gd name="connsiteY2" fmla="*/ 15246 h 29933"/>
                <a:gd name="connsiteX3" fmla="*/ 15409 w 29933"/>
                <a:gd name="connsiteY3" fmla="*/ 279 h 29933"/>
                <a:gd name="connsiteX4" fmla="*/ 30376 w 29933"/>
                <a:gd name="connsiteY4" fmla="*/ 1524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6"/>
                  </a:moveTo>
                  <a:cubicBezTo>
                    <a:pt x="30376" y="23512"/>
                    <a:pt x="23675" y="30212"/>
                    <a:pt x="15409" y="30212"/>
                  </a:cubicBezTo>
                  <a:cubicBezTo>
                    <a:pt x="7143" y="30212"/>
                    <a:pt x="443" y="23512"/>
                    <a:pt x="443" y="15246"/>
                  </a:cubicBezTo>
                  <a:cubicBezTo>
                    <a:pt x="443" y="6980"/>
                    <a:pt x="7143" y="279"/>
                    <a:pt x="15409" y="279"/>
                  </a:cubicBezTo>
                  <a:cubicBezTo>
                    <a:pt x="23675" y="279"/>
                    <a:pt x="30376" y="6980"/>
                    <a:pt x="30376" y="15246"/>
                  </a:cubicBezTo>
                  <a:close/>
                </a:path>
              </a:pathLst>
            </a:custGeom>
            <a:solidFill>
              <a:srgbClr val="3E4888"/>
            </a:solidFill>
            <a:ln w="6350" cap="flat">
              <a:noFill/>
              <a:prstDash val="solid"/>
              <a:round/>
            </a:ln>
          </p:spPr>
          <p:txBody>
            <a:bodyPr rtlCol="0" anchor="ctr"/>
            <a:lstStyle/>
            <a:p>
              <a:endParaRPr lang="en-US"/>
            </a:p>
          </p:txBody>
        </p:sp>
        <p:sp>
          <p:nvSpPr>
            <p:cNvPr id="1136" name="Freeform: Shape 1135">
              <a:extLst>
                <a:ext uri="{FF2B5EF4-FFF2-40B4-BE49-F238E27FC236}">
                  <a16:creationId xmlns:a16="http://schemas.microsoft.com/office/drawing/2014/main" id="{D3FDBF8A-9ABA-B0A2-797C-48B3D4106055}"/>
                </a:ext>
              </a:extLst>
            </p:cNvPr>
            <p:cNvSpPr/>
            <p:nvPr/>
          </p:nvSpPr>
          <p:spPr>
            <a:xfrm>
              <a:off x="6014243" y="4022871"/>
              <a:ext cx="29933" cy="29933"/>
            </a:xfrm>
            <a:custGeom>
              <a:avLst/>
              <a:gdLst>
                <a:gd name="connsiteX0" fmla="*/ 30372 w 29933"/>
                <a:gd name="connsiteY0" fmla="*/ 15246 h 29933"/>
                <a:gd name="connsiteX1" fmla="*/ 15406 w 29933"/>
                <a:gd name="connsiteY1" fmla="*/ 30213 h 29933"/>
                <a:gd name="connsiteX2" fmla="*/ 439 w 29933"/>
                <a:gd name="connsiteY2" fmla="*/ 15246 h 29933"/>
                <a:gd name="connsiteX3" fmla="*/ 15406 w 29933"/>
                <a:gd name="connsiteY3" fmla="*/ 279 h 29933"/>
                <a:gd name="connsiteX4" fmla="*/ 30372 w 29933"/>
                <a:gd name="connsiteY4" fmla="*/ 1524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46"/>
                  </a:moveTo>
                  <a:cubicBezTo>
                    <a:pt x="30372" y="23512"/>
                    <a:pt x="23671" y="30213"/>
                    <a:pt x="15406" y="30213"/>
                  </a:cubicBezTo>
                  <a:cubicBezTo>
                    <a:pt x="7140" y="30213"/>
                    <a:pt x="439" y="23512"/>
                    <a:pt x="439" y="15246"/>
                  </a:cubicBezTo>
                  <a:cubicBezTo>
                    <a:pt x="439" y="6980"/>
                    <a:pt x="7140" y="279"/>
                    <a:pt x="15406" y="279"/>
                  </a:cubicBezTo>
                  <a:cubicBezTo>
                    <a:pt x="23671" y="279"/>
                    <a:pt x="30372" y="6980"/>
                    <a:pt x="30372" y="15246"/>
                  </a:cubicBezTo>
                  <a:close/>
                </a:path>
              </a:pathLst>
            </a:custGeom>
            <a:solidFill>
              <a:srgbClr val="38568B"/>
            </a:solidFill>
            <a:ln w="6350" cap="flat">
              <a:noFill/>
              <a:prstDash val="solid"/>
              <a:round/>
            </a:ln>
          </p:spPr>
          <p:txBody>
            <a:bodyPr rtlCol="0" anchor="ctr"/>
            <a:lstStyle/>
            <a:p>
              <a:endParaRPr lang="en-US"/>
            </a:p>
          </p:txBody>
        </p:sp>
        <p:sp>
          <p:nvSpPr>
            <p:cNvPr id="1137" name="Freeform: Shape 1136">
              <a:extLst>
                <a:ext uri="{FF2B5EF4-FFF2-40B4-BE49-F238E27FC236}">
                  <a16:creationId xmlns:a16="http://schemas.microsoft.com/office/drawing/2014/main" id="{367D0426-776F-AA2A-23FE-F76023B53A44}"/>
                </a:ext>
              </a:extLst>
            </p:cNvPr>
            <p:cNvSpPr/>
            <p:nvPr/>
          </p:nvSpPr>
          <p:spPr>
            <a:xfrm>
              <a:off x="6095244" y="4004901"/>
              <a:ext cx="29933" cy="29933"/>
            </a:xfrm>
            <a:custGeom>
              <a:avLst/>
              <a:gdLst>
                <a:gd name="connsiteX0" fmla="*/ 30381 w 29933"/>
                <a:gd name="connsiteY0" fmla="*/ 15244 h 29933"/>
                <a:gd name="connsiteX1" fmla="*/ 15414 w 29933"/>
                <a:gd name="connsiteY1" fmla="*/ 30211 h 29933"/>
                <a:gd name="connsiteX2" fmla="*/ 447 w 29933"/>
                <a:gd name="connsiteY2" fmla="*/ 15244 h 29933"/>
                <a:gd name="connsiteX3" fmla="*/ 15414 w 29933"/>
                <a:gd name="connsiteY3" fmla="*/ 278 h 29933"/>
                <a:gd name="connsiteX4" fmla="*/ 30381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44"/>
                  </a:moveTo>
                  <a:cubicBezTo>
                    <a:pt x="30381" y="23510"/>
                    <a:pt x="23680" y="30211"/>
                    <a:pt x="15414" y="30211"/>
                  </a:cubicBezTo>
                  <a:cubicBezTo>
                    <a:pt x="7148" y="30211"/>
                    <a:pt x="447" y="23510"/>
                    <a:pt x="447" y="15244"/>
                  </a:cubicBezTo>
                  <a:cubicBezTo>
                    <a:pt x="447" y="6978"/>
                    <a:pt x="7148" y="278"/>
                    <a:pt x="15414" y="278"/>
                  </a:cubicBezTo>
                  <a:cubicBezTo>
                    <a:pt x="23680" y="278"/>
                    <a:pt x="30381" y="6978"/>
                    <a:pt x="30381" y="15244"/>
                  </a:cubicBezTo>
                  <a:close/>
                </a:path>
              </a:pathLst>
            </a:custGeom>
            <a:solidFill>
              <a:srgbClr val="33618D"/>
            </a:solidFill>
            <a:ln w="6350" cap="flat">
              <a:noFill/>
              <a:prstDash val="solid"/>
              <a:round/>
            </a:ln>
          </p:spPr>
          <p:txBody>
            <a:bodyPr rtlCol="0" anchor="ctr"/>
            <a:lstStyle/>
            <a:p>
              <a:endParaRPr lang="en-US"/>
            </a:p>
          </p:txBody>
        </p:sp>
        <p:sp>
          <p:nvSpPr>
            <p:cNvPr id="1138" name="Freeform: Shape 1137">
              <a:extLst>
                <a:ext uri="{FF2B5EF4-FFF2-40B4-BE49-F238E27FC236}">
                  <a16:creationId xmlns:a16="http://schemas.microsoft.com/office/drawing/2014/main" id="{74D011D2-8D90-A69E-5303-EFF1E9CF603C}"/>
                </a:ext>
              </a:extLst>
            </p:cNvPr>
            <p:cNvSpPr/>
            <p:nvPr/>
          </p:nvSpPr>
          <p:spPr>
            <a:xfrm>
              <a:off x="6094602" y="4005909"/>
              <a:ext cx="29933" cy="29933"/>
            </a:xfrm>
            <a:custGeom>
              <a:avLst/>
              <a:gdLst>
                <a:gd name="connsiteX0" fmla="*/ 30381 w 29933"/>
                <a:gd name="connsiteY0" fmla="*/ 15244 h 29933"/>
                <a:gd name="connsiteX1" fmla="*/ 15414 w 29933"/>
                <a:gd name="connsiteY1" fmla="*/ 30211 h 29933"/>
                <a:gd name="connsiteX2" fmla="*/ 447 w 29933"/>
                <a:gd name="connsiteY2" fmla="*/ 15244 h 29933"/>
                <a:gd name="connsiteX3" fmla="*/ 15414 w 29933"/>
                <a:gd name="connsiteY3" fmla="*/ 278 h 29933"/>
                <a:gd name="connsiteX4" fmla="*/ 30381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44"/>
                  </a:moveTo>
                  <a:cubicBezTo>
                    <a:pt x="30381" y="23510"/>
                    <a:pt x="23680" y="30211"/>
                    <a:pt x="15414" y="30211"/>
                  </a:cubicBezTo>
                  <a:cubicBezTo>
                    <a:pt x="7148" y="30211"/>
                    <a:pt x="447" y="23510"/>
                    <a:pt x="447" y="15244"/>
                  </a:cubicBezTo>
                  <a:cubicBezTo>
                    <a:pt x="447" y="6978"/>
                    <a:pt x="7148" y="278"/>
                    <a:pt x="15414" y="278"/>
                  </a:cubicBezTo>
                  <a:cubicBezTo>
                    <a:pt x="23680" y="278"/>
                    <a:pt x="30381" y="6978"/>
                    <a:pt x="30381" y="15244"/>
                  </a:cubicBezTo>
                  <a:close/>
                </a:path>
              </a:pathLst>
            </a:custGeom>
            <a:solidFill>
              <a:srgbClr val="30678D"/>
            </a:solidFill>
            <a:ln w="6350" cap="flat">
              <a:noFill/>
              <a:prstDash val="solid"/>
              <a:round/>
            </a:ln>
          </p:spPr>
          <p:txBody>
            <a:bodyPr rtlCol="0" anchor="ctr"/>
            <a:lstStyle/>
            <a:p>
              <a:endParaRPr lang="en-US"/>
            </a:p>
          </p:txBody>
        </p:sp>
        <p:sp>
          <p:nvSpPr>
            <p:cNvPr id="1139" name="Freeform: Shape 1138">
              <a:extLst>
                <a:ext uri="{FF2B5EF4-FFF2-40B4-BE49-F238E27FC236}">
                  <a16:creationId xmlns:a16="http://schemas.microsoft.com/office/drawing/2014/main" id="{89DC7932-BB61-B67E-7BDD-57EF1BD52CFE}"/>
                </a:ext>
              </a:extLst>
            </p:cNvPr>
            <p:cNvSpPr/>
            <p:nvPr/>
          </p:nvSpPr>
          <p:spPr>
            <a:xfrm>
              <a:off x="6136256" y="3997874"/>
              <a:ext cx="29933" cy="29933"/>
            </a:xfrm>
            <a:custGeom>
              <a:avLst/>
              <a:gdLst>
                <a:gd name="connsiteX0" fmla="*/ 30385 w 29933"/>
                <a:gd name="connsiteY0" fmla="*/ 15243 h 29933"/>
                <a:gd name="connsiteX1" fmla="*/ 15418 w 29933"/>
                <a:gd name="connsiteY1" fmla="*/ 30210 h 29933"/>
                <a:gd name="connsiteX2" fmla="*/ 452 w 29933"/>
                <a:gd name="connsiteY2" fmla="*/ 15243 h 29933"/>
                <a:gd name="connsiteX3" fmla="*/ 15418 w 29933"/>
                <a:gd name="connsiteY3" fmla="*/ 277 h 29933"/>
                <a:gd name="connsiteX4" fmla="*/ 30385 w 29933"/>
                <a:gd name="connsiteY4" fmla="*/ 1524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5" y="15243"/>
                  </a:moveTo>
                  <a:cubicBezTo>
                    <a:pt x="30385" y="23509"/>
                    <a:pt x="23684" y="30210"/>
                    <a:pt x="15418" y="30210"/>
                  </a:cubicBezTo>
                  <a:cubicBezTo>
                    <a:pt x="7153" y="30210"/>
                    <a:pt x="452" y="23509"/>
                    <a:pt x="452" y="15243"/>
                  </a:cubicBezTo>
                  <a:cubicBezTo>
                    <a:pt x="452" y="6978"/>
                    <a:pt x="7153" y="277"/>
                    <a:pt x="15418" y="277"/>
                  </a:cubicBezTo>
                  <a:cubicBezTo>
                    <a:pt x="23684" y="277"/>
                    <a:pt x="30385" y="6978"/>
                    <a:pt x="30385" y="15243"/>
                  </a:cubicBezTo>
                  <a:close/>
                </a:path>
              </a:pathLst>
            </a:custGeom>
            <a:solidFill>
              <a:srgbClr val="277D8E"/>
            </a:solidFill>
            <a:ln w="6350" cap="flat">
              <a:noFill/>
              <a:prstDash val="solid"/>
              <a:round/>
            </a:ln>
          </p:spPr>
          <p:txBody>
            <a:bodyPr rtlCol="0" anchor="ctr"/>
            <a:lstStyle/>
            <a:p>
              <a:endParaRPr lang="en-US"/>
            </a:p>
          </p:txBody>
        </p:sp>
        <p:sp>
          <p:nvSpPr>
            <p:cNvPr id="1140" name="Freeform: Shape 1139">
              <a:extLst>
                <a:ext uri="{FF2B5EF4-FFF2-40B4-BE49-F238E27FC236}">
                  <a16:creationId xmlns:a16="http://schemas.microsoft.com/office/drawing/2014/main" id="{2C9573FD-940B-71B2-4ADF-9333AC565FE3}"/>
                </a:ext>
              </a:extLst>
            </p:cNvPr>
            <p:cNvSpPr/>
            <p:nvPr/>
          </p:nvSpPr>
          <p:spPr>
            <a:xfrm>
              <a:off x="6047125" y="4008279"/>
              <a:ext cx="29933" cy="29933"/>
            </a:xfrm>
            <a:custGeom>
              <a:avLst/>
              <a:gdLst>
                <a:gd name="connsiteX0" fmla="*/ 30376 w 29933"/>
                <a:gd name="connsiteY0" fmla="*/ 15245 h 29933"/>
                <a:gd name="connsiteX1" fmla="*/ 15409 w 29933"/>
                <a:gd name="connsiteY1" fmla="*/ 30211 h 29933"/>
                <a:gd name="connsiteX2" fmla="*/ 442 w 29933"/>
                <a:gd name="connsiteY2" fmla="*/ 15245 h 29933"/>
                <a:gd name="connsiteX3" fmla="*/ 15409 w 29933"/>
                <a:gd name="connsiteY3" fmla="*/ 278 h 29933"/>
                <a:gd name="connsiteX4" fmla="*/ 30376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5"/>
                  </a:moveTo>
                  <a:cubicBezTo>
                    <a:pt x="30376" y="23510"/>
                    <a:pt x="23675" y="30211"/>
                    <a:pt x="15409" y="30211"/>
                  </a:cubicBezTo>
                  <a:cubicBezTo>
                    <a:pt x="7143" y="30211"/>
                    <a:pt x="442" y="23510"/>
                    <a:pt x="442" y="15245"/>
                  </a:cubicBezTo>
                  <a:cubicBezTo>
                    <a:pt x="442" y="6979"/>
                    <a:pt x="7143" y="278"/>
                    <a:pt x="15409" y="278"/>
                  </a:cubicBezTo>
                  <a:cubicBezTo>
                    <a:pt x="23675" y="278"/>
                    <a:pt x="30376" y="6979"/>
                    <a:pt x="30376" y="15245"/>
                  </a:cubicBezTo>
                  <a:close/>
                </a:path>
              </a:pathLst>
            </a:custGeom>
            <a:solidFill>
              <a:srgbClr val="37588C"/>
            </a:solidFill>
            <a:ln w="6350" cap="flat">
              <a:noFill/>
              <a:prstDash val="solid"/>
              <a:round/>
            </a:ln>
          </p:spPr>
          <p:txBody>
            <a:bodyPr rtlCol="0" anchor="ctr"/>
            <a:lstStyle/>
            <a:p>
              <a:endParaRPr lang="en-US"/>
            </a:p>
          </p:txBody>
        </p:sp>
        <p:sp>
          <p:nvSpPr>
            <p:cNvPr id="1141" name="Freeform: Shape 1140">
              <a:extLst>
                <a:ext uri="{FF2B5EF4-FFF2-40B4-BE49-F238E27FC236}">
                  <a16:creationId xmlns:a16="http://schemas.microsoft.com/office/drawing/2014/main" id="{19867D33-5FC0-EB5B-6359-13C51F597E81}"/>
                </a:ext>
              </a:extLst>
            </p:cNvPr>
            <p:cNvSpPr/>
            <p:nvPr/>
          </p:nvSpPr>
          <p:spPr>
            <a:xfrm>
              <a:off x="6093013" y="4004926"/>
              <a:ext cx="29933" cy="29933"/>
            </a:xfrm>
            <a:custGeom>
              <a:avLst/>
              <a:gdLst>
                <a:gd name="connsiteX0" fmla="*/ 30381 w 29933"/>
                <a:gd name="connsiteY0" fmla="*/ 15244 h 29933"/>
                <a:gd name="connsiteX1" fmla="*/ 15414 w 29933"/>
                <a:gd name="connsiteY1" fmla="*/ 30211 h 29933"/>
                <a:gd name="connsiteX2" fmla="*/ 447 w 29933"/>
                <a:gd name="connsiteY2" fmla="*/ 15244 h 29933"/>
                <a:gd name="connsiteX3" fmla="*/ 15414 w 29933"/>
                <a:gd name="connsiteY3" fmla="*/ 278 h 29933"/>
                <a:gd name="connsiteX4" fmla="*/ 30381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44"/>
                  </a:moveTo>
                  <a:cubicBezTo>
                    <a:pt x="30381" y="23510"/>
                    <a:pt x="23680" y="30211"/>
                    <a:pt x="15414" y="30211"/>
                  </a:cubicBezTo>
                  <a:cubicBezTo>
                    <a:pt x="7148" y="30211"/>
                    <a:pt x="447" y="23510"/>
                    <a:pt x="447" y="15244"/>
                  </a:cubicBezTo>
                  <a:cubicBezTo>
                    <a:pt x="447" y="6978"/>
                    <a:pt x="7148" y="278"/>
                    <a:pt x="15414" y="278"/>
                  </a:cubicBezTo>
                  <a:cubicBezTo>
                    <a:pt x="23680" y="278"/>
                    <a:pt x="30381" y="6978"/>
                    <a:pt x="30381" y="15244"/>
                  </a:cubicBezTo>
                  <a:close/>
                </a:path>
              </a:pathLst>
            </a:custGeom>
            <a:solidFill>
              <a:srgbClr val="33618D"/>
            </a:solidFill>
            <a:ln w="6350" cap="flat">
              <a:noFill/>
              <a:prstDash val="solid"/>
              <a:round/>
            </a:ln>
          </p:spPr>
          <p:txBody>
            <a:bodyPr rtlCol="0" anchor="ctr"/>
            <a:lstStyle/>
            <a:p>
              <a:endParaRPr lang="en-US"/>
            </a:p>
          </p:txBody>
        </p:sp>
        <p:sp>
          <p:nvSpPr>
            <p:cNvPr id="1142" name="Freeform: Shape 1141">
              <a:extLst>
                <a:ext uri="{FF2B5EF4-FFF2-40B4-BE49-F238E27FC236}">
                  <a16:creationId xmlns:a16="http://schemas.microsoft.com/office/drawing/2014/main" id="{BBE506AD-E726-F406-7DA0-9D48C20524CE}"/>
                </a:ext>
              </a:extLst>
            </p:cNvPr>
            <p:cNvSpPr/>
            <p:nvPr/>
          </p:nvSpPr>
          <p:spPr>
            <a:xfrm>
              <a:off x="6047803" y="4015756"/>
              <a:ext cx="29933" cy="29933"/>
            </a:xfrm>
            <a:custGeom>
              <a:avLst/>
              <a:gdLst>
                <a:gd name="connsiteX0" fmla="*/ 30376 w 29933"/>
                <a:gd name="connsiteY0" fmla="*/ 15245 h 29933"/>
                <a:gd name="connsiteX1" fmla="*/ 15409 w 29933"/>
                <a:gd name="connsiteY1" fmla="*/ 30212 h 29933"/>
                <a:gd name="connsiteX2" fmla="*/ 443 w 29933"/>
                <a:gd name="connsiteY2" fmla="*/ 15245 h 29933"/>
                <a:gd name="connsiteX3" fmla="*/ 15409 w 29933"/>
                <a:gd name="connsiteY3" fmla="*/ 279 h 29933"/>
                <a:gd name="connsiteX4" fmla="*/ 30376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5"/>
                  </a:moveTo>
                  <a:cubicBezTo>
                    <a:pt x="30376" y="23511"/>
                    <a:pt x="23675" y="30212"/>
                    <a:pt x="15409" y="30212"/>
                  </a:cubicBezTo>
                  <a:cubicBezTo>
                    <a:pt x="7143" y="30212"/>
                    <a:pt x="443" y="23511"/>
                    <a:pt x="443" y="15245"/>
                  </a:cubicBezTo>
                  <a:cubicBezTo>
                    <a:pt x="443" y="6979"/>
                    <a:pt x="7143" y="279"/>
                    <a:pt x="15409" y="279"/>
                  </a:cubicBezTo>
                  <a:cubicBezTo>
                    <a:pt x="23675" y="279"/>
                    <a:pt x="30376" y="6979"/>
                    <a:pt x="30376" y="15245"/>
                  </a:cubicBezTo>
                  <a:close/>
                </a:path>
              </a:pathLst>
            </a:custGeom>
            <a:solidFill>
              <a:srgbClr val="481E70"/>
            </a:solidFill>
            <a:ln w="6350" cap="flat">
              <a:noFill/>
              <a:prstDash val="solid"/>
              <a:round/>
            </a:ln>
          </p:spPr>
          <p:txBody>
            <a:bodyPr rtlCol="0" anchor="ctr"/>
            <a:lstStyle/>
            <a:p>
              <a:endParaRPr lang="en-US"/>
            </a:p>
          </p:txBody>
        </p:sp>
        <p:sp>
          <p:nvSpPr>
            <p:cNvPr id="1143" name="Freeform: Shape 1142">
              <a:extLst>
                <a:ext uri="{FF2B5EF4-FFF2-40B4-BE49-F238E27FC236}">
                  <a16:creationId xmlns:a16="http://schemas.microsoft.com/office/drawing/2014/main" id="{3F92165F-C48B-3DEC-389B-D885456CCF07}"/>
                </a:ext>
              </a:extLst>
            </p:cNvPr>
            <p:cNvSpPr/>
            <p:nvPr/>
          </p:nvSpPr>
          <p:spPr>
            <a:xfrm>
              <a:off x="6056165" y="3997736"/>
              <a:ext cx="29933" cy="29933"/>
            </a:xfrm>
            <a:custGeom>
              <a:avLst/>
              <a:gdLst>
                <a:gd name="connsiteX0" fmla="*/ 30377 w 29933"/>
                <a:gd name="connsiteY0" fmla="*/ 15243 h 29933"/>
                <a:gd name="connsiteX1" fmla="*/ 15410 w 29933"/>
                <a:gd name="connsiteY1" fmla="*/ 30210 h 29933"/>
                <a:gd name="connsiteX2" fmla="*/ 443 w 29933"/>
                <a:gd name="connsiteY2" fmla="*/ 15243 h 29933"/>
                <a:gd name="connsiteX3" fmla="*/ 15410 w 29933"/>
                <a:gd name="connsiteY3" fmla="*/ 277 h 29933"/>
                <a:gd name="connsiteX4" fmla="*/ 30377 w 29933"/>
                <a:gd name="connsiteY4" fmla="*/ 1524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43"/>
                  </a:moveTo>
                  <a:cubicBezTo>
                    <a:pt x="30377" y="23509"/>
                    <a:pt x="23676" y="30210"/>
                    <a:pt x="15410" y="30210"/>
                  </a:cubicBezTo>
                  <a:cubicBezTo>
                    <a:pt x="7144" y="30210"/>
                    <a:pt x="443" y="23509"/>
                    <a:pt x="443" y="15243"/>
                  </a:cubicBezTo>
                  <a:cubicBezTo>
                    <a:pt x="443" y="6978"/>
                    <a:pt x="7144" y="277"/>
                    <a:pt x="15410" y="277"/>
                  </a:cubicBezTo>
                  <a:cubicBezTo>
                    <a:pt x="23676" y="277"/>
                    <a:pt x="30377" y="6978"/>
                    <a:pt x="30377" y="15243"/>
                  </a:cubicBezTo>
                  <a:close/>
                </a:path>
              </a:pathLst>
            </a:custGeom>
            <a:solidFill>
              <a:srgbClr val="2D6F8E"/>
            </a:solidFill>
            <a:ln w="6350" cap="flat">
              <a:noFill/>
              <a:prstDash val="solid"/>
              <a:round/>
            </a:ln>
          </p:spPr>
          <p:txBody>
            <a:bodyPr rtlCol="0" anchor="ctr"/>
            <a:lstStyle/>
            <a:p>
              <a:endParaRPr lang="en-US"/>
            </a:p>
          </p:txBody>
        </p:sp>
        <p:sp>
          <p:nvSpPr>
            <p:cNvPr id="1144" name="Freeform: Shape 1143">
              <a:extLst>
                <a:ext uri="{FF2B5EF4-FFF2-40B4-BE49-F238E27FC236}">
                  <a16:creationId xmlns:a16="http://schemas.microsoft.com/office/drawing/2014/main" id="{5C8972D1-DA17-8C3B-6203-3AD18FDF96D0}"/>
                </a:ext>
              </a:extLst>
            </p:cNvPr>
            <p:cNvSpPr/>
            <p:nvPr/>
          </p:nvSpPr>
          <p:spPr>
            <a:xfrm>
              <a:off x="5959196" y="4011974"/>
              <a:ext cx="29933" cy="29933"/>
            </a:xfrm>
            <a:custGeom>
              <a:avLst/>
              <a:gdLst>
                <a:gd name="connsiteX0" fmla="*/ 30366 w 29933"/>
                <a:gd name="connsiteY0" fmla="*/ 15245 h 29933"/>
                <a:gd name="connsiteX1" fmla="*/ 15400 w 29933"/>
                <a:gd name="connsiteY1" fmla="*/ 30212 h 29933"/>
                <a:gd name="connsiteX2" fmla="*/ 433 w 29933"/>
                <a:gd name="connsiteY2" fmla="*/ 15245 h 29933"/>
                <a:gd name="connsiteX3" fmla="*/ 15400 w 29933"/>
                <a:gd name="connsiteY3" fmla="*/ 278 h 29933"/>
                <a:gd name="connsiteX4" fmla="*/ 30366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45"/>
                  </a:moveTo>
                  <a:cubicBezTo>
                    <a:pt x="30366" y="23511"/>
                    <a:pt x="23666" y="30212"/>
                    <a:pt x="15400" y="30212"/>
                  </a:cubicBezTo>
                  <a:cubicBezTo>
                    <a:pt x="7134" y="30212"/>
                    <a:pt x="433" y="23511"/>
                    <a:pt x="433" y="15245"/>
                  </a:cubicBezTo>
                  <a:cubicBezTo>
                    <a:pt x="433" y="6979"/>
                    <a:pt x="7134" y="278"/>
                    <a:pt x="15400" y="278"/>
                  </a:cubicBezTo>
                  <a:cubicBezTo>
                    <a:pt x="23666" y="278"/>
                    <a:pt x="30366" y="6979"/>
                    <a:pt x="30366" y="15245"/>
                  </a:cubicBezTo>
                  <a:close/>
                </a:path>
              </a:pathLst>
            </a:custGeom>
            <a:solidFill>
              <a:srgbClr val="404387"/>
            </a:solidFill>
            <a:ln w="6350" cap="flat">
              <a:noFill/>
              <a:prstDash val="solid"/>
              <a:round/>
            </a:ln>
          </p:spPr>
          <p:txBody>
            <a:bodyPr rtlCol="0" anchor="ctr"/>
            <a:lstStyle/>
            <a:p>
              <a:endParaRPr lang="en-US"/>
            </a:p>
          </p:txBody>
        </p:sp>
        <p:sp>
          <p:nvSpPr>
            <p:cNvPr id="1145" name="Freeform: Shape 1144">
              <a:extLst>
                <a:ext uri="{FF2B5EF4-FFF2-40B4-BE49-F238E27FC236}">
                  <a16:creationId xmlns:a16="http://schemas.microsoft.com/office/drawing/2014/main" id="{0AE3A8B8-8A35-1BDF-7311-F2C7D1D67076}"/>
                </a:ext>
              </a:extLst>
            </p:cNvPr>
            <p:cNvSpPr/>
            <p:nvPr/>
          </p:nvSpPr>
          <p:spPr>
            <a:xfrm>
              <a:off x="6098399" y="4008212"/>
              <a:ext cx="29933" cy="29933"/>
            </a:xfrm>
            <a:custGeom>
              <a:avLst/>
              <a:gdLst>
                <a:gd name="connsiteX0" fmla="*/ 30381 w 29933"/>
                <a:gd name="connsiteY0" fmla="*/ 15245 h 29933"/>
                <a:gd name="connsiteX1" fmla="*/ 15414 w 29933"/>
                <a:gd name="connsiteY1" fmla="*/ 30211 h 29933"/>
                <a:gd name="connsiteX2" fmla="*/ 448 w 29933"/>
                <a:gd name="connsiteY2" fmla="*/ 15245 h 29933"/>
                <a:gd name="connsiteX3" fmla="*/ 15414 w 29933"/>
                <a:gd name="connsiteY3" fmla="*/ 278 h 29933"/>
                <a:gd name="connsiteX4" fmla="*/ 30381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45"/>
                  </a:moveTo>
                  <a:cubicBezTo>
                    <a:pt x="30381" y="23510"/>
                    <a:pt x="23680" y="30211"/>
                    <a:pt x="15414" y="30211"/>
                  </a:cubicBezTo>
                  <a:cubicBezTo>
                    <a:pt x="7149" y="30211"/>
                    <a:pt x="448" y="23510"/>
                    <a:pt x="448" y="15245"/>
                  </a:cubicBezTo>
                  <a:cubicBezTo>
                    <a:pt x="448" y="6979"/>
                    <a:pt x="7149" y="278"/>
                    <a:pt x="15414" y="278"/>
                  </a:cubicBezTo>
                  <a:cubicBezTo>
                    <a:pt x="23680" y="278"/>
                    <a:pt x="30381" y="6979"/>
                    <a:pt x="30381" y="15245"/>
                  </a:cubicBezTo>
                  <a:close/>
                </a:path>
              </a:pathLst>
            </a:custGeom>
            <a:solidFill>
              <a:srgbClr val="46307D"/>
            </a:solidFill>
            <a:ln w="6350" cap="flat">
              <a:noFill/>
              <a:prstDash val="solid"/>
              <a:round/>
            </a:ln>
          </p:spPr>
          <p:txBody>
            <a:bodyPr rtlCol="0" anchor="ctr"/>
            <a:lstStyle/>
            <a:p>
              <a:endParaRPr lang="en-US"/>
            </a:p>
          </p:txBody>
        </p:sp>
        <p:sp>
          <p:nvSpPr>
            <p:cNvPr id="1146" name="Freeform: Shape 1145">
              <a:extLst>
                <a:ext uri="{FF2B5EF4-FFF2-40B4-BE49-F238E27FC236}">
                  <a16:creationId xmlns:a16="http://schemas.microsoft.com/office/drawing/2014/main" id="{45AD73A9-05D1-639A-F3DF-2D0A17CB4C8D}"/>
                </a:ext>
              </a:extLst>
            </p:cNvPr>
            <p:cNvSpPr/>
            <p:nvPr/>
          </p:nvSpPr>
          <p:spPr>
            <a:xfrm>
              <a:off x="5967750" y="4015986"/>
              <a:ext cx="29933" cy="29933"/>
            </a:xfrm>
            <a:custGeom>
              <a:avLst/>
              <a:gdLst>
                <a:gd name="connsiteX0" fmla="*/ 30367 w 29933"/>
                <a:gd name="connsiteY0" fmla="*/ 15245 h 29933"/>
                <a:gd name="connsiteX1" fmla="*/ 15401 w 29933"/>
                <a:gd name="connsiteY1" fmla="*/ 30212 h 29933"/>
                <a:gd name="connsiteX2" fmla="*/ 434 w 29933"/>
                <a:gd name="connsiteY2" fmla="*/ 15245 h 29933"/>
                <a:gd name="connsiteX3" fmla="*/ 15401 w 29933"/>
                <a:gd name="connsiteY3" fmla="*/ 279 h 29933"/>
                <a:gd name="connsiteX4" fmla="*/ 30367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45"/>
                  </a:moveTo>
                  <a:cubicBezTo>
                    <a:pt x="30367" y="23511"/>
                    <a:pt x="23667" y="30212"/>
                    <a:pt x="15401" y="30212"/>
                  </a:cubicBezTo>
                  <a:cubicBezTo>
                    <a:pt x="7135" y="30212"/>
                    <a:pt x="434" y="23511"/>
                    <a:pt x="434" y="15245"/>
                  </a:cubicBezTo>
                  <a:cubicBezTo>
                    <a:pt x="434" y="6979"/>
                    <a:pt x="7135" y="279"/>
                    <a:pt x="15401" y="279"/>
                  </a:cubicBezTo>
                  <a:cubicBezTo>
                    <a:pt x="23667" y="279"/>
                    <a:pt x="30367" y="6979"/>
                    <a:pt x="30367" y="15245"/>
                  </a:cubicBezTo>
                  <a:close/>
                </a:path>
              </a:pathLst>
            </a:custGeom>
            <a:solidFill>
              <a:srgbClr val="46307D"/>
            </a:solidFill>
            <a:ln w="6350" cap="flat">
              <a:noFill/>
              <a:prstDash val="solid"/>
              <a:round/>
            </a:ln>
          </p:spPr>
          <p:txBody>
            <a:bodyPr rtlCol="0" anchor="ctr"/>
            <a:lstStyle/>
            <a:p>
              <a:endParaRPr lang="en-US"/>
            </a:p>
          </p:txBody>
        </p:sp>
        <p:sp>
          <p:nvSpPr>
            <p:cNvPr id="1147" name="Freeform: Shape 1146">
              <a:extLst>
                <a:ext uri="{FF2B5EF4-FFF2-40B4-BE49-F238E27FC236}">
                  <a16:creationId xmlns:a16="http://schemas.microsoft.com/office/drawing/2014/main" id="{B6FBAE24-F238-3CC0-CE2F-8B3D95F77E24}"/>
                </a:ext>
              </a:extLst>
            </p:cNvPr>
            <p:cNvSpPr/>
            <p:nvPr/>
          </p:nvSpPr>
          <p:spPr>
            <a:xfrm>
              <a:off x="6042877" y="4015779"/>
              <a:ext cx="29933" cy="29933"/>
            </a:xfrm>
            <a:custGeom>
              <a:avLst/>
              <a:gdLst>
                <a:gd name="connsiteX0" fmla="*/ 30375 w 29933"/>
                <a:gd name="connsiteY0" fmla="*/ 15245 h 29933"/>
                <a:gd name="connsiteX1" fmla="*/ 15409 w 29933"/>
                <a:gd name="connsiteY1" fmla="*/ 30212 h 29933"/>
                <a:gd name="connsiteX2" fmla="*/ 442 w 29933"/>
                <a:gd name="connsiteY2" fmla="*/ 15245 h 29933"/>
                <a:gd name="connsiteX3" fmla="*/ 15409 w 29933"/>
                <a:gd name="connsiteY3" fmla="*/ 279 h 29933"/>
                <a:gd name="connsiteX4" fmla="*/ 30375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45"/>
                  </a:moveTo>
                  <a:cubicBezTo>
                    <a:pt x="30375" y="23511"/>
                    <a:pt x="23674" y="30212"/>
                    <a:pt x="15409" y="30212"/>
                  </a:cubicBezTo>
                  <a:cubicBezTo>
                    <a:pt x="7143" y="30212"/>
                    <a:pt x="442" y="23511"/>
                    <a:pt x="442" y="15245"/>
                  </a:cubicBezTo>
                  <a:cubicBezTo>
                    <a:pt x="442" y="6979"/>
                    <a:pt x="7143" y="279"/>
                    <a:pt x="15409" y="279"/>
                  </a:cubicBezTo>
                  <a:cubicBezTo>
                    <a:pt x="23674" y="279"/>
                    <a:pt x="30375" y="6979"/>
                    <a:pt x="30375" y="15245"/>
                  </a:cubicBezTo>
                  <a:close/>
                </a:path>
              </a:pathLst>
            </a:custGeom>
            <a:solidFill>
              <a:srgbClr val="39558B"/>
            </a:solidFill>
            <a:ln w="6350" cap="flat">
              <a:noFill/>
              <a:prstDash val="solid"/>
              <a:round/>
            </a:ln>
          </p:spPr>
          <p:txBody>
            <a:bodyPr rtlCol="0" anchor="ctr"/>
            <a:lstStyle/>
            <a:p>
              <a:endParaRPr lang="en-US"/>
            </a:p>
          </p:txBody>
        </p:sp>
        <p:sp>
          <p:nvSpPr>
            <p:cNvPr id="1148" name="Freeform: Shape 1147">
              <a:extLst>
                <a:ext uri="{FF2B5EF4-FFF2-40B4-BE49-F238E27FC236}">
                  <a16:creationId xmlns:a16="http://schemas.microsoft.com/office/drawing/2014/main" id="{9B848E8B-8E53-39DC-51D1-5D571E6DA86B}"/>
                </a:ext>
              </a:extLst>
            </p:cNvPr>
            <p:cNvSpPr/>
            <p:nvPr/>
          </p:nvSpPr>
          <p:spPr>
            <a:xfrm>
              <a:off x="6081798" y="3980241"/>
              <a:ext cx="29933" cy="29933"/>
            </a:xfrm>
            <a:custGeom>
              <a:avLst/>
              <a:gdLst>
                <a:gd name="connsiteX0" fmla="*/ 30379 w 29933"/>
                <a:gd name="connsiteY0" fmla="*/ 15242 h 29933"/>
                <a:gd name="connsiteX1" fmla="*/ 15413 w 29933"/>
                <a:gd name="connsiteY1" fmla="*/ 30208 h 29933"/>
                <a:gd name="connsiteX2" fmla="*/ 446 w 29933"/>
                <a:gd name="connsiteY2" fmla="*/ 15242 h 29933"/>
                <a:gd name="connsiteX3" fmla="*/ 15413 w 29933"/>
                <a:gd name="connsiteY3" fmla="*/ 275 h 29933"/>
                <a:gd name="connsiteX4" fmla="*/ 30379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242"/>
                  </a:moveTo>
                  <a:cubicBezTo>
                    <a:pt x="30379" y="23507"/>
                    <a:pt x="23679" y="30208"/>
                    <a:pt x="15413" y="30208"/>
                  </a:cubicBezTo>
                  <a:cubicBezTo>
                    <a:pt x="7147" y="30208"/>
                    <a:pt x="446" y="23507"/>
                    <a:pt x="446" y="15242"/>
                  </a:cubicBezTo>
                  <a:cubicBezTo>
                    <a:pt x="446" y="6976"/>
                    <a:pt x="7147" y="275"/>
                    <a:pt x="15413" y="275"/>
                  </a:cubicBezTo>
                  <a:cubicBezTo>
                    <a:pt x="23679" y="275"/>
                    <a:pt x="30379" y="6976"/>
                    <a:pt x="30379" y="15242"/>
                  </a:cubicBezTo>
                  <a:close/>
                </a:path>
              </a:pathLst>
            </a:custGeom>
            <a:solidFill>
              <a:srgbClr val="277E8E"/>
            </a:solidFill>
            <a:ln w="6350" cap="flat">
              <a:noFill/>
              <a:prstDash val="solid"/>
              <a:round/>
            </a:ln>
          </p:spPr>
          <p:txBody>
            <a:bodyPr rtlCol="0" anchor="ctr"/>
            <a:lstStyle/>
            <a:p>
              <a:endParaRPr lang="en-US"/>
            </a:p>
          </p:txBody>
        </p:sp>
        <p:sp>
          <p:nvSpPr>
            <p:cNvPr id="1149" name="Freeform: Shape 1148">
              <a:extLst>
                <a:ext uri="{FF2B5EF4-FFF2-40B4-BE49-F238E27FC236}">
                  <a16:creationId xmlns:a16="http://schemas.microsoft.com/office/drawing/2014/main" id="{1664E6E3-5A9E-51B6-91A4-6A8C70C29E93}"/>
                </a:ext>
              </a:extLst>
            </p:cNvPr>
            <p:cNvSpPr/>
            <p:nvPr/>
          </p:nvSpPr>
          <p:spPr>
            <a:xfrm>
              <a:off x="6062939" y="3992236"/>
              <a:ext cx="29933" cy="29933"/>
            </a:xfrm>
            <a:custGeom>
              <a:avLst/>
              <a:gdLst>
                <a:gd name="connsiteX0" fmla="*/ 30377 w 29933"/>
                <a:gd name="connsiteY0" fmla="*/ 15243 h 29933"/>
                <a:gd name="connsiteX1" fmla="*/ 15411 w 29933"/>
                <a:gd name="connsiteY1" fmla="*/ 30209 h 29933"/>
                <a:gd name="connsiteX2" fmla="*/ 444 w 29933"/>
                <a:gd name="connsiteY2" fmla="*/ 15243 h 29933"/>
                <a:gd name="connsiteX3" fmla="*/ 15411 w 29933"/>
                <a:gd name="connsiteY3" fmla="*/ 276 h 29933"/>
                <a:gd name="connsiteX4" fmla="*/ 30377 w 29933"/>
                <a:gd name="connsiteY4" fmla="*/ 1524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43"/>
                  </a:moveTo>
                  <a:cubicBezTo>
                    <a:pt x="30377" y="23509"/>
                    <a:pt x="23677" y="30209"/>
                    <a:pt x="15411" y="30209"/>
                  </a:cubicBezTo>
                  <a:cubicBezTo>
                    <a:pt x="7145" y="30209"/>
                    <a:pt x="444" y="23509"/>
                    <a:pt x="444" y="15243"/>
                  </a:cubicBezTo>
                  <a:cubicBezTo>
                    <a:pt x="444" y="6977"/>
                    <a:pt x="7145" y="276"/>
                    <a:pt x="15411" y="276"/>
                  </a:cubicBezTo>
                  <a:cubicBezTo>
                    <a:pt x="23677" y="276"/>
                    <a:pt x="30377" y="6977"/>
                    <a:pt x="30377" y="15243"/>
                  </a:cubicBezTo>
                  <a:close/>
                </a:path>
              </a:pathLst>
            </a:custGeom>
            <a:solidFill>
              <a:srgbClr val="30688D"/>
            </a:solidFill>
            <a:ln w="6350" cap="flat">
              <a:noFill/>
              <a:prstDash val="solid"/>
              <a:round/>
            </a:ln>
          </p:spPr>
          <p:txBody>
            <a:bodyPr rtlCol="0" anchor="ctr"/>
            <a:lstStyle/>
            <a:p>
              <a:endParaRPr lang="en-US"/>
            </a:p>
          </p:txBody>
        </p:sp>
        <p:sp>
          <p:nvSpPr>
            <p:cNvPr id="1150" name="Freeform: Shape 1149">
              <a:extLst>
                <a:ext uri="{FF2B5EF4-FFF2-40B4-BE49-F238E27FC236}">
                  <a16:creationId xmlns:a16="http://schemas.microsoft.com/office/drawing/2014/main" id="{83C32010-5AF8-AE2B-04A2-5208FCC9B501}"/>
                </a:ext>
              </a:extLst>
            </p:cNvPr>
            <p:cNvSpPr/>
            <p:nvPr/>
          </p:nvSpPr>
          <p:spPr>
            <a:xfrm>
              <a:off x="6045442" y="3990104"/>
              <a:ext cx="29933" cy="29933"/>
            </a:xfrm>
            <a:custGeom>
              <a:avLst/>
              <a:gdLst>
                <a:gd name="connsiteX0" fmla="*/ 30376 w 29933"/>
                <a:gd name="connsiteY0" fmla="*/ 15243 h 29933"/>
                <a:gd name="connsiteX1" fmla="*/ 15409 w 29933"/>
                <a:gd name="connsiteY1" fmla="*/ 30209 h 29933"/>
                <a:gd name="connsiteX2" fmla="*/ 442 w 29933"/>
                <a:gd name="connsiteY2" fmla="*/ 15243 h 29933"/>
                <a:gd name="connsiteX3" fmla="*/ 15409 w 29933"/>
                <a:gd name="connsiteY3" fmla="*/ 276 h 29933"/>
                <a:gd name="connsiteX4" fmla="*/ 30376 w 29933"/>
                <a:gd name="connsiteY4" fmla="*/ 1524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3"/>
                  </a:moveTo>
                  <a:cubicBezTo>
                    <a:pt x="30376" y="23508"/>
                    <a:pt x="23675" y="30209"/>
                    <a:pt x="15409" y="30209"/>
                  </a:cubicBezTo>
                  <a:cubicBezTo>
                    <a:pt x="7143" y="30209"/>
                    <a:pt x="442" y="23508"/>
                    <a:pt x="442" y="15243"/>
                  </a:cubicBezTo>
                  <a:cubicBezTo>
                    <a:pt x="442" y="6977"/>
                    <a:pt x="7143" y="276"/>
                    <a:pt x="15409" y="276"/>
                  </a:cubicBezTo>
                  <a:cubicBezTo>
                    <a:pt x="23675" y="276"/>
                    <a:pt x="30376" y="6977"/>
                    <a:pt x="30376" y="15243"/>
                  </a:cubicBezTo>
                  <a:close/>
                </a:path>
              </a:pathLst>
            </a:custGeom>
            <a:solidFill>
              <a:srgbClr val="345F8D"/>
            </a:solidFill>
            <a:ln w="6350" cap="flat">
              <a:noFill/>
              <a:prstDash val="solid"/>
              <a:round/>
            </a:ln>
          </p:spPr>
          <p:txBody>
            <a:bodyPr rtlCol="0" anchor="ctr"/>
            <a:lstStyle/>
            <a:p>
              <a:endParaRPr lang="en-US"/>
            </a:p>
          </p:txBody>
        </p:sp>
        <p:sp>
          <p:nvSpPr>
            <p:cNvPr id="1151" name="Freeform: Shape 1150">
              <a:extLst>
                <a:ext uri="{FF2B5EF4-FFF2-40B4-BE49-F238E27FC236}">
                  <a16:creationId xmlns:a16="http://schemas.microsoft.com/office/drawing/2014/main" id="{561E734E-97E3-7C9F-2141-0BE8BE40F580}"/>
                </a:ext>
              </a:extLst>
            </p:cNvPr>
            <p:cNvSpPr/>
            <p:nvPr/>
          </p:nvSpPr>
          <p:spPr>
            <a:xfrm>
              <a:off x="6037569" y="4005422"/>
              <a:ext cx="29933" cy="29933"/>
            </a:xfrm>
            <a:custGeom>
              <a:avLst/>
              <a:gdLst>
                <a:gd name="connsiteX0" fmla="*/ 30375 w 29933"/>
                <a:gd name="connsiteY0" fmla="*/ 15244 h 29933"/>
                <a:gd name="connsiteX1" fmla="*/ 15408 w 29933"/>
                <a:gd name="connsiteY1" fmla="*/ 30211 h 29933"/>
                <a:gd name="connsiteX2" fmla="*/ 441 w 29933"/>
                <a:gd name="connsiteY2" fmla="*/ 15244 h 29933"/>
                <a:gd name="connsiteX3" fmla="*/ 15408 w 29933"/>
                <a:gd name="connsiteY3" fmla="*/ 278 h 29933"/>
                <a:gd name="connsiteX4" fmla="*/ 30375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44"/>
                  </a:moveTo>
                  <a:cubicBezTo>
                    <a:pt x="30375" y="23510"/>
                    <a:pt x="23674" y="30211"/>
                    <a:pt x="15408" y="30211"/>
                  </a:cubicBezTo>
                  <a:cubicBezTo>
                    <a:pt x="7142" y="30211"/>
                    <a:pt x="441" y="23510"/>
                    <a:pt x="441" y="15244"/>
                  </a:cubicBezTo>
                  <a:cubicBezTo>
                    <a:pt x="441" y="6978"/>
                    <a:pt x="7142" y="278"/>
                    <a:pt x="15408" y="278"/>
                  </a:cubicBezTo>
                  <a:cubicBezTo>
                    <a:pt x="23674" y="278"/>
                    <a:pt x="30375" y="6978"/>
                    <a:pt x="30375" y="15244"/>
                  </a:cubicBezTo>
                  <a:close/>
                </a:path>
              </a:pathLst>
            </a:custGeom>
            <a:solidFill>
              <a:srgbClr val="3E4888"/>
            </a:solidFill>
            <a:ln w="6350" cap="flat">
              <a:noFill/>
              <a:prstDash val="solid"/>
              <a:round/>
            </a:ln>
          </p:spPr>
          <p:txBody>
            <a:bodyPr rtlCol="0" anchor="ctr"/>
            <a:lstStyle/>
            <a:p>
              <a:endParaRPr lang="en-US"/>
            </a:p>
          </p:txBody>
        </p:sp>
        <p:sp>
          <p:nvSpPr>
            <p:cNvPr id="1152" name="Freeform: Shape 1151">
              <a:extLst>
                <a:ext uri="{FF2B5EF4-FFF2-40B4-BE49-F238E27FC236}">
                  <a16:creationId xmlns:a16="http://schemas.microsoft.com/office/drawing/2014/main" id="{7CF7D046-A8C8-3F1D-CB11-EC7C65F975F4}"/>
                </a:ext>
              </a:extLst>
            </p:cNvPr>
            <p:cNvSpPr/>
            <p:nvPr/>
          </p:nvSpPr>
          <p:spPr>
            <a:xfrm>
              <a:off x="5988803" y="4002853"/>
              <a:ext cx="29933" cy="29933"/>
            </a:xfrm>
            <a:custGeom>
              <a:avLst/>
              <a:gdLst>
                <a:gd name="connsiteX0" fmla="*/ 30370 w 29933"/>
                <a:gd name="connsiteY0" fmla="*/ 15244 h 29933"/>
                <a:gd name="connsiteX1" fmla="*/ 15403 w 29933"/>
                <a:gd name="connsiteY1" fmla="*/ 30211 h 29933"/>
                <a:gd name="connsiteX2" fmla="*/ 436 w 29933"/>
                <a:gd name="connsiteY2" fmla="*/ 15244 h 29933"/>
                <a:gd name="connsiteX3" fmla="*/ 15403 w 29933"/>
                <a:gd name="connsiteY3" fmla="*/ 277 h 29933"/>
                <a:gd name="connsiteX4" fmla="*/ 30370 w 29933"/>
                <a:gd name="connsiteY4" fmla="*/ 1524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44"/>
                  </a:moveTo>
                  <a:cubicBezTo>
                    <a:pt x="30370" y="23510"/>
                    <a:pt x="23669" y="30211"/>
                    <a:pt x="15403" y="30211"/>
                  </a:cubicBezTo>
                  <a:cubicBezTo>
                    <a:pt x="7137" y="30211"/>
                    <a:pt x="436" y="23510"/>
                    <a:pt x="436" y="15244"/>
                  </a:cubicBezTo>
                  <a:cubicBezTo>
                    <a:pt x="436" y="6978"/>
                    <a:pt x="7137" y="277"/>
                    <a:pt x="15403" y="277"/>
                  </a:cubicBezTo>
                  <a:cubicBezTo>
                    <a:pt x="23669" y="277"/>
                    <a:pt x="30370" y="6978"/>
                    <a:pt x="30370" y="15244"/>
                  </a:cubicBezTo>
                  <a:close/>
                </a:path>
              </a:pathLst>
            </a:custGeom>
            <a:solidFill>
              <a:srgbClr val="423D84"/>
            </a:solidFill>
            <a:ln w="6350" cap="flat">
              <a:noFill/>
              <a:prstDash val="solid"/>
              <a:round/>
            </a:ln>
          </p:spPr>
          <p:txBody>
            <a:bodyPr rtlCol="0" anchor="ctr"/>
            <a:lstStyle/>
            <a:p>
              <a:endParaRPr lang="en-US"/>
            </a:p>
          </p:txBody>
        </p:sp>
        <p:sp>
          <p:nvSpPr>
            <p:cNvPr id="1153" name="Freeform: Shape 1152">
              <a:extLst>
                <a:ext uri="{FF2B5EF4-FFF2-40B4-BE49-F238E27FC236}">
                  <a16:creationId xmlns:a16="http://schemas.microsoft.com/office/drawing/2014/main" id="{018E466A-A202-A2D3-B353-691992095A15}"/>
                </a:ext>
              </a:extLst>
            </p:cNvPr>
            <p:cNvSpPr/>
            <p:nvPr/>
          </p:nvSpPr>
          <p:spPr>
            <a:xfrm>
              <a:off x="6047673" y="3967995"/>
              <a:ext cx="29933" cy="29933"/>
            </a:xfrm>
            <a:custGeom>
              <a:avLst/>
              <a:gdLst>
                <a:gd name="connsiteX0" fmla="*/ 30376 w 29933"/>
                <a:gd name="connsiteY0" fmla="*/ 15240 h 29933"/>
                <a:gd name="connsiteX1" fmla="*/ 15409 w 29933"/>
                <a:gd name="connsiteY1" fmla="*/ 30207 h 29933"/>
                <a:gd name="connsiteX2" fmla="*/ 442 w 29933"/>
                <a:gd name="connsiteY2" fmla="*/ 15240 h 29933"/>
                <a:gd name="connsiteX3" fmla="*/ 15409 w 29933"/>
                <a:gd name="connsiteY3" fmla="*/ 274 h 29933"/>
                <a:gd name="connsiteX4" fmla="*/ 30376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0"/>
                  </a:moveTo>
                  <a:cubicBezTo>
                    <a:pt x="30376" y="23506"/>
                    <a:pt x="23675" y="30207"/>
                    <a:pt x="15409" y="30207"/>
                  </a:cubicBezTo>
                  <a:cubicBezTo>
                    <a:pt x="7143" y="30207"/>
                    <a:pt x="442" y="23506"/>
                    <a:pt x="442" y="15240"/>
                  </a:cubicBezTo>
                  <a:cubicBezTo>
                    <a:pt x="442" y="6974"/>
                    <a:pt x="7143" y="274"/>
                    <a:pt x="15409" y="274"/>
                  </a:cubicBezTo>
                  <a:cubicBezTo>
                    <a:pt x="23675" y="274"/>
                    <a:pt x="30376" y="6974"/>
                    <a:pt x="30376" y="15240"/>
                  </a:cubicBezTo>
                  <a:close/>
                </a:path>
              </a:pathLst>
            </a:custGeom>
            <a:solidFill>
              <a:srgbClr val="29798E"/>
            </a:solidFill>
            <a:ln w="6350" cap="flat">
              <a:noFill/>
              <a:prstDash val="solid"/>
              <a:round/>
            </a:ln>
          </p:spPr>
          <p:txBody>
            <a:bodyPr rtlCol="0" anchor="ctr"/>
            <a:lstStyle/>
            <a:p>
              <a:endParaRPr lang="en-US"/>
            </a:p>
          </p:txBody>
        </p:sp>
        <p:sp>
          <p:nvSpPr>
            <p:cNvPr id="1154" name="Freeform: Shape 1153">
              <a:extLst>
                <a:ext uri="{FF2B5EF4-FFF2-40B4-BE49-F238E27FC236}">
                  <a16:creationId xmlns:a16="http://schemas.microsoft.com/office/drawing/2014/main" id="{AE718479-21F0-E7AA-0328-219C625E1361}"/>
                </a:ext>
              </a:extLst>
            </p:cNvPr>
            <p:cNvSpPr/>
            <p:nvPr/>
          </p:nvSpPr>
          <p:spPr>
            <a:xfrm>
              <a:off x="6033808" y="3986773"/>
              <a:ext cx="29933" cy="29933"/>
            </a:xfrm>
            <a:custGeom>
              <a:avLst/>
              <a:gdLst>
                <a:gd name="connsiteX0" fmla="*/ 30374 w 29933"/>
                <a:gd name="connsiteY0" fmla="*/ 15242 h 29933"/>
                <a:gd name="connsiteX1" fmla="*/ 15408 w 29933"/>
                <a:gd name="connsiteY1" fmla="*/ 30209 h 29933"/>
                <a:gd name="connsiteX2" fmla="*/ 441 w 29933"/>
                <a:gd name="connsiteY2" fmla="*/ 15242 h 29933"/>
                <a:gd name="connsiteX3" fmla="*/ 15408 w 29933"/>
                <a:gd name="connsiteY3" fmla="*/ 276 h 29933"/>
                <a:gd name="connsiteX4" fmla="*/ 30374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42"/>
                  </a:moveTo>
                  <a:cubicBezTo>
                    <a:pt x="30374" y="23508"/>
                    <a:pt x="23674" y="30209"/>
                    <a:pt x="15408" y="30209"/>
                  </a:cubicBezTo>
                  <a:cubicBezTo>
                    <a:pt x="7142" y="30209"/>
                    <a:pt x="441" y="23508"/>
                    <a:pt x="441" y="15242"/>
                  </a:cubicBezTo>
                  <a:cubicBezTo>
                    <a:pt x="441" y="6976"/>
                    <a:pt x="7142" y="276"/>
                    <a:pt x="15408" y="276"/>
                  </a:cubicBezTo>
                  <a:cubicBezTo>
                    <a:pt x="23674" y="276"/>
                    <a:pt x="30374" y="6976"/>
                    <a:pt x="30374" y="15242"/>
                  </a:cubicBezTo>
                  <a:close/>
                </a:path>
              </a:pathLst>
            </a:custGeom>
            <a:solidFill>
              <a:srgbClr val="38578C"/>
            </a:solidFill>
            <a:ln w="6350" cap="flat">
              <a:noFill/>
              <a:prstDash val="solid"/>
              <a:round/>
            </a:ln>
          </p:spPr>
          <p:txBody>
            <a:bodyPr rtlCol="0" anchor="ctr"/>
            <a:lstStyle/>
            <a:p>
              <a:endParaRPr lang="en-US"/>
            </a:p>
          </p:txBody>
        </p:sp>
        <p:sp>
          <p:nvSpPr>
            <p:cNvPr id="1155" name="Freeform: Shape 1154">
              <a:extLst>
                <a:ext uri="{FF2B5EF4-FFF2-40B4-BE49-F238E27FC236}">
                  <a16:creationId xmlns:a16="http://schemas.microsoft.com/office/drawing/2014/main" id="{9DD7DA7D-0339-3D6F-89A0-5FA58D8A6C28}"/>
                </a:ext>
              </a:extLst>
            </p:cNvPr>
            <p:cNvSpPr/>
            <p:nvPr/>
          </p:nvSpPr>
          <p:spPr>
            <a:xfrm>
              <a:off x="6053969" y="3980502"/>
              <a:ext cx="29933" cy="29933"/>
            </a:xfrm>
            <a:custGeom>
              <a:avLst/>
              <a:gdLst>
                <a:gd name="connsiteX0" fmla="*/ 30376 w 29933"/>
                <a:gd name="connsiteY0" fmla="*/ 15242 h 29933"/>
                <a:gd name="connsiteX1" fmla="*/ 15410 w 29933"/>
                <a:gd name="connsiteY1" fmla="*/ 30208 h 29933"/>
                <a:gd name="connsiteX2" fmla="*/ 443 w 29933"/>
                <a:gd name="connsiteY2" fmla="*/ 15242 h 29933"/>
                <a:gd name="connsiteX3" fmla="*/ 15410 w 29933"/>
                <a:gd name="connsiteY3" fmla="*/ 275 h 29933"/>
                <a:gd name="connsiteX4" fmla="*/ 30376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2"/>
                  </a:moveTo>
                  <a:cubicBezTo>
                    <a:pt x="30376" y="23507"/>
                    <a:pt x="23676" y="30208"/>
                    <a:pt x="15410" y="30208"/>
                  </a:cubicBezTo>
                  <a:cubicBezTo>
                    <a:pt x="7144" y="30208"/>
                    <a:pt x="443" y="23507"/>
                    <a:pt x="443" y="15242"/>
                  </a:cubicBezTo>
                  <a:cubicBezTo>
                    <a:pt x="443" y="6976"/>
                    <a:pt x="7144" y="275"/>
                    <a:pt x="15410" y="275"/>
                  </a:cubicBezTo>
                  <a:cubicBezTo>
                    <a:pt x="23676" y="275"/>
                    <a:pt x="30376" y="6976"/>
                    <a:pt x="30376" y="15242"/>
                  </a:cubicBezTo>
                  <a:close/>
                </a:path>
              </a:pathLst>
            </a:custGeom>
            <a:solidFill>
              <a:srgbClr val="31668D"/>
            </a:solidFill>
            <a:ln w="6350" cap="flat">
              <a:noFill/>
              <a:prstDash val="solid"/>
              <a:round/>
            </a:ln>
          </p:spPr>
          <p:txBody>
            <a:bodyPr rtlCol="0" anchor="ctr"/>
            <a:lstStyle/>
            <a:p>
              <a:endParaRPr lang="en-US"/>
            </a:p>
          </p:txBody>
        </p:sp>
        <p:sp>
          <p:nvSpPr>
            <p:cNvPr id="1156" name="Freeform: Shape 1155">
              <a:extLst>
                <a:ext uri="{FF2B5EF4-FFF2-40B4-BE49-F238E27FC236}">
                  <a16:creationId xmlns:a16="http://schemas.microsoft.com/office/drawing/2014/main" id="{3C6598FE-FE94-74B4-7F53-F6041C04D0A5}"/>
                </a:ext>
              </a:extLst>
            </p:cNvPr>
            <p:cNvSpPr/>
            <p:nvPr/>
          </p:nvSpPr>
          <p:spPr>
            <a:xfrm>
              <a:off x="6149901" y="3961156"/>
              <a:ext cx="29933" cy="29933"/>
            </a:xfrm>
            <a:custGeom>
              <a:avLst/>
              <a:gdLst>
                <a:gd name="connsiteX0" fmla="*/ 30386 w 29933"/>
                <a:gd name="connsiteY0" fmla="*/ 15240 h 29933"/>
                <a:gd name="connsiteX1" fmla="*/ 15420 w 29933"/>
                <a:gd name="connsiteY1" fmla="*/ 30206 h 29933"/>
                <a:gd name="connsiteX2" fmla="*/ 453 w 29933"/>
                <a:gd name="connsiteY2" fmla="*/ 15240 h 29933"/>
                <a:gd name="connsiteX3" fmla="*/ 15420 w 29933"/>
                <a:gd name="connsiteY3" fmla="*/ 273 h 29933"/>
                <a:gd name="connsiteX4" fmla="*/ 30386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6" y="15240"/>
                  </a:moveTo>
                  <a:cubicBezTo>
                    <a:pt x="30386" y="23505"/>
                    <a:pt x="23686" y="30206"/>
                    <a:pt x="15420" y="30206"/>
                  </a:cubicBezTo>
                  <a:cubicBezTo>
                    <a:pt x="7154" y="30206"/>
                    <a:pt x="453" y="23505"/>
                    <a:pt x="453" y="15240"/>
                  </a:cubicBezTo>
                  <a:cubicBezTo>
                    <a:pt x="453" y="6974"/>
                    <a:pt x="7154" y="273"/>
                    <a:pt x="15420" y="273"/>
                  </a:cubicBezTo>
                  <a:cubicBezTo>
                    <a:pt x="23686" y="273"/>
                    <a:pt x="30386" y="6974"/>
                    <a:pt x="30386" y="15240"/>
                  </a:cubicBezTo>
                  <a:close/>
                </a:path>
              </a:pathLst>
            </a:custGeom>
            <a:solidFill>
              <a:srgbClr val="25828E"/>
            </a:solidFill>
            <a:ln w="6350" cap="flat">
              <a:noFill/>
              <a:prstDash val="solid"/>
              <a:round/>
            </a:ln>
          </p:spPr>
          <p:txBody>
            <a:bodyPr rtlCol="0" anchor="ctr"/>
            <a:lstStyle/>
            <a:p>
              <a:endParaRPr lang="en-US"/>
            </a:p>
          </p:txBody>
        </p:sp>
        <p:sp>
          <p:nvSpPr>
            <p:cNvPr id="1157" name="Freeform: Shape 1156">
              <a:extLst>
                <a:ext uri="{FF2B5EF4-FFF2-40B4-BE49-F238E27FC236}">
                  <a16:creationId xmlns:a16="http://schemas.microsoft.com/office/drawing/2014/main" id="{810D3112-2639-7690-1A6B-61A6709D6EEA}"/>
                </a:ext>
              </a:extLst>
            </p:cNvPr>
            <p:cNvSpPr/>
            <p:nvPr/>
          </p:nvSpPr>
          <p:spPr>
            <a:xfrm>
              <a:off x="6082672" y="3984799"/>
              <a:ext cx="29933" cy="29933"/>
            </a:xfrm>
            <a:custGeom>
              <a:avLst/>
              <a:gdLst>
                <a:gd name="connsiteX0" fmla="*/ 30379 w 29933"/>
                <a:gd name="connsiteY0" fmla="*/ 15242 h 29933"/>
                <a:gd name="connsiteX1" fmla="*/ 15413 w 29933"/>
                <a:gd name="connsiteY1" fmla="*/ 30209 h 29933"/>
                <a:gd name="connsiteX2" fmla="*/ 446 w 29933"/>
                <a:gd name="connsiteY2" fmla="*/ 15242 h 29933"/>
                <a:gd name="connsiteX3" fmla="*/ 15413 w 29933"/>
                <a:gd name="connsiteY3" fmla="*/ 275 h 29933"/>
                <a:gd name="connsiteX4" fmla="*/ 30379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242"/>
                  </a:moveTo>
                  <a:cubicBezTo>
                    <a:pt x="30379" y="23508"/>
                    <a:pt x="23679" y="30209"/>
                    <a:pt x="15413" y="30209"/>
                  </a:cubicBezTo>
                  <a:cubicBezTo>
                    <a:pt x="7147" y="30209"/>
                    <a:pt x="446" y="23508"/>
                    <a:pt x="446" y="15242"/>
                  </a:cubicBezTo>
                  <a:cubicBezTo>
                    <a:pt x="446" y="6976"/>
                    <a:pt x="7147" y="275"/>
                    <a:pt x="15413" y="275"/>
                  </a:cubicBezTo>
                  <a:cubicBezTo>
                    <a:pt x="23679" y="275"/>
                    <a:pt x="30379" y="6976"/>
                    <a:pt x="30379" y="15242"/>
                  </a:cubicBezTo>
                  <a:close/>
                </a:path>
              </a:pathLst>
            </a:custGeom>
            <a:solidFill>
              <a:srgbClr val="38568B"/>
            </a:solidFill>
            <a:ln w="6350" cap="flat">
              <a:noFill/>
              <a:prstDash val="solid"/>
              <a:round/>
            </a:ln>
          </p:spPr>
          <p:txBody>
            <a:bodyPr rtlCol="0" anchor="ctr"/>
            <a:lstStyle/>
            <a:p>
              <a:endParaRPr lang="en-US"/>
            </a:p>
          </p:txBody>
        </p:sp>
        <p:sp>
          <p:nvSpPr>
            <p:cNvPr id="1158" name="Freeform: Shape 1157">
              <a:extLst>
                <a:ext uri="{FF2B5EF4-FFF2-40B4-BE49-F238E27FC236}">
                  <a16:creationId xmlns:a16="http://schemas.microsoft.com/office/drawing/2014/main" id="{92D49BF7-5040-6239-121A-F04758E32CA2}"/>
                </a:ext>
              </a:extLst>
            </p:cNvPr>
            <p:cNvSpPr/>
            <p:nvPr/>
          </p:nvSpPr>
          <p:spPr>
            <a:xfrm>
              <a:off x="5966649" y="4013050"/>
              <a:ext cx="29933" cy="29933"/>
            </a:xfrm>
            <a:custGeom>
              <a:avLst/>
              <a:gdLst>
                <a:gd name="connsiteX0" fmla="*/ 30367 w 29933"/>
                <a:gd name="connsiteY0" fmla="*/ 15245 h 29933"/>
                <a:gd name="connsiteX1" fmla="*/ 15401 w 29933"/>
                <a:gd name="connsiteY1" fmla="*/ 30212 h 29933"/>
                <a:gd name="connsiteX2" fmla="*/ 434 w 29933"/>
                <a:gd name="connsiteY2" fmla="*/ 15245 h 29933"/>
                <a:gd name="connsiteX3" fmla="*/ 15401 w 29933"/>
                <a:gd name="connsiteY3" fmla="*/ 278 h 29933"/>
                <a:gd name="connsiteX4" fmla="*/ 30367 w 29933"/>
                <a:gd name="connsiteY4" fmla="*/ 1524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45"/>
                  </a:moveTo>
                  <a:cubicBezTo>
                    <a:pt x="30367" y="23511"/>
                    <a:pt x="23666" y="30212"/>
                    <a:pt x="15401" y="30212"/>
                  </a:cubicBezTo>
                  <a:cubicBezTo>
                    <a:pt x="7135" y="30212"/>
                    <a:pt x="434" y="23511"/>
                    <a:pt x="434" y="15245"/>
                  </a:cubicBezTo>
                  <a:cubicBezTo>
                    <a:pt x="434" y="6979"/>
                    <a:pt x="7135" y="278"/>
                    <a:pt x="15401" y="278"/>
                  </a:cubicBezTo>
                  <a:cubicBezTo>
                    <a:pt x="23666" y="278"/>
                    <a:pt x="30367" y="6979"/>
                    <a:pt x="30367" y="15245"/>
                  </a:cubicBezTo>
                  <a:close/>
                </a:path>
              </a:pathLst>
            </a:custGeom>
            <a:solidFill>
              <a:srgbClr val="48196B"/>
            </a:solidFill>
            <a:ln w="6350" cap="flat">
              <a:noFill/>
              <a:prstDash val="solid"/>
              <a:round/>
            </a:ln>
          </p:spPr>
          <p:txBody>
            <a:bodyPr rtlCol="0" anchor="ctr"/>
            <a:lstStyle/>
            <a:p>
              <a:endParaRPr lang="en-US"/>
            </a:p>
          </p:txBody>
        </p:sp>
        <p:sp>
          <p:nvSpPr>
            <p:cNvPr id="1159" name="Freeform: Shape 1158">
              <a:extLst>
                <a:ext uri="{FF2B5EF4-FFF2-40B4-BE49-F238E27FC236}">
                  <a16:creationId xmlns:a16="http://schemas.microsoft.com/office/drawing/2014/main" id="{2377FD9C-A4E2-55FC-372D-1D2892EAE326}"/>
                </a:ext>
              </a:extLst>
            </p:cNvPr>
            <p:cNvSpPr/>
            <p:nvPr/>
          </p:nvSpPr>
          <p:spPr>
            <a:xfrm>
              <a:off x="6031987" y="3985899"/>
              <a:ext cx="29933" cy="29933"/>
            </a:xfrm>
            <a:custGeom>
              <a:avLst/>
              <a:gdLst>
                <a:gd name="connsiteX0" fmla="*/ 30374 w 29933"/>
                <a:gd name="connsiteY0" fmla="*/ 15242 h 29933"/>
                <a:gd name="connsiteX1" fmla="*/ 15407 w 29933"/>
                <a:gd name="connsiteY1" fmla="*/ 30209 h 29933"/>
                <a:gd name="connsiteX2" fmla="*/ 441 w 29933"/>
                <a:gd name="connsiteY2" fmla="*/ 15242 h 29933"/>
                <a:gd name="connsiteX3" fmla="*/ 15407 w 29933"/>
                <a:gd name="connsiteY3" fmla="*/ 276 h 29933"/>
                <a:gd name="connsiteX4" fmla="*/ 30374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42"/>
                  </a:moveTo>
                  <a:cubicBezTo>
                    <a:pt x="30374" y="23508"/>
                    <a:pt x="23673" y="30209"/>
                    <a:pt x="15407" y="30209"/>
                  </a:cubicBezTo>
                  <a:cubicBezTo>
                    <a:pt x="7142" y="30209"/>
                    <a:pt x="441" y="23508"/>
                    <a:pt x="441" y="15242"/>
                  </a:cubicBezTo>
                  <a:cubicBezTo>
                    <a:pt x="441" y="6976"/>
                    <a:pt x="7142" y="276"/>
                    <a:pt x="15407" y="276"/>
                  </a:cubicBezTo>
                  <a:cubicBezTo>
                    <a:pt x="23673" y="276"/>
                    <a:pt x="30374" y="6976"/>
                    <a:pt x="30374" y="15242"/>
                  </a:cubicBezTo>
                  <a:close/>
                </a:path>
              </a:pathLst>
            </a:custGeom>
            <a:solidFill>
              <a:srgbClr val="3E4888"/>
            </a:solidFill>
            <a:ln w="6350" cap="flat">
              <a:noFill/>
              <a:prstDash val="solid"/>
              <a:round/>
            </a:ln>
          </p:spPr>
          <p:txBody>
            <a:bodyPr rtlCol="0" anchor="ctr"/>
            <a:lstStyle/>
            <a:p>
              <a:endParaRPr lang="en-US"/>
            </a:p>
          </p:txBody>
        </p:sp>
        <p:sp>
          <p:nvSpPr>
            <p:cNvPr id="1160" name="Freeform: Shape 1159">
              <a:extLst>
                <a:ext uri="{FF2B5EF4-FFF2-40B4-BE49-F238E27FC236}">
                  <a16:creationId xmlns:a16="http://schemas.microsoft.com/office/drawing/2014/main" id="{5DA4599E-2C3A-470D-6CE8-A721FC1C9E04}"/>
                </a:ext>
              </a:extLst>
            </p:cNvPr>
            <p:cNvSpPr/>
            <p:nvPr/>
          </p:nvSpPr>
          <p:spPr>
            <a:xfrm>
              <a:off x="6135321" y="3962587"/>
              <a:ext cx="29933" cy="29933"/>
            </a:xfrm>
            <a:custGeom>
              <a:avLst/>
              <a:gdLst>
                <a:gd name="connsiteX0" fmla="*/ 30385 w 29933"/>
                <a:gd name="connsiteY0" fmla="*/ 15240 h 29933"/>
                <a:gd name="connsiteX1" fmla="*/ 15418 w 29933"/>
                <a:gd name="connsiteY1" fmla="*/ 30206 h 29933"/>
                <a:gd name="connsiteX2" fmla="*/ 452 w 29933"/>
                <a:gd name="connsiteY2" fmla="*/ 15240 h 29933"/>
                <a:gd name="connsiteX3" fmla="*/ 15418 w 29933"/>
                <a:gd name="connsiteY3" fmla="*/ 273 h 29933"/>
                <a:gd name="connsiteX4" fmla="*/ 30385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5" y="15240"/>
                  </a:moveTo>
                  <a:cubicBezTo>
                    <a:pt x="30385" y="23506"/>
                    <a:pt x="23684" y="30206"/>
                    <a:pt x="15418" y="30206"/>
                  </a:cubicBezTo>
                  <a:cubicBezTo>
                    <a:pt x="7152" y="30206"/>
                    <a:pt x="452" y="23506"/>
                    <a:pt x="452" y="15240"/>
                  </a:cubicBezTo>
                  <a:cubicBezTo>
                    <a:pt x="452" y="6974"/>
                    <a:pt x="7152" y="273"/>
                    <a:pt x="15418" y="273"/>
                  </a:cubicBezTo>
                  <a:cubicBezTo>
                    <a:pt x="23684" y="273"/>
                    <a:pt x="30385" y="6974"/>
                    <a:pt x="30385" y="15240"/>
                  </a:cubicBezTo>
                  <a:close/>
                </a:path>
              </a:pathLst>
            </a:custGeom>
            <a:solidFill>
              <a:srgbClr val="26808E"/>
            </a:solidFill>
            <a:ln w="6350" cap="flat">
              <a:noFill/>
              <a:prstDash val="solid"/>
              <a:round/>
            </a:ln>
          </p:spPr>
          <p:txBody>
            <a:bodyPr rtlCol="0" anchor="ctr"/>
            <a:lstStyle/>
            <a:p>
              <a:endParaRPr lang="en-US"/>
            </a:p>
          </p:txBody>
        </p:sp>
        <p:sp>
          <p:nvSpPr>
            <p:cNvPr id="1161" name="Freeform: Shape 1160">
              <a:extLst>
                <a:ext uri="{FF2B5EF4-FFF2-40B4-BE49-F238E27FC236}">
                  <a16:creationId xmlns:a16="http://schemas.microsoft.com/office/drawing/2014/main" id="{A0B51F5B-BBD2-A044-5E0C-9B7F337E0304}"/>
                </a:ext>
              </a:extLst>
            </p:cNvPr>
            <p:cNvSpPr/>
            <p:nvPr/>
          </p:nvSpPr>
          <p:spPr>
            <a:xfrm>
              <a:off x="6130149" y="3964555"/>
              <a:ext cx="29933" cy="29933"/>
            </a:xfrm>
            <a:custGeom>
              <a:avLst/>
              <a:gdLst>
                <a:gd name="connsiteX0" fmla="*/ 30384 w 29933"/>
                <a:gd name="connsiteY0" fmla="*/ 15240 h 29933"/>
                <a:gd name="connsiteX1" fmla="*/ 15418 w 29933"/>
                <a:gd name="connsiteY1" fmla="*/ 30207 h 29933"/>
                <a:gd name="connsiteX2" fmla="*/ 451 w 29933"/>
                <a:gd name="connsiteY2" fmla="*/ 15240 h 29933"/>
                <a:gd name="connsiteX3" fmla="*/ 15418 w 29933"/>
                <a:gd name="connsiteY3" fmla="*/ 273 h 29933"/>
                <a:gd name="connsiteX4" fmla="*/ 30384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240"/>
                  </a:moveTo>
                  <a:cubicBezTo>
                    <a:pt x="30384" y="23506"/>
                    <a:pt x="23684" y="30207"/>
                    <a:pt x="15418" y="30207"/>
                  </a:cubicBezTo>
                  <a:cubicBezTo>
                    <a:pt x="7152" y="30207"/>
                    <a:pt x="451" y="23506"/>
                    <a:pt x="451" y="15240"/>
                  </a:cubicBezTo>
                  <a:cubicBezTo>
                    <a:pt x="451" y="6974"/>
                    <a:pt x="7152" y="273"/>
                    <a:pt x="15418" y="273"/>
                  </a:cubicBezTo>
                  <a:cubicBezTo>
                    <a:pt x="23684" y="273"/>
                    <a:pt x="30384" y="6974"/>
                    <a:pt x="30384" y="15240"/>
                  </a:cubicBezTo>
                  <a:close/>
                </a:path>
              </a:pathLst>
            </a:custGeom>
            <a:solidFill>
              <a:srgbClr val="287A8E"/>
            </a:solidFill>
            <a:ln w="6350" cap="flat">
              <a:noFill/>
              <a:prstDash val="solid"/>
              <a:round/>
            </a:ln>
          </p:spPr>
          <p:txBody>
            <a:bodyPr rtlCol="0" anchor="ctr"/>
            <a:lstStyle/>
            <a:p>
              <a:endParaRPr lang="en-US"/>
            </a:p>
          </p:txBody>
        </p:sp>
        <p:sp>
          <p:nvSpPr>
            <p:cNvPr id="1162" name="Freeform: Shape 1161">
              <a:extLst>
                <a:ext uri="{FF2B5EF4-FFF2-40B4-BE49-F238E27FC236}">
                  <a16:creationId xmlns:a16="http://schemas.microsoft.com/office/drawing/2014/main" id="{654BDB5E-7CB7-CEA5-DDF1-6339F7237674}"/>
                </a:ext>
              </a:extLst>
            </p:cNvPr>
            <p:cNvSpPr/>
            <p:nvPr/>
          </p:nvSpPr>
          <p:spPr>
            <a:xfrm>
              <a:off x="6153805" y="3959476"/>
              <a:ext cx="29933" cy="29933"/>
            </a:xfrm>
            <a:custGeom>
              <a:avLst/>
              <a:gdLst>
                <a:gd name="connsiteX0" fmla="*/ 30387 w 29933"/>
                <a:gd name="connsiteY0" fmla="*/ 15239 h 29933"/>
                <a:gd name="connsiteX1" fmla="*/ 15420 w 29933"/>
                <a:gd name="connsiteY1" fmla="*/ 30206 h 29933"/>
                <a:gd name="connsiteX2" fmla="*/ 454 w 29933"/>
                <a:gd name="connsiteY2" fmla="*/ 15239 h 29933"/>
                <a:gd name="connsiteX3" fmla="*/ 15420 w 29933"/>
                <a:gd name="connsiteY3" fmla="*/ 273 h 29933"/>
                <a:gd name="connsiteX4" fmla="*/ 30387 w 29933"/>
                <a:gd name="connsiteY4" fmla="*/ 1523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7" y="15239"/>
                  </a:moveTo>
                  <a:cubicBezTo>
                    <a:pt x="30387" y="23505"/>
                    <a:pt x="23686" y="30206"/>
                    <a:pt x="15420" y="30206"/>
                  </a:cubicBezTo>
                  <a:cubicBezTo>
                    <a:pt x="7154" y="30206"/>
                    <a:pt x="454" y="23505"/>
                    <a:pt x="454" y="15239"/>
                  </a:cubicBezTo>
                  <a:cubicBezTo>
                    <a:pt x="454" y="6974"/>
                    <a:pt x="7154" y="273"/>
                    <a:pt x="15420" y="273"/>
                  </a:cubicBezTo>
                  <a:cubicBezTo>
                    <a:pt x="23686" y="273"/>
                    <a:pt x="30387" y="6974"/>
                    <a:pt x="30387" y="15239"/>
                  </a:cubicBezTo>
                  <a:close/>
                </a:path>
              </a:pathLst>
            </a:custGeom>
            <a:solidFill>
              <a:srgbClr val="24858D"/>
            </a:solidFill>
            <a:ln w="6350" cap="flat">
              <a:noFill/>
              <a:prstDash val="solid"/>
              <a:round/>
            </a:ln>
          </p:spPr>
          <p:txBody>
            <a:bodyPr rtlCol="0" anchor="ctr"/>
            <a:lstStyle/>
            <a:p>
              <a:endParaRPr lang="en-US"/>
            </a:p>
          </p:txBody>
        </p:sp>
        <p:sp>
          <p:nvSpPr>
            <p:cNvPr id="1163" name="Freeform: Shape 1162">
              <a:extLst>
                <a:ext uri="{FF2B5EF4-FFF2-40B4-BE49-F238E27FC236}">
                  <a16:creationId xmlns:a16="http://schemas.microsoft.com/office/drawing/2014/main" id="{08E5EBEA-1C01-81BA-09DE-53E0130FF8DA}"/>
                </a:ext>
              </a:extLst>
            </p:cNvPr>
            <p:cNvSpPr/>
            <p:nvPr/>
          </p:nvSpPr>
          <p:spPr>
            <a:xfrm>
              <a:off x="6051372" y="3981649"/>
              <a:ext cx="29933" cy="29933"/>
            </a:xfrm>
            <a:custGeom>
              <a:avLst/>
              <a:gdLst>
                <a:gd name="connsiteX0" fmla="*/ 30376 w 29933"/>
                <a:gd name="connsiteY0" fmla="*/ 15242 h 29933"/>
                <a:gd name="connsiteX1" fmla="*/ 15410 w 29933"/>
                <a:gd name="connsiteY1" fmla="*/ 30208 h 29933"/>
                <a:gd name="connsiteX2" fmla="*/ 443 w 29933"/>
                <a:gd name="connsiteY2" fmla="*/ 15242 h 29933"/>
                <a:gd name="connsiteX3" fmla="*/ 15410 w 29933"/>
                <a:gd name="connsiteY3" fmla="*/ 275 h 29933"/>
                <a:gd name="connsiteX4" fmla="*/ 30376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2"/>
                  </a:moveTo>
                  <a:cubicBezTo>
                    <a:pt x="30376" y="23508"/>
                    <a:pt x="23675" y="30208"/>
                    <a:pt x="15410" y="30208"/>
                  </a:cubicBezTo>
                  <a:cubicBezTo>
                    <a:pt x="7144" y="30208"/>
                    <a:pt x="443" y="23508"/>
                    <a:pt x="443" y="15242"/>
                  </a:cubicBezTo>
                  <a:cubicBezTo>
                    <a:pt x="443" y="6976"/>
                    <a:pt x="7144" y="275"/>
                    <a:pt x="15410" y="275"/>
                  </a:cubicBezTo>
                  <a:cubicBezTo>
                    <a:pt x="23675" y="275"/>
                    <a:pt x="30376" y="6976"/>
                    <a:pt x="30376" y="15242"/>
                  </a:cubicBezTo>
                  <a:close/>
                </a:path>
              </a:pathLst>
            </a:custGeom>
            <a:solidFill>
              <a:srgbClr val="433C84"/>
            </a:solidFill>
            <a:ln w="6350" cap="flat">
              <a:noFill/>
              <a:prstDash val="solid"/>
              <a:round/>
            </a:ln>
          </p:spPr>
          <p:txBody>
            <a:bodyPr rtlCol="0" anchor="ctr"/>
            <a:lstStyle/>
            <a:p>
              <a:endParaRPr lang="en-US"/>
            </a:p>
          </p:txBody>
        </p:sp>
        <p:sp>
          <p:nvSpPr>
            <p:cNvPr id="1164" name="Freeform: Shape 1163">
              <a:extLst>
                <a:ext uri="{FF2B5EF4-FFF2-40B4-BE49-F238E27FC236}">
                  <a16:creationId xmlns:a16="http://schemas.microsoft.com/office/drawing/2014/main" id="{3F94E695-4E71-1AD4-133F-CEAF2C9CBD32}"/>
                </a:ext>
              </a:extLst>
            </p:cNvPr>
            <p:cNvSpPr/>
            <p:nvPr/>
          </p:nvSpPr>
          <p:spPr>
            <a:xfrm>
              <a:off x="6052757" y="3983904"/>
              <a:ext cx="29933" cy="29933"/>
            </a:xfrm>
            <a:custGeom>
              <a:avLst/>
              <a:gdLst>
                <a:gd name="connsiteX0" fmla="*/ 30376 w 29933"/>
                <a:gd name="connsiteY0" fmla="*/ 15242 h 29933"/>
                <a:gd name="connsiteX1" fmla="*/ 15410 w 29933"/>
                <a:gd name="connsiteY1" fmla="*/ 30209 h 29933"/>
                <a:gd name="connsiteX2" fmla="*/ 443 w 29933"/>
                <a:gd name="connsiteY2" fmla="*/ 15242 h 29933"/>
                <a:gd name="connsiteX3" fmla="*/ 15410 w 29933"/>
                <a:gd name="connsiteY3" fmla="*/ 275 h 29933"/>
                <a:gd name="connsiteX4" fmla="*/ 30376 w 29933"/>
                <a:gd name="connsiteY4" fmla="*/ 1524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2"/>
                  </a:moveTo>
                  <a:cubicBezTo>
                    <a:pt x="30376" y="23508"/>
                    <a:pt x="23676" y="30209"/>
                    <a:pt x="15410" y="30209"/>
                  </a:cubicBezTo>
                  <a:cubicBezTo>
                    <a:pt x="7144" y="30209"/>
                    <a:pt x="443" y="23508"/>
                    <a:pt x="443" y="15242"/>
                  </a:cubicBezTo>
                  <a:cubicBezTo>
                    <a:pt x="443" y="6976"/>
                    <a:pt x="7144" y="275"/>
                    <a:pt x="15410" y="275"/>
                  </a:cubicBezTo>
                  <a:cubicBezTo>
                    <a:pt x="23676" y="275"/>
                    <a:pt x="30376" y="6976"/>
                    <a:pt x="30376" y="15242"/>
                  </a:cubicBezTo>
                  <a:close/>
                </a:path>
              </a:pathLst>
            </a:custGeom>
            <a:solidFill>
              <a:srgbClr val="424085"/>
            </a:solidFill>
            <a:ln w="6350" cap="flat">
              <a:noFill/>
              <a:prstDash val="solid"/>
              <a:round/>
            </a:ln>
          </p:spPr>
          <p:txBody>
            <a:bodyPr rtlCol="0" anchor="ctr"/>
            <a:lstStyle/>
            <a:p>
              <a:endParaRPr lang="en-US"/>
            </a:p>
          </p:txBody>
        </p:sp>
        <p:sp>
          <p:nvSpPr>
            <p:cNvPr id="1165" name="Freeform: Shape 1164">
              <a:extLst>
                <a:ext uri="{FF2B5EF4-FFF2-40B4-BE49-F238E27FC236}">
                  <a16:creationId xmlns:a16="http://schemas.microsoft.com/office/drawing/2014/main" id="{288EEEE2-7219-8D8F-EA62-B97C09178A35}"/>
                </a:ext>
              </a:extLst>
            </p:cNvPr>
            <p:cNvSpPr/>
            <p:nvPr/>
          </p:nvSpPr>
          <p:spPr>
            <a:xfrm>
              <a:off x="6147254" y="3962496"/>
              <a:ext cx="29933" cy="29933"/>
            </a:xfrm>
            <a:custGeom>
              <a:avLst/>
              <a:gdLst>
                <a:gd name="connsiteX0" fmla="*/ 30386 w 29933"/>
                <a:gd name="connsiteY0" fmla="*/ 15240 h 29933"/>
                <a:gd name="connsiteX1" fmla="*/ 15420 w 29933"/>
                <a:gd name="connsiteY1" fmla="*/ 30206 h 29933"/>
                <a:gd name="connsiteX2" fmla="*/ 453 w 29933"/>
                <a:gd name="connsiteY2" fmla="*/ 15240 h 29933"/>
                <a:gd name="connsiteX3" fmla="*/ 15420 w 29933"/>
                <a:gd name="connsiteY3" fmla="*/ 273 h 29933"/>
                <a:gd name="connsiteX4" fmla="*/ 30386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6" y="15240"/>
                  </a:moveTo>
                  <a:cubicBezTo>
                    <a:pt x="30386" y="23506"/>
                    <a:pt x="23685" y="30206"/>
                    <a:pt x="15420" y="30206"/>
                  </a:cubicBezTo>
                  <a:cubicBezTo>
                    <a:pt x="7154" y="30206"/>
                    <a:pt x="453" y="23506"/>
                    <a:pt x="453" y="15240"/>
                  </a:cubicBezTo>
                  <a:cubicBezTo>
                    <a:pt x="453" y="6974"/>
                    <a:pt x="7154" y="273"/>
                    <a:pt x="15420" y="273"/>
                  </a:cubicBezTo>
                  <a:cubicBezTo>
                    <a:pt x="23685" y="273"/>
                    <a:pt x="30386" y="6974"/>
                    <a:pt x="30386" y="15240"/>
                  </a:cubicBezTo>
                  <a:close/>
                </a:path>
              </a:pathLst>
            </a:custGeom>
            <a:solidFill>
              <a:srgbClr val="277C8E"/>
            </a:solidFill>
            <a:ln w="6350" cap="flat">
              <a:noFill/>
              <a:prstDash val="solid"/>
              <a:round/>
            </a:ln>
          </p:spPr>
          <p:txBody>
            <a:bodyPr rtlCol="0" anchor="ctr"/>
            <a:lstStyle/>
            <a:p>
              <a:endParaRPr lang="en-US"/>
            </a:p>
          </p:txBody>
        </p:sp>
        <p:sp>
          <p:nvSpPr>
            <p:cNvPr id="1166" name="Freeform: Shape 1165">
              <a:extLst>
                <a:ext uri="{FF2B5EF4-FFF2-40B4-BE49-F238E27FC236}">
                  <a16:creationId xmlns:a16="http://schemas.microsoft.com/office/drawing/2014/main" id="{14E0CCF2-07BA-4FB1-B46F-763CD5FC33BC}"/>
                </a:ext>
              </a:extLst>
            </p:cNvPr>
            <p:cNvSpPr/>
            <p:nvPr/>
          </p:nvSpPr>
          <p:spPr>
            <a:xfrm>
              <a:off x="6091392" y="3959429"/>
              <a:ext cx="29933" cy="29933"/>
            </a:xfrm>
            <a:custGeom>
              <a:avLst/>
              <a:gdLst>
                <a:gd name="connsiteX0" fmla="*/ 30380 w 29933"/>
                <a:gd name="connsiteY0" fmla="*/ 15239 h 29933"/>
                <a:gd name="connsiteX1" fmla="*/ 15414 w 29933"/>
                <a:gd name="connsiteY1" fmla="*/ 30206 h 29933"/>
                <a:gd name="connsiteX2" fmla="*/ 447 w 29933"/>
                <a:gd name="connsiteY2" fmla="*/ 15239 h 29933"/>
                <a:gd name="connsiteX3" fmla="*/ 15414 w 29933"/>
                <a:gd name="connsiteY3" fmla="*/ 273 h 29933"/>
                <a:gd name="connsiteX4" fmla="*/ 30380 w 29933"/>
                <a:gd name="connsiteY4" fmla="*/ 1523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39"/>
                  </a:moveTo>
                  <a:cubicBezTo>
                    <a:pt x="30380" y="23505"/>
                    <a:pt x="23680" y="30206"/>
                    <a:pt x="15414" y="30206"/>
                  </a:cubicBezTo>
                  <a:cubicBezTo>
                    <a:pt x="7148" y="30206"/>
                    <a:pt x="447" y="23505"/>
                    <a:pt x="447" y="15239"/>
                  </a:cubicBezTo>
                  <a:cubicBezTo>
                    <a:pt x="447" y="6974"/>
                    <a:pt x="7148" y="273"/>
                    <a:pt x="15414" y="273"/>
                  </a:cubicBezTo>
                  <a:cubicBezTo>
                    <a:pt x="23680" y="273"/>
                    <a:pt x="30380" y="6974"/>
                    <a:pt x="30380" y="15239"/>
                  </a:cubicBezTo>
                  <a:close/>
                </a:path>
              </a:pathLst>
            </a:custGeom>
            <a:solidFill>
              <a:srgbClr val="2D6E8E"/>
            </a:solidFill>
            <a:ln w="6350" cap="flat">
              <a:noFill/>
              <a:prstDash val="solid"/>
              <a:round/>
            </a:ln>
          </p:spPr>
          <p:txBody>
            <a:bodyPr rtlCol="0" anchor="ctr"/>
            <a:lstStyle/>
            <a:p>
              <a:endParaRPr lang="en-US"/>
            </a:p>
          </p:txBody>
        </p:sp>
        <p:sp>
          <p:nvSpPr>
            <p:cNvPr id="1167" name="Freeform: Shape 1166">
              <a:extLst>
                <a:ext uri="{FF2B5EF4-FFF2-40B4-BE49-F238E27FC236}">
                  <a16:creationId xmlns:a16="http://schemas.microsoft.com/office/drawing/2014/main" id="{8170EE3F-3969-A3B9-EB0B-D29108A16EDB}"/>
                </a:ext>
              </a:extLst>
            </p:cNvPr>
            <p:cNvSpPr/>
            <p:nvPr/>
          </p:nvSpPr>
          <p:spPr>
            <a:xfrm>
              <a:off x="6014627" y="3978264"/>
              <a:ext cx="29933" cy="29933"/>
            </a:xfrm>
            <a:custGeom>
              <a:avLst/>
              <a:gdLst>
                <a:gd name="connsiteX0" fmla="*/ 30372 w 29933"/>
                <a:gd name="connsiteY0" fmla="*/ 15241 h 29933"/>
                <a:gd name="connsiteX1" fmla="*/ 15406 w 29933"/>
                <a:gd name="connsiteY1" fmla="*/ 30208 h 29933"/>
                <a:gd name="connsiteX2" fmla="*/ 439 w 29933"/>
                <a:gd name="connsiteY2" fmla="*/ 15241 h 29933"/>
                <a:gd name="connsiteX3" fmla="*/ 15406 w 29933"/>
                <a:gd name="connsiteY3" fmla="*/ 275 h 29933"/>
                <a:gd name="connsiteX4" fmla="*/ 30372 w 29933"/>
                <a:gd name="connsiteY4" fmla="*/ 1524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41"/>
                  </a:moveTo>
                  <a:cubicBezTo>
                    <a:pt x="30372" y="23507"/>
                    <a:pt x="23672" y="30208"/>
                    <a:pt x="15406" y="30208"/>
                  </a:cubicBezTo>
                  <a:cubicBezTo>
                    <a:pt x="7140" y="30208"/>
                    <a:pt x="439" y="23507"/>
                    <a:pt x="439" y="15241"/>
                  </a:cubicBezTo>
                  <a:cubicBezTo>
                    <a:pt x="439" y="6976"/>
                    <a:pt x="7140" y="275"/>
                    <a:pt x="15406" y="275"/>
                  </a:cubicBezTo>
                  <a:cubicBezTo>
                    <a:pt x="23672" y="275"/>
                    <a:pt x="30372" y="6976"/>
                    <a:pt x="30372" y="15241"/>
                  </a:cubicBezTo>
                  <a:close/>
                </a:path>
              </a:pathLst>
            </a:custGeom>
            <a:solidFill>
              <a:srgbClr val="365B8C"/>
            </a:solidFill>
            <a:ln w="6350" cap="flat">
              <a:noFill/>
              <a:prstDash val="solid"/>
              <a:round/>
            </a:ln>
          </p:spPr>
          <p:txBody>
            <a:bodyPr rtlCol="0" anchor="ctr"/>
            <a:lstStyle/>
            <a:p>
              <a:endParaRPr lang="en-US"/>
            </a:p>
          </p:txBody>
        </p:sp>
        <p:sp>
          <p:nvSpPr>
            <p:cNvPr id="1168" name="Freeform: Shape 1167">
              <a:extLst>
                <a:ext uri="{FF2B5EF4-FFF2-40B4-BE49-F238E27FC236}">
                  <a16:creationId xmlns:a16="http://schemas.microsoft.com/office/drawing/2014/main" id="{23325124-E3F5-625B-797F-4898EE0F2A37}"/>
                </a:ext>
              </a:extLst>
            </p:cNvPr>
            <p:cNvSpPr/>
            <p:nvPr/>
          </p:nvSpPr>
          <p:spPr>
            <a:xfrm>
              <a:off x="6147001" y="3968951"/>
              <a:ext cx="29933" cy="29933"/>
            </a:xfrm>
            <a:custGeom>
              <a:avLst/>
              <a:gdLst>
                <a:gd name="connsiteX0" fmla="*/ 30386 w 29933"/>
                <a:gd name="connsiteY0" fmla="*/ 15240 h 29933"/>
                <a:gd name="connsiteX1" fmla="*/ 15420 w 29933"/>
                <a:gd name="connsiteY1" fmla="*/ 30207 h 29933"/>
                <a:gd name="connsiteX2" fmla="*/ 453 w 29933"/>
                <a:gd name="connsiteY2" fmla="*/ 15240 h 29933"/>
                <a:gd name="connsiteX3" fmla="*/ 15420 w 29933"/>
                <a:gd name="connsiteY3" fmla="*/ 274 h 29933"/>
                <a:gd name="connsiteX4" fmla="*/ 30386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6" y="15240"/>
                  </a:moveTo>
                  <a:cubicBezTo>
                    <a:pt x="30386" y="23506"/>
                    <a:pt x="23685" y="30207"/>
                    <a:pt x="15420" y="30207"/>
                  </a:cubicBezTo>
                  <a:cubicBezTo>
                    <a:pt x="7154" y="30207"/>
                    <a:pt x="453" y="23506"/>
                    <a:pt x="453" y="15240"/>
                  </a:cubicBezTo>
                  <a:cubicBezTo>
                    <a:pt x="453" y="6975"/>
                    <a:pt x="7154" y="274"/>
                    <a:pt x="15420" y="274"/>
                  </a:cubicBezTo>
                  <a:cubicBezTo>
                    <a:pt x="23685" y="274"/>
                    <a:pt x="30386" y="6975"/>
                    <a:pt x="30386" y="15240"/>
                  </a:cubicBezTo>
                  <a:close/>
                </a:path>
              </a:pathLst>
            </a:custGeom>
            <a:solidFill>
              <a:srgbClr val="3A528B"/>
            </a:solidFill>
            <a:ln w="6350" cap="flat">
              <a:noFill/>
              <a:prstDash val="solid"/>
              <a:round/>
            </a:ln>
          </p:spPr>
          <p:txBody>
            <a:bodyPr rtlCol="0" anchor="ctr"/>
            <a:lstStyle/>
            <a:p>
              <a:endParaRPr lang="en-US"/>
            </a:p>
          </p:txBody>
        </p:sp>
        <p:sp>
          <p:nvSpPr>
            <p:cNvPr id="1169" name="Freeform: Shape 1168">
              <a:extLst>
                <a:ext uri="{FF2B5EF4-FFF2-40B4-BE49-F238E27FC236}">
                  <a16:creationId xmlns:a16="http://schemas.microsoft.com/office/drawing/2014/main" id="{F4C1CF6A-1534-937A-A383-B1D27CAE3106}"/>
                </a:ext>
              </a:extLst>
            </p:cNvPr>
            <p:cNvSpPr/>
            <p:nvPr/>
          </p:nvSpPr>
          <p:spPr>
            <a:xfrm>
              <a:off x="6081421" y="3960344"/>
              <a:ext cx="29933" cy="29933"/>
            </a:xfrm>
            <a:custGeom>
              <a:avLst/>
              <a:gdLst>
                <a:gd name="connsiteX0" fmla="*/ 30379 w 29933"/>
                <a:gd name="connsiteY0" fmla="*/ 15239 h 29933"/>
                <a:gd name="connsiteX1" fmla="*/ 15413 w 29933"/>
                <a:gd name="connsiteY1" fmla="*/ 30206 h 29933"/>
                <a:gd name="connsiteX2" fmla="*/ 446 w 29933"/>
                <a:gd name="connsiteY2" fmla="*/ 15239 h 29933"/>
                <a:gd name="connsiteX3" fmla="*/ 15413 w 29933"/>
                <a:gd name="connsiteY3" fmla="*/ 273 h 29933"/>
                <a:gd name="connsiteX4" fmla="*/ 30379 w 29933"/>
                <a:gd name="connsiteY4" fmla="*/ 1523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239"/>
                  </a:moveTo>
                  <a:cubicBezTo>
                    <a:pt x="30379" y="23505"/>
                    <a:pt x="23679" y="30206"/>
                    <a:pt x="15413" y="30206"/>
                  </a:cubicBezTo>
                  <a:cubicBezTo>
                    <a:pt x="7147" y="30206"/>
                    <a:pt x="446" y="23505"/>
                    <a:pt x="446" y="15239"/>
                  </a:cubicBezTo>
                  <a:cubicBezTo>
                    <a:pt x="446" y="6974"/>
                    <a:pt x="7147" y="273"/>
                    <a:pt x="15413" y="273"/>
                  </a:cubicBezTo>
                  <a:cubicBezTo>
                    <a:pt x="23679" y="273"/>
                    <a:pt x="30379" y="6974"/>
                    <a:pt x="30379" y="15239"/>
                  </a:cubicBezTo>
                  <a:close/>
                </a:path>
              </a:pathLst>
            </a:custGeom>
            <a:solidFill>
              <a:srgbClr val="37588C"/>
            </a:solidFill>
            <a:ln w="6350" cap="flat">
              <a:noFill/>
              <a:prstDash val="solid"/>
              <a:round/>
            </a:ln>
          </p:spPr>
          <p:txBody>
            <a:bodyPr rtlCol="0" anchor="ctr"/>
            <a:lstStyle/>
            <a:p>
              <a:endParaRPr lang="en-US"/>
            </a:p>
          </p:txBody>
        </p:sp>
        <p:sp>
          <p:nvSpPr>
            <p:cNvPr id="1170" name="Freeform: Shape 1169">
              <a:extLst>
                <a:ext uri="{FF2B5EF4-FFF2-40B4-BE49-F238E27FC236}">
                  <a16:creationId xmlns:a16="http://schemas.microsoft.com/office/drawing/2014/main" id="{205F7953-E1CA-8DE0-6C98-40361D867DB0}"/>
                </a:ext>
              </a:extLst>
            </p:cNvPr>
            <p:cNvSpPr/>
            <p:nvPr/>
          </p:nvSpPr>
          <p:spPr>
            <a:xfrm>
              <a:off x="6078834" y="3970921"/>
              <a:ext cx="29933" cy="29933"/>
            </a:xfrm>
            <a:custGeom>
              <a:avLst/>
              <a:gdLst>
                <a:gd name="connsiteX0" fmla="*/ 30379 w 29933"/>
                <a:gd name="connsiteY0" fmla="*/ 15241 h 29933"/>
                <a:gd name="connsiteX1" fmla="*/ 15412 w 29933"/>
                <a:gd name="connsiteY1" fmla="*/ 30207 h 29933"/>
                <a:gd name="connsiteX2" fmla="*/ 446 w 29933"/>
                <a:gd name="connsiteY2" fmla="*/ 15241 h 29933"/>
                <a:gd name="connsiteX3" fmla="*/ 15412 w 29933"/>
                <a:gd name="connsiteY3" fmla="*/ 274 h 29933"/>
                <a:gd name="connsiteX4" fmla="*/ 30379 w 29933"/>
                <a:gd name="connsiteY4" fmla="*/ 1524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241"/>
                  </a:moveTo>
                  <a:cubicBezTo>
                    <a:pt x="30379" y="23506"/>
                    <a:pt x="23678" y="30207"/>
                    <a:pt x="15412" y="30207"/>
                  </a:cubicBezTo>
                  <a:cubicBezTo>
                    <a:pt x="7147" y="30207"/>
                    <a:pt x="446" y="23506"/>
                    <a:pt x="446" y="15241"/>
                  </a:cubicBezTo>
                  <a:cubicBezTo>
                    <a:pt x="446" y="6975"/>
                    <a:pt x="7147" y="274"/>
                    <a:pt x="15412" y="274"/>
                  </a:cubicBezTo>
                  <a:cubicBezTo>
                    <a:pt x="23678" y="274"/>
                    <a:pt x="30379" y="6975"/>
                    <a:pt x="30379" y="15241"/>
                  </a:cubicBezTo>
                  <a:close/>
                </a:path>
              </a:pathLst>
            </a:custGeom>
            <a:solidFill>
              <a:srgbClr val="433B83"/>
            </a:solidFill>
            <a:ln w="6350" cap="flat">
              <a:noFill/>
              <a:prstDash val="solid"/>
              <a:round/>
            </a:ln>
          </p:spPr>
          <p:txBody>
            <a:bodyPr rtlCol="0" anchor="ctr"/>
            <a:lstStyle/>
            <a:p>
              <a:endParaRPr lang="en-US"/>
            </a:p>
          </p:txBody>
        </p:sp>
        <p:sp>
          <p:nvSpPr>
            <p:cNvPr id="1171" name="Freeform: Shape 1170">
              <a:extLst>
                <a:ext uri="{FF2B5EF4-FFF2-40B4-BE49-F238E27FC236}">
                  <a16:creationId xmlns:a16="http://schemas.microsoft.com/office/drawing/2014/main" id="{194AD587-1DEF-AF98-65A7-AB7DAAFD7FA2}"/>
                </a:ext>
              </a:extLst>
            </p:cNvPr>
            <p:cNvSpPr/>
            <p:nvPr/>
          </p:nvSpPr>
          <p:spPr>
            <a:xfrm>
              <a:off x="6063244" y="3954424"/>
              <a:ext cx="29933" cy="29933"/>
            </a:xfrm>
            <a:custGeom>
              <a:avLst/>
              <a:gdLst>
                <a:gd name="connsiteX0" fmla="*/ 30377 w 29933"/>
                <a:gd name="connsiteY0" fmla="*/ 15239 h 29933"/>
                <a:gd name="connsiteX1" fmla="*/ 15411 w 29933"/>
                <a:gd name="connsiteY1" fmla="*/ 30206 h 29933"/>
                <a:gd name="connsiteX2" fmla="*/ 444 w 29933"/>
                <a:gd name="connsiteY2" fmla="*/ 15239 h 29933"/>
                <a:gd name="connsiteX3" fmla="*/ 15411 w 29933"/>
                <a:gd name="connsiteY3" fmla="*/ 272 h 29933"/>
                <a:gd name="connsiteX4" fmla="*/ 30377 w 29933"/>
                <a:gd name="connsiteY4" fmla="*/ 1523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7" y="15239"/>
                  </a:moveTo>
                  <a:cubicBezTo>
                    <a:pt x="30377" y="23505"/>
                    <a:pt x="23677" y="30206"/>
                    <a:pt x="15411" y="30206"/>
                  </a:cubicBezTo>
                  <a:cubicBezTo>
                    <a:pt x="7145" y="30206"/>
                    <a:pt x="444" y="23505"/>
                    <a:pt x="444" y="15239"/>
                  </a:cubicBezTo>
                  <a:cubicBezTo>
                    <a:pt x="444" y="6973"/>
                    <a:pt x="7145" y="272"/>
                    <a:pt x="15411" y="272"/>
                  </a:cubicBezTo>
                  <a:cubicBezTo>
                    <a:pt x="23677" y="272"/>
                    <a:pt x="30377" y="6973"/>
                    <a:pt x="30377" y="15239"/>
                  </a:cubicBezTo>
                  <a:close/>
                </a:path>
              </a:pathLst>
            </a:custGeom>
            <a:solidFill>
              <a:srgbClr val="31668D"/>
            </a:solidFill>
            <a:ln w="6350" cap="flat">
              <a:noFill/>
              <a:prstDash val="solid"/>
              <a:round/>
            </a:ln>
          </p:spPr>
          <p:txBody>
            <a:bodyPr rtlCol="0" anchor="ctr"/>
            <a:lstStyle/>
            <a:p>
              <a:endParaRPr lang="en-US"/>
            </a:p>
          </p:txBody>
        </p:sp>
        <p:sp>
          <p:nvSpPr>
            <p:cNvPr id="1172" name="Freeform: Shape 1171">
              <a:extLst>
                <a:ext uri="{FF2B5EF4-FFF2-40B4-BE49-F238E27FC236}">
                  <a16:creationId xmlns:a16="http://schemas.microsoft.com/office/drawing/2014/main" id="{3F0E262E-3602-99E8-A2EB-8441DB85666B}"/>
                </a:ext>
              </a:extLst>
            </p:cNvPr>
            <p:cNvSpPr/>
            <p:nvPr/>
          </p:nvSpPr>
          <p:spPr>
            <a:xfrm>
              <a:off x="6028085" y="3969295"/>
              <a:ext cx="29933" cy="29933"/>
            </a:xfrm>
            <a:custGeom>
              <a:avLst/>
              <a:gdLst>
                <a:gd name="connsiteX0" fmla="*/ 30374 w 29933"/>
                <a:gd name="connsiteY0" fmla="*/ 15240 h 29933"/>
                <a:gd name="connsiteX1" fmla="*/ 15407 w 29933"/>
                <a:gd name="connsiteY1" fmla="*/ 30207 h 29933"/>
                <a:gd name="connsiteX2" fmla="*/ 440 w 29933"/>
                <a:gd name="connsiteY2" fmla="*/ 15240 h 29933"/>
                <a:gd name="connsiteX3" fmla="*/ 15407 w 29933"/>
                <a:gd name="connsiteY3" fmla="*/ 274 h 29933"/>
                <a:gd name="connsiteX4" fmla="*/ 30374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40"/>
                  </a:moveTo>
                  <a:cubicBezTo>
                    <a:pt x="30374" y="23506"/>
                    <a:pt x="23673" y="30207"/>
                    <a:pt x="15407" y="30207"/>
                  </a:cubicBezTo>
                  <a:cubicBezTo>
                    <a:pt x="7141" y="30207"/>
                    <a:pt x="440" y="23506"/>
                    <a:pt x="440" y="15240"/>
                  </a:cubicBezTo>
                  <a:cubicBezTo>
                    <a:pt x="440" y="6975"/>
                    <a:pt x="7141" y="274"/>
                    <a:pt x="15407" y="274"/>
                  </a:cubicBezTo>
                  <a:cubicBezTo>
                    <a:pt x="23673" y="274"/>
                    <a:pt x="30374" y="6975"/>
                    <a:pt x="30374" y="15240"/>
                  </a:cubicBezTo>
                  <a:close/>
                </a:path>
              </a:pathLst>
            </a:custGeom>
            <a:solidFill>
              <a:srgbClr val="481E70"/>
            </a:solidFill>
            <a:ln w="6350" cap="flat">
              <a:noFill/>
              <a:prstDash val="solid"/>
              <a:round/>
            </a:ln>
          </p:spPr>
          <p:txBody>
            <a:bodyPr rtlCol="0" anchor="ctr"/>
            <a:lstStyle/>
            <a:p>
              <a:endParaRPr lang="en-US"/>
            </a:p>
          </p:txBody>
        </p:sp>
        <p:sp>
          <p:nvSpPr>
            <p:cNvPr id="1173" name="Freeform: Shape 1172">
              <a:extLst>
                <a:ext uri="{FF2B5EF4-FFF2-40B4-BE49-F238E27FC236}">
                  <a16:creationId xmlns:a16="http://schemas.microsoft.com/office/drawing/2014/main" id="{DAF431BD-CAC7-EDCA-C352-6CDF6499D666}"/>
                </a:ext>
              </a:extLst>
            </p:cNvPr>
            <p:cNvSpPr/>
            <p:nvPr/>
          </p:nvSpPr>
          <p:spPr>
            <a:xfrm>
              <a:off x="6064586" y="3961119"/>
              <a:ext cx="29933" cy="29933"/>
            </a:xfrm>
            <a:custGeom>
              <a:avLst/>
              <a:gdLst>
                <a:gd name="connsiteX0" fmla="*/ 30378 w 29933"/>
                <a:gd name="connsiteY0" fmla="*/ 15240 h 29933"/>
                <a:gd name="connsiteX1" fmla="*/ 15411 w 29933"/>
                <a:gd name="connsiteY1" fmla="*/ 30206 h 29933"/>
                <a:gd name="connsiteX2" fmla="*/ 444 w 29933"/>
                <a:gd name="connsiteY2" fmla="*/ 15240 h 29933"/>
                <a:gd name="connsiteX3" fmla="*/ 15411 w 29933"/>
                <a:gd name="connsiteY3" fmla="*/ 273 h 29933"/>
                <a:gd name="connsiteX4" fmla="*/ 30378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40"/>
                  </a:moveTo>
                  <a:cubicBezTo>
                    <a:pt x="30378" y="23505"/>
                    <a:pt x="23677" y="30206"/>
                    <a:pt x="15411" y="30206"/>
                  </a:cubicBezTo>
                  <a:cubicBezTo>
                    <a:pt x="7145" y="30206"/>
                    <a:pt x="444" y="23505"/>
                    <a:pt x="444" y="15240"/>
                  </a:cubicBezTo>
                  <a:cubicBezTo>
                    <a:pt x="444" y="6974"/>
                    <a:pt x="7145" y="273"/>
                    <a:pt x="15411" y="273"/>
                  </a:cubicBezTo>
                  <a:cubicBezTo>
                    <a:pt x="23677" y="273"/>
                    <a:pt x="30378" y="6974"/>
                    <a:pt x="30378" y="15240"/>
                  </a:cubicBezTo>
                  <a:close/>
                </a:path>
              </a:pathLst>
            </a:custGeom>
            <a:solidFill>
              <a:srgbClr val="37598C"/>
            </a:solidFill>
            <a:ln w="6350" cap="flat">
              <a:noFill/>
              <a:prstDash val="solid"/>
              <a:round/>
            </a:ln>
          </p:spPr>
          <p:txBody>
            <a:bodyPr rtlCol="0" anchor="ctr"/>
            <a:lstStyle/>
            <a:p>
              <a:endParaRPr lang="en-US"/>
            </a:p>
          </p:txBody>
        </p:sp>
        <p:sp>
          <p:nvSpPr>
            <p:cNvPr id="1174" name="Freeform: Shape 1173">
              <a:extLst>
                <a:ext uri="{FF2B5EF4-FFF2-40B4-BE49-F238E27FC236}">
                  <a16:creationId xmlns:a16="http://schemas.microsoft.com/office/drawing/2014/main" id="{E9AFFA40-BDD7-A6DE-57B3-60859B7678FC}"/>
                </a:ext>
              </a:extLst>
            </p:cNvPr>
            <p:cNvSpPr/>
            <p:nvPr/>
          </p:nvSpPr>
          <p:spPr>
            <a:xfrm>
              <a:off x="6070661" y="3948240"/>
              <a:ext cx="29933" cy="29933"/>
            </a:xfrm>
            <a:custGeom>
              <a:avLst/>
              <a:gdLst>
                <a:gd name="connsiteX0" fmla="*/ 30378 w 29933"/>
                <a:gd name="connsiteY0" fmla="*/ 15238 h 29933"/>
                <a:gd name="connsiteX1" fmla="*/ 15412 w 29933"/>
                <a:gd name="connsiteY1" fmla="*/ 30205 h 29933"/>
                <a:gd name="connsiteX2" fmla="*/ 445 w 29933"/>
                <a:gd name="connsiteY2" fmla="*/ 15238 h 29933"/>
                <a:gd name="connsiteX3" fmla="*/ 15412 w 29933"/>
                <a:gd name="connsiteY3" fmla="*/ 272 h 29933"/>
                <a:gd name="connsiteX4" fmla="*/ 30378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38"/>
                  </a:moveTo>
                  <a:cubicBezTo>
                    <a:pt x="30378" y="23504"/>
                    <a:pt x="23677" y="30205"/>
                    <a:pt x="15412" y="30205"/>
                  </a:cubicBezTo>
                  <a:cubicBezTo>
                    <a:pt x="7146" y="30205"/>
                    <a:pt x="445" y="23504"/>
                    <a:pt x="445" y="15238"/>
                  </a:cubicBezTo>
                  <a:cubicBezTo>
                    <a:pt x="445" y="6972"/>
                    <a:pt x="7146" y="272"/>
                    <a:pt x="15412" y="272"/>
                  </a:cubicBezTo>
                  <a:cubicBezTo>
                    <a:pt x="23677" y="272"/>
                    <a:pt x="30378" y="6972"/>
                    <a:pt x="30378" y="15238"/>
                  </a:cubicBezTo>
                  <a:close/>
                </a:path>
              </a:pathLst>
            </a:custGeom>
            <a:solidFill>
              <a:srgbClr val="31668D"/>
            </a:solidFill>
            <a:ln w="6350" cap="flat">
              <a:noFill/>
              <a:prstDash val="solid"/>
              <a:round/>
            </a:ln>
          </p:spPr>
          <p:txBody>
            <a:bodyPr rtlCol="0" anchor="ctr"/>
            <a:lstStyle/>
            <a:p>
              <a:endParaRPr lang="en-US"/>
            </a:p>
          </p:txBody>
        </p:sp>
        <p:sp>
          <p:nvSpPr>
            <p:cNvPr id="1175" name="Freeform: Shape 1174">
              <a:extLst>
                <a:ext uri="{FF2B5EF4-FFF2-40B4-BE49-F238E27FC236}">
                  <a16:creationId xmlns:a16="http://schemas.microsoft.com/office/drawing/2014/main" id="{27205307-6BDC-D1BF-6FDF-DF7B6B87B1F8}"/>
                </a:ext>
              </a:extLst>
            </p:cNvPr>
            <p:cNvSpPr/>
            <p:nvPr/>
          </p:nvSpPr>
          <p:spPr>
            <a:xfrm>
              <a:off x="6049990" y="3961545"/>
              <a:ext cx="29933" cy="29933"/>
            </a:xfrm>
            <a:custGeom>
              <a:avLst/>
              <a:gdLst>
                <a:gd name="connsiteX0" fmla="*/ 30376 w 29933"/>
                <a:gd name="connsiteY0" fmla="*/ 15240 h 29933"/>
                <a:gd name="connsiteX1" fmla="*/ 15409 w 29933"/>
                <a:gd name="connsiteY1" fmla="*/ 30206 h 29933"/>
                <a:gd name="connsiteX2" fmla="*/ 443 w 29933"/>
                <a:gd name="connsiteY2" fmla="*/ 15240 h 29933"/>
                <a:gd name="connsiteX3" fmla="*/ 15409 w 29933"/>
                <a:gd name="connsiteY3" fmla="*/ 273 h 29933"/>
                <a:gd name="connsiteX4" fmla="*/ 30376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40"/>
                  </a:moveTo>
                  <a:cubicBezTo>
                    <a:pt x="30376" y="23505"/>
                    <a:pt x="23675" y="30206"/>
                    <a:pt x="15409" y="30206"/>
                  </a:cubicBezTo>
                  <a:cubicBezTo>
                    <a:pt x="7144" y="30206"/>
                    <a:pt x="443" y="23505"/>
                    <a:pt x="443" y="15240"/>
                  </a:cubicBezTo>
                  <a:cubicBezTo>
                    <a:pt x="443" y="6974"/>
                    <a:pt x="7144" y="273"/>
                    <a:pt x="15409" y="273"/>
                  </a:cubicBezTo>
                  <a:cubicBezTo>
                    <a:pt x="23675" y="273"/>
                    <a:pt x="30376" y="6974"/>
                    <a:pt x="30376" y="15240"/>
                  </a:cubicBezTo>
                  <a:close/>
                </a:path>
              </a:pathLst>
            </a:custGeom>
            <a:solidFill>
              <a:srgbClr val="3C4D8A"/>
            </a:solidFill>
            <a:ln w="6350" cap="flat">
              <a:noFill/>
              <a:prstDash val="solid"/>
              <a:round/>
            </a:ln>
          </p:spPr>
          <p:txBody>
            <a:bodyPr rtlCol="0" anchor="ctr"/>
            <a:lstStyle/>
            <a:p>
              <a:endParaRPr lang="en-US"/>
            </a:p>
          </p:txBody>
        </p:sp>
        <p:sp>
          <p:nvSpPr>
            <p:cNvPr id="1176" name="Freeform: Shape 1175">
              <a:extLst>
                <a:ext uri="{FF2B5EF4-FFF2-40B4-BE49-F238E27FC236}">
                  <a16:creationId xmlns:a16="http://schemas.microsoft.com/office/drawing/2014/main" id="{5BAF8E80-A028-85C2-82D8-3054EDF2F11B}"/>
                </a:ext>
              </a:extLst>
            </p:cNvPr>
            <p:cNvSpPr/>
            <p:nvPr/>
          </p:nvSpPr>
          <p:spPr>
            <a:xfrm>
              <a:off x="6090843" y="3960311"/>
              <a:ext cx="29933" cy="29933"/>
            </a:xfrm>
            <a:custGeom>
              <a:avLst/>
              <a:gdLst>
                <a:gd name="connsiteX0" fmla="*/ 30380 w 29933"/>
                <a:gd name="connsiteY0" fmla="*/ 15239 h 29933"/>
                <a:gd name="connsiteX1" fmla="*/ 15414 w 29933"/>
                <a:gd name="connsiteY1" fmla="*/ 30206 h 29933"/>
                <a:gd name="connsiteX2" fmla="*/ 447 w 29933"/>
                <a:gd name="connsiteY2" fmla="*/ 15239 h 29933"/>
                <a:gd name="connsiteX3" fmla="*/ 15414 w 29933"/>
                <a:gd name="connsiteY3" fmla="*/ 273 h 29933"/>
                <a:gd name="connsiteX4" fmla="*/ 30380 w 29933"/>
                <a:gd name="connsiteY4" fmla="*/ 1523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39"/>
                  </a:moveTo>
                  <a:cubicBezTo>
                    <a:pt x="30380" y="23505"/>
                    <a:pt x="23680" y="30206"/>
                    <a:pt x="15414" y="30206"/>
                  </a:cubicBezTo>
                  <a:cubicBezTo>
                    <a:pt x="7148" y="30206"/>
                    <a:pt x="447" y="23505"/>
                    <a:pt x="447" y="15239"/>
                  </a:cubicBezTo>
                  <a:cubicBezTo>
                    <a:pt x="447" y="6974"/>
                    <a:pt x="7148" y="273"/>
                    <a:pt x="15414" y="273"/>
                  </a:cubicBezTo>
                  <a:cubicBezTo>
                    <a:pt x="23680" y="273"/>
                    <a:pt x="30380" y="6974"/>
                    <a:pt x="30380" y="15239"/>
                  </a:cubicBezTo>
                  <a:close/>
                </a:path>
              </a:pathLst>
            </a:custGeom>
            <a:solidFill>
              <a:srgbClr val="37598C"/>
            </a:solidFill>
            <a:ln w="6350" cap="flat">
              <a:noFill/>
              <a:prstDash val="solid"/>
              <a:round/>
            </a:ln>
          </p:spPr>
          <p:txBody>
            <a:bodyPr rtlCol="0" anchor="ctr"/>
            <a:lstStyle/>
            <a:p>
              <a:endParaRPr lang="en-US"/>
            </a:p>
          </p:txBody>
        </p:sp>
        <p:sp>
          <p:nvSpPr>
            <p:cNvPr id="1177" name="Freeform: Shape 1176">
              <a:extLst>
                <a:ext uri="{FF2B5EF4-FFF2-40B4-BE49-F238E27FC236}">
                  <a16:creationId xmlns:a16="http://schemas.microsoft.com/office/drawing/2014/main" id="{3C5C8A69-810E-6729-3C35-17081D6E4786}"/>
                </a:ext>
              </a:extLst>
            </p:cNvPr>
            <p:cNvSpPr/>
            <p:nvPr/>
          </p:nvSpPr>
          <p:spPr>
            <a:xfrm>
              <a:off x="6041190" y="3971786"/>
              <a:ext cx="29933" cy="29933"/>
            </a:xfrm>
            <a:custGeom>
              <a:avLst/>
              <a:gdLst>
                <a:gd name="connsiteX0" fmla="*/ 30375 w 29933"/>
                <a:gd name="connsiteY0" fmla="*/ 15241 h 29933"/>
                <a:gd name="connsiteX1" fmla="*/ 15408 w 29933"/>
                <a:gd name="connsiteY1" fmla="*/ 30207 h 29933"/>
                <a:gd name="connsiteX2" fmla="*/ 442 w 29933"/>
                <a:gd name="connsiteY2" fmla="*/ 15241 h 29933"/>
                <a:gd name="connsiteX3" fmla="*/ 15408 w 29933"/>
                <a:gd name="connsiteY3" fmla="*/ 274 h 29933"/>
                <a:gd name="connsiteX4" fmla="*/ 30375 w 29933"/>
                <a:gd name="connsiteY4" fmla="*/ 1524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41"/>
                  </a:moveTo>
                  <a:cubicBezTo>
                    <a:pt x="30375" y="23507"/>
                    <a:pt x="23674" y="30207"/>
                    <a:pt x="15408" y="30207"/>
                  </a:cubicBezTo>
                  <a:cubicBezTo>
                    <a:pt x="7143" y="30207"/>
                    <a:pt x="442" y="23507"/>
                    <a:pt x="442" y="15241"/>
                  </a:cubicBezTo>
                  <a:cubicBezTo>
                    <a:pt x="442" y="6975"/>
                    <a:pt x="7143" y="274"/>
                    <a:pt x="15408" y="274"/>
                  </a:cubicBezTo>
                  <a:cubicBezTo>
                    <a:pt x="23674" y="274"/>
                    <a:pt x="30375" y="6975"/>
                    <a:pt x="30375" y="15241"/>
                  </a:cubicBezTo>
                  <a:close/>
                </a:path>
              </a:pathLst>
            </a:custGeom>
            <a:solidFill>
              <a:srgbClr val="46317E"/>
            </a:solidFill>
            <a:ln w="6350" cap="flat">
              <a:noFill/>
              <a:prstDash val="solid"/>
              <a:round/>
            </a:ln>
          </p:spPr>
          <p:txBody>
            <a:bodyPr rtlCol="0" anchor="ctr"/>
            <a:lstStyle/>
            <a:p>
              <a:endParaRPr lang="en-US"/>
            </a:p>
          </p:txBody>
        </p:sp>
        <p:sp>
          <p:nvSpPr>
            <p:cNvPr id="1178" name="Freeform: Shape 1177">
              <a:extLst>
                <a:ext uri="{FF2B5EF4-FFF2-40B4-BE49-F238E27FC236}">
                  <a16:creationId xmlns:a16="http://schemas.microsoft.com/office/drawing/2014/main" id="{EDD1F351-C1AD-4C02-10D6-BAA8E57116FA}"/>
                </a:ext>
              </a:extLst>
            </p:cNvPr>
            <p:cNvSpPr/>
            <p:nvPr/>
          </p:nvSpPr>
          <p:spPr>
            <a:xfrm>
              <a:off x="6100803" y="3941673"/>
              <a:ext cx="29933" cy="29933"/>
            </a:xfrm>
            <a:custGeom>
              <a:avLst/>
              <a:gdLst>
                <a:gd name="connsiteX0" fmla="*/ 30381 w 29933"/>
                <a:gd name="connsiteY0" fmla="*/ 15238 h 29933"/>
                <a:gd name="connsiteX1" fmla="*/ 15415 w 29933"/>
                <a:gd name="connsiteY1" fmla="*/ 30204 h 29933"/>
                <a:gd name="connsiteX2" fmla="*/ 448 w 29933"/>
                <a:gd name="connsiteY2" fmla="*/ 15238 h 29933"/>
                <a:gd name="connsiteX3" fmla="*/ 15415 w 29933"/>
                <a:gd name="connsiteY3" fmla="*/ 271 h 29933"/>
                <a:gd name="connsiteX4" fmla="*/ 30381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38"/>
                  </a:moveTo>
                  <a:cubicBezTo>
                    <a:pt x="30381" y="23503"/>
                    <a:pt x="23681" y="30204"/>
                    <a:pt x="15415" y="30204"/>
                  </a:cubicBezTo>
                  <a:cubicBezTo>
                    <a:pt x="7149" y="30204"/>
                    <a:pt x="448" y="23503"/>
                    <a:pt x="448" y="15238"/>
                  </a:cubicBezTo>
                  <a:cubicBezTo>
                    <a:pt x="448" y="6972"/>
                    <a:pt x="7149" y="271"/>
                    <a:pt x="15415" y="271"/>
                  </a:cubicBezTo>
                  <a:cubicBezTo>
                    <a:pt x="23681" y="271"/>
                    <a:pt x="30381" y="6972"/>
                    <a:pt x="30381" y="15238"/>
                  </a:cubicBezTo>
                  <a:close/>
                </a:path>
              </a:pathLst>
            </a:custGeom>
            <a:solidFill>
              <a:srgbClr val="2B738E"/>
            </a:solidFill>
            <a:ln w="6350" cap="flat">
              <a:noFill/>
              <a:prstDash val="solid"/>
              <a:round/>
            </a:ln>
          </p:spPr>
          <p:txBody>
            <a:bodyPr rtlCol="0" anchor="ctr"/>
            <a:lstStyle/>
            <a:p>
              <a:endParaRPr lang="en-US"/>
            </a:p>
          </p:txBody>
        </p:sp>
        <p:sp>
          <p:nvSpPr>
            <p:cNvPr id="1179" name="Freeform: Shape 1178">
              <a:extLst>
                <a:ext uri="{FF2B5EF4-FFF2-40B4-BE49-F238E27FC236}">
                  <a16:creationId xmlns:a16="http://schemas.microsoft.com/office/drawing/2014/main" id="{645FBD8D-9145-5558-5EA3-FB76AFDEFAEB}"/>
                </a:ext>
              </a:extLst>
            </p:cNvPr>
            <p:cNvSpPr/>
            <p:nvPr/>
          </p:nvSpPr>
          <p:spPr>
            <a:xfrm>
              <a:off x="6047873" y="3948820"/>
              <a:ext cx="29933" cy="29933"/>
            </a:xfrm>
            <a:custGeom>
              <a:avLst/>
              <a:gdLst>
                <a:gd name="connsiteX0" fmla="*/ 30376 w 29933"/>
                <a:gd name="connsiteY0" fmla="*/ 15238 h 29933"/>
                <a:gd name="connsiteX1" fmla="*/ 15409 w 29933"/>
                <a:gd name="connsiteY1" fmla="*/ 30205 h 29933"/>
                <a:gd name="connsiteX2" fmla="*/ 443 w 29933"/>
                <a:gd name="connsiteY2" fmla="*/ 15238 h 29933"/>
                <a:gd name="connsiteX3" fmla="*/ 15409 w 29933"/>
                <a:gd name="connsiteY3" fmla="*/ 272 h 29933"/>
                <a:gd name="connsiteX4" fmla="*/ 30376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38"/>
                  </a:moveTo>
                  <a:cubicBezTo>
                    <a:pt x="30376" y="23504"/>
                    <a:pt x="23675" y="30205"/>
                    <a:pt x="15409" y="30205"/>
                  </a:cubicBezTo>
                  <a:cubicBezTo>
                    <a:pt x="7143" y="30205"/>
                    <a:pt x="443" y="23504"/>
                    <a:pt x="443" y="15238"/>
                  </a:cubicBezTo>
                  <a:cubicBezTo>
                    <a:pt x="443" y="6972"/>
                    <a:pt x="7143" y="272"/>
                    <a:pt x="15409" y="272"/>
                  </a:cubicBezTo>
                  <a:cubicBezTo>
                    <a:pt x="23675" y="272"/>
                    <a:pt x="30376" y="6972"/>
                    <a:pt x="30376" y="15238"/>
                  </a:cubicBezTo>
                  <a:close/>
                </a:path>
              </a:pathLst>
            </a:custGeom>
            <a:solidFill>
              <a:srgbClr val="38568B"/>
            </a:solidFill>
            <a:ln w="6350" cap="flat">
              <a:noFill/>
              <a:prstDash val="solid"/>
              <a:round/>
            </a:ln>
          </p:spPr>
          <p:txBody>
            <a:bodyPr rtlCol="0" anchor="ctr"/>
            <a:lstStyle/>
            <a:p>
              <a:endParaRPr lang="en-US"/>
            </a:p>
          </p:txBody>
        </p:sp>
        <p:sp>
          <p:nvSpPr>
            <p:cNvPr id="1180" name="Freeform: Shape 1179">
              <a:extLst>
                <a:ext uri="{FF2B5EF4-FFF2-40B4-BE49-F238E27FC236}">
                  <a16:creationId xmlns:a16="http://schemas.microsoft.com/office/drawing/2014/main" id="{F23F1692-DD48-99EE-5571-7B4B4EDFC848}"/>
                </a:ext>
              </a:extLst>
            </p:cNvPr>
            <p:cNvSpPr/>
            <p:nvPr/>
          </p:nvSpPr>
          <p:spPr>
            <a:xfrm>
              <a:off x="6026883" y="3967098"/>
              <a:ext cx="29933" cy="29933"/>
            </a:xfrm>
            <a:custGeom>
              <a:avLst/>
              <a:gdLst>
                <a:gd name="connsiteX0" fmla="*/ 30374 w 29933"/>
                <a:gd name="connsiteY0" fmla="*/ 15240 h 29933"/>
                <a:gd name="connsiteX1" fmla="*/ 15407 w 29933"/>
                <a:gd name="connsiteY1" fmla="*/ 30207 h 29933"/>
                <a:gd name="connsiteX2" fmla="*/ 440 w 29933"/>
                <a:gd name="connsiteY2" fmla="*/ 15240 h 29933"/>
                <a:gd name="connsiteX3" fmla="*/ 15407 w 29933"/>
                <a:gd name="connsiteY3" fmla="*/ 274 h 29933"/>
                <a:gd name="connsiteX4" fmla="*/ 30374 w 29933"/>
                <a:gd name="connsiteY4" fmla="*/ 1524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40"/>
                  </a:moveTo>
                  <a:cubicBezTo>
                    <a:pt x="30374" y="23506"/>
                    <a:pt x="23673" y="30207"/>
                    <a:pt x="15407" y="30207"/>
                  </a:cubicBezTo>
                  <a:cubicBezTo>
                    <a:pt x="7141" y="30207"/>
                    <a:pt x="440" y="23506"/>
                    <a:pt x="440" y="15240"/>
                  </a:cubicBezTo>
                  <a:cubicBezTo>
                    <a:pt x="440" y="6974"/>
                    <a:pt x="7141" y="274"/>
                    <a:pt x="15407" y="274"/>
                  </a:cubicBezTo>
                  <a:cubicBezTo>
                    <a:pt x="23673" y="274"/>
                    <a:pt x="30374" y="6974"/>
                    <a:pt x="30374" y="15240"/>
                  </a:cubicBezTo>
                  <a:close/>
                </a:path>
              </a:pathLst>
            </a:custGeom>
            <a:solidFill>
              <a:srgbClr val="47186A"/>
            </a:solidFill>
            <a:ln w="6350" cap="flat">
              <a:noFill/>
              <a:prstDash val="solid"/>
              <a:round/>
            </a:ln>
          </p:spPr>
          <p:txBody>
            <a:bodyPr rtlCol="0" anchor="ctr"/>
            <a:lstStyle/>
            <a:p>
              <a:endParaRPr lang="en-US"/>
            </a:p>
          </p:txBody>
        </p:sp>
        <p:sp>
          <p:nvSpPr>
            <p:cNvPr id="1181" name="Freeform: Shape 1180">
              <a:extLst>
                <a:ext uri="{FF2B5EF4-FFF2-40B4-BE49-F238E27FC236}">
                  <a16:creationId xmlns:a16="http://schemas.microsoft.com/office/drawing/2014/main" id="{E89580D2-44F9-5065-7E0C-07F5F74C895B}"/>
                </a:ext>
              </a:extLst>
            </p:cNvPr>
            <p:cNvSpPr/>
            <p:nvPr/>
          </p:nvSpPr>
          <p:spPr>
            <a:xfrm>
              <a:off x="6040198" y="3942669"/>
              <a:ext cx="29933" cy="29933"/>
            </a:xfrm>
            <a:custGeom>
              <a:avLst/>
              <a:gdLst>
                <a:gd name="connsiteX0" fmla="*/ 30375 w 29933"/>
                <a:gd name="connsiteY0" fmla="*/ 15238 h 29933"/>
                <a:gd name="connsiteX1" fmla="*/ 15408 w 29933"/>
                <a:gd name="connsiteY1" fmla="*/ 30204 h 29933"/>
                <a:gd name="connsiteX2" fmla="*/ 442 w 29933"/>
                <a:gd name="connsiteY2" fmla="*/ 15238 h 29933"/>
                <a:gd name="connsiteX3" fmla="*/ 15408 w 29933"/>
                <a:gd name="connsiteY3" fmla="*/ 271 h 29933"/>
                <a:gd name="connsiteX4" fmla="*/ 30375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38"/>
                  </a:moveTo>
                  <a:cubicBezTo>
                    <a:pt x="30375" y="23503"/>
                    <a:pt x="23674" y="30204"/>
                    <a:pt x="15408" y="30204"/>
                  </a:cubicBezTo>
                  <a:cubicBezTo>
                    <a:pt x="7143" y="30204"/>
                    <a:pt x="442" y="23503"/>
                    <a:pt x="442" y="15238"/>
                  </a:cubicBezTo>
                  <a:cubicBezTo>
                    <a:pt x="442" y="6972"/>
                    <a:pt x="7143" y="271"/>
                    <a:pt x="15408" y="271"/>
                  </a:cubicBezTo>
                  <a:cubicBezTo>
                    <a:pt x="23674" y="271"/>
                    <a:pt x="30375" y="6972"/>
                    <a:pt x="30375" y="15238"/>
                  </a:cubicBezTo>
                  <a:close/>
                </a:path>
              </a:pathLst>
            </a:custGeom>
            <a:solidFill>
              <a:srgbClr val="345F8D"/>
            </a:solidFill>
            <a:ln w="6350" cap="flat">
              <a:noFill/>
              <a:prstDash val="solid"/>
              <a:round/>
            </a:ln>
          </p:spPr>
          <p:txBody>
            <a:bodyPr rtlCol="0" anchor="ctr"/>
            <a:lstStyle/>
            <a:p>
              <a:endParaRPr lang="en-US"/>
            </a:p>
          </p:txBody>
        </p:sp>
        <p:sp>
          <p:nvSpPr>
            <p:cNvPr id="1182" name="Freeform: Shape 1181">
              <a:extLst>
                <a:ext uri="{FF2B5EF4-FFF2-40B4-BE49-F238E27FC236}">
                  <a16:creationId xmlns:a16="http://schemas.microsoft.com/office/drawing/2014/main" id="{7FB81B15-42D4-DFE1-513F-233AE1FB02DA}"/>
                </a:ext>
              </a:extLst>
            </p:cNvPr>
            <p:cNvSpPr/>
            <p:nvPr/>
          </p:nvSpPr>
          <p:spPr>
            <a:xfrm>
              <a:off x="6009477" y="3947289"/>
              <a:ext cx="29933" cy="29933"/>
            </a:xfrm>
            <a:custGeom>
              <a:avLst/>
              <a:gdLst>
                <a:gd name="connsiteX0" fmla="*/ 30372 w 29933"/>
                <a:gd name="connsiteY0" fmla="*/ 15238 h 29933"/>
                <a:gd name="connsiteX1" fmla="*/ 15405 w 29933"/>
                <a:gd name="connsiteY1" fmla="*/ 30205 h 29933"/>
                <a:gd name="connsiteX2" fmla="*/ 438 w 29933"/>
                <a:gd name="connsiteY2" fmla="*/ 15238 h 29933"/>
                <a:gd name="connsiteX3" fmla="*/ 15405 w 29933"/>
                <a:gd name="connsiteY3" fmla="*/ 271 h 29933"/>
                <a:gd name="connsiteX4" fmla="*/ 30372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38"/>
                  </a:moveTo>
                  <a:cubicBezTo>
                    <a:pt x="30372" y="23504"/>
                    <a:pt x="23671" y="30205"/>
                    <a:pt x="15405" y="30205"/>
                  </a:cubicBezTo>
                  <a:cubicBezTo>
                    <a:pt x="7139" y="30205"/>
                    <a:pt x="438" y="23504"/>
                    <a:pt x="438" y="15238"/>
                  </a:cubicBezTo>
                  <a:cubicBezTo>
                    <a:pt x="438" y="6972"/>
                    <a:pt x="7139" y="271"/>
                    <a:pt x="15405" y="271"/>
                  </a:cubicBezTo>
                  <a:cubicBezTo>
                    <a:pt x="23671" y="271"/>
                    <a:pt x="30372" y="6972"/>
                    <a:pt x="30372" y="15238"/>
                  </a:cubicBezTo>
                  <a:close/>
                </a:path>
              </a:pathLst>
            </a:custGeom>
            <a:solidFill>
              <a:srgbClr val="39548B"/>
            </a:solidFill>
            <a:ln w="6350" cap="flat">
              <a:noFill/>
              <a:prstDash val="solid"/>
              <a:round/>
            </a:ln>
          </p:spPr>
          <p:txBody>
            <a:bodyPr rtlCol="0" anchor="ctr"/>
            <a:lstStyle/>
            <a:p>
              <a:endParaRPr lang="en-US"/>
            </a:p>
          </p:txBody>
        </p:sp>
        <p:sp>
          <p:nvSpPr>
            <p:cNvPr id="1183" name="Freeform: Shape 1182">
              <a:extLst>
                <a:ext uri="{FF2B5EF4-FFF2-40B4-BE49-F238E27FC236}">
                  <a16:creationId xmlns:a16="http://schemas.microsoft.com/office/drawing/2014/main" id="{2CDC3B54-092F-B928-0066-B1B7F6C8642B}"/>
                </a:ext>
              </a:extLst>
            </p:cNvPr>
            <p:cNvSpPr/>
            <p:nvPr/>
          </p:nvSpPr>
          <p:spPr>
            <a:xfrm>
              <a:off x="6239357" y="3939914"/>
              <a:ext cx="29933" cy="29933"/>
            </a:xfrm>
            <a:custGeom>
              <a:avLst/>
              <a:gdLst>
                <a:gd name="connsiteX0" fmla="*/ 30396 w 29933"/>
                <a:gd name="connsiteY0" fmla="*/ 15237 h 29933"/>
                <a:gd name="connsiteX1" fmla="*/ 15429 w 29933"/>
                <a:gd name="connsiteY1" fmla="*/ 30204 h 29933"/>
                <a:gd name="connsiteX2" fmla="*/ 463 w 29933"/>
                <a:gd name="connsiteY2" fmla="*/ 15237 h 29933"/>
                <a:gd name="connsiteX3" fmla="*/ 15429 w 29933"/>
                <a:gd name="connsiteY3" fmla="*/ 271 h 29933"/>
                <a:gd name="connsiteX4" fmla="*/ 30396 w 29933"/>
                <a:gd name="connsiteY4" fmla="*/ 1523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96" y="15237"/>
                  </a:moveTo>
                  <a:cubicBezTo>
                    <a:pt x="30396" y="23503"/>
                    <a:pt x="23695" y="30204"/>
                    <a:pt x="15429" y="30204"/>
                  </a:cubicBezTo>
                  <a:cubicBezTo>
                    <a:pt x="7163" y="30204"/>
                    <a:pt x="463" y="23503"/>
                    <a:pt x="463" y="15237"/>
                  </a:cubicBezTo>
                  <a:cubicBezTo>
                    <a:pt x="463" y="6972"/>
                    <a:pt x="7163" y="271"/>
                    <a:pt x="15429" y="271"/>
                  </a:cubicBezTo>
                  <a:cubicBezTo>
                    <a:pt x="23695" y="271"/>
                    <a:pt x="30396" y="6972"/>
                    <a:pt x="30396" y="15237"/>
                  </a:cubicBezTo>
                  <a:close/>
                </a:path>
              </a:pathLst>
            </a:custGeom>
            <a:solidFill>
              <a:srgbClr val="24848D"/>
            </a:solidFill>
            <a:ln w="6350" cap="flat">
              <a:noFill/>
              <a:prstDash val="solid"/>
              <a:round/>
            </a:ln>
          </p:spPr>
          <p:txBody>
            <a:bodyPr rtlCol="0" anchor="ctr"/>
            <a:lstStyle/>
            <a:p>
              <a:endParaRPr lang="en-US"/>
            </a:p>
          </p:txBody>
        </p:sp>
        <p:sp>
          <p:nvSpPr>
            <p:cNvPr id="1184" name="Freeform: Shape 1183">
              <a:extLst>
                <a:ext uri="{FF2B5EF4-FFF2-40B4-BE49-F238E27FC236}">
                  <a16:creationId xmlns:a16="http://schemas.microsoft.com/office/drawing/2014/main" id="{2548B1A1-3289-F9F6-0DD9-13EDA2202994}"/>
                </a:ext>
              </a:extLst>
            </p:cNvPr>
            <p:cNvSpPr/>
            <p:nvPr/>
          </p:nvSpPr>
          <p:spPr>
            <a:xfrm>
              <a:off x="6039255" y="3956628"/>
              <a:ext cx="29933" cy="29933"/>
            </a:xfrm>
            <a:custGeom>
              <a:avLst/>
              <a:gdLst>
                <a:gd name="connsiteX0" fmla="*/ 30375 w 29933"/>
                <a:gd name="connsiteY0" fmla="*/ 15239 h 29933"/>
                <a:gd name="connsiteX1" fmla="*/ 15408 w 29933"/>
                <a:gd name="connsiteY1" fmla="*/ 30206 h 29933"/>
                <a:gd name="connsiteX2" fmla="*/ 442 w 29933"/>
                <a:gd name="connsiteY2" fmla="*/ 15239 h 29933"/>
                <a:gd name="connsiteX3" fmla="*/ 15408 w 29933"/>
                <a:gd name="connsiteY3" fmla="*/ 272 h 29933"/>
                <a:gd name="connsiteX4" fmla="*/ 30375 w 29933"/>
                <a:gd name="connsiteY4" fmla="*/ 1523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39"/>
                  </a:moveTo>
                  <a:cubicBezTo>
                    <a:pt x="30375" y="23505"/>
                    <a:pt x="23674" y="30206"/>
                    <a:pt x="15408" y="30206"/>
                  </a:cubicBezTo>
                  <a:cubicBezTo>
                    <a:pt x="7142" y="30206"/>
                    <a:pt x="442" y="23505"/>
                    <a:pt x="442" y="15239"/>
                  </a:cubicBezTo>
                  <a:cubicBezTo>
                    <a:pt x="442" y="6973"/>
                    <a:pt x="7142" y="272"/>
                    <a:pt x="15408" y="272"/>
                  </a:cubicBezTo>
                  <a:cubicBezTo>
                    <a:pt x="23674" y="272"/>
                    <a:pt x="30375" y="6973"/>
                    <a:pt x="30375" y="15239"/>
                  </a:cubicBezTo>
                  <a:close/>
                </a:path>
              </a:pathLst>
            </a:custGeom>
            <a:solidFill>
              <a:srgbClr val="45347F"/>
            </a:solidFill>
            <a:ln w="6350" cap="flat">
              <a:noFill/>
              <a:prstDash val="solid"/>
              <a:round/>
            </a:ln>
          </p:spPr>
          <p:txBody>
            <a:bodyPr rtlCol="0" anchor="ctr"/>
            <a:lstStyle/>
            <a:p>
              <a:endParaRPr lang="en-US"/>
            </a:p>
          </p:txBody>
        </p:sp>
        <p:sp>
          <p:nvSpPr>
            <p:cNvPr id="1185" name="Freeform: Shape 1184">
              <a:extLst>
                <a:ext uri="{FF2B5EF4-FFF2-40B4-BE49-F238E27FC236}">
                  <a16:creationId xmlns:a16="http://schemas.microsoft.com/office/drawing/2014/main" id="{2C4CA32C-7950-077B-E2DC-A385B8A9CB82}"/>
                </a:ext>
              </a:extLst>
            </p:cNvPr>
            <p:cNvSpPr/>
            <p:nvPr/>
          </p:nvSpPr>
          <p:spPr>
            <a:xfrm>
              <a:off x="6088844" y="3948265"/>
              <a:ext cx="29933" cy="29933"/>
            </a:xfrm>
            <a:custGeom>
              <a:avLst/>
              <a:gdLst>
                <a:gd name="connsiteX0" fmla="*/ 30380 w 29933"/>
                <a:gd name="connsiteY0" fmla="*/ 15238 h 29933"/>
                <a:gd name="connsiteX1" fmla="*/ 15413 w 29933"/>
                <a:gd name="connsiteY1" fmla="*/ 30205 h 29933"/>
                <a:gd name="connsiteX2" fmla="*/ 447 w 29933"/>
                <a:gd name="connsiteY2" fmla="*/ 15238 h 29933"/>
                <a:gd name="connsiteX3" fmla="*/ 15413 w 29933"/>
                <a:gd name="connsiteY3" fmla="*/ 272 h 29933"/>
                <a:gd name="connsiteX4" fmla="*/ 30380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0" y="15238"/>
                  </a:moveTo>
                  <a:cubicBezTo>
                    <a:pt x="30380" y="23504"/>
                    <a:pt x="23679" y="30205"/>
                    <a:pt x="15413" y="30205"/>
                  </a:cubicBezTo>
                  <a:cubicBezTo>
                    <a:pt x="7148" y="30205"/>
                    <a:pt x="447" y="23504"/>
                    <a:pt x="447" y="15238"/>
                  </a:cubicBezTo>
                  <a:cubicBezTo>
                    <a:pt x="447" y="6972"/>
                    <a:pt x="7148" y="272"/>
                    <a:pt x="15413" y="272"/>
                  </a:cubicBezTo>
                  <a:cubicBezTo>
                    <a:pt x="23679" y="272"/>
                    <a:pt x="30380" y="6972"/>
                    <a:pt x="30380" y="15238"/>
                  </a:cubicBezTo>
                  <a:close/>
                </a:path>
              </a:pathLst>
            </a:custGeom>
            <a:solidFill>
              <a:srgbClr val="481D6F"/>
            </a:solidFill>
            <a:ln w="6350" cap="flat">
              <a:noFill/>
              <a:prstDash val="solid"/>
              <a:round/>
            </a:ln>
          </p:spPr>
          <p:txBody>
            <a:bodyPr rtlCol="0" anchor="ctr"/>
            <a:lstStyle/>
            <a:p>
              <a:endParaRPr lang="en-US"/>
            </a:p>
          </p:txBody>
        </p:sp>
        <p:sp>
          <p:nvSpPr>
            <p:cNvPr id="1186" name="Freeform: Shape 1185">
              <a:extLst>
                <a:ext uri="{FF2B5EF4-FFF2-40B4-BE49-F238E27FC236}">
                  <a16:creationId xmlns:a16="http://schemas.microsoft.com/office/drawing/2014/main" id="{039BD8A3-4590-3AEB-7474-90449984B743}"/>
                </a:ext>
              </a:extLst>
            </p:cNvPr>
            <p:cNvSpPr/>
            <p:nvPr/>
          </p:nvSpPr>
          <p:spPr>
            <a:xfrm>
              <a:off x="6064858" y="3945628"/>
              <a:ext cx="29933" cy="29933"/>
            </a:xfrm>
            <a:custGeom>
              <a:avLst/>
              <a:gdLst>
                <a:gd name="connsiteX0" fmla="*/ 30378 w 29933"/>
                <a:gd name="connsiteY0" fmla="*/ 15238 h 29933"/>
                <a:gd name="connsiteX1" fmla="*/ 15411 w 29933"/>
                <a:gd name="connsiteY1" fmla="*/ 30205 h 29933"/>
                <a:gd name="connsiteX2" fmla="*/ 444 w 29933"/>
                <a:gd name="connsiteY2" fmla="*/ 15238 h 29933"/>
                <a:gd name="connsiteX3" fmla="*/ 15411 w 29933"/>
                <a:gd name="connsiteY3" fmla="*/ 271 h 29933"/>
                <a:gd name="connsiteX4" fmla="*/ 30378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38"/>
                  </a:moveTo>
                  <a:cubicBezTo>
                    <a:pt x="30378" y="23504"/>
                    <a:pt x="23677" y="30205"/>
                    <a:pt x="15411" y="30205"/>
                  </a:cubicBezTo>
                  <a:cubicBezTo>
                    <a:pt x="7145" y="30205"/>
                    <a:pt x="444" y="23504"/>
                    <a:pt x="444" y="15238"/>
                  </a:cubicBezTo>
                  <a:cubicBezTo>
                    <a:pt x="444" y="6972"/>
                    <a:pt x="7145" y="271"/>
                    <a:pt x="15411" y="271"/>
                  </a:cubicBezTo>
                  <a:cubicBezTo>
                    <a:pt x="23677" y="271"/>
                    <a:pt x="30378" y="6972"/>
                    <a:pt x="30378" y="15238"/>
                  </a:cubicBezTo>
                  <a:close/>
                </a:path>
              </a:pathLst>
            </a:custGeom>
            <a:solidFill>
              <a:srgbClr val="462F7C"/>
            </a:solidFill>
            <a:ln w="6350" cap="flat">
              <a:noFill/>
              <a:prstDash val="solid"/>
              <a:round/>
            </a:ln>
          </p:spPr>
          <p:txBody>
            <a:bodyPr rtlCol="0" anchor="ctr"/>
            <a:lstStyle/>
            <a:p>
              <a:endParaRPr lang="en-US"/>
            </a:p>
          </p:txBody>
        </p:sp>
        <p:sp>
          <p:nvSpPr>
            <p:cNvPr id="1187" name="Freeform: Shape 1186">
              <a:extLst>
                <a:ext uri="{FF2B5EF4-FFF2-40B4-BE49-F238E27FC236}">
                  <a16:creationId xmlns:a16="http://schemas.microsoft.com/office/drawing/2014/main" id="{B1DD4121-503D-9412-99D7-942793EACB5D}"/>
                </a:ext>
              </a:extLst>
            </p:cNvPr>
            <p:cNvSpPr/>
            <p:nvPr/>
          </p:nvSpPr>
          <p:spPr>
            <a:xfrm>
              <a:off x="6025504" y="3936069"/>
              <a:ext cx="29933" cy="29933"/>
            </a:xfrm>
            <a:custGeom>
              <a:avLst/>
              <a:gdLst>
                <a:gd name="connsiteX0" fmla="*/ 30373 w 29933"/>
                <a:gd name="connsiteY0" fmla="*/ 15237 h 29933"/>
                <a:gd name="connsiteX1" fmla="*/ 15407 w 29933"/>
                <a:gd name="connsiteY1" fmla="*/ 30204 h 29933"/>
                <a:gd name="connsiteX2" fmla="*/ 440 w 29933"/>
                <a:gd name="connsiteY2" fmla="*/ 15237 h 29933"/>
                <a:gd name="connsiteX3" fmla="*/ 15407 w 29933"/>
                <a:gd name="connsiteY3" fmla="*/ 270 h 29933"/>
                <a:gd name="connsiteX4" fmla="*/ 30373 w 29933"/>
                <a:gd name="connsiteY4" fmla="*/ 1523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37"/>
                  </a:moveTo>
                  <a:cubicBezTo>
                    <a:pt x="30373" y="23503"/>
                    <a:pt x="23673" y="30204"/>
                    <a:pt x="15407" y="30204"/>
                  </a:cubicBezTo>
                  <a:cubicBezTo>
                    <a:pt x="7141" y="30204"/>
                    <a:pt x="440" y="23503"/>
                    <a:pt x="440" y="15237"/>
                  </a:cubicBezTo>
                  <a:cubicBezTo>
                    <a:pt x="440" y="6971"/>
                    <a:pt x="7141" y="270"/>
                    <a:pt x="15407" y="270"/>
                  </a:cubicBezTo>
                  <a:cubicBezTo>
                    <a:pt x="23673" y="270"/>
                    <a:pt x="30373" y="6971"/>
                    <a:pt x="30373" y="15237"/>
                  </a:cubicBezTo>
                  <a:close/>
                </a:path>
              </a:pathLst>
            </a:custGeom>
            <a:solidFill>
              <a:srgbClr val="32628D"/>
            </a:solidFill>
            <a:ln w="6350" cap="flat">
              <a:noFill/>
              <a:prstDash val="solid"/>
              <a:round/>
            </a:ln>
          </p:spPr>
          <p:txBody>
            <a:bodyPr rtlCol="0" anchor="ctr"/>
            <a:lstStyle/>
            <a:p>
              <a:endParaRPr lang="en-US"/>
            </a:p>
          </p:txBody>
        </p:sp>
        <p:sp>
          <p:nvSpPr>
            <p:cNvPr id="1188" name="Freeform: Shape 1187">
              <a:extLst>
                <a:ext uri="{FF2B5EF4-FFF2-40B4-BE49-F238E27FC236}">
                  <a16:creationId xmlns:a16="http://schemas.microsoft.com/office/drawing/2014/main" id="{16D71A2A-048E-7687-993A-ABACC6ECC67C}"/>
                </a:ext>
              </a:extLst>
            </p:cNvPr>
            <p:cNvSpPr/>
            <p:nvPr/>
          </p:nvSpPr>
          <p:spPr>
            <a:xfrm>
              <a:off x="6028043" y="3934547"/>
              <a:ext cx="29933" cy="29933"/>
            </a:xfrm>
            <a:custGeom>
              <a:avLst/>
              <a:gdLst>
                <a:gd name="connsiteX0" fmla="*/ 30374 w 29933"/>
                <a:gd name="connsiteY0" fmla="*/ 15237 h 29933"/>
                <a:gd name="connsiteX1" fmla="*/ 15407 w 29933"/>
                <a:gd name="connsiteY1" fmla="*/ 30203 h 29933"/>
                <a:gd name="connsiteX2" fmla="*/ 440 w 29933"/>
                <a:gd name="connsiteY2" fmla="*/ 15237 h 29933"/>
                <a:gd name="connsiteX3" fmla="*/ 15407 w 29933"/>
                <a:gd name="connsiteY3" fmla="*/ 270 h 29933"/>
                <a:gd name="connsiteX4" fmla="*/ 30374 w 29933"/>
                <a:gd name="connsiteY4" fmla="*/ 1523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37"/>
                  </a:moveTo>
                  <a:cubicBezTo>
                    <a:pt x="30374" y="23503"/>
                    <a:pt x="23673" y="30203"/>
                    <a:pt x="15407" y="30203"/>
                  </a:cubicBezTo>
                  <a:cubicBezTo>
                    <a:pt x="7141" y="30203"/>
                    <a:pt x="440" y="23503"/>
                    <a:pt x="440" y="15237"/>
                  </a:cubicBezTo>
                  <a:cubicBezTo>
                    <a:pt x="440" y="6971"/>
                    <a:pt x="7141" y="270"/>
                    <a:pt x="15407" y="270"/>
                  </a:cubicBezTo>
                  <a:cubicBezTo>
                    <a:pt x="23673" y="270"/>
                    <a:pt x="30374" y="6971"/>
                    <a:pt x="30374" y="15237"/>
                  </a:cubicBezTo>
                  <a:close/>
                </a:path>
              </a:pathLst>
            </a:custGeom>
            <a:solidFill>
              <a:srgbClr val="365A8C"/>
            </a:solidFill>
            <a:ln w="6350" cap="flat">
              <a:noFill/>
              <a:prstDash val="solid"/>
              <a:round/>
            </a:ln>
          </p:spPr>
          <p:txBody>
            <a:bodyPr rtlCol="0" anchor="ctr"/>
            <a:lstStyle/>
            <a:p>
              <a:endParaRPr lang="en-US"/>
            </a:p>
          </p:txBody>
        </p:sp>
        <p:sp>
          <p:nvSpPr>
            <p:cNvPr id="1189" name="Freeform: Shape 1188">
              <a:extLst>
                <a:ext uri="{FF2B5EF4-FFF2-40B4-BE49-F238E27FC236}">
                  <a16:creationId xmlns:a16="http://schemas.microsoft.com/office/drawing/2014/main" id="{56425053-E809-C972-BD80-601081C2E5E3}"/>
                </a:ext>
              </a:extLst>
            </p:cNvPr>
            <p:cNvSpPr/>
            <p:nvPr/>
          </p:nvSpPr>
          <p:spPr>
            <a:xfrm>
              <a:off x="6093470" y="3945531"/>
              <a:ext cx="29933" cy="29933"/>
            </a:xfrm>
            <a:custGeom>
              <a:avLst/>
              <a:gdLst>
                <a:gd name="connsiteX0" fmla="*/ 30381 w 29933"/>
                <a:gd name="connsiteY0" fmla="*/ 15238 h 29933"/>
                <a:gd name="connsiteX1" fmla="*/ 15414 w 29933"/>
                <a:gd name="connsiteY1" fmla="*/ 30205 h 29933"/>
                <a:gd name="connsiteX2" fmla="*/ 447 w 29933"/>
                <a:gd name="connsiteY2" fmla="*/ 15238 h 29933"/>
                <a:gd name="connsiteX3" fmla="*/ 15414 w 29933"/>
                <a:gd name="connsiteY3" fmla="*/ 271 h 29933"/>
                <a:gd name="connsiteX4" fmla="*/ 30381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38"/>
                  </a:moveTo>
                  <a:cubicBezTo>
                    <a:pt x="30381" y="23504"/>
                    <a:pt x="23680" y="30205"/>
                    <a:pt x="15414" y="30205"/>
                  </a:cubicBezTo>
                  <a:cubicBezTo>
                    <a:pt x="7148" y="30205"/>
                    <a:pt x="447" y="23504"/>
                    <a:pt x="447" y="15238"/>
                  </a:cubicBezTo>
                  <a:cubicBezTo>
                    <a:pt x="447" y="6972"/>
                    <a:pt x="7148" y="271"/>
                    <a:pt x="15414" y="271"/>
                  </a:cubicBezTo>
                  <a:cubicBezTo>
                    <a:pt x="23680" y="271"/>
                    <a:pt x="30381" y="6972"/>
                    <a:pt x="30381" y="15238"/>
                  </a:cubicBezTo>
                  <a:close/>
                </a:path>
              </a:pathLst>
            </a:custGeom>
            <a:solidFill>
              <a:srgbClr val="45347F"/>
            </a:solidFill>
            <a:ln w="6350" cap="flat">
              <a:noFill/>
              <a:prstDash val="solid"/>
              <a:round/>
            </a:ln>
          </p:spPr>
          <p:txBody>
            <a:bodyPr rtlCol="0" anchor="ctr"/>
            <a:lstStyle/>
            <a:p>
              <a:endParaRPr lang="en-US"/>
            </a:p>
          </p:txBody>
        </p:sp>
        <p:sp>
          <p:nvSpPr>
            <p:cNvPr id="1190" name="Freeform: Shape 1189">
              <a:extLst>
                <a:ext uri="{FF2B5EF4-FFF2-40B4-BE49-F238E27FC236}">
                  <a16:creationId xmlns:a16="http://schemas.microsoft.com/office/drawing/2014/main" id="{39FC3344-EECC-00E0-8D6C-352F1457481A}"/>
                </a:ext>
              </a:extLst>
            </p:cNvPr>
            <p:cNvSpPr/>
            <p:nvPr/>
          </p:nvSpPr>
          <p:spPr>
            <a:xfrm>
              <a:off x="6097605" y="3933060"/>
              <a:ext cx="29933" cy="29933"/>
            </a:xfrm>
            <a:custGeom>
              <a:avLst/>
              <a:gdLst>
                <a:gd name="connsiteX0" fmla="*/ 30381 w 29933"/>
                <a:gd name="connsiteY0" fmla="*/ 15237 h 29933"/>
                <a:gd name="connsiteX1" fmla="*/ 15414 w 29933"/>
                <a:gd name="connsiteY1" fmla="*/ 30203 h 29933"/>
                <a:gd name="connsiteX2" fmla="*/ 448 w 29933"/>
                <a:gd name="connsiteY2" fmla="*/ 15237 h 29933"/>
                <a:gd name="connsiteX3" fmla="*/ 15414 w 29933"/>
                <a:gd name="connsiteY3" fmla="*/ 270 h 29933"/>
                <a:gd name="connsiteX4" fmla="*/ 30381 w 29933"/>
                <a:gd name="connsiteY4" fmla="*/ 1523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1" y="15237"/>
                  </a:moveTo>
                  <a:cubicBezTo>
                    <a:pt x="30381" y="23502"/>
                    <a:pt x="23680" y="30203"/>
                    <a:pt x="15414" y="30203"/>
                  </a:cubicBezTo>
                  <a:cubicBezTo>
                    <a:pt x="7149" y="30203"/>
                    <a:pt x="448" y="23502"/>
                    <a:pt x="448" y="15237"/>
                  </a:cubicBezTo>
                  <a:cubicBezTo>
                    <a:pt x="448" y="6971"/>
                    <a:pt x="7149" y="270"/>
                    <a:pt x="15414" y="270"/>
                  </a:cubicBezTo>
                  <a:cubicBezTo>
                    <a:pt x="23680" y="270"/>
                    <a:pt x="30381" y="6971"/>
                    <a:pt x="30381" y="15237"/>
                  </a:cubicBezTo>
                  <a:close/>
                </a:path>
              </a:pathLst>
            </a:custGeom>
            <a:solidFill>
              <a:srgbClr val="3E4989"/>
            </a:solidFill>
            <a:ln w="6350" cap="flat">
              <a:noFill/>
              <a:prstDash val="solid"/>
              <a:round/>
            </a:ln>
          </p:spPr>
          <p:txBody>
            <a:bodyPr rtlCol="0" anchor="ctr"/>
            <a:lstStyle/>
            <a:p>
              <a:endParaRPr lang="en-US"/>
            </a:p>
          </p:txBody>
        </p:sp>
        <p:sp>
          <p:nvSpPr>
            <p:cNvPr id="1191" name="Freeform: Shape 1190">
              <a:extLst>
                <a:ext uri="{FF2B5EF4-FFF2-40B4-BE49-F238E27FC236}">
                  <a16:creationId xmlns:a16="http://schemas.microsoft.com/office/drawing/2014/main" id="{17EFF57A-3EB1-3989-60AA-442C6384B056}"/>
                </a:ext>
              </a:extLst>
            </p:cNvPr>
            <p:cNvSpPr/>
            <p:nvPr/>
          </p:nvSpPr>
          <p:spPr>
            <a:xfrm>
              <a:off x="6121708" y="3911300"/>
              <a:ext cx="29933" cy="29933"/>
            </a:xfrm>
            <a:custGeom>
              <a:avLst/>
              <a:gdLst>
                <a:gd name="connsiteX0" fmla="*/ 30384 w 29933"/>
                <a:gd name="connsiteY0" fmla="*/ 15234 h 29933"/>
                <a:gd name="connsiteX1" fmla="*/ 15417 w 29933"/>
                <a:gd name="connsiteY1" fmla="*/ 30201 h 29933"/>
                <a:gd name="connsiteX2" fmla="*/ 450 w 29933"/>
                <a:gd name="connsiteY2" fmla="*/ 15234 h 29933"/>
                <a:gd name="connsiteX3" fmla="*/ 15417 w 29933"/>
                <a:gd name="connsiteY3" fmla="*/ 268 h 29933"/>
                <a:gd name="connsiteX4" fmla="*/ 30384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4" y="15234"/>
                  </a:moveTo>
                  <a:cubicBezTo>
                    <a:pt x="30384" y="23500"/>
                    <a:pt x="23683" y="30201"/>
                    <a:pt x="15417" y="30201"/>
                  </a:cubicBezTo>
                  <a:cubicBezTo>
                    <a:pt x="7151" y="30201"/>
                    <a:pt x="450" y="23500"/>
                    <a:pt x="450" y="15234"/>
                  </a:cubicBezTo>
                  <a:cubicBezTo>
                    <a:pt x="450" y="6968"/>
                    <a:pt x="7151" y="268"/>
                    <a:pt x="15417" y="268"/>
                  </a:cubicBezTo>
                  <a:cubicBezTo>
                    <a:pt x="23683" y="268"/>
                    <a:pt x="30384" y="6968"/>
                    <a:pt x="30384" y="15234"/>
                  </a:cubicBezTo>
                  <a:close/>
                </a:path>
              </a:pathLst>
            </a:custGeom>
            <a:solidFill>
              <a:srgbClr val="29798E"/>
            </a:solidFill>
            <a:ln w="6350" cap="flat">
              <a:noFill/>
              <a:prstDash val="solid"/>
              <a:round/>
            </a:ln>
          </p:spPr>
          <p:txBody>
            <a:bodyPr rtlCol="0" anchor="ctr"/>
            <a:lstStyle/>
            <a:p>
              <a:endParaRPr lang="en-US"/>
            </a:p>
          </p:txBody>
        </p:sp>
        <p:sp>
          <p:nvSpPr>
            <p:cNvPr id="1192" name="Freeform: Shape 1191">
              <a:extLst>
                <a:ext uri="{FF2B5EF4-FFF2-40B4-BE49-F238E27FC236}">
                  <a16:creationId xmlns:a16="http://schemas.microsoft.com/office/drawing/2014/main" id="{7C323345-58E8-FD45-2611-5F21D5C50794}"/>
                </a:ext>
              </a:extLst>
            </p:cNvPr>
            <p:cNvSpPr/>
            <p:nvPr/>
          </p:nvSpPr>
          <p:spPr>
            <a:xfrm>
              <a:off x="6106861" y="3922759"/>
              <a:ext cx="29933" cy="29933"/>
            </a:xfrm>
            <a:custGeom>
              <a:avLst/>
              <a:gdLst>
                <a:gd name="connsiteX0" fmla="*/ 30382 w 29933"/>
                <a:gd name="connsiteY0" fmla="*/ 15236 h 29933"/>
                <a:gd name="connsiteX1" fmla="*/ 15415 w 29933"/>
                <a:gd name="connsiteY1" fmla="*/ 30202 h 29933"/>
                <a:gd name="connsiteX2" fmla="*/ 449 w 29933"/>
                <a:gd name="connsiteY2" fmla="*/ 15236 h 29933"/>
                <a:gd name="connsiteX3" fmla="*/ 15415 w 29933"/>
                <a:gd name="connsiteY3" fmla="*/ 269 h 29933"/>
                <a:gd name="connsiteX4" fmla="*/ 30382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2" y="15236"/>
                  </a:moveTo>
                  <a:cubicBezTo>
                    <a:pt x="30382" y="23501"/>
                    <a:pt x="23681" y="30202"/>
                    <a:pt x="15415" y="30202"/>
                  </a:cubicBezTo>
                  <a:cubicBezTo>
                    <a:pt x="7150" y="30202"/>
                    <a:pt x="449" y="23501"/>
                    <a:pt x="449" y="15236"/>
                  </a:cubicBezTo>
                  <a:cubicBezTo>
                    <a:pt x="449" y="6970"/>
                    <a:pt x="7150" y="269"/>
                    <a:pt x="15415" y="269"/>
                  </a:cubicBezTo>
                  <a:cubicBezTo>
                    <a:pt x="23681" y="269"/>
                    <a:pt x="30382" y="6970"/>
                    <a:pt x="30382" y="15236"/>
                  </a:cubicBezTo>
                  <a:close/>
                </a:path>
              </a:pathLst>
            </a:custGeom>
            <a:solidFill>
              <a:srgbClr val="277C8E"/>
            </a:solidFill>
            <a:ln w="6350" cap="flat">
              <a:noFill/>
              <a:prstDash val="solid"/>
              <a:round/>
            </a:ln>
          </p:spPr>
          <p:txBody>
            <a:bodyPr rtlCol="0" anchor="ctr"/>
            <a:lstStyle/>
            <a:p>
              <a:endParaRPr lang="en-US"/>
            </a:p>
          </p:txBody>
        </p:sp>
        <p:sp>
          <p:nvSpPr>
            <p:cNvPr id="1193" name="Freeform: Shape 1192">
              <a:extLst>
                <a:ext uri="{FF2B5EF4-FFF2-40B4-BE49-F238E27FC236}">
                  <a16:creationId xmlns:a16="http://schemas.microsoft.com/office/drawing/2014/main" id="{2D876F57-0175-4B76-21B4-EB0C5CD33F3A}"/>
                </a:ext>
              </a:extLst>
            </p:cNvPr>
            <p:cNvSpPr/>
            <p:nvPr/>
          </p:nvSpPr>
          <p:spPr>
            <a:xfrm>
              <a:off x="6046561" y="3930755"/>
              <a:ext cx="29933" cy="29933"/>
            </a:xfrm>
            <a:custGeom>
              <a:avLst/>
              <a:gdLst>
                <a:gd name="connsiteX0" fmla="*/ 30376 w 29933"/>
                <a:gd name="connsiteY0" fmla="*/ 15236 h 29933"/>
                <a:gd name="connsiteX1" fmla="*/ 15409 w 29933"/>
                <a:gd name="connsiteY1" fmla="*/ 30203 h 29933"/>
                <a:gd name="connsiteX2" fmla="*/ 442 w 29933"/>
                <a:gd name="connsiteY2" fmla="*/ 15236 h 29933"/>
                <a:gd name="connsiteX3" fmla="*/ 15409 w 29933"/>
                <a:gd name="connsiteY3" fmla="*/ 270 h 29933"/>
                <a:gd name="connsiteX4" fmla="*/ 30376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6" y="15236"/>
                  </a:moveTo>
                  <a:cubicBezTo>
                    <a:pt x="30376" y="23502"/>
                    <a:pt x="23675" y="30203"/>
                    <a:pt x="15409" y="30203"/>
                  </a:cubicBezTo>
                  <a:cubicBezTo>
                    <a:pt x="7143" y="30203"/>
                    <a:pt x="442" y="23502"/>
                    <a:pt x="442" y="15236"/>
                  </a:cubicBezTo>
                  <a:cubicBezTo>
                    <a:pt x="442" y="6971"/>
                    <a:pt x="7143" y="270"/>
                    <a:pt x="15409" y="270"/>
                  </a:cubicBezTo>
                  <a:cubicBezTo>
                    <a:pt x="23675" y="270"/>
                    <a:pt x="30376" y="6971"/>
                    <a:pt x="30376" y="15236"/>
                  </a:cubicBezTo>
                  <a:close/>
                </a:path>
              </a:pathLst>
            </a:custGeom>
            <a:solidFill>
              <a:srgbClr val="355D8C"/>
            </a:solidFill>
            <a:ln w="6350" cap="flat">
              <a:noFill/>
              <a:prstDash val="solid"/>
              <a:round/>
            </a:ln>
          </p:spPr>
          <p:txBody>
            <a:bodyPr rtlCol="0" anchor="ctr"/>
            <a:lstStyle/>
            <a:p>
              <a:endParaRPr lang="en-US"/>
            </a:p>
          </p:txBody>
        </p:sp>
        <p:sp>
          <p:nvSpPr>
            <p:cNvPr id="1194" name="Freeform: Shape 1193">
              <a:extLst>
                <a:ext uri="{FF2B5EF4-FFF2-40B4-BE49-F238E27FC236}">
                  <a16:creationId xmlns:a16="http://schemas.microsoft.com/office/drawing/2014/main" id="{135975B9-9328-D8C3-347E-1B4BB8659856}"/>
                </a:ext>
              </a:extLst>
            </p:cNvPr>
            <p:cNvSpPr/>
            <p:nvPr/>
          </p:nvSpPr>
          <p:spPr>
            <a:xfrm>
              <a:off x="6172755" y="3918547"/>
              <a:ext cx="29933" cy="29933"/>
            </a:xfrm>
            <a:custGeom>
              <a:avLst/>
              <a:gdLst>
                <a:gd name="connsiteX0" fmla="*/ 30389 w 29933"/>
                <a:gd name="connsiteY0" fmla="*/ 15235 h 29933"/>
                <a:gd name="connsiteX1" fmla="*/ 15422 w 29933"/>
                <a:gd name="connsiteY1" fmla="*/ 30202 h 29933"/>
                <a:gd name="connsiteX2" fmla="*/ 456 w 29933"/>
                <a:gd name="connsiteY2" fmla="*/ 15235 h 29933"/>
                <a:gd name="connsiteX3" fmla="*/ 15422 w 29933"/>
                <a:gd name="connsiteY3" fmla="*/ 268 h 29933"/>
                <a:gd name="connsiteX4" fmla="*/ 30389 w 29933"/>
                <a:gd name="connsiteY4" fmla="*/ 1523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9" y="15235"/>
                  </a:moveTo>
                  <a:cubicBezTo>
                    <a:pt x="30389" y="23501"/>
                    <a:pt x="23688" y="30202"/>
                    <a:pt x="15422" y="30202"/>
                  </a:cubicBezTo>
                  <a:cubicBezTo>
                    <a:pt x="7156" y="30202"/>
                    <a:pt x="456" y="23501"/>
                    <a:pt x="456" y="15235"/>
                  </a:cubicBezTo>
                  <a:cubicBezTo>
                    <a:pt x="456" y="6969"/>
                    <a:pt x="7156" y="268"/>
                    <a:pt x="15422" y="268"/>
                  </a:cubicBezTo>
                  <a:cubicBezTo>
                    <a:pt x="23688" y="268"/>
                    <a:pt x="30389" y="6969"/>
                    <a:pt x="30389" y="15235"/>
                  </a:cubicBezTo>
                  <a:close/>
                </a:path>
              </a:pathLst>
            </a:custGeom>
            <a:solidFill>
              <a:srgbClr val="29788E"/>
            </a:solidFill>
            <a:ln w="6350" cap="flat">
              <a:noFill/>
              <a:prstDash val="solid"/>
              <a:round/>
            </a:ln>
          </p:spPr>
          <p:txBody>
            <a:bodyPr rtlCol="0" anchor="ctr"/>
            <a:lstStyle/>
            <a:p>
              <a:endParaRPr lang="en-US"/>
            </a:p>
          </p:txBody>
        </p:sp>
        <p:sp>
          <p:nvSpPr>
            <p:cNvPr id="1195" name="Freeform: Shape 1194">
              <a:extLst>
                <a:ext uri="{FF2B5EF4-FFF2-40B4-BE49-F238E27FC236}">
                  <a16:creationId xmlns:a16="http://schemas.microsoft.com/office/drawing/2014/main" id="{67D7C5E4-D350-4D8A-1E6E-59806AD8EA0A}"/>
                </a:ext>
              </a:extLst>
            </p:cNvPr>
            <p:cNvSpPr/>
            <p:nvPr/>
          </p:nvSpPr>
          <p:spPr>
            <a:xfrm>
              <a:off x="6081692" y="3927037"/>
              <a:ext cx="29933" cy="29933"/>
            </a:xfrm>
            <a:custGeom>
              <a:avLst/>
              <a:gdLst>
                <a:gd name="connsiteX0" fmla="*/ 30379 w 29933"/>
                <a:gd name="connsiteY0" fmla="*/ 15236 h 29933"/>
                <a:gd name="connsiteX1" fmla="*/ 15413 w 29933"/>
                <a:gd name="connsiteY1" fmla="*/ 30203 h 29933"/>
                <a:gd name="connsiteX2" fmla="*/ 446 w 29933"/>
                <a:gd name="connsiteY2" fmla="*/ 15236 h 29933"/>
                <a:gd name="connsiteX3" fmla="*/ 15413 w 29933"/>
                <a:gd name="connsiteY3" fmla="*/ 269 h 29933"/>
                <a:gd name="connsiteX4" fmla="*/ 30379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236"/>
                  </a:moveTo>
                  <a:cubicBezTo>
                    <a:pt x="30379" y="23502"/>
                    <a:pt x="23679" y="30203"/>
                    <a:pt x="15413" y="30203"/>
                  </a:cubicBezTo>
                  <a:cubicBezTo>
                    <a:pt x="7147" y="30203"/>
                    <a:pt x="446" y="23502"/>
                    <a:pt x="446" y="15236"/>
                  </a:cubicBezTo>
                  <a:cubicBezTo>
                    <a:pt x="446" y="6970"/>
                    <a:pt x="7147" y="269"/>
                    <a:pt x="15413" y="269"/>
                  </a:cubicBezTo>
                  <a:cubicBezTo>
                    <a:pt x="23679" y="269"/>
                    <a:pt x="30379" y="6970"/>
                    <a:pt x="30379" y="15236"/>
                  </a:cubicBezTo>
                  <a:close/>
                </a:path>
              </a:pathLst>
            </a:custGeom>
            <a:solidFill>
              <a:srgbClr val="3E4989"/>
            </a:solidFill>
            <a:ln w="6350" cap="flat">
              <a:noFill/>
              <a:prstDash val="solid"/>
              <a:round/>
            </a:ln>
          </p:spPr>
          <p:txBody>
            <a:bodyPr rtlCol="0" anchor="ctr"/>
            <a:lstStyle/>
            <a:p>
              <a:endParaRPr lang="en-US"/>
            </a:p>
          </p:txBody>
        </p:sp>
        <p:sp>
          <p:nvSpPr>
            <p:cNvPr id="1196" name="Freeform: Shape 1195">
              <a:extLst>
                <a:ext uri="{FF2B5EF4-FFF2-40B4-BE49-F238E27FC236}">
                  <a16:creationId xmlns:a16="http://schemas.microsoft.com/office/drawing/2014/main" id="{A02F987B-F1FE-961B-01DF-A6BD31AC179D}"/>
                </a:ext>
              </a:extLst>
            </p:cNvPr>
            <p:cNvSpPr/>
            <p:nvPr/>
          </p:nvSpPr>
          <p:spPr>
            <a:xfrm>
              <a:off x="6034306" y="3941493"/>
              <a:ext cx="29933" cy="29933"/>
            </a:xfrm>
            <a:custGeom>
              <a:avLst/>
              <a:gdLst>
                <a:gd name="connsiteX0" fmla="*/ 30374 w 29933"/>
                <a:gd name="connsiteY0" fmla="*/ 15238 h 29933"/>
                <a:gd name="connsiteX1" fmla="*/ 15408 w 29933"/>
                <a:gd name="connsiteY1" fmla="*/ 30204 h 29933"/>
                <a:gd name="connsiteX2" fmla="*/ 441 w 29933"/>
                <a:gd name="connsiteY2" fmla="*/ 15238 h 29933"/>
                <a:gd name="connsiteX3" fmla="*/ 15408 w 29933"/>
                <a:gd name="connsiteY3" fmla="*/ 271 h 29933"/>
                <a:gd name="connsiteX4" fmla="*/ 30374 w 29933"/>
                <a:gd name="connsiteY4" fmla="*/ 1523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4" y="15238"/>
                  </a:moveTo>
                  <a:cubicBezTo>
                    <a:pt x="30374" y="23503"/>
                    <a:pt x="23674" y="30204"/>
                    <a:pt x="15408" y="30204"/>
                  </a:cubicBezTo>
                  <a:cubicBezTo>
                    <a:pt x="7142" y="30204"/>
                    <a:pt x="441" y="23503"/>
                    <a:pt x="441" y="15238"/>
                  </a:cubicBezTo>
                  <a:cubicBezTo>
                    <a:pt x="441" y="6972"/>
                    <a:pt x="7142" y="271"/>
                    <a:pt x="15408" y="271"/>
                  </a:cubicBezTo>
                  <a:cubicBezTo>
                    <a:pt x="23674" y="271"/>
                    <a:pt x="30374" y="6972"/>
                    <a:pt x="30374" y="15238"/>
                  </a:cubicBezTo>
                  <a:close/>
                </a:path>
              </a:pathLst>
            </a:custGeom>
            <a:solidFill>
              <a:srgbClr val="46317E"/>
            </a:solidFill>
            <a:ln w="6350" cap="flat">
              <a:noFill/>
              <a:prstDash val="solid"/>
              <a:round/>
            </a:ln>
          </p:spPr>
          <p:txBody>
            <a:bodyPr rtlCol="0" anchor="ctr"/>
            <a:lstStyle/>
            <a:p>
              <a:endParaRPr lang="en-US"/>
            </a:p>
          </p:txBody>
        </p:sp>
        <p:sp>
          <p:nvSpPr>
            <p:cNvPr id="1197" name="Freeform: Shape 1196">
              <a:extLst>
                <a:ext uri="{FF2B5EF4-FFF2-40B4-BE49-F238E27FC236}">
                  <a16:creationId xmlns:a16="http://schemas.microsoft.com/office/drawing/2014/main" id="{E693D748-9EB5-B8D7-8DA0-F223030F593C}"/>
                </a:ext>
              </a:extLst>
            </p:cNvPr>
            <p:cNvSpPr/>
            <p:nvPr/>
          </p:nvSpPr>
          <p:spPr>
            <a:xfrm>
              <a:off x="5954313" y="3927477"/>
              <a:ext cx="29933" cy="29933"/>
            </a:xfrm>
            <a:custGeom>
              <a:avLst/>
              <a:gdLst>
                <a:gd name="connsiteX0" fmla="*/ 30366 w 29933"/>
                <a:gd name="connsiteY0" fmla="*/ 15236 h 29933"/>
                <a:gd name="connsiteX1" fmla="*/ 15399 w 29933"/>
                <a:gd name="connsiteY1" fmla="*/ 30203 h 29933"/>
                <a:gd name="connsiteX2" fmla="*/ 433 w 29933"/>
                <a:gd name="connsiteY2" fmla="*/ 15236 h 29933"/>
                <a:gd name="connsiteX3" fmla="*/ 15399 w 29933"/>
                <a:gd name="connsiteY3" fmla="*/ 269 h 29933"/>
                <a:gd name="connsiteX4" fmla="*/ 30366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36"/>
                  </a:moveTo>
                  <a:cubicBezTo>
                    <a:pt x="30366" y="23502"/>
                    <a:pt x="23665" y="30203"/>
                    <a:pt x="15399" y="30203"/>
                  </a:cubicBezTo>
                  <a:cubicBezTo>
                    <a:pt x="7133" y="30203"/>
                    <a:pt x="433" y="23502"/>
                    <a:pt x="433" y="15236"/>
                  </a:cubicBezTo>
                  <a:cubicBezTo>
                    <a:pt x="433" y="6970"/>
                    <a:pt x="7133" y="269"/>
                    <a:pt x="15399" y="269"/>
                  </a:cubicBezTo>
                  <a:cubicBezTo>
                    <a:pt x="23665" y="269"/>
                    <a:pt x="30366" y="6970"/>
                    <a:pt x="30366" y="15236"/>
                  </a:cubicBezTo>
                  <a:close/>
                </a:path>
              </a:pathLst>
            </a:custGeom>
            <a:solidFill>
              <a:srgbClr val="3F4788"/>
            </a:solidFill>
            <a:ln w="6350" cap="flat">
              <a:noFill/>
              <a:prstDash val="solid"/>
              <a:round/>
            </a:ln>
          </p:spPr>
          <p:txBody>
            <a:bodyPr rtlCol="0" anchor="ctr"/>
            <a:lstStyle/>
            <a:p>
              <a:endParaRPr lang="en-US"/>
            </a:p>
          </p:txBody>
        </p:sp>
        <p:sp>
          <p:nvSpPr>
            <p:cNvPr id="1198" name="Freeform: Shape 1197">
              <a:extLst>
                <a:ext uri="{FF2B5EF4-FFF2-40B4-BE49-F238E27FC236}">
                  <a16:creationId xmlns:a16="http://schemas.microsoft.com/office/drawing/2014/main" id="{337D3136-C5E3-37AC-D16E-963FF790792E}"/>
                </a:ext>
              </a:extLst>
            </p:cNvPr>
            <p:cNvSpPr/>
            <p:nvPr/>
          </p:nvSpPr>
          <p:spPr>
            <a:xfrm>
              <a:off x="6044506" y="3921266"/>
              <a:ext cx="29933" cy="29933"/>
            </a:xfrm>
            <a:custGeom>
              <a:avLst/>
              <a:gdLst>
                <a:gd name="connsiteX0" fmla="*/ 30375 w 29933"/>
                <a:gd name="connsiteY0" fmla="*/ 15235 h 29933"/>
                <a:gd name="connsiteX1" fmla="*/ 15409 w 29933"/>
                <a:gd name="connsiteY1" fmla="*/ 30202 h 29933"/>
                <a:gd name="connsiteX2" fmla="*/ 442 w 29933"/>
                <a:gd name="connsiteY2" fmla="*/ 15235 h 29933"/>
                <a:gd name="connsiteX3" fmla="*/ 15409 w 29933"/>
                <a:gd name="connsiteY3" fmla="*/ 269 h 29933"/>
                <a:gd name="connsiteX4" fmla="*/ 30375 w 29933"/>
                <a:gd name="connsiteY4" fmla="*/ 1523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35"/>
                  </a:moveTo>
                  <a:cubicBezTo>
                    <a:pt x="30375" y="23501"/>
                    <a:pt x="23675" y="30202"/>
                    <a:pt x="15409" y="30202"/>
                  </a:cubicBezTo>
                  <a:cubicBezTo>
                    <a:pt x="7143" y="30202"/>
                    <a:pt x="442" y="23501"/>
                    <a:pt x="442" y="15235"/>
                  </a:cubicBezTo>
                  <a:cubicBezTo>
                    <a:pt x="442" y="6970"/>
                    <a:pt x="7143" y="269"/>
                    <a:pt x="15409" y="269"/>
                  </a:cubicBezTo>
                  <a:cubicBezTo>
                    <a:pt x="23675" y="269"/>
                    <a:pt x="30375" y="6970"/>
                    <a:pt x="30375" y="15235"/>
                  </a:cubicBezTo>
                  <a:close/>
                </a:path>
              </a:pathLst>
            </a:custGeom>
            <a:solidFill>
              <a:srgbClr val="38568B"/>
            </a:solidFill>
            <a:ln w="6350" cap="flat">
              <a:noFill/>
              <a:prstDash val="solid"/>
              <a:round/>
            </a:ln>
          </p:spPr>
          <p:txBody>
            <a:bodyPr rtlCol="0" anchor="ctr"/>
            <a:lstStyle/>
            <a:p>
              <a:endParaRPr lang="en-US"/>
            </a:p>
          </p:txBody>
        </p:sp>
        <p:sp>
          <p:nvSpPr>
            <p:cNvPr id="1199" name="Freeform: Shape 1198">
              <a:extLst>
                <a:ext uri="{FF2B5EF4-FFF2-40B4-BE49-F238E27FC236}">
                  <a16:creationId xmlns:a16="http://schemas.microsoft.com/office/drawing/2014/main" id="{06A11BF7-E0E2-3C9C-7155-CC9EC34F6649}"/>
                </a:ext>
              </a:extLst>
            </p:cNvPr>
            <p:cNvSpPr/>
            <p:nvPr/>
          </p:nvSpPr>
          <p:spPr>
            <a:xfrm>
              <a:off x="6169673" y="3909919"/>
              <a:ext cx="29933" cy="29933"/>
            </a:xfrm>
            <a:custGeom>
              <a:avLst/>
              <a:gdLst>
                <a:gd name="connsiteX0" fmla="*/ 30389 w 29933"/>
                <a:gd name="connsiteY0" fmla="*/ 15234 h 29933"/>
                <a:gd name="connsiteX1" fmla="*/ 15422 w 29933"/>
                <a:gd name="connsiteY1" fmla="*/ 30201 h 29933"/>
                <a:gd name="connsiteX2" fmla="*/ 455 w 29933"/>
                <a:gd name="connsiteY2" fmla="*/ 15234 h 29933"/>
                <a:gd name="connsiteX3" fmla="*/ 15422 w 29933"/>
                <a:gd name="connsiteY3" fmla="*/ 268 h 29933"/>
                <a:gd name="connsiteX4" fmla="*/ 30389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9" y="15234"/>
                  </a:moveTo>
                  <a:cubicBezTo>
                    <a:pt x="30389" y="23500"/>
                    <a:pt x="23688" y="30201"/>
                    <a:pt x="15422" y="30201"/>
                  </a:cubicBezTo>
                  <a:cubicBezTo>
                    <a:pt x="7156" y="30201"/>
                    <a:pt x="455" y="23500"/>
                    <a:pt x="455" y="15234"/>
                  </a:cubicBezTo>
                  <a:cubicBezTo>
                    <a:pt x="455" y="6968"/>
                    <a:pt x="7156" y="268"/>
                    <a:pt x="15422" y="268"/>
                  </a:cubicBezTo>
                  <a:cubicBezTo>
                    <a:pt x="23688" y="268"/>
                    <a:pt x="30389" y="6968"/>
                    <a:pt x="30389" y="15234"/>
                  </a:cubicBezTo>
                  <a:close/>
                </a:path>
              </a:pathLst>
            </a:custGeom>
            <a:solidFill>
              <a:srgbClr val="267F8E"/>
            </a:solidFill>
            <a:ln w="6350" cap="flat">
              <a:noFill/>
              <a:prstDash val="solid"/>
              <a:round/>
            </a:ln>
          </p:spPr>
          <p:txBody>
            <a:bodyPr rtlCol="0" anchor="ctr"/>
            <a:lstStyle/>
            <a:p>
              <a:endParaRPr lang="en-US"/>
            </a:p>
          </p:txBody>
        </p:sp>
        <p:sp>
          <p:nvSpPr>
            <p:cNvPr id="1200" name="Freeform: Shape 1199">
              <a:extLst>
                <a:ext uri="{FF2B5EF4-FFF2-40B4-BE49-F238E27FC236}">
                  <a16:creationId xmlns:a16="http://schemas.microsoft.com/office/drawing/2014/main" id="{90CDFB81-C990-47CE-2F9C-2AE4F934D4C6}"/>
                </a:ext>
              </a:extLst>
            </p:cNvPr>
            <p:cNvSpPr/>
            <p:nvPr/>
          </p:nvSpPr>
          <p:spPr>
            <a:xfrm>
              <a:off x="6002010" y="3935098"/>
              <a:ext cx="29933" cy="29933"/>
            </a:xfrm>
            <a:custGeom>
              <a:avLst/>
              <a:gdLst>
                <a:gd name="connsiteX0" fmla="*/ 30371 w 29933"/>
                <a:gd name="connsiteY0" fmla="*/ 15237 h 29933"/>
                <a:gd name="connsiteX1" fmla="*/ 15404 w 29933"/>
                <a:gd name="connsiteY1" fmla="*/ 30203 h 29933"/>
                <a:gd name="connsiteX2" fmla="*/ 438 w 29933"/>
                <a:gd name="connsiteY2" fmla="*/ 15237 h 29933"/>
                <a:gd name="connsiteX3" fmla="*/ 15404 w 29933"/>
                <a:gd name="connsiteY3" fmla="*/ 270 h 29933"/>
                <a:gd name="connsiteX4" fmla="*/ 30371 w 29933"/>
                <a:gd name="connsiteY4" fmla="*/ 1523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1" y="15237"/>
                  </a:moveTo>
                  <a:cubicBezTo>
                    <a:pt x="30371" y="23503"/>
                    <a:pt x="23670" y="30203"/>
                    <a:pt x="15404" y="30203"/>
                  </a:cubicBezTo>
                  <a:cubicBezTo>
                    <a:pt x="7138" y="30203"/>
                    <a:pt x="438" y="23503"/>
                    <a:pt x="438" y="15237"/>
                  </a:cubicBezTo>
                  <a:cubicBezTo>
                    <a:pt x="438" y="6971"/>
                    <a:pt x="7138" y="270"/>
                    <a:pt x="15404" y="270"/>
                  </a:cubicBezTo>
                  <a:cubicBezTo>
                    <a:pt x="23670" y="270"/>
                    <a:pt x="30371" y="6971"/>
                    <a:pt x="30371" y="15237"/>
                  </a:cubicBezTo>
                  <a:close/>
                </a:path>
              </a:pathLst>
            </a:custGeom>
            <a:solidFill>
              <a:srgbClr val="471669"/>
            </a:solidFill>
            <a:ln w="6350" cap="flat">
              <a:noFill/>
              <a:prstDash val="solid"/>
              <a:round/>
            </a:ln>
          </p:spPr>
          <p:txBody>
            <a:bodyPr rtlCol="0" anchor="ctr"/>
            <a:lstStyle/>
            <a:p>
              <a:endParaRPr lang="en-US"/>
            </a:p>
          </p:txBody>
        </p:sp>
        <p:sp>
          <p:nvSpPr>
            <p:cNvPr id="1201" name="Freeform: Shape 1200">
              <a:extLst>
                <a:ext uri="{FF2B5EF4-FFF2-40B4-BE49-F238E27FC236}">
                  <a16:creationId xmlns:a16="http://schemas.microsoft.com/office/drawing/2014/main" id="{4220CEC2-4200-94C1-47F9-9173DDCBFB46}"/>
                </a:ext>
              </a:extLst>
            </p:cNvPr>
            <p:cNvSpPr/>
            <p:nvPr/>
          </p:nvSpPr>
          <p:spPr>
            <a:xfrm>
              <a:off x="6014984" y="3923790"/>
              <a:ext cx="29933" cy="29933"/>
            </a:xfrm>
            <a:custGeom>
              <a:avLst/>
              <a:gdLst>
                <a:gd name="connsiteX0" fmla="*/ 30372 w 29933"/>
                <a:gd name="connsiteY0" fmla="*/ 15236 h 29933"/>
                <a:gd name="connsiteX1" fmla="*/ 15406 w 29933"/>
                <a:gd name="connsiteY1" fmla="*/ 30202 h 29933"/>
                <a:gd name="connsiteX2" fmla="*/ 439 w 29933"/>
                <a:gd name="connsiteY2" fmla="*/ 15236 h 29933"/>
                <a:gd name="connsiteX3" fmla="*/ 15406 w 29933"/>
                <a:gd name="connsiteY3" fmla="*/ 269 h 29933"/>
                <a:gd name="connsiteX4" fmla="*/ 30372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36"/>
                  </a:moveTo>
                  <a:cubicBezTo>
                    <a:pt x="30372" y="23501"/>
                    <a:pt x="23672" y="30202"/>
                    <a:pt x="15406" y="30202"/>
                  </a:cubicBezTo>
                  <a:cubicBezTo>
                    <a:pt x="7140" y="30202"/>
                    <a:pt x="439" y="23501"/>
                    <a:pt x="439" y="15236"/>
                  </a:cubicBezTo>
                  <a:cubicBezTo>
                    <a:pt x="439" y="6970"/>
                    <a:pt x="7140" y="269"/>
                    <a:pt x="15406" y="269"/>
                  </a:cubicBezTo>
                  <a:cubicBezTo>
                    <a:pt x="23672" y="269"/>
                    <a:pt x="30372" y="6970"/>
                    <a:pt x="30372" y="15236"/>
                  </a:cubicBezTo>
                  <a:close/>
                </a:path>
              </a:pathLst>
            </a:custGeom>
            <a:solidFill>
              <a:srgbClr val="3F4788"/>
            </a:solidFill>
            <a:ln w="6350" cap="flat">
              <a:noFill/>
              <a:prstDash val="solid"/>
              <a:round/>
            </a:ln>
          </p:spPr>
          <p:txBody>
            <a:bodyPr rtlCol="0" anchor="ctr"/>
            <a:lstStyle/>
            <a:p>
              <a:endParaRPr lang="en-US"/>
            </a:p>
          </p:txBody>
        </p:sp>
        <p:sp>
          <p:nvSpPr>
            <p:cNvPr id="1202" name="Freeform: Shape 1201">
              <a:extLst>
                <a:ext uri="{FF2B5EF4-FFF2-40B4-BE49-F238E27FC236}">
                  <a16:creationId xmlns:a16="http://schemas.microsoft.com/office/drawing/2014/main" id="{81732111-819E-366E-2CFB-7D4A63EAD581}"/>
                </a:ext>
              </a:extLst>
            </p:cNvPr>
            <p:cNvSpPr/>
            <p:nvPr/>
          </p:nvSpPr>
          <p:spPr>
            <a:xfrm>
              <a:off x="6016220" y="3926927"/>
              <a:ext cx="29933" cy="29933"/>
            </a:xfrm>
            <a:custGeom>
              <a:avLst/>
              <a:gdLst>
                <a:gd name="connsiteX0" fmla="*/ 30372 w 29933"/>
                <a:gd name="connsiteY0" fmla="*/ 15236 h 29933"/>
                <a:gd name="connsiteX1" fmla="*/ 15406 w 29933"/>
                <a:gd name="connsiteY1" fmla="*/ 30203 h 29933"/>
                <a:gd name="connsiteX2" fmla="*/ 439 w 29933"/>
                <a:gd name="connsiteY2" fmla="*/ 15236 h 29933"/>
                <a:gd name="connsiteX3" fmla="*/ 15406 w 29933"/>
                <a:gd name="connsiteY3" fmla="*/ 269 h 29933"/>
                <a:gd name="connsiteX4" fmla="*/ 30372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36"/>
                  </a:moveTo>
                  <a:cubicBezTo>
                    <a:pt x="30372" y="23502"/>
                    <a:pt x="23672" y="30203"/>
                    <a:pt x="15406" y="30203"/>
                  </a:cubicBezTo>
                  <a:cubicBezTo>
                    <a:pt x="7140" y="30203"/>
                    <a:pt x="439" y="23502"/>
                    <a:pt x="439" y="15236"/>
                  </a:cubicBezTo>
                  <a:cubicBezTo>
                    <a:pt x="439" y="6970"/>
                    <a:pt x="7140" y="269"/>
                    <a:pt x="15406" y="269"/>
                  </a:cubicBezTo>
                  <a:cubicBezTo>
                    <a:pt x="23672" y="269"/>
                    <a:pt x="30372" y="6970"/>
                    <a:pt x="30372" y="15236"/>
                  </a:cubicBezTo>
                  <a:close/>
                </a:path>
              </a:pathLst>
            </a:custGeom>
            <a:solidFill>
              <a:srgbClr val="481C6E"/>
            </a:solidFill>
            <a:ln w="6350" cap="flat">
              <a:noFill/>
              <a:prstDash val="solid"/>
              <a:round/>
            </a:ln>
          </p:spPr>
          <p:txBody>
            <a:bodyPr rtlCol="0" anchor="ctr"/>
            <a:lstStyle/>
            <a:p>
              <a:endParaRPr lang="en-US"/>
            </a:p>
          </p:txBody>
        </p:sp>
        <p:sp>
          <p:nvSpPr>
            <p:cNvPr id="1203" name="Freeform: Shape 1202">
              <a:extLst>
                <a:ext uri="{FF2B5EF4-FFF2-40B4-BE49-F238E27FC236}">
                  <a16:creationId xmlns:a16="http://schemas.microsoft.com/office/drawing/2014/main" id="{92A652D9-61DE-EDC4-4F20-2DD17A46EC5E}"/>
                </a:ext>
              </a:extLst>
            </p:cNvPr>
            <p:cNvSpPr/>
            <p:nvPr/>
          </p:nvSpPr>
          <p:spPr>
            <a:xfrm>
              <a:off x="6080610" y="3910828"/>
              <a:ext cx="29933" cy="29933"/>
            </a:xfrm>
            <a:custGeom>
              <a:avLst/>
              <a:gdLst>
                <a:gd name="connsiteX0" fmla="*/ 30379 w 29933"/>
                <a:gd name="connsiteY0" fmla="*/ 15234 h 29933"/>
                <a:gd name="connsiteX1" fmla="*/ 15413 w 29933"/>
                <a:gd name="connsiteY1" fmla="*/ 30201 h 29933"/>
                <a:gd name="connsiteX2" fmla="*/ 446 w 29933"/>
                <a:gd name="connsiteY2" fmla="*/ 15234 h 29933"/>
                <a:gd name="connsiteX3" fmla="*/ 15413 w 29933"/>
                <a:gd name="connsiteY3" fmla="*/ 268 h 29933"/>
                <a:gd name="connsiteX4" fmla="*/ 30379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9" y="15234"/>
                  </a:moveTo>
                  <a:cubicBezTo>
                    <a:pt x="30379" y="23500"/>
                    <a:pt x="23678" y="30201"/>
                    <a:pt x="15413" y="30201"/>
                  </a:cubicBezTo>
                  <a:cubicBezTo>
                    <a:pt x="7147" y="30201"/>
                    <a:pt x="446" y="23500"/>
                    <a:pt x="446" y="15234"/>
                  </a:cubicBezTo>
                  <a:cubicBezTo>
                    <a:pt x="446" y="6968"/>
                    <a:pt x="7147" y="268"/>
                    <a:pt x="15413" y="268"/>
                  </a:cubicBezTo>
                  <a:cubicBezTo>
                    <a:pt x="23678" y="268"/>
                    <a:pt x="30379" y="6968"/>
                    <a:pt x="30379" y="15234"/>
                  </a:cubicBezTo>
                  <a:close/>
                </a:path>
              </a:pathLst>
            </a:custGeom>
            <a:solidFill>
              <a:srgbClr val="31668D"/>
            </a:solidFill>
            <a:ln w="6350" cap="flat">
              <a:noFill/>
              <a:prstDash val="solid"/>
              <a:round/>
            </a:ln>
          </p:spPr>
          <p:txBody>
            <a:bodyPr rtlCol="0" anchor="ctr"/>
            <a:lstStyle/>
            <a:p>
              <a:endParaRPr lang="en-US"/>
            </a:p>
          </p:txBody>
        </p:sp>
        <p:sp>
          <p:nvSpPr>
            <p:cNvPr id="1204" name="Freeform: Shape 1203">
              <a:extLst>
                <a:ext uri="{FF2B5EF4-FFF2-40B4-BE49-F238E27FC236}">
                  <a16:creationId xmlns:a16="http://schemas.microsoft.com/office/drawing/2014/main" id="{7AD1894A-A044-1635-66F7-306DD4C8048D}"/>
                </a:ext>
              </a:extLst>
            </p:cNvPr>
            <p:cNvSpPr/>
            <p:nvPr/>
          </p:nvSpPr>
          <p:spPr>
            <a:xfrm>
              <a:off x="6008272" y="3905108"/>
              <a:ext cx="29933" cy="29933"/>
            </a:xfrm>
            <a:custGeom>
              <a:avLst/>
              <a:gdLst>
                <a:gd name="connsiteX0" fmla="*/ 30372 w 29933"/>
                <a:gd name="connsiteY0" fmla="*/ 15234 h 29933"/>
                <a:gd name="connsiteX1" fmla="*/ 15405 w 29933"/>
                <a:gd name="connsiteY1" fmla="*/ 30200 h 29933"/>
                <a:gd name="connsiteX2" fmla="*/ 438 w 29933"/>
                <a:gd name="connsiteY2" fmla="*/ 15234 h 29933"/>
                <a:gd name="connsiteX3" fmla="*/ 15405 w 29933"/>
                <a:gd name="connsiteY3" fmla="*/ 267 h 29933"/>
                <a:gd name="connsiteX4" fmla="*/ 30372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34"/>
                  </a:moveTo>
                  <a:cubicBezTo>
                    <a:pt x="30372" y="23500"/>
                    <a:pt x="23671" y="30200"/>
                    <a:pt x="15405" y="30200"/>
                  </a:cubicBezTo>
                  <a:cubicBezTo>
                    <a:pt x="7139" y="30200"/>
                    <a:pt x="438" y="23500"/>
                    <a:pt x="438" y="15234"/>
                  </a:cubicBezTo>
                  <a:cubicBezTo>
                    <a:pt x="438" y="6968"/>
                    <a:pt x="7139" y="267"/>
                    <a:pt x="15405" y="267"/>
                  </a:cubicBezTo>
                  <a:cubicBezTo>
                    <a:pt x="23671" y="267"/>
                    <a:pt x="30372" y="6968"/>
                    <a:pt x="30372" y="15234"/>
                  </a:cubicBezTo>
                  <a:close/>
                </a:path>
              </a:pathLst>
            </a:custGeom>
            <a:solidFill>
              <a:srgbClr val="33618D"/>
            </a:solidFill>
            <a:ln w="6350" cap="flat">
              <a:noFill/>
              <a:prstDash val="solid"/>
              <a:round/>
            </a:ln>
          </p:spPr>
          <p:txBody>
            <a:bodyPr rtlCol="0" anchor="ctr"/>
            <a:lstStyle/>
            <a:p>
              <a:endParaRPr lang="en-US"/>
            </a:p>
          </p:txBody>
        </p:sp>
        <p:sp>
          <p:nvSpPr>
            <p:cNvPr id="1205" name="Freeform: Shape 1204">
              <a:extLst>
                <a:ext uri="{FF2B5EF4-FFF2-40B4-BE49-F238E27FC236}">
                  <a16:creationId xmlns:a16="http://schemas.microsoft.com/office/drawing/2014/main" id="{56E3CDFC-87D7-A89D-59B1-801F07CD8073}"/>
                </a:ext>
              </a:extLst>
            </p:cNvPr>
            <p:cNvSpPr/>
            <p:nvPr/>
          </p:nvSpPr>
          <p:spPr>
            <a:xfrm>
              <a:off x="5949451" y="3925404"/>
              <a:ext cx="29933" cy="29933"/>
            </a:xfrm>
            <a:custGeom>
              <a:avLst/>
              <a:gdLst>
                <a:gd name="connsiteX0" fmla="*/ 30365 w 29933"/>
                <a:gd name="connsiteY0" fmla="*/ 15236 h 29933"/>
                <a:gd name="connsiteX1" fmla="*/ 15399 w 29933"/>
                <a:gd name="connsiteY1" fmla="*/ 30202 h 29933"/>
                <a:gd name="connsiteX2" fmla="*/ 432 w 29933"/>
                <a:gd name="connsiteY2" fmla="*/ 15236 h 29933"/>
                <a:gd name="connsiteX3" fmla="*/ 15399 w 29933"/>
                <a:gd name="connsiteY3" fmla="*/ 269 h 29933"/>
                <a:gd name="connsiteX4" fmla="*/ 30365 w 29933"/>
                <a:gd name="connsiteY4" fmla="*/ 1523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36"/>
                  </a:moveTo>
                  <a:cubicBezTo>
                    <a:pt x="30365" y="23502"/>
                    <a:pt x="23665" y="30202"/>
                    <a:pt x="15399" y="30202"/>
                  </a:cubicBezTo>
                  <a:cubicBezTo>
                    <a:pt x="7133" y="30202"/>
                    <a:pt x="432" y="23502"/>
                    <a:pt x="432" y="15236"/>
                  </a:cubicBezTo>
                  <a:cubicBezTo>
                    <a:pt x="432" y="6970"/>
                    <a:pt x="7133" y="269"/>
                    <a:pt x="15399" y="269"/>
                  </a:cubicBezTo>
                  <a:cubicBezTo>
                    <a:pt x="23665" y="269"/>
                    <a:pt x="30365" y="6970"/>
                    <a:pt x="30365" y="15236"/>
                  </a:cubicBezTo>
                  <a:close/>
                </a:path>
              </a:pathLst>
            </a:custGeom>
            <a:solidFill>
              <a:srgbClr val="424085"/>
            </a:solidFill>
            <a:ln w="6350" cap="flat">
              <a:noFill/>
              <a:prstDash val="solid"/>
              <a:round/>
            </a:ln>
          </p:spPr>
          <p:txBody>
            <a:bodyPr rtlCol="0" anchor="ctr"/>
            <a:lstStyle/>
            <a:p>
              <a:endParaRPr lang="en-US"/>
            </a:p>
          </p:txBody>
        </p:sp>
        <p:sp>
          <p:nvSpPr>
            <p:cNvPr id="1206" name="Freeform: Shape 1205">
              <a:extLst>
                <a:ext uri="{FF2B5EF4-FFF2-40B4-BE49-F238E27FC236}">
                  <a16:creationId xmlns:a16="http://schemas.microsoft.com/office/drawing/2014/main" id="{46DE22DC-DF7E-1AFF-90EA-DD9670C3FC16}"/>
                </a:ext>
              </a:extLst>
            </p:cNvPr>
            <p:cNvSpPr/>
            <p:nvPr/>
          </p:nvSpPr>
          <p:spPr>
            <a:xfrm>
              <a:off x="6073275" y="3895218"/>
              <a:ext cx="29933" cy="29933"/>
            </a:xfrm>
            <a:custGeom>
              <a:avLst/>
              <a:gdLst>
                <a:gd name="connsiteX0" fmla="*/ 30378 w 29933"/>
                <a:gd name="connsiteY0" fmla="*/ 15233 h 29933"/>
                <a:gd name="connsiteX1" fmla="*/ 15412 w 29933"/>
                <a:gd name="connsiteY1" fmla="*/ 30199 h 29933"/>
                <a:gd name="connsiteX2" fmla="*/ 445 w 29933"/>
                <a:gd name="connsiteY2" fmla="*/ 15233 h 29933"/>
                <a:gd name="connsiteX3" fmla="*/ 15412 w 29933"/>
                <a:gd name="connsiteY3" fmla="*/ 266 h 29933"/>
                <a:gd name="connsiteX4" fmla="*/ 30378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33"/>
                  </a:moveTo>
                  <a:cubicBezTo>
                    <a:pt x="30378" y="23498"/>
                    <a:pt x="23678" y="30199"/>
                    <a:pt x="15412" y="30199"/>
                  </a:cubicBezTo>
                  <a:cubicBezTo>
                    <a:pt x="7146" y="30199"/>
                    <a:pt x="445" y="23498"/>
                    <a:pt x="445" y="15233"/>
                  </a:cubicBezTo>
                  <a:cubicBezTo>
                    <a:pt x="445" y="6967"/>
                    <a:pt x="7146" y="266"/>
                    <a:pt x="15412" y="266"/>
                  </a:cubicBezTo>
                  <a:cubicBezTo>
                    <a:pt x="23678" y="266"/>
                    <a:pt x="30378" y="6967"/>
                    <a:pt x="30378" y="15233"/>
                  </a:cubicBezTo>
                  <a:close/>
                </a:path>
              </a:pathLst>
            </a:custGeom>
            <a:solidFill>
              <a:srgbClr val="2E6C8E"/>
            </a:solidFill>
            <a:ln w="6350" cap="flat">
              <a:noFill/>
              <a:prstDash val="solid"/>
              <a:round/>
            </a:ln>
          </p:spPr>
          <p:txBody>
            <a:bodyPr rtlCol="0" anchor="ctr"/>
            <a:lstStyle/>
            <a:p>
              <a:endParaRPr lang="en-US"/>
            </a:p>
          </p:txBody>
        </p:sp>
        <p:sp>
          <p:nvSpPr>
            <p:cNvPr id="1207" name="Freeform: Shape 1206">
              <a:extLst>
                <a:ext uri="{FF2B5EF4-FFF2-40B4-BE49-F238E27FC236}">
                  <a16:creationId xmlns:a16="http://schemas.microsoft.com/office/drawing/2014/main" id="{CC237043-F25D-19CE-F3DE-6AC4D11E083D}"/>
                </a:ext>
              </a:extLst>
            </p:cNvPr>
            <p:cNvSpPr/>
            <p:nvPr/>
          </p:nvSpPr>
          <p:spPr>
            <a:xfrm>
              <a:off x="6041200" y="3920402"/>
              <a:ext cx="29933" cy="29933"/>
            </a:xfrm>
            <a:custGeom>
              <a:avLst/>
              <a:gdLst>
                <a:gd name="connsiteX0" fmla="*/ 30375 w 29933"/>
                <a:gd name="connsiteY0" fmla="*/ 15235 h 29933"/>
                <a:gd name="connsiteX1" fmla="*/ 15408 w 29933"/>
                <a:gd name="connsiteY1" fmla="*/ 30202 h 29933"/>
                <a:gd name="connsiteX2" fmla="*/ 442 w 29933"/>
                <a:gd name="connsiteY2" fmla="*/ 15235 h 29933"/>
                <a:gd name="connsiteX3" fmla="*/ 15408 w 29933"/>
                <a:gd name="connsiteY3" fmla="*/ 269 h 29933"/>
                <a:gd name="connsiteX4" fmla="*/ 30375 w 29933"/>
                <a:gd name="connsiteY4" fmla="*/ 1523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5" y="15235"/>
                  </a:moveTo>
                  <a:cubicBezTo>
                    <a:pt x="30375" y="23501"/>
                    <a:pt x="23674" y="30202"/>
                    <a:pt x="15408" y="30202"/>
                  </a:cubicBezTo>
                  <a:cubicBezTo>
                    <a:pt x="7143" y="30202"/>
                    <a:pt x="442" y="23501"/>
                    <a:pt x="442" y="15235"/>
                  </a:cubicBezTo>
                  <a:cubicBezTo>
                    <a:pt x="442" y="6969"/>
                    <a:pt x="7143" y="269"/>
                    <a:pt x="15408" y="269"/>
                  </a:cubicBezTo>
                  <a:cubicBezTo>
                    <a:pt x="23674" y="269"/>
                    <a:pt x="30375" y="6969"/>
                    <a:pt x="30375" y="15235"/>
                  </a:cubicBezTo>
                  <a:close/>
                </a:path>
              </a:pathLst>
            </a:custGeom>
            <a:solidFill>
              <a:srgbClr val="450558"/>
            </a:solidFill>
            <a:ln w="6350" cap="flat">
              <a:noFill/>
              <a:prstDash val="solid"/>
              <a:round/>
            </a:ln>
          </p:spPr>
          <p:txBody>
            <a:bodyPr rtlCol="0" anchor="ctr"/>
            <a:lstStyle/>
            <a:p>
              <a:endParaRPr lang="en-US"/>
            </a:p>
          </p:txBody>
        </p:sp>
        <p:sp>
          <p:nvSpPr>
            <p:cNvPr id="1208" name="Freeform: Shape 1207">
              <a:extLst>
                <a:ext uri="{FF2B5EF4-FFF2-40B4-BE49-F238E27FC236}">
                  <a16:creationId xmlns:a16="http://schemas.microsoft.com/office/drawing/2014/main" id="{37860BBB-569D-7852-E94A-DACFCF96B792}"/>
                </a:ext>
              </a:extLst>
            </p:cNvPr>
            <p:cNvSpPr/>
            <p:nvPr/>
          </p:nvSpPr>
          <p:spPr>
            <a:xfrm>
              <a:off x="5865235" y="3918753"/>
              <a:ext cx="29933" cy="29933"/>
            </a:xfrm>
            <a:custGeom>
              <a:avLst/>
              <a:gdLst>
                <a:gd name="connsiteX0" fmla="*/ 30357 w 29933"/>
                <a:gd name="connsiteY0" fmla="*/ 15235 h 29933"/>
                <a:gd name="connsiteX1" fmla="*/ 15390 w 29933"/>
                <a:gd name="connsiteY1" fmla="*/ 30202 h 29933"/>
                <a:gd name="connsiteX2" fmla="*/ 423 w 29933"/>
                <a:gd name="connsiteY2" fmla="*/ 15235 h 29933"/>
                <a:gd name="connsiteX3" fmla="*/ 15390 w 29933"/>
                <a:gd name="connsiteY3" fmla="*/ 268 h 29933"/>
                <a:gd name="connsiteX4" fmla="*/ 30357 w 29933"/>
                <a:gd name="connsiteY4" fmla="*/ 1523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35"/>
                  </a:moveTo>
                  <a:cubicBezTo>
                    <a:pt x="30357" y="23501"/>
                    <a:pt x="23656" y="30202"/>
                    <a:pt x="15390" y="30202"/>
                  </a:cubicBezTo>
                  <a:cubicBezTo>
                    <a:pt x="7124" y="30202"/>
                    <a:pt x="423" y="23501"/>
                    <a:pt x="423" y="15235"/>
                  </a:cubicBezTo>
                  <a:cubicBezTo>
                    <a:pt x="423" y="6969"/>
                    <a:pt x="7124" y="268"/>
                    <a:pt x="15390" y="268"/>
                  </a:cubicBezTo>
                  <a:cubicBezTo>
                    <a:pt x="23656" y="268"/>
                    <a:pt x="30357" y="6969"/>
                    <a:pt x="30357" y="15235"/>
                  </a:cubicBezTo>
                  <a:close/>
                </a:path>
              </a:pathLst>
            </a:custGeom>
            <a:solidFill>
              <a:srgbClr val="453580"/>
            </a:solidFill>
            <a:ln w="6350" cap="flat">
              <a:noFill/>
              <a:prstDash val="solid"/>
              <a:round/>
            </a:ln>
          </p:spPr>
          <p:txBody>
            <a:bodyPr rtlCol="0" anchor="ctr"/>
            <a:lstStyle/>
            <a:p>
              <a:endParaRPr lang="en-US"/>
            </a:p>
          </p:txBody>
        </p:sp>
        <p:sp>
          <p:nvSpPr>
            <p:cNvPr id="1209" name="Freeform: Shape 1208">
              <a:extLst>
                <a:ext uri="{FF2B5EF4-FFF2-40B4-BE49-F238E27FC236}">
                  <a16:creationId xmlns:a16="http://schemas.microsoft.com/office/drawing/2014/main" id="{1CFD33F0-05F2-74D0-A8C0-F9DA695C84C0}"/>
                </a:ext>
              </a:extLst>
            </p:cNvPr>
            <p:cNvSpPr/>
            <p:nvPr/>
          </p:nvSpPr>
          <p:spPr>
            <a:xfrm>
              <a:off x="6171657" y="3909895"/>
              <a:ext cx="29933" cy="29933"/>
            </a:xfrm>
            <a:custGeom>
              <a:avLst/>
              <a:gdLst>
                <a:gd name="connsiteX0" fmla="*/ 30389 w 29933"/>
                <a:gd name="connsiteY0" fmla="*/ 15234 h 29933"/>
                <a:gd name="connsiteX1" fmla="*/ 15422 w 29933"/>
                <a:gd name="connsiteY1" fmla="*/ 30201 h 29933"/>
                <a:gd name="connsiteX2" fmla="*/ 456 w 29933"/>
                <a:gd name="connsiteY2" fmla="*/ 15234 h 29933"/>
                <a:gd name="connsiteX3" fmla="*/ 15422 w 29933"/>
                <a:gd name="connsiteY3" fmla="*/ 268 h 29933"/>
                <a:gd name="connsiteX4" fmla="*/ 30389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89" y="15234"/>
                  </a:moveTo>
                  <a:cubicBezTo>
                    <a:pt x="30389" y="23500"/>
                    <a:pt x="23688" y="30201"/>
                    <a:pt x="15422" y="30201"/>
                  </a:cubicBezTo>
                  <a:cubicBezTo>
                    <a:pt x="7156" y="30201"/>
                    <a:pt x="456" y="23500"/>
                    <a:pt x="456" y="15234"/>
                  </a:cubicBezTo>
                  <a:cubicBezTo>
                    <a:pt x="456" y="6968"/>
                    <a:pt x="7156" y="268"/>
                    <a:pt x="15422" y="268"/>
                  </a:cubicBezTo>
                  <a:cubicBezTo>
                    <a:pt x="23688" y="268"/>
                    <a:pt x="30389" y="6968"/>
                    <a:pt x="30389" y="15234"/>
                  </a:cubicBezTo>
                  <a:close/>
                </a:path>
              </a:pathLst>
            </a:custGeom>
            <a:solidFill>
              <a:srgbClr val="365B8C"/>
            </a:solidFill>
            <a:ln w="6350" cap="flat">
              <a:noFill/>
              <a:prstDash val="solid"/>
              <a:round/>
            </a:ln>
          </p:spPr>
          <p:txBody>
            <a:bodyPr rtlCol="0" anchor="ctr"/>
            <a:lstStyle/>
            <a:p>
              <a:endParaRPr lang="en-US"/>
            </a:p>
          </p:txBody>
        </p:sp>
        <p:sp>
          <p:nvSpPr>
            <p:cNvPr id="1210" name="Freeform: Shape 1209">
              <a:extLst>
                <a:ext uri="{FF2B5EF4-FFF2-40B4-BE49-F238E27FC236}">
                  <a16:creationId xmlns:a16="http://schemas.microsoft.com/office/drawing/2014/main" id="{B978B4C2-1C57-8580-C9E0-8270CBB781DB}"/>
                </a:ext>
              </a:extLst>
            </p:cNvPr>
            <p:cNvSpPr/>
            <p:nvPr/>
          </p:nvSpPr>
          <p:spPr>
            <a:xfrm>
              <a:off x="5882985" y="3908493"/>
              <a:ext cx="29933" cy="29933"/>
            </a:xfrm>
            <a:custGeom>
              <a:avLst/>
              <a:gdLst>
                <a:gd name="connsiteX0" fmla="*/ 30358 w 29933"/>
                <a:gd name="connsiteY0" fmla="*/ 15234 h 29933"/>
                <a:gd name="connsiteX1" fmla="*/ 15392 w 29933"/>
                <a:gd name="connsiteY1" fmla="*/ 30201 h 29933"/>
                <a:gd name="connsiteX2" fmla="*/ 425 w 29933"/>
                <a:gd name="connsiteY2" fmla="*/ 15234 h 29933"/>
                <a:gd name="connsiteX3" fmla="*/ 15392 w 29933"/>
                <a:gd name="connsiteY3" fmla="*/ 267 h 29933"/>
                <a:gd name="connsiteX4" fmla="*/ 30358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34"/>
                  </a:moveTo>
                  <a:cubicBezTo>
                    <a:pt x="30358" y="23500"/>
                    <a:pt x="23658" y="30201"/>
                    <a:pt x="15392" y="30201"/>
                  </a:cubicBezTo>
                  <a:cubicBezTo>
                    <a:pt x="7126" y="30201"/>
                    <a:pt x="425" y="23500"/>
                    <a:pt x="425" y="15234"/>
                  </a:cubicBezTo>
                  <a:cubicBezTo>
                    <a:pt x="425" y="6968"/>
                    <a:pt x="7126" y="267"/>
                    <a:pt x="15392" y="267"/>
                  </a:cubicBezTo>
                  <a:cubicBezTo>
                    <a:pt x="23658" y="267"/>
                    <a:pt x="30358" y="6968"/>
                    <a:pt x="30358" y="15234"/>
                  </a:cubicBezTo>
                  <a:close/>
                </a:path>
              </a:pathLst>
            </a:custGeom>
            <a:solidFill>
              <a:srgbClr val="3D4A89"/>
            </a:solidFill>
            <a:ln w="6350" cap="flat">
              <a:noFill/>
              <a:prstDash val="solid"/>
              <a:round/>
            </a:ln>
          </p:spPr>
          <p:txBody>
            <a:bodyPr rtlCol="0" anchor="ctr"/>
            <a:lstStyle/>
            <a:p>
              <a:endParaRPr lang="en-US"/>
            </a:p>
          </p:txBody>
        </p:sp>
        <p:sp>
          <p:nvSpPr>
            <p:cNvPr id="1211" name="Freeform: Shape 1210">
              <a:extLst>
                <a:ext uri="{FF2B5EF4-FFF2-40B4-BE49-F238E27FC236}">
                  <a16:creationId xmlns:a16="http://schemas.microsoft.com/office/drawing/2014/main" id="{E0B7973E-332C-23AE-028D-D8FC78192CFD}"/>
                </a:ext>
              </a:extLst>
            </p:cNvPr>
            <p:cNvSpPr/>
            <p:nvPr/>
          </p:nvSpPr>
          <p:spPr>
            <a:xfrm>
              <a:off x="5876979" y="3911206"/>
              <a:ext cx="29933" cy="29933"/>
            </a:xfrm>
            <a:custGeom>
              <a:avLst/>
              <a:gdLst>
                <a:gd name="connsiteX0" fmla="*/ 30358 w 29933"/>
                <a:gd name="connsiteY0" fmla="*/ 15234 h 29933"/>
                <a:gd name="connsiteX1" fmla="*/ 15391 w 29933"/>
                <a:gd name="connsiteY1" fmla="*/ 30201 h 29933"/>
                <a:gd name="connsiteX2" fmla="*/ 425 w 29933"/>
                <a:gd name="connsiteY2" fmla="*/ 15234 h 29933"/>
                <a:gd name="connsiteX3" fmla="*/ 15391 w 29933"/>
                <a:gd name="connsiteY3" fmla="*/ 268 h 29933"/>
                <a:gd name="connsiteX4" fmla="*/ 30358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34"/>
                  </a:moveTo>
                  <a:cubicBezTo>
                    <a:pt x="30358" y="23500"/>
                    <a:pt x="23657" y="30201"/>
                    <a:pt x="15391" y="30201"/>
                  </a:cubicBezTo>
                  <a:cubicBezTo>
                    <a:pt x="7125" y="30201"/>
                    <a:pt x="425" y="23500"/>
                    <a:pt x="425" y="15234"/>
                  </a:cubicBezTo>
                  <a:cubicBezTo>
                    <a:pt x="425" y="6968"/>
                    <a:pt x="7125" y="268"/>
                    <a:pt x="15391" y="268"/>
                  </a:cubicBezTo>
                  <a:cubicBezTo>
                    <a:pt x="23657" y="268"/>
                    <a:pt x="30358" y="6968"/>
                    <a:pt x="30358" y="15234"/>
                  </a:cubicBezTo>
                  <a:close/>
                </a:path>
              </a:pathLst>
            </a:custGeom>
            <a:solidFill>
              <a:srgbClr val="3E4888"/>
            </a:solidFill>
            <a:ln w="6350" cap="flat">
              <a:noFill/>
              <a:prstDash val="solid"/>
              <a:round/>
            </a:ln>
          </p:spPr>
          <p:txBody>
            <a:bodyPr rtlCol="0" anchor="ctr"/>
            <a:lstStyle/>
            <a:p>
              <a:endParaRPr lang="en-US"/>
            </a:p>
          </p:txBody>
        </p:sp>
        <p:sp>
          <p:nvSpPr>
            <p:cNvPr id="1212" name="Freeform: Shape 1211">
              <a:extLst>
                <a:ext uri="{FF2B5EF4-FFF2-40B4-BE49-F238E27FC236}">
                  <a16:creationId xmlns:a16="http://schemas.microsoft.com/office/drawing/2014/main" id="{A747DC9B-2168-BBC3-7AA7-43768807A357}"/>
                </a:ext>
              </a:extLst>
            </p:cNvPr>
            <p:cNvSpPr/>
            <p:nvPr/>
          </p:nvSpPr>
          <p:spPr>
            <a:xfrm>
              <a:off x="5991272" y="3897149"/>
              <a:ext cx="29933" cy="29933"/>
            </a:xfrm>
            <a:custGeom>
              <a:avLst/>
              <a:gdLst>
                <a:gd name="connsiteX0" fmla="*/ 30370 w 29933"/>
                <a:gd name="connsiteY0" fmla="*/ 15233 h 29933"/>
                <a:gd name="connsiteX1" fmla="*/ 15403 w 29933"/>
                <a:gd name="connsiteY1" fmla="*/ 30199 h 29933"/>
                <a:gd name="connsiteX2" fmla="*/ 437 w 29933"/>
                <a:gd name="connsiteY2" fmla="*/ 15233 h 29933"/>
                <a:gd name="connsiteX3" fmla="*/ 15403 w 29933"/>
                <a:gd name="connsiteY3" fmla="*/ 266 h 29933"/>
                <a:gd name="connsiteX4" fmla="*/ 30370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0" y="15233"/>
                  </a:moveTo>
                  <a:cubicBezTo>
                    <a:pt x="30370" y="23499"/>
                    <a:pt x="23669" y="30199"/>
                    <a:pt x="15403" y="30199"/>
                  </a:cubicBezTo>
                  <a:cubicBezTo>
                    <a:pt x="7137" y="30199"/>
                    <a:pt x="437" y="23499"/>
                    <a:pt x="437" y="15233"/>
                  </a:cubicBezTo>
                  <a:cubicBezTo>
                    <a:pt x="437" y="6967"/>
                    <a:pt x="7137" y="266"/>
                    <a:pt x="15403" y="266"/>
                  </a:cubicBezTo>
                  <a:cubicBezTo>
                    <a:pt x="23669" y="266"/>
                    <a:pt x="30370" y="6967"/>
                    <a:pt x="30370" y="15233"/>
                  </a:cubicBezTo>
                  <a:close/>
                </a:path>
              </a:pathLst>
            </a:custGeom>
            <a:solidFill>
              <a:srgbClr val="30688D"/>
            </a:solidFill>
            <a:ln w="6350" cap="flat">
              <a:noFill/>
              <a:prstDash val="solid"/>
              <a:round/>
            </a:ln>
          </p:spPr>
          <p:txBody>
            <a:bodyPr rtlCol="0" anchor="ctr"/>
            <a:lstStyle/>
            <a:p>
              <a:endParaRPr lang="en-US"/>
            </a:p>
          </p:txBody>
        </p:sp>
        <p:sp>
          <p:nvSpPr>
            <p:cNvPr id="1213" name="Freeform: Shape 1212">
              <a:extLst>
                <a:ext uri="{FF2B5EF4-FFF2-40B4-BE49-F238E27FC236}">
                  <a16:creationId xmlns:a16="http://schemas.microsoft.com/office/drawing/2014/main" id="{AD508F1B-3C04-4016-3B92-F3EE1137754E}"/>
                </a:ext>
              </a:extLst>
            </p:cNvPr>
            <p:cNvSpPr/>
            <p:nvPr/>
          </p:nvSpPr>
          <p:spPr>
            <a:xfrm>
              <a:off x="5965858" y="3898140"/>
              <a:ext cx="29933" cy="29933"/>
            </a:xfrm>
            <a:custGeom>
              <a:avLst/>
              <a:gdLst>
                <a:gd name="connsiteX0" fmla="*/ 30367 w 29933"/>
                <a:gd name="connsiteY0" fmla="*/ 15233 h 29933"/>
                <a:gd name="connsiteX1" fmla="*/ 15401 w 29933"/>
                <a:gd name="connsiteY1" fmla="*/ 30200 h 29933"/>
                <a:gd name="connsiteX2" fmla="*/ 434 w 29933"/>
                <a:gd name="connsiteY2" fmla="*/ 15233 h 29933"/>
                <a:gd name="connsiteX3" fmla="*/ 15401 w 29933"/>
                <a:gd name="connsiteY3" fmla="*/ 266 h 29933"/>
                <a:gd name="connsiteX4" fmla="*/ 30367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33"/>
                  </a:moveTo>
                  <a:cubicBezTo>
                    <a:pt x="30367" y="23499"/>
                    <a:pt x="23666" y="30200"/>
                    <a:pt x="15401" y="30200"/>
                  </a:cubicBezTo>
                  <a:cubicBezTo>
                    <a:pt x="7135" y="30200"/>
                    <a:pt x="434" y="23499"/>
                    <a:pt x="434" y="15233"/>
                  </a:cubicBezTo>
                  <a:cubicBezTo>
                    <a:pt x="434" y="6967"/>
                    <a:pt x="7135" y="266"/>
                    <a:pt x="15401" y="266"/>
                  </a:cubicBezTo>
                  <a:cubicBezTo>
                    <a:pt x="23666" y="266"/>
                    <a:pt x="30367" y="6967"/>
                    <a:pt x="30367" y="15233"/>
                  </a:cubicBezTo>
                  <a:close/>
                </a:path>
              </a:pathLst>
            </a:custGeom>
            <a:solidFill>
              <a:srgbClr val="3C4E8A"/>
            </a:solidFill>
            <a:ln w="6350" cap="flat">
              <a:noFill/>
              <a:prstDash val="solid"/>
              <a:round/>
            </a:ln>
          </p:spPr>
          <p:txBody>
            <a:bodyPr rtlCol="0" anchor="ctr"/>
            <a:lstStyle/>
            <a:p>
              <a:endParaRPr lang="en-US"/>
            </a:p>
          </p:txBody>
        </p:sp>
        <p:sp>
          <p:nvSpPr>
            <p:cNvPr id="1214" name="Freeform: Shape 1213">
              <a:extLst>
                <a:ext uri="{FF2B5EF4-FFF2-40B4-BE49-F238E27FC236}">
                  <a16:creationId xmlns:a16="http://schemas.microsoft.com/office/drawing/2014/main" id="{2830D436-9095-FF8B-F3DC-41F6348C520C}"/>
                </a:ext>
              </a:extLst>
            </p:cNvPr>
            <p:cNvSpPr/>
            <p:nvPr/>
          </p:nvSpPr>
          <p:spPr>
            <a:xfrm>
              <a:off x="5899878" y="3917255"/>
              <a:ext cx="29933" cy="29933"/>
            </a:xfrm>
            <a:custGeom>
              <a:avLst/>
              <a:gdLst>
                <a:gd name="connsiteX0" fmla="*/ 30360 w 29933"/>
                <a:gd name="connsiteY0" fmla="*/ 15235 h 29933"/>
                <a:gd name="connsiteX1" fmla="*/ 15394 w 29933"/>
                <a:gd name="connsiteY1" fmla="*/ 30202 h 29933"/>
                <a:gd name="connsiteX2" fmla="*/ 427 w 29933"/>
                <a:gd name="connsiteY2" fmla="*/ 15235 h 29933"/>
                <a:gd name="connsiteX3" fmla="*/ 15394 w 29933"/>
                <a:gd name="connsiteY3" fmla="*/ 268 h 29933"/>
                <a:gd name="connsiteX4" fmla="*/ 30360 w 29933"/>
                <a:gd name="connsiteY4" fmla="*/ 1523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35"/>
                  </a:moveTo>
                  <a:cubicBezTo>
                    <a:pt x="30360" y="23501"/>
                    <a:pt x="23659" y="30202"/>
                    <a:pt x="15394" y="30202"/>
                  </a:cubicBezTo>
                  <a:cubicBezTo>
                    <a:pt x="7128" y="30202"/>
                    <a:pt x="427" y="23501"/>
                    <a:pt x="427" y="15235"/>
                  </a:cubicBezTo>
                  <a:cubicBezTo>
                    <a:pt x="427" y="6969"/>
                    <a:pt x="7128" y="268"/>
                    <a:pt x="15394" y="268"/>
                  </a:cubicBezTo>
                  <a:cubicBezTo>
                    <a:pt x="23659" y="268"/>
                    <a:pt x="30360" y="6969"/>
                    <a:pt x="30360" y="15235"/>
                  </a:cubicBezTo>
                  <a:close/>
                </a:path>
              </a:pathLst>
            </a:custGeom>
            <a:solidFill>
              <a:srgbClr val="46307D"/>
            </a:solidFill>
            <a:ln w="6350" cap="flat">
              <a:noFill/>
              <a:prstDash val="solid"/>
              <a:round/>
            </a:ln>
          </p:spPr>
          <p:txBody>
            <a:bodyPr rtlCol="0" anchor="ctr"/>
            <a:lstStyle/>
            <a:p>
              <a:endParaRPr lang="en-US"/>
            </a:p>
          </p:txBody>
        </p:sp>
        <p:sp>
          <p:nvSpPr>
            <p:cNvPr id="1215" name="Freeform: Shape 1214">
              <a:extLst>
                <a:ext uri="{FF2B5EF4-FFF2-40B4-BE49-F238E27FC236}">
                  <a16:creationId xmlns:a16="http://schemas.microsoft.com/office/drawing/2014/main" id="{FB1A518D-EE25-BF7C-7E3B-09DB4FE64E86}"/>
                </a:ext>
              </a:extLst>
            </p:cNvPr>
            <p:cNvSpPr/>
            <p:nvPr/>
          </p:nvSpPr>
          <p:spPr>
            <a:xfrm>
              <a:off x="5955851" y="3909703"/>
              <a:ext cx="29933" cy="29933"/>
            </a:xfrm>
            <a:custGeom>
              <a:avLst/>
              <a:gdLst>
                <a:gd name="connsiteX0" fmla="*/ 30366 w 29933"/>
                <a:gd name="connsiteY0" fmla="*/ 15234 h 29933"/>
                <a:gd name="connsiteX1" fmla="*/ 15399 w 29933"/>
                <a:gd name="connsiteY1" fmla="*/ 30201 h 29933"/>
                <a:gd name="connsiteX2" fmla="*/ 433 w 29933"/>
                <a:gd name="connsiteY2" fmla="*/ 15234 h 29933"/>
                <a:gd name="connsiteX3" fmla="*/ 15399 w 29933"/>
                <a:gd name="connsiteY3" fmla="*/ 268 h 29933"/>
                <a:gd name="connsiteX4" fmla="*/ 30366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6" y="15234"/>
                  </a:moveTo>
                  <a:cubicBezTo>
                    <a:pt x="30366" y="23500"/>
                    <a:pt x="23665" y="30201"/>
                    <a:pt x="15399" y="30201"/>
                  </a:cubicBezTo>
                  <a:cubicBezTo>
                    <a:pt x="7134" y="30201"/>
                    <a:pt x="433" y="23500"/>
                    <a:pt x="433" y="15234"/>
                  </a:cubicBezTo>
                  <a:cubicBezTo>
                    <a:pt x="433" y="6968"/>
                    <a:pt x="7134" y="268"/>
                    <a:pt x="15399" y="268"/>
                  </a:cubicBezTo>
                  <a:cubicBezTo>
                    <a:pt x="23665" y="268"/>
                    <a:pt x="30366" y="6968"/>
                    <a:pt x="30366" y="15234"/>
                  </a:cubicBezTo>
                  <a:close/>
                </a:path>
              </a:pathLst>
            </a:custGeom>
            <a:solidFill>
              <a:srgbClr val="470F62"/>
            </a:solidFill>
            <a:ln w="6350" cap="flat">
              <a:noFill/>
              <a:prstDash val="solid"/>
              <a:round/>
            </a:ln>
          </p:spPr>
          <p:txBody>
            <a:bodyPr rtlCol="0" anchor="ctr"/>
            <a:lstStyle/>
            <a:p>
              <a:endParaRPr lang="en-US"/>
            </a:p>
          </p:txBody>
        </p:sp>
        <p:sp>
          <p:nvSpPr>
            <p:cNvPr id="1216" name="Freeform: Shape 1215">
              <a:extLst>
                <a:ext uri="{FF2B5EF4-FFF2-40B4-BE49-F238E27FC236}">
                  <a16:creationId xmlns:a16="http://schemas.microsoft.com/office/drawing/2014/main" id="{F79BBC69-7CB2-1E74-2F0E-CBD3EB575801}"/>
                </a:ext>
              </a:extLst>
            </p:cNvPr>
            <p:cNvSpPr/>
            <p:nvPr/>
          </p:nvSpPr>
          <p:spPr>
            <a:xfrm>
              <a:off x="5966160" y="3895441"/>
              <a:ext cx="29933" cy="29933"/>
            </a:xfrm>
            <a:custGeom>
              <a:avLst/>
              <a:gdLst>
                <a:gd name="connsiteX0" fmla="*/ 30367 w 29933"/>
                <a:gd name="connsiteY0" fmla="*/ 15233 h 29933"/>
                <a:gd name="connsiteX1" fmla="*/ 15401 w 29933"/>
                <a:gd name="connsiteY1" fmla="*/ 30199 h 29933"/>
                <a:gd name="connsiteX2" fmla="*/ 434 w 29933"/>
                <a:gd name="connsiteY2" fmla="*/ 15233 h 29933"/>
                <a:gd name="connsiteX3" fmla="*/ 15401 w 29933"/>
                <a:gd name="connsiteY3" fmla="*/ 266 h 29933"/>
                <a:gd name="connsiteX4" fmla="*/ 30367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7" y="15233"/>
                  </a:moveTo>
                  <a:cubicBezTo>
                    <a:pt x="30367" y="23499"/>
                    <a:pt x="23666" y="30199"/>
                    <a:pt x="15401" y="30199"/>
                  </a:cubicBezTo>
                  <a:cubicBezTo>
                    <a:pt x="7135" y="30199"/>
                    <a:pt x="434" y="23499"/>
                    <a:pt x="434" y="15233"/>
                  </a:cubicBezTo>
                  <a:cubicBezTo>
                    <a:pt x="434" y="6967"/>
                    <a:pt x="7135" y="266"/>
                    <a:pt x="15401" y="266"/>
                  </a:cubicBezTo>
                  <a:cubicBezTo>
                    <a:pt x="23666" y="266"/>
                    <a:pt x="30367" y="6967"/>
                    <a:pt x="30367" y="15233"/>
                  </a:cubicBezTo>
                  <a:close/>
                </a:path>
              </a:pathLst>
            </a:custGeom>
            <a:solidFill>
              <a:srgbClr val="345F8D"/>
            </a:solidFill>
            <a:ln w="6350" cap="flat">
              <a:noFill/>
              <a:prstDash val="solid"/>
              <a:round/>
            </a:ln>
          </p:spPr>
          <p:txBody>
            <a:bodyPr rtlCol="0" anchor="ctr"/>
            <a:lstStyle/>
            <a:p>
              <a:endParaRPr lang="en-US"/>
            </a:p>
          </p:txBody>
        </p:sp>
        <p:sp>
          <p:nvSpPr>
            <p:cNvPr id="1217" name="Freeform: Shape 1216">
              <a:extLst>
                <a:ext uri="{FF2B5EF4-FFF2-40B4-BE49-F238E27FC236}">
                  <a16:creationId xmlns:a16="http://schemas.microsoft.com/office/drawing/2014/main" id="{B60DE05D-8EE4-70A2-1F3E-D6D735A665D7}"/>
                </a:ext>
              </a:extLst>
            </p:cNvPr>
            <p:cNvSpPr/>
            <p:nvPr/>
          </p:nvSpPr>
          <p:spPr>
            <a:xfrm>
              <a:off x="5941869" y="3901947"/>
              <a:ext cx="29933" cy="29933"/>
            </a:xfrm>
            <a:custGeom>
              <a:avLst/>
              <a:gdLst>
                <a:gd name="connsiteX0" fmla="*/ 30365 w 29933"/>
                <a:gd name="connsiteY0" fmla="*/ 15233 h 29933"/>
                <a:gd name="connsiteX1" fmla="*/ 15398 w 29933"/>
                <a:gd name="connsiteY1" fmla="*/ 30200 h 29933"/>
                <a:gd name="connsiteX2" fmla="*/ 431 w 29933"/>
                <a:gd name="connsiteY2" fmla="*/ 15233 h 29933"/>
                <a:gd name="connsiteX3" fmla="*/ 15398 w 29933"/>
                <a:gd name="connsiteY3" fmla="*/ 267 h 29933"/>
                <a:gd name="connsiteX4" fmla="*/ 30365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33"/>
                  </a:moveTo>
                  <a:cubicBezTo>
                    <a:pt x="30365" y="23499"/>
                    <a:pt x="23664" y="30200"/>
                    <a:pt x="15398" y="30200"/>
                  </a:cubicBezTo>
                  <a:cubicBezTo>
                    <a:pt x="7132" y="30200"/>
                    <a:pt x="431" y="23499"/>
                    <a:pt x="431" y="15233"/>
                  </a:cubicBezTo>
                  <a:cubicBezTo>
                    <a:pt x="431" y="6968"/>
                    <a:pt x="7132" y="267"/>
                    <a:pt x="15398" y="267"/>
                  </a:cubicBezTo>
                  <a:cubicBezTo>
                    <a:pt x="23664" y="267"/>
                    <a:pt x="30365" y="6968"/>
                    <a:pt x="30365" y="15233"/>
                  </a:cubicBezTo>
                  <a:close/>
                </a:path>
              </a:pathLst>
            </a:custGeom>
            <a:solidFill>
              <a:srgbClr val="433B83"/>
            </a:solidFill>
            <a:ln w="6350" cap="flat">
              <a:noFill/>
              <a:prstDash val="solid"/>
              <a:round/>
            </a:ln>
          </p:spPr>
          <p:txBody>
            <a:bodyPr rtlCol="0" anchor="ctr"/>
            <a:lstStyle/>
            <a:p>
              <a:endParaRPr lang="en-US"/>
            </a:p>
          </p:txBody>
        </p:sp>
        <p:sp>
          <p:nvSpPr>
            <p:cNvPr id="1218" name="Freeform: Shape 1217">
              <a:extLst>
                <a:ext uri="{FF2B5EF4-FFF2-40B4-BE49-F238E27FC236}">
                  <a16:creationId xmlns:a16="http://schemas.microsoft.com/office/drawing/2014/main" id="{47219FF3-180F-A22F-4B48-C8D181F2E052}"/>
                </a:ext>
              </a:extLst>
            </p:cNvPr>
            <p:cNvSpPr/>
            <p:nvPr/>
          </p:nvSpPr>
          <p:spPr>
            <a:xfrm>
              <a:off x="6017234" y="3900142"/>
              <a:ext cx="29933" cy="29933"/>
            </a:xfrm>
            <a:custGeom>
              <a:avLst/>
              <a:gdLst>
                <a:gd name="connsiteX0" fmla="*/ 30373 w 29933"/>
                <a:gd name="connsiteY0" fmla="*/ 15233 h 29933"/>
                <a:gd name="connsiteX1" fmla="*/ 15406 w 29933"/>
                <a:gd name="connsiteY1" fmla="*/ 30200 h 29933"/>
                <a:gd name="connsiteX2" fmla="*/ 439 w 29933"/>
                <a:gd name="connsiteY2" fmla="*/ 15233 h 29933"/>
                <a:gd name="connsiteX3" fmla="*/ 15406 w 29933"/>
                <a:gd name="connsiteY3" fmla="*/ 267 h 29933"/>
                <a:gd name="connsiteX4" fmla="*/ 30373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3" y="15233"/>
                  </a:moveTo>
                  <a:cubicBezTo>
                    <a:pt x="30373" y="23499"/>
                    <a:pt x="23672" y="30200"/>
                    <a:pt x="15406" y="30200"/>
                  </a:cubicBezTo>
                  <a:cubicBezTo>
                    <a:pt x="7140" y="30200"/>
                    <a:pt x="439" y="23499"/>
                    <a:pt x="439" y="15233"/>
                  </a:cubicBezTo>
                  <a:cubicBezTo>
                    <a:pt x="439" y="6967"/>
                    <a:pt x="7140" y="267"/>
                    <a:pt x="15406" y="267"/>
                  </a:cubicBezTo>
                  <a:cubicBezTo>
                    <a:pt x="23672" y="267"/>
                    <a:pt x="30373" y="6967"/>
                    <a:pt x="30373" y="15233"/>
                  </a:cubicBezTo>
                  <a:close/>
                </a:path>
              </a:pathLst>
            </a:custGeom>
            <a:solidFill>
              <a:srgbClr val="433A83"/>
            </a:solidFill>
            <a:ln w="6350" cap="flat">
              <a:noFill/>
              <a:prstDash val="solid"/>
              <a:round/>
            </a:ln>
          </p:spPr>
          <p:txBody>
            <a:bodyPr rtlCol="0" anchor="ctr"/>
            <a:lstStyle/>
            <a:p>
              <a:endParaRPr lang="en-US"/>
            </a:p>
          </p:txBody>
        </p:sp>
        <p:sp>
          <p:nvSpPr>
            <p:cNvPr id="1219" name="Freeform: Shape 1218">
              <a:extLst>
                <a:ext uri="{FF2B5EF4-FFF2-40B4-BE49-F238E27FC236}">
                  <a16:creationId xmlns:a16="http://schemas.microsoft.com/office/drawing/2014/main" id="{A5215624-5B9A-71CB-981E-89D05B8123BD}"/>
                </a:ext>
              </a:extLst>
            </p:cNvPr>
            <p:cNvSpPr/>
            <p:nvPr/>
          </p:nvSpPr>
          <p:spPr>
            <a:xfrm>
              <a:off x="5946150" y="3895153"/>
              <a:ext cx="29933" cy="29933"/>
            </a:xfrm>
            <a:custGeom>
              <a:avLst/>
              <a:gdLst>
                <a:gd name="connsiteX0" fmla="*/ 30365 w 29933"/>
                <a:gd name="connsiteY0" fmla="*/ 15233 h 29933"/>
                <a:gd name="connsiteX1" fmla="*/ 15398 w 29933"/>
                <a:gd name="connsiteY1" fmla="*/ 30199 h 29933"/>
                <a:gd name="connsiteX2" fmla="*/ 432 w 29933"/>
                <a:gd name="connsiteY2" fmla="*/ 15233 h 29933"/>
                <a:gd name="connsiteX3" fmla="*/ 15398 w 29933"/>
                <a:gd name="connsiteY3" fmla="*/ 266 h 29933"/>
                <a:gd name="connsiteX4" fmla="*/ 30365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5" y="15233"/>
                  </a:moveTo>
                  <a:cubicBezTo>
                    <a:pt x="30365" y="23498"/>
                    <a:pt x="23664" y="30199"/>
                    <a:pt x="15398" y="30199"/>
                  </a:cubicBezTo>
                  <a:cubicBezTo>
                    <a:pt x="7133" y="30199"/>
                    <a:pt x="432" y="23498"/>
                    <a:pt x="432" y="15233"/>
                  </a:cubicBezTo>
                  <a:cubicBezTo>
                    <a:pt x="432" y="6967"/>
                    <a:pt x="7133" y="266"/>
                    <a:pt x="15398" y="266"/>
                  </a:cubicBezTo>
                  <a:cubicBezTo>
                    <a:pt x="23664" y="266"/>
                    <a:pt x="30365" y="6967"/>
                    <a:pt x="30365" y="15233"/>
                  </a:cubicBezTo>
                  <a:close/>
                </a:path>
              </a:pathLst>
            </a:custGeom>
            <a:solidFill>
              <a:srgbClr val="32638D"/>
            </a:solidFill>
            <a:ln w="6350" cap="flat">
              <a:noFill/>
              <a:prstDash val="solid"/>
              <a:round/>
            </a:ln>
          </p:spPr>
          <p:txBody>
            <a:bodyPr rtlCol="0" anchor="ctr"/>
            <a:lstStyle/>
            <a:p>
              <a:endParaRPr lang="en-US"/>
            </a:p>
          </p:txBody>
        </p:sp>
        <p:sp>
          <p:nvSpPr>
            <p:cNvPr id="1220" name="Freeform: Shape 1219">
              <a:extLst>
                <a:ext uri="{FF2B5EF4-FFF2-40B4-BE49-F238E27FC236}">
                  <a16:creationId xmlns:a16="http://schemas.microsoft.com/office/drawing/2014/main" id="{07F2F29F-787F-1AB6-F331-7E44FAE1F478}"/>
                </a:ext>
              </a:extLst>
            </p:cNvPr>
            <p:cNvSpPr/>
            <p:nvPr/>
          </p:nvSpPr>
          <p:spPr>
            <a:xfrm>
              <a:off x="5935052" y="3903855"/>
              <a:ext cx="29933" cy="29933"/>
            </a:xfrm>
            <a:custGeom>
              <a:avLst/>
              <a:gdLst>
                <a:gd name="connsiteX0" fmla="*/ 30364 w 29933"/>
                <a:gd name="connsiteY0" fmla="*/ 15234 h 29933"/>
                <a:gd name="connsiteX1" fmla="*/ 15397 w 29933"/>
                <a:gd name="connsiteY1" fmla="*/ 30200 h 29933"/>
                <a:gd name="connsiteX2" fmla="*/ 431 w 29933"/>
                <a:gd name="connsiteY2" fmla="*/ 15234 h 29933"/>
                <a:gd name="connsiteX3" fmla="*/ 15397 w 29933"/>
                <a:gd name="connsiteY3" fmla="*/ 267 h 29933"/>
                <a:gd name="connsiteX4" fmla="*/ 30364 w 29933"/>
                <a:gd name="connsiteY4" fmla="*/ 1523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4" y="15234"/>
                  </a:moveTo>
                  <a:cubicBezTo>
                    <a:pt x="30364" y="23499"/>
                    <a:pt x="23663" y="30200"/>
                    <a:pt x="15397" y="30200"/>
                  </a:cubicBezTo>
                  <a:cubicBezTo>
                    <a:pt x="7131" y="30200"/>
                    <a:pt x="431" y="23499"/>
                    <a:pt x="431" y="15234"/>
                  </a:cubicBezTo>
                  <a:cubicBezTo>
                    <a:pt x="431" y="6968"/>
                    <a:pt x="7131" y="267"/>
                    <a:pt x="15397" y="267"/>
                  </a:cubicBezTo>
                  <a:cubicBezTo>
                    <a:pt x="23663" y="267"/>
                    <a:pt x="30364" y="6968"/>
                    <a:pt x="30364" y="15234"/>
                  </a:cubicBezTo>
                  <a:close/>
                </a:path>
              </a:pathLst>
            </a:custGeom>
            <a:solidFill>
              <a:srgbClr val="472C7B"/>
            </a:solidFill>
            <a:ln w="6350" cap="flat">
              <a:noFill/>
              <a:prstDash val="solid"/>
              <a:round/>
            </a:ln>
          </p:spPr>
          <p:txBody>
            <a:bodyPr rtlCol="0" anchor="ctr"/>
            <a:lstStyle/>
            <a:p>
              <a:endParaRPr lang="en-US"/>
            </a:p>
          </p:txBody>
        </p:sp>
        <p:sp>
          <p:nvSpPr>
            <p:cNvPr id="1221" name="Freeform: Shape 1220">
              <a:extLst>
                <a:ext uri="{FF2B5EF4-FFF2-40B4-BE49-F238E27FC236}">
                  <a16:creationId xmlns:a16="http://schemas.microsoft.com/office/drawing/2014/main" id="{3FE44F24-038C-AD97-68AF-AA683DBB1436}"/>
                </a:ext>
              </a:extLst>
            </p:cNvPr>
            <p:cNvSpPr/>
            <p:nvPr/>
          </p:nvSpPr>
          <p:spPr>
            <a:xfrm>
              <a:off x="6014987" y="3870609"/>
              <a:ext cx="29933" cy="29933"/>
            </a:xfrm>
            <a:custGeom>
              <a:avLst/>
              <a:gdLst>
                <a:gd name="connsiteX0" fmla="*/ 30372 w 29933"/>
                <a:gd name="connsiteY0" fmla="*/ 15230 h 29933"/>
                <a:gd name="connsiteX1" fmla="*/ 15406 w 29933"/>
                <a:gd name="connsiteY1" fmla="*/ 30197 h 29933"/>
                <a:gd name="connsiteX2" fmla="*/ 439 w 29933"/>
                <a:gd name="connsiteY2" fmla="*/ 15230 h 29933"/>
                <a:gd name="connsiteX3" fmla="*/ 15406 w 29933"/>
                <a:gd name="connsiteY3" fmla="*/ 263 h 29933"/>
                <a:gd name="connsiteX4" fmla="*/ 30372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2" y="15230"/>
                  </a:moveTo>
                  <a:cubicBezTo>
                    <a:pt x="30372" y="23496"/>
                    <a:pt x="23672" y="30197"/>
                    <a:pt x="15406" y="30197"/>
                  </a:cubicBezTo>
                  <a:cubicBezTo>
                    <a:pt x="7140" y="30197"/>
                    <a:pt x="439" y="23496"/>
                    <a:pt x="439" y="15230"/>
                  </a:cubicBezTo>
                  <a:cubicBezTo>
                    <a:pt x="439" y="6964"/>
                    <a:pt x="7140" y="263"/>
                    <a:pt x="15406" y="263"/>
                  </a:cubicBezTo>
                  <a:cubicBezTo>
                    <a:pt x="23672" y="263"/>
                    <a:pt x="30372" y="6964"/>
                    <a:pt x="30372" y="15230"/>
                  </a:cubicBezTo>
                  <a:close/>
                </a:path>
              </a:pathLst>
            </a:custGeom>
            <a:solidFill>
              <a:srgbClr val="287A8E"/>
            </a:solidFill>
            <a:ln w="6350" cap="flat">
              <a:noFill/>
              <a:prstDash val="solid"/>
              <a:round/>
            </a:ln>
          </p:spPr>
          <p:txBody>
            <a:bodyPr rtlCol="0" anchor="ctr"/>
            <a:lstStyle/>
            <a:p>
              <a:endParaRPr lang="en-US"/>
            </a:p>
          </p:txBody>
        </p:sp>
        <p:sp>
          <p:nvSpPr>
            <p:cNvPr id="1222" name="Freeform: Shape 1221">
              <a:extLst>
                <a:ext uri="{FF2B5EF4-FFF2-40B4-BE49-F238E27FC236}">
                  <a16:creationId xmlns:a16="http://schemas.microsoft.com/office/drawing/2014/main" id="{4D85386F-D384-885F-3F31-FCF1B332A435}"/>
                </a:ext>
              </a:extLst>
            </p:cNvPr>
            <p:cNvSpPr/>
            <p:nvPr/>
          </p:nvSpPr>
          <p:spPr>
            <a:xfrm>
              <a:off x="5846419" y="3895903"/>
              <a:ext cx="29933" cy="29933"/>
            </a:xfrm>
            <a:custGeom>
              <a:avLst/>
              <a:gdLst>
                <a:gd name="connsiteX0" fmla="*/ 30355 w 29933"/>
                <a:gd name="connsiteY0" fmla="*/ 15233 h 29933"/>
                <a:gd name="connsiteX1" fmla="*/ 15388 w 29933"/>
                <a:gd name="connsiteY1" fmla="*/ 30199 h 29933"/>
                <a:gd name="connsiteX2" fmla="*/ 421 w 29933"/>
                <a:gd name="connsiteY2" fmla="*/ 15233 h 29933"/>
                <a:gd name="connsiteX3" fmla="*/ 15388 w 29933"/>
                <a:gd name="connsiteY3" fmla="*/ 266 h 29933"/>
                <a:gd name="connsiteX4" fmla="*/ 30355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33"/>
                  </a:moveTo>
                  <a:cubicBezTo>
                    <a:pt x="30355" y="23499"/>
                    <a:pt x="23654" y="30199"/>
                    <a:pt x="15388" y="30199"/>
                  </a:cubicBezTo>
                  <a:cubicBezTo>
                    <a:pt x="7122" y="30199"/>
                    <a:pt x="421" y="23499"/>
                    <a:pt x="421" y="15233"/>
                  </a:cubicBezTo>
                  <a:cubicBezTo>
                    <a:pt x="421" y="6967"/>
                    <a:pt x="7122" y="266"/>
                    <a:pt x="15388" y="266"/>
                  </a:cubicBezTo>
                  <a:cubicBezTo>
                    <a:pt x="23654" y="266"/>
                    <a:pt x="30355" y="6967"/>
                    <a:pt x="30355" y="15233"/>
                  </a:cubicBezTo>
                  <a:close/>
                </a:path>
              </a:pathLst>
            </a:custGeom>
            <a:solidFill>
              <a:srgbClr val="404487"/>
            </a:solidFill>
            <a:ln w="6350" cap="flat">
              <a:noFill/>
              <a:prstDash val="solid"/>
              <a:round/>
            </a:ln>
          </p:spPr>
          <p:txBody>
            <a:bodyPr rtlCol="0" anchor="ctr"/>
            <a:lstStyle/>
            <a:p>
              <a:endParaRPr lang="en-US"/>
            </a:p>
          </p:txBody>
        </p:sp>
        <p:sp>
          <p:nvSpPr>
            <p:cNvPr id="1223" name="Freeform: Shape 1222">
              <a:extLst>
                <a:ext uri="{FF2B5EF4-FFF2-40B4-BE49-F238E27FC236}">
                  <a16:creationId xmlns:a16="http://schemas.microsoft.com/office/drawing/2014/main" id="{463CDDAF-EA2F-5F51-3D1E-97E60E971B99}"/>
                </a:ext>
              </a:extLst>
            </p:cNvPr>
            <p:cNvSpPr/>
            <p:nvPr/>
          </p:nvSpPr>
          <p:spPr>
            <a:xfrm>
              <a:off x="5827274" y="3893251"/>
              <a:ext cx="29933" cy="29933"/>
            </a:xfrm>
            <a:custGeom>
              <a:avLst/>
              <a:gdLst>
                <a:gd name="connsiteX0" fmla="*/ 30353 w 29933"/>
                <a:gd name="connsiteY0" fmla="*/ 15232 h 29933"/>
                <a:gd name="connsiteX1" fmla="*/ 15386 w 29933"/>
                <a:gd name="connsiteY1" fmla="*/ 30199 h 29933"/>
                <a:gd name="connsiteX2" fmla="*/ 419 w 29933"/>
                <a:gd name="connsiteY2" fmla="*/ 15232 h 29933"/>
                <a:gd name="connsiteX3" fmla="*/ 15386 w 29933"/>
                <a:gd name="connsiteY3" fmla="*/ 266 h 29933"/>
                <a:gd name="connsiteX4" fmla="*/ 30353 w 29933"/>
                <a:gd name="connsiteY4" fmla="*/ 152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32"/>
                  </a:moveTo>
                  <a:cubicBezTo>
                    <a:pt x="30353" y="23498"/>
                    <a:pt x="23652" y="30199"/>
                    <a:pt x="15386" y="30199"/>
                  </a:cubicBezTo>
                  <a:cubicBezTo>
                    <a:pt x="7120" y="30199"/>
                    <a:pt x="419" y="23498"/>
                    <a:pt x="419" y="15232"/>
                  </a:cubicBezTo>
                  <a:cubicBezTo>
                    <a:pt x="419" y="6967"/>
                    <a:pt x="7120" y="266"/>
                    <a:pt x="15386" y="266"/>
                  </a:cubicBezTo>
                  <a:cubicBezTo>
                    <a:pt x="23652" y="266"/>
                    <a:pt x="30353" y="6967"/>
                    <a:pt x="30353" y="15232"/>
                  </a:cubicBezTo>
                  <a:close/>
                </a:path>
              </a:pathLst>
            </a:custGeom>
            <a:solidFill>
              <a:srgbClr val="3D4C89"/>
            </a:solidFill>
            <a:ln w="6350" cap="flat">
              <a:noFill/>
              <a:prstDash val="solid"/>
              <a:round/>
            </a:ln>
          </p:spPr>
          <p:txBody>
            <a:bodyPr rtlCol="0" anchor="ctr"/>
            <a:lstStyle/>
            <a:p>
              <a:endParaRPr lang="en-US"/>
            </a:p>
          </p:txBody>
        </p:sp>
        <p:sp>
          <p:nvSpPr>
            <p:cNvPr id="1224" name="Freeform: Shape 1223">
              <a:extLst>
                <a:ext uri="{FF2B5EF4-FFF2-40B4-BE49-F238E27FC236}">
                  <a16:creationId xmlns:a16="http://schemas.microsoft.com/office/drawing/2014/main" id="{2008B67F-0096-A1EA-0365-C072353FE3AD}"/>
                </a:ext>
              </a:extLst>
            </p:cNvPr>
            <p:cNvSpPr/>
            <p:nvPr/>
          </p:nvSpPr>
          <p:spPr>
            <a:xfrm>
              <a:off x="5899797" y="3889760"/>
              <a:ext cx="29933" cy="29933"/>
            </a:xfrm>
            <a:custGeom>
              <a:avLst/>
              <a:gdLst>
                <a:gd name="connsiteX0" fmla="*/ 30360 w 29933"/>
                <a:gd name="connsiteY0" fmla="*/ 15232 h 29933"/>
                <a:gd name="connsiteX1" fmla="*/ 15394 w 29933"/>
                <a:gd name="connsiteY1" fmla="*/ 30199 h 29933"/>
                <a:gd name="connsiteX2" fmla="*/ 427 w 29933"/>
                <a:gd name="connsiteY2" fmla="*/ 15232 h 29933"/>
                <a:gd name="connsiteX3" fmla="*/ 15394 w 29933"/>
                <a:gd name="connsiteY3" fmla="*/ 265 h 29933"/>
                <a:gd name="connsiteX4" fmla="*/ 30360 w 29933"/>
                <a:gd name="connsiteY4" fmla="*/ 152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0" y="15232"/>
                  </a:moveTo>
                  <a:cubicBezTo>
                    <a:pt x="30360" y="23498"/>
                    <a:pt x="23659" y="30199"/>
                    <a:pt x="15394" y="30199"/>
                  </a:cubicBezTo>
                  <a:cubicBezTo>
                    <a:pt x="7128" y="30199"/>
                    <a:pt x="427" y="23498"/>
                    <a:pt x="427" y="15232"/>
                  </a:cubicBezTo>
                  <a:cubicBezTo>
                    <a:pt x="427" y="6966"/>
                    <a:pt x="7128" y="265"/>
                    <a:pt x="15394" y="265"/>
                  </a:cubicBezTo>
                  <a:cubicBezTo>
                    <a:pt x="23659" y="265"/>
                    <a:pt x="30360" y="6966"/>
                    <a:pt x="30360" y="15232"/>
                  </a:cubicBezTo>
                  <a:close/>
                </a:path>
              </a:pathLst>
            </a:custGeom>
            <a:solidFill>
              <a:srgbClr val="433C84"/>
            </a:solidFill>
            <a:ln w="6350" cap="flat">
              <a:noFill/>
              <a:prstDash val="solid"/>
              <a:round/>
            </a:ln>
          </p:spPr>
          <p:txBody>
            <a:bodyPr rtlCol="0" anchor="ctr"/>
            <a:lstStyle/>
            <a:p>
              <a:endParaRPr lang="en-US"/>
            </a:p>
          </p:txBody>
        </p:sp>
        <p:sp>
          <p:nvSpPr>
            <p:cNvPr id="1225" name="Freeform: Shape 1224">
              <a:extLst>
                <a:ext uri="{FF2B5EF4-FFF2-40B4-BE49-F238E27FC236}">
                  <a16:creationId xmlns:a16="http://schemas.microsoft.com/office/drawing/2014/main" id="{26BFEA64-4CEE-B894-60AE-36FFECC32BC0}"/>
                </a:ext>
              </a:extLst>
            </p:cNvPr>
            <p:cNvSpPr/>
            <p:nvPr/>
          </p:nvSpPr>
          <p:spPr>
            <a:xfrm>
              <a:off x="5875605" y="3867396"/>
              <a:ext cx="29933" cy="29933"/>
            </a:xfrm>
            <a:custGeom>
              <a:avLst/>
              <a:gdLst>
                <a:gd name="connsiteX0" fmla="*/ 30358 w 29933"/>
                <a:gd name="connsiteY0" fmla="*/ 15230 h 29933"/>
                <a:gd name="connsiteX1" fmla="*/ 15391 w 29933"/>
                <a:gd name="connsiteY1" fmla="*/ 30196 h 29933"/>
                <a:gd name="connsiteX2" fmla="*/ 424 w 29933"/>
                <a:gd name="connsiteY2" fmla="*/ 15230 h 29933"/>
                <a:gd name="connsiteX3" fmla="*/ 15391 w 29933"/>
                <a:gd name="connsiteY3" fmla="*/ 263 h 29933"/>
                <a:gd name="connsiteX4" fmla="*/ 30358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30"/>
                  </a:moveTo>
                  <a:cubicBezTo>
                    <a:pt x="30358" y="23496"/>
                    <a:pt x="23657" y="30196"/>
                    <a:pt x="15391" y="30196"/>
                  </a:cubicBezTo>
                  <a:cubicBezTo>
                    <a:pt x="7125" y="30196"/>
                    <a:pt x="424" y="23496"/>
                    <a:pt x="424" y="15230"/>
                  </a:cubicBezTo>
                  <a:cubicBezTo>
                    <a:pt x="424" y="6964"/>
                    <a:pt x="7125" y="263"/>
                    <a:pt x="15391" y="263"/>
                  </a:cubicBezTo>
                  <a:cubicBezTo>
                    <a:pt x="23657" y="263"/>
                    <a:pt x="30358" y="6964"/>
                    <a:pt x="30358" y="15230"/>
                  </a:cubicBezTo>
                  <a:close/>
                </a:path>
              </a:pathLst>
            </a:custGeom>
            <a:solidFill>
              <a:srgbClr val="2F6A8D"/>
            </a:solidFill>
            <a:ln w="6350" cap="flat">
              <a:noFill/>
              <a:prstDash val="solid"/>
              <a:round/>
            </a:ln>
          </p:spPr>
          <p:txBody>
            <a:bodyPr rtlCol="0" anchor="ctr"/>
            <a:lstStyle/>
            <a:p>
              <a:endParaRPr lang="en-US"/>
            </a:p>
          </p:txBody>
        </p:sp>
        <p:sp>
          <p:nvSpPr>
            <p:cNvPr id="1226" name="Freeform: Shape 1225">
              <a:extLst>
                <a:ext uri="{FF2B5EF4-FFF2-40B4-BE49-F238E27FC236}">
                  <a16:creationId xmlns:a16="http://schemas.microsoft.com/office/drawing/2014/main" id="{B538DBEB-9110-63B5-930D-67E88A8F383A}"/>
                </a:ext>
              </a:extLst>
            </p:cNvPr>
            <p:cNvSpPr/>
            <p:nvPr/>
          </p:nvSpPr>
          <p:spPr>
            <a:xfrm>
              <a:off x="5842428" y="3858015"/>
              <a:ext cx="29933" cy="29933"/>
            </a:xfrm>
            <a:custGeom>
              <a:avLst/>
              <a:gdLst>
                <a:gd name="connsiteX0" fmla="*/ 30354 w 29933"/>
                <a:gd name="connsiteY0" fmla="*/ 15229 h 29933"/>
                <a:gd name="connsiteX1" fmla="*/ 15388 w 29933"/>
                <a:gd name="connsiteY1" fmla="*/ 30195 h 29933"/>
                <a:gd name="connsiteX2" fmla="*/ 421 w 29933"/>
                <a:gd name="connsiteY2" fmla="*/ 15229 h 29933"/>
                <a:gd name="connsiteX3" fmla="*/ 15388 w 29933"/>
                <a:gd name="connsiteY3" fmla="*/ 262 h 29933"/>
                <a:gd name="connsiteX4" fmla="*/ 30354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4" y="15229"/>
                  </a:moveTo>
                  <a:cubicBezTo>
                    <a:pt x="30354" y="23495"/>
                    <a:pt x="23653" y="30195"/>
                    <a:pt x="15388" y="30195"/>
                  </a:cubicBezTo>
                  <a:cubicBezTo>
                    <a:pt x="7122" y="30195"/>
                    <a:pt x="421" y="23495"/>
                    <a:pt x="421" y="15229"/>
                  </a:cubicBezTo>
                  <a:cubicBezTo>
                    <a:pt x="421" y="6963"/>
                    <a:pt x="7122" y="262"/>
                    <a:pt x="15388" y="262"/>
                  </a:cubicBezTo>
                  <a:cubicBezTo>
                    <a:pt x="23653" y="262"/>
                    <a:pt x="30354" y="6963"/>
                    <a:pt x="30354" y="15229"/>
                  </a:cubicBezTo>
                  <a:close/>
                </a:path>
              </a:pathLst>
            </a:custGeom>
            <a:solidFill>
              <a:srgbClr val="2E6D8E"/>
            </a:solidFill>
            <a:ln w="6350" cap="flat">
              <a:noFill/>
              <a:prstDash val="solid"/>
              <a:round/>
            </a:ln>
          </p:spPr>
          <p:txBody>
            <a:bodyPr rtlCol="0" anchor="ctr"/>
            <a:lstStyle/>
            <a:p>
              <a:endParaRPr lang="en-US"/>
            </a:p>
          </p:txBody>
        </p:sp>
        <p:sp>
          <p:nvSpPr>
            <p:cNvPr id="1227" name="Freeform: Shape 1226">
              <a:extLst>
                <a:ext uri="{FF2B5EF4-FFF2-40B4-BE49-F238E27FC236}">
                  <a16:creationId xmlns:a16="http://schemas.microsoft.com/office/drawing/2014/main" id="{7EEFE7DD-2A1C-203E-0E83-9E7650DE1206}"/>
                </a:ext>
              </a:extLst>
            </p:cNvPr>
            <p:cNvSpPr/>
            <p:nvPr/>
          </p:nvSpPr>
          <p:spPr>
            <a:xfrm>
              <a:off x="5878721" y="3896471"/>
              <a:ext cx="29933" cy="29933"/>
            </a:xfrm>
            <a:custGeom>
              <a:avLst/>
              <a:gdLst>
                <a:gd name="connsiteX0" fmla="*/ 30358 w 29933"/>
                <a:gd name="connsiteY0" fmla="*/ 15233 h 29933"/>
                <a:gd name="connsiteX1" fmla="*/ 15391 w 29933"/>
                <a:gd name="connsiteY1" fmla="*/ 30199 h 29933"/>
                <a:gd name="connsiteX2" fmla="*/ 425 w 29933"/>
                <a:gd name="connsiteY2" fmla="*/ 15233 h 29933"/>
                <a:gd name="connsiteX3" fmla="*/ 15391 w 29933"/>
                <a:gd name="connsiteY3" fmla="*/ 266 h 29933"/>
                <a:gd name="connsiteX4" fmla="*/ 30358 w 29933"/>
                <a:gd name="connsiteY4" fmla="*/ 1523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8" y="15233"/>
                  </a:moveTo>
                  <a:cubicBezTo>
                    <a:pt x="30358" y="23499"/>
                    <a:pt x="23657" y="30199"/>
                    <a:pt x="15391" y="30199"/>
                  </a:cubicBezTo>
                  <a:cubicBezTo>
                    <a:pt x="7126" y="30199"/>
                    <a:pt x="425" y="23499"/>
                    <a:pt x="425" y="15233"/>
                  </a:cubicBezTo>
                  <a:cubicBezTo>
                    <a:pt x="425" y="6967"/>
                    <a:pt x="7126" y="266"/>
                    <a:pt x="15391" y="266"/>
                  </a:cubicBezTo>
                  <a:cubicBezTo>
                    <a:pt x="23657" y="266"/>
                    <a:pt x="30358" y="6967"/>
                    <a:pt x="30358" y="15233"/>
                  </a:cubicBezTo>
                  <a:close/>
                </a:path>
              </a:pathLst>
            </a:custGeom>
            <a:solidFill>
              <a:srgbClr val="440154"/>
            </a:solidFill>
            <a:ln w="6350" cap="flat">
              <a:noFill/>
              <a:prstDash val="solid"/>
              <a:round/>
            </a:ln>
          </p:spPr>
          <p:txBody>
            <a:bodyPr rtlCol="0" anchor="ctr"/>
            <a:lstStyle/>
            <a:p>
              <a:endParaRPr lang="en-US"/>
            </a:p>
          </p:txBody>
        </p:sp>
        <p:sp>
          <p:nvSpPr>
            <p:cNvPr id="1228" name="Freeform: Shape 1227">
              <a:extLst>
                <a:ext uri="{FF2B5EF4-FFF2-40B4-BE49-F238E27FC236}">
                  <a16:creationId xmlns:a16="http://schemas.microsoft.com/office/drawing/2014/main" id="{D0D36519-39A5-9A9D-33F9-C659F85EC56B}"/>
                </a:ext>
              </a:extLst>
            </p:cNvPr>
            <p:cNvSpPr/>
            <p:nvPr/>
          </p:nvSpPr>
          <p:spPr>
            <a:xfrm>
              <a:off x="5892743" y="3889569"/>
              <a:ext cx="29933" cy="29933"/>
            </a:xfrm>
            <a:custGeom>
              <a:avLst/>
              <a:gdLst>
                <a:gd name="connsiteX0" fmla="*/ 30359 w 29933"/>
                <a:gd name="connsiteY0" fmla="*/ 15232 h 29933"/>
                <a:gd name="connsiteX1" fmla="*/ 15393 w 29933"/>
                <a:gd name="connsiteY1" fmla="*/ 30199 h 29933"/>
                <a:gd name="connsiteX2" fmla="*/ 426 w 29933"/>
                <a:gd name="connsiteY2" fmla="*/ 15232 h 29933"/>
                <a:gd name="connsiteX3" fmla="*/ 15393 w 29933"/>
                <a:gd name="connsiteY3" fmla="*/ 265 h 29933"/>
                <a:gd name="connsiteX4" fmla="*/ 30359 w 29933"/>
                <a:gd name="connsiteY4" fmla="*/ 152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9" y="15232"/>
                  </a:moveTo>
                  <a:cubicBezTo>
                    <a:pt x="30359" y="23498"/>
                    <a:pt x="23659" y="30199"/>
                    <a:pt x="15393" y="30199"/>
                  </a:cubicBezTo>
                  <a:cubicBezTo>
                    <a:pt x="7127" y="30199"/>
                    <a:pt x="426" y="23498"/>
                    <a:pt x="426" y="15232"/>
                  </a:cubicBezTo>
                  <a:cubicBezTo>
                    <a:pt x="426" y="6966"/>
                    <a:pt x="7127" y="265"/>
                    <a:pt x="15393" y="265"/>
                  </a:cubicBezTo>
                  <a:cubicBezTo>
                    <a:pt x="23659" y="265"/>
                    <a:pt x="30359" y="6966"/>
                    <a:pt x="30359" y="15232"/>
                  </a:cubicBezTo>
                  <a:close/>
                </a:path>
              </a:pathLst>
            </a:custGeom>
            <a:solidFill>
              <a:srgbClr val="38568B"/>
            </a:solidFill>
            <a:ln w="6350" cap="flat">
              <a:noFill/>
              <a:prstDash val="solid"/>
              <a:round/>
            </a:ln>
          </p:spPr>
          <p:txBody>
            <a:bodyPr rtlCol="0" anchor="ctr"/>
            <a:lstStyle/>
            <a:p>
              <a:endParaRPr lang="en-US"/>
            </a:p>
          </p:txBody>
        </p:sp>
        <p:sp>
          <p:nvSpPr>
            <p:cNvPr id="1229" name="Freeform: Shape 1228">
              <a:extLst>
                <a:ext uri="{FF2B5EF4-FFF2-40B4-BE49-F238E27FC236}">
                  <a16:creationId xmlns:a16="http://schemas.microsoft.com/office/drawing/2014/main" id="{EEF2EB86-AF8D-5814-CF8A-CFE7DF23487F}"/>
                </a:ext>
              </a:extLst>
            </p:cNvPr>
            <p:cNvSpPr/>
            <p:nvPr/>
          </p:nvSpPr>
          <p:spPr>
            <a:xfrm>
              <a:off x="5795231" y="3872001"/>
              <a:ext cx="29933" cy="29933"/>
            </a:xfrm>
            <a:custGeom>
              <a:avLst/>
              <a:gdLst>
                <a:gd name="connsiteX0" fmla="*/ 30349 w 29933"/>
                <a:gd name="connsiteY0" fmla="*/ 15230 h 29933"/>
                <a:gd name="connsiteX1" fmla="*/ 15383 w 29933"/>
                <a:gd name="connsiteY1" fmla="*/ 30197 h 29933"/>
                <a:gd name="connsiteX2" fmla="*/ 416 w 29933"/>
                <a:gd name="connsiteY2" fmla="*/ 15230 h 29933"/>
                <a:gd name="connsiteX3" fmla="*/ 15383 w 29933"/>
                <a:gd name="connsiteY3" fmla="*/ 264 h 29933"/>
                <a:gd name="connsiteX4" fmla="*/ 30349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30"/>
                  </a:moveTo>
                  <a:cubicBezTo>
                    <a:pt x="30349" y="23496"/>
                    <a:pt x="23648" y="30197"/>
                    <a:pt x="15383" y="30197"/>
                  </a:cubicBezTo>
                  <a:cubicBezTo>
                    <a:pt x="7117" y="30197"/>
                    <a:pt x="416" y="23496"/>
                    <a:pt x="416" y="15230"/>
                  </a:cubicBezTo>
                  <a:cubicBezTo>
                    <a:pt x="416" y="6964"/>
                    <a:pt x="7117" y="264"/>
                    <a:pt x="15383" y="264"/>
                  </a:cubicBezTo>
                  <a:cubicBezTo>
                    <a:pt x="23648" y="264"/>
                    <a:pt x="30349" y="6964"/>
                    <a:pt x="30349" y="15230"/>
                  </a:cubicBezTo>
                  <a:close/>
                </a:path>
              </a:pathLst>
            </a:custGeom>
            <a:solidFill>
              <a:srgbClr val="345E8D"/>
            </a:solidFill>
            <a:ln w="6350" cap="flat">
              <a:noFill/>
              <a:prstDash val="solid"/>
              <a:round/>
            </a:ln>
          </p:spPr>
          <p:txBody>
            <a:bodyPr rtlCol="0" anchor="ctr"/>
            <a:lstStyle/>
            <a:p>
              <a:endParaRPr lang="en-US"/>
            </a:p>
          </p:txBody>
        </p:sp>
        <p:sp>
          <p:nvSpPr>
            <p:cNvPr id="1230" name="Freeform: Shape 1229">
              <a:extLst>
                <a:ext uri="{FF2B5EF4-FFF2-40B4-BE49-F238E27FC236}">
                  <a16:creationId xmlns:a16="http://schemas.microsoft.com/office/drawing/2014/main" id="{EA77DEC9-BC08-CFEF-129D-068CD4F07FF2}"/>
                </a:ext>
              </a:extLst>
            </p:cNvPr>
            <p:cNvSpPr/>
            <p:nvPr/>
          </p:nvSpPr>
          <p:spPr>
            <a:xfrm>
              <a:off x="5869834" y="3890748"/>
              <a:ext cx="29933" cy="29933"/>
            </a:xfrm>
            <a:custGeom>
              <a:avLst/>
              <a:gdLst>
                <a:gd name="connsiteX0" fmla="*/ 30357 w 29933"/>
                <a:gd name="connsiteY0" fmla="*/ 15232 h 29933"/>
                <a:gd name="connsiteX1" fmla="*/ 15390 w 29933"/>
                <a:gd name="connsiteY1" fmla="*/ 30199 h 29933"/>
                <a:gd name="connsiteX2" fmla="*/ 424 w 29933"/>
                <a:gd name="connsiteY2" fmla="*/ 15232 h 29933"/>
                <a:gd name="connsiteX3" fmla="*/ 15390 w 29933"/>
                <a:gd name="connsiteY3" fmla="*/ 266 h 29933"/>
                <a:gd name="connsiteX4" fmla="*/ 30357 w 29933"/>
                <a:gd name="connsiteY4" fmla="*/ 152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32"/>
                  </a:moveTo>
                  <a:cubicBezTo>
                    <a:pt x="30357" y="23498"/>
                    <a:pt x="23656" y="30199"/>
                    <a:pt x="15390" y="30199"/>
                  </a:cubicBezTo>
                  <a:cubicBezTo>
                    <a:pt x="7125" y="30199"/>
                    <a:pt x="424" y="23498"/>
                    <a:pt x="424" y="15232"/>
                  </a:cubicBezTo>
                  <a:cubicBezTo>
                    <a:pt x="424" y="6966"/>
                    <a:pt x="7125" y="266"/>
                    <a:pt x="15390" y="266"/>
                  </a:cubicBezTo>
                  <a:cubicBezTo>
                    <a:pt x="23656" y="266"/>
                    <a:pt x="30357" y="6966"/>
                    <a:pt x="30357" y="15232"/>
                  </a:cubicBezTo>
                  <a:close/>
                </a:path>
              </a:pathLst>
            </a:custGeom>
            <a:solidFill>
              <a:srgbClr val="472B7A"/>
            </a:solidFill>
            <a:ln w="6350" cap="flat">
              <a:noFill/>
              <a:prstDash val="solid"/>
              <a:round/>
            </a:ln>
          </p:spPr>
          <p:txBody>
            <a:bodyPr rtlCol="0" anchor="ctr"/>
            <a:lstStyle/>
            <a:p>
              <a:endParaRPr lang="en-US"/>
            </a:p>
          </p:txBody>
        </p:sp>
        <p:sp>
          <p:nvSpPr>
            <p:cNvPr id="1231" name="Freeform: Shape 1230">
              <a:extLst>
                <a:ext uri="{FF2B5EF4-FFF2-40B4-BE49-F238E27FC236}">
                  <a16:creationId xmlns:a16="http://schemas.microsoft.com/office/drawing/2014/main" id="{15D366C9-F6C2-A792-372C-48158713733B}"/>
                </a:ext>
              </a:extLst>
            </p:cNvPr>
            <p:cNvSpPr/>
            <p:nvPr/>
          </p:nvSpPr>
          <p:spPr>
            <a:xfrm>
              <a:off x="5816328" y="3867104"/>
              <a:ext cx="29933" cy="29933"/>
            </a:xfrm>
            <a:custGeom>
              <a:avLst/>
              <a:gdLst>
                <a:gd name="connsiteX0" fmla="*/ 30351 w 29933"/>
                <a:gd name="connsiteY0" fmla="*/ 15230 h 29933"/>
                <a:gd name="connsiteX1" fmla="*/ 15385 w 29933"/>
                <a:gd name="connsiteY1" fmla="*/ 30196 h 29933"/>
                <a:gd name="connsiteX2" fmla="*/ 418 w 29933"/>
                <a:gd name="connsiteY2" fmla="*/ 15230 h 29933"/>
                <a:gd name="connsiteX3" fmla="*/ 15385 w 29933"/>
                <a:gd name="connsiteY3" fmla="*/ 263 h 29933"/>
                <a:gd name="connsiteX4" fmla="*/ 30351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1" y="15230"/>
                  </a:moveTo>
                  <a:cubicBezTo>
                    <a:pt x="30351" y="23496"/>
                    <a:pt x="23651" y="30196"/>
                    <a:pt x="15385" y="30196"/>
                  </a:cubicBezTo>
                  <a:cubicBezTo>
                    <a:pt x="7119" y="30196"/>
                    <a:pt x="418" y="23496"/>
                    <a:pt x="418" y="15230"/>
                  </a:cubicBezTo>
                  <a:cubicBezTo>
                    <a:pt x="418" y="6964"/>
                    <a:pt x="7119" y="263"/>
                    <a:pt x="15385" y="263"/>
                  </a:cubicBezTo>
                  <a:cubicBezTo>
                    <a:pt x="23651" y="263"/>
                    <a:pt x="30351" y="6964"/>
                    <a:pt x="30351" y="15230"/>
                  </a:cubicBezTo>
                  <a:close/>
                </a:path>
              </a:pathLst>
            </a:custGeom>
            <a:solidFill>
              <a:srgbClr val="37588C"/>
            </a:solidFill>
            <a:ln w="6350" cap="flat">
              <a:noFill/>
              <a:prstDash val="solid"/>
              <a:round/>
            </a:ln>
          </p:spPr>
          <p:txBody>
            <a:bodyPr rtlCol="0" anchor="ctr"/>
            <a:lstStyle/>
            <a:p>
              <a:endParaRPr lang="en-US"/>
            </a:p>
          </p:txBody>
        </p:sp>
        <p:sp>
          <p:nvSpPr>
            <p:cNvPr id="1232" name="Freeform: Shape 1231">
              <a:extLst>
                <a:ext uri="{FF2B5EF4-FFF2-40B4-BE49-F238E27FC236}">
                  <a16:creationId xmlns:a16="http://schemas.microsoft.com/office/drawing/2014/main" id="{6B03F577-5829-64B7-65A3-50AAEE4F456A}"/>
                </a:ext>
              </a:extLst>
            </p:cNvPr>
            <p:cNvSpPr/>
            <p:nvPr/>
          </p:nvSpPr>
          <p:spPr>
            <a:xfrm>
              <a:off x="5852740" y="3890152"/>
              <a:ext cx="29933" cy="29933"/>
            </a:xfrm>
            <a:custGeom>
              <a:avLst/>
              <a:gdLst>
                <a:gd name="connsiteX0" fmla="*/ 30355 w 29933"/>
                <a:gd name="connsiteY0" fmla="*/ 15232 h 29933"/>
                <a:gd name="connsiteX1" fmla="*/ 15389 w 29933"/>
                <a:gd name="connsiteY1" fmla="*/ 30199 h 29933"/>
                <a:gd name="connsiteX2" fmla="*/ 422 w 29933"/>
                <a:gd name="connsiteY2" fmla="*/ 15232 h 29933"/>
                <a:gd name="connsiteX3" fmla="*/ 15389 w 29933"/>
                <a:gd name="connsiteY3" fmla="*/ 265 h 29933"/>
                <a:gd name="connsiteX4" fmla="*/ 30355 w 29933"/>
                <a:gd name="connsiteY4" fmla="*/ 1523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5" y="15232"/>
                  </a:moveTo>
                  <a:cubicBezTo>
                    <a:pt x="30355" y="23498"/>
                    <a:pt x="23655" y="30199"/>
                    <a:pt x="15389" y="30199"/>
                  </a:cubicBezTo>
                  <a:cubicBezTo>
                    <a:pt x="7123" y="30199"/>
                    <a:pt x="422" y="23498"/>
                    <a:pt x="422" y="15232"/>
                  </a:cubicBezTo>
                  <a:cubicBezTo>
                    <a:pt x="422" y="6966"/>
                    <a:pt x="7123" y="265"/>
                    <a:pt x="15389" y="265"/>
                  </a:cubicBezTo>
                  <a:cubicBezTo>
                    <a:pt x="23655" y="265"/>
                    <a:pt x="30355" y="6966"/>
                    <a:pt x="30355" y="15232"/>
                  </a:cubicBezTo>
                  <a:close/>
                </a:path>
              </a:pathLst>
            </a:custGeom>
            <a:solidFill>
              <a:srgbClr val="48196B"/>
            </a:solidFill>
            <a:ln w="6350" cap="flat">
              <a:noFill/>
              <a:prstDash val="solid"/>
              <a:round/>
            </a:ln>
          </p:spPr>
          <p:txBody>
            <a:bodyPr rtlCol="0" anchor="ctr"/>
            <a:lstStyle/>
            <a:p>
              <a:endParaRPr lang="en-US"/>
            </a:p>
          </p:txBody>
        </p:sp>
        <p:sp>
          <p:nvSpPr>
            <p:cNvPr id="1233" name="Freeform: Shape 1232">
              <a:extLst>
                <a:ext uri="{FF2B5EF4-FFF2-40B4-BE49-F238E27FC236}">
                  <a16:creationId xmlns:a16="http://schemas.microsoft.com/office/drawing/2014/main" id="{4A3772F9-2192-5D2B-AEA1-03A1F7A7D48A}"/>
                </a:ext>
              </a:extLst>
            </p:cNvPr>
            <p:cNvSpPr/>
            <p:nvPr/>
          </p:nvSpPr>
          <p:spPr>
            <a:xfrm>
              <a:off x="5820480" y="3859795"/>
              <a:ext cx="29933" cy="29933"/>
            </a:xfrm>
            <a:custGeom>
              <a:avLst/>
              <a:gdLst>
                <a:gd name="connsiteX0" fmla="*/ 30352 w 29933"/>
                <a:gd name="connsiteY0" fmla="*/ 15229 h 29933"/>
                <a:gd name="connsiteX1" fmla="*/ 15385 w 29933"/>
                <a:gd name="connsiteY1" fmla="*/ 30196 h 29933"/>
                <a:gd name="connsiteX2" fmla="*/ 419 w 29933"/>
                <a:gd name="connsiteY2" fmla="*/ 15229 h 29933"/>
                <a:gd name="connsiteX3" fmla="*/ 15385 w 29933"/>
                <a:gd name="connsiteY3" fmla="*/ 262 h 29933"/>
                <a:gd name="connsiteX4" fmla="*/ 30352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29"/>
                  </a:moveTo>
                  <a:cubicBezTo>
                    <a:pt x="30352" y="23495"/>
                    <a:pt x="23651" y="30196"/>
                    <a:pt x="15385" y="30196"/>
                  </a:cubicBezTo>
                  <a:cubicBezTo>
                    <a:pt x="7119" y="30196"/>
                    <a:pt x="419" y="23495"/>
                    <a:pt x="419" y="15229"/>
                  </a:cubicBezTo>
                  <a:cubicBezTo>
                    <a:pt x="419" y="6963"/>
                    <a:pt x="7119" y="262"/>
                    <a:pt x="15385" y="262"/>
                  </a:cubicBezTo>
                  <a:cubicBezTo>
                    <a:pt x="23651" y="262"/>
                    <a:pt x="30352" y="6963"/>
                    <a:pt x="30352" y="15229"/>
                  </a:cubicBezTo>
                  <a:close/>
                </a:path>
              </a:pathLst>
            </a:custGeom>
            <a:solidFill>
              <a:srgbClr val="31658D"/>
            </a:solidFill>
            <a:ln w="6350" cap="flat">
              <a:noFill/>
              <a:prstDash val="solid"/>
              <a:round/>
            </a:ln>
          </p:spPr>
          <p:txBody>
            <a:bodyPr rtlCol="0" anchor="ctr"/>
            <a:lstStyle/>
            <a:p>
              <a:endParaRPr lang="en-US"/>
            </a:p>
          </p:txBody>
        </p:sp>
        <p:sp>
          <p:nvSpPr>
            <p:cNvPr id="1234" name="Freeform: Shape 1233">
              <a:extLst>
                <a:ext uri="{FF2B5EF4-FFF2-40B4-BE49-F238E27FC236}">
                  <a16:creationId xmlns:a16="http://schemas.microsoft.com/office/drawing/2014/main" id="{929DB58F-EFF4-99E1-9E65-7B6AC42627A3}"/>
                </a:ext>
              </a:extLst>
            </p:cNvPr>
            <p:cNvSpPr/>
            <p:nvPr/>
          </p:nvSpPr>
          <p:spPr>
            <a:xfrm>
              <a:off x="5915913" y="3883350"/>
              <a:ext cx="29933" cy="29933"/>
            </a:xfrm>
            <a:custGeom>
              <a:avLst/>
              <a:gdLst>
                <a:gd name="connsiteX0" fmla="*/ 30362 w 29933"/>
                <a:gd name="connsiteY0" fmla="*/ 15231 h 29933"/>
                <a:gd name="connsiteX1" fmla="*/ 15395 w 29933"/>
                <a:gd name="connsiteY1" fmla="*/ 30198 h 29933"/>
                <a:gd name="connsiteX2" fmla="*/ 429 w 29933"/>
                <a:gd name="connsiteY2" fmla="*/ 15231 h 29933"/>
                <a:gd name="connsiteX3" fmla="*/ 15395 w 29933"/>
                <a:gd name="connsiteY3" fmla="*/ 265 h 29933"/>
                <a:gd name="connsiteX4" fmla="*/ 30362 w 29933"/>
                <a:gd name="connsiteY4" fmla="*/ 1523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2" y="15231"/>
                  </a:moveTo>
                  <a:cubicBezTo>
                    <a:pt x="30362" y="23497"/>
                    <a:pt x="23661" y="30198"/>
                    <a:pt x="15395" y="30198"/>
                  </a:cubicBezTo>
                  <a:cubicBezTo>
                    <a:pt x="7129" y="30198"/>
                    <a:pt x="429" y="23497"/>
                    <a:pt x="429" y="15231"/>
                  </a:cubicBezTo>
                  <a:cubicBezTo>
                    <a:pt x="429" y="6966"/>
                    <a:pt x="7129" y="265"/>
                    <a:pt x="15395" y="265"/>
                  </a:cubicBezTo>
                  <a:cubicBezTo>
                    <a:pt x="23661" y="265"/>
                    <a:pt x="30362" y="6966"/>
                    <a:pt x="30362" y="15231"/>
                  </a:cubicBezTo>
                  <a:close/>
                </a:path>
              </a:pathLst>
            </a:custGeom>
            <a:solidFill>
              <a:srgbClr val="481E70"/>
            </a:solidFill>
            <a:ln w="6350" cap="flat">
              <a:noFill/>
              <a:prstDash val="solid"/>
              <a:round/>
            </a:ln>
          </p:spPr>
          <p:txBody>
            <a:bodyPr rtlCol="0" anchor="ctr"/>
            <a:lstStyle/>
            <a:p>
              <a:endParaRPr lang="en-US"/>
            </a:p>
          </p:txBody>
        </p:sp>
        <p:sp>
          <p:nvSpPr>
            <p:cNvPr id="1235" name="Freeform: Shape 1234">
              <a:extLst>
                <a:ext uri="{FF2B5EF4-FFF2-40B4-BE49-F238E27FC236}">
                  <a16:creationId xmlns:a16="http://schemas.microsoft.com/office/drawing/2014/main" id="{45190F72-CAE6-EDED-A13C-F52B5DD115B6}"/>
                </a:ext>
              </a:extLst>
            </p:cNvPr>
            <p:cNvSpPr/>
            <p:nvPr/>
          </p:nvSpPr>
          <p:spPr>
            <a:xfrm>
              <a:off x="5831972" y="3861610"/>
              <a:ext cx="29933" cy="29933"/>
            </a:xfrm>
            <a:custGeom>
              <a:avLst/>
              <a:gdLst>
                <a:gd name="connsiteX0" fmla="*/ 30353 w 29933"/>
                <a:gd name="connsiteY0" fmla="*/ 15229 h 29933"/>
                <a:gd name="connsiteX1" fmla="*/ 15386 w 29933"/>
                <a:gd name="connsiteY1" fmla="*/ 30196 h 29933"/>
                <a:gd name="connsiteX2" fmla="*/ 420 w 29933"/>
                <a:gd name="connsiteY2" fmla="*/ 15229 h 29933"/>
                <a:gd name="connsiteX3" fmla="*/ 15386 w 29933"/>
                <a:gd name="connsiteY3" fmla="*/ 262 h 29933"/>
                <a:gd name="connsiteX4" fmla="*/ 30353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3" y="15229"/>
                  </a:moveTo>
                  <a:cubicBezTo>
                    <a:pt x="30353" y="23495"/>
                    <a:pt x="23652" y="30196"/>
                    <a:pt x="15386" y="30196"/>
                  </a:cubicBezTo>
                  <a:cubicBezTo>
                    <a:pt x="7121" y="30196"/>
                    <a:pt x="420" y="23495"/>
                    <a:pt x="420" y="15229"/>
                  </a:cubicBezTo>
                  <a:cubicBezTo>
                    <a:pt x="420" y="6963"/>
                    <a:pt x="7121" y="262"/>
                    <a:pt x="15386" y="262"/>
                  </a:cubicBezTo>
                  <a:cubicBezTo>
                    <a:pt x="23652" y="262"/>
                    <a:pt x="30353" y="6963"/>
                    <a:pt x="30353" y="15229"/>
                  </a:cubicBezTo>
                  <a:close/>
                </a:path>
              </a:pathLst>
            </a:custGeom>
            <a:solidFill>
              <a:srgbClr val="2D6E8E"/>
            </a:solidFill>
            <a:ln w="6350" cap="flat">
              <a:noFill/>
              <a:prstDash val="solid"/>
              <a:round/>
            </a:ln>
          </p:spPr>
          <p:txBody>
            <a:bodyPr rtlCol="0" anchor="ctr"/>
            <a:lstStyle/>
            <a:p>
              <a:endParaRPr lang="en-US"/>
            </a:p>
          </p:txBody>
        </p:sp>
        <p:sp>
          <p:nvSpPr>
            <p:cNvPr id="1236" name="Freeform: Shape 1235">
              <a:extLst>
                <a:ext uri="{FF2B5EF4-FFF2-40B4-BE49-F238E27FC236}">
                  <a16:creationId xmlns:a16="http://schemas.microsoft.com/office/drawing/2014/main" id="{757BD00B-A91B-6475-2F60-0B11401D8ADF}"/>
                </a:ext>
              </a:extLst>
            </p:cNvPr>
            <p:cNvSpPr/>
            <p:nvPr/>
          </p:nvSpPr>
          <p:spPr>
            <a:xfrm>
              <a:off x="5818658" y="3865506"/>
              <a:ext cx="29933" cy="29933"/>
            </a:xfrm>
            <a:custGeom>
              <a:avLst/>
              <a:gdLst>
                <a:gd name="connsiteX0" fmla="*/ 30352 w 29933"/>
                <a:gd name="connsiteY0" fmla="*/ 15230 h 29933"/>
                <a:gd name="connsiteX1" fmla="*/ 15385 w 29933"/>
                <a:gd name="connsiteY1" fmla="*/ 30196 h 29933"/>
                <a:gd name="connsiteX2" fmla="*/ 418 w 29933"/>
                <a:gd name="connsiteY2" fmla="*/ 15230 h 29933"/>
                <a:gd name="connsiteX3" fmla="*/ 15385 w 29933"/>
                <a:gd name="connsiteY3" fmla="*/ 263 h 29933"/>
                <a:gd name="connsiteX4" fmla="*/ 30352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30"/>
                  </a:moveTo>
                  <a:cubicBezTo>
                    <a:pt x="30352" y="23495"/>
                    <a:pt x="23651" y="30196"/>
                    <a:pt x="15385" y="30196"/>
                  </a:cubicBezTo>
                  <a:cubicBezTo>
                    <a:pt x="7119" y="30196"/>
                    <a:pt x="418" y="23495"/>
                    <a:pt x="418" y="15230"/>
                  </a:cubicBezTo>
                  <a:cubicBezTo>
                    <a:pt x="418" y="6964"/>
                    <a:pt x="7119" y="263"/>
                    <a:pt x="15385" y="263"/>
                  </a:cubicBezTo>
                  <a:cubicBezTo>
                    <a:pt x="23651" y="263"/>
                    <a:pt x="30352" y="6964"/>
                    <a:pt x="30352" y="15230"/>
                  </a:cubicBezTo>
                  <a:close/>
                </a:path>
              </a:pathLst>
            </a:custGeom>
            <a:solidFill>
              <a:srgbClr val="3B508A"/>
            </a:solidFill>
            <a:ln w="6350" cap="flat">
              <a:noFill/>
              <a:prstDash val="solid"/>
              <a:round/>
            </a:ln>
          </p:spPr>
          <p:txBody>
            <a:bodyPr rtlCol="0" anchor="ctr"/>
            <a:lstStyle/>
            <a:p>
              <a:endParaRPr lang="en-US"/>
            </a:p>
          </p:txBody>
        </p:sp>
        <p:sp>
          <p:nvSpPr>
            <p:cNvPr id="1237" name="Freeform: Shape 1236">
              <a:extLst>
                <a:ext uri="{FF2B5EF4-FFF2-40B4-BE49-F238E27FC236}">
                  <a16:creationId xmlns:a16="http://schemas.microsoft.com/office/drawing/2014/main" id="{72757198-177D-E3F9-6F86-2EFBA72CB8FF}"/>
                </a:ext>
              </a:extLst>
            </p:cNvPr>
            <p:cNvSpPr/>
            <p:nvPr/>
          </p:nvSpPr>
          <p:spPr>
            <a:xfrm>
              <a:off x="5777716" y="3863057"/>
              <a:ext cx="29933" cy="29933"/>
            </a:xfrm>
            <a:custGeom>
              <a:avLst/>
              <a:gdLst>
                <a:gd name="connsiteX0" fmla="*/ 30347 w 29933"/>
                <a:gd name="connsiteY0" fmla="*/ 15229 h 29933"/>
                <a:gd name="connsiteX1" fmla="*/ 15381 w 29933"/>
                <a:gd name="connsiteY1" fmla="*/ 30196 h 29933"/>
                <a:gd name="connsiteX2" fmla="*/ 414 w 29933"/>
                <a:gd name="connsiteY2" fmla="*/ 15229 h 29933"/>
                <a:gd name="connsiteX3" fmla="*/ 15381 w 29933"/>
                <a:gd name="connsiteY3" fmla="*/ 263 h 29933"/>
                <a:gd name="connsiteX4" fmla="*/ 30347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7" y="15229"/>
                  </a:moveTo>
                  <a:cubicBezTo>
                    <a:pt x="30347" y="23495"/>
                    <a:pt x="23647" y="30196"/>
                    <a:pt x="15381" y="30196"/>
                  </a:cubicBezTo>
                  <a:cubicBezTo>
                    <a:pt x="7115" y="30196"/>
                    <a:pt x="414" y="23495"/>
                    <a:pt x="414" y="15229"/>
                  </a:cubicBezTo>
                  <a:cubicBezTo>
                    <a:pt x="414" y="6963"/>
                    <a:pt x="7115" y="263"/>
                    <a:pt x="15381" y="263"/>
                  </a:cubicBezTo>
                  <a:cubicBezTo>
                    <a:pt x="23647" y="263"/>
                    <a:pt x="30347" y="6963"/>
                    <a:pt x="30347" y="15229"/>
                  </a:cubicBezTo>
                  <a:close/>
                </a:path>
              </a:pathLst>
            </a:custGeom>
            <a:solidFill>
              <a:srgbClr val="33608D"/>
            </a:solidFill>
            <a:ln w="6350" cap="flat">
              <a:noFill/>
              <a:prstDash val="solid"/>
              <a:round/>
            </a:ln>
          </p:spPr>
          <p:txBody>
            <a:bodyPr rtlCol="0" anchor="ctr"/>
            <a:lstStyle/>
            <a:p>
              <a:endParaRPr lang="en-US"/>
            </a:p>
          </p:txBody>
        </p:sp>
        <p:sp>
          <p:nvSpPr>
            <p:cNvPr id="1238" name="Freeform: Shape 1237">
              <a:extLst>
                <a:ext uri="{FF2B5EF4-FFF2-40B4-BE49-F238E27FC236}">
                  <a16:creationId xmlns:a16="http://schemas.microsoft.com/office/drawing/2014/main" id="{0EA8D8B6-623F-8968-0015-572D87CD2408}"/>
                </a:ext>
              </a:extLst>
            </p:cNvPr>
            <p:cNvSpPr/>
            <p:nvPr/>
          </p:nvSpPr>
          <p:spPr>
            <a:xfrm>
              <a:off x="5743286" y="3855131"/>
              <a:ext cx="29933" cy="29933"/>
            </a:xfrm>
            <a:custGeom>
              <a:avLst/>
              <a:gdLst>
                <a:gd name="connsiteX0" fmla="*/ 30344 w 29933"/>
                <a:gd name="connsiteY0" fmla="*/ 15228 h 29933"/>
                <a:gd name="connsiteX1" fmla="*/ 15377 w 29933"/>
                <a:gd name="connsiteY1" fmla="*/ 30195 h 29933"/>
                <a:gd name="connsiteX2" fmla="*/ 411 w 29933"/>
                <a:gd name="connsiteY2" fmla="*/ 15228 h 29933"/>
                <a:gd name="connsiteX3" fmla="*/ 15377 w 29933"/>
                <a:gd name="connsiteY3" fmla="*/ 262 h 29933"/>
                <a:gd name="connsiteX4" fmla="*/ 30344 w 29933"/>
                <a:gd name="connsiteY4" fmla="*/ 152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28"/>
                  </a:moveTo>
                  <a:cubicBezTo>
                    <a:pt x="30344" y="23494"/>
                    <a:pt x="23643" y="30195"/>
                    <a:pt x="15377" y="30195"/>
                  </a:cubicBezTo>
                  <a:cubicBezTo>
                    <a:pt x="7111" y="30195"/>
                    <a:pt x="411" y="23494"/>
                    <a:pt x="411" y="15228"/>
                  </a:cubicBezTo>
                  <a:cubicBezTo>
                    <a:pt x="411" y="6963"/>
                    <a:pt x="7111" y="262"/>
                    <a:pt x="15377" y="262"/>
                  </a:cubicBezTo>
                  <a:cubicBezTo>
                    <a:pt x="23643" y="262"/>
                    <a:pt x="30344" y="6963"/>
                    <a:pt x="30344" y="15228"/>
                  </a:cubicBezTo>
                  <a:close/>
                </a:path>
              </a:pathLst>
            </a:custGeom>
            <a:solidFill>
              <a:srgbClr val="345F8D"/>
            </a:solidFill>
            <a:ln w="6350" cap="flat">
              <a:noFill/>
              <a:prstDash val="solid"/>
              <a:round/>
            </a:ln>
          </p:spPr>
          <p:txBody>
            <a:bodyPr rtlCol="0" anchor="ctr"/>
            <a:lstStyle/>
            <a:p>
              <a:endParaRPr lang="en-US"/>
            </a:p>
          </p:txBody>
        </p:sp>
        <p:sp>
          <p:nvSpPr>
            <p:cNvPr id="1239" name="Freeform: Shape 1238">
              <a:extLst>
                <a:ext uri="{FF2B5EF4-FFF2-40B4-BE49-F238E27FC236}">
                  <a16:creationId xmlns:a16="http://schemas.microsoft.com/office/drawing/2014/main" id="{947D1647-8703-FC43-0FEB-D3B202D0A9E3}"/>
                </a:ext>
              </a:extLst>
            </p:cNvPr>
            <p:cNvSpPr/>
            <p:nvPr/>
          </p:nvSpPr>
          <p:spPr>
            <a:xfrm>
              <a:off x="5818872" y="3853186"/>
              <a:ext cx="29933" cy="29933"/>
            </a:xfrm>
            <a:custGeom>
              <a:avLst/>
              <a:gdLst>
                <a:gd name="connsiteX0" fmla="*/ 30352 w 29933"/>
                <a:gd name="connsiteY0" fmla="*/ 15228 h 29933"/>
                <a:gd name="connsiteX1" fmla="*/ 15385 w 29933"/>
                <a:gd name="connsiteY1" fmla="*/ 30195 h 29933"/>
                <a:gd name="connsiteX2" fmla="*/ 418 w 29933"/>
                <a:gd name="connsiteY2" fmla="*/ 15228 h 29933"/>
                <a:gd name="connsiteX3" fmla="*/ 15385 w 29933"/>
                <a:gd name="connsiteY3" fmla="*/ 262 h 29933"/>
                <a:gd name="connsiteX4" fmla="*/ 30352 w 29933"/>
                <a:gd name="connsiteY4" fmla="*/ 152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28"/>
                  </a:moveTo>
                  <a:cubicBezTo>
                    <a:pt x="30352" y="23494"/>
                    <a:pt x="23651" y="30195"/>
                    <a:pt x="15385" y="30195"/>
                  </a:cubicBezTo>
                  <a:cubicBezTo>
                    <a:pt x="7119" y="30195"/>
                    <a:pt x="418" y="23494"/>
                    <a:pt x="418" y="15228"/>
                  </a:cubicBezTo>
                  <a:cubicBezTo>
                    <a:pt x="418" y="6962"/>
                    <a:pt x="7119" y="262"/>
                    <a:pt x="15385" y="262"/>
                  </a:cubicBezTo>
                  <a:cubicBezTo>
                    <a:pt x="23651" y="262"/>
                    <a:pt x="30352" y="6962"/>
                    <a:pt x="30352" y="15228"/>
                  </a:cubicBezTo>
                  <a:close/>
                </a:path>
              </a:pathLst>
            </a:custGeom>
            <a:solidFill>
              <a:srgbClr val="31658D"/>
            </a:solidFill>
            <a:ln w="6350" cap="flat">
              <a:noFill/>
              <a:prstDash val="solid"/>
              <a:round/>
            </a:ln>
          </p:spPr>
          <p:txBody>
            <a:bodyPr rtlCol="0" anchor="ctr"/>
            <a:lstStyle/>
            <a:p>
              <a:endParaRPr lang="en-US"/>
            </a:p>
          </p:txBody>
        </p:sp>
        <p:sp>
          <p:nvSpPr>
            <p:cNvPr id="1240" name="Freeform: Shape 1239">
              <a:extLst>
                <a:ext uri="{FF2B5EF4-FFF2-40B4-BE49-F238E27FC236}">
                  <a16:creationId xmlns:a16="http://schemas.microsoft.com/office/drawing/2014/main" id="{A31AB217-ED97-871B-6F54-3E85FD1DE7E2}"/>
                </a:ext>
              </a:extLst>
            </p:cNvPr>
            <p:cNvSpPr/>
            <p:nvPr/>
          </p:nvSpPr>
          <p:spPr>
            <a:xfrm>
              <a:off x="5794839" y="3836945"/>
              <a:ext cx="29933" cy="29933"/>
            </a:xfrm>
            <a:custGeom>
              <a:avLst/>
              <a:gdLst>
                <a:gd name="connsiteX0" fmla="*/ 30349 w 29933"/>
                <a:gd name="connsiteY0" fmla="*/ 15227 h 29933"/>
                <a:gd name="connsiteX1" fmla="*/ 15383 w 29933"/>
                <a:gd name="connsiteY1" fmla="*/ 30193 h 29933"/>
                <a:gd name="connsiteX2" fmla="*/ 416 w 29933"/>
                <a:gd name="connsiteY2" fmla="*/ 15227 h 29933"/>
                <a:gd name="connsiteX3" fmla="*/ 15383 w 29933"/>
                <a:gd name="connsiteY3" fmla="*/ 260 h 29933"/>
                <a:gd name="connsiteX4" fmla="*/ 30349 w 29933"/>
                <a:gd name="connsiteY4" fmla="*/ 152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9" y="15227"/>
                  </a:moveTo>
                  <a:cubicBezTo>
                    <a:pt x="30349" y="23492"/>
                    <a:pt x="23648" y="30193"/>
                    <a:pt x="15383" y="30193"/>
                  </a:cubicBezTo>
                  <a:cubicBezTo>
                    <a:pt x="7117" y="30193"/>
                    <a:pt x="416" y="23492"/>
                    <a:pt x="416" y="15227"/>
                  </a:cubicBezTo>
                  <a:cubicBezTo>
                    <a:pt x="416" y="6961"/>
                    <a:pt x="7117" y="260"/>
                    <a:pt x="15383" y="260"/>
                  </a:cubicBezTo>
                  <a:cubicBezTo>
                    <a:pt x="23648" y="260"/>
                    <a:pt x="30349" y="6961"/>
                    <a:pt x="30349" y="15227"/>
                  </a:cubicBezTo>
                  <a:close/>
                </a:path>
              </a:pathLst>
            </a:custGeom>
            <a:solidFill>
              <a:srgbClr val="29788E"/>
            </a:solidFill>
            <a:ln w="6350" cap="flat">
              <a:noFill/>
              <a:prstDash val="solid"/>
              <a:round/>
            </a:ln>
          </p:spPr>
          <p:txBody>
            <a:bodyPr rtlCol="0" anchor="ctr"/>
            <a:lstStyle/>
            <a:p>
              <a:endParaRPr lang="en-US"/>
            </a:p>
          </p:txBody>
        </p:sp>
        <p:sp>
          <p:nvSpPr>
            <p:cNvPr id="1241" name="Freeform: Shape 1240">
              <a:extLst>
                <a:ext uri="{FF2B5EF4-FFF2-40B4-BE49-F238E27FC236}">
                  <a16:creationId xmlns:a16="http://schemas.microsoft.com/office/drawing/2014/main" id="{E2A8082D-932B-57EF-1FBF-A7C10F81EA7B}"/>
                </a:ext>
              </a:extLst>
            </p:cNvPr>
            <p:cNvSpPr/>
            <p:nvPr/>
          </p:nvSpPr>
          <p:spPr>
            <a:xfrm>
              <a:off x="5806348" y="3871143"/>
              <a:ext cx="29933" cy="29933"/>
            </a:xfrm>
            <a:custGeom>
              <a:avLst/>
              <a:gdLst>
                <a:gd name="connsiteX0" fmla="*/ 30350 w 29933"/>
                <a:gd name="connsiteY0" fmla="*/ 15230 h 29933"/>
                <a:gd name="connsiteX1" fmla="*/ 15384 w 29933"/>
                <a:gd name="connsiteY1" fmla="*/ 30197 h 29933"/>
                <a:gd name="connsiteX2" fmla="*/ 417 w 29933"/>
                <a:gd name="connsiteY2" fmla="*/ 15230 h 29933"/>
                <a:gd name="connsiteX3" fmla="*/ 15384 w 29933"/>
                <a:gd name="connsiteY3" fmla="*/ 263 h 29933"/>
                <a:gd name="connsiteX4" fmla="*/ 30350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0" y="15230"/>
                  </a:moveTo>
                  <a:cubicBezTo>
                    <a:pt x="30350" y="23496"/>
                    <a:pt x="23650" y="30197"/>
                    <a:pt x="15384" y="30197"/>
                  </a:cubicBezTo>
                  <a:cubicBezTo>
                    <a:pt x="7118" y="30197"/>
                    <a:pt x="417" y="23496"/>
                    <a:pt x="417" y="15230"/>
                  </a:cubicBezTo>
                  <a:cubicBezTo>
                    <a:pt x="417" y="6964"/>
                    <a:pt x="7118" y="263"/>
                    <a:pt x="15384" y="263"/>
                  </a:cubicBezTo>
                  <a:cubicBezTo>
                    <a:pt x="23650" y="263"/>
                    <a:pt x="30350" y="6964"/>
                    <a:pt x="30350" y="15230"/>
                  </a:cubicBezTo>
                  <a:close/>
                </a:path>
              </a:pathLst>
            </a:custGeom>
            <a:solidFill>
              <a:srgbClr val="482071"/>
            </a:solidFill>
            <a:ln w="6350" cap="flat">
              <a:noFill/>
              <a:prstDash val="solid"/>
              <a:round/>
            </a:ln>
          </p:spPr>
          <p:txBody>
            <a:bodyPr rtlCol="0" anchor="ctr"/>
            <a:lstStyle/>
            <a:p>
              <a:endParaRPr lang="en-US"/>
            </a:p>
          </p:txBody>
        </p:sp>
        <p:sp>
          <p:nvSpPr>
            <p:cNvPr id="1242" name="Freeform: Shape 1241">
              <a:extLst>
                <a:ext uri="{FF2B5EF4-FFF2-40B4-BE49-F238E27FC236}">
                  <a16:creationId xmlns:a16="http://schemas.microsoft.com/office/drawing/2014/main" id="{8315894F-1E86-811E-CDDB-049C1FFEC4DE}"/>
                </a:ext>
              </a:extLst>
            </p:cNvPr>
            <p:cNvSpPr/>
            <p:nvPr/>
          </p:nvSpPr>
          <p:spPr>
            <a:xfrm>
              <a:off x="5755167" y="3854633"/>
              <a:ext cx="29933" cy="29933"/>
            </a:xfrm>
            <a:custGeom>
              <a:avLst/>
              <a:gdLst>
                <a:gd name="connsiteX0" fmla="*/ 30345 w 29933"/>
                <a:gd name="connsiteY0" fmla="*/ 15228 h 29933"/>
                <a:gd name="connsiteX1" fmla="*/ 15378 w 29933"/>
                <a:gd name="connsiteY1" fmla="*/ 30195 h 29933"/>
                <a:gd name="connsiteX2" fmla="*/ 412 w 29933"/>
                <a:gd name="connsiteY2" fmla="*/ 15228 h 29933"/>
                <a:gd name="connsiteX3" fmla="*/ 15378 w 29933"/>
                <a:gd name="connsiteY3" fmla="*/ 262 h 29933"/>
                <a:gd name="connsiteX4" fmla="*/ 30345 w 29933"/>
                <a:gd name="connsiteY4" fmla="*/ 152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5" y="15228"/>
                  </a:moveTo>
                  <a:cubicBezTo>
                    <a:pt x="30345" y="23494"/>
                    <a:pt x="23644" y="30195"/>
                    <a:pt x="15378" y="30195"/>
                  </a:cubicBezTo>
                  <a:cubicBezTo>
                    <a:pt x="7113" y="30195"/>
                    <a:pt x="412" y="23494"/>
                    <a:pt x="412" y="15228"/>
                  </a:cubicBezTo>
                  <a:cubicBezTo>
                    <a:pt x="412" y="6963"/>
                    <a:pt x="7113" y="262"/>
                    <a:pt x="15378" y="262"/>
                  </a:cubicBezTo>
                  <a:cubicBezTo>
                    <a:pt x="23644" y="262"/>
                    <a:pt x="30345" y="6963"/>
                    <a:pt x="30345" y="15228"/>
                  </a:cubicBezTo>
                  <a:close/>
                </a:path>
              </a:pathLst>
            </a:custGeom>
            <a:solidFill>
              <a:srgbClr val="3E4888"/>
            </a:solidFill>
            <a:ln w="6350" cap="flat">
              <a:noFill/>
              <a:prstDash val="solid"/>
              <a:round/>
            </a:ln>
          </p:spPr>
          <p:txBody>
            <a:bodyPr rtlCol="0" anchor="ctr"/>
            <a:lstStyle/>
            <a:p>
              <a:endParaRPr lang="en-US"/>
            </a:p>
          </p:txBody>
        </p:sp>
        <p:sp>
          <p:nvSpPr>
            <p:cNvPr id="1243" name="Freeform: Shape 1242">
              <a:extLst>
                <a:ext uri="{FF2B5EF4-FFF2-40B4-BE49-F238E27FC236}">
                  <a16:creationId xmlns:a16="http://schemas.microsoft.com/office/drawing/2014/main" id="{B0B8B22C-3682-DE00-77B4-E00E58C5E0E5}"/>
                </a:ext>
              </a:extLst>
            </p:cNvPr>
            <p:cNvSpPr/>
            <p:nvPr/>
          </p:nvSpPr>
          <p:spPr>
            <a:xfrm>
              <a:off x="5903557" y="3828369"/>
              <a:ext cx="29933" cy="29933"/>
            </a:xfrm>
            <a:custGeom>
              <a:avLst/>
              <a:gdLst>
                <a:gd name="connsiteX0" fmla="*/ 30361 w 29933"/>
                <a:gd name="connsiteY0" fmla="*/ 15226 h 29933"/>
                <a:gd name="connsiteX1" fmla="*/ 15394 w 29933"/>
                <a:gd name="connsiteY1" fmla="*/ 30192 h 29933"/>
                <a:gd name="connsiteX2" fmla="*/ 427 w 29933"/>
                <a:gd name="connsiteY2" fmla="*/ 15226 h 29933"/>
                <a:gd name="connsiteX3" fmla="*/ 15394 w 29933"/>
                <a:gd name="connsiteY3" fmla="*/ 259 h 29933"/>
                <a:gd name="connsiteX4" fmla="*/ 30361 w 29933"/>
                <a:gd name="connsiteY4" fmla="*/ 152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61" y="15226"/>
                  </a:moveTo>
                  <a:cubicBezTo>
                    <a:pt x="30361" y="23491"/>
                    <a:pt x="23660" y="30192"/>
                    <a:pt x="15394" y="30192"/>
                  </a:cubicBezTo>
                  <a:cubicBezTo>
                    <a:pt x="7128" y="30192"/>
                    <a:pt x="427" y="23491"/>
                    <a:pt x="427" y="15226"/>
                  </a:cubicBezTo>
                  <a:cubicBezTo>
                    <a:pt x="427" y="6960"/>
                    <a:pt x="7128" y="259"/>
                    <a:pt x="15394" y="259"/>
                  </a:cubicBezTo>
                  <a:cubicBezTo>
                    <a:pt x="23660" y="259"/>
                    <a:pt x="30361" y="6960"/>
                    <a:pt x="30361" y="15226"/>
                  </a:cubicBezTo>
                  <a:close/>
                </a:path>
              </a:pathLst>
            </a:custGeom>
            <a:solidFill>
              <a:srgbClr val="287A8E"/>
            </a:solidFill>
            <a:ln w="6350" cap="flat">
              <a:noFill/>
              <a:prstDash val="solid"/>
              <a:round/>
            </a:ln>
          </p:spPr>
          <p:txBody>
            <a:bodyPr rtlCol="0" anchor="ctr"/>
            <a:lstStyle/>
            <a:p>
              <a:endParaRPr lang="en-US"/>
            </a:p>
          </p:txBody>
        </p:sp>
        <p:sp>
          <p:nvSpPr>
            <p:cNvPr id="1244" name="Freeform: Shape 1243">
              <a:extLst>
                <a:ext uri="{FF2B5EF4-FFF2-40B4-BE49-F238E27FC236}">
                  <a16:creationId xmlns:a16="http://schemas.microsoft.com/office/drawing/2014/main" id="{96BCBE56-1A09-A3D1-86FA-3C0D6EB2AF75}"/>
                </a:ext>
              </a:extLst>
            </p:cNvPr>
            <p:cNvSpPr/>
            <p:nvPr/>
          </p:nvSpPr>
          <p:spPr>
            <a:xfrm>
              <a:off x="5683552" y="3862899"/>
              <a:ext cx="29933" cy="29933"/>
            </a:xfrm>
            <a:custGeom>
              <a:avLst/>
              <a:gdLst>
                <a:gd name="connsiteX0" fmla="*/ 30338 w 29933"/>
                <a:gd name="connsiteY0" fmla="*/ 15229 h 29933"/>
                <a:gd name="connsiteX1" fmla="*/ 15371 w 29933"/>
                <a:gd name="connsiteY1" fmla="*/ 30196 h 29933"/>
                <a:gd name="connsiteX2" fmla="*/ 404 w 29933"/>
                <a:gd name="connsiteY2" fmla="*/ 15229 h 29933"/>
                <a:gd name="connsiteX3" fmla="*/ 15371 w 29933"/>
                <a:gd name="connsiteY3" fmla="*/ 263 h 29933"/>
                <a:gd name="connsiteX4" fmla="*/ 30338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8" y="15229"/>
                  </a:moveTo>
                  <a:cubicBezTo>
                    <a:pt x="30338" y="23495"/>
                    <a:pt x="23637" y="30196"/>
                    <a:pt x="15371" y="30196"/>
                  </a:cubicBezTo>
                  <a:cubicBezTo>
                    <a:pt x="7105" y="30196"/>
                    <a:pt x="404" y="23495"/>
                    <a:pt x="404" y="15229"/>
                  </a:cubicBezTo>
                  <a:cubicBezTo>
                    <a:pt x="404" y="6963"/>
                    <a:pt x="7105" y="263"/>
                    <a:pt x="15371" y="263"/>
                  </a:cubicBezTo>
                  <a:cubicBezTo>
                    <a:pt x="23637" y="263"/>
                    <a:pt x="30338" y="6963"/>
                    <a:pt x="30338" y="15229"/>
                  </a:cubicBezTo>
                  <a:close/>
                </a:path>
              </a:pathLst>
            </a:custGeom>
            <a:solidFill>
              <a:srgbClr val="482273"/>
            </a:solidFill>
            <a:ln w="6350" cap="flat">
              <a:noFill/>
              <a:prstDash val="solid"/>
              <a:round/>
            </a:ln>
          </p:spPr>
          <p:txBody>
            <a:bodyPr rtlCol="0" anchor="ctr"/>
            <a:lstStyle/>
            <a:p>
              <a:endParaRPr lang="en-US"/>
            </a:p>
          </p:txBody>
        </p:sp>
        <p:sp>
          <p:nvSpPr>
            <p:cNvPr id="1245" name="Freeform: Shape 1244">
              <a:extLst>
                <a:ext uri="{FF2B5EF4-FFF2-40B4-BE49-F238E27FC236}">
                  <a16:creationId xmlns:a16="http://schemas.microsoft.com/office/drawing/2014/main" id="{1ADE6C48-B7F0-B6D2-64EF-BDE8B2F31F83}"/>
                </a:ext>
              </a:extLst>
            </p:cNvPr>
            <p:cNvSpPr/>
            <p:nvPr/>
          </p:nvSpPr>
          <p:spPr>
            <a:xfrm>
              <a:off x="5820777" y="3825066"/>
              <a:ext cx="29933" cy="29933"/>
            </a:xfrm>
            <a:custGeom>
              <a:avLst/>
              <a:gdLst>
                <a:gd name="connsiteX0" fmla="*/ 30352 w 29933"/>
                <a:gd name="connsiteY0" fmla="*/ 15225 h 29933"/>
                <a:gd name="connsiteX1" fmla="*/ 15385 w 29933"/>
                <a:gd name="connsiteY1" fmla="*/ 30192 h 29933"/>
                <a:gd name="connsiteX2" fmla="*/ 419 w 29933"/>
                <a:gd name="connsiteY2" fmla="*/ 15225 h 29933"/>
                <a:gd name="connsiteX3" fmla="*/ 15385 w 29933"/>
                <a:gd name="connsiteY3" fmla="*/ 259 h 29933"/>
                <a:gd name="connsiteX4" fmla="*/ 30352 w 29933"/>
                <a:gd name="connsiteY4" fmla="*/ 152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2" y="15225"/>
                  </a:moveTo>
                  <a:cubicBezTo>
                    <a:pt x="30352" y="23491"/>
                    <a:pt x="23651" y="30192"/>
                    <a:pt x="15385" y="30192"/>
                  </a:cubicBezTo>
                  <a:cubicBezTo>
                    <a:pt x="7119" y="30192"/>
                    <a:pt x="419" y="23491"/>
                    <a:pt x="419" y="15225"/>
                  </a:cubicBezTo>
                  <a:cubicBezTo>
                    <a:pt x="419" y="6959"/>
                    <a:pt x="7119" y="259"/>
                    <a:pt x="15385" y="259"/>
                  </a:cubicBezTo>
                  <a:cubicBezTo>
                    <a:pt x="23651" y="259"/>
                    <a:pt x="30352" y="6959"/>
                    <a:pt x="30352" y="15225"/>
                  </a:cubicBezTo>
                  <a:close/>
                </a:path>
              </a:pathLst>
            </a:custGeom>
            <a:solidFill>
              <a:srgbClr val="25828E"/>
            </a:solidFill>
            <a:ln w="6350" cap="flat">
              <a:noFill/>
              <a:prstDash val="solid"/>
              <a:round/>
            </a:ln>
          </p:spPr>
          <p:txBody>
            <a:bodyPr rtlCol="0" anchor="ctr"/>
            <a:lstStyle/>
            <a:p>
              <a:endParaRPr lang="en-US"/>
            </a:p>
          </p:txBody>
        </p:sp>
        <p:sp>
          <p:nvSpPr>
            <p:cNvPr id="1246" name="Freeform: Shape 1245">
              <a:extLst>
                <a:ext uri="{FF2B5EF4-FFF2-40B4-BE49-F238E27FC236}">
                  <a16:creationId xmlns:a16="http://schemas.microsoft.com/office/drawing/2014/main" id="{832C09A4-3A75-F4F9-C20F-62D1D6A11212}"/>
                </a:ext>
              </a:extLst>
            </p:cNvPr>
            <p:cNvSpPr/>
            <p:nvPr/>
          </p:nvSpPr>
          <p:spPr>
            <a:xfrm>
              <a:off x="5724973" y="3848244"/>
              <a:ext cx="29933" cy="29933"/>
            </a:xfrm>
            <a:custGeom>
              <a:avLst/>
              <a:gdLst>
                <a:gd name="connsiteX0" fmla="*/ 30342 w 29933"/>
                <a:gd name="connsiteY0" fmla="*/ 15228 h 29933"/>
                <a:gd name="connsiteX1" fmla="*/ 15375 w 29933"/>
                <a:gd name="connsiteY1" fmla="*/ 30194 h 29933"/>
                <a:gd name="connsiteX2" fmla="*/ 409 w 29933"/>
                <a:gd name="connsiteY2" fmla="*/ 15228 h 29933"/>
                <a:gd name="connsiteX3" fmla="*/ 15375 w 29933"/>
                <a:gd name="connsiteY3" fmla="*/ 261 h 29933"/>
                <a:gd name="connsiteX4" fmla="*/ 30342 w 29933"/>
                <a:gd name="connsiteY4" fmla="*/ 152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228"/>
                  </a:moveTo>
                  <a:cubicBezTo>
                    <a:pt x="30342" y="23494"/>
                    <a:pt x="23641" y="30194"/>
                    <a:pt x="15375" y="30194"/>
                  </a:cubicBezTo>
                  <a:cubicBezTo>
                    <a:pt x="7109" y="30194"/>
                    <a:pt x="409" y="23494"/>
                    <a:pt x="409" y="15228"/>
                  </a:cubicBezTo>
                  <a:cubicBezTo>
                    <a:pt x="409" y="6962"/>
                    <a:pt x="7109" y="261"/>
                    <a:pt x="15375" y="261"/>
                  </a:cubicBezTo>
                  <a:cubicBezTo>
                    <a:pt x="23641" y="261"/>
                    <a:pt x="30342" y="6962"/>
                    <a:pt x="30342" y="15228"/>
                  </a:cubicBezTo>
                  <a:close/>
                </a:path>
              </a:pathLst>
            </a:custGeom>
            <a:solidFill>
              <a:srgbClr val="31648D"/>
            </a:solidFill>
            <a:ln w="6350" cap="flat">
              <a:noFill/>
              <a:prstDash val="solid"/>
              <a:round/>
            </a:ln>
          </p:spPr>
          <p:txBody>
            <a:bodyPr rtlCol="0" anchor="ctr"/>
            <a:lstStyle/>
            <a:p>
              <a:endParaRPr lang="en-US"/>
            </a:p>
          </p:txBody>
        </p:sp>
        <p:sp>
          <p:nvSpPr>
            <p:cNvPr id="1247" name="Freeform: Shape 1246">
              <a:extLst>
                <a:ext uri="{FF2B5EF4-FFF2-40B4-BE49-F238E27FC236}">
                  <a16:creationId xmlns:a16="http://schemas.microsoft.com/office/drawing/2014/main" id="{54024397-076A-E842-6D4E-6E23E3B3022C}"/>
                </a:ext>
              </a:extLst>
            </p:cNvPr>
            <p:cNvSpPr/>
            <p:nvPr/>
          </p:nvSpPr>
          <p:spPr>
            <a:xfrm>
              <a:off x="5641478" y="3861430"/>
              <a:ext cx="29933" cy="29933"/>
            </a:xfrm>
            <a:custGeom>
              <a:avLst/>
              <a:gdLst>
                <a:gd name="connsiteX0" fmla="*/ 30333 w 29933"/>
                <a:gd name="connsiteY0" fmla="*/ 15229 h 29933"/>
                <a:gd name="connsiteX1" fmla="*/ 15366 w 29933"/>
                <a:gd name="connsiteY1" fmla="*/ 30196 h 29933"/>
                <a:gd name="connsiteX2" fmla="*/ 400 w 29933"/>
                <a:gd name="connsiteY2" fmla="*/ 15229 h 29933"/>
                <a:gd name="connsiteX3" fmla="*/ 15366 w 29933"/>
                <a:gd name="connsiteY3" fmla="*/ 262 h 29933"/>
                <a:gd name="connsiteX4" fmla="*/ 30333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3" y="15229"/>
                  </a:moveTo>
                  <a:cubicBezTo>
                    <a:pt x="30333" y="23495"/>
                    <a:pt x="23632" y="30196"/>
                    <a:pt x="15366" y="30196"/>
                  </a:cubicBezTo>
                  <a:cubicBezTo>
                    <a:pt x="7101" y="30196"/>
                    <a:pt x="400" y="23495"/>
                    <a:pt x="400" y="15229"/>
                  </a:cubicBezTo>
                  <a:cubicBezTo>
                    <a:pt x="400" y="6963"/>
                    <a:pt x="7101" y="262"/>
                    <a:pt x="15366" y="262"/>
                  </a:cubicBezTo>
                  <a:cubicBezTo>
                    <a:pt x="23632" y="262"/>
                    <a:pt x="30333" y="6963"/>
                    <a:pt x="30333" y="15229"/>
                  </a:cubicBezTo>
                  <a:close/>
                </a:path>
              </a:pathLst>
            </a:custGeom>
            <a:solidFill>
              <a:srgbClr val="482273"/>
            </a:solidFill>
            <a:ln w="6350" cap="flat">
              <a:noFill/>
              <a:prstDash val="solid"/>
              <a:round/>
            </a:ln>
          </p:spPr>
          <p:txBody>
            <a:bodyPr rtlCol="0" anchor="ctr"/>
            <a:lstStyle/>
            <a:p>
              <a:endParaRPr lang="en-US"/>
            </a:p>
          </p:txBody>
        </p:sp>
        <p:sp>
          <p:nvSpPr>
            <p:cNvPr id="1248" name="Freeform: Shape 1247">
              <a:extLst>
                <a:ext uri="{FF2B5EF4-FFF2-40B4-BE49-F238E27FC236}">
                  <a16:creationId xmlns:a16="http://schemas.microsoft.com/office/drawing/2014/main" id="{DB92201D-F2D7-15B2-4070-56DD509BC92F}"/>
                </a:ext>
              </a:extLst>
            </p:cNvPr>
            <p:cNvSpPr/>
            <p:nvPr/>
          </p:nvSpPr>
          <p:spPr>
            <a:xfrm>
              <a:off x="5865321" y="3865631"/>
              <a:ext cx="29933" cy="29933"/>
            </a:xfrm>
            <a:custGeom>
              <a:avLst/>
              <a:gdLst>
                <a:gd name="connsiteX0" fmla="*/ 30357 w 29933"/>
                <a:gd name="connsiteY0" fmla="*/ 15230 h 29933"/>
                <a:gd name="connsiteX1" fmla="*/ 15390 w 29933"/>
                <a:gd name="connsiteY1" fmla="*/ 30196 h 29933"/>
                <a:gd name="connsiteX2" fmla="*/ 423 w 29933"/>
                <a:gd name="connsiteY2" fmla="*/ 15230 h 29933"/>
                <a:gd name="connsiteX3" fmla="*/ 15390 w 29933"/>
                <a:gd name="connsiteY3" fmla="*/ 263 h 29933"/>
                <a:gd name="connsiteX4" fmla="*/ 30357 w 29933"/>
                <a:gd name="connsiteY4" fmla="*/ 1523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57" y="15230"/>
                  </a:moveTo>
                  <a:cubicBezTo>
                    <a:pt x="30357" y="23495"/>
                    <a:pt x="23656" y="30196"/>
                    <a:pt x="15390" y="30196"/>
                  </a:cubicBezTo>
                  <a:cubicBezTo>
                    <a:pt x="7124" y="30196"/>
                    <a:pt x="423" y="23495"/>
                    <a:pt x="423" y="15230"/>
                  </a:cubicBezTo>
                  <a:cubicBezTo>
                    <a:pt x="423" y="6964"/>
                    <a:pt x="7124" y="263"/>
                    <a:pt x="15390" y="263"/>
                  </a:cubicBezTo>
                  <a:cubicBezTo>
                    <a:pt x="23656" y="263"/>
                    <a:pt x="30357" y="6964"/>
                    <a:pt x="30357" y="15230"/>
                  </a:cubicBezTo>
                  <a:close/>
                </a:path>
              </a:pathLst>
            </a:custGeom>
            <a:solidFill>
              <a:srgbClr val="482273"/>
            </a:solidFill>
            <a:ln w="6350" cap="flat">
              <a:noFill/>
              <a:prstDash val="solid"/>
              <a:round/>
            </a:ln>
          </p:spPr>
          <p:txBody>
            <a:bodyPr rtlCol="0" anchor="ctr"/>
            <a:lstStyle/>
            <a:p>
              <a:endParaRPr lang="en-US"/>
            </a:p>
          </p:txBody>
        </p:sp>
        <p:sp>
          <p:nvSpPr>
            <p:cNvPr id="1249" name="Freeform: Shape 1248">
              <a:extLst>
                <a:ext uri="{FF2B5EF4-FFF2-40B4-BE49-F238E27FC236}">
                  <a16:creationId xmlns:a16="http://schemas.microsoft.com/office/drawing/2014/main" id="{A88DC514-5998-387E-7076-051C42ACAB54}"/>
                </a:ext>
              </a:extLst>
            </p:cNvPr>
            <p:cNvSpPr/>
            <p:nvPr/>
          </p:nvSpPr>
          <p:spPr>
            <a:xfrm>
              <a:off x="5580696" y="3845365"/>
              <a:ext cx="29933" cy="29933"/>
            </a:xfrm>
            <a:custGeom>
              <a:avLst/>
              <a:gdLst>
                <a:gd name="connsiteX0" fmla="*/ 30327 w 29933"/>
                <a:gd name="connsiteY0" fmla="*/ 15227 h 29933"/>
                <a:gd name="connsiteX1" fmla="*/ 15360 w 29933"/>
                <a:gd name="connsiteY1" fmla="*/ 30194 h 29933"/>
                <a:gd name="connsiteX2" fmla="*/ 393 w 29933"/>
                <a:gd name="connsiteY2" fmla="*/ 15227 h 29933"/>
                <a:gd name="connsiteX3" fmla="*/ 15360 w 29933"/>
                <a:gd name="connsiteY3" fmla="*/ 261 h 29933"/>
                <a:gd name="connsiteX4" fmla="*/ 30327 w 29933"/>
                <a:gd name="connsiteY4" fmla="*/ 152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7" y="15227"/>
                  </a:moveTo>
                  <a:cubicBezTo>
                    <a:pt x="30327" y="23493"/>
                    <a:pt x="23626" y="30194"/>
                    <a:pt x="15360" y="30194"/>
                  </a:cubicBezTo>
                  <a:cubicBezTo>
                    <a:pt x="7094" y="30194"/>
                    <a:pt x="393" y="23493"/>
                    <a:pt x="393" y="15227"/>
                  </a:cubicBezTo>
                  <a:cubicBezTo>
                    <a:pt x="393" y="6962"/>
                    <a:pt x="7094" y="261"/>
                    <a:pt x="15360" y="261"/>
                  </a:cubicBezTo>
                  <a:cubicBezTo>
                    <a:pt x="23626" y="261"/>
                    <a:pt x="30327" y="6962"/>
                    <a:pt x="30327" y="15227"/>
                  </a:cubicBezTo>
                  <a:close/>
                </a:path>
              </a:pathLst>
            </a:custGeom>
            <a:solidFill>
              <a:srgbClr val="3C4E8A"/>
            </a:solidFill>
            <a:ln w="6350" cap="flat">
              <a:noFill/>
              <a:prstDash val="solid"/>
              <a:round/>
            </a:ln>
          </p:spPr>
          <p:txBody>
            <a:bodyPr rtlCol="0" anchor="ctr"/>
            <a:lstStyle/>
            <a:p>
              <a:endParaRPr lang="en-US"/>
            </a:p>
          </p:txBody>
        </p:sp>
        <p:sp>
          <p:nvSpPr>
            <p:cNvPr id="1250" name="Freeform: Shape 1249">
              <a:extLst>
                <a:ext uri="{FF2B5EF4-FFF2-40B4-BE49-F238E27FC236}">
                  <a16:creationId xmlns:a16="http://schemas.microsoft.com/office/drawing/2014/main" id="{77E0ADC6-5520-E315-949A-555B377CC5F7}"/>
                </a:ext>
              </a:extLst>
            </p:cNvPr>
            <p:cNvSpPr/>
            <p:nvPr/>
          </p:nvSpPr>
          <p:spPr>
            <a:xfrm>
              <a:off x="5746403" y="3862386"/>
              <a:ext cx="29933" cy="29933"/>
            </a:xfrm>
            <a:custGeom>
              <a:avLst/>
              <a:gdLst>
                <a:gd name="connsiteX0" fmla="*/ 30344 w 29933"/>
                <a:gd name="connsiteY0" fmla="*/ 15229 h 29933"/>
                <a:gd name="connsiteX1" fmla="*/ 15378 w 29933"/>
                <a:gd name="connsiteY1" fmla="*/ 30196 h 29933"/>
                <a:gd name="connsiteX2" fmla="*/ 411 w 29933"/>
                <a:gd name="connsiteY2" fmla="*/ 15229 h 29933"/>
                <a:gd name="connsiteX3" fmla="*/ 15378 w 29933"/>
                <a:gd name="connsiteY3" fmla="*/ 263 h 29933"/>
                <a:gd name="connsiteX4" fmla="*/ 30344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29"/>
                  </a:moveTo>
                  <a:cubicBezTo>
                    <a:pt x="30344" y="23495"/>
                    <a:pt x="23643" y="30196"/>
                    <a:pt x="15378" y="30196"/>
                  </a:cubicBezTo>
                  <a:cubicBezTo>
                    <a:pt x="7112" y="30196"/>
                    <a:pt x="411" y="23495"/>
                    <a:pt x="411" y="15229"/>
                  </a:cubicBezTo>
                  <a:cubicBezTo>
                    <a:pt x="411" y="6963"/>
                    <a:pt x="7112" y="263"/>
                    <a:pt x="15378" y="263"/>
                  </a:cubicBezTo>
                  <a:cubicBezTo>
                    <a:pt x="23643" y="263"/>
                    <a:pt x="30344" y="6963"/>
                    <a:pt x="30344" y="15229"/>
                  </a:cubicBezTo>
                  <a:close/>
                </a:path>
              </a:pathLst>
            </a:custGeom>
            <a:solidFill>
              <a:srgbClr val="47186A"/>
            </a:solidFill>
            <a:ln w="6350" cap="flat">
              <a:noFill/>
              <a:prstDash val="solid"/>
              <a:round/>
            </a:ln>
          </p:spPr>
          <p:txBody>
            <a:bodyPr rtlCol="0" anchor="ctr"/>
            <a:lstStyle/>
            <a:p>
              <a:endParaRPr lang="en-US"/>
            </a:p>
          </p:txBody>
        </p:sp>
        <p:sp>
          <p:nvSpPr>
            <p:cNvPr id="1251" name="Freeform: Shape 1250">
              <a:extLst>
                <a:ext uri="{FF2B5EF4-FFF2-40B4-BE49-F238E27FC236}">
                  <a16:creationId xmlns:a16="http://schemas.microsoft.com/office/drawing/2014/main" id="{43ED4E14-D0C0-A276-7095-F1F3685A13A0}"/>
                </a:ext>
              </a:extLst>
            </p:cNvPr>
            <p:cNvSpPr/>
            <p:nvPr/>
          </p:nvSpPr>
          <p:spPr>
            <a:xfrm>
              <a:off x="5764711" y="3833190"/>
              <a:ext cx="29933" cy="29933"/>
            </a:xfrm>
            <a:custGeom>
              <a:avLst/>
              <a:gdLst>
                <a:gd name="connsiteX0" fmla="*/ 30346 w 29933"/>
                <a:gd name="connsiteY0" fmla="*/ 15226 h 29933"/>
                <a:gd name="connsiteX1" fmla="*/ 15379 w 29933"/>
                <a:gd name="connsiteY1" fmla="*/ 30193 h 29933"/>
                <a:gd name="connsiteX2" fmla="*/ 413 w 29933"/>
                <a:gd name="connsiteY2" fmla="*/ 15226 h 29933"/>
                <a:gd name="connsiteX3" fmla="*/ 15379 w 29933"/>
                <a:gd name="connsiteY3" fmla="*/ 260 h 29933"/>
                <a:gd name="connsiteX4" fmla="*/ 30346 w 29933"/>
                <a:gd name="connsiteY4" fmla="*/ 152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6" y="15226"/>
                  </a:moveTo>
                  <a:cubicBezTo>
                    <a:pt x="30346" y="23492"/>
                    <a:pt x="23645" y="30193"/>
                    <a:pt x="15379" y="30193"/>
                  </a:cubicBezTo>
                  <a:cubicBezTo>
                    <a:pt x="7114" y="30193"/>
                    <a:pt x="413" y="23492"/>
                    <a:pt x="413" y="15226"/>
                  </a:cubicBezTo>
                  <a:cubicBezTo>
                    <a:pt x="413" y="6960"/>
                    <a:pt x="7114" y="260"/>
                    <a:pt x="15379" y="260"/>
                  </a:cubicBezTo>
                  <a:cubicBezTo>
                    <a:pt x="23645" y="260"/>
                    <a:pt x="30346" y="6960"/>
                    <a:pt x="30346" y="15226"/>
                  </a:cubicBezTo>
                  <a:close/>
                </a:path>
              </a:pathLst>
            </a:custGeom>
            <a:solidFill>
              <a:srgbClr val="3C4E8A"/>
            </a:solidFill>
            <a:ln w="6350" cap="flat">
              <a:noFill/>
              <a:prstDash val="solid"/>
              <a:round/>
            </a:ln>
          </p:spPr>
          <p:txBody>
            <a:bodyPr rtlCol="0" anchor="ctr"/>
            <a:lstStyle/>
            <a:p>
              <a:endParaRPr lang="en-US"/>
            </a:p>
          </p:txBody>
        </p:sp>
        <p:sp>
          <p:nvSpPr>
            <p:cNvPr id="1252" name="Freeform: Shape 1251">
              <a:extLst>
                <a:ext uri="{FF2B5EF4-FFF2-40B4-BE49-F238E27FC236}">
                  <a16:creationId xmlns:a16="http://schemas.microsoft.com/office/drawing/2014/main" id="{AE8857E0-3536-4612-5C20-388B945A99CD}"/>
                </a:ext>
              </a:extLst>
            </p:cNvPr>
            <p:cNvSpPr/>
            <p:nvPr/>
          </p:nvSpPr>
          <p:spPr>
            <a:xfrm>
              <a:off x="5505279" y="3851201"/>
              <a:ext cx="29933" cy="29933"/>
            </a:xfrm>
            <a:custGeom>
              <a:avLst/>
              <a:gdLst>
                <a:gd name="connsiteX0" fmla="*/ 30319 w 29933"/>
                <a:gd name="connsiteY0" fmla="*/ 15228 h 29933"/>
                <a:gd name="connsiteX1" fmla="*/ 15352 w 29933"/>
                <a:gd name="connsiteY1" fmla="*/ 30195 h 29933"/>
                <a:gd name="connsiteX2" fmla="*/ 386 w 29933"/>
                <a:gd name="connsiteY2" fmla="*/ 15228 h 29933"/>
                <a:gd name="connsiteX3" fmla="*/ 15352 w 29933"/>
                <a:gd name="connsiteY3" fmla="*/ 261 h 29933"/>
                <a:gd name="connsiteX4" fmla="*/ 30319 w 29933"/>
                <a:gd name="connsiteY4" fmla="*/ 152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9" y="15228"/>
                  </a:moveTo>
                  <a:cubicBezTo>
                    <a:pt x="30319" y="23494"/>
                    <a:pt x="23618" y="30195"/>
                    <a:pt x="15352" y="30195"/>
                  </a:cubicBezTo>
                  <a:cubicBezTo>
                    <a:pt x="7086" y="30195"/>
                    <a:pt x="386" y="23494"/>
                    <a:pt x="386" y="15228"/>
                  </a:cubicBezTo>
                  <a:cubicBezTo>
                    <a:pt x="386" y="6962"/>
                    <a:pt x="7086" y="261"/>
                    <a:pt x="15352" y="261"/>
                  </a:cubicBezTo>
                  <a:cubicBezTo>
                    <a:pt x="23618" y="261"/>
                    <a:pt x="30319" y="6962"/>
                    <a:pt x="30319" y="15228"/>
                  </a:cubicBezTo>
                  <a:close/>
                </a:path>
              </a:pathLst>
            </a:custGeom>
            <a:solidFill>
              <a:srgbClr val="46317E"/>
            </a:solidFill>
            <a:ln w="6350" cap="flat">
              <a:noFill/>
              <a:prstDash val="solid"/>
              <a:round/>
            </a:ln>
          </p:spPr>
          <p:txBody>
            <a:bodyPr rtlCol="0" anchor="ctr"/>
            <a:lstStyle/>
            <a:p>
              <a:endParaRPr lang="en-US"/>
            </a:p>
          </p:txBody>
        </p:sp>
        <p:sp>
          <p:nvSpPr>
            <p:cNvPr id="1253" name="Freeform: Shape 1252">
              <a:extLst>
                <a:ext uri="{FF2B5EF4-FFF2-40B4-BE49-F238E27FC236}">
                  <a16:creationId xmlns:a16="http://schemas.microsoft.com/office/drawing/2014/main" id="{BC0FFD34-AA54-3E40-CBC8-7A229599A748}"/>
                </a:ext>
              </a:extLst>
            </p:cNvPr>
            <p:cNvSpPr/>
            <p:nvPr/>
          </p:nvSpPr>
          <p:spPr>
            <a:xfrm>
              <a:off x="5629174" y="3856151"/>
              <a:ext cx="29933" cy="29933"/>
            </a:xfrm>
            <a:custGeom>
              <a:avLst/>
              <a:gdLst>
                <a:gd name="connsiteX0" fmla="*/ 30332 w 29933"/>
                <a:gd name="connsiteY0" fmla="*/ 15229 h 29933"/>
                <a:gd name="connsiteX1" fmla="*/ 15365 w 29933"/>
                <a:gd name="connsiteY1" fmla="*/ 30195 h 29933"/>
                <a:gd name="connsiteX2" fmla="*/ 399 w 29933"/>
                <a:gd name="connsiteY2" fmla="*/ 15229 h 29933"/>
                <a:gd name="connsiteX3" fmla="*/ 15365 w 29933"/>
                <a:gd name="connsiteY3" fmla="*/ 262 h 29933"/>
                <a:gd name="connsiteX4" fmla="*/ 30332 w 29933"/>
                <a:gd name="connsiteY4" fmla="*/ 1522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229"/>
                  </a:moveTo>
                  <a:cubicBezTo>
                    <a:pt x="30332" y="23494"/>
                    <a:pt x="23631" y="30195"/>
                    <a:pt x="15365" y="30195"/>
                  </a:cubicBezTo>
                  <a:cubicBezTo>
                    <a:pt x="7099" y="30195"/>
                    <a:pt x="399" y="23494"/>
                    <a:pt x="399" y="15229"/>
                  </a:cubicBezTo>
                  <a:cubicBezTo>
                    <a:pt x="399" y="6963"/>
                    <a:pt x="7099" y="262"/>
                    <a:pt x="15365" y="262"/>
                  </a:cubicBezTo>
                  <a:cubicBezTo>
                    <a:pt x="23631" y="262"/>
                    <a:pt x="30332" y="6963"/>
                    <a:pt x="30332" y="15229"/>
                  </a:cubicBezTo>
                  <a:close/>
                </a:path>
              </a:pathLst>
            </a:custGeom>
            <a:solidFill>
              <a:srgbClr val="462D7C"/>
            </a:solidFill>
            <a:ln w="6350" cap="flat">
              <a:noFill/>
              <a:prstDash val="solid"/>
              <a:round/>
            </a:ln>
          </p:spPr>
          <p:txBody>
            <a:bodyPr rtlCol="0" anchor="ctr"/>
            <a:lstStyle/>
            <a:p>
              <a:endParaRPr lang="en-US"/>
            </a:p>
          </p:txBody>
        </p:sp>
        <p:sp>
          <p:nvSpPr>
            <p:cNvPr id="1254" name="Freeform: Shape 1253">
              <a:extLst>
                <a:ext uri="{FF2B5EF4-FFF2-40B4-BE49-F238E27FC236}">
                  <a16:creationId xmlns:a16="http://schemas.microsoft.com/office/drawing/2014/main" id="{39D38B85-EEDE-46B9-1D6F-56070D1276F8}"/>
                </a:ext>
              </a:extLst>
            </p:cNvPr>
            <p:cNvSpPr/>
            <p:nvPr/>
          </p:nvSpPr>
          <p:spPr>
            <a:xfrm>
              <a:off x="5742519" y="3851522"/>
              <a:ext cx="29933" cy="29933"/>
            </a:xfrm>
            <a:custGeom>
              <a:avLst/>
              <a:gdLst>
                <a:gd name="connsiteX0" fmla="*/ 30344 w 29933"/>
                <a:gd name="connsiteY0" fmla="*/ 15228 h 29933"/>
                <a:gd name="connsiteX1" fmla="*/ 15377 w 29933"/>
                <a:gd name="connsiteY1" fmla="*/ 30195 h 29933"/>
                <a:gd name="connsiteX2" fmla="*/ 410 w 29933"/>
                <a:gd name="connsiteY2" fmla="*/ 15228 h 29933"/>
                <a:gd name="connsiteX3" fmla="*/ 15377 w 29933"/>
                <a:gd name="connsiteY3" fmla="*/ 261 h 29933"/>
                <a:gd name="connsiteX4" fmla="*/ 30344 w 29933"/>
                <a:gd name="connsiteY4" fmla="*/ 1522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4" y="15228"/>
                  </a:moveTo>
                  <a:cubicBezTo>
                    <a:pt x="30344" y="23494"/>
                    <a:pt x="23643" y="30195"/>
                    <a:pt x="15377" y="30195"/>
                  </a:cubicBezTo>
                  <a:cubicBezTo>
                    <a:pt x="7111" y="30195"/>
                    <a:pt x="410" y="23494"/>
                    <a:pt x="410" y="15228"/>
                  </a:cubicBezTo>
                  <a:cubicBezTo>
                    <a:pt x="410" y="6962"/>
                    <a:pt x="7111" y="261"/>
                    <a:pt x="15377" y="261"/>
                  </a:cubicBezTo>
                  <a:cubicBezTo>
                    <a:pt x="23643" y="261"/>
                    <a:pt x="30344" y="6962"/>
                    <a:pt x="30344" y="15228"/>
                  </a:cubicBezTo>
                  <a:close/>
                </a:path>
              </a:pathLst>
            </a:custGeom>
            <a:solidFill>
              <a:srgbClr val="471567"/>
            </a:solidFill>
            <a:ln w="6350" cap="flat">
              <a:noFill/>
              <a:prstDash val="solid"/>
              <a:round/>
            </a:ln>
          </p:spPr>
          <p:txBody>
            <a:bodyPr rtlCol="0" anchor="ctr"/>
            <a:lstStyle/>
            <a:p>
              <a:endParaRPr lang="en-US"/>
            </a:p>
          </p:txBody>
        </p:sp>
        <p:sp>
          <p:nvSpPr>
            <p:cNvPr id="1255" name="Freeform: Shape 1254">
              <a:extLst>
                <a:ext uri="{FF2B5EF4-FFF2-40B4-BE49-F238E27FC236}">
                  <a16:creationId xmlns:a16="http://schemas.microsoft.com/office/drawing/2014/main" id="{F55263C9-B860-D5A4-078C-6CA2426404A8}"/>
                </a:ext>
              </a:extLst>
            </p:cNvPr>
            <p:cNvSpPr/>
            <p:nvPr/>
          </p:nvSpPr>
          <p:spPr>
            <a:xfrm>
              <a:off x="5689096" y="3832441"/>
              <a:ext cx="29933" cy="29933"/>
            </a:xfrm>
            <a:custGeom>
              <a:avLst/>
              <a:gdLst>
                <a:gd name="connsiteX0" fmla="*/ 30338 w 29933"/>
                <a:gd name="connsiteY0" fmla="*/ 15226 h 29933"/>
                <a:gd name="connsiteX1" fmla="*/ 15371 w 29933"/>
                <a:gd name="connsiteY1" fmla="*/ 30193 h 29933"/>
                <a:gd name="connsiteX2" fmla="*/ 405 w 29933"/>
                <a:gd name="connsiteY2" fmla="*/ 15226 h 29933"/>
                <a:gd name="connsiteX3" fmla="*/ 15371 w 29933"/>
                <a:gd name="connsiteY3" fmla="*/ 259 h 29933"/>
                <a:gd name="connsiteX4" fmla="*/ 30338 w 29933"/>
                <a:gd name="connsiteY4" fmla="*/ 152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8" y="15226"/>
                  </a:moveTo>
                  <a:cubicBezTo>
                    <a:pt x="30338" y="23492"/>
                    <a:pt x="23637" y="30193"/>
                    <a:pt x="15371" y="30193"/>
                  </a:cubicBezTo>
                  <a:cubicBezTo>
                    <a:pt x="7106" y="30193"/>
                    <a:pt x="405" y="23492"/>
                    <a:pt x="405" y="15226"/>
                  </a:cubicBezTo>
                  <a:cubicBezTo>
                    <a:pt x="405" y="6960"/>
                    <a:pt x="7106" y="259"/>
                    <a:pt x="15371" y="259"/>
                  </a:cubicBezTo>
                  <a:cubicBezTo>
                    <a:pt x="23637" y="259"/>
                    <a:pt x="30338" y="6960"/>
                    <a:pt x="30338" y="15226"/>
                  </a:cubicBezTo>
                  <a:close/>
                </a:path>
              </a:pathLst>
            </a:custGeom>
            <a:solidFill>
              <a:srgbClr val="355D8C"/>
            </a:solidFill>
            <a:ln w="6350" cap="flat">
              <a:noFill/>
              <a:prstDash val="solid"/>
              <a:round/>
            </a:ln>
          </p:spPr>
          <p:txBody>
            <a:bodyPr rtlCol="0" anchor="ctr"/>
            <a:lstStyle/>
            <a:p>
              <a:endParaRPr lang="en-US"/>
            </a:p>
          </p:txBody>
        </p:sp>
        <p:sp>
          <p:nvSpPr>
            <p:cNvPr id="1256" name="Freeform: Shape 1255">
              <a:extLst>
                <a:ext uri="{FF2B5EF4-FFF2-40B4-BE49-F238E27FC236}">
                  <a16:creationId xmlns:a16="http://schemas.microsoft.com/office/drawing/2014/main" id="{C5945F93-947A-5C5B-083B-8EAE622121C9}"/>
                </a:ext>
              </a:extLst>
            </p:cNvPr>
            <p:cNvSpPr/>
            <p:nvPr/>
          </p:nvSpPr>
          <p:spPr>
            <a:xfrm>
              <a:off x="5632394" y="3815311"/>
              <a:ext cx="29933" cy="29933"/>
            </a:xfrm>
            <a:custGeom>
              <a:avLst/>
              <a:gdLst>
                <a:gd name="connsiteX0" fmla="*/ 30332 w 29933"/>
                <a:gd name="connsiteY0" fmla="*/ 15224 h 29933"/>
                <a:gd name="connsiteX1" fmla="*/ 15366 w 29933"/>
                <a:gd name="connsiteY1" fmla="*/ 30191 h 29933"/>
                <a:gd name="connsiteX2" fmla="*/ 399 w 29933"/>
                <a:gd name="connsiteY2" fmla="*/ 15224 h 29933"/>
                <a:gd name="connsiteX3" fmla="*/ 15366 w 29933"/>
                <a:gd name="connsiteY3" fmla="*/ 258 h 29933"/>
                <a:gd name="connsiteX4" fmla="*/ 30332 w 29933"/>
                <a:gd name="connsiteY4" fmla="*/ 152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224"/>
                  </a:moveTo>
                  <a:cubicBezTo>
                    <a:pt x="30332" y="23490"/>
                    <a:pt x="23631" y="30191"/>
                    <a:pt x="15366" y="30191"/>
                  </a:cubicBezTo>
                  <a:cubicBezTo>
                    <a:pt x="7100" y="30191"/>
                    <a:pt x="399" y="23490"/>
                    <a:pt x="399" y="15224"/>
                  </a:cubicBezTo>
                  <a:cubicBezTo>
                    <a:pt x="399" y="6958"/>
                    <a:pt x="7100" y="258"/>
                    <a:pt x="15366" y="258"/>
                  </a:cubicBezTo>
                  <a:cubicBezTo>
                    <a:pt x="23631" y="258"/>
                    <a:pt x="30332" y="6958"/>
                    <a:pt x="30332" y="15224"/>
                  </a:cubicBezTo>
                  <a:close/>
                </a:path>
              </a:pathLst>
            </a:custGeom>
            <a:solidFill>
              <a:srgbClr val="2E6C8E"/>
            </a:solidFill>
            <a:ln w="6350" cap="flat">
              <a:noFill/>
              <a:prstDash val="solid"/>
              <a:round/>
            </a:ln>
          </p:spPr>
          <p:txBody>
            <a:bodyPr rtlCol="0" anchor="ctr"/>
            <a:lstStyle/>
            <a:p>
              <a:endParaRPr lang="en-US"/>
            </a:p>
          </p:txBody>
        </p:sp>
        <p:sp>
          <p:nvSpPr>
            <p:cNvPr id="1257" name="Freeform: Shape 1256">
              <a:extLst>
                <a:ext uri="{FF2B5EF4-FFF2-40B4-BE49-F238E27FC236}">
                  <a16:creationId xmlns:a16="http://schemas.microsoft.com/office/drawing/2014/main" id="{8AF50A80-C0F1-2B16-6A96-0321C79DC185}"/>
                </a:ext>
              </a:extLst>
            </p:cNvPr>
            <p:cNvSpPr/>
            <p:nvPr/>
          </p:nvSpPr>
          <p:spPr>
            <a:xfrm>
              <a:off x="5548358" y="3832290"/>
              <a:ext cx="29933" cy="29933"/>
            </a:xfrm>
            <a:custGeom>
              <a:avLst/>
              <a:gdLst>
                <a:gd name="connsiteX0" fmla="*/ 30323 w 29933"/>
                <a:gd name="connsiteY0" fmla="*/ 15226 h 29933"/>
                <a:gd name="connsiteX1" fmla="*/ 15357 w 29933"/>
                <a:gd name="connsiteY1" fmla="*/ 30193 h 29933"/>
                <a:gd name="connsiteX2" fmla="*/ 390 w 29933"/>
                <a:gd name="connsiteY2" fmla="*/ 15226 h 29933"/>
                <a:gd name="connsiteX3" fmla="*/ 15357 w 29933"/>
                <a:gd name="connsiteY3" fmla="*/ 259 h 29933"/>
                <a:gd name="connsiteX4" fmla="*/ 30323 w 29933"/>
                <a:gd name="connsiteY4" fmla="*/ 152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3" y="15226"/>
                  </a:moveTo>
                  <a:cubicBezTo>
                    <a:pt x="30323" y="23492"/>
                    <a:pt x="23623" y="30193"/>
                    <a:pt x="15357" y="30193"/>
                  </a:cubicBezTo>
                  <a:cubicBezTo>
                    <a:pt x="7091" y="30193"/>
                    <a:pt x="390" y="23492"/>
                    <a:pt x="390" y="15226"/>
                  </a:cubicBezTo>
                  <a:cubicBezTo>
                    <a:pt x="390" y="6960"/>
                    <a:pt x="7091" y="259"/>
                    <a:pt x="15357" y="259"/>
                  </a:cubicBezTo>
                  <a:cubicBezTo>
                    <a:pt x="23623" y="259"/>
                    <a:pt x="30323" y="6960"/>
                    <a:pt x="30323" y="15226"/>
                  </a:cubicBezTo>
                  <a:close/>
                </a:path>
              </a:pathLst>
            </a:custGeom>
            <a:solidFill>
              <a:srgbClr val="404387"/>
            </a:solidFill>
            <a:ln w="6350" cap="flat">
              <a:noFill/>
              <a:prstDash val="solid"/>
              <a:round/>
            </a:ln>
          </p:spPr>
          <p:txBody>
            <a:bodyPr rtlCol="0" anchor="ctr"/>
            <a:lstStyle/>
            <a:p>
              <a:endParaRPr lang="en-US"/>
            </a:p>
          </p:txBody>
        </p:sp>
        <p:sp>
          <p:nvSpPr>
            <p:cNvPr id="1258" name="Freeform: Shape 1257">
              <a:extLst>
                <a:ext uri="{FF2B5EF4-FFF2-40B4-BE49-F238E27FC236}">
                  <a16:creationId xmlns:a16="http://schemas.microsoft.com/office/drawing/2014/main" id="{8327182B-1DF4-AC61-5697-D8BBAEE83E85}"/>
                </a:ext>
              </a:extLst>
            </p:cNvPr>
            <p:cNvSpPr/>
            <p:nvPr/>
          </p:nvSpPr>
          <p:spPr>
            <a:xfrm>
              <a:off x="5459053" y="3822932"/>
              <a:ext cx="29933" cy="29933"/>
            </a:xfrm>
            <a:custGeom>
              <a:avLst/>
              <a:gdLst>
                <a:gd name="connsiteX0" fmla="*/ 30314 w 29933"/>
                <a:gd name="connsiteY0" fmla="*/ 15225 h 29933"/>
                <a:gd name="connsiteX1" fmla="*/ 15347 w 29933"/>
                <a:gd name="connsiteY1" fmla="*/ 30192 h 29933"/>
                <a:gd name="connsiteX2" fmla="*/ 381 w 29933"/>
                <a:gd name="connsiteY2" fmla="*/ 15225 h 29933"/>
                <a:gd name="connsiteX3" fmla="*/ 15347 w 29933"/>
                <a:gd name="connsiteY3" fmla="*/ 258 h 29933"/>
                <a:gd name="connsiteX4" fmla="*/ 30314 w 29933"/>
                <a:gd name="connsiteY4" fmla="*/ 152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4" y="15225"/>
                  </a:moveTo>
                  <a:cubicBezTo>
                    <a:pt x="30314" y="23491"/>
                    <a:pt x="23613" y="30192"/>
                    <a:pt x="15347" y="30192"/>
                  </a:cubicBezTo>
                  <a:cubicBezTo>
                    <a:pt x="7081" y="30192"/>
                    <a:pt x="381" y="23491"/>
                    <a:pt x="381" y="15225"/>
                  </a:cubicBezTo>
                  <a:cubicBezTo>
                    <a:pt x="381" y="6959"/>
                    <a:pt x="7081" y="258"/>
                    <a:pt x="15347" y="258"/>
                  </a:cubicBezTo>
                  <a:cubicBezTo>
                    <a:pt x="23613" y="258"/>
                    <a:pt x="30314" y="6959"/>
                    <a:pt x="30314" y="15225"/>
                  </a:cubicBezTo>
                  <a:close/>
                </a:path>
              </a:pathLst>
            </a:custGeom>
            <a:solidFill>
              <a:srgbClr val="37598C"/>
            </a:solidFill>
            <a:ln w="6350" cap="flat">
              <a:noFill/>
              <a:prstDash val="solid"/>
              <a:round/>
            </a:ln>
          </p:spPr>
          <p:txBody>
            <a:bodyPr rtlCol="0" anchor="ctr"/>
            <a:lstStyle/>
            <a:p>
              <a:endParaRPr lang="en-US"/>
            </a:p>
          </p:txBody>
        </p:sp>
        <p:sp>
          <p:nvSpPr>
            <p:cNvPr id="1259" name="Freeform: Shape 1258">
              <a:extLst>
                <a:ext uri="{FF2B5EF4-FFF2-40B4-BE49-F238E27FC236}">
                  <a16:creationId xmlns:a16="http://schemas.microsoft.com/office/drawing/2014/main" id="{A13B2898-B17C-A5E7-9F57-E5FE54020F4F}"/>
                </a:ext>
              </a:extLst>
            </p:cNvPr>
            <p:cNvSpPr/>
            <p:nvPr/>
          </p:nvSpPr>
          <p:spPr>
            <a:xfrm>
              <a:off x="5665790" y="3802830"/>
              <a:ext cx="29933" cy="29933"/>
            </a:xfrm>
            <a:custGeom>
              <a:avLst/>
              <a:gdLst>
                <a:gd name="connsiteX0" fmla="*/ 30336 w 29933"/>
                <a:gd name="connsiteY0" fmla="*/ 15223 h 29933"/>
                <a:gd name="connsiteX1" fmla="*/ 15369 w 29933"/>
                <a:gd name="connsiteY1" fmla="*/ 30190 h 29933"/>
                <a:gd name="connsiteX2" fmla="*/ 402 w 29933"/>
                <a:gd name="connsiteY2" fmla="*/ 15223 h 29933"/>
                <a:gd name="connsiteX3" fmla="*/ 15369 w 29933"/>
                <a:gd name="connsiteY3" fmla="*/ 256 h 29933"/>
                <a:gd name="connsiteX4" fmla="*/ 30336 w 29933"/>
                <a:gd name="connsiteY4" fmla="*/ 152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6" y="15223"/>
                  </a:moveTo>
                  <a:cubicBezTo>
                    <a:pt x="30336" y="23489"/>
                    <a:pt x="23635" y="30190"/>
                    <a:pt x="15369" y="30190"/>
                  </a:cubicBezTo>
                  <a:cubicBezTo>
                    <a:pt x="7103" y="30190"/>
                    <a:pt x="402" y="23489"/>
                    <a:pt x="402" y="15223"/>
                  </a:cubicBezTo>
                  <a:cubicBezTo>
                    <a:pt x="402" y="6957"/>
                    <a:pt x="7103" y="256"/>
                    <a:pt x="15369" y="256"/>
                  </a:cubicBezTo>
                  <a:cubicBezTo>
                    <a:pt x="23635" y="256"/>
                    <a:pt x="30336" y="6957"/>
                    <a:pt x="30336" y="15223"/>
                  </a:cubicBezTo>
                  <a:close/>
                </a:path>
              </a:pathLst>
            </a:custGeom>
            <a:solidFill>
              <a:srgbClr val="24868D"/>
            </a:solidFill>
            <a:ln w="6350" cap="flat">
              <a:noFill/>
              <a:prstDash val="solid"/>
              <a:round/>
            </a:ln>
          </p:spPr>
          <p:txBody>
            <a:bodyPr rtlCol="0" anchor="ctr"/>
            <a:lstStyle/>
            <a:p>
              <a:endParaRPr lang="en-US"/>
            </a:p>
          </p:txBody>
        </p:sp>
        <p:sp>
          <p:nvSpPr>
            <p:cNvPr id="1260" name="Freeform: Shape 1259">
              <a:extLst>
                <a:ext uri="{FF2B5EF4-FFF2-40B4-BE49-F238E27FC236}">
                  <a16:creationId xmlns:a16="http://schemas.microsoft.com/office/drawing/2014/main" id="{A329B061-D566-FA01-D06A-A5776BFD5995}"/>
                </a:ext>
              </a:extLst>
            </p:cNvPr>
            <p:cNvSpPr/>
            <p:nvPr/>
          </p:nvSpPr>
          <p:spPr>
            <a:xfrm>
              <a:off x="5546231" y="3810550"/>
              <a:ext cx="29933" cy="29933"/>
            </a:xfrm>
            <a:custGeom>
              <a:avLst/>
              <a:gdLst>
                <a:gd name="connsiteX0" fmla="*/ 30323 w 29933"/>
                <a:gd name="connsiteY0" fmla="*/ 15224 h 29933"/>
                <a:gd name="connsiteX1" fmla="*/ 15356 w 29933"/>
                <a:gd name="connsiteY1" fmla="*/ 30190 h 29933"/>
                <a:gd name="connsiteX2" fmla="*/ 390 w 29933"/>
                <a:gd name="connsiteY2" fmla="*/ 15224 h 29933"/>
                <a:gd name="connsiteX3" fmla="*/ 15356 w 29933"/>
                <a:gd name="connsiteY3" fmla="*/ 257 h 29933"/>
                <a:gd name="connsiteX4" fmla="*/ 30323 w 29933"/>
                <a:gd name="connsiteY4" fmla="*/ 152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3" y="15224"/>
                  </a:moveTo>
                  <a:cubicBezTo>
                    <a:pt x="30323" y="23490"/>
                    <a:pt x="23622" y="30190"/>
                    <a:pt x="15356" y="30190"/>
                  </a:cubicBezTo>
                  <a:cubicBezTo>
                    <a:pt x="7091" y="30190"/>
                    <a:pt x="390" y="23490"/>
                    <a:pt x="390" y="15224"/>
                  </a:cubicBezTo>
                  <a:cubicBezTo>
                    <a:pt x="390" y="6958"/>
                    <a:pt x="7091" y="257"/>
                    <a:pt x="15356" y="257"/>
                  </a:cubicBezTo>
                  <a:cubicBezTo>
                    <a:pt x="23622" y="257"/>
                    <a:pt x="30323" y="6958"/>
                    <a:pt x="30323" y="15224"/>
                  </a:cubicBezTo>
                  <a:close/>
                </a:path>
              </a:pathLst>
            </a:custGeom>
            <a:solidFill>
              <a:srgbClr val="2E6B8E"/>
            </a:solidFill>
            <a:ln w="6350" cap="flat">
              <a:noFill/>
              <a:prstDash val="solid"/>
              <a:round/>
            </a:ln>
          </p:spPr>
          <p:txBody>
            <a:bodyPr rtlCol="0" anchor="ctr"/>
            <a:lstStyle/>
            <a:p>
              <a:endParaRPr lang="en-US"/>
            </a:p>
          </p:txBody>
        </p:sp>
        <p:sp>
          <p:nvSpPr>
            <p:cNvPr id="1261" name="Freeform: Shape 1260">
              <a:extLst>
                <a:ext uri="{FF2B5EF4-FFF2-40B4-BE49-F238E27FC236}">
                  <a16:creationId xmlns:a16="http://schemas.microsoft.com/office/drawing/2014/main" id="{19AF6AFF-1F6C-845B-24B7-32B303C5B987}"/>
                </a:ext>
              </a:extLst>
            </p:cNvPr>
            <p:cNvSpPr/>
            <p:nvPr/>
          </p:nvSpPr>
          <p:spPr>
            <a:xfrm>
              <a:off x="5338898" y="3838844"/>
              <a:ext cx="29933" cy="29933"/>
            </a:xfrm>
            <a:custGeom>
              <a:avLst/>
              <a:gdLst>
                <a:gd name="connsiteX0" fmla="*/ 30301 w 29933"/>
                <a:gd name="connsiteY0" fmla="*/ 15227 h 29933"/>
                <a:gd name="connsiteX1" fmla="*/ 15335 w 29933"/>
                <a:gd name="connsiteY1" fmla="*/ 30193 h 29933"/>
                <a:gd name="connsiteX2" fmla="*/ 368 w 29933"/>
                <a:gd name="connsiteY2" fmla="*/ 15227 h 29933"/>
                <a:gd name="connsiteX3" fmla="*/ 15335 w 29933"/>
                <a:gd name="connsiteY3" fmla="*/ 260 h 29933"/>
                <a:gd name="connsiteX4" fmla="*/ 30301 w 29933"/>
                <a:gd name="connsiteY4" fmla="*/ 1522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1" y="15227"/>
                  </a:moveTo>
                  <a:cubicBezTo>
                    <a:pt x="30301" y="23493"/>
                    <a:pt x="23601" y="30193"/>
                    <a:pt x="15335" y="30193"/>
                  </a:cubicBezTo>
                  <a:cubicBezTo>
                    <a:pt x="7069" y="30193"/>
                    <a:pt x="368" y="23493"/>
                    <a:pt x="368" y="15227"/>
                  </a:cubicBezTo>
                  <a:cubicBezTo>
                    <a:pt x="368" y="6961"/>
                    <a:pt x="7069" y="260"/>
                    <a:pt x="15335" y="260"/>
                  </a:cubicBezTo>
                  <a:cubicBezTo>
                    <a:pt x="23601" y="260"/>
                    <a:pt x="30301" y="6961"/>
                    <a:pt x="30301" y="15227"/>
                  </a:cubicBezTo>
                  <a:close/>
                </a:path>
              </a:pathLst>
            </a:custGeom>
            <a:solidFill>
              <a:srgbClr val="481D6F"/>
            </a:solidFill>
            <a:ln w="6350" cap="flat">
              <a:noFill/>
              <a:prstDash val="solid"/>
              <a:round/>
            </a:ln>
          </p:spPr>
          <p:txBody>
            <a:bodyPr rtlCol="0" anchor="ctr"/>
            <a:lstStyle/>
            <a:p>
              <a:endParaRPr lang="en-US"/>
            </a:p>
          </p:txBody>
        </p:sp>
        <p:sp>
          <p:nvSpPr>
            <p:cNvPr id="1262" name="Freeform: Shape 1261">
              <a:extLst>
                <a:ext uri="{FF2B5EF4-FFF2-40B4-BE49-F238E27FC236}">
                  <a16:creationId xmlns:a16="http://schemas.microsoft.com/office/drawing/2014/main" id="{01D97D51-4093-5598-A823-DD0B256A7E79}"/>
                </a:ext>
              </a:extLst>
            </p:cNvPr>
            <p:cNvSpPr/>
            <p:nvPr/>
          </p:nvSpPr>
          <p:spPr>
            <a:xfrm>
              <a:off x="5708489" y="3820928"/>
              <a:ext cx="29933" cy="29933"/>
            </a:xfrm>
            <a:custGeom>
              <a:avLst/>
              <a:gdLst>
                <a:gd name="connsiteX0" fmla="*/ 30340 w 29933"/>
                <a:gd name="connsiteY0" fmla="*/ 15225 h 29933"/>
                <a:gd name="connsiteX1" fmla="*/ 15374 w 29933"/>
                <a:gd name="connsiteY1" fmla="*/ 30191 h 29933"/>
                <a:gd name="connsiteX2" fmla="*/ 407 w 29933"/>
                <a:gd name="connsiteY2" fmla="*/ 15225 h 29933"/>
                <a:gd name="connsiteX3" fmla="*/ 15374 w 29933"/>
                <a:gd name="connsiteY3" fmla="*/ 258 h 29933"/>
                <a:gd name="connsiteX4" fmla="*/ 30340 w 29933"/>
                <a:gd name="connsiteY4" fmla="*/ 152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0" y="15225"/>
                  </a:moveTo>
                  <a:cubicBezTo>
                    <a:pt x="30340" y="23491"/>
                    <a:pt x="23639" y="30191"/>
                    <a:pt x="15374" y="30191"/>
                  </a:cubicBezTo>
                  <a:cubicBezTo>
                    <a:pt x="7108" y="30191"/>
                    <a:pt x="407" y="23491"/>
                    <a:pt x="407" y="15225"/>
                  </a:cubicBezTo>
                  <a:cubicBezTo>
                    <a:pt x="407" y="6959"/>
                    <a:pt x="7108" y="258"/>
                    <a:pt x="15374" y="258"/>
                  </a:cubicBezTo>
                  <a:cubicBezTo>
                    <a:pt x="23639" y="258"/>
                    <a:pt x="30340" y="6959"/>
                    <a:pt x="30340" y="15225"/>
                  </a:cubicBezTo>
                  <a:close/>
                </a:path>
              </a:pathLst>
            </a:custGeom>
            <a:solidFill>
              <a:srgbClr val="423D84"/>
            </a:solidFill>
            <a:ln w="6350" cap="flat">
              <a:noFill/>
              <a:prstDash val="solid"/>
              <a:round/>
            </a:ln>
          </p:spPr>
          <p:txBody>
            <a:bodyPr rtlCol="0" anchor="ctr"/>
            <a:lstStyle/>
            <a:p>
              <a:endParaRPr lang="en-US"/>
            </a:p>
          </p:txBody>
        </p:sp>
        <p:sp>
          <p:nvSpPr>
            <p:cNvPr id="1263" name="Freeform: Shape 1262">
              <a:extLst>
                <a:ext uri="{FF2B5EF4-FFF2-40B4-BE49-F238E27FC236}">
                  <a16:creationId xmlns:a16="http://schemas.microsoft.com/office/drawing/2014/main" id="{B985335F-5FB2-55E7-03ED-C864DD121709}"/>
                </a:ext>
              </a:extLst>
            </p:cNvPr>
            <p:cNvSpPr/>
            <p:nvPr/>
          </p:nvSpPr>
          <p:spPr>
            <a:xfrm>
              <a:off x="5699459" y="3789795"/>
              <a:ext cx="29933" cy="29933"/>
            </a:xfrm>
            <a:custGeom>
              <a:avLst/>
              <a:gdLst>
                <a:gd name="connsiteX0" fmla="*/ 30339 w 29933"/>
                <a:gd name="connsiteY0" fmla="*/ 15222 h 29933"/>
                <a:gd name="connsiteX1" fmla="*/ 15373 w 29933"/>
                <a:gd name="connsiteY1" fmla="*/ 30188 h 29933"/>
                <a:gd name="connsiteX2" fmla="*/ 406 w 29933"/>
                <a:gd name="connsiteY2" fmla="*/ 15222 h 29933"/>
                <a:gd name="connsiteX3" fmla="*/ 15373 w 29933"/>
                <a:gd name="connsiteY3" fmla="*/ 255 h 29933"/>
                <a:gd name="connsiteX4" fmla="*/ 30339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9" y="15222"/>
                  </a:moveTo>
                  <a:cubicBezTo>
                    <a:pt x="30339" y="23487"/>
                    <a:pt x="23638" y="30188"/>
                    <a:pt x="15373" y="30188"/>
                  </a:cubicBezTo>
                  <a:cubicBezTo>
                    <a:pt x="7107" y="30188"/>
                    <a:pt x="406" y="23487"/>
                    <a:pt x="406" y="15222"/>
                  </a:cubicBezTo>
                  <a:cubicBezTo>
                    <a:pt x="406" y="6956"/>
                    <a:pt x="7107" y="255"/>
                    <a:pt x="15373" y="255"/>
                  </a:cubicBezTo>
                  <a:cubicBezTo>
                    <a:pt x="23638" y="255"/>
                    <a:pt x="30339" y="6956"/>
                    <a:pt x="30339" y="15222"/>
                  </a:cubicBezTo>
                  <a:close/>
                </a:path>
              </a:pathLst>
            </a:custGeom>
            <a:solidFill>
              <a:srgbClr val="20918C"/>
            </a:solidFill>
            <a:ln w="6350" cap="flat">
              <a:noFill/>
              <a:prstDash val="solid"/>
              <a:round/>
            </a:ln>
          </p:spPr>
          <p:txBody>
            <a:bodyPr rtlCol="0" anchor="ctr"/>
            <a:lstStyle/>
            <a:p>
              <a:endParaRPr lang="en-US"/>
            </a:p>
          </p:txBody>
        </p:sp>
        <p:sp>
          <p:nvSpPr>
            <p:cNvPr id="1264" name="Freeform: Shape 1263">
              <a:extLst>
                <a:ext uri="{FF2B5EF4-FFF2-40B4-BE49-F238E27FC236}">
                  <a16:creationId xmlns:a16="http://schemas.microsoft.com/office/drawing/2014/main" id="{D2774FBA-DD87-9B47-DA1C-447D5ADFEEC6}"/>
                </a:ext>
              </a:extLst>
            </p:cNvPr>
            <p:cNvSpPr/>
            <p:nvPr/>
          </p:nvSpPr>
          <p:spPr>
            <a:xfrm>
              <a:off x="5577048" y="3834441"/>
              <a:ext cx="29933" cy="29933"/>
            </a:xfrm>
            <a:custGeom>
              <a:avLst/>
              <a:gdLst>
                <a:gd name="connsiteX0" fmla="*/ 30326 w 29933"/>
                <a:gd name="connsiteY0" fmla="*/ 15226 h 29933"/>
                <a:gd name="connsiteX1" fmla="*/ 15360 w 29933"/>
                <a:gd name="connsiteY1" fmla="*/ 30193 h 29933"/>
                <a:gd name="connsiteX2" fmla="*/ 393 w 29933"/>
                <a:gd name="connsiteY2" fmla="*/ 15226 h 29933"/>
                <a:gd name="connsiteX3" fmla="*/ 15360 w 29933"/>
                <a:gd name="connsiteY3" fmla="*/ 260 h 29933"/>
                <a:gd name="connsiteX4" fmla="*/ 30326 w 29933"/>
                <a:gd name="connsiteY4" fmla="*/ 152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6" y="15226"/>
                  </a:moveTo>
                  <a:cubicBezTo>
                    <a:pt x="30326" y="23492"/>
                    <a:pt x="23626" y="30193"/>
                    <a:pt x="15360" y="30193"/>
                  </a:cubicBezTo>
                  <a:cubicBezTo>
                    <a:pt x="7094" y="30193"/>
                    <a:pt x="393" y="23492"/>
                    <a:pt x="393" y="15226"/>
                  </a:cubicBezTo>
                  <a:cubicBezTo>
                    <a:pt x="393" y="6960"/>
                    <a:pt x="7094" y="260"/>
                    <a:pt x="15360" y="260"/>
                  </a:cubicBezTo>
                  <a:cubicBezTo>
                    <a:pt x="23626" y="260"/>
                    <a:pt x="30326" y="6960"/>
                    <a:pt x="30326" y="15226"/>
                  </a:cubicBezTo>
                  <a:close/>
                </a:path>
              </a:pathLst>
            </a:custGeom>
            <a:solidFill>
              <a:srgbClr val="3D4B89"/>
            </a:solidFill>
            <a:ln w="6350" cap="flat">
              <a:noFill/>
              <a:prstDash val="solid"/>
              <a:round/>
            </a:ln>
          </p:spPr>
          <p:txBody>
            <a:bodyPr rtlCol="0" anchor="ctr"/>
            <a:lstStyle/>
            <a:p>
              <a:endParaRPr lang="en-US"/>
            </a:p>
          </p:txBody>
        </p:sp>
        <p:sp>
          <p:nvSpPr>
            <p:cNvPr id="1265" name="Freeform: Shape 1264">
              <a:extLst>
                <a:ext uri="{FF2B5EF4-FFF2-40B4-BE49-F238E27FC236}">
                  <a16:creationId xmlns:a16="http://schemas.microsoft.com/office/drawing/2014/main" id="{A382C926-AAC7-1685-A772-D52C95A909FE}"/>
                </a:ext>
              </a:extLst>
            </p:cNvPr>
            <p:cNvSpPr/>
            <p:nvPr/>
          </p:nvSpPr>
          <p:spPr>
            <a:xfrm>
              <a:off x="5567488" y="3803317"/>
              <a:ext cx="29933" cy="29933"/>
            </a:xfrm>
            <a:custGeom>
              <a:avLst/>
              <a:gdLst>
                <a:gd name="connsiteX0" fmla="*/ 30325 w 29933"/>
                <a:gd name="connsiteY0" fmla="*/ 15223 h 29933"/>
                <a:gd name="connsiteX1" fmla="*/ 15359 w 29933"/>
                <a:gd name="connsiteY1" fmla="*/ 30190 h 29933"/>
                <a:gd name="connsiteX2" fmla="*/ 392 w 29933"/>
                <a:gd name="connsiteY2" fmla="*/ 15223 h 29933"/>
                <a:gd name="connsiteX3" fmla="*/ 15359 w 29933"/>
                <a:gd name="connsiteY3" fmla="*/ 256 h 29933"/>
                <a:gd name="connsiteX4" fmla="*/ 30325 w 29933"/>
                <a:gd name="connsiteY4" fmla="*/ 152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5" y="15223"/>
                  </a:moveTo>
                  <a:cubicBezTo>
                    <a:pt x="30325" y="23489"/>
                    <a:pt x="23625" y="30190"/>
                    <a:pt x="15359" y="30190"/>
                  </a:cubicBezTo>
                  <a:cubicBezTo>
                    <a:pt x="7093" y="30190"/>
                    <a:pt x="392" y="23489"/>
                    <a:pt x="392" y="15223"/>
                  </a:cubicBezTo>
                  <a:cubicBezTo>
                    <a:pt x="392" y="6957"/>
                    <a:pt x="7093" y="256"/>
                    <a:pt x="15359" y="256"/>
                  </a:cubicBezTo>
                  <a:cubicBezTo>
                    <a:pt x="23625" y="256"/>
                    <a:pt x="30325" y="6957"/>
                    <a:pt x="30325" y="15223"/>
                  </a:cubicBezTo>
                  <a:close/>
                </a:path>
              </a:pathLst>
            </a:custGeom>
            <a:solidFill>
              <a:srgbClr val="2C718E"/>
            </a:solidFill>
            <a:ln w="6350" cap="flat">
              <a:noFill/>
              <a:prstDash val="solid"/>
              <a:round/>
            </a:ln>
          </p:spPr>
          <p:txBody>
            <a:bodyPr rtlCol="0" anchor="ctr"/>
            <a:lstStyle/>
            <a:p>
              <a:endParaRPr lang="en-US"/>
            </a:p>
          </p:txBody>
        </p:sp>
        <p:sp>
          <p:nvSpPr>
            <p:cNvPr id="1266" name="Freeform: Shape 1265">
              <a:extLst>
                <a:ext uri="{FF2B5EF4-FFF2-40B4-BE49-F238E27FC236}">
                  <a16:creationId xmlns:a16="http://schemas.microsoft.com/office/drawing/2014/main" id="{55C83B38-A284-C58A-5806-E3CBDB84CB82}"/>
                </a:ext>
              </a:extLst>
            </p:cNvPr>
            <p:cNvSpPr/>
            <p:nvPr/>
          </p:nvSpPr>
          <p:spPr>
            <a:xfrm>
              <a:off x="5516917" y="3824419"/>
              <a:ext cx="29933" cy="29933"/>
            </a:xfrm>
            <a:custGeom>
              <a:avLst/>
              <a:gdLst>
                <a:gd name="connsiteX0" fmla="*/ 30320 w 29933"/>
                <a:gd name="connsiteY0" fmla="*/ 15225 h 29933"/>
                <a:gd name="connsiteX1" fmla="*/ 15353 w 29933"/>
                <a:gd name="connsiteY1" fmla="*/ 30192 h 29933"/>
                <a:gd name="connsiteX2" fmla="*/ 387 w 29933"/>
                <a:gd name="connsiteY2" fmla="*/ 15225 h 29933"/>
                <a:gd name="connsiteX3" fmla="*/ 15353 w 29933"/>
                <a:gd name="connsiteY3" fmla="*/ 259 h 29933"/>
                <a:gd name="connsiteX4" fmla="*/ 30320 w 29933"/>
                <a:gd name="connsiteY4" fmla="*/ 1522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0" y="15225"/>
                  </a:moveTo>
                  <a:cubicBezTo>
                    <a:pt x="30320" y="23491"/>
                    <a:pt x="23619" y="30192"/>
                    <a:pt x="15353" y="30192"/>
                  </a:cubicBezTo>
                  <a:cubicBezTo>
                    <a:pt x="7088" y="30192"/>
                    <a:pt x="387" y="23491"/>
                    <a:pt x="387" y="15225"/>
                  </a:cubicBezTo>
                  <a:cubicBezTo>
                    <a:pt x="387" y="6959"/>
                    <a:pt x="7088" y="259"/>
                    <a:pt x="15353" y="259"/>
                  </a:cubicBezTo>
                  <a:cubicBezTo>
                    <a:pt x="23619" y="259"/>
                    <a:pt x="30320" y="6959"/>
                    <a:pt x="30320" y="15225"/>
                  </a:cubicBezTo>
                  <a:close/>
                </a:path>
              </a:pathLst>
            </a:custGeom>
            <a:solidFill>
              <a:srgbClr val="443982"/>
            </a:solidFill>
            <a:ln w="6350" cap="flat">
              <a:noFill/>
              <a:prstDash val="solid"/>
              <a:round/>
            </a:ln>
          </p:spPr>
          <p:txBody>
            <a:bodyPr rtlCol="0" anchor="ctr"/>
            <a:lstStyle/>
            <a:p>
              <a:endParaRPr lang="en-US"/>
            </a:p>
          </p:txBody>
        </p:sp>
        <p:sp>
          <p:nvSpPr>
            <p:cNvPr id="1267" name="Freeform: Shape 1266">
              <a:extLst>
                <a:ext uri="{FF2B5EF4-FFF2-40B4-BE49-F238E27FC236}">
                  <a16:creationId xmlns:a16="http://schemas.microsoft.com/office/drawing/2014/main" id="{5DAF040B-4489-F24C-E2E7-93F6B17A8EA5}"/>
                </a:ext>
              </a:extLst>
            </p:cNvPr>
            <p:cNvSpPr/>
            <p:nvPr/>
          </p:nvSpPr>
          <p:spPr>
            <a:xfrm>
              <a:off x="5389184" y="3800228"/>
              <a:ext cx="29933" cy="29933"/>
            </a:xfrm>
            <a:custGeom>
              <a:avLst/>
              <a:gdLst>
                <a:gd name="connsiteX0" fmla="*/ 30307 w 29933"/>
                <a:gd name="connsiteY0" fmla="*/ 15223 h 29933"/>
                <a:gd name="connsiteX1" fmla="*/ 15340 w 29933"/>
                <a:gd name="connsiteY1" fmla="*/ 30189 h 29933"/>
                <a:gd name="connsiteX2" fmla="*/ 373 w 29933"/>
                <a:gd name="connsiteY2" fmla="*/ 15223 h 29933"/>
                <a:gd name="connsiteX3" fmla="*/ 15340 w 29933"/>
                <a:gd name="connsiteY3" fmla="*/ 256 h 29933"/>
                <a:gd name="connsiteX4" fmla="*/ 30307 w 29933"/>
                <a:gd name="connsiteY4" fmla="*/ 152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7" y="15223"/>
                  </a:moveTo>
                  <a:cubicBezTo>
                    <a:pt x="30307" y="23489"/>
                    <a:pt x="23606" y="30189"/>
                    <a:pt x="15340" y="30189"/>
                  </a:cubicBezTo>
                  <a:cubicBezTo>
                    <a:pt x="7074" y="30189"/>
                    <a:pt x="373" y="23489"/>
                    <a:pt x="373" y="15223"/>
                  </a:cubicBezTo>
                  <a:cubicBezTo>
                    <a:pt x="373" y="6957"/>
                    <a:pt x="7074" y="256"/>
                    <a:pt x="15340" y="256"/>
                  </a:cubicBezTo>
                  <a:cubicBezTo>
                    <a:pt x="23606" y="256"/>
                    <a:pt x="30307" y="6957"/>
                    <a:pt x="30307" y="15223"/>
                  </a:cubicBezTo>
                  <a:close/>
                </a:path>
              </a:pathLst>
            </a:custGeom>
            <a:solidFill>
              <a:srgbClr val="345E8D"/>
            </a:solidFill>
            <a:ln w="6350" cap="flat">
              <a:noFill/>
              <a:prstDash val="solid"/>
              <a:round/>
            </a:ln>
          </p:spPr>
          <p:txBody>
            <a:bodyPr rtlCol="0" anchor="ctr"/>
            <a:lstStyle/>
            <a:p>
              <a:endParaRPr lang="en-US"/>
            </a:p>
          </p:txBody>
        </p:sp>
        <p:sp>
          <p:nvSpPr>
            <p:cNvPr id="1268" name="Freeform: Shape 1267">
              <a:extLst>
                <a:ext uri="{FF2B5EF4-FFF2-40B4-BE49-F238E27FC236}">
                  <a16:creationId xmlns:a16="http://schemas.microsoft.com/office/drawing/2014/main" id="{70C8AF9F-FC5F-D966-52CF-77FD9A151031}"/>
                </a:ext>
              </a:extLst>
            </p:cNvPr>
            <p:cNvSpPr/>
            <p:nvPr/>
          </p:nvSpPr>
          <p:spPr>
            <a:xfrm>
              <a:off x="5599805" y="3811232"/>
              <a:ext cx="29933" cy="29933"/>
            </a:xfrm>
            <a:custGeom>
              <a:avLst/>
              <a:gdLst>
                <a:gd name="connsiteX0" fmla="*/ 30329 w 29933"/>
                <a:gd name="connsiteY0" fmla="*/ 15224 h 29933"/>
                <a:gd name="connsiteX1" fmla="*/ 15362 w 29933"/>
                <a:gd name="connsiteY1" fmla="*/ 30190 h 29933"/>
                <a:gd name="connsiteX2" fmla="*/ 395 w 29933"/>
                <a:gd name="connsiteY2" fmla="*/ 15224 h 29933"/>
                <a:gd name="connsiteX3" fmla="*/ 15362 w 29933"/>
                <a:gd name="connsiteY3" fmla="*/ 257 h 29933"/>
                <a:gd name="connsiteX4" fmla="*/ 30329 w 29933"/>
                <a:gd name="connsiteY4" fmla="*/ 152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9" y="15224"/>
                  </a:moveTo>
                  <a:cubicBezTo>
                    <a:pt x="30329" y="23490"/>
                    <a:pt x="23628" y="30190"/>
                    <a:pt x="15362" y="30190"/>
                  </a:cubicBezTo>
                  <a:cubicBezTo>
                    <a:pt x="7096" y="30190"/>
                    <a:pt x="395" y="23490"/>
                    <a:pt x="395" y="15224"/>
                  </a:cubicBezTo>
                  <a:cubicBezTo>
                    <a:pt x="395" y="6958"/>
                    <a:pt x="7096" y="257"/>
                    <a:pt x="15362" y="257"/>
                  </a:cubicBezTo>
                  <a:cubicBezTo>
                    <a:pt x="23628" y="257"/>
                    <a:pt x="30329" y="6958"/>
                    <a:pt x="30329" y="15224"/>
                  </a:cubicBezTo>
                  <a:close/>
                </a:path>
              </a:pathLst>
            </a:custGeom>
            <a:solidFill>
              <a:srgbClr val="3D4B89"/>
            </a:solidFill>
            <a:ln w="6350" cap="flat">
              <a:noFill/>
              <a:prstDash val="solid"/>
              <a:round/>
            </a:ln>
          </p:spPr>
          <p:txBody>
            <a:bodyPr rtlCol="0" anchor="ctr"/>
            <a:lstStyle/>
            <a:p>
              <a:endParaRPr lang="en-US"/>
            </a:p>
          </p:txBody>
        </p:sp>
        <p:sp>
          <p:nvSpPr>
            <p:cNvPr id="1269" name="Freeform: Shape 1268">
              <a:extLst>
                <a:ext uri="{FF2B5EF4-FFF2-40B4-BE49-F238E27FC236}">
                  <a16:creationId xmlns:a16="http://schemas.microsoft.com/office/drawing/2014/main" id="{18CE4EC3-5A6D-7A93-3601-A4DC5927DC84}"/>
                </a:ext>
              </a:extLst>
            </p:cNvPr>
            <p:cNvSpPr/>
            <p:nvPr/>
          </p:nvSpPr>
          <p:spPr>
            <a:xfrm>
              <a:off x="5632177" y="3835047"/>
              <a:ext cx="29933" cy="29933"/>
            </a:xfrm>
            <a:custGeom>
              <a:avLst/>
              <a:gdLst>
                <a:gd name="connsiteX0" fmla="*/ 30332 w 29933"/>
                <a:gd name="connsiteY0" fmla="*/ 15226 h 29933"/>
                <a:gd name="connsiteX1" fmla="*/ 15366 w 29933"/>
                <a:gd name="connsiteY1" fmla="*/ 30193 h 29933"/>
                <a:gd name="connsiteX2" fmla="*/ 399 w 29933"/>
                <a:gd name="connsiteY2" fmla="*/ 15226 h 29933"/>
                <a:gd name="connsiteX3" fmla="*/ 15366 w 29933"/>
                <a:gd name="connsiteY3" fmla="*/ 260 h 29933"/>
                <a:gd name="connsiteX4" fmla="*/ 30332 w 29933"/>
                <a:gd name="connsiteY4" fmla="*/ 1522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2" y="15226"/>
                  </a:moveTo>
                  <a:cubicBezTo>
                    <a:pt x="30332" y="23492"/>
                    <a:pt x="23631" y="30193"/>
                    <a:pt x="15366" y="30193"/>
                  </a:cubicBezTo>
                  <a:cubicBezTo>
                    <a:pt x="7100" y="30193"/>
                    <a:pt x="399" y="23492"/>
                    <a:pt x="399" y="15226"/>
                  </a:cubicBezTo>
                  <a:cubicBezTo>
                    <a:pt x="399" y="6960"/>
                    <a:pt x="7100" y="260"/>
                    <a:pt x="15366" y="260"/>
                  </a:cubicBezTo>
                  <a:cubicBezTo>
                    <a:pt x="23631" y="260"/>
                    <a:pt x="30332" y="6960"/>
                    <a:pt x="30332" y="15226"/>
                  </a:cubicBezTo>
                  <a:close/>
                </a:path>
              </a:pathLst>
            </a:custGeom>
            <a:solidFill>
              <a:srgbClr val="450558"/>
            </a:solidFill>
            <a:ln w="6350" cap="flat">
              <a:noFill/>
              <a:prstDash val="solid"/>
              <a:round/>
            </a:ln>
          </p:spPr>
          <p:txBody>
            <a:bodyPr rtlCol="0" anchor="ctr"/>
            <a:lstStyle/>
            <a:p>
              <a:endParaRPr lang="en-US"/>
            </a:p>
          </p:txBody>
        </p:sp>
        <p:sp>
          <p:nvSpPr>
            <p:cNvPr id="1270" name="Freeform: Shape 1269">
              <a:extLst>
                <a:ext uri="{FF2B5EF4-FFF2-40B4-BE49-F238E27FC236}">
                  <a16:creationId xmlns:a16="http://schemas.microsoft.com/office/drawing/2014/main" id="{F85AE47E-714A-B80A-2C54-B4C1B88CD922}"/>
                </a:ext>
              </a:extLst>
            </p:cNvPr>
            <p:cNvSpPr/>
            <p:nvPr/>
          </p:nvSpPr>
          <p:spPr>
            <a:xfrm>
              <a:off x="5452974" y="3811086"/>
              <a:ext cx="29933" cy="29933"/>
            </a:xfrm>
            <a:custGeom>
              <a:avLst/>
              <a:gdLst>
                <a:gd name="connsiteX0" fmla="*/ 30313 w 29933"/>
                <a:gd name="connsiteY0" fmla="*/ 15224 h 29933"/>
                <a:gd name="connsiteX1" fmla="*/ 15347 w 29933"/>
                <a:gd name="connsiteY1" fmla="*/ 30190 h 29933"/>
                <a:gd name="connsiteX2" fmla="*/ 380 w 29933"/>
                <a:gd name="connsiteY2" fmla="*/ 15224 h 29933"/>
                <a:gd name="connsiteX3" fmla="*/ 15347 w 29933"/>
                <a:gd name="connsiteY3" fmla="*/ 257 h 29933"/>
                <a:gd name="connsiteX4" fmla="*/ 30313 w 29933"/>
                <a:gd name="connsiteY4" fmla="*/ 1522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3" y="15224"/>
                  </a:moveTo>
                  <a:cubicBezTo>
                    <a:pt x="30313" y="23490"/>
                    <a:pt x="23613" y="30190"/>
                    <a:pt x="15347" y="30190"/>
                  </a:cubicBezTo>
                  <a:cubicBezTo>
                    <a:pt x="7081" y="30190"/>
                    <a:pt x="380" y="23490"/>
                    <a:pt x="380" y="15224"/>
                  </a:cubicBezTo>
                  <a:cubicBezTo>
                    <a:pt x="380" y="6958"/>
                    <a:pt x="7081" y="257"/>
                    <a:pt x="15347" y="257"/>
                  </a:cubicBezTo>
                  <a:cubicBezTo>
                    <a:pt x="23613" y="257"/>
                    <a:pt x="30313" y="6958"/>
                    <a:pt x="30313" y="15224"/>
                  </a:cubicBezTo>
                  <a:close/>
                </a:path>
              </a:pathLst>
            </a:custGeom>
            <a:solidFill>
              <a:srgbClr val="3D4A89"/>
            </a:solidFill>
            <a:ln w="6350" cap="flat">
              <a:noFill/>
              <a:prstDash val="solid"/>
              <a:round/>
            </a:ln>
          </p:spPr>
          <p:txBody>
            <a:bodyPr rtlCol="0" anchor="ctr"/>
            <a:lstStyle/>
            <a:p>
              <a:endParaRPr lang="en-US"/>
            </a:p>
          </p:txBody>
        </p:sp>
        <p:sp>
          <p:nvSpPr>
            <p:cNvPr id="1271" name="Freeform: Shape 1270">
              <a:extLst>
                <a:ext uri="{FF2B5EF4-FFF2-40B4-BE49-F238E27FC236}">
                  <a16:creationId xmlns:a16="http://schemas.microsoft.com/office/drawing/2014/main" id="{EFE00418-0B64-896A-5473-4B1069AF599C}"/>
                </a:ext>
              </a:extLst>
            </p:cNvPr>
            <p:cNvSpPr/>
            <p:nvPr/>
          </p:nvSpPr>
          <p:spPr>
            <a:xfrm>
              <a:off x="5569346" y="3797757"/>
              <a:ext cx="29933" cy="29933"/>
            </a:xfrm>
            <a:custGeom>
              <a:avLst/>
              <a:gdLst>
                <a:gd name="connsiteX0" fmla="*/ 30326 w 29933"/>
                <a:gd name="connsiteY0" fmla="*/ 15222 h 29933"/>
                <a:gd name="connsiteX1" fmla="*/ 15359 w 29933"/>
                <a:gd name="connsiteY1" fmla="*/ 30189 h 29933"/>
                <a:gd name="connsiteX2" fmla="*/ 392 w 29933"/>
                <a:gd name="connsiteY2" fmla="*/ 15222 h 29933"/>
                <a:gd name="connsiteX3" fmla="*/ 15359 w 29933"/>
                <a:gd name="connsiteY3" fmla="*/ 256 h 29933"/>
                <a:gd name="connsiteX4" fmla="*/ 30326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6" y="15222"/>
                  </a:moveTo>
                  <a:cubicBezTo>
                    <a:pt x="30326" y="23488"/>
                    <a:pt x="23625" y="30189"/>
                    <a:pt x="15359" y="30189"/>
                  </a:cubicBezTo>
                  <a:cubicBezTo>
                    <a:pt x="7093" y="30189"/>
                    <a:pt x="392" y="23488"/>
                    <a:pt x="392" y="15222"/>
                  </a:cubicBezTo>
                  <a:cubicBezTo>
                    <a:pt x="392" y="6957"/>
                    <a:pt x="7093" y="256"/>
                    <a:pt x="15359" y="256"/>
                  </a:cubicBezTo>
                  <a:cubicBezTo>
                    <a:pt x="23625" y="256"/>
                    <a:pt x="30326" y="6957"/>
                    <a:pt x="30326" y="15222"/>
                  </a:cubicBezTo>
                  <a:close/>
                </a:path>
              </a:pathLst>
            </a:custGeom>
            <a:solidFill>
              <a:srgbClr val="30678D"/>
            </a:solidFill>
            <a:ln w="6350" cap="flat">
              <a:noFill/>
              <a:prstDash val="solid"/>
              <a:round/>
            </a:ln>
          </p:spPr>
          <p:txBody>
            <a:bodyPr rtlCol="0" anchor="ctr"/>
            <a:lstStyle/>
            <a:p>
              <a:endParaRPr lang="en-US"/>
            </a:p>
          </p:txBody>
        </p:sp>
        <p:sp>
          <p:nvSpPr>
            <p:cNvPr id="1272" name="Freeform: Shape 1271">
              <a:extLst>
                <a:ext uri="{FF2B5EF4-FFF2-40B4-BE49-F238E27FC236}">
                  <a16:creationId xmlns:a16="http://schemas.microsoft.com/office/drawing/2014/main" id="{52C513B7-3508-EBE2-E634-3F4C93F172D1}"/>
                </a:ext>
              </a:extLst>
            </p:cNvPr>
            <p:cNvSpPr/>
            <p:nvPr/>
          </p:nvSpPr>
          <p:spPr>
            <a:xfrm>
              <a:off x="5496904" y="3796727"/>
              <a:ext cx="29933" cy="29933"/>
            </a:xfrm>
            <a:custGeom>
              <a:avLst/>
              <a:gdLst>
                <a:gd name="connsiteX0" fmla="*/ 30318 w 29933"/>
                <a:gd name="connsiteY0" fmla="*/ 15222 h 29933"/>
                <a:gd name="connsiteX1" fmla="*/ 15351 w 29933"/>
                <a:gd name="connsiteY1" fmla="*/ 30189 h 29933"/>
                <a:gd name="connsiteX2" fmla="*/ 385 w 29933"/>
                <a:gd name="connsiteY2" fmla="*/ 15222 h 29933"/>
                <a:gd name="connsiteX3" fmla="*/ 15351 w 29933"/>
                <a:gd name="connsiteY3" fmla="*/ 256 h 29933"/>
                <a:gd name="connsiteX4" fmla="*/ 30318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8" y="15222"/>
                  </a:moveTo>
                  <a:cubicBezTo>
                    <a:pt x="30318" y="23488"/>
                    <a:pt x="23617" y="30189"/>
                    <a:pt x="15351" y="30189"/>
                  </a:cubicBezTo>
                  <a:cubicBezTo>
                    <a:pt x="7085" y="30189"/>
                    <a:pt x="385" y="23488"/>
                    <a:pt x="385" y="15222"/>
                  </a:cubicBezTo>
                  <a:cubicBezTo>
                    <a:pt x="385" y="6956"/>
                    <a:pt x="7085" y="256"/>
                    <a:pt x="15351" y="256"/>
                  </a:cubicBezTo>
                  <a:cubicBezTo>
                    <a:pt x="23617" y="256"/>
                    <a:pt x="30318" y="6956"/>
                    <a:pt x="30318" y="15222"/>
                  </a:cubicBezTo>
                  <a:close/>
                </a:path>
              </a:pathLst>
            </a:custGeom>
            <a:solidFill>
              <a:srgbClr val="37588C"/>
            </a:solidFill>
            <a:ln w="6350" cap="flat">
              <a:noFill/>
              <a:prstDash val="solid"/>
              <a:round/>
            </a:ln>
          </p:spPr>
          <p:txBody>
            <a:bodyPr rtlCol="0" anchor="ctr"/>
            <a:lstStyle/>
            <a:p>
              <a:endParaRPr lang="en-US"/>
            </a:p>
          </p:txBody>
        </p:sp>
        <p:sp>
          <p:nvSpPr>
            <p:cNvPr id="1273" name="Freeform: Shape 1272">
              <a:extLst>
                <a:ext uri="{FF2B5EF4-FFF2-40B4-BE49-F238E27FC236}">
                  <a16:creationId xmlns:a16="http://schemas.microsoft.com/office/drawing/2014/main" id="{D12C9EF5-42D6-7C5E-CEE6-68AD27162413}"/>
                </a:ext>
              </a:extLst>
            </p:cNvPr>
            <p:cNvSpPr/>
            <p:nvPr/>
          </p:nvSpPr>
          <p:spPr>
            <a:xfrm>
              <a:off x="5593050" y="3773120"/>
              <a:ext cx="29933" cy="29933"/>
            </a:xfrm>
            <a:custGeom>
              <a:avLst/>
              <a:gdLst>
                <a:gd name="connsiteX0" fmla="*/ 30328 w 29933"/>
                <a:gd name="connsiteY0" fmla="*/ 15220 h 29933"/>
                <a:gd name="connsiteX1" fmla="*/ 15361 w 29933"/>
                <a:gd name="connsiteY1" fmla="*/ 30186 h 29933"/>
                <a:gd name="connsiteX2" fmla="*/ 395 w 29933"/>
                <a:gd name="connsiteY2" fmla="*/ 15220 h 29933"/>
                <a:gd name="connsiteX3" fmla="*/ 15361 w 29933"/>
                <a:gd name="connsiteY3" fmla="*/ 253 h 29933"/>
                <a:gd name="connsiteX4" fmla="*/ 30328 w 29933"/>
                <a:gd name="connsiteY4" fmla="*/ 152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8" y="15220"/>
                  </a:moveTo>
                  <a:cubicBezTo>
                    <a:pt x="30328" y="23486"/>
                    <a:pt x="23627" y="30186"/>
                    <a:pt x="15361" y="30186"/>
                  </a:cubicBezTo>
                  <a:cubicBezTo>
                    <a:pt x="7096" y="30186"/>
                    <a:pt x="395" y="23486"/>
                    <a:pt x="395" y="15220"/>
                  </a:cubicBezTo>
                  <a:cubicBezTo>
                    <a:pt x="395" y="6954"/>
                    <a:pt x="7096" y="253"/>
                    <a:pt x="15361" y="253"/>
                  </a:cubicBezTo>
                  <a:cubicBezTo>
                    <a:pt x="23627" y="253"/>
                    <a:pt x="30328" y="6954"/>
                    <a:pt x="30328" y="15220"/>
                  </a:cubicBezTo>
                  <a:close/>
                </a:path>
              </a:pathLst>
            </a:custGeom>
            <a:solidFill>
              <a:srgbClr val="24868D"/>
            </a:solidFill>
            <a:ln w="6350" cap="flat">
              <a:noFill/>
              <a:prstDash val="solid"/>
              <a:round/>
            </a:ln>
          </p:spPr>
          <p:txBody>
            <a:bodyPr rtlCol="0" anchor="ctr"/>
            <a:lstStyle/>
            <a:p>
              <a:endParaRPr lang="en-US"/>
            </a:p>
          </p:txBody>
        </p:sp>
        <p:sp>
          <p:nvSpPr>
            <p:cNvPr id="1274" name="Freeform: Shape 1273">
              <a:extLst>
                <a:ext uri="{FF2B5EF4-FFF2-40B4-BE49-F238E27FC236}">
                  <a16:creationId xmlns:a16="http://schemas.microsoft.com/office/drawing/2014/main" id="{BBC29766-E9DE-9DF6-84EB-7D0F2D765DA1}"/>
                </a:ext>
              </a:extLst>
            </p:cNvPr>
            <p:cNvSpPr/>
            <p:nvPr/>
          </p:nvSpPr>
          <p:spPr>
            <a:xfrm>
              <a:off x="5507176" y="3806286"/>
              <a:ext cx="29933" cy="29933"/>
            </a:xfrm>
            <a:custGeom>
              <a:avLst/>
              <a:gdLst>
                <a:gd name="connsiteX0" fmla="*/ 30319 w 29933"/>
                <a:gd name="connsiteY0" fmla="*/ 15223 h 29933"/>
                <a:gd name="connsiteX1" fmla="*/ 15352 w 29933"/>
                <a:gd name="connsiteY1" fmla="*/ 30190 h 29933"/>
                <a:gd name="connsiteX2" fmla="*/ 386 w 29933"/>
                <a:gd name="connsiteY2" fmla="*/ 15223 h 29933"/>
                <a:gd name="connsiteX3" fmla="*/ 15352 w 29933"/>
                <a:gd name="connsiteY3" fmla="*/ 257 h 29933"/>
                <a:gd name="connsiteX4" fmla="*/ 30319 w 29933"/>
                <a:gd name="connsiteY4" fmla="*/ 1522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9" y="15223"/>
                  </a:moveTo>
                  <a:cubicBezTo>
                    <a:pt x="30319" y="23489"/>
                    <a:pt x="23618" y="30190"/>
                    <a:pt x="15352" y="30190"/>
                  </a:cubicBezTo>
                  <a:cubicBezTo>
                    <a:pt x="7087" y="30190"/>
                    <a:pt x="386" y="23489"/>
                    <a:pt x="386" y="15223"/>
                  </a:cubicBezTo>
                  <a:cubicBezTo>
                    <a:pt x="386" y="6957"/>
                    <a:pt x="7087" y="257"/>
                    <a:pt x="15352" y="257"/>
                  </a:cubicBezTo>
                  <a:cubicBezTo>
                    <a:pt x="23618" y="257"/>
                    <a:pt x="30319" y="6957"/>
                    <a:pt x="30319" y="15223"/>
                  </a:cubicBezTo>
                  <a:close/>
                </a:path>
              </a:pathLst>
            </a:custGeom>
            <a:solidFill>
              <a:srgbClr val="46307D"/>
            </a:solidFill>
            <a:ln w="6350" cap="flat">
              <a:noFill/>
              <a:prstDash val="solid"/>
              <a:round/>
            </a:ln>
          </p:spPr>
          <p:txBody>
            <a:bodyPr rtlCol="0" anchor="ctr"/>
            <a:lstStyle/>
            <a:p>
              <a:endParaRPr lang="en-US"/>
            </a:p>
          </p:txBody>
        </p:sp>
        <p:sp>
          <p:nvSpPr>
            <p:cNvPr id="1275" name="Freeform: Shape 1274">
              <a:extLst>
                <a:ext uri="{FF2B5EF4-FFF2-40B4-BE49-F238E27FC236}">
                  <a16:creationId xmlns:a16="http://schemas.microsoft.com/office/drawing/2014/main" id="{B8D3A8BF-2D43-4B8B-A29D-0F310DD5616B}"/>
                </a:ext>
              </a:extLst>
            </p:cNvPr>
            <p:cNvSpPr/>
            <p:nvPr/>
          </p:nvSpPr>
          <p:spPr>
            <a:xfrm>
              <a:off x="5518607" y="3787591"/>
              <a:ext cx="29933" cy="29933"/>
            </a:xfrm>
            <a:custGeom>
              <a:avLst/>
              <a:gdLst>
                <a:gd name="connsiteX0" fmla="*/ 30320 w 29933"/>
                <a:gd name="connsiteY0" fmla="*/ 15221 h 29933"/>
                <a:gd name="connsiteX1" fmla="*/ 15354 w 29933"/>
                <a:gd name="connsiteY1" fmla="*/ 30188 h 29933"/>
                <a:gd name="connsiteX2" fmla="*/ 387 w 29933"/>
                <a:gd name="connsiteY2" fmla="*/ 15221 h 29933"/>
                <a:gd name="connsiteX3" fmla="*/ 15354 w 29933"/>
                <a:gd name="connsiteY3" fmla="*/ 255 h 29933"/>
                <a:gd name="connsiteX4" fmla="*/ 30320 w 29933"/>
                <a:gd name="connsiteY4" fmla="*/ 152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0" y="15221"/>
                  </a:moveTo>
                  <a:cubicBezTo>
                    <a:pt x="30320" y="23487"/>
                    <a:pt x="23619" y="30188"/>
                    <a:pt x="15354" y="30188"/>
                  </a:cubicBezTo>
                  <a:cubicBezTo>
                    <a:pt x="7088" y="30188"/>
                    <a:pt x="387" y="23487"/>
                    <a:pt x="387" y="15221"/>
                  </a:cubicBezTo>
                  <a:cubicBezTo>
                    <a:pt x="387" y="6956"/>
                    <a:pt x="7088" y="255"/>
                    <a:pt x="15354" y="255"/>
                  </a:cubicBezTo>
                  <a:cubicBezTo>
                    <a:pt x="23619" y="255"/>
                    <a:pt x="30320" y="6956"/>
                    <a:pt x="30320" y="15221"/>
                  </a:cubicBezTo>
                  <a:close/>
                </a:path>
              </a:pathLst>
            </a:custGeom>
            <a:solidFill>
              <a:srgbClr val="30688D"/>
            </a:solidFill>
            <a:ln w="6350" cap="flat">
              <a:noFill/>
              <a:prstDash val="solid"/>
              <a:round/>
            </a:ln>
          </p:spPr>
          <p:txBody>
            <a:bodyPr rtlCol="0" anchor="ctr"/>
            <a:lstStyle/>
            <a:p>
              <a:endParaRPr lang="en-US"/>
            </a:p>
          </p:txBody>
        </p:sp>
        <p:sp>
          <p:nvSpPr>
            <p:cNvPr id="1276" name="Freeform: Shape 1275">
              <a:extLst>
                <a:ext uri="{FF2B5EF4-FFF2-40B4-BE49-F238E27FC236}">
                  <a16:creationId xmlns:a16="http://schemas.microsoft.com/office/drawing/2014/main" id="{3A922B3E-733C-5B76-8ACD-7624FD6F4DB8}"/>
                </a:ext>
              </a:extLst>
            </p:cNvPr>
            <p:cNvSpPr/>
            <p:nvPr/>
          </p:nvSpPr>
          <p:spPr>
            <a:xfrm>
              <a:off x="5684298" y="3790330"/>
              <a:ext cx="29933" cy="29933"/>
            </a:xfrm>
            <a:custGeom>
              <a:avLst/>
              <a:gdLst>
                <a:gd name="connsiteX0" fmla="*/ 30338 w 29933"/>
                <a:gd name="connsiteY0" fmla="*/ 15222 h 29933"/>
                <a:gd name="connsiteX1" fmla="*/ 15371 w 29933"/>
                <a:gd name="connsiteY1" fmla="*/ 30188 h 29933"/>
                <a:gd name="connsiteX2" fmla="*/ 404 w 29933"/>
                <a:gd name="connsiteY2" fmla="*/ 15222 h 29933"/>
                <a:gd name="connsiteX3" fmla="*/ 15371 w 29933"/>
                <a:gd name="connsiteY3" fmla="*/ 255 h 29933"/>
                <a:gd name="connsiteX4" fmla="*/ 30338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8" y="15222"/>
                  </a:moveTo>
                  <a:cubicBezTo>
                    <a:pt x="30338" y="23487"/>
                    <a:pt x="23637" y="30188"/>
                    <a:pt x="15371" y="30188"/>
                  </a:cubicBezTo>
                  <a:cubicBezTo>
                    <a:pt x="7105" y="30188"/>
                    <a:pt x="404" y="23487"/>
                    <a:pt x="404" y="15222"/>
                  </a:cubicBezTo>
                  <a:cubicBezTo>
                    <a:pt x="404" y="6956"/>
                    <a:pt x="7105" y="255"/>
                    <a:pt x="15371" y="255"/>
                  </a:cubicBezTo>
                  <a:cubicBezTo>
                    <a:pt x="23637" y="255"/>
                    <a:pt x="30338" y="6956"/>
                    <a:pt x="30338" y="15222"/>
                  </a:cubicBezTo>
                  <a:close/>
                </a:path>
              </a:pathLst>
            </a:custGeom>
            <a:solidFill>
              <a:srgbClr val="3C4E8A"/>
            </a:solidFill>
            <a:ln w="6350" cap="flat">
              <a:noFill/>
              <a:prstDash val="solid"/>
              <a:round/>
            </a:ln>
          </p:spPr>
          <p:txBody>
            <a:bodyPr rtlCol="0" anchor="ctr"/>
            <a:lstStyle/>
            <a:p>
              <a:endParaRPr lang="en-US"/>
            </a:p>
          </p:txBody>
        </p:sp>
        <p:sp>
          <p:nvSpPr>
            <p:cNvPr id="1277" name="Freeform: Shape 1276">
              <a:extLst>
                <a:ext uri="{FF2B5EF4-FFF2-40B4-BE49-F238E27FC236}">
                  <a16:creationId xmlns:a16="http://schemas.microsoft.com/office/drawing/2014/main" id="{D5EF60E8-0DB1-FEE4-189C-5CFE9FAFEFE1}"/>
                </a:ext>
              </a:extLst>
            </p:cNvPr>
            <p:cNvSpPr/>
            <p:nvPr/>
          </p:nvSpPr>
          <p:spPr>
            <a:xfrm>
              <a:off x="5424869" y="3774232"/>
              <a:ext cx="29933" cy="29933"/>
            </a:xfrm>
            <a:custGeom>
              <a:avLst/>
              <a:gdLst>
                <a:gd name="connsiteX0" fmla="*/ 30310 w 29933"/>
                <a:gd name="connsiteY0" fmla="*/ 15220 h 29933"/>
                <a:gd name="connsiteX1" fmla="*/ 15344 w 29933"/>
                <a:gd name="connsiteY1" fmla="*/ 30187 h 29933"/>
                <a:gd name="connsiteX2" fmla="*/ 377 w 29933"/>
                <a:gd name="connsiteY2" fmla="*/ 15220 h 29933"/>
                <a:gd name="connsiteX3" fmla="*/ 15344 w 29933"/>
                <a:gd name="connsiteY3" fmla="*/ 253 h 29933"/>
                <a:gd name="connsiteX4" fmla="*/ 30310 w 29933"/>
                <a:gd name="connsiteY4" fmla="*/ 152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0" y="15220"/>
                  </a:moveTo>
                  <a:cubicBezTo>
                    <a:pt x="30310" y="23486"/>
                    <a:pt x="23610" y="30187"/>
                    <a:pt x="15344" y="30187"/>
                  </a:cubicBezTo>
                  <a:cubicBezTo>
                    <a:pt x="7078" y="30187"/>
                    <a:pt x="377" y="23486"/>
                    <a:pt x="377" y="15220"/>
                  </a:cubicBezTo>
                  <a:cubicBezTo>
                    <a:pt x="377" y="6954"/>
                    <a:pt x="7078" y="253"/>
                    <a:pt x="15344" y="253"/>
                  </a:cubicBezTo>
                  <a:cubicBezTo>
                    <a:pt x="23610" y="253"/>
                    <a:pt x="30310" y="6954"/>
                    <a:pt x="30310" y="15220"/>
                  </a:cubicBezTo>
                  <a:close/>
                </a:path>
              </a:pathLst>
            </a:custGeom>
            <a:solidFill>
              <a:srgbClr val="2D6E8E"/>
            </a:solidFill>
            <a:ln w="6350" cap="flat">
              <a:noFill/>
              <a:prstDash val="solid"/>
              <a:round/>
            </a:ln>
          </p:spPr>
          <p:txBody>
            <a:bodyPr rtlCol="0" anchor="ctr"/>
            <a:lstStyle/>
            <a:p>
              <a:endParaRPr lang="en-US"/>
            </a:p>
          </p:txBody>
        </p:sp>
        <p:sp>
          <p:nvSpPr>
            <p:cNvPr id="1278" name="Freeform: Shape 1277">
              <a:extLst>
                <a:ext uri="{FF2B5EF4-FFF2-40B4-BE49-F238E27FC236}">
                  <a16:creationId xmlns:a16="http://schemas.microsoft.com/office/drawing/2014/main" id="{C5684C0B-1278-CA47-5758-5D28E77958D1}"/>
                </a:ext>
              </a:extLst>
            </p:cNvPr>
            <p:cNvSpPr/>
            <p:nvPr/>
          </p:nvSpPr>
          <p:spPr>
            <a:xfrm>
              <a:off x="5375699" y="3776529"/>
              <a:ext cx="29933" cy="29933"/>
            </a:xfrm>
            <a:custGeom>
              <a:avLst/>
              <a:gdLst>
                <a:gd name="connsiteX0" fmla="*/ 30305 w 29933"/>
                <a:gd name="connsiteY0" fmla="*/ 15220 h 29933"/>
                <a:gd name="connsiteX1" fmla="*/ 15339 w 29933"/>
                <a:gd name="connsiteY1" fmla="*/ 30187 h 29933"/>
                <a:gd name="connsiteX2" fmla="*/ 372 w 29933"/>
                <a:gd name="connsiteY2" fmla="*/ 15220 h 29933"/>
                <a:gd name="connsiteX3" fmla="*/ 15339 w 29933"/>
                <a:gd name="connsiteY3" fmla="*/ 254 h 29933"/>
                <a:gd name="connsiteX4" fmla="*/ 30305 w 29933"/>
                <a:gd name="connsiteY4" fmla="*/ 152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5" y="15220"/>
                  </a:moveTo>
                  <a:cubicBezTo>
                    <a:pt x="30305" y="23486"/>
                    <a:pt x="23604" y="30187"/>
                    <a:pt x="15339" y="30187"/>
                  </a:cubicBezTo>
                  <a:cubicBezTo>
                    <a:pt x="7073" y="30187"/>
                    <a:pt x="372" y="23486"/>
                    <a:pt x="372" y="15220"/>
                  </a:cubicBezTo>
                  <a:cubicBezTo>
                    <a:pt x="372" y="6954"/>
                    <a:pt x="7073" y="254"/>
                    <a:pt x="15339" y="254"/>
                  </a:cubicBezTo>
                  <a:cubicBezTo>
                    <a:pt x="23604" y="254"/>
                    <a:pt x="30305" y="6954"/>
                    <a:pt x="30305" y="15220"/>
                  </a:cubicBezTo>
                  <a:close/>
                </a:path>
              </a:pathLst>
            </a:custGeom>
            <a:solidFill>
              <a:srgbClr val="33618D"/>
            </a:solidFill>
            <a:ln w="6350" cap="flat">
              <a:noFill/>
              <a:prstDash val="solid"/>
              <a:round/>
            </a:ln>
          </p:spPr>
          <p:txBody>
            <a:bodyPr rtlCol="0" anchor="ctr"/>
            <a:lstStyle/>
            <a:p>
              <a:endParaRPr lang="en-US"/>
            </a:p>
          </p:txBody>
        </p:sp>
        <p:sp>
          <p:nvSpPr>
            <p:cNvPr id="1279" name="Freeform: Shape 1278">
              <a:extLst>
                <a:ext uri="{FF2B5EF4-FFF2-40B4-BE49-F238E27FC236}">
                  <a16:creationId xmlns:a16="http://schemas.microsoft.com/office/drawing/2014/main" id="{1E6803B3-ECE8-761C-BD75-ED25F1347BC8}"/>
                </a:ext>
              </a:extLst>
            </p:cNvPr>
            <p:cNvSpPr/>
            <p:nvPr/>
          </p:nvSpPr>
          <p:spPr>
            <a:xfrm>
              <a:off x="5318662" y="3790524"/>
              <a:ext cx="29933" cy="29933"/>
            </a:xfrm>
            <a:custGeom>
              <a:avLst/>
              <a:gdLst>
                <a:gd name="connsiteX0" fmla="*/ 30299 w 29933"/>
                <a:gd name="connsiteY0" fmla="*/ 15222 h 29933"/>
                <a:gd name="connsiteX1" fmla="*/ 15333 w 29933"/>
                <a:gd name="connsiteY1" fmla="*/ 30188 h 29933"/>
                <a:gd name="connsiteX2" fmla="*/ 366 w 29933"/>
                <a:gd name="connsiteY2" fmla="*/ 15222 h 29933"/>
                <a:gd name="connsiteX3" fmla="*/ 15333 w 29933"/>
                <a:gd name="connsiteY3" fmla="*/ 255 h 29933"/>
                <a:gd name="connsiteX4" fmla="*/ 30299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9" y="15222"/>
                  </a:moveTo>
                  <a:cubicBezTo>
                    <a:pt x="30299" y="23488"/>
                    <a:pt x="23598" y="30188"/>
                    <a:pt x="15333" y="30188"/>
                  </a:cubicBezTo>
                  <a:cubicBezTo>
                    <a:pt x="7067" y="30188"/>
                    <a:pt x="366" y="23488"/>
                    <a:pt x="366" y="15222"/>
                  </a:cubicBezTo>
                  <a:cubicBezTo>
                    <a:pt x="366" y="6956"/>
                    <a:pt x="7067" y="255"/>
                    <a:pt x="15333" y="255"/>
                  </a:cubicBezTo>
                  <a:cubicBezTo>
                    <a:pt x="23598" y="255"/>
                    <a:pt x="30299" y="6956"/>
                    <a:pt x="30299" y="15222"/>
                  </a:cubicBezTo>
                  <a:close/>
                </a:path>
              </a:pathLst>
            </a:custGeom>
            <a:solidFill>
              <a:srgbClr val="39558B"/>
            </a:solidFill>
            <a:ln w="6350" cap="flat">
              <a:noFill/>
              <a:prstDash val="solid"/>
              <a:round/>
            </a:ln>
          </p:spPr>
          <p:txBody>
            <a:bodyPr rtlCol="0" anchor="ctr"/>
            <a:lstStyle/>
            <a:p>
              <a:endParaRPr lang="en-US"/>
            </a:p>
          </p:txBody>
        </p:sp>
        <p:sp>
          <p:nvSpPr>
            <p:cNvPr id="1280" name="Freeform: Shape 1279">
              <a:extLst>
                <a:ext uri="{FF2B5EF4-FFF2-40B4-BE49-F238E27FC236}">
                  <a16:creationId xmlns:a16="http://schemas.microsoft.com/office/drawing/2014/main" id="{6F67F78A-4C82-5470-BC33-9A0BEE48BAC9}"/>
                </a:ext>
              </a:extLst>
            </p:cNvPr>
            <p:cNvSpPr/>
            <p:nvPr/>
          </p:nvSpPr>
          <p:spPr>
            <a:xfrm>
              <a:off x="5490759" y="3791977"/>
              <a:ext cx="29933" cy="29933"/>
            </a:xfrm>
            <a:custGeom>
              <a:avLst/>
              <a:gdLst>
                <a:gd name="connsiteX0" fmla="*/ 30317 w 29933"/>
                <a:gd name="connsiteY0" fmla="*/ 15222 h 29933"/>
                <a:gd name="connsiteX1" fmla="*/ 15351 w 29933"/>
                <a:gd name="connsiteY1" fmla="*/ 30188 h 29933"/>
                <a:gd name="connsiteX2" fmla="*/ 384 w 29933"/>
                <a:gd name="connsiteY2" fmla="*/ 15222 h 29933"/>
                <a:gd name="connsiteX3" fmla="*/ 15351 w 29933"/>
                <a:gd name="connsiteY3" fmla="*/ 255 h 29933"/>
                <a:gd name="connsiteX4" fmla="*/ 30317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7" y="15222"/>
                  </a:moveTo>
                  <a:cubicBezTo>
                    <a:pt x="30317" y="23488"/>
                    <a:pt x="23617" y="30188"/>
                    <a:pt x="15351" y="30188"/>
                  </a:cubicBezTo>
                  <a:cubicBezTo>
                    <a:pt x="7085" y="30188"/>
                    <a:pt x="384" y="23488"/>
                    <a:pt x="384" y="15222"/>
                  </a:cubicBezTo>
                  <a:cubicBezTo>
                    <a:pt x="384" y="6956"/>
                    <a:pt x="7085" y="255"/>
                    <a:pt x="15351" y="255"/>
                  </a:cubicBezTo>
                  <a:cubicBezTo>
                    <a:pt x="23617" y="255"/>
                    <a:pt x="30317" y="6956"/>
                    <a:pt x="30317" y="15222"/>
                  </a:cubicBezTo>
                  <a:close/>
                </a:path>
              </a:pathLst>
            </a:custGeom>
            <a:solidFill>
              <a:srgbClr val="38578C"/>
            </a:solidFill>
            <a:ln w="6350" cap="flat">
              <a:noFill/>
              <a:prstDash val="solid"/>
              <a:round/>
            </a:ln>
          </p:spPr>
          <p:txBody>
            <a:bodyPr rtlCol="0" anchor="ctr"/>
            <a:lstStyle/>
            <a:p>
              <a:endParaRPr lang="en-US"/>
            </a:p>
          </p:txBody>
        </p:sp>
        <p:sp>
          <p:nvSpPr>
            <p:cNvPr id="1281" name="Freeform: Shape 1280">
              <a:extLst>
                <a:ext uri="{FF2B5EF4-FFF2-40B4-BE49-F238E27FC236}">
                  <a16:creationId xmlns:a16="http://schemas.microsoft.com/office/drawing/2014/main" id="{6F4F5B5F-56D9-36C4-F396-C80887D1B734}"/>
                </a:ext>
              </a:extLst>
            </p:cNvPr>
            <p:cNvSpPr/>
            <p:nvPr/>
          </p:nvSpPr>
          <p:spPr>
            <a:xfrm>
              <a:off x="5459685" y="3769468"/>
              <a:ext cx="29933" cy="29933"/>
            </a:xfrm>
            <a:custGeom>
              <a:avLst/>
              <a:gdLst>
                <a:gd name="connsiteX0" fmla="*/ 30314 w 29933"/>
                <a:gd name="connsiteY0" fmla="*/ 15219 h 29933"/>
                <a:gd name="connsiteX1" fmla="*/ 15347 w 29933"/>
                <a:gd name="connsiteY1" fmla="*/ 30186 h 29933"/>
                <a:gd name="connsiteX2" fmla="*/ 381 w 29933"/>
                <a:gd name="connsiteY2" fmla="*/ 15219 h 29933"/>
                <a:gd name="connsiteX3" fmla="*/ 15347 w 29933"/>
                <a:gd name="connsiteY3" fmla="*/ 253 h 29933"/>
                <a:gd name="connsiteX4" fmla="*/ 30314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4" y="15219"/>
                  </a:moveTo>
                  <a:cubicBezTo>
                    <a:pt x="30314" y="23485"/>
                    <a:pt x="23613" y="30186"/>
                    <a:pt x="15347" y="30186"/>
                  </a:cubicBezTo>
                  <a:cubicBezTo>
                    <a:pt x="7082" y="30186"/>
                    <a:pt x="381" y="23485"/>
                    <a:pt x="381" y="15219"/>
                  </a:cubicBezTo>
                  <a:cubicBezTo>
                    <a:pt x="381" y="6954"/>
                    <a:pt x="7082" y="253"/>
                    <a:pt x="15347" y="253"/>
                  </a:cubicBezTo>
                  <a:cubicBezTo>
                    <a:pt x="23613" y="253"/>
                    <a:pt x="30314" y="6954"/>
                    <a:pt x="30314" y="15219"/>
                  </a:cubicBezTo>
                  <a:close/>
                </a:path>
              </a:pathLst>
            </a:custGeom>
            <a:solidFill>
              <a:srgbClr val="2C728E"/>
            </a:solidFill>
            <a:ln w="6350" cap="flat">
              <a:noFill/>
              <a:prstDash val="solid"/>
              <a:round/>
            </a:ln>
          </p:spPr>
          <p:txBody>
            <a:bodyPr rtlCol="0" anchor="ctr"/>
            <a:lstStyle/>
            <a:p>
              <a:endParaRPr lang="en-US"/>
            </a:p>
          </p:txBody>
        </p:sp>
        <p:sp>
          <p:nvSpPr>
            <p:cNvPr id="1282" name="Freeform: Shape 1281">
              <a:extLst>
                <a:ext uri="{FF2B5EF4-FFF2-40B4-BE49-F238E27FC236}">
                  <a16:creationId xmlns:a16="http://schemas.microsoft.com/office/drawing/2014/main" id="{C04AE3AF-AD0F-FD7A-340D-5A7C84EC9AA3}"/>
                </a:ext>
              </a:extLst>
            </p:cNvPr>
            <p:cNvSpPr/>
            <p:nvPr/>
          </p:nvSpPr>
          <p:spPr>
            <a:xfrm>
              <a:off x="5397931" y="3789255"/>
              <a:ext cx="29933" cy="29933"/>
            </a:xfrm>
            <a:custGeom>
              <a:avLst/>
              <a:gdLst>
                <a:gd name="connsiteX0" fmla="*/ 30308 w 29933"/>
                <a:gd name="connsiteY0" fmla="*/ 15222 h 29933"/>
                <a:gd name="connsiteX1" fmla="*/ 15341 w 29933"/>
                <a:gd name="connsiteY1" fmla="*/ 30188 h 29933"/>
                <a:gd name="connsiteX2" fmla="*/ 374 w 29933"/>
                <a:gd name="connsiteY2" fmla="*/ 15222 h 29933"/>
                <a:gd name="connsiteX3" fmla="*/ 15341 w 29933"/>
                <a:gd name="connsiteY3" fmla="*/ 255 h 29933"/>
                <a:gd name="connsiteX4" fmla="*/ 30308 w 29933"/>
                <a:gd name="connsiteY4" fmla="*/ 1522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8" y="15222"/>
                  </a:moveTo>
                  <a:cubicBezTo>
                    <a:pt x="30308" y="23487"/>
                    <a:pt x="23607" y="30188"/>
                    <a:pt x="15341" y="30188"/>
                  </a:cubicBezTo>
                  <a:cubicBezTo>
                    <a:pt x="7075" y="30188"/>
                    <a:pt x="374" y="23487"/>
                    <a:pt x="374" y="15222"/>
                  </a:cubicBezTo>
                  <a:cubicBezTo>
                    <a:pt x="374" y="6956"/>
                    <a:pt x="7075" y="255"/>
                    <a:pt x="15341" y="255"/>
                  </a:cubicBezTo>
                  <a:cubicBezTo>
                    <a:pt x="23607" y="255"/>
                    <a:pt x="30308" y="6956"/>
                    <a:pt x="30308" y="15222"/>
                  </a:cubicBezTo>
                  <a:close/>
                </a:path>
              </a:pathLst>
            </a:custGeom>
            <a:solidFill>
              <a:srgbClr val="3A528B"/>
            </a:solidFill>
            <a:ln w="6350" cap="flat">
              <a:noFill/>
              <a:prstDash val="solid"/>
              <a:round/>
            </a:ln>
          </p:spPr>
          <p:txBody>
            <a:bodyPr rtlCol="0" anchor="ctr"/>
            <a:lstStyle/>
            <a:p>
              <a:endParaRPr lang="en-US"/>
            </a:p>
          </p:txBody>
        </p:sp>
        <p:sp>
          <p:nvSpPr>
            <p:cNvPr id="1283" name="Freeform: Shape 1282">
              <a:extLst>
                <a:ext uri="{FF2B5EF4-FFF2-40B4-BE49-F238E27FC236}">
                  <a16:creationId xmlns:a16="http://schemas.microsoft.com/office/drawing/2014/main" id="{3A965C63-8AA2-04A0-709B-80E375A1D84B}"/>
                </a:ext>
              </a:extLst>
            </p:cNvPr>
            <p:cNvSpPr/>
            <p:nvPr/>
          </p:nvSpPr>
          <p:spPr>
            <a:xfrm>
              <a:off x="5360352" y="3760820"/>
              <a:ext cx="29933" cy="29933"/>
            </a:xfrm>
            <a:custGeom>
              <a:avLst/>
              <a:gdLst>
                <a:gd name="connsiteX0" fmla="*/ 30304 w 29933"/>
                <a:gd name="connsiteY0" fmla="*/ 15219 h 29933"/>
                <a:gd name="connsiteX1" fmla="*/ 15337 w 29933"/>
                <a:gd name="connsiteY1" fmla="*/ 30185 h 29933"/>
                <a:gd name="connsiteX2" fmla="*/ 370 w 29933"/>
                <a:gd name="connsiteY2" fmla="*/ 15219 h 29933"/>
                <a:gd name="connsiteX3" fmla="*/ 15337 w 29933"/>
                <a:gd name="connsiteY3" fmla="*/ 252 h 29933"/>
                <a:gd name="connsiteX4" fmla="*/ 30304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4" y="15219"/>
                  </a:moveTo>
                  <a:cubicBezTo>
                    <a:pt x="30304" y="23484"/>
                    <a:pt x="23603" y="30185"/>
                    <a:pt x="15337" y="30185"/>
                  </a:cubicBezTo>
                  <a:cubicBezTo>
                    <a:pt x="7071" y="30185"/>
                    <a:pt x="370" y="23484"/>
                    <a:pt x="370" y="15219"/>
                  </a:cubicBezTo>
                  <a:cubicBezTo>
                    <a:pt x="370" y="6953"/>
                    <a:pt x="7071" y="252"/>
                    <a:pt x="15337" y="252"/>
                  </a:cubicBezTo>
                  <a:cubicBezTo>
                    <a:pt x="23603" y="252"/>
                    <a:pt x="30304" y="6953"/>
                    <a:pt x="30304" y="15219"/>
                  </a:cubicBezTo>
                  <a:close/>
                </a:path>
              </a:pathLst>
            </a:custGeom>
            <a:solidFill>
              <a:srgbClr val="2E6D8E"/>
            </a:solidFill>
            <a:ln w="6350" cap="flat">
              <a:noFill/>
              <a:prstDash val="solid"/>
              <a:round/>
            </a:ln>
          </p:spPr>
          <p:txBody>
            <a:bodyPr rtlCol="0" anchor="ctr"/>
            <a:lstStyle/>
            <a:p>
              <a:endParaRPr lang="en-US"/>
            </a:p>
          </p:txBody>
        </p:sp>
        <p:sp>
          <p:nvSpPr>
            <p:cNvPr id="1284" name="Freeform: Shape 1283">
              <a:extLst>
                <a:ext uri="{FF2B5EF4-FFF2-40B4-BE49-F238E27FC236}">
                  <a16:creationId xmlns:a16="http://schemas.microsoft.com/office/drawing/2014/main" id="{B9A7B5F8-937E-F2CE-E468-AE8274AFAE43}"/>
                </a:ext>
              </a:extLst>
            </p:cNvPr>
            <p:cNvSpPr/>
            <p:nvPr/>
          </p:nvSpPr>
          <p:spPr>
            <a:xfrm>
              <a:off x="5488717" y="3787169"/>
              <a:ext cx="29933" cy="29933"/>
            </a:xfrm>
            <a:custGeom>
              <a:avLst/>
              <a:gdLst>
                <a:gd name="connsiteX0" fmla="*/ 30317 w 29933"/>
                <a:gd name="connsiteY0" fmla="*/ 15221 h 29933"/>
                <a:gd name="connsiteX1" fmla="*/ 15350 w 29933"/>
                <a:gd name="connsiteY1" fmla="*/ 30188 h 29933"/>
                <a:gd name="connsiteX2" fmla="*/ 384 w 29933"/>
                <a:gd name="connsiteY2" fmla="*/ 15221 h 29933"/>
                <a:gd name="connsiteX3" fmla="*/ 15350 w 29933"/>
                <a:gd name="connsiteY3" fmla="*/ 255 h 29933"/>
                <a:gd name="connsiteX4" fmla="*/ 30317 w 29933"/>
                <a:gd name="connsiteY4" fmla="*/ 152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7" y="15221"/>
                  </a:moveTo>
                  <a:cubicBezTo>
                    <a:pt x="30317" y="23487"/>
                    <a:pt x="23616" y="30188"/>
                    <a:pt x="15350" y="30188"/>
                  </a:cubicBezTo>
                  <a:cubicBezTo>
                    <a:pt x="7085" y="30188"/>
                    <a:pt x="384" y="23487"/>
                    <a:pt x="384" y="15221"/>
                  </a:cubicBezTo>
                  <a:cubicBezTo>
                    <a:pt x="384" y="6955"/>
                    <a:pt x="7085" y="255"/>
                    <a:pt x="15350" y="255"/>
                  </a:cubicBezTo>
                  <a:cubicBezTo>
                    <a:pt x="23616" y="255"/>
                    <a:pt x="30317" y="6955"/>
                    <a:pt x="30317" y="15221"/>
                  </a:cubicBezTo>
                  <a:close/>
                </a:path>
              </a:pathLst>
            </a:custGeom>
            <a:solidFill>
              <a:srgbClr val="3E4989"/>
            </a:solidFill>
            <a:ln w="6350" cap="flat">
              <a:noFill/>
              <a:prstDash val="solid"/>
              <a:round/>
            </a:ln>
          </p:spPr>
          <p:txBody>
            <a:bodyPr rtlCol="0" anchor="ctr"/>
            <a:lstStyle/>
            <a:p>
              <a:endParaRPr lang="en-US"/>
            </a:p>
          </p:txBody>
        </p:sp>
        <p:sp>
          <p:nvSpPr>
            <p:cNvPr id="1285" name="Freeform: Shape 1284">
              <a:extLst>
                <a:ext uri="{FF2B5EF4-FFF2-40B4-BE49-F238E27FC236}">
                  <a16:creationId xmlns:a16="http://schemas.microsoft.com/office/drawing/2014/main" id="{D4D78BD2-4DC9-C38C-9F04-3DEE83EF7262}"/>
                </a:ext>
              </a:extLst>
            </p:cNvPr>
            <p:cNvSpPr/>
            <p:nvPr/>
          </p:nvSpPr>
          <p:spPr>
            <a:xfrm>
              <a:off x="5522480" y="3767725"/>
              <a:ext cx="29933" cy="29933"/>
            </a:xfrm>
            <a:custGeom>
              <a:avLst/>
              <a:gdLst>
                <a:gd name="connsiteX0" fmla="*/ 30321 w 29933"/>
                <a:gd name="connsiteY0" fmla="*/ 15219 h 29933"/>
                <a:gd name="connsiteX1" fmla="*/ 15354 w 29933"/>
                <a:gd name="connsiteY1" fmla="*/ 30186 h 29933"/>
                <a:gd name="connsiteX2" fmla="*/ 387 w 29933"/>
                <a:gd name="connsiteY2" fmla="*/ 15219 h 29933"/>
                <a:gd name="connsiteX3" fmla="*/ 15354 w 29933"/>
                <a:gd name="connsiteY3" fmla="*/ 253 h 29933"/>
                <a:gd name="connsiteX4" fmla="*/ 30321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1" y="15219"/>
                  </a:moveTo>
                  <a:cubicBezTo>
                    <a:pt x="30321" y="23485"/>
                    <a:pt x="23620" y="30186"/>
                    <a:pt x="15354" y="30186"/>
                  </a:cubicBezTo>
                  <a:cubicBezTo>
                    <a:pt x="7088" y="30186"/>
                    <a:pt x="387" y="23485"/>
                    <a:pt x="387" y="15219"/>
                  </a:cubicBezTo>
                  <a:cubicBezTo>
                    <a:pt x="387" y="6953"/>
                    <a:pt x="7088" y="253"/>
                    <a:pt x="15354" y="253"/>
                  </a:cubicBezTo>
                  <a:cubicBezTo>
                    <a:pt x="23620" y="253"/>
                    <a:pt x="30321" y="6953"/>
                    <a:pt x="30321" y="15219"/>
                  </a:cubicBezTo>
                  <a:close/>
                </a:path>
              </a:pathLst>
            </a:custGeom>
            <a:solidFill>
              <a:srgbClr val="345E8D"/>
            </a:solidFill>
            <a:ln w="6350" cap="flat">
              <a:noFill/>
              <a:prstDash val="solid"/>
              <a:round/>
            </a:ln>
          </p:spPr>
          <p:txBody>
            <a:bodyPr rtlCol="0" anchor="ctr"/>
            <a:lstStyle/>
            <a:p>
              <a:endParaRPr lang="en-US"/>
            </a:p>
          </p:txBody>
        </p:sp>
        <p:sp>
          <p:nvSpPr>
            <p:cNvPr id="1286" name="Freeform: Shape 1285">
              <a:extLst>
                <a:ext uri="{FF2B5EF4-FFF2-40B4-BE49-F238E27FC236}">
                  <a16:creationId xmlns:a16="http://schemas.microsoft.com/office/drawing/2014/main" id="{E049EDCA-D9D0-A35A-9C34-7C8480EF1FD6}"/>
                </a:ext>
              </a:extLst>
            </p:cNvPr>
            <p:cNvSpPr/>
            <p:nvPr/>
          </p:nvSpPr>
          <p:spPr>
            <a:xfrm>
              <a:off x="5556524" y="3749149"/>
              <a:ext cx="29933" cy="29933"/>
            </a:xfrm>
            <a:custGeom>
              <a:avLst/>
              <a:gdLst>
                <a:gd name="connsiteX0" fmla="*/ 30324 w 29933"/>
                <a:gd name="connsiteY0" fmla="*/ 15217 h 29933"/>
                <a:gd name="connsiteX1" fmla="*/ 15358 w 29933"/>
                <a:gd name="connsiteY1" fmla="*/ 30184 h 29933"/>
                <a:gd name="connsiteX2" fmla="*/ 391 w 29933"/>
                <a:gd name="connsiteY2" fmla="*/ 15217 h 29933"/>
                <a:gd name="connsiteX3" fmla="*/ 15358 w 29933"/>
                <a:gd name="connsiteY3" fmla="*/ 251 h 29933"/>
                <a:gd name="connsiteX4" fmla="*/ 30324 w 29933"/>
                <a:gd name="connsiteY4" fmla="*/ 152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4" y="15217"/>
                  </a:moveTo>
                  <a:cubicBezTo>
                    <a:pt x="30324" y="23483"/>
                    <a:pt x="23623" y="30184"/>
                    <a:pt x="15358" y="30184"/>
                  </a:cubicBezTo>
                  <a:cubicBezTo>
                    <a:pt x="7092" y="30184"/>
                    <a:pt x="391" y="23483"/>
                    <a:pt x="391" y="15217"/>
                  </a:cubicBezTo>
                  <a:cubicBezTo>
                    <a:pt x="391" y="6951"/>
                    <a:pt x="7092" y="251"/>
                    <a:pt x="15358" y="251"/>
                  </a:cubicBezTo>
                  <a:cubicBezTo>
                    <a:pt x="23623" y="251"/>
                    <a:pt x="30324" y="6951"/>
                    <a:pt x="30324" y="15217"/>
                  </a:cubicBezTo>
                  <a:close/>
                </a:path>
              </a:pathLst>
            </a:custGeom>
            <a:solidFill>
              <a:srgbClr val="218C8D"/>
            </a:solidFill>
            <a:ln w="6350" cap="flat">
              <a:noFill/>
              <a:prstDash val="solid"/>
              <a:round/>
            </a:ln>
          </p:spPr>
          <p:txBody>
            <a:bodyPr rtlCol="0" anchor="ctr"/>
            <a:lstStyle/>
            <a:p>
              <a:endParaRPr lang="en-US"/>
            </a:p>
          </p:txBody>
        </p:sp>
        <p:sp>
          <p:nvSpPr>
            <p:cNvPr id="1287" name="Freeform: Shape 1286">
              <a:extLst>
                <a:ext uri="{FF2B5EF4-FFF2-40B4-BE49-F238E27FC236}">
                  <a16:creationId xmlns:a16="http://schemas.microsoft.com/office/drawing/2014/main" id="{E15D4433-DE1F-07E7-EFE3-C94E899EB9A5}"/>
                </a:ext>
              </a:extLst>
            </p:cNvPr>
            <p:cNvSpPr/>
            <p:nvPr/>
          </p:nvSpPr>
          <p:spPr>
            <a:xfrm>
              <a:off x="5464558" y="3761293"/>
              <a:ext cx="29933" cy="29933"/>
            </a:xfrm>
            <a:custGeom>
              <a:avLst/>
              <a:gdLst>
                <a:gd name="connsiteX0" fmla="*/ 30315 w 29933"/>
                <a:gd name="connsiteY0" fmla="*/ 15219 h 29933"/>
                <a:gd name="connsiteX1" fmla="*/ 15348 w 29933"/>
                <a:gd name="connsiteY1" fmla="*/ 30185 h 29933"/>
                <a:gd name="connsiteX2" fmla="*/ 381 w 29933"/>
                <a:gd name="connsiteY2" fmla="*/ 15219 h 29933"/>
                <a:gd name="connsiteX3" fmla="*/ 15348 w 29933"/>
                <a:gd name="connsiteY3" fmla="*/ 252 h 29933"/>
                <a:gd name="connsiteX4" fmla="*/ 30315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5" y="15219"/>
                  </a:moveTo>
                  <a:cubicBezTo>
                    <a:pt x="30315" y="23484"/>
                    <a:pt x="23614" y="30185"/>
                    <a:pt x="15348" y="30185"/>
                  </a:cubicBezTo>
                  <a:cubicBezTo>
                    <a:pt x="7082" y="30185"/>
                    <a:pt x="381" y="23484"/>
                    <a:pt x="381" y="15219"/>
                  </a:cubicBezTo>
                  <a:cubicBezTo>
                    <a:pt x="381" y="6953"/>
                    <a:pt x="7082" y="252"/>
                    <a:pt x="15348" y="252"/>
                  </a:cubicBezTo>
                  <a:cubicBezTo>
                    <a:pt x="23614" y="252"/>
                    <a:pt x="30315" y="6953"/>
                    <a:pt x="30315" y="15219"/>
                  </a:cubicBezTo>
                  <a:close/>
                </a:path>
              </a:pathLst>
            </a:custGeom>
            <a:solidFill>
              <a:srgbClr val="2D6F8E"/>
            </a:solidFill>
            <a:ln w="6350" cap="flat">
              <a:noFill/>
              <a:prstDash val="solid"/>
              <a:round/>
            </a:ln>
          </p:spPr>
          <p:txBody>
            <a:bodyPr rtlCol="0" anchor="ctr"/>
            <a:lstStyle/>
            <a:p>
              <a:endParaRPr lang="en-US"/>
            </a:p>
          </p:txBody>
        </p:sp>
        <p:sp>
          <p:nvSpPr>
            <p:cNvPr id="1288" name="Freeform: Shape 1287">
              <a:extLst>
                <a:ext uri="{FF2B5EF4-FFF2-40B4-BE49-F238E27FC236}">
                  <a16:creationId xmlns:a16="http://schemas.microsoft.com/office/drawing/2014/main" id="{47A82D51-7F6C-D6EC-EE4C-E0CF0BB43638}"/>
                </a:ext>
              </a:extLst>
            </p:cNvPr>
            <p:cNvSpPr/>
            <p:nvPr/>
          </p:nvSpPr>
          <p:spPr>
            <a:xfrm>
              <a:off x="5366093" y="3765438"/>
              <a:ext cx="29933" cy="29933"/>
            </a:xfrm>
            <a:custGeom>
              <a:avLst/>
              <a:gdLst>
                <a:gd name="connsiteX0" fmla="*/ 30304 w 29933"/>
                <a:gd name="connsiteY0" fmla="*/ 15219 h 29933"/>
                <a:gd name="connsiteX1" fmla="*/ 15338 w 29933"/>
                <a:gd name="connsiteY1" fmla="*/ 30186 h 29933"/>
                <a:gd name="connsiteX2" fmla="*/ 371 w 29933"/>
                <a:gd name="connsiteY2" fmla="*/ 15219 h 29933"/>
                <a:gd name="connsiteX3" fmla="*/ 15338 w 29933"/>
                <a:gd name="connsiteY3" fmla="*/ 252 h 29933"/>
                <a:gd name="connsiteX4" fmla="*/ 30304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4" y="15219"/>
                  </a:moveTo>
                  <a:cubicBezTo>
                    <a:pt x="30304" y="23485"/>
                    <a:pt x="23603" y="30186"/>
                    <a:pt x="15338" y="30186"/>
                  </a:cubicBezTo>
                  <a:cubicBezTo>
                    <a:pt x="7072" y="30186"/>
                    <a:pt x="371" y="23485"/>
                    <a:pt x="371" y="15219"/>
                  </a:cubicBezTo>
                  <a:cubicBezTo>
                    <a:pt x="371" y="6953"/>
                    <a:pt x="7072" y="252"/>
                    <a:pt x="15338" y="252"/>
                  </a:cubicBezTo>
                  <a:cubicBezTo>
                    <a:pt x="23603" y="252"/>
                    <a:pt x="30304" y="6953"/>
                    <a:pt x="30304" y="15219"/>
                  </a:cubicBezTo>
                  <a:close/>
                </a:path>
              </a:pathLst>
            </a:custGeom>
            <a:solidFill>
              <a:srgbClr val="37598C"/>
            </a:solidFill>
            <a:ln w="6350" cap="flat">
              <a:noFill/>
              <a:prstDash val="solid"/>
              <a:round/>
            </a:ln>
          </p:spPr>
          <p:txBody>
            <a:bodyPr rtlCol="0" anchor="ctr"/>
            <a:lstStyle/>
            <a:p>
              <a:endParaRPr lang="en-US"/>
            </a:p>
          </p:txBody>
        </p:sp>
        <p:sp>
          <p:nvSpPr>
            <p:cNvPr id="1289" name="Freeform: Shape 1288">
              <a:extLst>
                <a:ext uri="{FF2B5EF4-FFF2-40B4-BE49-F238E27FC236}">
                  <a16:creationId xmlns:a16="http://schemas.microsoft.com/office/drawing/2014/main" id="{27188A00-D56A-7A7E-349D-3F4F8555557D}"/>
                </a:ext>
              </a:extLst>
            </p:cNvPr>
            <p:cNvSpPr/>
            <p:nvPr/>
          </p:nvSpPr>
          <p:spPr>
            <a:xfrm>
              <a:off x="5358865" y="3776817"/>
              <a:ext cx="29933" cy="29933"/>
            </a:xfrm>
            <a:custGeom>
              <a:avLst/>
              <a:gdLst>
                <a:gd name="connsiteX0" fmla="*/ 30303 w 29933"/>
                <a:gd name="connsiteY0" fmla="*/ 15220 h 29933"/>
                <a:gd name="connsiteX1" fmla="*/ 15337 w 29933"/>
                <a:gd name="connsiteY1" fmla="*/ 30187 h 29933"/>
                <a:gd name="connsiteX2" fmla="*/ 370 w 29933"/>
                <a:gd name="connsiteY2" fmla="*/ 15220 h 29933"/>
                <a:gd name="connsiteX3" fmla="*/ 15337 w 29933"/>
                <a:gd name="connsiteY3" fmla="*/ 254 h 29933"/>
                <a:gd name="connsiteX4" fmla="*/ 30303 w 29933"/>
                <a:gd name="connsiteY4" fmla="*/ 152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3" y="15220"/>
                  </a:moveTo>
                  <a:cubicBezTo>
                    <a:pt x="30303" y="23486"/>
                    <a:pt x="23603" y="30187"/>
                    <a:pt x="15337" y="30187"/>
                  </a:cubicBezTo>
                  <a:cubicBezTo>
                    <a:pt x="7071" y="30187"/>
                    <a:pt x="370" y="23486"/>
                    <a:pt x="370" y="15220"/>
                  </a:cubicBezTo>
                  <a:cubicBezTo>
                    <a:pt x="370" y="6954"/>
                    <a:pt x="7071" y="254"/>
                    <a:pt x="15337" y="254"/>
                  </a:cubicBezTo>
                  <a:cubicBezTo>
                    <a:pt x="23603" y="254"/>
                    <a:pt x="30303" y="6954"/>
                    <a:pt x="30303" y="15220"/>
                  </a:cubicBezTo>
                  <a:close/>
                </a:path>
              </a:pathLst>
            </a:custGeom>
            <a:solidFill>
              <a:srgbClr val="433C84"/>
            </a:solidFill>
            <a:ln w="6350" cap="flat">
              <a:noFill/>
              <a:prstDash val="solid"/>
              <a:round/>
            </a:ln>
          </p:spPr>
          <p:txBody>
            <a:bodyPr rtlCol="0" anchor="ctr"/>
            <a:lstStyle/>
            <a:p>
              <a:endParaRPr lang="en-US"/>
            </a:p>
          </p:txBody>
        </p:sp>
        <p:sp>
          <p:nvSpPr>
            <p:cNvPr id="1290" name="Freeform: Shape 1289">
              <a:extLst>
                <a:ext uri="{FF2B5EF4-FFF2-40B4-BE49-F238E27FC236}">
                  <a16:creationId xmlns:a16="http://schemas.microsoft.com/office/drawing/2014/main" id="{200B47E9-1D21-356F-44C7-1A3D9CC96F17}"/>
                </a:ext>
              </a:extLst>
            </p:cNvPr>
            <p:cNvSpPr/>
            <p:nvPr/>
          </p:nvSpPr>
          <p:spPr>
            <a:xfrm>
              <a:off x="5311654" y="3766174"/>
              <a:ext cx="29933" cy="29933"/>
            </a:xfrm>
            <a:custGeom>
              <a:avLst/>
              <a:gdLst>
                <a:gd name="connsiteX0" fmla="*/ 30298 w 29933"/>
                <a:gd name="connsiteY0" fmla="*/ 15219 h 29933"/>
                <a:gd name="connsiteX1" fmla="*/ 15332 w 29933"/>
                <a:gd name="connsiteY1" fmla="*/ 30186 h 29933"/>
                <a:gd name="connsiteX2" fmla="*/ 365 w 29933"/>
                <a:gd name="connsiteY2" fmla="*/ 15219 h 29933"/>
                <a:gd name="connsiteX3" fmla="*/ 15332 w 29933"/>
                <a:gd name="connsiteY3" fmla="*/ 252 h 29933"/>
                <a:gd name="connsiteX4" fmla="*/ 30298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8" y="15219"/>
                  </a:moveTo>
                  <a:cubicBezTo>
                    <a:pt x="30298" y="23485"/>
                    <a:pt x="23598" y="30186"/>
                    <a:pt x="15332" y="30186"/>
                  </a:cubicBezTo>
                  <a:cubicBezTo>
                    <a:pt x="7066" y="30186"/>
                    <a:pt x="365" y="23485"/>
                    <a:pt x="365" y="15219"/>
                  </a:cubicBezTo>
                  <a:cubicBezTo>
                    <a:pt x="365" y="6953"/>
                    <a:pt x="7066" y="252"/>
                    <a:pt x="15332" y="252"/>
                  </a:cubicBezTo>
                  <a:cubicBezTo>
                    <a:pt x="23598" y="252"/>
                    <a:pt x="30298" y="6953"/>
                    <a:pt x="30298" y="15219"/>
                  </a:cubicBezTo>
                  <a:close/>
                </a:path>
              </a:pathLst>
            </a:custGeom>
            <a:solidFill>
              <a:srgbClr val="3A538B"/>
            </a:solidFill>
            <a:ln w="6350" cap="flat">
              <a:noFill/>
              <a:prstDash val="solid"/>
              <a:round/>
            </a:ln>
          </p:spPr>
          <p:txBody>
            <a:bodyPr rtlCol="0" anchor="ctr"/>
            <a:lstStyle/>
            <a:p>
              <a:endParaRPr lang="en-US"/>
            </a:p>
          </p:txBody>
        </p:sp>
        <p:sp>
          <p:nvSpPr>
            <p:cNvPr id="1291" name="Freeform: Shape 1290">
              <a:extLst>
                <a:ext uri="{FF2B5EF4-FFF2-40B4-BE49-F238E27FC236}">
                  <a16:creationId xmlns:a16="http://schemas.microsoft.com/office/drawing/2014/main" id="{ACC4D745-5ED4-7F86-E41B-8D21D5E2EED1}"/>
                </a:ext>
              </a:extLst>
            </p:cNvPr>
            <p:cNvSpPr/>
            <p:nvPr/>
          </p:nvSpPr>
          <p:spPr>
            <a:xfrm>
              <a:off x="5294175" y="3772046"/>
              <a:ext cx="29933" cy="29933"/>
            </a:xfrm>
            <a:custGeom>
              <a:avLst/>
              <a:gdLst>
                <a:gd name="connsiteX0" fmla="*/ 30297 w 29933"/>
                <a:gd name="connsiteY0" fmla="*/ 15220 h 29933"/>
                <a:gd name="connsiteX1" fmla="*/ 15330 w 29933"/>
                <a:gd name="connsiteY1" fmla="*/ 30186 h 29933"/>
                <a:gd name="connsiteX2" fmla="*/ 363 w 29933"/>
                <a:gd name="connsiteY2" fmla="*/ 15220 h 29933"/>
                <a:gd name="connsiteX3" fmla="*/ 15330 w 29933"/>
                <a:gd name="connsiteY3" fmla="*/ 253 h 29933"/>
                <a:gd name="connsiteX4" fmla="*/ 30297 w 29933"/>
                <a:gd name="connsiteY4" fmla="*/ 1522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7" y="15220"/>
                  </a:moveTo>
                  <a:cubicBezTo>
                    <a:pt x="30297" y="23486"/>
                    <a:pt x="23596" y="30186"/>
                    <a:pt x="15330" y="30186"/>
                  </a:cubicBezTo>
                  <a:cubicBezTo>
                    <a:pt x="7064" y="30186"/>
                    <a:pt x="363" y="23486"/>
                    <a:pt x="363" y="15220"/>
                  </a:cubicBezTo>
                  <a:cubicBezTo>
                    <a:pt x="363" y="6954"/>
                    <a:pt x="7064" y="253"/>
                    <a:pt x="15330" y="253"/>
                  </a:cubicBezTo>
                  <a:cubicBezTo>
                    <a:pt x="23596" y="253"/>
                    <a:pt x="30297" y="6954"/>
                    <a:pt x="30297" y="15220"/>
                  </a:cubicBezTo>
                  <a:close/>
                </a:path>
              </a:pathLst>
            </a:custGeom>
            <a:solidFill>
              <a:srgbClr val="3B508A"/>
            </a:solidFill>
            <a:ln w="6350" cap="flat">
              <a:noFill/>
              <a:prstDash val="solid"/>
              <a:round/>
            </a:ln>
          </p:spPr>
          <p:txBody>
            <a:bodyPr rtlCol="0" anchor="ctr"/>
            <a:lstStyle/>
            <a:p>
              <a:endParaRPr lang="en-US"/>
            </a:p>
          </p:txBody>
        </p:sp>
        <p:sp>
          <p:nvSpPr>
            <p:cNvPr id="1292" name="Freeform: Shape 1291">
              <a:extLst>
                <a:ext uri="{FF2B5EF4-FFF2-40B4-BE49-F238E27FC236}">
                  <a16:creationId xmlns:a16="http://schemas.microsoft.com/office/drawing/2014/main" id="{F8AE85B3-63B3-1DC7-0020-9AAA264B25B5}"/>
                </a:ext>
              </a:extLst>
            </p:cNvPr>
            <p:cNvSpPr/>
            <p:nvPr/>
          </p:nvSpPr>
          <p:spPr>
            <a:xfrm>
              <a:off x="5561223" y="3738145"/>
              <a:ext cx="29933" cy="29933"/>
            </a:xfrm>
            <a:custGeom>
              <a:avLst/>
              <a:gdLst>
                <a:gd name="connsiteX0" fmla="*/ 30325 w 29933"/>
                <a:gd name="connsiteY0" fmla="*/ 15216 h 29933"/>
                <a:gd name="connsiteX1" fmla="*/ 15358 w 29933"/>
                <a:gd name="connsiteY1" fmla="*/ 30183 h 29933"/>
                <a:gd name="connsiteX2" fmla="*/ 391 w 29933"/>
                <a:gd name="connsiteY2" fmla="*/ 15216 h 29933"/>
                <a:gd name="connsiteX3" fmla="*/ 15358 w 29933"/>
                <a:gd name="connsiteY3" fmla="*/ 250 h 29933"/>
                <a:gd name="connsiteX4" fmla="*/ 30325 w 29933"/>
                <a:gd name="connsiteY4" fmla="*/ 152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5" y="15216"/>
                  </a:moveTo>
                  <a:cubicBezTo>
                    <a:pt x="30325" y="23482"/>
                    <a:pt x="23624" y="30183"/>
                    <a:pt x="15358" y="30183"/>
                  </a:cubicBezTo>
                  <a:cubicBezTo>
                    <a:pt x="7092" y="30183"/>
                    <a:pt x="391" y="23482"/>
                    <a:pt x="391" y="15216"/>
                  </a:cubicBezTo>
                  <a:cubicBezTo>
                    <a:pt x="391" y="6950"/>
                    <a:pt x="7092" y="250"/>
                    <a:pt x="15358" y="250"/>
                  </a:cubicBezTo>
                  <a:cubicBezTo>
                    <a:pt x="23624" y="250"/>
                    <a:pt x="30325" y="6950"/>
                    <a:pt x="30325" y="15216"/>
                  </a:cubicBezTo>
                  <a:close/>
                </a:path>
              </a:pathLst>
            </a:custGeom>
            <a:solidFill>
              <a:srgbClr val="2C708E"/>
            </a:solidFill>
            <a:ln w="6350" cap="flat">
              <a:noFill/>
              <a:prstDash val="solid"/>
              <a:round/>
            </a:ln>
          </p:spPr>
          <p:txBody>
            <a:bodyPr rtlCol="0" anchor="ctr"/>
            <a:lstStyle/>
            <a:p>
              <a:endParaRPr lang="en-US"/>
            </a:p>
          </p:txBody>
        </p:sp>
        <p:sp>
          <p:nvSpPr>
            <p:cNvPr id="1293" name="Freeform: Shape 1292">
              <a:extLst>
                <a:ext uri="{FF2B5EF4-FFF2-40B4-BE49-F238E27FC236}">
                  <a16:creationId xmlns:a16="http://schemas.microsoft.com/office/drawing/2014/main" id="{70CACA6F-D470-7AB8-18D8-B8FE18FD87DF}"/>
                </a:ext>
              </a:extLst>
            </p:cNvPr>
            <p:cNvSpPr/>
            <p:nvPr/>
          </p:nvSpPr>
          <p:spPr>
            <a:xfrm>
              <a:off x="5591551" y="3779870"/>
              <a:ext cx="29933" cy="29933"/>
            </a:xfrm>
            <a:custGeom>
              <a:avLst/>
              <a:gdLst>
                <a:gd name="connsiteX0" fmla="*/ 30328 w 29933"/>
                <a:gd name="connsiteY0" fmla="*/ 15221 h 29933"/>
                <a:gd name="connsiteX1" fmla="*/ 15361 w 29933"/>
                <a:gd name="connsiteY1" fmla="*/ 30187 h 29933"/>
                <a:gd name="connsiteX2" fmla="*/ 395 w 29933"/>
                <a:gd name="connsiteY2" fmla="*/ 15221 h 29933"/>
                <a:gd name="connsiteX3" fmla="*/ 15361 w 29933"/>
                <a:gd name="connsiteY3" fmla="*/ 254 h 29933"/>
                <a:gd name="connsiteX4" fmla="*/ 30328 w 29933"/>
                <a:gd name="connsiteY4" fmla="*/ 1522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8" y="15221"/>
                  </a:moveTo>
                  <a:cubicBezTo>
                    <a:pt x="30328" y="23486"/>
                    <a:pt x="23627" y="30187"/>
                    <a:pt x="15361" y="30187"/>
                  </a:cubicBezTo>
                  <a:cubicBezTo>
                    <a:pt x="7095" y="30187"/>
                    <a:pt x="395" y="23486"/>
                    <a:pt x="395" y="15221"/>
                  </a:cubicBezTo>
                  <a:cubicBezTo>
                    <a:pt x="395" y="6955"/>
                    <a:pt x="7095" y="254"/>
                    <a:pt x="15361" y="254"/>
                  </a:cubicBezTo>
                  <a:cubicBezTo>
                    <a:pt x="23627" y="254"/>
                    <a:pt x="30328" y="6955"/>
                    <a:pt x="30328" y="15221"/>
                  </a:cubicBezTo>
                  <a:close/>
                </a:path>
              </a:pathLst>
            </a:custGeom>
            <a:solidFill>
              <a:srgbClr val="470F62"/>
            </a:solidFill>
            <a:ln w="6350" cap="flat">
              <a:noFill/>
              <a:prstDash val="solid"/>
              <a:round/>
            </a:ln>
          </p:spPr>
          <p:txBody>
            <a:bodyPr rtlCol="0" anchor="ctr"/>
            <a:lstStyle/>
            <a:p>
              <a:endParaRPr lang="en-US"/>
            </a:p>
          </p:txBody>
        </p:sp>
        <p:sp>
          <p:nvSpPr>
            <p:cNvPr id="1294" name="Freeform: Shape 1293">
              <a:extLst>
                <a:ext uri="{FF2B5EF4-FFF2-40B4-BE49-F238E27FC236}">
                  <a16:creationId xmlns:a16="http://schemas.microsoft.com/office/drawing/2014/main" id="{96D12F71-FE54-20DB-0F79-35D003F27B43}"/>
                </a:ext>
              </a:extLst>
            </p:cNvPr>
            <p:cNvSpPr/>
            <p:nvPr/>
          </p:nvSpPr>
          <p:spPr>
            <a:xfrm>
              <a:off x="5442036" y="3735909"/>
              <a:ext cx="29933" cy="29933"/>
            </a:xfrm>
            <a:custGeom>
              <a:avLst/>
              <a:gdLst>
                <a:gd name="connsiteX0" fmla="*/ 30312 w 29933"/>
                <a:gd name="connsiteY0" fmla="*/ 15216 h 29933"/>
                <a:gd name="connsiteX1" fmla="*/ 15346 w 29933"/>
                <a:gd name="connsiteY1" fmla="*/ 30183 h 29933"/>
                <a:gd name="connsiteX2" fmla="*/ 379 w 29933"/>
                <a:gd name="connsiteY2" fmla="*/ 15216 h 29933"/>
                <a:gd name="connsiteX3" fmla="*/ 15346 w 29933"/>
                <a:gd name="connsiteY3" fmla="*/ 249 h 29933"/>
                <a:gd name="connsiteX4" fmla="*/ 30312 w 29933"/>
                <a:gd name="connsiteY4" fmla="*/ 152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2" y="15216"/>
                  </a:moveTo>
                  <a:cubicBezTo>
                    <a:pt x="30312" y="23482"/>
                    <a:pt x="23611" y="30183"/>
                    <a:pt x="15346" y="30183"/>
                  </a:cubicBezTo>
                  <a:cubicBezTo>
                    <a:pt x="7080" y="30183"/>
                    <a:pt x="379" y="23482"/>
                    <a:pt x="379" y="15216"/>
                  </a:cubicBezTo>
                  <a:cubicBezTo>
                    <a:pt x="379" y="6950"/>
                    <a:pt x="7080" y="249"/>
                    <a:pt x="15346" y="249"/>
                  </a:cubicBezTo>
                  <a:cubicBezTo>
                    <a:pt x="23611" y="249"/>
                    <a:pt x="30312" y="6950"/>
                    <a:pt x="30312" y="15216"/>
                  </a:cubicBezTo>
                  <a:close/>
                </a:path>
              </a:pathLst>
            </a:custGeom>
            <a:solidFill>
              <a:srgbClr val="287B8E"/>
            </a:solidFill>
            <a:ln w="6350" cap="flat">
              <a:noFill/>
              <a:prstDash val="solid"/>
              <a:round/>
            </a:ln>
          </p:spPr>
          <p:txBody>
            <a:bodyPr rtlCol="0" anchor="ctr"/>
            <a:lstStyle/>
            <a:p>
              <a:endParaRPr lang="en-US"/>
            </a:p>
          </p:txBody>
        </p:sp>
        <p:sp>
          <p:nvSpPr>
            <p:cNvPr id="1295" name="Freeform: Shape 1294">
              <a:extLst>
                <a:ext uri="{FF2B5EF4-FFF2-40B4-BE49-F238E27FC236}">
                  <a16:creationId xmlns:a16="http://schemas.microsoft.com/office/drawing/2014/main" id="{9CBE469B-E980-88DD-2467-B18197069401}"/>
                </a:ext>
              </a:extLst>
            </p:cNvPr>
            <p:cNvSpPr/>
            <p:nvPr/>
          </p:nvSpPr>
          <p:spPr>
            <a:xfrm>
              <a:off x="5263890" y="3763690"/>
              <a:ext cx="29933" cy="29933"/>
            </a:xfrm>
            <a:custGeom>
              <a:avLst/>
              <a:gdLst>
                <a:gd name="connsiteX0" fmla="*/ 30293 w 29933"/>
                <a:gd name="connsiteY0" fmla="*/ 15219 h 29933"/>
                <a:gd name="connsiteX1" fmla="*/ 15327 w 29933"/>
                <a:gd name="connsiteY1" fmla="*/ 30185 h 29933"/>
                <a:gd name="connsiteX2" fmla="*/ 360 w 29933"/>
                <a:gd name="connsiteY2" fmla="*/ 15219 h 29933"/>
                <a:gd name="connsiteX3" fmla="*/ 15327 w 29933"/>
                <a:gd name="connsiteY3" fmla="*/ 252 h 29933"/>
                <a:gd name="connsiteX4" fmla="*/ 30293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3" y="15219"/>
                  </a:moveTo>
                  <a:cubicBezTo>
                    <a:pt x="30293" y="23485"/>
                    <a:pt x="23593" y="30185"/>
                    <a:pt x="15327" y="30185"/>
                  </a:cubicBezTo>
                  <a:cubicBezTo>
                    <a:pt x="7061" y="30185"/>
                    <a:pt x="360" y="23485"/>
                    <a:pt x="360" y="15219"/>
                  </a:cubicBezTo>
                  <a:cubicBezTo>
                    <a:pt x="360" y="6953"/>
                    <a:pt x="7061" y="252"/>
                    <a:pt x="15327" y="252"/>
                  </a:cubicBezTo>
                  <a:cubicBezTo>
                    <a:pt x="23593" y="252"/>
                    <a:pt x="30293" y="6953"/>
                    <a:pt x="30293" y="15219"/>
                  </a:cubicBezTo>
                  <a:close/>
                </a:path>
              </a:pathLst>
            </a:custGeom>
            <a:solidFill>
              <a:srgbClr val="46307D"/>
            </a:solidFill>
            <a:ln w="6350" cap="flat">
              <a:noFill/>
              <a:prstDash val="solid"/>
              <a:round/>
            </a:ln>
          </p:spPr>
          <p:txBody>
            <a:bodyPr rtlCol="0" anchor="ctr"/>
            <a:lstStyle/>
            <a:p>
              <a:endParaRPr lang="en-US"/>
            </a:p>
          </p:txBody>
        </p:sp>
        <p:sp>
          <p:nvSpPr>
            <p:cNvPr id="1296" name="Freeform: Shape 1295">
              <a:extLst>
                <a:ext uri="{FF2B5EF4-FFF2-40B4-BE49-F238E27FC236}">
                  <a16:creationId xmlns:a16="http://schemas.microsoft.com/office/drawing/2014/main" id="{AB9E7467-663A-93F1-4B24-6395633FC284}"/>
                </a:ext>
              </a:extLst>
            </p:cNvPr>
            <p:cNvSpPr/>
            <p:nvPr/>
          </p:nvSpPr>
          <p:spPr>
            <a:xfrm>
              <a:off x="5384586" y="3766817"/>
              <a:ext cx="29933" cy="29933"/>
            </a:xfrm>
            <a:custGeom>
              <a:avLst/>
              <a:gdLst>
                <a:gd name="connsiteX0" fmla="*/ 30306 w 29933"/>
                <a:gd name="connsiteY0" fmla="*/ 15219 h 29933"/>
                <a:gd name="connsiteX1" fmla="*/ 15340 w 29933"/>
                <a:gd name="connsiteY1" fmla="*/ 30186 h 29933"/>
                <a:gd name="connsiteX2" fmla="*/ 373 w 29933"/>
                <a:gd name="connsiteY2" fmla="*/ 15219 h 29933"/>
                <a:gd name="connsiteX3" fmla="*/ 15340 w 29933"/>
                <a:gd name="connsiteY3" fmla="*/ 253 h 29933"/>
                <a:gd name="connsiteX4" fmla="*/ 30306 w 29933"/>
                <a:gd name="connsiteY4" fmla="*/ 1521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6" y="15219"/>
                  </a:moveTo>
                  <a:cubicBezTo>
                    <a:pt x="30306" y="23485"/>
                    <a:pt x="23605" y="30186"/>
                    <a:pt x="15340" y="30186"/>
                  </a:cubicBezTo>
                  <a:cubicBezTo>
                    <a:pt x="7074" y="30186"/>
                    <a:pt x="373" y="23485"/>
                    <a:pt x="373" y="15219"/>
                  </a:cubicBezTo>
                  <a:cubicBezTo>
                    <a:pt x="373" y="6953"/>
                    <a:pt x="7074" y="253"/>
                    <a:pt x="15340" y="253"/>
                  </a:cubicBezTo>
                  <a:cubicBezTo>
                    <a:pt x="23605" y="253"/>
                    <a:pt x="30306" y="6953"/>
                    <a:pt x="30306" y="15219"/>
                  </a:cubicBezTo>
                  <a:close/>
                </a:path>
              </a:pathLst>
            </a:custGeom>
            <a:solidFill>
              <a:srgbClr val="443982"/>
            </a:solidFill>
            <a:ln w="6350" cap="flat">
              <a:noFill/>
              <a:prstDash val="solid"/>
              <a:round/>
            </a:ln>
          </p:spPr>
          <p:txBody>
            <a:bodyPr rtlCol="0" anchor="ctr"/>
            <a:lstStyle/>
            <a:p>
              <a:endParaRPr lang="en-US"/>
            </a:p>
          </p:txBody>
        </p:sp>
        <p:sp>
          <p:nvSpPr>
            <p:cNvPr id="1297" name="Freeform: Shape 1296">
              <a:extLst>
                <a:ext uri="{FF2B5EF4-FFF2-40B4-BE49-F238E27FC236}">
                  <a16:creationId xmlns:a16="http://schemas.microsoft.com/office/drawing/2014/main" id="{EE366526-311B-DC3A-5907-473183E21A24}"/>
                </a:ext>
              </a:extLst>
            </p:cNvPr>
            <p:cNvSpPr/>
            <p:nvPr/>
          </p:nvSpPr>
          <p:spPr>
            <a:xfrm>
              <a:off x="5480270" y="3724164"/>
              <a:ext cx="29933" cy="29933"/>
            </a:xfrm>
            <a:custGeom>
              <a:avLst/>
              <a:gdLst>
                <a:gd name="connsiteX0" fmla="*/ 30316 w 29933"/>
                <a:gd name="connsiteY0" fmla="*/ 15215 h 29933"/>
                <a:gd name="connsiteX1" fmla="*/ 15350 w 29933"/>
                <a:gd name="connsiteY1" fmla="*/ 30181 h 29933"/>
                <a:gd name="connsiteX2" fmla="*/ 383 w 29933"/>
                <a:gd name="connsiteY2" fmla="*/ 15215 h 29933"/>
                <a:gd name="connsiteX3" fmla="*/ 15350 w 29933"/>
                <a:gd name="connsiteY3" fmla="*/ 248 h 29933"/>
                <a:gd name="connsiteX4" fmla="*/ 30316 w 29933"/>
                <a:gd name="connsiteY4" fmla="*/ 152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6" y="15215"/>
                  </a:moveTo>
                  <a:cubicBezTo>
                    <a:pt x="30316" y="23481"/>
                    <a:pt x="23615" y="30181"/>
                    <a:pt x="15350" y="30181"/>
                  </a:cubicBezTo>
                  <a:cubicBezTo>
                    <a:pt x="7084" y="30181"/>
                    <a:pt x="383" y="23481"/>
                    <a:pt x="383" y="15215"/>
                  </a:cubicBezTo>
                  <a:cubicBezTo>
                    <a:pt x="383" y="6949"/>
                    <a:pt x="7084" y="248"/>
                    <a:pt x="15350" y="248"/>
                  </a:cubicBezTo>
                  <a:cubicBezTo>
                    <a:pt x="23615" y="248"/>
                    <a:pt x="30316" y="6949"/>
                    <a:pt x="30316" y="15215"/>
                  </a:cubicBezTo>
                  <a:close/>
                </a:path>
              </a:pathLst>
            </a:custGeom>
            <a:solidFill>
              <a:srgbClr val="287B8E"/>
            </a:solidFill>
            <a:ln w="6350" cap="flat">
              <a:noFill/>
              <a:prstDash val="solid"/>
              <a:round/>
            </a:ln>
          </p:spPr>
          <p:txBody>
            <a:bodyPr rtlCol="0" anchor="ctr"/>
            <a:lstStyle/>
            <a:p>
              <a:endParaRPr lang="en-US"/>
            </a:p>
          </p:txBody>
        </p:sp>
        <p:sp>
          <p:nvSpPr>
            <p:cNvPr id="1298" name="Freeform: Shape 1297">
              <a:extLst>
                <a:ext uri="{FF2B5EF4-FFF2-40B4-BE49-F238E27FC236}">
                  <a16:creationId xmlns:a16="http://schemas.microsoft.com/office/drawing/2014/main" id="{C9C85EDA-F9DA-C833-0CC1-AA321B82CF7F}"/>
                </a:ext>
              </a:extLst>
            </p:cNvPr>
            <p:cNvSpPr/>
            <p:nvPr/>
          </p:nvSpPr>
          <p:spPr>
            <a:xfrm>
              <a:off x="5258403" y="3735523"/>
              <a:ext cx="29933" cy="29933"/>
            </a:xfrm>
            <a:custGeom>
              <a:avLst/>
              <a:gdLst>
                <a:gd name="connsiteX0" fmla="*/ 30293 w 29933"/>
                <a:gd name="connsiteY0" fmla="*/ 15216 h 29933"/>
                <a:gd name="connsiteX1" fmla="*/ 15326 w 29933"/>
                <a:gd name="connsiteY1" fmla="*/ 30183 h 29933"/>
                <a:gd name="connsiteX2" fmla="*/ 360 w 29933"/>
                <a:gd name="connsiteY2" fmla="*/ 15216 h 29933"/>
                <a:gd name="connsiteX3" fmla="*/ 15326 w 29933"/>
                <a:gd name="connsiteY3" fmla="*/ 249 h 29933"/>
                <a:gd name="connsiteX4" fmla="*/ 30293 w 29933"/>
                <a:gd name="connsiteY4" fmla="*/ 152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3" y="15216"/>
                  </a:moveTo>
                  <a:cubicBezTo>
                    <a:pt x="30293" y="23482"/>
                    <a:pt x="23592" y="30183"/>
                    <a:pt x="15326" y="30183"/>
                  </a:cubicBezTo>
                  <a:cubicBezTo>
                    <a:pt x="7060" y="30183"/>
                    <a:pt x="360" y="23482"/>
                    <a:pt x="360" y="15216"/>
                  </a:cubicBezTo>
                  <a:cubicBezTo>
                    <a:pt x="360" y="6950"/>
                    <a:pt x="7060" y="249"/>
                    <a:pt x="15326" y="249"/>
                  </a:cubicBezTo>
                  <a:cubicBezTo>
                    <a:pt x="23592" y="249"/>
                    <a:pt x="30293" y="6950"/>
                    <a:pt x="30293" y="15216"/>
                  </a:cubicBezTo>
                  <a:close/>
                </a:path>
              </a:pathLst>
            </a:custGeom>
            <a:solidFill>
              <a:srgbClr val="31668D"/>
            </a:solidFill>
            <a:ln w="6350" cap="flat">
              <a:noFill/>
              <a:prstDash val="solid"/>
              <a:round/>
            </a:ln>
          </p:spPr>
          <p:txBody>
            <a:bodyPr rtlCol="0" anchor="ctr"/>
            <a:lstStyle/>
            <a:p>
              <a:endParaRPr lang="en-US"/>
            </a:p>
          </p:txBody>
        </p:sp>
        <p:sp>
          <p:nvSpPr>
            <p:cNvPr id="1299" name="Freeform: Shape 1298">
              <a:extLst>
                <a:ext uri="{FF2B5EF4-FFF2-40B4-BE49-F238E27FC236}">
                  <a16:creationId xmlns:a16="http://schemas.microsoft.com/office/drawing/2014/main" id="{BB1EC649-9424-6D7E-7287-6C571941F963}"/>
                </a:ext>
              </a:extLst>
            </p:cNvPr>
            <p:cNvSpPr/>
            <p:nvPr/>
          </p:nvSpPr>
          <p:spPr>
            <a:xfrm>
              <a:off x="5406973" y="3740052"/>
              <a:ext cx="29933" cy="29933"/>
            </a:xfrm>
            <a:custGeom>
              <a:avLst/>
              <a:gdLst>
                <a:gd name="connsiteX0" fmla="*/ 30308 w 29933"/>
                <a:gd name="connsiteY0" fmla="*/ 15216 h 29933"/>
                <a:gd name="connsiteX1" fmla="*/ 15342 w 29933"/>
                <a:gd name="connsiteY1" fmla="*/ 30183 h 29933"/>
                <a:gd name="connsiteX2" fmla="*/ 375 w 29933"/>
                <a:gd name="connsiteY2" fmla="*/ 15216 h 29933"/>
                <a:gd name="connsiteX3" fmla="*/ 15342 w 29933"/>
                <a:gd name="connsiteY3" fmla="*/ 250 h 29933"/>
                <a:gd name="connsiteX4" fmla="*/ 30308 w 29933"/>
                <a:gd name="connsiteY4" fmla="*/ 152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8" y="15216"/>
                  </a:moveTo>
                  <a:cubicBezTo>
                    <a:pt x="30308" y="23482"/>
                    <a:pt x="23608" y="30183"/>
                    <a:pt x="15342" y="30183"/>
                  </a:cubicBezTo>
                  <a:cubicBezTo>
                    <a:pt x="7076" y="30183"/>
                    <a:pt x="375" y="23482"/>
                    <a:pt x="375" y="15216"/>
                  </a:cubicBezTo>
                  <a:cubicBezTo>
                    <a:pt x="375" y="6951"/>
                    <a:pt x="7076" y="250"/>
                    <a:pt x="15342" y="250"/>
                  </a:cubicBezTo>
                  <a:cubicBezTo>
                    <a:pt x="23608" y="250"/>
                    <a:pt x="30308" y="6951"/>
                    <a:pt x="30308" y="15216"/>
                  </a:cubicBezTo>
                  <a:close/>
                </a:path>
              </a:pathLst>
            </a:custGeom>
            <a:solidFill>
              <a:srgbClr val="277D8E"/>
            </a:solidFill>
            <a:ln w="6350" cap="flat">
              <a:noFill/>
              <a:prstDash val="solid"/>
              <a:round/>
            </a:ln>
          </p:spPr>
          <p:txBody>
            <a:bodyPr rtlCol="0" anchor="ctr"/>
            <a:lstStyle/>
            <a:p>
              <a:endParaRPr lang="en-US"/>
            </a:p>
          </p:txBody>
        </p:sp>
        <p:sp>
          <p:nvSpPr>
            <p:cNvPr id="1300" name="Freeform: Shape 1299">
              <a:extLst>
                <a:ext uri="{FF2B5EF4-FFF2-40B4-BE49-F238E27FC236}">
                  <a16:creationId xmlns:a16="http://schemas.microsoft.com/office/drawing/2014/main" id="{9B229E84-60C8-31B8-8069-75A60583705A}"/>
                </a:ext>
              </a:extLst>
            </p:cNvPr>
            <p:cNvSpPr/>
            <p:nvPr/>
          </p:nvSpPr>
          <p:spPr>
            <a:xfrm>
              <a:off x="5476342" y="3748206"/>
              <a:ext cx="29933" cy="29933"/>
            </a:xfrm>
            <a:custGeom>
              <a:avLst/>
              <a:gdLst>
                <a:gd name="connsiteX0" fmla="*/ 30316 w 29933"/>
                <a:gd name="connsiteY0" fmla="*/ 15217 h 29933"/>
                <a:gd name="connsiteX1" fmla="*/ 15349 w 29933"/>
                <a:gd name="connsiteY1" fmla="*/ 30184 h 29933"/>
                <a:gd name="connsiteX2" fmla="*/ 383 w 29933"/>
                <a:gd name="connsiteY2" fmla="*/ 15217 h 29933"/>
                <a:gd name="connsiteX3" fmla="*/ 15349 w 29933"/>
                <a:gd name="connsiteY3" fmla="*/ 251 h 29933"/>
                <a:gd name="connsiteX4" fmla="*/ 30316 w 29933"/>
                <a:gd name="connsiteY4" fmla="*/ 1521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6" y="15217"/>
                  </a:moveTo>
                  <a:cubicBezTo>
                    <a:pt x="30316" y="23483"/>
                    <a:pt x="23615" y="30184"/>
                    <a:pt x="15349" y="30184"/>
                  </a:cubicBezTo>
                  <a:cubicBezTo>
                    <a:pt x="7083" y="30184"/>
                    <a:pt x="383" y="23483"/>
                    <a:pt x="383" y="15217"/>
                  </a:cubicBezTo>
                  <a:cubicBezTo>
                    <a:pt x="383" y="6951"/>
                    <a:pt x="7083" y="251"/>
                    <a:pt x="15349" y="251"/>
                  </a:cubicBezTo>
                  <a:cubicBezTo>
                    <a:pt x="23615" y="251"/>
                    <a:pt x="30316" y="6951"/>
                    <a:pt x="30316" y="15217"/>
                  </a:cubicBezTo>
                  <a:close/>
                </a:path>
              </a:pathLst>
            </a:custGeom>
            <a:solidFill>
              <a:srgbClr val="3E4888"/>
            </a:solidFill>
            <a:ln w="6350" cap="flat">
              <a:noFill/>
              <a:prstDash val="solid"/>
              <a:round/>
            </a:ln>
          </p:spPr>
          <p:txBody>
            <a:bodyPr rtlCol="0" anchor="ctr"/>
            <a:lstStyle/>
            <a:p>
              <a:endParaRPr lang="en-US"/>
            </a:p>
          </p:txBody>
        </p:sp>
        <p:sp>
          <p:nvSpPr>
            <p:cNvPr id="1301" name="Freeform: Shape 1300">
              <a:extLst>
                <a:ext uri="{FF2B5EF4-FFF2-40B4-BE49-F238E27FC236}">
                  <a16:creationId xmlns:a16="http://schemas.microsoft.com/office/drawing/2014/main" id="{283387DD-9E13-B9A4-9F5C-09C8A9C36ED0}"/>
                </a:ext>
              </a:extLst>
            </p:cNvPr>
            <p:cNvSpPr/>
            <p:nvPr/>
          </p:nvSpPr>
          <p:spPr>
            <a:xfrm>
              <a:off x="5514190" y="3716918"/>
              <a:ext cx="29933" cy="29933"/>
            </a:xfrm>
            <a:custGeom>
              <a:avLst/>
              <a:gdLst>
                <a:gd name="connsiteX0" fmla="*/ 30320 w 29933"/>
                <a:gd name="connsiteY0" fmla="*/ 15214 h 29933"/>
                <a:gd name="connsiteX1" fmla="*/ 15353 w 29933"/>
                <a:gd name="connsiteY1" fmla="*/ 30181 h 29933"/>
                <a:gd name="connsiteX2" fmla="*/ 386 w 29933"/>
                <a:gd name="connsiteY2" fmla="*/ 15214 h 29933"/>
                <a:gd name="connsiteX3" fmla="*/ 15353 w 29933"/>
                <a:gd name="connsiteY3" fmla="*/ 247 h 29933"/>
                <a:gd name="connsiteX4" fmla="*/ 30320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0" y="15214"/>
                  </a:moveTo>
                  <a:cubicBezTo>
                    <a:pt x="30320" y="23480"/>
                    <a:pt x="23619" y="30181"/>
                    <a:pt x="15353" y="30181"/>
                  </a:cubicBezTo>
                  <a:cubicBezTo>
                    <a:pt x="7087" y="30181"/>
                    <a:pt x="386" y="23480"/>
                    <a:pt x="386" y="15214"/>
                  </a:cubicBezTo>
                  <a:cubicBezTo>
                    <a:pt x="386" y="6948"/>
                    <a:pt x="7087" y="247"/>
                    <a:pt x="15353" y="247"/>
                  </a:cubicBezTo>
                  <a:cubicBezTo>
                    <a:pt x="23619" y="247"/>
                    <a:pt x="30320" y="6948"/>
                    <a:pt x="30320" y="15214"/>
                  </a:cubicBezTo>
                  <a:close/>
                </a:path>
              </a:pathLst>
            </a:custGeom>
            <a:solidFill>
              <a:srgbClr val="277D8E"/>
            </a:solidFill>
            <a:ln w="6350" cap="flat">
              <a:noFill/>
              <a:prstDash val="solid"/>
              <a:round/>
            </a:ln>
          </p:spPr>
          <p:txBody>
            <a:bodyPr rtlCol="0" anchor="ctr"/>
            <a:lstStyle/>
            <a:p>
              <a:endParaRPr lang="en-US"/>
            </a:p>
          </p:txBody>
        </p:sp>
        <p:sp>
          <p:nvSpPr>
            <p:cNvPr id="1302" name="Freeform: Shape 1301">
              <a:extLst>
                <a:ext uri="{FF2B5EF4-FFF2-40B4-BE49-F238E27FC236}">
                  <a16:creationId xmlns:a16="http://schemas.microsoft.com/office/drawing/2014/main" id="{F438A47F-C575-CF80-1AE3-E250173EF73F}"/>
                </a:ext>
              </a:extLst>
            </p:cNvPr>
            <p:cNvSpPr/>
            <p:nvPr/>
          </p:nvSpPr>
          <p:spPr>
            <a:xfrm>
              <a:off x="5254631" y="3736017"/>
              <a:ext cx="29933" cy="29933"/>
            </a:xfrm>
            <a:custGeom>
              <a:avLst/>
              <a:gdLst>
                <a:gd name="connsiteX0" fmla="*/ 30293 w 29933"/>
                <a:gd name="connsiteY0" fmla="*/ 15216 h 29933"/>
                <a:gd name="connsiteX1" fmla="*/ 15326 w 29933"/>
                <a:gd name="connsiteY1" fmla="*/ 30183 h 29933"/>
                <a:gd name="connsiteX2" fmla="*/ 359 w 29933"/>
                <a:gd name="connsiteY2" fmla="*/ 15216 h 29933"/>
                <a:gd name="connsiteX3" fmla="*/ 15326 w 29933"/>
                <a:gd name="connsiteY3" fmla="*/ 249 h 29933"/>
                <a:gd name="connsiteX4" fmla="*/ 30293 w 29933"/>
                <a:gd name="connsiteY4" fmla="*/ 152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3" y="15216"/>
                  </a:moveTo>
                  <a:cubicBezTo>
                    <a:pt x="30293" y="23482"/>
                    <a:pt x="23592" y="30183"/>
                    <a:pt x="15326" y="30183"/>
                  </a:cubicBezTo>
                  <a:cubicBezTo>
                    <a:pt x="7060" y="30183"/>
                    <a:pt x="359" y="23482"/>
                    <a:pt x="359" y="15216"/>
                  </a:cubicBezTo>
                  <a:cubicBezTo>
                    <a:pt x="359" y="6950"/>
                    <a:pt x="7060" y="249"/>
                    <a:pt x="15326" y="249"/>
                  </a:cubicBezTo>
                  <a:cubicBezTo>
                    <a:pt x="23592" y="249"/>
                    <a:pt x="30293" y="6950"/>
                    <a:pt x="30293" y="15216"/>
                  </a:cubicBezTo>
                  <a:close/>
                </a:path>
              </a:pathLst>
            </a:custGeom>
            <a:solidFill>
              <a:srgbClr val="39548B"/>
            </a:solidFill>
            <a:ln w="6350" cap="flat">
              <a:noFill/>
              <a:prstDash val="solid"/>
              <a:round/>
            </a:ln>
          </p:spPr>
          <p:txBody>
            <a:bodyPr rtlCol="0" anchor="ctr"/>
            <a:lstStyle/>
            <a:p>
              <a:endParaRPr lang="en-US"/>
            </a:p>
          </p:txBody>
        </p:sp>
        <p:sp>
          <p:nvSpPr>
            <p:cNvPr id="1303" name="Freeform: Shape 1302">
              <a:extLst>
                <a:ext uri="{FF2B5EF4-FFF2-40B4-BE49-F238E27FC236}">
                  <a16:creationId xmlns:a16="http://schemas.microsoft.com/office/drawing/2014/main" id="{5AE9B2AD-DBE0-C356-AFDE-80C7766D61E1}"/>
                </a:ext>
              </a:extLst>
            </p:cNvPr>
            <p:cNvSpPr/>
            <p:nvPr/>
          </p:nvSpPr>
          <p:spPr>
            <a:xfrm>
              <a:off x="5363349" y="3718850"/>
              <a:ext cx="29933" cy="29933"/>
            </a:xfrm>
            <a:custGeom>
              <a:avLst/>
              <a:gdLst>
                <a:gd name="connsiteX0" fmla="*/ 30304 w 29933"/>
                <a:gd name="connsiteY0" fmla="*/ 15214 h 29933"/>
                <a:gd name="connsiteX1" fmla="*/ 15337 w 29933"/>
                <a:gd name="connsiteY1" fmla="*/ 30181 h 29933"/>
                <a:gd name="connsiteX2" fmla="*/ 371 w 29933"/>
                <a:gd name="connsiteY2" fmla="*/ 15214 h 29933"/>
                <a:gd name="connsiteX3" fmla="*/ 15337 w 29933"/>
                <a:gd name="connsiteY3" fmla="*/ 248 h 29933"/>
                <a:gd name="connsiteX4" fmla="*/ 30304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4" y="15214"/>
                  </a:moveTo>
                  <a:cubicBezTo>
                    <a:pt x="30304" y="23480"/>
                    <a:pt x="23603" y="30181"/>
                    <a:pt x="15337" y="30181"/>
                  </a:cubicBezTo>
                  <a:cubicBezTo>
                    <a:pt x="7071" y="30181"/>
                    <a:pt x="371" y="23480"/>
                    <a:pt x="371" y="15214"/>
                  </a:cubicBezTo>
                  <a:cubicBezTo>
                    <a:pt x="371" y="6948"/>
                    <a:pt x="7071" y="248"/>
                    <a:pt x="15337" y="248"/>
                  </a:cubicBezTo>
                  <a:cubicBezTo>
                    <a:pt x="23603" y="248"/>
                    <a:pt x="30304" y="6948"/>
                    <a:pt x="30304" y="15214"/>
                  </a:cubicBezTo>
                  <a:close/>
                </a:path>
              </a:pathLst>
            </a:custGeom>
            <a:solidFill>
              <a:srgbClr val="2E6B8E"/>
            </a:solidFill>
            <a:ln w="6350" cap="flat">
              <a:noFill/>
              <a:prstDash val="solid"/>
              <a:round/>
            </a:ln>
          </p:spPr>
          <p:txBody>
            <a:bodyPr rtlCol="0" anchor="ctr"/>
            <a:lstStyle/>
            <a:p>
              <a:endParaRPr lang="en-US"/>
            </a:p>
          </p:txBody>
        </p:sp>
        <p:sp>
          <p:nvSpPr>
            <p:cNvPr id="1304" name="Freeform: Shape 1303">
              <a:extLst>
                <a:ext uri="{FF2B5EF4-FFF2-40B4-BE49-F238E27FC236}">
                  <a16:creationId xmlns:a16="http://schemas.microsoft.com/office/drawing/2014/main" id="{CC445D3B-3A22-4767-06EF-AED3BA7D6F7C}"/>
                </a:ext>
              </a:extLst>
            </p:cNvPr>
            <p:cNvSpPr/>
            <p:nvPr/>
          </p:nvSpPr>
          <p:spPr>
            <a:xfrm>
              <a:off x="5534389" y="3730684"/>
              <a:ext cx="29933" cy="29933"/>
            </a:xfrm>
            <a:custGeom>
              <a:avLst/>
              <a:gdLst>
                <a:gd name="connsiteX0" fmla="*/ 30322 w 29933"/>
                <a:gd name="connsiteY0" fmla="*/ 15215 h 29933"/>
                <a:gd name="connsiteX1" fmla="*/ 15355 w 29933"/>
                <a:gd name="connsiteY1" fmla="*/ 30182 h 29933"/>
                <a:gd name="connsiteX2" fmla="*/ 389 w 29933"/>
                <a:gd name="connsiteY2" fmla="*/ 15215 h 29933"/>
                <a:gd name="connsiteX3" fmla="*/ 15355 w 29933"/>
                <a:gd name="connsiteY3" fmla="*/ 249 h 29933"/>
                <a:gd name="connsiteX4" fmla="*/ 30322 w 29933"/>
                <a:gd name="connsiteY4" fmla="*/ 15215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2" y="15215"/>
                  </a:moveTo>
                  <a:cubicBezTo>
                    <a:pt x="30322" y="23481"/>
                    <a:pt x="23621" y="30182"/>
                    <a:pt x="15355" y="30182"/>
                  </a:cubicBezTo>
                  <a:cubicBezTo>
                    <a:pt x="7089" y="30182"/>
                    <a:pt x="389" y="23481"/>
                    <a:pt x="389" y="15215"/>
                  </a:cubicBezTo>
                  <a:cubicBezTo>
                    <a:pt x="389" y="6950"/>
                    <a:pt x="7089" y="249"/>
                    <a:pt x="15355" y="249"/>
                  </a:cubicBezTo>
                  <a:cubicBezTo>
                    <a:pt x="23621" y="249"/>
                    <a:pt x="30322" y="6950"/>
                    <a:pt x="30322" y="15215"/>
                  </a:cubicBezTo>
                  <a:close/>
                </a:path>
              </a:pathLst>
            </a:custGeom>
            <a:solidFill>
              <a:srgbClr val="38578C"/>
            </a:solidFill>
            <a:ln w="6350" cap="flat">
              <a:noFill/>
              <a:prstDash val="solid"/>
              <a:round/>
            </a:ln>
          </p:spPr>
          <p:txBody>
            <a:bodyPr rtlCol="0" anchor="ctr"/>
            <a:lstStyle/>
            <a:p>
              <a:endParaRPr lang="en-US"/>
            </a:p>
          </p:txBody>
        </p:sp>
        <p:sp>
          <p:nvSpPr>
            <p:cNvPr id="1305" name="Freeform: Shape 1304">
              <a:extLst>
                <a:ext uri="{FF2B5EF4-FFF2-40B4-BE49-F238E27FC236}">
                  <a16:creationId xmlns:a16="http://schemas.microsoft.com/office/drawing/2014/main" id="{EF82ACB7-4A9F-966A-3B95-19CB68C8EA10}"/>
                </a:ext>
              </a:extLst>
            </p:cNvPr>
            <p:cNvSpPr/>
            <p:nvPr/>
          </p:nvSpPr>
          <p:spPr>
            <a:xfrm>
              <a:off x="5404267" y="3738360"/>
              <a:ext cx="29933" cy="29933"/>
            </a:xfrm>
            <a:custGeom>
              <a:avLst/>
              <a:gdLst>
                <a:gd name="connsiteX0" fmla="*/ 30308 w 29933"/>
                <a:gd name="connsiteY0" fmla="*/ 15216 h 29933"/>
                <a:gd name="connsiteX1" fmla="*/ 15342 w 29933"/>
                <a:gd name="connsiteY1" fmla="*/ 30183 h 29933"/>
                <a:gd name="connsiteX2" fmla="*/ 375 w 29933"/>
                <a:gd name="connsiteY2" fmla="*/ 15216 h 29933"/>
                <a:gd name="connsiteX3" fmla="*/ 15342 w 29933"/>
                <a:gd name="connsiteY3" fmla="*/ 250 h 29933"/>
                <a:gd name="connsiteX4" fmla="*/ 30308 w 29933"/>
                <a:gd name="connsiteY4" fmla="*/ 1521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8" y="15216"/>
                  </a:moveTo>
                  <a:cubicBezTo>
                    <a:pt x="30308" y="23482"/>
                    <a:pt x="23607" y="30183"/>
                    <a:pt x="15342" y="30183"/>
                  </a:cubicBezTo>
                  <a:cubicBezTo>
                    <a:pt x="7076" y="30183"/>
                    <a:pt x="375" y="23482"/>
                    <a:pt x="375" y="15216"/>
                  </a:cubicBezTo>
                  <a:cubicBezTo>
                    <a:pt x="375" y="6950"/>
                    <a:pt x="7076" y="250"/>
                    <a:pt x="15342" y="250"/>
                  </a:cubicBezTo>
                  <a:cubicBezTo>
                    <a:pt x="23607" y="250"/>
                    <a:pt x="30308" y="6950"/>
                    <a:pt x="30308" y="15216"/>
                  </a:cubicBezTo>
                  <a:close/>
                </a:path>
              </a:pathLst>
            </a:custGeom>
            <a:solidFill>
              <a:srgbClr val="481D6F"/>
            </a:solidFill>
            <a:ln w="6350" cap="flat">
              <a:noFill/>
              <a:prstDash val="solid"/>
              <a:round/>
            </a:ln>
          </p:spPr>
          <p:txBody>
            <a:bodyPr rtlCol="0" anchor="ctr"/>
            <a:lstStyle/>
            <a:p>
              <a:endParaRPr lang="en-US"/>
            </a:p>
          </p:txBody>
        </p:sp>
        <p:sp>
          <p:nvSpPr>
            <p:cNvPr id="1306" name="Freeform: Shape 1305">
              <a:extLst>
                <a:ext uri="{FF2B5EF4-FFF2-40B4-BE49-F238E27FC236}">
                  <a16:creationId xmlns:a16="http://schemas.microsoft.com/office/drawing/2014/main" id="{EB02376B-E58E-984F-80A7-1DD2B8F275F3}"/>
                </a:ext>
              </a:extLst>
            </p:cNvPr>
            <p:cNvSpPr/>
            <p:nvPr/>
          </p:nvSpPr>
          <p:spPr>
            <a:xfrm>
              <a:off x="5398157" y="3704632"/>
              <a:ext cx="29933" cy="29933"/>
            </a:xfrm>
            <a:custGeom>
              <a:avLst/>
              <a:gdLst>
                <a:gd name="connsiteX0" fmla="*/ 30308 w 29933"/>
                <a:gd name="connsiteY0" fmla="*/ 15213 h 29933"/>
                <a:gd name="connsiteX1" fmla="*/ 15341 w 29933"/>
                <a:gd name="connsiteY1" fmla="*/ 30179 h 29933"/>
                <a:gd name="connsiteX2" fmla="*/ 374 w 29933"/>
                <a:gd name="connsiteY2" fmla="*/ 15213 h 29933"/>
                <a:gd name="connsiteX3" fmla="*/ 15341 w 29933"/>
                <a:gd name="connsiteY3" fmla="*/ 246 h 29933"/>
                <a:gd name="connsiteX4" fmla="*/ 30308 w 29933"/>
                <a:gd name="connsiteY4" fmla="*/ 152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8" y="15213"/>
                  </a:moveTo>
                  <a:cubicBezTo>
                    <a:pt x="30308" y="23478"/>
                    <a:pt x="23607" y="30179"/>
                    <a:pt x="15341" y="30179"/>
                  </a:cubicBezTo>
                  <a:cubicBezTo>
                    <a:pt x="7075" y="30179"/>
                    <a:pt x="374" y="23478"/>
                    <a:pt x="374" y="15213"/>
                  </a:cubicBezTo>
                  <a:cubicBezTo>
                    <a:pt x="374" y="6947"/>
                    <a:pt x="7075" y="246"/>
                    <a:pt x="15341" y="246"/>
                  </a:cubicBezTo>
                  <a:cubicBezTo>
                    <a:pt x="23607" y="246"/>
                    <a:pt x="30308" y="6947"/>
                    <a:pt x="30308" y="15213"/>
                  </a:cubicBezTo>
                  <a:close/>
                </a:path>
              </a:pathLst>
            </a:custGeom>
            <a:solidFill>
              <a:srgbClr val="287A8E"/>
            </a:solidFill>
            <a:ln w="6350" cap="flat">
              <a:noFill/>
              <a:prstDash val="solid"/>
              <a:round/>
            </a:ln>
          </p:spPr>
          <p:txBody>
            <a:bodyPr rtlCol="0" anchor="ctr"/>
            <a:lstStyle/>
            <a:p>
              <a:endParaRPr lang="en-US"/>
            </a:p>
          </p:txBody>
        </p:sp>
        <p:sp>
          <p:nvSpPr>
            <p:cNvPr id="1307" name="Freeform: Shape 1306">
              <a:extLst>
                <a:ext uri="{FF2B5EF4-FFF2-40B4-BE49-F238E27FC236}">
                  <a16:creationId xmlns:a16="http://schemas.microsoft.com/office/drawing/2014/main" id="{3DE4F9A1-0AE5-5395-50B7-148B40994A1B}"/>
                </a:ext>
              </a:extLst>
            </p:cNvPr>
            <p:cNvSpPr/>
            <p:nvPr/>
          </p:nvSpPr>
          <p:spPr>
            <a:xfrm>
              <a:off x="5375017" y="3706566"/>
              <a:ext cx="29933" cy="29933"/>
            </a:xfrm>
            <a:custGeom>
              <a:avLst/>
              <a:gdLst>
                <a:gd name="connsiteX0" fmla="*/ 30305 w 29933"/>
                <a:gd name="connsiteY0" fmla="*/ 15213 h 29933"/>
                <a:gd name="connsiteX1" fmla="*/ 15339 w 29933"/>
                <a:gd name="connsiteY1" fmla="*/ 30179 h 29933"/>
                <a:gd name="connsiteX2" fmla="*/ 372 w 29933"/>
                <a:gd name="connsiteY2" fmla="*/ 15213 h 29933"/>
                <a:gd name="connsiteX3" fmla="*/ 15339 w 29933"/>
                <a:gd name="connsiteY3" fmla="*/ 246 h 29933"/>
                <a:gd name="connsiteX4" fmla="*/ 30305 w 29933"/>
                <a:gd name="connsiteY4" fmla="*/ 152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5" y="15213"/>
                  </a:moveTo>
                  <a:cubicBezTo>
                    <a:pt x="30305" y="23479"/>
                    <a:pt x="23604" y="30179"/>
                    <a:pt x="15339" y="30179"/>
                  </a:cubicBezTo>
                  <a:cubicBezTo>
                    <a:pt x="7073" y="30179"/>
                    <a:pt x="372" y="23479"/>
                    <a:pt x="372" y="15213"/>
                  </a:cubicBezTo>
                  <a:cubicBezTo>
                    <a:pt x="372" y="6947"/>
                    <a:pt x="7073" y="246"/>
                    <a:pt x="15339" y="246"/>
                  </a:cubicBezTo>
                  <a:cubicBezTo>
                    <a:pt x="23604" y="246"/>
                    <a:pt x="30305" y="6947"/>
                    <a:pt x="30305" y="15213"/>
                  </a:cubicBezTo>
                  <a:close/>
                </a:path>
              </a:pathLst>
            </a:custGeom>
            <a:solidFill>
              <a:srgbClr val="2F698D"/>
            </a:solidFill>
            <a:ln w="6350" cap="flat">
              <a:noFill/>
              <a:prstDash val="solid"/>
              <a:round/>
            </a:ln>
          </p:spPr>
          <p:txBody>
            <a:bodyPr rtlCol="0" anchor="ctr"/>
            <a:lstStyle/>
            <a:p>
              <a:endParaRPr lang="en-US"/>
            </a:p>
          </p:txBody>
        </p:sp>
        <p:sp>
          <p:nvSpPr>
            <p:cNvPr id="1308" name="Freeform: Shape 1307">
              <a:extLst>
                <a:ext uri="{FF2B5EF4-FFF2-40B4-BE49-F238E27FC236}">
                  <a16:creationId xmlns:a16="http://schemas.microsoft.com/office/drawing/2014/main" id="{0CA92FBD-4E32-32C2-C840-985059BB0FD7}"/>
                </a:ext>
              </a:extLst>
            </p:cNvPr>
            <p:cNvSpPr/>
            <p:nvPr/>
          </p:nvSpPr>
          <p:spPr>
            <a:xfrm>
              <a:off x="5357338" y="3710964"/>
              <a:ext cx="29933" cy="29933"/>
            </a:xfrm>
            <a:custGeom>
              <a:avLst/>
              <a:gdLst>
                <a:gd name="connsiteX0" fmla="*/ 30303 w 29933"/>
                <a:gd name="connsiteY0" fmla="*/ 15213 h 29933"/>
                <a:gd name="connsiteX1" fmla="*/ 15337 w 29933"/>
                <a:gd name="connsiteY1" fmla="*/ 30180 h 29933"/>
                <a:gd name="connsiteX2" fmla="*/ 370 w 29933"/>
                <a:gd name="connsiteY2" fmla="*/ 15213 h 29933"/>
                <a:gd name="connsiteX3" fmla="*/ 15337 w 29933"/>
                <a:gd name="connsiteY3" fmla="*/ 247 h 29933"/>
                <a:gd name="connsiteX4" fmla="*/ 30303 w 29933"/>
                <a:gd name="connsiteY4" fmla="*/ 152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3" y="15213"/>
                  </a:moveTo>
                  <a:cubicBezTo>
                    <a:pt x="30303" y="23479"/>
                    <a:pt x="23602" y="30180"/>
                    <a:pt x="15337" y="30180"/>
                  </a:cubicBezTo>
                  <a:cubicBezTo>
                    <a:pt x="7071" y="30180"/>
                    <a:pt x="370" y="23479"/>
                    <a:pt x="370" y="15213"/>
                  </a:cubicBezTo>
                  <a:cubicBezTo>
                    <a:pt x="370" y="6947"/>
                    <a:pt x="7071" y="247"/>
                    <a:pt x="15337" y="247"/>
                  </a:cubicBezTo>
                  <a:cubicBezTo>
                    <a:pt x="23602" y="247"/>
                    <a:pt x="30303" y="6947"/>
                    <a:pt x="30303" y="15213"/>
                  </a:cubicBezTo>
                  <a:close/>
                </a:path>
              </a:pathLst>
            </a:custGeom>
            <a:solidFill>
              <a:srgbClr val="3C4D8A"/>
            </a:solidFill>
            <a:ln w="6350" cap="flat">
              <a:noFill/>
              <a:prstDash val="solid"/>
              <a:round/>
            </a:ln>
          </p:spPr>
          <p:txBody>
            <a:bodyPr rtlCol="0" anchor="ctr"/>
            <a:lstStyle/>
            <a:p>
              <a:endParaRPr lang="en-US"/>
            </a:p>
          </p:txBody>
        </p:sp>
        <p:sp>
          <p:nvSpPr>
            <p:cNvPr id="1309" name="Freeform: Shape 1308">
              <a:extLst>
                <a:ext uri="{FF2B5EF4-FFF2-40B4-BE49-F238E27FC236}">
                  <a16:creationId xmlns:a16="http://schemas.microsoft.com/office/drawing/2014/main" id="{21655CB6-6467-843F-AC2C-7AC060834F07}"/>
                </a:ext>
              </a:extLst>
            </p:cNvPr>
            <p:cNvSpPr/>
            <p:nvPr/>
          </p:nvSpPr>
          <p:spPr>
            <a:xfrm>
              <a:off x="5367000" y="3720255"/>
              <a:ext cx="29933" cy="29933"/>
            </a:xfrm>
            <a:custGeom>
              <a:avLst/>
              <a:gdLst>
                <a:gd name="connsiteX0" fmla="*/ 30304 w 29933"/>
                <a:gd name="connsiteY0" fmla="*/ 15214 h 29933"/>
                <a:gd name="connsiteX1" fmla="*/ 15338 w 29933"/>
                <a:gd name="connsiteY1" fmla="*/ 30181 h 29933"/>
                <a:gd name="connsiteX2" fmla="*/ 371 w 29933"/>
                <a:gd name="connsiteY2" fmla="*/ 15214 h 29933"/>
                <a:gd name="connsiteX3" fmla="*/ 15338 w 29933"/>
                <a:gd name="connsiteY3" fmla="*/ 248 h 29933"/>
                <a:gd name="connsiteX4" fmla="*/ 30304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4" y="15214"/>
                  </a:moveTo>
                  <a:cubicBezTo>
                    <a:pt x="30304" y="23480"/>
                    <a:pt x="23604" y="30181"/>
                    <a:pt x="15338" y="30181"/>
                  </a:cubicBezTo>
                  <a:cubicBezTo>
                    <a:pt x="7072" y="30181"/>
                    <a:pt x="371" y="23480"/>
                    <a:pt x="371" y="15214"/>
                  </a:cubicBezTo>
                  <a:cubicBezTo>
                    <a:pt x="371" y="6948"/>
                    <a:pt x="7072" y="248"/>
                    <a:pt x="15338" y="248"/>
                  </a:cubicBezTo>
                  <a:cubicBezTo>
                    <a:pt x="23604" y="248"/>
                    <a:pt x="30304" y="6948"/>
                    <a:pt x="30304" y="15214"/>
                  </a:cubicBezTo>
                  <a:close/>
                </a:path>
              </a:pathLst>
            </a:custGeom>
            <a:solidFill>
              <a:srgbClr val="423D84"/>
            </a:solidFill>
            <a:ln w="6350" cap="flat">
              <a:noFill/>
              <a:prstDash val="solid"/>
              <a:round/>
            </a:ln>
          </p:spPr>
          <p:txBody>
            <a:bodyPr rtlCol="0" anchor="ctr"/>
            <a:lstStyle/>
            <a:p>
              <a:endParaRPr lang="en-US"/>
            </a:p>
          </p:txBody>
        </p:sp>
        <p:sp>
          <p:nvSpPr>
            <p:cNvPr id="1310" name="Freeform: Shape 1309">
              <a:extLst>
                <a:ext uri="{FF2B5EF4-FFF2-40B4-BE49-F238E27FC236}">
                  <a16:creationId xmlns:a16="http://schemas.microsoft.com/office/drawing/2014/main" id="{809F9D72-6E06-31E2-61FA-6D479FC24C22}"/>
                </a:ext>
              </a:extLst>
            </p:cNvPr>
            <p:cNvSpPr/>
            <p:nvPr/>
          </p:nvSpPr>
          <p:spPr>
            <a:xfrm>
              <a:off x="5325366" y="3719670"/>
              <a:ext cx="29933" cy="29933"/>
            </a:xfrm>
            <a:custGeom>
              <a:avLst/>
              <a:gdLst>
                <a:gd name="connsiteX0" fmla="*/ 30300 w 29933"/>
                <a:gd name="connsiteY0" fmla="*/ 15214 h 29933"/>
                <a:gd name="connsiteX1" fmla="*/ 15333 w 29933"/>
                <a:gd name="connsiteY1" fmla="*/ 30181 h 29933"/>
                <a:gd name="connsiteX2" fmla="*/ 367 w 29933"/>
                <a:gd name="connsiteY2" fmla="*/ 15214 h 29933"/>
                <a:gd name="connsiteX3" fmla="*/ 15333 w 29933"/>
                <a:gd name="connsiteY3" fmla="*/ 248 h 29933"/>
                <a:gd name="connsiteX4" fmla="*/ 30300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0" y="15214"/>
                  </a:moveTo>
                  <a:cubicBezTo>
                    <a:pt x="30300" y="23480"/>
                    <a:pt x="23599" y="30181"/>
                    <a:pt x="15333" y="30181"/>
                  </a:cubicBezTo>
                  <a:cubicBezTo>
                    <a:pt x="7067" y="30181"/>
                    <a:pt x="367" y="23480"/>
                    <a:pt x="367" y="15214"/>
                  </a:cubicBezTo>
                  <a:cubicBezTo>
                    <a:pt x="367" y="6948"/>
                    <a:pt x="7067" y="248"/>
                    <a:pt x="15333" y="248"/>
                  </a:cubicBezTo>
                  <a:cubicBezTo>
                    <a:pt x="23599" y="248"/>
                    <a:pt x="30300" y="6948"/>
                    <a:pt x="30300" y="15214"/>
                  </a:cubicBezTo>
                  <a:close/>
                </a:path>
              </a:pathLst>
            </a:custGeom>
            <a:solidFill>
              <a:srgbClr val="3A538B"/>
            </a:solidFill>
            <a:ln w="6350" cap="flat">
              <a:noFill/>
              <a:prstDash val="solid"/>
              <a:round/>
            </a:ln>
          </p:spPr>
          <p:txBody>
            <a:bodyPr rtlCol="0" anchor="ctr"/>
            <a:lstStyle/>
            <a:p>
              <a:endParaRPr lang="en-US"/>
            </a:p>
          </p:txBody>
        </p:sp>
        <p:sp>
          <p:nvSpPr>
            <p:cNvPr id="1311" name="Freeform: Shape 1310">
              <a:extLst>
                <a:ext uri="{FF2B5EF4-FFF2-40B4-BE49-F238E27FC236}">
                  <a16:creationId xmlns:a16="http://schemas.microsoft.com/office/drawing/2014/main" id="{83CD9269-0439-D0A3-2012-8D5FB7AA2E9B}"/>
                </a:ext>
              </a:extLst>
            </p:cNvPr>
            <p:cNvSpPr/>
            <p:nvPr/>
          </p:nvSpPr>
          <p:spPr>
            <a:xfrm>
              <a:off x="5289179" y="3721155"/>
              <a:ext cx="29933" cy="29933"/>
            </a:xfrm>
            <a:custGeom>
              <a:avLst/>
              <a:gdLst>
                <a:gd name="connsiteX0" fmla="*/ 30296 w 29933"/>
                <a:gd name="connsiteY0" fmla="*/ 15214 h 29933"/>
                <a:gd name="connsiteX1" fmla="*/ 15329 w 29933"/>
                <a:gd name="connsiteY1" fmla="*/ 30181 h 29933"/>
                <a:gd name="connsiteX2" fmla="*/ 363 w 29933"/>
                <a:gd name="connsiteY2" fmla="*/ 15214 h 29933"/>
                <a:gd name="connsiteX3" fmla="*/ 15329 w 29933"/>
                <a:gd name="connsiteY3" fmla="*/ 248 h 29933"/>
                <a:gd name="connsiteX4" fmla="*/ 30296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6" y="15214"/>
                  </a:moveTo>
                  <a:cubicBezTo>
                    <a:pt x="30296" y="23480"/>
                    <a:pt x="23595" y="30181"/>
                    <a:pt x="15329" y="30181"/>
                  </a:cubicBezTo>
                  <a:cubicBezTo>
                    <a:pt x="7064" y="30181"/>
                    <a:pt x="363" y="23480"/>
                    <a:pt x="363" y="15214"/>
                  </a:cubicBezTo>
                  <a:cubicBezTo>
                    <a:pt x="363" y="6949"/>
                    <a:pt x="7064" y="248"/>
                    <a:pt x="15329" y="248"/>
                  </a:cubicBezTo>
                  <a:cubicBezTo>
                    <a:pt x="23595" y="248"/>
                    <a:pt x="30296" y="6949"/>
                    <a:pt x="30296" y="15214"/>
                  </a:cubicBezTo>
                  <a:close/>
                </a:path>
              </a:pathLst>
            </a:custGeom>
            <a:solidFill>
              <a:srgbClr val="482374"/>
            </a:solidFill>
            <a:ln w="6350" cap="flat">
              <a:noFill/>
              <a:prstDash val="solid"/>
              <a:round/>
            </a:ln>
          </p:spPr>
          <p:txBody>
            <a:bodyPr rtlCol="0" anchor="ctr"/>
            <a:lstStyle/>
            <a:p>
              <a:endParaRPr lang="en-US"/>
            </a:p>
          </p:txBody>
        </p:sp>
        <p:sp>
          <p:nvSpPr>
            <p:cNvPr id="1312" name="Freeform: Shape 1311">
              <a:extLst>
                <a:ext uri="{FF2B5EF4-FFF2-40B4-BE49-F238E27FC236}">
                  <a16:creationId xmlns:a16="http://schemas.microsoft.com/office/drawing/2014/main" id="{35FB3CE1-9AAB-732C-1AAE-514602BF5242}"/>
                </a:ext>
              </a:extLst>
            </p:cNvPr>
            <p:cNvSpPr/>
            <p:nvPr/>
          </p:nvSpPr>
          <p:spPr>
            <a:xfrm>
              <a:off x="5516779" y="3692191"/>
              <a:ext cx="29933" cy="29933"/>
            </a:xfrm>
            <a:custGeom>
              <a:avLst/>
              <a:gdLst>
                <a:gd name="connsiteX0" fmla="*/ 30320 w 29933"/>
                <a:gd name="connsiteY0" fmla="*/ 15211 h 29933"/>
                <a:gd name="connsiteX1" fmla="*/ 15353 w 29933"/>
                <a:gd name="connsiteY1" fmla="*/ 30178 h 29933"/>
                <a:gd name="connsiteX2" fmla="*/ 387 w 29933"/>
                <a:gd name="connsiteY2" fmla="*/ 15211 h 29933"/>
                <a:gd name="connsiteX3" fmla="*/ 15353 w 29933"/>
                <a:gd name="connsiteY3" fmla="*/ 245 h 29933"/>
                <a:gd name="connsiteX4" fmla="*/ 30320 w 29933"/>
                <a:gd name="connsiteY4" fmla="*/ 152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0" y="15211"/>
                  </a:moveTo>
                  <a:cubicBezTo>
                    <a:pt x="30320" y="23477"/>
                    <a:pt x="23619" y="30178"/>
                    <a:pt x="15353" y="30178"/>
                  </a:cubicBezTo>
                  <a:cubicBezTo>
                    <a:pt x="7088" y="30178"/>
                    <a:pt x="387" y="23477"/>
                    <a:pt x="387" y="15211"/>
                  </a:cubicBezTo>
                  <a:cubicBezTo>
                    <a:pt x="387" y="6945"/>
                    <a:pt x="7088" y="245"/>
                    <a:pt x="15353" y="245"/>
                  </a:cubicBezTo>
                  <a:cubicBezTo>
                    <a:pt x="23619" y="245"/>
                    <a:pt x="30320" y="6945"/>
                    <a:pt x="30320" y="15211"/>
                  </a:cubicBezTo>
                  <a:close/>
                </a:path>
              </a:pathLst>
            </a:custGeom>
            <a:solidFill>
              <a:srgbClr val="2E6C8E"/>
            </a:solidFill>
            <a:ln w="6350" cap="flat">
              <a:noFill/>
              <a:prstDash val="solid"/>
              <a:round/>
            </a:ln>
          </p:spPr>
          <p:txBody>
            <a:bodyPr rtlCol="0" anchor="ctr"/>
            <a:lstStyle/>
            <a:p>
              <a:endParaRPr lang="en-US"/>
            </a:p>
          </p:txBody>
        </p:sp>
        <p:sp>
          <p:nvSpPr>
            <p:cNvPr id="1313" name="Freeform: Shape 1312">
              <a:extLst>
                <a:ext uri="{FF2B5EF4-FFF2-40B4-BE49-F238E27FC236}">
                  <a16:creationId xmlns:a16="http://schemas.microsoft.com/office/drawing/2014/main" id="{FDC3EF43-AD6C-09A5-EFF1-E0106387B5B5}"/>
                </a:ext>
              </a:extLst>
            </p:cNvPr>
            <p:cNvSpPr/>
            <p:nvPr/>
          </p:nvSpPr>
          <p:spPr>
            <a:xfrm>
              <a:off x="5534000" y="3714139"/>
              <a:ext cx="29933" cy="29933"/>
            </a:xfrm>
            <a:custGeom>
              <a:avLst/>
              <a:gdLst>
                <a:gd name="connsiteX0" fmla="*/ 30322 w 29933"/>
                <a:gd name="connsiteY0" fmla="*/ 15214 h 29933"/>
                <a:gd name="connsiteX1" fmla="*/ 15355 w 29933"/>
                <a:gd name="connsiteY1" fmla="*/ 30180 h 29933"/>
                <a:gd name="connsiteX2" fmla="*/ 389 w 29933"/>
                <a:gd name="connsiteY2" fmla="*/ 15214 h 29933"/>
                <a:gd name="connsiteX3" fmla="*/ 15355 w 29933"/>
                <a:gd name="connsiteY3" fmla="*/ 247 h 29933"/>
                <a:gd name="connsiteX4" fmla="*/ 30322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2" y="15214"/>
                  </a:moveTo>
                  <a:cubicBezTo>
                    <a:pt x="30322" y="23479"/>
                    <a:pt x="23621" y="30180"/>
                    <a:pt x="15355" y="30180"/>
                  </a:cubicBezTo>
                  <a:cubicBezTo>
                    <a:pt x="7089" y="30180"/>
                    <a:pt x="389" y="23479"/>
                    <a:pt x="389" y="15214"/>
                  </a:cubicBezTo>
                  <a:cubicBezTo>
                    <a:pt x="389" y="6948"/>
                    <a:pt x="7089" y="247"/>
                    <a:pt x="15355" y="247"/>
                  </a:cubicBezTo>
                  <a:cubicBezTo>
                    <a:pt x="23621" y="247"/>
                    <a:pt x="30322" y="6948"/>
                    <a:pt x="30322" y="15214"/>
                  </a:cubicBezTo>
                  <a:close/>
                </a:path>
              </a:pathLst>
            </a:custGeom>
            <a:solidFill>
              <a:srgbClr val="472676"/>
            </a:solidFill>
            <a:ln w="6350" cap="flat">
              <a:noFill/>
              <a:prstDash val="solid"/>
              <a:round/>
            </a:ln>
          </p:spPr>
          <p:txBody>
            <a:bodyPr rtlCol="0" anchor="ctr"/>
            <a:lstStyle/>
            <a:p>
              <a:endParaRPr lang="en-US"/>
            </a:p>
          </p:txBody>
        </p:sp>
        <p:sp>
          <p:nvSpPr>
            <p:cNvPr id="1314" name="Freeform: Shape 1313">
              <a:extLst>
                <a:ext uri="{FF2B5EF4-FFF2-40B4-BE49-F238E27FC236}">
                  <a16:creationId xmlns:a16="http://schemas.microsoft.com/office/drawing/2014/main" id="{5DDF2122-BD70-7F55-B804-4AEE27716F0B}"/>
                </a:ext>
              </a:extLst>
            </p:cNvPr>
            <p:cNvSpPr/>
            <p:nvPr/>
          </p:nvSpPr>
          <p:spPr>
            <a:xfrm>
              <a:off x="5243160" y="3713219"/>
              <a:ext cx="29933" cy="29933"/>
            </a:xfrm>
            <a:custGeom>
              <a:avLst/>
              <a:gdLst>
                <a:gd name="connsiteX0" fmla="*/ 30291 w 29933"/>
                <a:gd name="connsiteY0" fmla="*/ 15214 h 29933"/>
                <a:gd name="connsiteX1" fmla="*/ 15325 w 29933"/>
                <a:gd name="connsiteY1" fmla="*/ 30180 h 29933"/>
                <a:gd name="connsiteX2" fmla="*/ 358 w 29933"/>
                <a:gd name="connsiteY2" fmla="*/ 15214 h 29933"/>
                <a:gd name="connsiteX3" fmla="*/ 15325 w 29933"/>
                <a:gd name="connsiteY3" fmla="*/ 247 h 29933"/>
                <a:gd name="connsiteX4" fmla="*/ 30291 w 29933"/>
                <a:gd name="connsiteY4" fmla="*/ 1521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291" y="15214"/>
                  </a:moveTo>
                  <a:cubicBezTo>
                    <a:pt x="30291" y="23479"/>
                    <a:pt x="23591" y="30180"/>
                    <a:pt x="15325" y="30180"/>
                  </a:cubicBezTo>
                  <a:cubicBezTo>
                    <a:pt x="7059" y="30180"/>
                    <a:pt x="358" y="23479"/>
                    <a:pt x="358" y="15214"/>
                  </a:cubicBezTo>
                  <a:cubicBezTo>
                    <a:pt x="358" y="6948"/>
                    <a:pt x="7059" y="247"/>
                    <a:pt x="15325" y="247"/>
                  </a:cubicBezTo>
                  <a:cubicBezTo>
                    <a:pt x="23591" y="247"/>
                    <a:pt x="30291" y="6948"/>
                    <a:pt x="30291" y="15214"/>
                  </a:cubicBezTo>
                  <a:close/>
                </a:path>
              </a:pathLst>
            </a:custGeom>
            <a:solidFill>
              <a:srgbClr val="433B83"/>
            </a:solidFill>
            <a:ln w="6350" cap="flat">
              <a:noFill/>
              <a:prstDash val="solid"/>
              <a:round/>
            </a:ln>
          </p:spPr>
          <p:txBody>
            <a:bodyPr rtlCol="0" anchor="ctr"/>
            <a:lstStyle/>
            <a:p>
              <a:endParaRPr lang="en-US"/>
            </a:p>
          </p:txBody>
        </p:sp>
        <p:sp>
          <p:nvSpPr>
            <p:cNvPr id="1315" name="Freeform: Shape 1314">
              <a:extLst>
                <a:ext uri="{FF2B5EF4-FFF2-40B4-BE49-F238E27FC236}">
                  <a16:creationId xmlns:a16="http://schemas.microsoft.com/office/drawing/2014/main" id="{C291EB1B-70EA-0F82-5B49-3762C7B954F3}"/>
                </a:ext>
              </a:extLst>
            </p:cNvPr>
            <p:cNvSpPr/>
            <p:nvPr/>
          </p:nvSpPr>
          <p:spPr>
            <a:xfrm>
              <a:off x="5533524" y="3695250"/>
              <a:ext cx="29933" cy="29933"/>
            </a:xfrm>
            <a:custGeom>
              <a:avLst/>
              <a:gdLst>
                <a:gd name="connsiteX0" fmla="*/ 30322 w 29933"/>
                <a:gd name="connsiteY0" fmla="*/ 15212 h 29933"/>
                <a:gd name="connsiteX1" fmla="*/ 15355 w 29933"/>
                <a:gd name="connsiteY1" fmla="*/ 30178 h 29933"/>
                <a:gd name="connsiteX2" fmla="*/ 389 w 29933"/>
                <a:gd name="connsiteY2" fmla="*/ 15212 h 29933"/>
                <a:gd name="connsiteX3" fmla="*/ 15355 w 29933"/>
                <a:gd name="connsiteY3" fmla="*/ 245 h 29933"/>
                <a:gd name="connsiteX4" fmla="*/ 30322 w 29933"/>
                <a:gd name="connsiteY4" fmla="*/ 15212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2" y="15212"/>
                  </a:moveTo>
                  <a:cubicBezTo>
                    <a:pt x="30322" y="23478"/>
                    <a:pt x="23621" y="30178"/>
                    <a:pt x="15355" y="30178"/>
                  </a:cubicBezTo>
                  <a:cubicBezTo>
                    <a:pt x="7089" y="30178"/>
                    <a:pt x="389" y="23478"/>
                    <a:pt x="389" y="15212"/>
                  </a:cubicBezTo>
                  <a:cubicBezTo>
                    <a:pt x="389" y="6946"/>
                    <a:pt x="7089" y="245"/>
                    <a:pt x="15355" y="245"/>
                  </a:cubicBezTo>
                  <a:cubicBezTo>
                    <a:pt x="23621" y="245"/>
                    <a:pt x="30322" y="6946"/>
                    <a:pt x="30322" y="15212"/>
                  </a:cubicBezTo>
                  <a:close/>
                </a:path>
              </a:pathLst>
            </a:custGeom>
            <a:solidFill>
              <a:srgbClr val="37598C"/>
            </a:solidFill>
            <a:ln w="6350" cap="flat">
              <a:noFill/>
              <a:prstDash val="solid"/>
              <a:round/>
            </a:ln>
          </p:spPr>
          <p:txBody>
            <a:bodyPr rtlCol="0" anchor="ctr"/>
            <a:lstStyle/>
            <a:p>
              <a:endParaRPr lang="en-US"/>
            </a:p>
          </p:txBody>
        </p:sp>
        <p:sp>
          <p:nvSpPr>
            <p:cNvPr id="1316" name="Freeform: Shape 1315">
              <a:extLst>
                <a:ext uri="{FF2B5EF4-FFF2-40B4-BE49-F238E27FC236}">
                  <a16:creationId xmlns:a16="http://schemas.microsoft.com/office/drawing/2014/main" id="{AB98C03C-7A6A-557F-E54A-A8FF528AD8E3}"/>
                </a:ext>
              </a:extLst>
            </p:cNvPr>
            <p:cNvSpPr/>
            <p:nvPr/>
          </p:nvSpPr>
          <p:spPr>
            <a:xfrm>
              <a:off x="5364738" y="3710063"/>
              <a:ext cx="29933" cy="29933"/>
            </a:xfrm>
            <a:custGeom>
              <a:avLst/>
              <a:gdLst>
                <a:gd name="connsiteX0" fmla="*/ 30304 w 29933"/>
                <a:gd name="connsiteY0" fmla="*/ 15213 h 29933"/>
                <a:gd name="connsiteX1" fmla="*/ 15337 w 29933"/>
                <a:gd name="connsiteY1" fmla="*/ 30180 h 29933"/>
                <a:gd name="connsiteX2" fmla="*/ 371 w 29933"/>
                <a:gd name="connsiteY2" fmla="*/ 15213 h 29933"/>
                <a:gd name="connsiteX3" fmla="*/ 15337 w 29933"/>
                <a:gd name="connsiteY3" fmla="*/ 247 h 29933"/>
                <a:gd name="connsiteX4" fmla="*/ 30304 w 29933"/>
                <a:gd name="connsiteY4" fmla="*/ 152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4" y="15213"/>
                  </a:moveTo>
                  <a:cubicBezTo>
                    <a:pt x="30304" y="23479"/>
                    <a:pt x="23603" y="30180"/>
                    <a:pt x="15337" y="30180"/>
                  </a:cubicBezTo>
                  <a:cubicBezTo>
                    <a:pt x="7072" y="30180"/>
                    <a:pt x="371" y="23479"/>
                    <a:pt x="371" y="15213"/>
                  </a:cubicBezTo>
                  <a:cubicBezTo>
                    <a:pt x="371" y="6947"/>
                    <a:pt x="7072" y="247"/>
                    <a:pt x="15337" y="247"/>
                  </a:cubicBezTo>
                  <a:cubicBezTo>
                    <a:pt x="23603" y="247"/>
                    <a:pt x="30304" y="6947"/>
                    <a:pt x="30304" y="15213"/>
                  </a:cubicBezTo>
                  <a:close/>
                </a:path>
              </a:pathLst>
            </a:custGeom>
            <a:solidFill>
              <a:srgbClr val="472878"/>
            </a:solidFill>
            <a:ln w="6350" cap="flat">
              <a:noFill/>
              <a:prstDash val="solid"/>
              <a:round/>
            </a:ln>
          </p:spPr>
          <p:txBody>
            <a:bodyPr rtlCol="0" anchor="ctr"/>
            <a:lstStyle/>
            <a:p>
              <a:endParaRPr lang="en-US"/>
            </a:p>
          </p:txBody>
        </p:sp>
        <p:sp>
          <p:nvSpPr>
            <p:cNvPr id="1317" name="Freeform: Shape 1316">
              <a:extLst>
                <a:ext uri="{FF2B5EF4-FFF2-40B4-BE49-F238E27FC236}">
                  <a16:creationId xmlns:a16="http://schemas.microsoft.com/office/drawing/2014/main" id="{BC46013E-1058-706F-BE99-3FCCA35BDC98}"/>
                </a:ext>
              </a:extLst>
            </p:cNvPr>
            <p:cNvSpPr/>
            <p:nvPr/>
          </p:nvSpPr>
          <p:spPr>
            <a:xfrm>
              <a:off x="5437327" y="3689934"/>
              <a:ext cx="29933" cy="29933"/>
            </a:xfrm>
            <a:custGeom>
              <a:avLst/>
              <a:gdLst>
                <a:gd name="connsiteX0" fmla="*/ 30312 w 29933"/>
                <a:gd name="connsiteY0" fmla="*/ 15211 h 29933"/>
                <a:gd name="connsiteX1" fmla="*/ 15345 w 29933"/>
                <a:gd name="connsiteY1" fmla="*/ 30178 h 29933"/>
                <a:gd name="connsiteX2" fmla="*/ 378 w 29933"/>
                <a:gd name="connsiteY2" fmla="*/ 15211 h 29933"/>
                <a:gd name="connsiteX3" fmla="*/ 15345 w 29933"/>
                <a:gd name="connsiteY3" fmla="*/ 244 h 29933"/>
                <a:gd name="connsiteX4" fmla="*/ 30312 w 29933"/>
                <a:gd name="connsiteY4" fmla="*/ 152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2" y="15211"/>
                  </a:moveTo>
                  <a:cubicBezTo>
                    <a:pt x="30312" y="23477"/>
                    <a:pt x="23611" y="30178"/>
                    <a:pt x="15345" y="30178"/>
                  </a:cubicBezTo>
                  <a:cubicBezTo>
                    <a:pt x="7079" y="30178"/>
                    <a:pt x="378" y="23477"/>
                    <a:pt x="378" y="15211"/>
                  </a:cubicBezTo>
                  <a:cubicBezTo>
                    <a:pt x="378" y="6945"/>
                    <a:pt x="7079" y="244"/>
                    <a:pt x="15345" y="244"/>
                  </a:cubicBezTo>
                  <a:cubicBezTo>
                    <a:pt x="23611" y="244"/>
                    <a:pt x="30312" y="6945"/>
                    <a:pt x="30312" y="15211"/>
                  </a:cubicBezTo>
                  <a:close/>
                </a:path>
              </a:pathLst>
            </a:custGeom>
            <a:solidFill>
              <a:srgbClr val="2E6D8E"/>
            </a:solidFill>
            <a:ln w="6350" cap="flat">
              <a:noFill/>
              <a:prstDash val="solid"/>
              <a:round/>
            </a:ln>
          </p:spPr>
          <p:txBody>
            <a:bodyPr rtlCol="0" anchor="ctr"/>
            <a:lstStyle/>
            <a:p>
              <a:endParaRPr lang="en-US"/>
            </a:p>
          </p:txBody>
        </p:sp>
        <p:sp>
          <p:nvSpPr>
            <p:cNvPr id="1318" name="Freeform: Shape 1317">
              <a:extLst>
                <a:ext uri="{FF2B5EF4-FFF2-40B4-BE49-F238E27FC236}">
                  <a16:creationId xmlns:a16="http://schemas.microsoft.com/office/drawing/2014/main" id="{52A80CFD-E20A-9EF8-5C2C-9DCDE61A208F}"/>
                </a:ext>
              </a:extLst>
            </p:cNvPr>
            <p:cNvSpPr/>
            <p:nvPr/>
          </p:nvSpPr>
          <p:spPr>
            <a:xfrm>
              <a:off x="5570311" y="3679520"/>
              <a:ext cx="29933" cy="29933"/>
            </a:xfrm>
            <a:custGeom>
              <a:avLst/>
              <a:gdLst>
                <a:gd name="connsiteX0" fmla="*/ 30326 w 29933"/>
                <a:gd name="connsiteY0" fmla="*/ 15210 h 29933"/>
                <a:gd name="connsiteX1" fmla="*/ 15359 w 29933"/>
                <a:gd name="connsiteY1" fmla="*/ 30177 h 29933"/>
                <a:gd name="connsiteX2" fmla="*/ 392 w 29933"/>
                <a:gd name="connsiteY2" fmla="*/ 15210 h 29933"/>
                <a:gd name="connsiteX3" fmla="*/ 15359 w 29933"/>
                <a:gd name="connsiteY3" fmla="*/ 243 h 29933"/>
                <a:gd name="connsiteX4" fmla="*/ 30326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6" y="15210"/>
                  </a:moveTo>
                  <a:cubicBezTo>
                    <a:pt x="30326" y="23476"/>
                    <a:pt x="23625" y="30177"/>
                    <a:pt x="15359" y="30177"/>
                  </a:cubicBezTo>
                  <a:cubicBezTo>
                    <a:pt x="7093" y="30177"/>
                    <a:pt x="392" y="23476"/>
                    <a:pt x="392" y="15210"/>
                  </a:cubicBezTo>
                  <a:cubicBezTo>
                    <a:pt x="392" y="6944"/>
                    <a:pt x="7093" y="243"/>
                    <a:pt x="15359" y="243"/>
                  </a:cubicBezTo>
                  <a:cubicBezTo>
                    <a:pt x="23625" y="243"/>
                    <a:pt x="30326" y="6944"/>
                    <a:pt x="30326" y="15210"/>
                  </a:cubicBezTo>
                  <a:close/>
                </a:path>
              </a:pathLst>
            </a:custGeom>
            <a:solidFill>
              <a:srgbClr val="2F698D"/>
            </a:solidFill>
            <a:ln w="6350" cap="flat">
              <a:noFill/>
              <a:prstDash val="solid"/>
              <a:round/>
            </a:ln>
          </p:spPr>
          <p:txBody>
            <a:bodyPr rtlCol="0" anchor="ctr"/>
            <a:lstStyle/>
            <a:p>
              <a:endParaRPr lang="en-US"/>
            </a:p>
          </p:txBody>
        </p:sp>
        <p:sp>
          <p:nvSpPr>
            <p:cNvPr id="1319" name="Freeform: Shape 1318">
              <a:extLst>
                <a:ext uri="{FF2B5EF4-FFF2-40B4-BE49-F238E27FC236}">
                  <a16:creationId xmlns:a16="http://schemas.microsoft.com/office/drawing/2014/main" id="{A1667B47-D95A-4CD4-383D-AA992F698819}"/>
                </a:ext>
              </a:extLst>
            </p:cNvPr>
            <p:cNvSpPr/>
            <p:nvPr/>
          </p:nvSpPr>
          <p:spPr>
            <a:xfrm>
              <a:off x="5505160" y="3711108"/>
              <a:ext cx="29933" cy="29933"/>
            </a:xfrm>
            <a:custGeom>
              <a:avLst/>
              <a:gdLst>
                <a:gd name="connsiteX0" fmla="*/ 30319 w 29933"/>
                <a:gd name="connsiteY0" fmla="*/ 15213 h 29933"/>
                <a:gd name="connsiteX1" fmla="*/ 15352 w 29933"/>
                <a:gd name="connsiteY1" fmla="*/ 30180 h 29933"/>
                <a:gd name="connsiteX2" fmla="*/ 386 w 29933"/>
                <a:gd name="connsiteY2" fmla="*/ 15213 h 29933"/>
                <a:gd name="connsiteX3" fmla="*/ 15352 w 29933"/>
                <a:gd name="connsiteY3" fmla="*/ 247 h 29933"/>
                <a:gd name="connsiteX4" fmla="*/ 30319 w 29933"/>
                <a:gd name="connsiteY4" fmla="*/ 15213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9" y="15213"/>
                  </a:moveTo>
                  <a:cubicBezTo>
                    <a:pt x="30319" y="23479"/>
                    <a:pt x="23618" y="30180"/>
                    <a:pt x="15352" y="30180"/>
                  </a:cubicBezTo>
                  <a:cubicBezTo>
                    <a:pt x="7086" y="30180"/>
                    <a:pt x="386" y="23479"/>
                    <a:pt x="386" y="15213"/>
                  </a:cubicBezTo>
                  <a:cubicBezTo>
                    <a:pt x="386" y="6947"/>
                    <a:pt x="7086" y="247"/>
                    <a:pt x="15352" y="247"/>
                  </a:cubicBezTo>
                  <a:cubicBezTo>
                    <a:pt x="23618" y="247"/>
                    <a:pt x="30319" y="6947"/>
                    <a:pt x="30319" y="15213"/>
                  </a:cubicBezTo>
                  <a:close/>
                </a:path>
              </a:pathLst>
            </a:custGeom>
            <a:solidFill>
              <a:srgbClr val="481D6F"/>
            </a:solidFill>
            <a:ln w="6350" cap="flat">
              <a:noFill/>
              <a:prstDash val="solid"/>
              <a:round/>
            </a:ln>
          </p:spPr>
          <p:txBody>
            <a:bodyPr rtlCol="0" anchor="ctr"/>
            <a:lstStyle/>
            <a:p>
              <a:endParaRPr lang="en-US"/>
            </a:p>
          </p:txBody>
        </p:sp>
        <p:sp>
          <p:nvSpPr>
            <p:cNvPr id="1320" name="Freeform: Shape 1319">
              <a:extLst>
                <a:ext uri="{FF2B5EF4-FFF2-40B4-BE49-F238E27FC236}">
                  <a16:creationId xmlns:a16="http://schemas.microsoft.com/office/drawing/2014/main" id="{1F865D33-030C-55C6-39C9-F8ECA3AFD28D}"/>
                </a:ext>
              </a:extLst>
            </p:cNvPr>
            <p:cNvSpPr/>
            <p:nvPr/>
          </p:nvSpPr>
          <p:spPr>
            <a:xfrm>
              <a:off x="5641137" y="3691974"/>
              <a:ext cx="29933" cy="29933"/>
            </a:xfrm>
            <a:custGeom>
              <a:avLst/>
              <a:gdLst>
                <a:gd name="connsiteX0" fmla="*/ 30333 w 29933"/>
                <a:gd name="connsiteY0" fmla="*/ 15211 h 29933"/>
                <a:gd name="connsiteX1" fmla="*/ 15366 w 29933"/>
                <a:gd name="connsiteY1" fmla="*/ 30178 h 29933"/>
                <a:gd name="connsiteX2" fmla="*/ 400 w 29933"/>
                <a:gd name="connsiteY2" fmla="*/ 15211 h 29933"/>
                <a:gd name="connsiteX3" fmla="*/ 15366 w 29933"/>
                <a:gd name="connsiteY3" fmla="*/ 245 h 29933"/>
                <a:gd name="connsiteX4" fmla="*/ 30333 w 29933"/>
                <a:gd name="connsiteY4" fmla="*/ 152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3" y="15211"/>
                  </a:moveTo>
                  <a:cubicBezTo>
                    <a:pt x="30333" y="23477"/>
                    <a:pt x="23632" y="30178"/>
                    <a:pt x="15366" y="30178"/>
                  </a:cubicBezTo>
                  <a:cubicBezTo>
                    <a:pt x="7101" y="30178"/>
                    <a:pt x="400" y="23477"/>
                    <a:pt x="400" y="15211"/>
                  </a:cubicBezTo>
                  <a:cubicBezTo>
                    <a:pt x="400" y="6945"/>
                    <a:pt x="7101" y="245"/>
                    <a:pt x="15366" y="245"/>
                  </a:cubicBezTo>
                  <a:cubicBezTo>
                    <a:pt x="23632" y="245"/>
                    <a:pt x="30333" y="6945"/>
                    <a:pt x="30333" y="15211"/>
                  </a:cubicBezTo>
                  <a:close/>
                </a:path>
              </a:pathLst>
            </a:custGeom>
            <a:solidFill>
              <a:srgbClr val="3F4587"/>
            </a:solidFill>
            <a:ln w="6350" cap="flat">
              <a:noFill/>
              <a:prstDash val="solid"/>
              <a:round/>
            </a:ln>
          </p:spPr>
          <p:txBody>
            <a:bodyPr rtlCol="0" anchor="ctr"/>
            <a:lstStyle/>
            <a:p>
              <a:endParaRPr lang="en-US"/>
            </a:p>
          </p:txBody>
        </p:sp>
        <p:sp>
          <p:nvSpPr>
            <p:cNvPr id="1321" name="Freeform: Shape 1320">
              <a:extLst>
                <a:ext uri="{FF2B5EF4-FFF2-40B4-BE49-F238E27FC236}">
                  <a16:creationId xmlns:a16="http://schemas.microsoft.com/office/drawing/2014/main" id="{03F26949-AB8F-F2F5-992E-251487254EE3}"/>
                </a:ext>
              </a:extLst>
            </p:cNvPr>
            <p:cNvSpPr/>
            <p:nvPr/>
          </p:nvSpPr>
          <p:spPr>
            <a:xfrm>
              <a:off x="5615462" y="3684710"/>
              <a:ext cx="29933" cy="29933"/>
            </a:xfrm>
            <a:custGeom>
              <a:avLst/>
              <a:gdLst>
                <a:gd name="connsiteX0" fmla="*/ 30330 w 29933"/>
                <a:gd name="connsiteY0" fmla="*/ 15211 h 29933"/>
                <a:gd name="connsiteX1" fmla="*/ 15364 w 29933"/>
                <a:gd name="connsiteY1" fmla="*/ 30177 h 29933"/>
                <a:gd name="connsiteX2" fmla="*/ 397 w 29933"/>
                <a:gd name="connsiteY2" fmla="*/ 15211 h 29933"/>
                <a:gd name="connsiteX3" fmla="*/ 15364 w 29933"/>
                <a:gd name="connsiteY3" fmla="*/ 244 h 29933"/>
                <a:gd name="connsiteX4" fmla="*/ 30330 w 29933"/>
                <a:gd name="connsiteY4" fmla="*/ 152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0" y="15211"/>
                  </a:moveTo>
                  <a:cubicBezTo>
                    <a:pt x="30330" y="23476"/>
                    <a:pt x="23630" y="30177"/>
                    <a:pt x="15364" y="30177"/>
                  </a:cubicBezTo>
                  <a:cubicBezTo>
                    <a:pt x="7098" y="30177"/>
                    <a:pt x="397" y="23476"/>
                    <a:pt x="397" y="15211"/>
                  </a:cubicBezTo>
                  <a:cubicBezTo>
                    <a:pt x="397" y="6945"/>
                    <a:pt x="7098" y="244"/>
                    <a:pt x="15364" y="244"/>
                  </a:cubicBezTo>
                  <a:cubicBezTo>
                    <a:pt x="23630" y="244"/>
                    <a:pt x="30330" y="6945"/>
                    <a:pt x="30330" y="15211"/>
                  </a:cubicBezTo>
                  <a:close/>
                </a:path>
              </a:pathLst>
            </a:custGeom>
            <a:solidFill>
              <a:srgbClr val="365B8C"/>
            </a:solidFill>
            <a:ln w="6350" cap="flat">
              <a:noFill/>
              <a:prstDash val="solid"/>
              <a:round/>
            </a:ln>
          </p:spPr>
          <p:txBody>
            <a:bodyPr rtlCol="0" anchor="ctr"/>
            <a:lstStyle/>
            <a:p>
              <a:endParaRPr lang="en-US"/>
            </a:p>
          </p:txBody>
        </p:sp>
        <p:sp>
          <p:nvSpPr>
            <p:cNvPr id="1322" name="Freeform: Shape 1321">
              <a:extLst>
                <a:ext uri="{FF2B5EF4-FFF2-40B4-BE49-F238E27FC236}">
                  <a16:creationId xmlns:a16="http://schemas.microsoft.com/office/drawing/2014/main" id="{CAED1AC9-CABB-B570-A4E7-89A01DF6DFD3}"/>
                </a:ext>
              </a:extLst>
            </p:cNvPr>
            <p:cNvSpPr/>
            <p:nvPr/>
          </p:nvSpPr>
          <p:spPr>
            <a:xfrm>
              <a:off x="5456645" y="3682322"/>
              <a:ext cx="29933" cy="29933"/>
            </a:xfrm>
            <a:custGeom>
              <a:avLst/>
              <a:gdLst>
                <a:gd name="connsiteX0" fmla="*/ 30314 w 29933"/>
                <a:gd name="connsiteY0" fmla="*/ 15210 h 29933"/>
                <a:gd name="connsiteX1" fmla="*/ 15347 w 29933"/>
                <a:gd name="connsiteY1" fmla="*/ 30177 h 29933"/>
                <a:gd name="connsiteX2" fmla="*/ 380 w 29933"/>
                <a:gd name="connsiteY2" fmla="*/ 15210 h 29933"/>
                <a:gd name="connsiteX3" fmla="*/ 15347 w 29933"/>
                <a:gd name="connsiteY3" fmla="*/ 244 h 29933"/>
                <a:gd name="connsiteX4" fmla="*/ 30314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4" y="15210"/>
                  </a:moveTo>
                  <a:cubicBezTo>
                    <a:pt x="30314" y="23476"/>
                    <a:pt x="23613" y="30177"/>
                    <a:pt x="15347" y="30177"/>
                  </a:cubicBezTo>
                  <a:cubicBezTo>
                    <a:pt x="7081" y="30177"/>
                    <a:pt x="380" y="23476"/>
                    <a:pt x="380" y="15210"/>
                  </a:cubicBezTo>
                  <a:cubicBezTo>
                    <a:pt x="380" y="6944"/>
                    <a:pt x="7081" y="244"/>
                    <a:pt x="15347" y="244"/>
                  </a:cubicBezTo>
                  <a:cubicBezTo>
                    <a:pt x="23613" y="244"/>
                    <a:pt x="30314" y="6944"/>
                    <a:pt x="30314" y="15210"/>
                  </a:cubicBezTo>
                  <a:close/>
                </a:path>
              </a:pathLst>
            </a:custGeom>
            <a:solidFill>
              <a:srgbClr val="3C4D8A"/>
            </a:solidFill>
            <a:ln w="6350" cap="flat">
              <a:noFill/>
              <a:prstDash val="solid"/>
              <a:round/>
            </a:ln>
          </p:spPr>
          <p:txBody>
            <a:bodyPr rtlCol="0" anchor="ctr"/>
            <a:lstStyle/>
            <a:p>
              <a:endParaRPr lang="en-US"/>
            </a:p>
          </p:txBody>
        </p:sp>
        <p:sp>
          <p:nvSpPr>
            <p:cNvPr id="1323" name="Freeform: Shape 1322">
              <a:extLst>
                <a:ext uri="{FF2B5EF4-FFF2-40B4-BE49-F238E27FC236}">
                  <a16:creationId xmlns:a16="http://schemas.microsoft.com/office/drawing/2014/main" id="{47ACBA11-D858-93F6-7FE4-7FEE28799AE9}"/>
                </a:ext>
              </a:extLst>
            </p:cNvPr>
            <p:cNvSpPr/>
            <p:nvPr/>
          </p:nvSpPr>
          <p:spPr>
            <a:xfrm>
              <a:off x="5437282" y="3681427"/>
              <a:ext cx="29933" cy="29933"/>
            </a:xfrm>
            <a:custGeom>
              <a:avLst/>
              <a:gdLst>
                <a:gd name="connsiteX0" fmla="*/ 30312 w 29933"/>
                <a:gd name="connsiteY0" fmla="*/ 15210 h 29933"/>
                <a:gd name="connsiteX1" fmla="*/ 15345 w 29933"/>
                <a:gd name="connsiteY1" fmla="*/ 30177 h 29933"/>
                <a:gd name="connsiteX2" fmla="*/ 378 w 29933"/>
                <a:gd name="connsiteY2" fmla="*/ 15210 h 29933"/>
                <a:gd name="connsiteX3" fmla="*/ 15345 w 29933"/>
                <a:gd name="connsiteY3" fmla="*/ 244 h 29933"/>
                <a:gd name="connsiteX4" fmla="*/ 30312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2" y="15210"/>
                  </a:moveTo>
                  <a:cubicBezTo>
                    <a:pt x="30312" y="23476"/>
                    <a:pt x="23611" y="30177"/>
                    <a:pt x="15345" y="30177"/>
                  </a:cubicBezTo>
                  <a:cubicBezTo>
                    <a:pt x="7079" y="30177"/>
                    <a:pt x="378" y="23476"/>
                    <a:pt x="378" y="15210"/>
                  </a:cubicBezTo>
                  <a:cubicBezTo>
                    <a:pt x="378" y="6944"/>
                    <a:pt x="7079" y="244"/>
                    <a:pt x="15345" y="244"/>
                  </a:cubicBezTo>
                  <a:cubicBezTo>
                    <a:pt x="23611" y="244"/>
                    <a:pt x="30312" y="6944"/>
                    <a:pt x="30312" y="15210"/>
                  </a:cubicBezTo>
                  <a:close/>
                </a:path>
              </a:pathLst>
            </a:custGeom>
            <a:solidFill>
              <a:srgbClr val="404387"/>
            </a:solidFill>
            <a:ln w="6350" cap="flat">
              <a:noFill/>
              <a:prstDash val="solid"/>
              <a:round/>
            </a:ln>
          </p:spPr>
          <p:txBody>
            <a:bodyPr rtlCol="0" anchor="ctr"/>
            <a:lstStyle/>
            <a:p>
              <a:endParaRPr lang="en-US"/>
            </a:p>
          </p:txBody>
        </p:sp>
        <p:sp>
          <p:nvSpPr>
            <p:cNvPr id="1324" name="Freeform: Shape 1323">
              <a:extLst>
                <a:ext uri="{FF2B5EF4-FFF2-40B4-BE49-F238E27FC236}">
                  <a16:creationId xmlns:a16="http://schemas.microsoft.com/office/drawing/2014/main" id="{C011214F-4D67-5ECB-4FCC-760918E38D6B}"/>
                </a:ext>
              </a:extLst>
            </p:cNvPr>
            <p:cNvSpPr/>
            <p:nvPr/>
          </p:nvSpPr>
          <p:spPr>
            <a:xfrm>
              <a:off x="5615186" y="3669960"/>
              <a:ext cx="29933" cy="29933"/>
            </a:xfrm>
            <a:custGeom>
              <a:avLst/>
              <a:gdLst>
                <a:gd name="connsiteX0" fmla="*/ 30330 w 29933"/>
                <a:gd name="connsiteY0" fmla="*/ 15209 h 29933"/>
                <a:gd name="connsiteX1" fmla="*/ 15364 w 29933"/>
                <a:gd name="connsiteY1" fmla="*/ 30176 h 29933"/>
                <a:gd name="connsiteX2" fmla="*/ 397 w 29933"/>
                <a:gd name="connsiteY2" fmla="*/ 15209 h 29933"/>
                <a:gd name="connsiteX3" fmla="*/ 15364 w 29933"/>
                <a:gd name="connsiteY3" fmla="*/ 242 h 29933"/>
                <a:gd name="connsiteX4" fmla="*/ 30330 w 29933"/>
                <a:gd name="connsiteY4" fmla="*/ 15209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0" y="15209"/>
                  </a:moveTo>
                  <a:cubicBezTo>
                    <a:pt x="30330" y="23475"/>
                    <a:pt x="23630" y="30176"/>
                    <a:pt x="15364" y="30176"/>
                  </a:cubicBezTo>
                  <a:cubicBezTo>
                    <a:pt x="7098" y="30176"/>
                    <a:pt x="397" y="23475"/>
                    <a:pt x="397" y="15209"/>
                  </a:cubicBezTo>
                  <a:cubicBezTo>
                    <a:pt x="397" y="6943"/>
                    <a:pt x="7098" y="242"/>
                    <a:pt x="15364" y="242"/>
                  </a:cubicBezTo>
                  <a:cubicBezTo>
                    <a:pt x="23630" y="242"/>
                    <a:pt x="30330" y="6943"/>
                    <a:pt x="30330" y="15209"/>
                  </a:cubicBezTo>
                  <a:close/>
                </a:path>
              </a:pathLst>
            </a:custGeom>
            <a:solidFill>
              <a:srgbClr val="345E8D"/>
            </a:solidFill>
            <a:ln w="6350" cap="flat">
              <a:noFill/>
              <a:prstDash val="solid"/>
              <a:round/>
            </a:ln>
          </p:spPr>
          <p:txBody>
            <a:bodyPr rtlCol="0" anchor="ctr"/>
            <a:lstStyle/>
            <a:p>
              <a:endParaRPr lang="en-US"/>
            </a:p>
          </p:txBody>
        </p:sp>
        <p:sp>
          <p:nvSpPr>
            <p:cNvPr id="1325" name="Freeform: Shape 1324">
              <a:extLst>
                <a:ext uri="{FF2B5EF4-FFF2-40B4-BE49-F238E27FC236}">
                  <a16:creationId xmlns:a16="http://schemas.microsoft.com/office/drawing/2014/main" id="{75D48DA1-9B95-9F75-D237-8F41DF3557FA}"/>
                </a:ext>
              </a:extLst>
            </p:cNvPr>
            <p:cNvSpPr/>
            <p:nvPr/>
          </p:nvSpPr>
          <p:spPr>
            <a:xfrm>
              <a:off x="5496386" y="3689266"/>
              <a:ext cx="29933" cy="29933"/>
            </a:xfrm>
            <a:custGeom>
              <a:avLst/>
              <a:gdLst>
                <a:gd name="connsiteX0" fmla="*/ 30318 w 29933"/>
                <a:gd name="connsiteY0" fmla="*/ 15211 h 29933"/>
                <a:gd name="connsiteX1" fmla="*/ 15351 w 29933"/>
                <a:gd name="connsiteY1" fmla="*/ 30178 h 29933"/>
                <a:gd name="connsiteX2" fmla="*/ 385 w 29933"/>
                <a:gd name="connsiteY2" fmla="*/ 15211 h 29933"/>
                <a:gd name="connsiteX3" fmla="*/ 15351 w 29933"/>
                <a:gd name="connsiteY3" fmla="*/ 244 h 29933"/>
                <a:gd name="connsiteX4" fmla="*/ 30318 w 29933"/>
                <a:gd name="connsiteY4" fmla="*/ 15211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8" y="15211"/>
                  </a:moveTo>
                  <a:cubicBezTo>
                    <a:pt x="30318" y="23477"/>
                    <a:pt x="23617" y="30178"/>
                    <a:pt x="15351" y="30178"/>
                  </a:cubicBezTo>
                  <a:cubicBezTo>
                    <a:pt x="7085" y="30178"/>
                    <a:pt x="385" y="23477"/>
                    <a:pt x="385" y="15211"/>
                  </a:cubicBezTo>
                  <a:cubicBezTo>
                    <a:pt x="385" y="6945"/>
                    <a:pt x="7085" y="244"/>
                    <a:pt x="15351" y="244"/>
                  </a:cubicBezTo>
                  <a:cubicBezTo>
                    <a:pt x="23617" y="244"/>
                    <a:pt x="30318" y="6945"/>
                    <a:pt x="30318" y="15211"/>
                  </a:cubicBezTo>
                  <a:close/>
                </a:path>
              </a:pathLst>
            </a:custGeom>
            <a:solidFill>
              <a:srgbClr val="472B7A"/>
            </a:solidFill>
            <a:ln w="6350" cap="flat">
              <a:noFill/>
              <a:prstDash val="solid"/>
              <a:round/>
            </a:ln>
          </p:spPr>
          <p:txBody>
            <a:bodyPr rtlCol="0" anchor="ctr"/>
            <a:lstStyle/>
            <a:p>
              <a:endParaRPr lang="en-US"/>
            </a:p>
          </p:txBody>
        </p:sp>
        <p:sp>
          <p:nvSpPr>
            <p:cNvPr id="1326" name="Freeform: Shape 1325">
              <a:extLst>
                <a:ext uri="{FF2B5EF4-FFF2-40B4-BE49-F238E27FC236}">
                  <a16:creationId xmlns:a16="http://schemas.microsoft.com/office/drawing/2014/main" id="{60779E41-F707-5C0D-5601-73DF36BFC1B6}"/>
                </a:ext>
              </a:extLst>
            </p:cNvPr>
            <p:cNvSpPr/>
            <p:nvPr/>
          </p:nvSpPr>
          <p:spPr>
            <a:xfrm>
              <a:off x="5373834" y="3682013"/>
              <a:ext cx="29933" cy="29933"/>
            </a:xfrm>
            <a:custGeom>
              <a:avLst/>
              <a:gdLst>
                <a:gd name="connsiteX0" fmla="*/ 30305 w 29933"/>
                <a:gd name="connsiteY0" fmla="*/ 15210 h 29933"/>
                <a:gd name="connsiteX1" fmla="*/ 15338 w 29933"/>
                <a:gd name="connsiteY1" fmla="*/ 30177 h 29933"/>
                <a:gd name="connsiteX2" fmla="*/ 372 w 29933"/>
                <a:gd name="connsiteY2" fmla="*/ 15210 h 29933"/>
                <a:gd name="connsiteX3" fmla="*/ 15338 w 29933"/>
                <a:gd name="connsiteY3" fmla="*/ 244 h 29933"/>
                <a:gd name="connsiteX4" fmla="*/ 30305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05" y="15210"/>
                  </a:moveTo>
                  <a:cubicBezTo>
                    <a:pt x="30305" y="23476"/>
                    <a:pt x="23604" y="30177"/>
                    <a:pt x="15338" y="30177"/>
                  </a:cubicBezTo>
                  <a:cubicBezTo>
                    <a:pt x="7073" y="30177"/>
                    <a:pt x="372" y="23476"/>
                    <a:pt x="372" y="15210"/>
                  </a:cubicBezTo>
                  <a:cubicBezTo>
                    <a:pt x="372" y="6944"/>
                    <a:pt x="7073" y="244"/>
                    <a:pt x="15338" y="244"/>
                  </a:cubicBezTo>
                  <a:cubicBezTo>
                    <a:pt x="23604" y="244"/>
                    <a:pt x="30305" y="6944"/>
                    <a:pt x="30305" y="15210"/>
                  </a:cubicBezTo>
                  <a:close/>
                </a:path>
              </a:pathLst>
            </a:custGeom>
            <a:solidFill>
              <a:srgbClr val="482374"/>
            </a:solidFill>
            <a:ln w="6350" cap="flat">
              <a:noFill/>
              <a:prstDash val="solid"/>
              <a:round/>
            </a:ln>
          </p:spPr>
          <p:txBody>
            <a:bodyPr rtlCol="0" anchor="ctr"/>
            <a:lstStyle/>
            <a:p>
              <a:endParaRPr lang="en-US"/>
            </a:p>
          </p:txBody>
        </p:sp>
        <p:sp>
          <p:nvSpPr>
            <p:cNvPr id="1327" name="Freeform: Shape 1326">
              <a:extLst>
                <a:ext uri="{FF2B5EF4-FFF2-40B4-BE49-F238E27FC236}">
                  <a16:creationId xmlns:a16="http://schemas.microsoft.com/office/drawing/2014/main" id="{DEB6C5EB-C2B3-B2C9-F78B-22AABEE50E82}"/>
                </a:ext>
              </a:extLst>
            </p:cNvPr>
            <p:cNvSpPr/>
            <p:nvPr/>
          </p:nvSpPr>
          <p:spPr>
            <a:xfrm>
              <a:off x="5480486" y="3683120"/>
              <a:ext cx="29933" cy="29933"/>
            </a:xfrm>
            <a:custGeom>
              <a:avLst/>
              <a:gdLst>
                <a:gd name="connsiteX0" fmla="*/ 30316 w 29933"/>
                <a:gd name="connsiteY0" fmla="*/ 15210 h 29933"/>
                <a:gd name="connsiteX1" fmla="*/ 15350 w 29933"/>
                <a:gd name="connsiteY1" fmla="*/ 30177 h 29933"/>
                <a:gd name="connsiteX2" fmla="*/ 383 w 29933"/>
                <a:gd name="connsiteY2" fmla="*/ 15210 h 29933"/>
                <a:gd name="connsiteX3" fmla="*/ 15350 w 29933"/>
                <a:gd name="connsiteY3" fmla="*/ 244 h 29933"/>
                <a:gd name="connsiteX4" fmla="*/ 30316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6" y="15210"/>
                  </a:moveTo>
                  <a:cubicBezTo>
                    <a:pt x="30316" y="23476"/>
                    <a:pt x="23615" y="30177"/>
                    <a:pt x="15350" y="30177"/>
                  </a:cubicBezTo>
                  <a:cubicBezTo>
                    <a:pt x="7084" y="30177"/>
                    <a:pt x="383" y="23476"/>
                    <a:pt x="383" y="15210"/>
                  </a:cubicBezTo>
                  <a:cubicBezTo>
                    <a:pt x="383" y="6945"/>
                    <a:pt x="7084" y="244"/>
                    <a:pt x="15350" y="244"/>
                  </a:cubicBezTo>
                  <a:cubicBezTo>
                    <a:pt x="23615" y="244"/>
                    <a:pt x="30316" y="6945"/>
                    <a:pt x="30316" y="15210"/>
                  </a:cubicBezTo>
                  <a:close/>
                </a:path>
              </a:pathLst>
            </a:custGeom>
            <a:solidFill>
              <a:srgbClr val="472C7B"/>
            </a:solidFill>
            <a:ln w="6350" cap="flat">
              <a:noFill/>
              <a:prstDash val="solid"/>
              <a:round/>
            </a:ln>
          </p:spPr>
          <p:txBody>
            <a:bodyPr rtlCol="0" anchor="ctr"/>
            <a:lstStyle/>
            <a:p>
              <a:endParaRPr lang="en-US"/>
            </a:p>
          </p:txBody>
        </p:sp>
        <p:sp>
          <p:nvSpPr>
            <p:cNvPr id="1328" name="Freeform: Shape 1327">
              <a:extLst>
                <a:ext uri="{FF2B5EF4-FFF2-40B4-BE49-F238E27FC236}">
                  <a16:creationId xmlns:a16="http://schemas.microsoft.com/office/drawing/2014/main" id="{50253D64-A95D-D9C6-8213-7C7BF5C10430}"/>
                </a:ext>
              </a:extLst>
            </p:cNvPr>
            <p:cNvSpPr/>
            <p:nvPr/>
          </p:nvSpPr>
          <p:spPr>
            <a:xfrm>
              <a:off x="5569160" y="3680607"/>
              <a:ext cx="29933" cy="29933"/>
            </a:xfrm>
            <a:custGeom>
              <a:avLst/>
              <a:gdLst>
                <a:gd name="connsiteX0" fmla="*/ 30326 w 29933"/>
                <a:gd name="connsiteY0" fmla="*/ 15210 h 29933"/>
                <a:gd name="connsiteX1" fmla="*/ 15359 w 29933"/>
                <a:gd name="connsiteY1" fmla="*/ 30177 h 29933"/>
                <a:gd name="connsiteX2" fmla="*/ 392 w 29933"/>
                <a:gd name="connsiteY2" fmla="*/ 15210 h 29933"/>
                <a:gd name="connsiteX3" fmla="*/ 15359 w 29933"/>
                <a:gd name="connsiteY3" fmla="*/ 243 h 29933"/>
                <a:gd name="connsiteX4" fmla="*/ 30326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6" y="15210"/>
                  </a:moveTo>
                  <a:cubicBezTo>
                    <a:pt x="30326" y="23476"/>
                    <a:pt x="23625" y="30177"/>
                    <a:pt x="15359" y="30177"/>
                  </a:cubicBezTo>
                  <a:cubicBezTo>
                    <a:pt x="7093" y="30177"/>
                    <a:pt x="392" y="23476"/>
                    <a:pt x="392" y="15210"/>
                  </a:cubicBezTo>
                  <a:cubicBezTo>
                    <a:pt x="392" y="6944"/>
                    <a:pt x="7093" y="243"/>
                    <a:pt x="15359" y="243"/>
                  </a:cubicBezTo>
                  <a:cubicBezTo>
                    <a:pt x="23625" y="243"/>
                    <a:pt x="30326" y="6944"/>
                    <a:pt x="30326" y="15210"/>
                  </a:cubicBezTo>
                  <a:close/>
                </a:path>
              </a:pathLst>
            </a:custGeom>
            <a:solidFill>
              <a:srgbClr val="3E4888"/>
            </a:solidFill>
            <a:ln w="6350" cap="flat">
              <a:noFill/>
              <a:prstDash val="solid"/>
              <a:round/>
            </a:ln>
          </p:spPr>
          <p:txBody>
            <a:bodyPr rtlCol="0" anchor="ctr"/>
            <a:lstStyle/>
            <a:p>
              <a:endParaRPr lang="en-US"/>
            </a:p>
          </p:txBody>
        </p:sp>
        <p:sp>
          <p:nvSpPr>
            <p:cNvPr id="1329" name="Freeform: Shape 1328">
              <a:extLst>
                <a:ext uri="{FF2B5EF4-FFF2-40B4-BE49-F238E27FC236}">
                  <a16:creationId xmlns:a16="http://schemas.microsoft.com/office/drawing/2014/main" id="{40833117-D69C-6CE8-21FF-1B7B635CC532}"/>
                </a:ext>
              </a:extLst>
            </p:cNvPr>
            <p:cNvSpPr/>
            <p:nvPr/>
          </p:nvSpPr>
          <p:spPr>
            <a:xfrm>
              <a:off x="5722069" y="3664561"/>
              <a:ext cx="29933" cy="29933"/>
            </a:xfrm>
            <a:custGeom>
              <a:avLst/>
              <a:gdLst>
                <a:gd name="connsiteX0" fmla="*/ 30342 w 29933"/>
                <a:gd name="connsiteY0" fmla="*/ 15208 h 29933"/>
                <a:gd name="connsiteX1" fmla="*/ 15375 w 29933"/>
                <a:gd name="connsiteY1" fmla="*/ 30175 h 29933"/>
                <a:gd name="connsiteX2" fmla="*/ 408 w 29933"/>
                <a:gd name="connsiteY2" fmla="*/ 15208 h 29933"/>
                <a:gd name="connsiteX3" fmla="*/ 15375 w 29933"/>
                <a:gd name="connsiteY3" fmla="*/ 242 h 29933"/>
                <a:gd name="connsiteX4" fmla="*/ 30342 w 29933"/>
                <a:gd name="connsiteY4" fmla="*/ 152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2" y="15208"/>
                  </a:moveTo>
                  <a:cubicBezTo>
                    <a:pt x="30342" y="23474"/>
                    <a:pt x="23641" y="30175"/>
                    <a:pt x="15375" y="30175"/>
                  </a:cubicBezTo>
                  <a:cubicBezTo>
                    <a:pt x="7109" y="30175"/>
                    <a:pt x="408" y="23474"/>
                    <a:pt x="408" y="15208"/>
                  </a:cubicBezTo>
                  <a:cubicBezTo>
                    <a:pt x="408" y="6943"/>
                    <a:pt x="7109" y="242"/>
                    <a:pt x="15375" y="242"/>
                  </a:cubicBezTo>
                  <a:cubicBezTo>
                    <a:pt x="23641" y="242"/>
                    <a:pt x="30342" y="6943"/>
                    <a:pt x="30342" y="15208"/>
                  </a:cubicBezTo>
                  <a:close/>
                </a:path>
              </a:pathLst>
            </a:custGeom>
            <a:solidFill>
              <a:srgbClr val="37588C"/>
            </a:solidFill>
            <a:ln w="6350" cap="flat">
              <a:noFill/>
              <a:prstDash val="solid"/>
              <a:round/>
            </a:ln>
          </p:spPr>
          <p:txBody>
            <a:bodyPr rtlCol="0" anchor="ctr"/>
            <a:lstStyle/>
            <a:p>
              <a:endParaRPr lang="en-US"/>
            </a:p>
          </p:txBody>
        </p:sp>
        <p:sp>
          <p:nvSpPr>
            <p:cNvPr id="1330" name="Freeform: Shape 1329">
              <a:extLst>
                <a:ext uri="{FF2B5EF4-FFF2-40B4-BE49-F238E27FC236}">
                  <a16:creationId xmlns:a16="http://schemas.microsoft.com/office/drawing/2014/main" id="{6287CE3F-8438-E6DE-AF70-8AF1292826D9}"/>
                </a:ext>
              </a:extLst>
            </p:cNvPr>
            <p:cNvSpPr/>
            <p:nvPr/>
          </p:nvSpPr>
          <p:spPr>
            <a:xfrm>
              <a:off x="5474248" y="3676157"/>
              <a:ext cx="29933" cy="29933"/>
            </a:xfrm>
            <a:custGeom>
              <a:avLst/>
              <a:gdLst>
                <a:gd name="connsiteX0" fmla="*/ 30316 w 29933"/>
                <a:gd name="connsiteY0" fmla="*/ 15210 h 29933"/>
                <a:gd name="connsiteX1" fmla="*/ 15349 w 29933"/>
                <a:gd name="connsiteY1" fmla="*/ 30176 h 29933"/>
                <a:gd name="connsiteX2" fmla="*/ 382 w 29933"/>
                <a:gd name="connsiteY2" fmla="*/ 15210 h 29933"/>
                <a:gd name="connsiteX3" fmla="*/ 15349 w 29933"/>
                <a:gd name="connsiteY3" fmla="*/ 243 h 29933"/>
                <a:gd name="connsiteX4" fmla="*/ 30316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6" y="15210"/>
                  </a:moveTo>
                  <a:cubicBezTo>
                    <a:pt x="30316" y="23475"/>
                    <a:pt x="23615" y="30176"/>
                    <a:pt x="15349" y="30176"/>
                  </a:cubicBezTo>
                  <a:cubicBezTo>
                    <a:pt x="7083" y="30176"/>
                    <a:pt x="382" y="23475"/>
                    <a:pt x="382" y="15210"/>
                  </a:cubicBezTo>
                  <a:cubicBezTo>
                    <a:pt x="382" y="6944"/>
                    <a:pt x="7083" y="243"/>
                    <a:pt x="15349" y="243"/>
                  </a:cubicBezTo>
                  <a:cubicBezTo>
                    <a:pt x="23615" y="243"/>
                    <a:pt x="30316" y="6944"/>
                    <a:pt x="30316" y="15210"/>
                  </a:cubicBezTo>
                  <a:close/>
                </a:path>
              </a:pathLst>
            </a:custGeom>
            <a:solidFill>
              <a:srgbClr val="414286"/>
            </a:solidFill>
            <a:ln w="6350" cap="flat">
              <a:noFill/>
              <a:prstDash val="solid"/>
              <a:round/>
            </a:ln>
          </p:spPr>
          <p:txBody>
            <a:bodyPr rtlCol="0" anchor="ctr"/>
            <a:lstStyle/>
            <a:p>
              <a:endParaRPr lang="en-US"/>
            </a:p>
          </p:txBody>
        </p:sp>
        <p:sp>
          <p:nvSpPr>
            <p:cNvPr id="1331" name="Freeform: Shape 1330">
              <a:extLst>
                <a:ext uri="{FF2B5EF4-FFF2-40B4-BE49-F238E27FC236}">
                  <a16:creationId xmlns:a16="http://schemas.microsoft.com/office/drawing/2014/main" id="{71AFAC6E-05C8-1B47-8607-D5E2A58D184A}"/>
                </a:ext>
              </a:extLst>
            </p:cNvPr>
            <p:cNvSpPr/>
            <p:nvPr/>
          </p:nvSpPr>
          <p:spPr>
            <a:xfrm>
              <a:off x="5610365" y="3653580"/>
              <a:ext cx="29933" cy="29933"/>
            </a:xfrm>
            <a:custGeom>
              <a:avLst/>
              <a:gdLst>
                <a:gd name="connsiteX0" fmla="*/ 30330 w 29933"/>
                <a:gd name="connsiteY0" fmla="*/ 15207 h 29933"/>
                <a:gd name="connsiteX1" fmla="*/ 15363 w 29933"/>
                <a:gd name="connsiteY1" fmla="*/ 30174 h 29933"/>
                <a:gd name="connsiteX2" fmla="*/ 397 w 29933"/>
                <a:gd name="connsiteY2" fmla="*/ 15207 h 29933"/>
                <a:gd name="connsiteX3" fmla="*/ 15363 w 29933"/>
                <a:gd name="connsiteY3" fmla="*/ 241 h 29933"/>
                <a:gd name="connsiteX4" fmla="*/ 30330 w 29933"/>
                <a:gd name="connsiteY4" fmla="*/ 152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0" y="15207"/>
                  </a:moveTo>
                  <a:cubicBezTo>
                    <a:pt x="30330" y="23473"/>
                    <a:pt x="23629" y="30174"/>
                    <a:pt x="15363" y="30174"/>
                  </a:cubicBezTo>
                  <a:cubicBezTo>
                    <a:pt x="7097" y="30174"/>
                    <a:pt x="397" y="23473"/>
                    <a:pt x="397" y="15207"/>
                  </a:cubicBezTo>
                  <a:cubicBezTo>
                    <a:pt x="397" y="6941"/>
                    <a:pt x="7097" y="241"/>
                    <a:pt x="15363" y="241"/>
                  </a:cubicBezTo>
                  <a:cubicBezTo>
                    <a:pt x="23629" y="241"/>
                    <a:pt x="30330" y="6941"/>
                    <a:pt x="30330" y="15207"/>
                  </a:cubicBezTo>
                  <a:close/>
                </a:path>
              </a:pathLst>
            </a:custGeom>
            <a:solidFill>
              <a:srgbClr val="31648D"/>
            </a:solidFill>
            <a:ln w="6350" cap="flat">
              <a:noFill/>
              <a:prstDash val="solid"/>
              <a:round/>
            </a:ln>
          </p:spPr>
          <p:txBody>
            <a:bodyPr rtlCol="0" anchor="ctr"/>
            <a:lstStyle/>
            <a:p>
              <a:endParaRPr lang="en-US"/>
            </a:p>
          </p:txBody>
        </p:sp>
        <p:sp>
          <p:nvSpPr>
            <p:cNvPr id="1332" name="Freeform: Shape 1331">
              <a:extLst>
                <a:ext uri="{FF2B5EF4-FFF2-40B4-BE49-F238E27FC236}">
                  <a16:creationId xmlns:a16="http://schemas.microsoft.com/office/drawing/2014/main" id="{28147D4B-8163-DFAA-21F5-2E640BA736A3}"/>
                </a:ext>
              </a:extLst>
            </p:cNvPr>
            <p:cNvSpPr/>
            <p:nvPr/>
          </p:nvSpPr>
          <p:spPr>
            <a:xfrm>
              <a:off x="5417724" y="3676129"/>
              <a:ext cx="29933" cy="29933"/>
            </a:xfrm>
            <a:custGeom>
              <a:avLst/>
              <a:gdLst>
                <a:gd name="connsiteX0" fmla="*/ 30310 w 29933"/>
                <a:gd name="connsiteY0" fmla="*/ 15210 h 29933"/>
                <a:gd name="connsiteX1" fmla="*/ 15343 w 29933"/>
                <a:gd name="connsiteY1" fmla="*/ 30176 h 29933"/>
                <a:gd name="connsiteX2" fmla="*/ 376 w 29933"/>
                <a:gd name="connsiteY2" fmla="*/ 15210 h 29933"/>
                <a:gd name="connsiteX3" fmla="*/ 15343 w 29933"/>
                <a:gd name="connsiteY3" fmla="*/ 243 h 29933"/>
                <a:gd name="connsiteX4" fmla="*/ 30310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0" y="15210"/>
                  </a:moveTo>
                  <a:cubicBezTo>
                    <a:pt x="30310" y="23475"/>
                    <a:pt x="23609" y="30176"/>
                    <a:pt x="15343" y="30176"/>
                  </a:cubicBezTo>
                  <a:cubicBezTo>
                    <a:pt x="7077" y="30176"/>
                    <a:pt x="376" y="23475"/>
                    <a:pt x="376" y="15210"/>
                  </a:cubicBezTo>
                  <a:cubicBezTo>
                    <a:pt x="376" y="6944"/>
                    <a:pt x="7077" y="243"/>
                    <a:pt x="15343" y="243"/>
                  </a:cubicBezTo>
                  <a:cubicBezTo>
                    <a:pt x="23609" y="243"/>
                    <a:pt x="30310" y="6944"/>
                    <a:pt x="30310" y="15210"/>
                  </a:cubicBezTo>
                  <a:close/>
                </a:path>
              </a:pathLst>
            </a:custGeom>
            <a:solidFill>
              <a:srgbClr val="482374"/>
            </a:solidFill>
            <a:ln w="6350" cap="flat">
              <a:noFill/>
              <a:prstDash val="solid"/>
              <a:round/>
            </a:ln>
          </p:spPr>
          <p:txBody>
            <a:bodyPr rtlCol="0" anchor="ctr"/>
            <a:lstStyle/>
            <a:p>
              <a:endParaRPr lang="en-US"/>
            </a:p>
          </p:txBody>
        </p:sp>
        <p:sp>
          <p:nvSpPr>
            <p:cNvPr id="1333" name="Freeform: Shape 1332">
              <a:extLst>
                <a:ext uri="{FF2B5EF4-FFF2-40B4-BE49-F238E27FC236}">
                  <a16:creationId xmlns:a16="http://schemas.microsoft.com/office/drawing/2014/main" id="{FF8B4F7C-69F7-81D5-71E6-BD49464BC40F}"/>
                </a:ext>
              </a:extLst>
            </p:cNvPr>
            <p:cNvSpPr/>
            <p:nvPr/>
          </p:nvSpPr>
          <p:spPr>
            <a:xfrm>
              <a:off x="5697400" y="3642464"/>
              <a:ext cx="29933" cy="29933"/>
            </a:xfrm>
            <a:custGeom>
              <a:avLst/>
              <a:gdLst>
                <a:gd name="connsiteX0" fmla="*/ 30339 w 29933"/>
                <a:gd name="connsiteY0" fmla="*/ 15206 h 29933"/>
                <a:gd name="connsiteX1" fmla="*/ 15372 w 29933"/>
                <a:gd name="connsiteY1" fmla="*/ 30173 h 29933"/>
                <a:gd name="connsiteX2" fmla="*/ 406 w 29933"/>
                <a:gd name="connsiteY2" fmla="*/ 15206 h 29933"/>
                <a:gd name="connsiteX3" fmla="*/ 15372 w 29933"/>
                <a:gd name="connsiteY3" fmla="*/ 239 h 29933"/>
                <a:gd name="connsiteX4" fmla="*/ 30339 w 29933"/>
                <a:gd name="connsiteY4" fmla="*/ 152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9" y="15206"/>
                  </a:moveTo>
                  <a:cubicBezTo>
                    <a:pt x="30339" y="23472"/>
                    <a:pt x="23638" y="30173"/>
                    <a:pt x="15372" y="30173"/>
                  </a:cubicBezTo>
                  <a:cubicBezTo>
                    <a:pt x="7107" y="30173"/>
                    <a:pt x="406" y="23472"/>
                    <a:pt x="406" y="15206"/>
                  </a:cubicBezTo>
                  <a:cubicBezTo>
                    <a:pt x="406" y="6940"/>
                    <a:pt x="7107" y="239"/>
                    <a:pt x="15372" y="239"/>
                  </a:cubicBezTo>
                  <a:cubicBezTo>
                    <a:pt x="23638" y="239"/>
                    <a:pt x="30339" y="6940"/>
                    <a:pt x="30339" y="15206"/>
                  </a:cubicBezTo>
                  <a:close/>
                </a:path>
              </a:pathLst>
            </a:custGeom>
            <a:solidFill>
              <a:srgbClr val="31668D"/>
            </a:solidFill>
            <a:ln w="6350" cap="flat">
              <a:noFill/>
              <a:prstDash val="solid"/>
              <a:round/>
            </a:ln>
          </p:spPr>
          <p:txBody>
            <a:bodyPr rtlCol="0" anchor="ctr"/>
            <a:lstStyle/>
            <a:p>
              <a:endParaRPr lang="en-US"/>
            </a:p>
          </p:txBody>
        </p:sp>
        <p:sp>
          <p:nvSpPr>
            <p:cNvPr id="1334" name="Freeform: Shape 1333">
              <a:extLst>
                <a:ext uri="{FF2B5EF4-FFF2-40B4-BE49-F238E27FC236}">
                  <a16:creationId xmlns:a16="http://schemas.microsoft.com/office/drawing/2014/main" id="{DD911704-E0B3-B612-517B-FAE17A1A5D64}"/>
                </a:ext>
              </a:extLst>
            </p:cNvPr>
            <p:cNvSpPr/>
            <p:nvPr/>
          </p:nvSpPr>
          <p:spPr>
            <a:xfrm>
              <a:off x="5588873" y="3657649"/>
              <a:ext cx="29933" cy="29933"/>
            </a:xfrm>
            <a:custGeom>
              <a:avLst/>
              <a:gdLst>
                <a:gd name="connsiteX0" fmla="*/ 30328 w 29933"/>
                <a:gd name="connsiteY0" fmla="*/ 15208 h 29933"/>
                <a:gd name="connsiteX1" fmla="*/ 15361 w 29933"/>
                <a:gd name="connsiteY1" fmla="*/ 30174 h 29933"/>
                <a:gd name="connsiteX2" fmla="*/ 394 w 29933"/>
                <a:gd name="connsiteY2" fmla="*/ 15208 h 29933"/>
                <a:gd name="connsiteX3" fmla="*/ 15361 w 29933"/>
                <a:gd name="connsiteY3" fmla="*/ 241 h 29933"/>
                <a:gd name="connsiteX4" fmla="*/ 30328 w 29933"/>
                <a:gd name="connsiteY4" fmla="*/ 15208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8" y="15208"/>
                  </a:moveTo>
                  <a:cubicBezTo>
                    <a:pt x="30328" y="23474"/>
                    <a:pt x="23627" y="30174"/>
                    <a:pt x="15361" y="30174"/>
                  </a:cubicBezTo>
                  <a:cubicBezTo>
                    <a:pt x="7095" y="30174"/>
                    <a:pt x="394" y="23474"/>
                    <a:pt x="394" y="15208"/>
                  </a:cubicBezTo>
                  <a:cubicBezTo>
                    <a:pt x="394" y="6942"/>
                    <a:pt x="7095" y="241"/>
                    <a:pt x="15361" y="241"/>
                  </a:cubicBezTo>
                  <a:cubicBezTo>
                    <a:pt x="23627" y="241"/>
                    <a:pt x="30328" y="6942"/>
                    <a:pt x="30328" y="15208"/>
                  </a:cubicBezTo>
                  <a:close/>
                </a:path>
              </a:pathLst>
            </a:custGeom>
            <a:solidFill>
              <a:srgbClr val="3A528B"/>
            </a:solidFill>
            <a:ln w="6350" cap="flat">
              <a:noFill/>
              <a:prstDash val="solid"/>
              <a:round/>
            </a:ln>
          </p:spPr>
          <p:txBody>
            <a:bodyPr rtlCol="0" anchor="ctr"/>
            <a:lstStyle/>
            <a:p>
              <a:endParaRPr lang="en-US"/>
            </a:p>
          </p:txBody>
        </p:sp>
        <p:sp>
          <p:nvSpPr>
            <p:cNvPr id="1335" name="Freeform: Shape 1334">
              <a:extLst>
                <a:ext uri="{FF2B5EF4-FFF2-40B4-BE49-F238E27FC236}">
                  <a16:creationId xmlns:a16="http://schemas.microsoft.com/office/drawing/2014/main" id="{D365BA53-D1DF-22F2-8BBF-554AF10117C4}"/>
                </a:ext>
              </a:extLst>
            </p:cNvPr>
            <p:cNvSpPr/>
            <p:nvPr/>
          </p:nvSpPr>
          <p:spPr>
            <a:xfrm>
              <a:off x="5468399" y="3675112"/>
              <a:ext cx="29933" cy="29933"/>
            </a:xfrm>
            <a:custGeom>
              <a:avLst/>
              <a:gdLst>
                <a:gd name="connsiteX0" fmla="*/ 30315 w 29933"/>
                <a:gd name="connsiteY0" fmla="*/ 15210 h 29933"/>
                <a:gd name="connsiteX1" fmla="*/ 15348 w 29933"/>
                <a:gd name="connsiteY1" fmla="*/ 30176 h 29933"/>
                <a:gd name="connsiteX2" fmla="*/ 382 w 29933"/>
                <a:gd name="connsiteY2" fmla="*/ 15210 h 29933"/>
                <a:gd name="connsiteX3" fmla="*/ 15348 w 29933"/>
                <a:gd name="connsiteY3" fmla="*/ 243 h 29933"/>
                <a:gd name="connsiteX4" fmla="*/ 30315 w 29933"/>
                <a:gd name="connsiteY4" fmla="*/ 15210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15" y="15210"/>
                  </a:moveTo>
                  <a:cubicBezTo>
                    <a:pt x="30315" y="23475"/>
                    <a:pt x="23614" y="30176"/>
                    <a:pt x="15348" y="30176"/>
                  </a:cubicBezTo>
                  <a:cubicBezTo>
                    <a:pt x="7082" y="30176"/>
                    <a:pt x="382" y="23475"/>
                    <a:pt x="382" y="15210"/>
                  </a:cubicBezTo>
                  <a:cubicBezTo>
                    <a:pt x="382" y="6944"/>
                    <a:pt x="7082" y="243"/>
                    <a:pt x="15348" y="243"/>
                  </a:cubicBezTo>
                  <a:cubicBezTo>
                    <a:pt x="23614" y="243"/>
                    <a:pt x="30315" y="6944"/>
                    <a:pt x="30315" y="15210"/>
                  </a:cubicBezTo>
                  <a:close/>
                </a:path>
              </a:pathLst>
            </a:custGeom>
            <a:solidFill>
              <a:srgbClr val="45347F"/>
            </a:solidFill>
            <a:ln w="6350" cap="flat">
              <a:noFill/>
              <a:prstDash val="solid"/>
              <a:round/>
            </a:ln>
          </p:spPr>
          <p:txBody>
            <a:bodyPr rtlCol="0" anchor="ctr"/>
            <a:lstStyle/>
            <a:p>
              <a:endParaRPr lang="en-US"/>
            </a:p>
          </p:txBody>
        </p:sp>
        <p:sp>
          <p:nvSpPr>
            <p:cNvPr id="1336" name="Freeform: Shape 1335">
              <a:extLst>
                <a:ext uri="{FF2B5EF4-FFF2-40B4-BE49-F238E27FC236}">
                  <a16:creationId xmlns:a16="http://schemas.microsoft.com/office/drawing/2014/main" id="{514EDF01-90FF-97B3-D81B-71824BC2A347}"/>
                </a:ext>
              </a:extLst>
            </p:cNvPr>
            <p:cNvSpPr/>
            <p:nvPr/>
          </p:nvSpPr>
          <p:spPr>
            <a:xfrm>
              <a:off x="6064923" y="3618820"/>
              <a:ext cx="29933" cy="29933"/>
            </a:xfrm>
            <a:custGeom>
              <a:avLst/>
              <a:gdLst>
                <a:gd name="connsiteX0" fmla="*/ 30378 w 29933"/>
                <a:gd name="connsiteY0" fmla="*/ 15204 h 29933"/>
                <a:gd name="connsiteX1" fmla="*/ 15411 w 29933"/>
                <a:gd name="connsiteY1" fmla="*/ 30170 h 29933"/>
                <a:gd name="connsiteX2" fmla="*/ 444 w 29933"/>
                <a:gd name="connsiteY2" fmla="*/ 15204 h 29933"/>
                <a:gd name="connsiteX3" fmla="*/ 15411 w 29933"/>
                <a:gd name="connsiteY3" fmla="*/ 237 h 29933"/>
                <a:gd name="connsiteX4" fmla="*/ 30378 w 29933"/>
                <a:gd name="connsiteY4" fmla="*/ 15204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78" y="15204"/>
                  </a:moveTo>
                  <a:cubicBezTo>
                    <a:pt x="30378" y="23469"/>
                    <a:pt x="23677" y="30170"/>
                    <a:pt x="15411" y="30170"/>
                  </a:cubicBezTo>
                  <a:cubicBezTo>
                    <a:pt x="7145" y="30170"/>
                    <a:pt x="444" y="23469"/>
                    <a:pt x="444" y="15204"/>
                  </a:cubicBezTo>
                  <a:cubicBezTo>
                    <a:pt x="444" y="6938"/>
                    <a:pt x="7145" y="237"/>
                    <a:pt x="15411" y="237"/>
                  </a:cubicBezTo>
                  <a:cubicBezTo>
                    <a:pt x="23677" y="237"/>
                    <a:pt x="30378" y="6938"/>
                    <a:pt x="30378" y="15204"/>
                  </a:cubicBezTo>
                  <a:close/>
                </a:path>
              </a:pathLst>
            </a:custGeom>
            <a:solidFill>
              <a:srgbClr val="1E9D88"/>
            </a:solidFill>
            <a:ln w="6350" cap="flat">
              <a:noFill/>
              <a:prstDash val="solid"/>
              <a:round/>
            </a:ln>
          </p:spPr>
          <p:txBody>
            <a:bodyPr rtlCol="0" anchor="ctr"/>
            <a:lstStyle/>
            <a:p>
              <a:endParaRPr lang="en-US"/>
            </a:p>
          </p:txBody>
        </p:sp>
        <p:sp>
          <p:nvSpPr>
            <p:cNvPr id="1337" name="Freeform: Shape 1336">
              <a:extLst>
                <a:ext uri="{FF2B5EF4-FFF2-40B4-BE49-F238E27FC236}">
                  <a16:creationId xmlns:a16="http://schemas.microsoft.com/office/drawing/2014/main" id="{F7EF84F8-CCC0-DE72-416E-3B8A4DF9C307}"/>
                </a:ext>
              </a:extLst>
            </p:cNvPr>
            <p:cNvSpPr/>
            <p:nvPr/>
          </p:nvSpPr>
          <p:spPr>
            <a:xfrm>
              <a:off x="5710486" y="3650235"/>
              <a:ext cx="29933" cy="29933"/>
            </a:xfrm>
            <a:custGeom>
              <a:avLst/>
              <a:gdLst>
                <a:gd name="connsiteX0" fmla="*/ 30340 w 29933"/>
                <a:gd name="connsiteY0" fmla="*/ 15207 h 29933"/>
                <a:gd name="connsiteX1" fmla="*/ 15374 w 29933"/>
                <a:gd name="connsiteY1" fmla="*/ 30174 h 29933"/>
                <a:gd name="connsiteX2" fmla="*/ 407 w 29933"/>
                <a:gd name="connsiteY2" fmla="*/ 15207 h 29933"/>
                <a:gd name="connsiteX3" fmla="*/ 15374 w 29933"/>
                <a:gd name="connsiteY3" fmla="*/ 240 h 29933"/>
                <a:gd name="connsiteX4" fmla="*/ 30340 w 29933"/>
                <a:gd name="connsiteY4" fmla="*/ 152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40" y="15207"/>
                  </a:moveTo>
                  <a:cubicBezTo>
                    <a:pt x="30340" y="23473"/>
                    <a:pt x="23640" y="30174"/>
                    <a:pt x="15374" y="30174"/>
                  </a:cubicBezTo>
                  <a:cubicBezTo>
                    <a:pt x="7108" y="30174"/>
                    <a:pt x="407" y="23473"/>
                    <a:pt x="407" y="15207"/>
                  </a:cubicBezTo>
                  <a:cubicBezTo>
                    <a:pt x="407" y="6941"/>
                    <a:pt x="7108" y="240"/>
                    <a:pt x="15374" y="240"/>
                  </a:cubicBezTo>
                  <a:cubicBezTo>
                    <a:pt x="23640" y="240"/>
                    <a:pt x="30340" y="6941"/>
                    <a:pt x="30340" y="15207"/>
                  </a:cubicBezTo>
                  <a:close/>
                </a:path>
              </a:pathLst>
            </a:custGeom>
            <a:solidFill>
              <a:srgbClr val="38568B"/>
            </a:solidFill>
            <a:ln w="6350" cap="flat">
              <a:noFill/>
              <a:prstDash val="solid"/>
              <a:round/>
            </a:ln>
          </p:spPr>
          <p:txBody>
            <a:bodyPr rtlCol="0" anchor="ctr"/>
            <a:lstStyle/>
            <a:p>
              <a:endParaRPr lang="en-US"/>
            </a:p>
          </p:txBody>
        </p:sp>
        <p:sp>
          <p:nvSpPr>
            <p:cNvPr id="1338" name="Freeform: Shape 1337">
              <a:extLst>
                <a:ext uri="{FF2B5EF4-FFF2-40B4-BE49-F238E27FC236}">
                  <a16:creationId xmlns:a16="http://schemas.microsoft.com/office/drawing/2014/main" id="{1B7ACF95-BFED-5F5B-5DF5-5CB05F88A72A}"/>
                </a:ext>
              </a:extLst>
            </p:cNvPr>
            <p:cNvSpPr/>
            <p:nvPr/>
          </p:nvSpPr>
          <p:spPr>
            <a:xfrm>
              <a:off x="5600893" y="3640237"/>
              <a:ext cx="29933" cy="29933"/>
            </a:xfrm>
            <a:custGeom>
              <a:avLst/>
              <a:gdLst>
                <a:gd name="connsiteX0" fmla="*/ 30329 w 29933"/>
                <a:gd name="connsiteY0" fmla="*/ 15206 h 29933"/>
                <a:gd name="connsiteX1" fmla="*/ 15362 w 29933"/>
                <a:gd name="connsiteY1" fmla="*/ 30173 h 29933"/>
                <a:gd name="connsiteX2" fmla="*/ 396 w 29933"/>
                <a:gd name="connsiteY2" fmla="*/ 15206 h 29933"/>
                <a:gd name="connsiteX3" fmla="*/ 15362 w 29933"/>
                <a:gd name="connsiteY3" fmla="*/ 239 h 29933"/>
                <a:gd name="connsiteX4" fmla="*/ 30329 w 29933"/>
                <a:gd name="connsiteY4" fmla="*/ 15206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29" y="15206"/>
                  </a:moveTo>
                  <a:cubicBezTo>
                    <a:pt x="30329" y="23472"/>
                    <a:pt x="23628" y="30173"/>
                    <a:pt x="15362" y="30173"/>
                  </a:cubicBezTo>
                  <a:cubicBezTo>
                    <a:pt x="7096" y="30173"/>
                    <a:pt x="396" y="23472"/>
                    <a:pt x="396" y="15206"/>
                  </a:cubicBezTo>
                  <a:cubicBezTo>
                    <a:pt x="396" y="6940"/>
                    <a:pt x="7096" y="239"/>
                    <a:pt x="15362" y="239"/>
                  </a:cubicBezTo>
                  <a:cubicBezTo>
                    <a:pt x="23628" y="239"/>
                    <a:pt x="30329" y="6940"/>
                    <a:pt x="30329" y="15206"/>
                  </a:cubicBezTo>
                  <a:close/>
                </a:path>
              </a:pathLst>
            </a:custGeom>
            <a:solidFill>
              <a:srgbClr val="37598C"/>
            </a:solidFill>
            <a:ln w="6350" cap="flat">
              <a:noFill/>
              <a:prstDash val="solid"/>
              <a:round/>
            </a:ln>
          </p:spPr>
          <p:txBody>
            <a:bodyPr rtlCol="0" anchor="ctr"/>
            <a:lstStyle/>
            <a:p>
              <a:endParaRPr lang="en-US"/>
            </a:p>
          </p:txBody>
        </p:sp>
        <p:sp>
          <p:nvSpPr>
            <p:cNvPr id="1339" name="Freeform: Shape 1338">
              <a:extLst>
                <a:ext uri="{FF2B5EF4-FFF2-40B4-BE49-F238E27FC236}">
                  <a16:creationId xmlns:a16="http://schemas.microsoft.com/office/drawing/2014/main" id="{00976EE1-8027-CA06-253B-A884494FD322}"/>
                </a:ext>
              </a:extLst>
            </p:cNvPr>
            <p:cNvSpPr/>
            <p:nvPr/>
          </p:nvSpPr>
          <p:spPr>
            <a:xfrm>
              <a:off x="5672413" y="3646248"/>
              <a:ext cx="29933" cy="29933"/>
            </a:xfrm>
            <a:custGeom>
              <a:avLst/>
              <a:gdLst>
                <a:gd name="connsiteX0" fmla="*/ 30336 w 29933"/>
                <a:gd name="connsiteY0" fmla="*/ 15207 h 29933"/>
                <a:gd name="connsiteX1" fmla="*/ 15370 w 29933"/>
                <a:gd name="connsiteY1" fmla="*/ 30173 h 29933"/>
                <a:gd name="connsiteX2" fmla="*/ 403 w 29933"/>
                <a:gd name="connsiteY2" fmla="*/ 15207 h 29933"/>
                <a:gd name="connsiteX3" fmla="*/ 15370 w 29933"/>
                <a:gd name="connsiteY3" fmla="*/ 240 h 29933"/>
                <a:gd name="connsiteX4" fmla="*/ 30336 w 29933"/>
                <a:gd name="connsiteY4" fmla="*/ 15207 h 29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3" h="29933">
                  <a:moveTo>
                    <a:pt x="30336" y="15207"/>
                  </a:moveTo>
                  <a:cubicBezTo>
                    <a:pt x="30336" y="23472"/>
                    <a:pt x="23636" y="30173"/>
                    <a:pt x="15370" y="30173"/>
                  </a:cubicBezTo>
                  <a:cubicBezTo>
                    <a:pt x="7104" y="30173"/>
                    <a:pt x="403" y="23472"/>
                    <a:pt x="403" y="15207"/>
                  </a:cubicBezTo>
                  <a:cubicBezTo>
                    <a:pt x="403" y="6941"/>
                    <a:pt x="7104" y="240"/>
                    <a:pt x="15370" y="240"/>
                  </a:cubicBezTo>
                  <a:cubicBezTo>
                    <a:pt x="23636" y="240"/>
                    <a:pt x="30336" y="6941"/>
                    <a:pt x="30336" y="15207"/>
                  </a:cubicBezTo>
                  <a:close/>
                </a:path>
              </a:pathLst>
            </a:custGeom>
            <a:solidFill>
              <a:srgbClr val="414286"/>
            </a:solidFill>
            <a:ln w="6350" cap="flat">
              <a:noFill/>
              <a:prstDash val="solid"/>
              <a:round/>
            </a:ln>
          </p:spPr>
          <p:txBody>
            <a:bodyPr rtlCol="0" anchor="ctr"/>
            <a:lstStyle/>
            <a:p>
              <a:endParaRPr lang="en-US"/>
            </a:p>
          </p:txBody>
        </p:sp>
        <p:grpSp>
          <p:nvGrpSpPr>
            <p:cNvPr id="1340" name="Graphic 7471">
              <a:extLst>
                <a:ext uri="{FF2B5EF4-FFF2-40B4-BE49-F238E27FC236}">
                  <a16:creationId xmlns:a16="http://schemas.microsoft.com/office/drawing/2014/main" id="{8D39B8FC-E3BC-40EB-3895-8E87133B1517}"/>
                </a:ext>
              </a:extLst>
            </p:cNvPr>
            <p:cNvGrpSpPr/>
            <p:nvPr/>
          </p:nvGrpSpPr>
          <p:grpSpPr>
            <a:xfrm>
              <a:off x="5219700" y="3633787"/>
              <a:ext cx="1295400" cy="1295400"/>
              <a:chOff x="5219700" y="3633787"/>
              <a:chExt cx="1295400" cy="1295400"/>
            </a:xfrm>
          </p:grpSpPr>
          <p:sp>
            <p:nvSpPr>
              <p:cNvPr id="1373" name="Freeform: Shape 1372">
                <a:extLst>
                  <a:ext uri="{FF2B5EF4-FFF2-40B4-BE49-F238E27FC236}">
                    <a16:creationId xmlns:a16="http://schemas.microsoft.com/office/drawing/2014/main" id="{ABC6EEA4-6710-2910-75CF-B2279CFE43F5}"/>
                  </a:ext>
                </a:extLst>
              </p:cNvPr>
              <p:cNvSpPr/>
              <p:nvPr/>
            </p:nvSpPr>
            <p:spPr>
              <a:xfrm>
                <a:off x="5219700" y="4929187"/>
                <a:ext cx="1295400" cy="9525"/>
              </a:xfrm>
              <a:custGeom>
                <a:avLst/>
                <a:gdLst>
                  <a:gd name="connsiteX0" fmla="*/ 0 w 1295400"/>
                  <a:gd name="connsiteY0" fmla="*/ 0 h 9525"/>
                  <a:gd name="connsiteX1" fmla="*/ 1295400 w 1295400"/>
                  <a:gd name="connsiteY1" fmla="*/ 0 h 9525"/>
                </a:gdLst>
                <a:ahLst/>
                <a:cxnLst>
                  <a:cxn ang="0">
                    <a:pos x="connsiteX0" y="connsiteY0"/>
                  </a:cxn>
                  <a:cxn ang="0">
                    <a:pos x="connsiteX1" y="connsiteY1"/>
                  </a:cxn>
                </a:cxnLst>
                <a:rect l="l" t="t" r="r" b="b"/>
                <a:pathLst>
                  <a:path w="1295400" h="9525">
                    <a:moveTo>
                      <a:pt x="0" y="0"/>
                    </a:moveTo>
                    <a:lnTo>
                      <a:pt x="1295400" y="0"/>
                    </a:lnTo>
                  </a:path>
                </a:pathLst>
              </a:custGeom>
              <a:ln w="12700" cap="sq">
                <a:solidFill>
                  <a:srgbClr val="262626"/>
                </a:solidFill>
                <a:prstDash val="solid"/>
                <a:round/>
              </a:ln>
            </p:spPr>
            <p:txBody>
              <a:bodyPr rtlCol="0" anchor="ctr"/>
              <a:lstStyle/>
              <a:p>
                <a:endParaRPr lang="en-US"/>
              </a:p>
            </p:txBody>
          </p:sp>
          <p:sp>
            <p:nvSpPr>
              <p:cNvPr id="1374" name="Freeform: Shape 1373">
                <a:extLst>
                  <a:ext uri="{FF2B5EF4-FFF2-40B4-BE49-F238E27FC236}">
                    <a16:creationId xmlns:a16="http://schemas.microsoft.com/office/drawing/2014/main" id="{BD575DC2-B9A6-BB6C-1FAB-E0E6108D5F3E}"/>
                  </a:ext>
                </a:extLst>
              </p:cNvPr>
              <p:cNvSpPr/>
              <p:nvPr/>
            </p:nvSpPr>
            <p:spPr>
              <a:xfrm>
                <a:off x="5219700" y="3633787"/>
                <a:ext cx="1295400" cy="9525"/>
              </a:xfrm>
              <a:custGeom>
                <a:avLst/>
                <a:gdLst>
                  <a:gd name="connsiteX0" fmla="*/ 0 w 1295400"/>
                  <a:gd name="connsiteY0" fmla="*/ 0 h 9525"/>
                  <a:gd name="connsiteX1" fmla="*/ 1295400 w 1295400"/>
                  <a:gd name="connsiteY1" fmla="*/ 0 h 9525"/>
                </a:gdLst>
                <a:ahLst/>
                <a:cxnLst>
                  <a:cxn ang="0">
                    <a:pos x="connsiteX0" y="connsiteY0"/>
                  </a:cxn>
                  <a:cxn ang="0">
                    <a:pos x="connsiteX1" y="connsiteY1"/>
                  </a:cxn>
                </a:cxnLst>
                <a:rect l="l" t="t" r="r" b="b"/>
                <a:pathLst>
                  <a:path w="1295400" h="9525">
                    <a:moveTo>
                      <a:pt x="0" y="0"/>
                    </a:moveTo>
                    <a:lnTo>
                      <a:pt x="1295400" y="0"/>
                    </a:lnTo>
                  </a:path>
                </a:pathLst>
              </a:custGeom>
              <a:ln w="12700" cap="sq">
                <a:solidFill>
                  <a:srgbClr val="262626"/>
                </a:solidFill>
                <a:prstDash val="solid"/>
                <a:round/>
              </a:ln>
            </p:spPr>
            <p:txBody>
              <a:bodyPr rtlCol="0" anchor="ctr"/>
              <a:lstStyle/>
              <a:p>
                <a:endParaRPr lang="en-US"/>
              </a:p>
            </p:txBody>
          </p:sp>
          <p:sp>
            <p:nvSpPr>
              <p:cNvPr id="1375" name="Freeform: Shape 1374">
                <a:extLst>
                  <a:ext uri="{FF2B5EF4-FFF2-40B4-BE49-F238E27FC236}">
                    <a16:creationId xmlns:a16="http://schemas.microsoft.com/office/drawing/2014/main" id="{166F3594-D9A8-D6DA-8D8D-266791A24F11}"/>
                  </a:ext>
                </a:extLst>
              </p:cNvPr>
              <p:cNvSpPr/>
              <p:nvPr/>
            </p:nvSpPr>
            <p:spPr>
              <a:xfrm>
                <a:off x="5435600" y="4916233"/>
                <a:ext cx="9525" cy="12954"/>
              </a:xfrm>
              <a:custGeom>
                <a:avLst/>
                <a:gdLst>
                  <a:gd name="connsiteX0" fmla="*/ 0 w 9525"/>
                  <a:gd name="connsiteY0" fmla="*/ 12954 h 12954"/>
                  <a:gd name="connsiteX1" fmla="*/ 0 w 9525"/>
                  <a:gd name="connsiteY1" fmla="*/ 0 h 12954"/>
                </a:gdLst>
                <a:ahLst/>
                <a:cxnLst>
                  <a:cxn ang="0">
                    <a:pos x="connsiteX0" y="connsiteY0"/>
                  </a:cxn>
                  <a:cxn ang="0">
                    <a:pos x="connsiteX1" y="connsiteY1"/>
                  </a:cxn>
                </a:cxnLst>
                <a:rect l="l" t="t" r="r" b="b"/>
                <a:pathLst>
                  <a:path w="9525" h="12954">
                    <a:moveTo>
                      <a:pt x="0" y="12954"/>
                    </a:moveTo>
                    <a:lnTo>
                      <a:pt x="0" y="0"/>
                    </a:lnTo>
                  </a:path>
                </a:pathLst>
              </a:custGeom>
              <a:ln w="12700" cap="sq">
                <a:solidFill>
                  <a:srgbClr val="262626"/>
                </a:solidFill>
                <a:prstDash val="solid"/>
                <a:round/>
              </a:ln>
            </p:spPr>
            <p:txBody>
              <a:bodyPr rtlCol="0" anchor="ctr"/>
              <a:lstStyle/>
              <a:p>
                <a:endParaRPr lang="en-US"/>
              </a:p>
            </p:txBody>
          </p:sp>
          <p:sp>
            <p:nvSpPr>
              <p:cNvPr id="1376" name="Freeform: Shape 1375">
                <a:extLst>
                  <a:ext uri="{FF2B5EF4-FFF2-40B4-BE49-F238E27FC236}">
                    <a16:creationId xmlns:a16="http://schemas.microsoft.com/office/drawing/2014/main" id="{363149B8-EC19-5A65-D7F0-35F7729ADC89}"/>
                  </a:ext>
                </a:extLst>
              </p:cNvPr>
              <p:cNvSpPr/>
              <p:nvPr/>
            </p:nvSpPr>
            <p:spPr>
              <a:xfrm>
                <a:off x="5867400" y="4916233"/>
                <a:ext cx="9525" cy="12954"/>
              </a:xfrm>
              <a:custGeom>
                <a:avLst/>
                <a:gdLst>
                  <a:gd name="connsiteX0" fmla="*/ 0 w 9525"/>
                  <a:gd name="connsiteY0" fmla="*/ 12954 h 12954"/>
                  <a:gd name="connsiteX1" fmla="*/ 0 w 9525"/>
                  <a:gd name="connsiteY1" fmla="*/ 0 h 12954"/>
                </a:gdLst>
                <a:ahLst/>
                <a:cxnLst>
                  <a:cxn ang="0">
                    <a:pos x="connsiteX0" y="connsiteY0"/>
                  </a:cxn>
                  <a:cxn ang="0">
                    <a:pos x="connsiteX1" y="connsiteY1"/>
                  </a:cxn>
                </a:cxnLst>
                <a:rect l="l" t="t" r="r" b="b"/>
                <a:pathLst>
                  <a:path w="9525" h="12954">
                    <a:moveTo>
                      <a:pt x="0" y="12954"/>
                    </a:moveTo>
                    <a:lnTo>
                      <a:pt x="0" y="0"/>
                    </a:lnTo>
                  </a:path>
                </a:pathLst>
              </a:custGeom>
              <a:ln w="12700" cap="sq">
                <a:solidFill>
                  <a:srgbClr val="262626"/>
                </a:solidFill>
                <a:prstDash val="solid"/>
                <a:round/>
              </a:ln>
            </p:spPr>
            <p:txBody>
              <a:bodyPr rtlCol="0" anchor="ctr"/>
              <a:lstStyle/>
              <a:p>
                <a:endParaRPr lang="en-US"/>
              </a:p>
            </p:txBody>
          </p:sp>
          <p:sp>
            <p:nvSpPr>
              <p:cNvPr id="1377" name="Freeform: Shape 1376">
                <a:extLst>
                  <a:ext uri="{FF2B5EF4-FFF2-40B4-BE49-F238E27FC236}">
                    <a16:creationId xmlns:a16="http://schemas.microsoft.com/office/drawing/2014/main" id="{F03C3237-1F85-E74B-C460-CCBA959D21D8}"/>
                  </a:ext>
                </a:extLst>
              </p:cNvPr>
              <p:cNvSpPr/>
              <p:nvPr/>
            </p:nvSpPr>
            <p:spPr>
              <a:xfrm>
                <a:off x="6299199" y="4916233"/>
                <a:ext cx="9525" cy="12954"/>
              </a:xfrm>
              <a:custGeom>
                <a:avLst/>
                <a:gdLst>
                  <a:gd name="connsiteX0" fmla="*/ 0 w 9525"/>
                  <a:gd name="connsiteY0" fmla="*/ 12954 h 12954"/>
                  <a:gd name="connsiteX1" fmla="*/ 0 w 9525"/>
                  <a:gd name="connsiteY1" fmla="*/ 0 h 12954"/>
                </a:gdLst>
                <a:ahLst/>
                <a:cxnLst>
                  <a:cxn ang="0">
                    <a:pos x="connsiteX0" y="connsiteY0"/>
                  </a:cxn>
                  <a:cxn ang="0">
                    <a:pos x="connsiteX1" y="connsiteY1"/>
                  </a:cxn>
                </a:cxnLst>
                <a:rect l="l" t="t" r="r" b="b"/>
                <a:pathLst>
                  <a:path w="9525" h="12954">
                    <a:moveTo>
                      <a:pt x="0" y="12954"/>
                    </a:moveTo>
                    <a:lnTo>
                      <a:pt x="0" y="0"/>
                    </a:lnTo>
                  </a:path>
                </a:pathLst>
              </a:custGeom>
              <a:ln w="12700" cap="sq">
                <a:solidFill>
                  <a:srgbClr val="262626"/>
                </a:solidFill>
                <a:prstDash val="solid"/>
                <a:round/>
              </a:ln>
            </p:spPr>
            <p:txBody>
              <a:bodyPr rtlCol="0" anchor="ctr"/>
              <a:lstStyle/>
              <a:p>
                <a:endParaRPr lang="en-US"/>
              </a:p>
            </p:txBody>
          </p:sp>
          <p:sp>
            <p:nvSpPr>
              <p:cNvPr id="1378" name="Freeform: Shape 1377">
                <a:extLst>
                  <a:ext uri="{FF2B5EF4-FFF2-40B4-BE49-F238E27FC236}">
                    <a16:creationId xmlns:a16="http://schemas.microsoft.com/office/drawing/2014/main" id="{0BC4CBD1-DA53-2849-107F-19B5CF927E3E}"/>
                  </a:ext>
                </a:extLst>
              </p:cNvPr>
              <p:cNvSpPr/>
              <p:nvPr/>
            </p:nvSpPr>
            <p:spPr>
              <a:xfrm>
                <a:off x="5435600" y="3633787"/>
                <a:ext cx="9525" cy="12954"/>
              </a:xfrm>
              <a:custGeom>
                <a:avLst/>
                <a:gdLst>
                  <a:gd name="connsiteX0" fmla="*/ 0 w 9525"/>
                  <a:gd name="connsiteY0" fmla="*/ 0 h 12954"/>
                  <a:gd name="connsiteX1" fmla="*/ 0 w 9525"/>
                  <a:gd name="connsiteY1" fmla="*/ 12954 h 12954"/>
                </a:gdLst>
                <a:ahLst/>
                <a:cxnLst>
                  <a:cxn ang="0">
                    <a:pos x="connsiteX0" y="connsiteY0"/>
                  </a:cxn>
                  <a:cxn ang="0">
                    <a:pos x="connsiteX1" y="connsiteY1"/>
                  </a:cxn>
                </a:cxnLst>
                <a:rect l="l" t="t" r="r" b="b"/>
                <a:pathLst>
                  <a:path w="9525" h="12954">
                    <a:moveTo>
                      <a:pt x="0" y="0"/>
                    </a:moveTo>
                    <a:lnTo>
                      <a:pt x="0" y="12954"/>
                    </a:lnTo>
                  </a:path>
                </a:pathLst>
              </a:custGeom>
              <a:ln w="12700" cap="sq">
                <a:solidFill>
                  <a:srgbClr val="262626"/>
                </a:solidFill>
                <a:prstDash val="solid"/>
                <a:round/>
              </a:ln>
            </p:spPr>
            <p:txBody>
              <a:bodyPr rtlCol="0" anchor="ctr"/>
              <a:lstStyle/>
              <a:p>
                <a:endParaRPr lang="en-US"/>
              </a:p>
            </p:txBody>
          </p:sp>
          <p:sp>
            <p:nvSpPr>
              <p:cNvPr id="1379" name="Freeform: Shape 1378">
                <a:extLst>
                  <a:ext uri="{FF2B5EF4-FFF2-40B4-BE49-F238E27FC236}">
                    <a16:creationId xmlns:a16="http://schemas.microsoft.com/office/drawing/2014/main" id="{5A0C6330-1D0F-FB88-A10A-97AD1BD948F0}"/>
                  </a:ext>
                </a:extLst>
              </p:cNvPr>
              <p:cNvSpPr/>
              <p:nvPr/>
            </p:nvSpPr>
            <p:spPr>
              <a:xfrm>
                <a:off x="5867400" y="3633787"/>
                <a:ext cx="9525" cy="12954"/>
              </a:xfrm>
              <a:custGeom>
                <a:avLst/>
                <a:gdLst>
                  <a:gd name="connsiteX0" fmla="*/ 0 w 9525"/>
                  <a:gd name="connsiteY0" fmla="*/ 0 h 12954"/>
                  <a:gd name="connsiteX1" fmla="*/ 0 w 9525"/>
                  <a:gd name="connsiteY1" fmla="*/ 12954 h 12954"/>
                </a:gdLst>
                <a:ahLst/>
                <a:cxnLst>
                  <a:cxn ang="0">
                    <a:pos x="connsiteX0" y="connsiteY0"/>
                  </a:cxn>
                  <a:cxn ang="0">
                    <a:pos x="connsiteX1" y="connsiteY1"/>
                  </a:cxn>
                </a:cxnLst>
                <a:rect l="l" t="t" r="r" b="b"/>
                <a:pathLst>
                  <a:path w="9525" h="12954">
                    <a:moveTo>
                      <a:pt x="0" y="0"/>
                    </a:moveTo>
                    <a:lnTo>
                      <a:pt x="0" y="12954"/>
                    </a:lnTo>
                  </a:path>
                </a:pathLst>
              </a:custGeom>
              <a:ln w="12700" cap="sq">
                <a:solidFill>
                  <a:srgbClr val="262626"/>
                </a:solidFill>
                <a:prstDash val="solid"/>
                <a:round/>
              </a:ln>
            </p:spPr>
            <p:txBody>
              <a:bodyPr rtlCol="0" anchor="ctr"/>
              <a:lstStyle/>
              <a:p>
                <a:endParaRPr lang="en-US"/>
              </a:p>
            </p:txBody>
          </p:sp>
          <p:sp>
            <p:nvSpPr>
              <p:cNvPr id="1380" name="Freeform: Shape 1379">
                <a:extLst>
                  <a:ext uri="{FF2B5EF4-FFF2-40B4-BE49-F238E27FC236}">
                    <a16:creationId xmlns:a16="http://schemas.microsoft.com/office/drawing/2014/main" id="{40E3C17F-DC1A-3A8A-2B8A-FD45BC0CD337}"/>
                  </a:ext>
                </a:extLst>
              </p:cNvPr>
              <p:cNvSpPr/>
              <p:nvPr/>
            </p:nvSpPr>
            <p:spPr>
              <a:xfrm>
                <a:off x="6299199" y="3633787"/>
                <a:ext cx="9525" cy="12954"/>
              </a:xfrm>
              <a:custGeom>
                <a:avLst/>
                <a:gdLst>
                  <a:gd name="connsiteX0" fmla="*/ 0 w 9525"/>
                  <a:gd name="connsiteY0" fmla="*/ 0 h 12954"/>
                  <a:gd name="connsiteX1" fmla="*/ 0 w 9525"/>
                  <a:gd name="connsiteY1" fmla="*/ 12954 h 12954"/>
                </a:gdLst>
                <a:ahLst/>
                <a:cxnLst>
                  <a:cxn ang="0">
                    <a:pos x="connsiteX0" y="connsiteY0"/>
                  </a:cxn>
                  <a:cxn ang="0">
                    <a:pos x="connsiteX1" y="connsiteY1"/>
                  </a:cxn>
                </a:cxnLst>
                <a:rect l="l" t="t" r="r" b="b"/>
                <a:pathLst>
                  <a:path w="9525" h="12954">
                    <a:moveTo>
                      <a:pt x="0" y="0"/>
                    </a:moveTo>
                    <a:lnTo>
                      <a:pt x="0" y="12954"/>
                    </a:lnTo>
                  </a:path>
                </a:pathLst>
              </a:custGeom>
              <a:ln w="12700" cap="sq">
                <a:solidFill>
                  <a:srgbClr val="262626"/>
                </a:solidFill>
                <a:prstDash val="solid"/>
                <a:round/>
              </a:ln>
            </p:spPr>
            <p:txBody>
              <a:bodyPr rtlCol="0" anchor="ctr"/>
              <a:lstStyle/>
              <a:p>
                <a:endParaRPr lang="en-US"/>
              </a:p>
            </p:txBody>
          </p:sp>
        </p:grpSp>
        <p:sp>
          <p:nvSpPr>
            <p:cNvPr id="1341" name="Freeform: Shape 1340">
              <a:extLst>
                <a:ext uri="{FF2B5EF4-FFF2-40B4-BE49-F238E27FC236}">
                  <a16:creationId xmlns:a16="http://schemas.microsoft.com/office/drawing/2014/main" id="{6522FB96-0F0C-33A9-117E-515EF7105BC5}"/>
                </a:ext>
              </a:extLst>
            </p:cNvPr>
            <p:cNvSpPr/>
            <p:nvPr/>
          </p:nvSpPr>
          <p:spPr>
            <a:xfrm>
              <a:off x="5373885" y="5075429"/>
              <a:ext cx="40332" cy="9376"/>
            </a:xfrm>
            <a:custGeom>
              <a:avLst/>
              <a:gdLst>
                <a:gd name="connsiteX0" fmla="*/ 377 w 40332"/>
                <a:gd name="connsiteY0" fmla="*/ 9755 h 9376"/>
                <a:gd name="connsiteX1" fmla="*/ 377 w 40332"/>
                <a:gd name="connsiteY1" fmla="*/ 379 h 9376"/>
                <a:gd name="connsiteX2" fmla="*/ 40709 w 40332"/>
                <a:gd name="connsiteY2" fmla="*/ 379 h 9376"/>
                <a:gd name="connsiteX3" fmla="*/ 40709 w 40332"/>
                <a:gd name="connsiteY3" fmla="*/ 9755 h 9376"/>
                <a:gd name="connsiteX4" fmla="*/ 377 w 40332"/>
                <a:gd name="connsiteY4" fmla="*/ 9755 h 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2" h="9376">
                  <a:moveTo>
                    <a:pt x="377" y="9755"/>
                  </a:moveTo>
                  <a:lnTo>
                    <a:pt x="377" y="379"/>
                  </a:lnTo>
                  <a:lnTo>
                    <a:pt x="40709" y="379"/>
                  </a:lnTo>
                  <a:lnTo>
                    <a:pt x="40709" y="9755"/>
                  </a:lnTo>
                  <a:lnTo>
                    <a:pt x="377" y="9755"/>
                  </a:lnTo>
                  <a:close/>
                </a:path>
              </a:pathLst>
            </a:custGeom>
            <a:solidFill>
              <a:srgbClr val="262626"/>
            </a:solidFill>
            <a:ln w="9525" cap="sq">
              <a:noFill/>
              <a:prstDash val="solid"/>
              <a:miter/>
            </a:ln>
          </p:spPr>
          <p:txBody>
            <a:bodyPr rtlCol="0" anchor="ctr"/>
            <a:lstStyle/>
            <a:p>
              <a:endParaRPr lang="en-US"/>
            </a:p>
          </p:txBody>
        </p:sp>
        <p:sp>
          <p:nvSpPr>
            <p:cNvPr id="1342" name="Freeform: Shape 1341">
              <a:extLst>
                <a:ext uri="{FF2B5EF4-FFF2-40B4-BE49-F238E27FC236}">
                  <a16:creationId xmlns:a16="http://schemas.microsoft.com/office/drawing/2014/main" id="{580F7B71-94E2-11AB-9EDF-FAAA7D8161A3}"/>
                </a:ext>
              </a:extLst>
            </p:cNvPr>
            <p:cNvSpPr/>
            <p:nvPr/>
          </p:nvSpPr>
          <p:spPr>
            <a:xfrm>
              <a:off x="5430490" y="5011582"/>
              <a:ext cx="60871" cy="101500"/>
            </a:xfrm>
            <a:custGeom>
              <a:avLst/>
              <a:gdLst>
                <a:gd name="connsiteX0" fmla="*/ 377 w 60871"/>
                <a:gd name="connsiteY0" fmla="*/ 101879 h 101500"/>
                <a:gd name="connsiteX1" fmla="*/ 377 w 60871"/>
                <a:gd name="connsiteY1" fmla="*/ 97712 h 101500"/>
                <a:gd name="connsiteX2" fmla="*/ 675 w 60871"/>
                <a:gd name="connsiteY2" fmla="*/ 96968 h 101500"/>
                <a:gd name="connsiteX3" fmla="*/ 24339 w 60871"/>
                <a:gd name="connsiteY3" fmla="*/ 70774 h 101500"/>
                <a:gd name="connsiteX4" fmla="*/ 33045 w 60871"/>
                <a:gd name="connsiteY4" fmla="*/ 61026 h 101500"/>
                <a:gd name="connsiteX5" fmla="*/ 39667 w 60871"/>
                <a:gd name="connsiteY5" fmla="*/ 51948 h 101500"/>
                <a:gd name="connsiteX6" fmla="*/ 44877 w 60871"/>
                <a:gd name="connsiteY6" fmla="*/ 41455 h 101500"/>
                <a:gd name="connsiteX7" fmla="*/ 46811 w 60871"/>
                <a:gd name="connsiteY7" fmla="*/ 30144 h 101500"/>
                <a:gd name="connsiteX8" fmla="*/ 44504 w 60871"/>
                <a:gd name="connsiteY8" fmla="*/ 18238 h 101500"/>
                <a:gd name="connsiteX9" fmla="*/ 37584 w 60871"/>
                <a:gd name="connsiteY9" fmla="*/ 9160 h 101500"/>
                <a:gd name="connsiteX10" fmla="*/ 26570 w 60871"/>
                <a:gd name="connsiteY10" fmla="*/ 5737 h 101500"/>
                <a:gd name="connsiteX11" fmla="*/ 14590 w 60871"/>
                <a:gd name="connsiteY11" fmla="*/ 9681 h 101500"/>
                <a:gd name="connsiteX12" fmla="*/ 7223 w 60871"/>
                <a:gd name="connsiteY12" fmla="*/ 20024 h 101500"/>
                <a:gd name="connsiteX13" fmla="*/ 8861 w 60871"/>
                <a:gd name="connsiteY13" fmla="*/ 19876 h 101500"/>
                <a:gd name="connsiteX14" fmla="*/ 14664 w 60871"/>
                <a:gd name="connsiteY14" fmla="*/ 22183 h 101500"/>
                <a:gd name="connsiteX15" fmla="*/ 17045 w 60871"/>
                <a:gd name="connsiteY15" fmla="*/ 28060 h 101500"/>
                <a:gd name="connsiteX16" fmla="*/ 14664 w 60871"/>
                <a:gd name="connsiteY16" fmla="*/ 34014 h 101500"/>
                <a:gd name="connsiteX17" fmla="*/ 8861 w 60871"/>
                <a:gd name="connsiteY17" fmla="*/ 36395 h 101500"/>
                <a:gd name="connsiteX18" fmla="*/ 2832 w 60871"/>
                <a:gd name="connsiteY18" fmla="*/ 33939 h 101500"/>
                <a:gd name="connsiteX19" fmla="*/ 377 w 60871"/>
                <a:gd name="connsiteY19" fmla="*/ 28060 h 101500"/>
                <a:gd name="connsiteX20" fmla="*/ 2535 w 60871"/>
                <a:gd name="connsiteY20" fmla="*/ 17345 h 101500"/>
                <a:gd name="connsiteX21" fmla="*/ 8785 w 60871"/>
                <a:gd name="connsiteY21" fmla="*/ 8415 h 101500"/>
                <a:gd name="connsiteX22" fmla="*/ 17939 w 60871"/>
                <a:gd name="connsiteY22" fmla="*/ 2462 h 101500"/>
                <a:gd name="connsiteX23" fmla="*/ 28803 w 60871"/>
                <a:gd name="connsiteY23" fmla="*/ 379 h 101500"/>
                <a:gd name="connsiteX24" fmla="*/ 44951 w 60871"/>
                <a:gd name="connsiteY24" fmla="*/ 4025 h 101500"/>
                <a:gd name="connsiteX25" fmla="*/ 56857 w 60871"/>
                <a:gd name="connsiteY25" fmla="*/ 14443 h 101500"/>
                <a:gd name="connsiteX26" fmla="*/ 61248 w 60871"/>
                <a:gd name="connsiteY26" fmla="*/ 30144 h 101500"/>
                <a:gd name="connsiteX27" fmla="*/ 58346 w 60871"/>
                <a:gd name="connsiteY27" fmla="*/ 42795 h 101500"/>
                <a:gd name="connsiteX28" fmla="*/ 50904 w 60871"/>
                <a:gd name="connsiteY28" fmla="*/ 53585 h 101500"/>
                <a:gd name="connsiteX29" fmla="*/ 39296 w 60871"/>
                <a:gd name="connsiteY29" fmla="*/ 64598 h 101500"/>
                <a:gd name="connsiteX30" fmla="*/ 29994 w 60871"/>
                <a:gd name="connsiteY30" fmla="*/ 72858 h 101500"/>
                <a:gd name="connsiteX31" fmla="*/ 12730 w 60871"/>
                <a:gd name="connsiteY31" fmla="*/ 89527 h 101500"/>
                <a:gd name="connsiteX32" fmla="*/ 27464 w 60871"/>
                <a:gd name="connsiteY32" fmla="*/ 89527 h 101500"/>
                <a:gd name="connsiteX33" fmla="*/ 45472 w 60871"/>
                <a:gd name="connsiteY33" fmla="*/ 89303 h 101500"/>
                <a:gd name="connsiteX34" fmla="*/ 53211 w 60871"/>
                <a:gd name="connsiteY34" fmla="*/ 88782 h 101500"/>
                <a:gd name="connsiteX35" fmla="*/ 56783 w 60871"/>
                <a:gd name="connsiteY35" fmla="*/ 74644 h 101500"/>
                <a:gd name="connsiteX36" fmla="*/ 61248 w 60871"/>
                <a:gd name="connsiteY36" fmla="*/ 74644 h 101500"/>
                <a:gd name="connsiteX37" fmla="*/ 56931 w 60871"/>
                <a:gd name="connsiteY37" fmla="*/ 101879 h 101500"/>
                <a:gd name="connsiteX38" fmla="*/ 377 w 60871"/>
                <a:gd name="connsiteY38" fmla="*/ 10187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1" h="101500">
                  <a:moveTo>
                    <a:pt x="377" y="101879"/>
                  </a:moveTo>
                  <a:lnTo>
                    <a:pt x="377" y="97712"/>
                  </a:lnTo>
                  <a:cubicBezTo>
                    <a:pt x="377" y="97514"/>
                    <a:pt x="476" y="97266"/>
                    <a:pt x="675" y="96968"/>
                  </a:cubicBezTo>
                  <a:lnTo>
                    <a:pt x="24339" y="70774"/>
                  </a:lnTo>
                  <a:cubicBezTo>
                    <a:pt x="27911" y="66905"/>
                    <a:pt x="30813" y="63655"/>
                    <a:pt x="33045" y="61026"/>
                  </a:cubicBezTo>
                  <a:cubicBezTo>
                    <a:pt x="35277" y="58397"/>
                    <a:pt x="37485" y="55371"/>
                    <a:pt x="39667" y="51948"/>
                  </a:cubicBezTo>
                  <a:cubicBezTo>
                    <a:pt x="41850" y="48525"/>
                    <a:pt x="43587" y="45027"/>
                    <a:pt x="44877" y="41455"/>
                  </a:cubicBezTo>
                  <a:cubicBezTo>
                    <a:pt x="46166" y="37884"/>
                    <a:pt x="46811" y="34113"/>
                    <a:pt x="46811" y="30144"/>
                  </a:cubicBezTo>
                  <a:cubicBezTo>
                    <a:pt x="46811" y="25977"/>
                    <a:pt x="46042" y="22008"/>
                    <a:pt x="44504" y="18238"/>
                  </a:cubicBezTo>
                  <a:cubicBezTo>
                    <a:pt x="42967" y="14468"/>
                    <a:pt x="40660" y="11442"/>
                    <a:pt x="37584" y="9160"/>
                  </a:cubicBezTo>
                  <a:cubicBezTo>
                    <a:pt x="34508" y="6878"/>
                    <a:pt x="30837" y="5737"/>
                    <a:pt x="26570" y="5737"/>
                  </a:cubicBezTo>
                  <a:cubicBezTo>
                    <a:pt x="22106" y="5737"/>
                    <a:pt x="18112" y="7051"/>
                    <a:pt x="14590" y="9681"/>
                  </a:cubicBezTo>
                  <a:cubicBezTo>
                    <a:pt x="11068" y="12310"/>
                    <a:pt x="8612" y="15758"/>
                    <a:pt x="7223" y="20024"/>
                  </a:cubicBezTo>
                  <a:cubicBezTo>
                    <a:pt x="7620" y="19925"/>
                    <a:pt x="8166" y="19876"/>
                    <a:pt x="8861" y="19876"/>
                  </a:cubicBezTo>
                  <a:cubicBezTo>
                    <a:pt x="11142" y="19876"/>
                    <a:pt x="13077" y="20645"/>
                    <a:pt x="14664" y="22183"/>
                  </a:cubicBezTo>
                  <a:cubicBezTo>
                    <a:pt x="16252" y="23720"/>
                    <a:pt x="17045" y="25679"/>
                    <a:pt x="17045" y="28060"/>
                  </a:cubicBezTo>
                  <a:cubicBezTo>
                    <a:pt x="17045" y="30442"/>
                    <a:pt x="16252" y="32426"/>
                    <a:pt x="14664" y="34014"/>
                  </a:cubicBezTo>
                  <a:cubicBezTo>
                    <a:pt x="13077" y="35601"/>
                    <a:pt x="11142" y="36395"/>
                    <a:pt x="8861" y="36395"/>
                  </a:cubicBezTo>
                  <a:cubicBezTo>
                    <a:pt x="6479" y="36395"/>
                    <a:pt x="4470" y="35576"/>
                    <a:pt x="2832" y="33939"/>
                  </a:cubicBezTo>
                  <a:cubicBezTo>
                    <a:pt x="1195" y="32302"/>
                    <a:pt x="377" y="30343"/>
                    <a:pt x="377" y="28060"/>
                  </a:cubicBezTo>
                  <a:cubicBezTo>
                    <a:pt x="377" y="24290"/>
                    <a:pt x="1096" y="20719"/>
                    <a:pt x="2535" y="17345"/>
                  </a:cubicBezTo>
                  <a:cubicBezTo>
                    <a:pt x="3974" y="13972"/>
                    <a:pt x="6057" y="10995"/>
                    <a:pt x="8785" y="8415"/>
                  </a:cubicBezTo>
                  <a:cubicBezTo>
                    <a:pt x="11514" y="5836"/>
                    <a:pt x="14565" y="3851"/>
                    <a:pt x="17939" y="2462"/>
                  </a:cubicBezTo>
                  <a:cubicBezTo>
                    <a:pt x="21312" y="1073"/>
                    <a:pt x="24933" y="379"/>
                    <a:pt x="28803" y="379"/>
                  </a:cubicBezTo>
                  <a:cubicBezTo>
                    <a:pt x="34558" y="379"/>
                    <a:pt x="39941" y="1594"/>
                    <a:pt x="44951" y="4025"/>
                  </a:cubicBezTo>
                  <a:cubicBezTo>
                    <a:pt x="49962" y="6456"/>
                    <a:pt x="53930" y="9929"/>
                    <a:pt x="56857" y="14443"/>
                  </a:cubicBezTo>
                  <a:cubicBezTo>
                    <a:pt x="59784" y="18958"/>
                    <a:pt x="61248" y="24191"/>
                    <a:pt x="61248" y="30144"/>
                  </a:cubicBezTo>
                  <a:cubicBezTo>
                    <a:pt x="61248" y="34609"/>
                    <a:pt x="60281" y="38826"/>
                    <a:pt x="58346" y="42795"/>
                  </a:cubicBezTo>
                  <a:cubicBezTo>
                    <a:pt x="56411" y="46763"/>
                    <a:pt x="53930" y="50360"/>
                    <a:pt x="50904" y="53585"/>
                  </a:cubicBezTo>
                  <a:cubicBezTo>
                    <a:pt x="47878" y="56809"/>
                    <a:pt x="44009" y="60480"/>
                    <a:pt x="39296" y="64598"/>
                  </a:cubicBezTo>
                  <a:cubicBezTo>
                    <a:pt x="34583" y="68716"/>
                    <a:pt x="31482" y="71469"/>
                    <a:pt x="29994" y="72858"/>
                  </a:cubicBezTo>
                  <a:lnTo>
                    <a:pt x="12730" y="89527"/>
                  </a:lnTo>
                  <a:lnTo>
                    <a:pt x="27464" y="89527"/>
                  </a:lnTo>
                  <a:cubicBezTo>
                    <a:pt x="34608" y="89527"/>
                    <a:pt x="40610" y="89453"/>
                    <a:pt x="45472" y="89303"/>
                  </a:cubicBezTo>
                  <a:cubicBezTo>
                    <a:pt x="50333" y="89155"/>
                    <a:pt x="52913" y="88981"/>
                    <a:pt x="53211" y="88782"/>
                  </a:cubicBezTo>
                  <a:cubicBezTo>
                    <a:pt x="54402" y="87493"/>
                    <a:pt x="55592" y="82780"/>
                    <a:pt x="56783" y="74644"/>
                  </a:cubicBezTo>
                  <a:lnTo>
                    <a:pt x="61248" y="74644"/>
                  </a:lnTo>
                  <a:lnTo>
                    <a:pt x="56931" y="101879"/>
                  </a:lnTo>
                  <a:lnTo>
                    <a:pt x="377" y="101879"/>
                  </a:lnTo>
                  <a:close/>
                </a:path>
              </a:pathLst>
            </a:custGeom>
            <a:solidFill>
              <a:srgbClr val="262626"/>
            </a:solidFill>
            <a:ln w="9525" cap="sq">
              <a:noFill/>
              <a:prstDash val="solid"/>
              <a:miter/>
            </a:ln>
          </p:spPr>
          <p:txBody>
            <a:bodyPr rtlCol="0" anchor="ctr"/>
            <a:lstStyle/>
            <a:p>
              <a:endParaRPr lang="en-US"/>
            </a:p>
          </p:txBody>
        </p:sp>
        <p:sp>
          <p:nvSpPr>
            <p:cNvPr id="1343" name="Freeform: Shape 1342">
              <a:extLst>
                <a:ext uri="{FF2B5EF4-FFF2-40B4-BE49-F238E27FC236}">
                  <a16:creationId xmlns:a16="http://schemas.microsoft.com/office/drawing/2014/main" id="{0C4CBA21-F1A9-2262-8E7F-3D18EE4DC255}"/>
                </a:ext>
              </a:extLst>
            </p:cNvPr>
            <p:cNvSpPr/>
            <p:nvPr/>
          </p:nvSpPr>
          <p:spPr>
            <a:xfrm>
              <a:off x="5835253" y="5011582"/>
              <a:ext cx="64145" cy="104923"/>
            </a:xfrm>
            <a:custGeom>
              <a:avLst/>
              <a:gdLst>
                <a:gd name="connsiteX0" fmla="*/ 32569 w 64145"/>
                <a:gd name="connsiteY0" fmla="*/ 105302 h 104923"/>
                <a:gd name="connsiteX1" fmla="*/ 7193 w 64145"/>
                <a:gd name="connsiteY1" fmla="*/ 89899 h 104923"/>
                <a:gd name="connsiteX2" fmla="*/ 422 w 64145"/>
                <a:gd name="connsiteY2" fmla="*/ 53213 h 104923"/>
                <a:gd name="connsiteX3" fmla="*/ 2878 w 64145"/>
                <a:gd name="connsiteY3" fmla="*/ 28284 h 104923"/>
                <a:gd name="connsiteX4" fmla="*/ 12477 w 64145"/>
                <a:gd name="connsiteY4" fmla="*/ 8490 h 104923"/>
                <a:gd name="connsiteX5" fmla="*/ 32569 w 64145"/>
                <a:gd name="connsiteY5" fmla="*/ 379 h 104923"/>
                <a:gd name="connsiteX6" fmla="*/ 49089 w 64145"/>
                <a:gd name="connsiteY6" fmla="*/ 5290 h 104923"/>
                <a:gd name="connsiteX7" fmla="*/ 58837 w 64145"/>
                <a:gd name="connsiteY7" fmla="*/ 17940 h 104923"/>
                <a:gd name="connsiteX8" fmla="*/ 63377 w 64145"/>
                <a:gd name="connsiteY8" fmla="*/ 34609 h 104923"/>
                <a:gd name="connsiteX9" fmla="*/ 64567 w 64145"/>
                <a:gd name="connsiteY9" fmla="*/ 53213 h 104923"/>
                <a:gd name="connsiteX10" fmla="*/ 62186 w 64145"/>
                <a:gd name="connsiteY10" fmla="*/ 77769 h 104923"/>
                <a:gd name="connsiteX11" fmla="*/ 52735 w 64145"/>
                <a:gd name="connsiteY11" fmla="*/ 97266 h 104923"/>
                <a:gd name="connsiteX12" fmla="*/ 32569 w 64145"/>
                <a:gd name="connsiteY12" fmla="*/ 105302 h 104923"/>
                <a:gd name="connsiteX13" fmla="*/ 32569 w 64145"/>
                <a:gd name="connsiteY13" fmla="*/ 101284 h 104923"/>
                <a:gd name="connsiteX14" fmla="*/ 45219 w 64145"/>
                <a:gd name="connsiteY14" fmla="*/ 92578 h 104923"/>
                <a:gd name="connsiteX15" fmla="*/ 50354 w 64145"/>
                <a:gd name="connsiteY15" fmla="*/ 73304 h 104923"/>
                <a:gd name="connsiteX16" fmla="*/ 51321 w 64145"/>
                <a:gd name="connsiteY16" fmla="*/ 50832 h 104923"/>
                <a:gd name="connsiteX17" fmla="*/ 50354 w 64145"/>
                <a:gd name="connsiteY17" fmla="*/ 29698 h 104923"/>
                <a:gd name="connsiteX18" fmla="*/ 45293 w 64145"/>
                <a:gd name="connsiteY18" fmla="*/ 12137 h 104923"/>
                <a:gd name="connsiteX19" fmla="*/ 32569 w 64145"/>
                <a:gd name="connsiteY19" fmla="*/ 4248 h 104923"/>
                <a:gd name="connsiteX20" fmla="*/ 19769 w 64145"/>
                <a:gd name="connsiteY20" fmla="*/ 12137 h 104923"/>
                <a:gd name="connsiteX21" fmla="*/ 14635 w 64145"/>
                <a:gd name="connsiteY21" fmla="*/ 29698 h 104923"/>
                <a:gd name="connsiteX22" fmla="*/ 13667 w 64145"/>
                <a:gd name="connsiteY22" fmla="*/ 50832 h 104923"/>
                <a:gd name="connsiteX23" fmla="*/ 14114 w 64145"/>
                <a:gd name="connsiteY23" fmla="*/ 66831 h 104923"/>
                <a:gd name="connsiteX24" fmla="*/ 16347 w 64145"/>
                <a:gd name="connsiteY24" fmla="*/ 82309 h 104923"/>
                <a:gd name="connsiteX25" fmla="*/ 22076 w 64145"/>
                <a:gd name="connsiteY25" fmla="*/ 95777 h 104923"/>
                <a:gd name="connsiteX26" fmla="*/ 32569 w 64145"/>
                <a:gd name="connsiteY26" fmla="*/ 101284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569" y="105302"/>
                  </a:moveTo>
                  <a:cubicBezTo>
                    <a:pt x="20167" y="105302"/>
                    <a:pt x="11708" y="100168"/>
                    <a:pt x="7193" y="89899"/>
                  </a:cubicBezTo>
                  <a:cubicBezTo>
                    <a:pt x="2679" y="79629"/>
                    <a:pt x="422" y="67401"/>
                    <a:pt x="422" y="53213"/>
                  </a:cubicBezTo>
                  <a:cubicBezTo>
                    <a:pt x="422" y="44382"/>
                    <a:pt x="1241" y="36073"/>
                    <a:pt x="2878" y="28284"/>
                  </a:cubicBezTo>
                  <a:cubicBezTo>
                    <a:pt x="4515" y="20495"/>
                    <a:pt x="7714" y="13897"/>
                    <a:pt x="12477" y="8490"/>
                  </a:cubicBezTo>
                  <a:cubicBezTo>
                    <a:pt x="17239" y="3083"/>
                    <a:pt x="23937" y="379"/>
                    <a:pt x="32569" y="379"/>
                  </a:cubicBezTo>
                  <a:cubicBezTo>
                    <a:pt x="39316" y="379"/>
                    <a:pt x="44822" y="2016"/>
                    <a:pt x="49089" y="5290"/>
                  </a:cubicBezTo>
                  <a:cubicBezTo>
                    <a:pt x="53355" y="8564"/>
                    <a:pt x="56604" y="12781"/>
                    <a:pt x="58837" y="17940"/>
                  </a:cubicBezTo>
                  <a:cubicBezTo>
                    <a:pt x="61070" y="23099"/>
                    <a:pt x="62583" y="28656"/>
                    <a:pt x="63377" y="34609"/>
                  </a:cubicBezTo>
                  <a:cubicBezTo>
                    <a:pt x="64170" y="40562"/>
                    <a:pt x="64567" y="46763"/>
                    <a:pt x="64567" y="53213"/>
                  </a:cubicBezTo>
                  <a:cubicBezTo>
                    <a:pt x="64567" y="61944"/>
                    <a:pt x="63773" y="70130"/>
                    <a:pt x="62186" y="77769"/>
                  </a:cubicBezTo>
                  <a:cubicBezTo>
                    <a:pt x="60598" y="85409"/>
                    <a:pt x="57448" y="91908"/>
                    <a:pt x="52735" y="97266"/>
                  </a:cubicBezTo>
                  <a:cubicBezTo>
                    <a:pt x="48022" y="102624"/>
                    <a:pt x="41300" y="105302"/>
                    <a:pt x="32569" y="105302"/>
                  </a:cubicBezTo>
                  <a:close/>
                  <a:moveTo>
                    <a:pt x="32569" y="101284"/>
                  </a:moveTo>
                  <a:cubicBezTo>
                    <a:pt x="38224" y="101284"/>
                    <a:pt x="42441" y="98382"/>
                    <a:pt x="45219" y="92578"/>
                  </a:cubicBezTo>
                  <a:cubicBezTo>
                    <a:pt x="47997" y="86773"/>
                    <a:pt x="49709" y="80349"/>
                    <a:pt x="50354" y="73304"/>
                  </a:cubicBezTo>
                  <a:cubicBezTo>
                    <a:pt x="50998" y="66260"/>
                    <a:pt x="51321" y="58769"/>
                    <a:pt x="51321" y="50832"/>
                  </a:cubicBezTo>
                  <a:cubicBezTo>
                    <a:pt x="51321" y="43192"/>
                    <a:pt x="50998" y="36147"/>
                    <a:pt x="50354" y="29698"/>
                  </a:cubicBezTo>
                  <a:cubicBezTo>
                    <a:pt x="49709" y="23249"/>
                    <a:pt x="48022" y="17395"/>
                    <a:pt x="45293" y="12137"/>
                  </a:cubicBezTo>
                  <a:cubicBezTo>
                    <a:pt x="42565" y="6877"/>
                    <a:pt x="38323" y="4248"/>
                    <a:pt x="32569" y="4248"/>
                  </a:cubicBezTo>
                  <a:cubicBezTo>
                    <a:pt x="26814" y="4248"/>
                    <a:pt x="22547" y="6877"/>
                    <a:pt x="19769" y="12137"/>
                  </a:cubicBezTo>
                  <a:cubicBezTo>
                    <a:pt x="16991" y="17395"/>
                    <a:pt x="15280" y="23249"/>
                    <a:pt x="14635" y="29698"/>
                  </a:cubicBezTo>
                  <a:cubicBezTo>
                    <a:pt x="13990" y="36147"/>
                    <a:pt x="13667" y="43192"/>
                    <a:pt x="13667" y="50832"/>
                  </a:cubicBezTo>
                  <a:cubicBezTo>
                    <a:pt x="13667" y="56487"/>
                    <a:pt x="13816" y="61820"/>
                    <a:pt x="14114" y="66831"/>
                  </a:cubicBezTo>
                  <a:cubicBezTo>
                    <a:pt x="14412" y="71841"/>
                    <a:pt x="15156" y="77001"/>
                    <a:pt x="16347" y="82309"/>
                  </a:cubicBezTo>
                  <a:cubicBezTo>
                    <a:pt x="17537" y="87617"/>
                    <a:pt x="19447" y="92107"/>
                    <a:pt x="22076" y="95777"/>
                  </a:cubicBezTo>
                  <a:cubicBezTo>
                    <a:pt x="24706" y="99448"/>
                    <a:pt x="28203" y="101284"/>
                    <a:pt x="32569" y="101284"/>
                  </a:cubicBezTo>
                  <a:close/>
                </a:path>
              </a:pathLst>
            </a:custGeom>
            <a:solidFill>
              <a:srgbClr val="262626"/>
            </a:solidFill>
            <a:ln w="9525" cap="sq">
              <a:noFill/>
              <a:prstDash val="solid"/>
              <a:miter/>
            </a:ln>
          </p:spPr>
          <p:txBody>
            <a:bodyPr rtlCol="0" anchor="ctr"/>
            <a:lstStyle/>
            <a:p>
              <a:endParaRPr lang="en-US"/>
            </a:p>
          </p:txBody>
        </p:sp>
        <p:sp>
          <p:nvSpPr>
            <p:cNvPr id="1344" name="Freeform: Shape 1343">
              <a:extLst>
                <a:ext uri="{FF2B5EF4-FFF2-40B4-BE49-F238E27FC236}">
                  <a16:creationId xmlns:a16="http://schemas.microsoft.com/office/drawing/2014/main" id="{FF933E0B-36AF-3FC0-56A1-6D53671C8634}"/>
                </a:ext>
              </a:extLst>
            </p:cNvPr>
            <p:cNvSpPr/>
            <p:nvPr/>
          </p:nvSpPr>
          <p:spPr>
            <a:xfrm>
              <a:off x="6268690" y="5011582"/>
              <a:ext cx="60870" cy="101500"/>
            </a:xfrm>
            <a:custGeom>
              <a:avLst/>
              <a:gdLst>
                <a:gd name="connsiteX0" fmla="*/ 467 w 60870"/>
                <a:gd name="connsiteY0" fmla="*/ 101879 h 101500"/>
                <a:gd name="connsiteX1" fmla="*/ 467 w 60870"/>
                <a:gd name="connsiteY1" fmla="*/ 97712 h 101500"/>
                <a:gd name="connsiteX2" fmla="*/ 765 w 60870"/>
                <a:gd name="connsiteY2" fmla="*/ 96968 h 101500"/>
                <a:gd name="connsiteX3" fmla="*/ 24428 w 60870"/>
                <a:gd name="connsiteY3" fmla="*/ 70774 h 101500"/>
                <a:gd name="connsiteX4" fmla="*/ 33135 w 60870"/>
                <a:gd name="connsiteY4" fmla="*/ 61026 h 101500"/>
                <a:gd name="connsiteX5" fmla="*/ 39758 w 60870"/>
                <a:gd name="connsiteY5" fmla="*/ 51948 h 101500"/>
                <a:gd name="connsiteX6" fmla="*/ 44966 w 60870"/>
                <a:gd name="connsiteY6" fmla="*/ 41455 h 101500"/>
                <a:gd name="connsiteX7" fmla="*/ 46902 w 60870"/>
                <a:gd name="connsiteY7" fmla="*/ 30144 h 101500"/>
                <a:gd name="connsiteX8" fmla="*/ 44595 w 60870"/>
                <a:gd name="connsiteY8" fmla="*/ 18238 h 101500"/>
                <a:gd name="connsiteX9" fmla="*/ 37674 w 60870"/>
                <a:gd name="connsiteY9" fmla="*/ 9160 h 101500"/>
                <a:gd name="connsiteX10" fmla="*/ 26661 w 60870"/>
                <a:gd name="connsiteY10" fmla="*/ 5737 h 101500"/>
                <a:gd name="connsiteX11" fmla="*/ 14681 w 60870"/>
                <a:gd name="connsiteY11" fmla="*/ 9681 h 101500"/>
                <a:gd name="connsiteX12" fmla="*/ 7313 w 60870"/>
                <a:gd name="connsiteY12" fmla="*/ 20024 h 101500"/>
                <a:gd name="connsiteX13" fmla="*/ 8950 w 60870"/>
                <a:gd name="connsiteY13" fmla="*/ 19876 h 101500"/>
                <a:gd name="connsiteX14" fmla="*/ 14755 w 60870"/>
                <a:gd name="connsiteY14" fmla="*/ 22183 h 101500"/>
                <a:gd name="connsiteX15" fmla="*/ 17136 w 60870"/>
                <a:gd name="connsiteY15" fmla="*/ 28060 h 101500"/>
                <a:gd name="connsiteX16" fmla="*/ 14755 w 60870"/>
                <a:gd name="connsiteY16" fmla="*/ 34014 h 101500"/>
                <a:gd name="connsiteX17" fmla="*/ 8950 w 60870"/>
                <a:gd name="connsiteY17" fmla="*/ 36395 h 101500"/>
                <a:gd name="connsiteX18" fmla="*/ 2923 w 60870"/>
                <a:gd name="connsiteY18" fmla="*/ 33939 h 101500"/>
                <a:gd name="connsiteX19" fmla="*/ 467 w 60870"/>
                <a:gd name="connsiteY19" fmla="*/ 28060 h 101500"/>
                <a:gd name="connsiteX20" fmla="*/ 2625 w 60870"/>
                <a:gd name="connsiteY20" fmla="*/ 17345 h 101500"/>
                <a:gd name="connsiteX21" fmla="*/ 8876 w 60870"/>
                <a:gd name="connsiteY21" fmla="*/ 8415 h 101500"/>
                <a:gd name="connsiteX22" fmla="*/ 18029 w 60870"/>
                <a:gd name="connsiteY22" fmla="*/ 2462 h 101500"/>
                <a:gd name="connsiteX23" fmla="*/ 28893 w 60870"/>
                <a:gd name="connsiteY23" fmla="*/ 379 h 101500"/>
                <a:gd name="connsiteX24" fmla="*/ 45041 w 60870"/>
                <a:gd name="connsiteY24" fmla="*/ 4025 h 101500"/>
                <a:gd name="connsiteX25" fmla="*/ 56948 w 60870"/>
                <a:gd name="connsiteY25" fmla="*/ 14443 h 101500"/>
                <a:gd name="connsiteX26" fmla="*/ 61338 w 60870"/>
                <a:gd name="connsiteY26" fmla="*/ 30144 h 101500"/>
                <a:gd name="connsiteX27" fmla="*/ 58436 w 60870"/>
                <a:gd name="connsiteY27" fmla="*/ 42795 h 101500"/>
                <a:gd name="connsiteX28" fmla="*/ 50995 w 60870"/>
                <a:gd name="connsiteY28" fmla="*/ 53585 h 101500"/>
                <a:gd name="connsiteX29" fmla="*/ 39386 w 60870"/>
                <a:gd name="connsiteY29" fmla="*/ 64598 h 101500"/>
                <a:gd name="connsiteX30" fmla="*/ 30083 w 60870"/>
                <a:gd name="connsiteY30" fmla="*/ 72858 h 101500"/>
                <a:gd name="connsiteX31" fmla="*/ 12819 w 60870"/>
                <a:gd name="connsiteY31" fmla="*/ 89527 h 101500"/>
                <a:gd name="connsiteX32" fmla="*/ 27554 w 60870"/>
                <a:gd name="connsiteY32" fmla="*/ 89527 h 101500"/>
                <a:gd name="connsiteX33" fmla="*/ 45562 w 60870"/>
                <a:gd name="connsiteY33" fmla="*/ 89303 h 101500"/>
                <a:gd name="connsiteX34" fmla="*/ 53301 w 60870"/>
                <a:gd name="connsiteY34" fmla="*/ 88782 h 101500"/>
                <a:gd name="connsiteX35" fmla="*/ 56872 w 60870"/>
                <a:gd name="connsiteY35" fmla="*/ 74644 h 101500"/>
                <a:gd name="connsiteX36" fmla="*/ 61338 w 60870"/>
                <a:gd name="connsiteY36" fmla="*/ 74644 h 101500"/>
                <a:gd name="connsiteX37" fmla="*/ 57022 w 60870"/>
                <a:gd name="connsiteY37" fmla="*/ 101879 h 101500"/>
                <a:gd name="connsiteX38" fmla="*/ 467 w 60870"/>
                <a:gd name="connsiteY38" fmla="*/ 10187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467" y="101879"/>
                  </a:moveTo>
                  <a:lnTo>
                    <a:pt x="467" y="97712"/>
                  </a:lnTo>
                  <a:cubicBezTo>
                    <a:pt x="467" y="97514"/>
                    <a:pt x="566" y="97266"/>
                    <a:pt x="765" y="96968"/>
                  </a:cubicBezTo>
                  <a:lnTo>
                    <a:pt x="24428" y="70774"/>
                  </a:lnTo>
                  <a:cubicBezTo>
                    <a:pt x="28000" y="66905"/>
                    <a:pt x="30903" y="63655"/>
                    <a:pt x="33135" y="61026"/>
                  </a:cubicBezTo>
                  <a:cubicBezTo>
                    <a:pt x="35367" y="58397"/>
                    <a:pt x="37575" y="55371"/>
                    <a:pt x="39758" y="51948"/>
                  </a:cubicBezTo>
                  <a:cubicBezTo>
                    <a:pt x="41940" y="48525"/>
                    <a:pt x="43677" y="45027"/>
                    <a:pt x="44966" y="41455"/>
                  </a:cubicBezTo>
                  <a:cubicBezTo>
                    <a:pt x="46257" y="37884"/>
                    <a:pt x="46902" y="34113"/>
                    <a:pt x="46902" y="30144"/>
                  </a:cubicBezTo>
                  <a:cubicBezTo>
                    <a:pt x="46902" y="25977"/>
                    <a:pt x="46133" y="22008"/>
                    <a:pt x="44595" y="18238"/>
                  </a:cubicBezTo>
                  <a:cubicBezTo>
                    <a:pt x="43057" y="14468"/>
                    <a:pt x="40750" y="11442"/>
                    <a:pt x="37674" y="9160"/>
                  </a:cubicBezTo>
                  <a:cubicBezTo>
                    <a:pt x="34598" y="6878"/>
                    <a:pt x="30927" y="5737"/>
                    <a:pt x="26661" y="5737"/>
                  </a:cubicBezTo>
                  <a:cubicBezTo>
                    <a:pt x="22196" y="5737"/>
                    <a:pt x="18202" y="7051"/>
                    <a:pt x="14681" y="9681"/>
                  </a:cubicBezTo>
                  <a:cubicBezTo>
                    <a:pt x="11158" y="12310"/>
                    <a:pt x="8702" y="15758"/>
                    <a:pt x="7313" y="20024"/>
                  </a:cubicBezTo>
                  <a:cubicBezTo>
                    <a:pt x="7710" y="19925"/>
                    <a:pt x="8256" y="19876"/>
                    <a:pt x="8950" y="19876"/>
                  </a:cubicBezTo>
                  <a:cubicBezTo>
                    <a:pt x="11232" y="19876"/>
                    <a:pt x="13167" y="20645"/>
                    <a:pt x="14755" y="22183"/>
                  </a:cubicBezTo>
                  <a:cubicBezTo>
                    <a:pt x="16342" y="23720"/>
                    <a:pt x="17136" y="25679"/>
                    <a:pt x="17136" y="28060"/>
                  </a:cubicBezTo>
                  <a:cubicBezTo>
                    <a:pt x="17136" y="30442"/>
                    <a:pt x="16342" y="32426"/>
                    <a:pt x="14755" y="34014"/>
                  </a:cubicBezTo>
                  <a:cubicBezTo>
                    <a:pt x="13167" y="35601"/>
                    <a:pt x="11232" y="36395"/>
                    <a:pt x="8950" y="36395"/>
                  </a:cubicBezTo>
                  <a:cubicBezTo>
                    <a:pt x="6569" y="36395"/>
                    <a:pt x="4560" y="35576"/>
                    <a:pt x="2923" y="33939"/>
                  </a:cubicBezTo>
                  <a:cubicBezTo>
                    <a:pt x="1286" y="32302"/>
                    <a:pt x="467" y="30343"/>
                    <a:pt x="467" y="28060"/>
                  </a:cubicBezTo>
                  <a:cubicBezTo>
                    <a:pt x="467" y="24290"/>
                    <a:pt x="1186" y="20719"/>
                    <a:pt x="2625" y="17345"/>
                  </a:cubicBezTo>
                  <a:cubicBezTo>
                    <a:pt x="4064" y="13972"/>
                    <a:pt x="6147" y="10995"/>
                    <a:pt x="8876" y="8415"/>
                  </a:cubicBezTo>
                  <a:cubicBezTo>
                    <a:pt x="11605" y="5836"/>
                    <a:pt x="14655" y="3851"/>
                    <a:pt x="18029" y="2462"/>
                  </a:cubicBezTo>
                  <a:cubicBezTo>
                    <a:pt x="21402" y="1073"/>
                    <a:pt x="25024" y="379"/>
                    <a:pt x="28893" y="379"/>
                  </a:cubicBezTo>
                  <a:cubicBezTo>
                    <a:pt x="34648" y="379"/>
                    <a:pt x="40031" y="1594"/>
                    <a:pt x="45041" y="4025"/>
                  </a:cubicBezTo>
                  <a:cubicBezTo>
                    <a:pt x="50052" y="6456"/>
                    <a:pt x="54020" y="9929"/>
                    <a:pt x="56948" y="14443"/>
                  </a:cubicBezTo>
                  <a:cubicBezTo>
                    <a:pt x="59874" y="18958"/>
                    <a:pt x="61338" y="24191"/>
                    <a:pt x="61338" y="30144"/>
                  </a:cubicBezTo>
                  <a:cubicBezTo>
                    <a:pt x="61338" y="34609"/>
                    <a:pt x="60370" y="38826"/>
                    <a:pt x="58436" y="42795"/>
                  </a:cubicBezTo>
                  <a:cubicBezTo>
                    <a:pt x="56501" y="46763"/>
                    <a:pt x="54020" y="50360"/>
                    <a:pt x="50995" y="53585"/>
                  </a:cubicBezTo>
                  <a:cubicBezTo>
                    <a:pt x="47968" y="56809"/>
                    <a:pt x="44099" y="60480"/>
                    <a:pt x="39386" y="64598"/>
                  </a:cubicBezTo>
                  <a:cubicBezTo>
                    <a:pt x="34673" y="68716"/>
                    <a:pt x="31572" y="71469"/>
                    <a:pt x="30083" y="72858"/>
                  </a:cubicBezTo>
                  <a:lnTo>
                    <a:pt x="12819" y="89527"/>
                  </a:lnTo>
                  <a:lnTo>
                    <a:pt x="27554" y="89527"/>
                  </a:lnTo>
                  <a:cubicBezTo>
                    <a:pt x="34697" y="89527"/>
                    <a:pt x="40700" y="89453"/>
                    <a:pt x="45562" y="89303"/>
                  </a:cubicBezTo>
                  <a:cubicBezTo>
                    <a:pt x="50424" y="89155"/>
                    <a:pt x="53003" y="88981"/>
                    <a:pt x="53301" y="88782"/>
                  </a:cubicBezTo>
                  <a:cubicBezTo>
                    <a:pt x="54491" y="87493"/>
                    <a:pt x="55682" y="82780"/>
                    <a:pt x="56872" y="74644"/>
                  </a:cubicBezTo>
                  <a:lnTo>
                    <a:pt x="61338" y="74644"/>
                  </a:lnTo>
                  <a:lnTo>
                    <a:pt x="57022" y="101879"/>
                  </a:lnTo>
                  <a:lnTo>
                    <a:pt x="467" y="101879"/>
                  </a:lnTo>
                  <a:close/>
                </a:path>
              </a:pathLst>
            </a:custGeom>
            <a:solidFill>
              <a:srgbClr val="262626"/>
            </a:solidFill>
            <a:ln w="9525" cap="sq">
              <a:noFill/>
              <a:prstDash val="solid"/>
              <a:miter/>
            </a:ln>
          </p:spPr>
          <p:txBody>
            <a:bodyPr rtlCol="0" anchor="ctr"/>
            <a:lstStyle/>
            <a:p>
              <a:endParaRPr lang="en-US"/>
            </a:p>
          </p:txBody>
        </p:sp>
        <p:grpSp>
          <p:nvGrpSpPr>
            <p:cNvPr id="1345" name="Graphic 7471">
              <a:extLst>
                <a:ext uri="{FF2B5EF4-FFF2-40B4-BE49-F238E27FC236}">
                  <a16:creationId xmlns:a16="http://schemas.microsoft.com/office/drawing/2014/main" id="{FC6F4E35-C578-7588-096C-4F3EF55B7F5A}"/>
                </a:ext>
              </a:extLst>
            </p:cNvPr>
            <p:cNvGrpSpPr/>
            <p:nvPr/>
          </p:nvGrpSpPr>
          <p:grpSpPr>
            <a:xfrm>
              <a:off x="5689045" y="5192876"/>
              <a:ext cx="345095" cy="171449"/>
              <a:chOff x="5689045" y="5192876"/>
              <a:chExt cx="345095" cy="171449"/>
            </a:xfrm>
            <a:solidFill>
              <a:srgbClr val="262626"/>
            </a:solidFill>
          </p:grpSpPr>
          <p:sp>
            <p:nvSpPr>
              <p:cNvPr id="1368" name="Freeform: Shape 1367">
                <a:extLst>
                  <a:ext uri="{FF2B5EF4-FFF2-40B4-BE49-F238E27FC236}">
                    <a16:creationId xmlns:a16="http://schemas.microsoft.com/office/drawing/2014/main" id="{640AE507-979A-9374-F41C-C5C1B646AFB8}"/>
                  </a:ext>
                </a:extLst>
              </p:cNvPr>
              <p:cNvSpPr/>
              <p:nvPr/>
            </p:nvSpPr>
            <p:spPr>
              <a:xfrm>
                <a:off x="5689045" y="5214158"/>
                <a:ext cx="52834" cy="109240"/>
              </a:xfrm>
              <a:custGeom>
                <a:avLst/>
                <a:gdLst>
                  <a:gd name="connsiteX0" fmla="*/ 7269 w 52834"/>
                  <a:gd name="connsiteY0" fmla="*/ 93863 h 109240"/>
                  <a:gd name="connsiteX1" fmla="*/ 7864 w 52834"/>
                  <a:gd name="connsiteY1" fmla="*/ 89101 h 109240"/>
                  <a:gd name="connsiteX2" fmla="*/ 20217 w 52834"/>
                  <a:gd name="connsiteY2" fmla="*/ 39839 h 109240"/>
                  <a:gd name="connsiteX3" fmla="*/ 2208 w 52834"/>
                  <a:gd name="connsiteY3" fmla="*/ 39839 h 109240"/>
                  <a:gd name="connsiteX4" fmla="*/ 422 w 52834"/>
                  <a:gd name="connsiteY4" fmla="*/ 37607 h 109240"/>
                  <a:gd name="connsiteX5" fmla="*/ 2803 w 52834"/>
                  <a:gd name="connsiteY5" fmla="*/ 33737 h 109240"/>
                  <a:gd name="connsiteX6" fmla="*/ 21705 w 52834"/>
                  <a:gd name="connsiteY6" fmla="*/ 33737 h 109240"/>
                  <a:gd name="connsiteX7" fmla="*/ 28551 w 52834"/>
                  <a:gd name="connsiteY7" fmla="*/ 5757 h 109240"/>
                  <a:gd name="connsiteX8" fmla="*/ 31304 w 52834"/>
                  <a:gd name="connsiteY8" fmla="*/ 1962 h 109240"/>
                  <a:gd name="connsiteX9" fmla="*/ 35844 w 52834"/>
                  <a:gd name="connsiteY9" fmla="*/ 399 h 109240"/>
                  <a:gd name="connsiteX10" fmla="*/ 39415 w 52834"/>
                  <a:gd name="connsiteY10" fmla="*/ 1664 h 109240"/>
                  <a:gd name="connsiteX11" fmla="*/ 40903 w 52834"/>
                  <a:gd name="connsiteY11" fmla="*/ 5162 h 109240"/>
                  <a:gd name="connsiteX12" fmla="*/ 40829 w 52834"/>
                  <a:gd name="connsiteY12" fmla="*/ 5906 h 109240"/>
                  <a:gd name="connsiteX13" fmla="*/ 40755 w 52834"/>
                  <a:gd name="connsiteY13" fmla="*/ 6501 h 109240"/>
                  <a:gd name="connsiteX14" fmla="*/ 33909 w 52834"/>
                  <a:gd name="connsiteY14" fmla="*/ 33737 h 109240"/>
                  <a:gd name="connsiteX15" fmla="*/ 51470 w 52834"/>
                  <a:gd name="connsiteY15" fmla="*/ 33737 h 109240"/>
                  <a:gd name="connsiteX16" fmla="*/ 53256 w 52834"/>
                  <a:gd name="connsiteY16" fmla="*/ 35970 h 109240"/>
                  <a:gd name="connsiteX17" fmla="*/ 52959 w 52834"/>
                  <a:gd name="connsiteY17" fmla="*/ 37457 h 109240"/>
                  <a:gd name="connsiteX18" fmla="*/ 52288 w 52834"/>
                  <a:gd name="connsiteY18" fmla="*/ 39169 h 109240"/>
                  <a:gd name="connsiteX19" fmla="*/ 51024 w 52834"/>
                  <a:gd name="connsiteY19" fmla="*/ 39839 h 109240"/>
                  <a:gd name="connsiteX20" fmla="*/ 32420 w 52834"/>
                  <a:gd name="connsiteY20" fmla="*/ 39839 h 109240"/>
                  <a:gd name="connsiteX21" fmla="*/ 20067 w 52834"/>
                  <a:gd name="connsiteY21" fmla="*/ 89399 h 109240"/>
                  <a:gd name="connsiteX22" fmla="*/ 18877 w 52834"/>
                  <a:gd name="connsiteY22" fmla="*/ 97733 h 109240"/>
                  <a:gd name="connsiteX23" fmla="*/ 23789 w 52834"/>
                  <a:gd name="connsiteY23" fmla="*/ 105174 h 109240"/>
                  <a:gd name="connsiteX24" fmla="*/ 37183 w 52834"/>
                  <a:gd name="connsiteY24" fmla="*/ 98031 h 109240"/>
                  <a:gd name="connsiteX25" fmla="*/ 46112 w 52834"/>
                  <a:gd name="connsiteY25" fmla="*/ 82553 h 109240"/>
                  <a:gd name="connsiteX26" fmla="*/ 47452 w 52834"/>
                  <a:gd name="connsiteY26" fmla="*/ 81510 h 109240"/>
                  <a:gd name="connsiteX27" fmla="*/ 49536 w 52834"/>
                  <a:gd name="connsiteY27" fmla="*/ 81510 h 109240"/>
                  <a:gd name="connsiteX28" fmla="*/ 50578 w 52834"/>
                  <a:gd name="connsiteY28" fmla="*/ 81957 h 109240"/>
                  <a:gd name="connsiteX29" fmla="*/ 51024 w 52834"/>
                  <a:gd name="connsiteY29" fmla="*/ 82999 h 109240"/>
                  <a:gd name="connsiteX30" fmla="*/ 50875 w 52834"/>
                  <a:gd name="connsiteY30" fmla="*/ 83446 h 109240"/>
                  <a:gd name="connsiteX31" fmla="*/ 39936 w 52834"/>
                  <a:gd name="connsiteY31" fmla="*/ 101751 h 109240"/>
                  <a:gd name="connsiteX32" fmla="*/ 23342 w 52834"/>
                  <a:gd name="connsiteY32" fmla="*/ 109640 h 109240"/>
                  <a:gd name="connsiteX33" fmla="*/ 11957 w 52834"/>
                  <a:gd name="connsiteY33" fmla="*/ 105174 h 109240"/>
                  <a:gd name="connsiteX34" fmla="*/ 7269 w 52834"/>
                  <a:gd name="connsiteY34" fmla="*/ 93863 h 10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834" h="109240">
                    <a:moveTo>
                      <a:pt x="7269" y="93863"/>
                    </a:moveTo>
                    <a:cubicBezTo>
                      <a:pt x="7269" y="92177"/>
                      <a:pt x="7467" y="90589"/>
                      <a:pt x="7864" y="89101"/>
                    </a:cubicBezTo>
                    <a:lnTo>
                      <a:pt x="20217" y="39839"/>
                    </a:lnTo>
                    <a:lnTo>
                      <a:pt x="2208" y="39839"/>
                    </a:lnTo>
                    <a:cubicBezTo>
                      <a:pt x="1017" y="39839"/>
                      <a:pt x="422" y="39095"/>
                      <a:pt x="422" y="37607"/>
                    </a:cubicBezTo>
                    <a:cubicBezTo>
                      <a:pt x="919" y="35027"/>
                      <a:pt x="1712" y="33737"/>
                      <a:pt x="2803" y="33737"/>
                    </a:cubicBezTo>
                    <a:lnTo>
                      <a:pt x="21705" y="33737"/>
                    </a:lnTo>
                    <a:lnTo>
                      <a:pt x="28551" y="5757"/>
                    </a:lnTo>
                    <a:cubicBezTo>
                      <a:pt x="29047" y="4269"/>
                      <a:pt x="29965" y="3004"/>
                      <a:pt x="31304" y="1962"/>
                    </a:cubicBezTo>
                    <a:cubicBezTo>
                      <a:pt x="32644" y="920"/>
                      <a:pt x="34157" y="399"/>
                      <a:pt x="35844" y="399"/>
                    </a:cubicBezTo>
                    <a:cubicBezTo>
                      <a:pt x="37232" y="399"/>
                      <a:pt x="38423" y="821"/>
                      <a:pt x="39415" y="1664"/>
                    </a:cubicBezTo>
                    <a:cubicBezTo>
                      <a:pt x="40407" y="2508"/>
                      <a:pt x="40903" y="3673"/>
                      <a:pt x="40903" y="5162"/>
                    </a:cubicBezTo>
                    <a:cubicBezTo>
                      <a:pt x="40903" y="5460"/>
                      <a:pt x="40878" y="5708"/>
                      <a:pt x="40829" y="5906"/>
                    </a:cubicBezTo>
                    <a:cubicBezTo>
                      <a:pt x="40779" y="6105"/>
                      <a:pt x="40755" y="6303"/>
                      <a:pt x="40755" y="6501"/>
                    </a:cubicBezTo>
                    <a:lnTo>
                      <a:pt x="33909" y="33737"/>
                    </a:lnTo>
                    <a:lnTo>
                      <a:pt x="51470" y="33737"/>
                    </a:lnTo>
                    <a:cubicBezTo>
                      <a:pt x="52661" y="33737"/>
                      <a:pt x="53256" y="34481"/>
                      <a:pt x="53256" y="35970"/>
                    </a:cubicBezTo>
                    <a:cubicBezTo>
                      <a:pt x="53256" y="36267"/>
                      <a:pt x="53157" y="36763"/>
                      <a:pt x="52959" y="37457"/>
                    </a:cubicBezTo>
                    <a:cubicBezTo>
                      <a:pt x="52760" y="38152"/>
                      <a:pt x="52537" y="38723"/>
                      <a:pt x="52288" y="39169"/>
                    </a:cubicBezTo>
                    <a:cubicBezTo>
                      <a:pt x="52041" y="39615"/>
                      <a:pt x="51619" y="39839"/>
                      <a:pt x="51024" y="39839"/>
                    </a:cubicBezTo>
                    <a:lnTo>
                      <a:pt x="32420" y="39839"/>
                    </a:lnTo>
                    <a:lnTo>
                      <a:pt x="20067" y="89399"/>
                    </a:lnTo>
                    <a:cubicBezTo>
                      <a:pt x="19274" y="92574"/>
                      <a:pt x="18877" y="95352"/>
                      <a:pt x="18877" y="97733"/>
                    </a:cubicBezTo>
                    <a:cubicBezTo>
                      <a:pt x="18877" y="102694"/>
                      <a:pt x="20514" y="105174"/>
                      <a:pt x="23789" y="105174"/>
                    </a:cubicBezTo>
                    <a:cubicBezTo>
                      <a:pt x="28848" y="105174"/>
                      <a:pt x="33313" y="102793"/>
                      <a:pt x="37183" y="98031"/>
                    </a:cubicBezTo>
                    <a:cubicBezTo>
                      <a:pt x="41052" y="93268"/>
                      <a:pt x="44029" y="88109"/>
                      <a:pt x="46112" y="82553"/>
                    </a:cubicBezTo>
                    <a:cubicBezTo>
                      <a:pt x="46509" y="81858"/>
                      <a:pt x="46956" y="81510"/>
                      <a:pt x="47452" y="81510"/>
                    </a:cubicBezTo>
                    <a:lnTo>
                      <a:pt x="49536" y="81510"/>
                    </a:lnTo>
                    <a:cubicBezTo>
                      <a:pt x="49933" y="81510"/>
                      <a:pt x="50280" y="81659"/>
                      <a:pt x="50578" y="81957"/>
                    </a:cubicBezTo>
                    <a:cubicBezTo>
                      <a:pt x="50875" y="82255"/>
                      <a:pt x="51024" y="82602"/>
                      <a:pt x="51024" y="82999"/>
                    </a:cubicBezTo>
                    <a:cubicBezTo>
                      <a:pt x="51024" y="83197"/>
                      <a:pt x="50974" y="83346"/>
                      <a:pt x="50875" y="83446"/>
                    </a:cubicBezTo>
                    <a:cubicBezTo>
                      <a:pt x="48395" y="90391"/>
                      <a:pt x="44749" y="96493"/>
                      <a:pt x="39936" y="101751"/>
                    </a:cubicBezTo>
                    <a:cubicBezTo>
                      <a:pt x="35124" y="107010"/>
                      <a:pt x="29593" y="109640"/>
                      <a:pt x="23342" y="109640"/>
                    </a:cubicBezTo>
                    <a:cubicBezTo>
                      <a:pt x="18877" y="109640"/>
                      <a:pt x="15082" y="108151"/>
                      <a:pt x="11957" y="105174"/>
                    </a:cubicBezTo>
                    <a:cubicBezTo>
                      <a:pt x="8831" y="102198"/>
                      <a:pt x="7269" y="98428"/>
                      <a:pt x="7269" y="93863"/>
                    </a:cubicBezTo>
                    <a:close/>
                  </a:path>
                </a:pathLst>
              </a:custGeom>
              <a:solidFill>
                <a:srgbClr val="262626"/>
              </a:solidFill>
              <a:ln w="9525" cap="sq">
                <a:no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EB32B884-19A1-A65F-28D4-E406C19992A4}"/>
                  </a:ext>
                </a:extLst>
              </p:cNvPr>
              <p:cNvSpPr/>
              <p:nvPr/>
            </p:nvSpPr>
            <p:spPr>
              <a:xfrm>
                <a:off x="5818410" y="5192876"/>
                <a:ext cx="40332" cy="171449"/>
              </a:xfrm>
              <a:custGeom>
                <a:avLst/>
                <a:gdLst>
                  <a:gd name="connsiteX0" fmla="*/ 36886 w 40332"/>
                  <a:gd name="connsiteY0" fmla="*/ 171552 h 171449"/>
                  <a:gd name="connsiteX1" fmla="*/ 20440 w 40332"/>
                  <a:gd name="connsiteY1" fmla="*/ 154214 h 171449"/>
                  <a:gd name="connsiteX2" fmla="*/ 9129 w 40332"/>
                  <a:gd name="connsiteY2" fmla="*/ 133452 h 171449"/>
                  <a:gd name="connsiteX3" fmla="*/ 2580 w 40332"/>
                  <a:gd name="connsiteY3" fmla="*/ 110384 h 171449"/>
                  <a:gd name="connsiteX4" fmla="*/ 422 w 40332"/>
                  <a:gd name="connsiteY4" fmla="*/ 86124 h 171449"/>
                  <a:gd name="connsiteX5" fmla="*/ 2580 w 40332"/>
                  <a:gd name="connsiteY5" fmla="*/ 61717 h 171449"/>
                  <a:gd name="connsiteX6" fmla="*/ 9203 w 40332"/>
                  <a:gd name="connsiteY6" fmla="*/ 38574 h 171449"/>
                  <a:gd name="connsiteX7" fmla="*/ 20663 w 40332"/>
                  <a:gd name="connsiteY7" fmla="*/ 17738 h 171449"/>
                  <a:gd name="connsiteX8" fmla="*/ 36886 w 40332"/>
                  <a:gd name="connsiteY8" fmla="*/ 698 h 171449"/>
                  <a:gd name="connsiteX9" fmla="*/ 37778 w 40332"/>
                  <a:gd name="connsiteY9" fmla="*/ 399 h 171449"/>
                  <a:gd name="connsiteX10" fmla="*/ 39415 w 40332"/>
                  <a:gd name="connsiteY10" fmla="*/ 399 h 171449"/>
                  <a:gd name="connsiteX11" fmla="*/ 40308 w 40332"/>
                  <a:gd name="connsiteY11" fmla="*/ 846 h 171449"/>
                  <a:gd name="connsiteX12" fmla="*/ 40755 w 40332"/>
                  <a:gd name="connsiteY12" fmla="*/ 1888 h 171449"/>
                  <a:gd name="connsiteX13" fmla="*/ 40308 w 40332"/>
                  <a:gd name="connsiteY13" fmla="*/ 2930 h 171449"/>
                  <a:gd name="connsiteX14" fmla="*/ 26393 w 40332"/>
                  <a:gd name="connsiteY14" fmla="*/ 20640 h 171449"/>
                  <a:gd name="connsiteX15" fmla="*/ 17463 w 40332"/>
                  <a:gd name="connsiteY15" fmla="*/ 40583 h 171449"/>
                  <a:gd name="connsiteX16" fmla="*/ 12552 w 40332"/>
                  <a:gd name="connsiteY16" fmla="*/ 62461 h 171449"/>
                  <a:gd name="connsiteX17" fmla="*/ 10989 w 40332"/>
                  <a:gd name="connsiteY17" fmla="*/ 86124 h 171449"/>
                  <a:gd name="connsiteX18" fmla="*/ 40159 w 40332"/>
                  <a:gd name="connsiteY18" fmla="*/ 168873 h 171449"/>
                  <a:gd name="connsiteX19" fmla="*/ 40755 w 40332"/>
                  <a:gd name="connsiteY19" fmla="*/ 170362 h 171449"/>
                  <a:gd name="connsiteX20" fmla="*/ 40234 w 40332"/>
                  <a:gd name="connsiteY20" fmla="*/ 171328 h 171449"/>
                  <a:gd name="connsiteX21" fmla="*/ 39415 w 40332"/>
                  <a:gd name="connsiteY21" fmla="*/ 171849 h 171449"/>
                  <a:gd name="connsiteX22" fmla="*/ 37778 w 40332"/>
                  <a:gd name="connsiteY22" fmla="*/ 171849 h 171449"/>
                  <a:gd name="connsiteX23" fmla="*/ 36886 w 40332"/>
                  <a:gd name="connsiteY23" fmla="*/ 171552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332" h="171449">
                    <a:moveTo>
                      <a:pt x="36886" y="171552"/>
                    </a:moveTo>
                    <a:cubicBezTo>
                      <a:pt x="30536" y="166492"/>
                      <a:pt x="25054" y="160712"/>
                      <a:pt x="20440" y="154214"/>
                    </a:cubicBezTo>
                    <a:cubicBezTo>
                      <a:pt x="15826" y="147715"/>
                      <a:pt x="12056" y="140794"/>
                      <a:pt x="9129" y="133452"/>
                    </a:cubicBezTo>
                    <a:cubicBezTo>
                      <a:pt x="6202" y="126110"/>
                      <a:pt x="4019" y="118420"/>
                      <a:pt x="2580" y="110384"/>
                    </a:cubicBezTo>
                    <a:cubicBezTo>
                      <a:pt x="1141" y="102347"/>
                      <a:pt x="422" y="94261"/>
                      <a:pt x="422" y="86124"/>
                    </a:cubicBezTo>
                    <a:cubicBezTo>
                      <a:pt x="422" y="77890"/>
                      <a:pt x="1141" y="69754"/>
                      <a:pt x="2580" y="61717"/>
                    </a:cubicBezTo>
                    <a:cubicBezTo>
                      <a:pt x="4019" y="53680"/>
                      <a:pt x="6227" y="45966"/>
                      <a:pt x="9203" y="38574"/>
                    </a:cubicBezTo>
                    <a:cubicBezTo>
                      <a:pt x="12180" y="31182"/>
                      <a:pt x="16000" y="24237"/>
                      <a:pt x="20663" y="17738"/>
                    </a:cubicBezTo>
                    <a:cubicBezTo>
                      <a:pt x="25326" y="11239"/>
                      <a:pt x="30734" y="5559"/>
                      <a:pt x="36886" y="698"/>
                    </a:cubicBezTo>
                    <a:cubicBezTo>
                      <a:pt x="36886" y="499"/>
                      <a:pt x="37183" y="399"/>
                      <a:pt x="37778" y="399"/>
                    </a:cubicBezTo>
                    <a:lnTo>
                      <a:pt x="39415" y="399"/>
                    </a:lnTo>
                    <a:cubicBezTo>
                      <a:pt x="39713" y="399"/>
                      <a:pt x="40011" y="548"/>
                      <a:pt x="40308" y="846"/>
                    </a:cubicBezTo>
                    <a:cubicBezTo>
                      <a:pt x="40606" y="1144"/>
                      <a:pt x="40755" y="1491"/>
                      <a:pt x="40755" y="1888"/>
                    </a:cubicBezTo>
                    <a:cubicBezTo>
                      <a:pt x="40755" y="2384"/>
                      <a:pt x="40606" y="2731"/>
                      <a:pt x="40308" y="2930"/>
                    </a:cubicBezTo>
                    <a:cubicBezTo>
                      <a:pt x="34752" y="8486"/>
                      <a:pt x="30113" y="14390"/>
                      <a:pt x="26393" y="20640"/>
                    </a:cubicBezTo>
                    <a:cubicBezTo>
                      <a:pt x="22672" y="26891"/>
                      <a:pt x="19696" y="33539"/>
                      <a:pt x="17463" y="40583"/>
                    </a:cubicBezTo>
                    <a:cubicBezTo>
                      <a:pt x="15231" y="47628"/>
                      <a:pt x="13593" y="54921"/>
                      <a:pt x="12552" y="62461"/>
                    </a:cubicBezTo>
                    <a:cubicBezTo>
                      <a:pt x="11510" y="70002"/>
                      <a:pt x="10989" y="77890"/>
                      <a:pt x="10989" y="86124"/>
                    </a:cubicBezTo>
                    <a:cubicBezTo>
                      <a:pt x="10989" y="122439"/>
                      <a:pt x="20712" y="150022"/>
                      <a:pt x="40159" y="168873"/>
                    </a:cubicBezTo>
                    <a:cubicBezTo>
                      <a:pt x="40556" y="169270"/>
                      <a:pt x="40755" y="169766"/>
                      <a:pt x="40755" y="170362"/>
                    </a:cubicBezTo>
                    <a:cubicBezTo>
                      <a:pt x="40755" y="170659"/>
                      <a:pt x="40581" y="170982"/>
                      <a:pt x="40234" y="171328"/>
                    </a:cubicBezTo>
                    <a:cubicBezTo>
                      <a:pt x="39886" y="171676"/>
                      <a:pt x="39614" y="171849"/>
                      <a:pt x="39415" y="171849"/>
                    </a:cubicBezTo>
                    <a:lnTo>
                      <a:pt x="37778" y="171849"/>
                    </a:lnTo>
                    <a:cubicBezTo>
                      <a:pt x="37183" y="171849"/>
                      <a:pt x="36886" y="171750"/>
                      <a:pt x="36886" y="171552"/>
                    </a:cubicBezTo>
                    <a:close/>
                  </a:path>
                </a:pathLst>
              </a:custGeom>
              <a:solidFill>
                <a:srgbClr val="262626"/>
              </a:solidFill>
              <a:ln w="9525" cap="sq">
                <a:no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0B4D89DB-68A8-F329-19B7-C8C10A750083}"/>
                  </a:ext>
                </a:extLst>
              </p:cNvPr>
              <p:cNvSpPr/>
              <p:nvPr/>
            </p:nvSpPr>
            <p:spPr>
              <a:xfrm>
                <a:off x="5872441" y="5200615"/>
                <a:ext cx="56406" cy="120848"/>
              </a:xfrm>
              <a:custGeom>
                <a:avLst/>
                <a:gdLst>
                  <a:gd name="connsiteX0" fmla="*/ 422 w 56406"/>
                  <a:gd name="connsiteY0" fmla="*/ 121248 h 120848"/>
                  <a:gd name="connsiteX1" fmla="*/ 422 w 56406"/>
                  <a:gd name="connsiteY1" fmla="*/ 115146 h 120848"/>
                  <a:gd name="connsiteX2" fmla="*/ 10021 w 56406"/>
                  <a:gd name="connsiteY2" fmla="*/ 114254 h 120848"/>
                  <a:gd name="connsiteX3" fmla="*/ 13817 w 56406"/>
                  <a:gd name="connsiteY3" fmla="*/ 109788 h 120848"/>
                  <a:gd name="connsiteX4" fmla="*/ 13817 w 56406"/>
                  <a:gd name="connsiteY4" fmla="*/ 53382 h 120848"/>
                  <a:gd name="connsiteX5" fmla="*/ 571 w 56406"/>
                  <a:gd name="connsiteY5" fmla="*/ 53382 h 120848"/>
                  <a:gd name="connsiteX6" fmla="*/ 571 w 56406"/>
                  <a:gd name="connsiteY6" fmla="*/ 47280 h 120848"/>
                  <a:gd name="connsiteX7" fmla="*/ 13817 w 56406"/>
                  <a:gd name="connsiteY7" fmla="*/ 47280 h 120848"/>
                  <a:gd name="connsiteX8" fmla="*/ 13817 w 56406"/>
                  <a:gd name="connsiteY8" fmla="*/ 26743 h 120848"/>
                  <a:gd name="connsiteX9" fmla="*/ 16124 w 56406"/>
                  <a:gd name="connsiteY9" fmla="*/ 16473 h 120848"/>
                  <a:gd name="connsiteX10" fmla="*/ 22300 w 56406"/>
                  <a:gd name="connsiteY10" fmla="*/ 8064 h 120848"/>
                  <a:gd name="connsiteX11" fmla="*/ 31230 w 56406"/>
                  <a:gd name="connsiteY11" fmla="*/ 2409 h 120848"/>
                  <a:gd name="connsiteX12" fmla="*/ 41647 w 56406"/>
                  <a:gd name="connsiteY12" fmla="*/ 399 h 120848"/>
                  <a:gd name="connsiteX13" fmla="*/ 52140 w 56406"/>
                  <a:gd name="connsiteY13" fmla="*/ 3823 h 120848"/>
                  <a:gd name="connsiteX14" fmla="*/ 56828 w 56406"/>
                  <a:gd name="connsiteY14" fmla="*/ 12901 h 120848"/>
                  <a:gd name="connsiteX15" fmla="*/ 54595 w 56406"/>
                  <a:gd name="connsiteY15" fmla="*/ 18408 h 120848"/>
                  <a:gd name="connsiteX16" fmla="*/ 49089 w 56406"/>
                  <a:gd name="connsiteY16" fmla="*/ 20640 h 120848"/>
                  <a:gd name="connsiteX17" fmla="*/ 43508 w 56406"/>
                  <a:gd name="connsiteY17" fmla="*/ 18408 h 120848"/>
                  <a:gd name="connsiteX18" fmla="*/ 41201 w 56406"/>
                  <a:gd name="connsiteY18" fmla="*/ 12901 h 120848"/>
                  <a:gd name="connsiteX19" fmla="*/ 45814 w 56406"/>
                  <a:gd name="connsiteY19" fmla="*/ 5757 h 120848"/>
                  <a:gd name="connsiteX20" fmla="*/ 40903 w 56406"/>
                  <a:gd name="connsiteY20" fmla="*/ 4865 h 120848"/>
                  <a:gd name="connsiteX21" fmla="*/ 32272 w 56406"/>
                  <a:gd name="connsiteY21" fmla="*/ 8362 h 120848"/>
                  <a:gd name="connsiteX22" fmla="*/ 26988 w 56406"/>
                  <a:gd name="connsiteY22" fmla="*/ 16994 h 120848"/>
                  <a:gd name="connsiteX23" fmla="*/ 25277 w 56406"/>
                  <a:gd name="connsiteY23" fmla="*/ 27188 h 120848"/>
                  <a:gd name="connsiteX24" fmla="*/ 25277 w 56406"/>
                  <a:gd name="connsiteY24" fmla="*/ 47280 h 120848"/>
                  <a:gd name="connsiteX25" fmla="*/ 44922 w 56406"/>
                  <a:gd name="connsiteY25" fmla="*/ 47280 h 120848"/>
                  <a:gd name="connsiteX26" fmla="*/ 44922 w 56406"/>
                  <a:gd name="connsiteY26" fmla="*/ 53382 h 120848"/>
                  <a:gd name="connsiteX27" fmla="*/ 25872 w 56406"/>
                  <a:gd name="connsiteY27" fmla="*/ 53382 h 120848"/>
                  <a:gd name="connsiteX28" fmla="*/ 25872 w 56406"/>
                  <a:gd name="connsiteY28" fmla="*/ 109788 h 120848"/>
                  <a:gd name="connsiteX29" fmla="*/ 30857 w 56406"/>
                  <a:gd name="connsiteY29" fmla="*/ 114254 h 120848"/>
                  <a:gd name="connsiteX30" fmla="*/ 42392 w 56406"/>
                  <a:gd name="connsiteY30" fmla="*/ 115146 h 120848"/>
                  <a:gd name="connsiteX31" fmla="*/ 42392 w 56406"/>
                  <a:gd name="connsiteY31" fmla="*/ 121248 h 120848"/>
                  <a:gd name="connsiteX32" fmla="*/ 422 w 56406"/>
                  <a:gd name="connsiteY32" fmla="*/ 121248 h 12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406" h="120848">
                    <a:moveTo>
                      <a:pt x="422" y="121248"/>
                    </a:moveTo>
                    <a:lnTo>
                      <a:pt x="422" y="115146"/>
                    </a:lnTo>
                    <a:cubicBezTo>
                      <a:pt x="4292" y="115146"/>
                      <a:pt x="7491" y="114849"/>
                      <a:pt x="10021" y="114254"/>
                    </a:cubicBezTo>
                    <a:cubicBezTo>
                      <a:pt x="12552" y="113658"/>
                      <a:pt x="13817" y="112170"/>
                      <a:pt x="13817" y="109788"/>
                    </a:cubicBezTo>
                    <a:lnTo>
                      <a:pt x="13817" y="53382"/>
                    </a:lnTo>
                    <a:lnTo>
                      <a:pt x="571" y="53382"/>
                    </a:lnTo>
                    <a:lnTo>
                      <a:pt x="571" y="47280"/>
                    </a:lnTo>
                    <a:lnTo>
                      <a:pt x="13817" y="47280"/>
                    </a:lnTo>
                    <a:lnTo>
                      <a:pt x="13817" y="26743"/>
                    </a:lnTo>
                    <a:cubicBezTo>
                      <a:pt x="13817" y="23071"/>
                      <a:pt x="14586" y="19648"/>
                      <a:pt x="16124" y="16473"/>
                    </a:cubicBezTo>
                    <a:cubicBezTo>
                      <a:pt x="17661" y="13298"/>
                      <a:pt x="19720" y="10495"/>
                      <a:pt x="22300" y="8064"/>
                    </a:cubicBezTo>
                    <a:cubicBezTo>
                      <a:pt x="24879" y="5633"/>
                      <a:pt x="27856" y="3748"/>
                      <a:pt x="31230" y="2409"/>
                    </a:cubicBezTo>
                    <a:cubicBezTo>
                      <a:pt x="34603" y="1069"/>
                      <a:pt x="38075" y="399"/>
                      <a:pt x="41647" y="399"/>
                    </a:cubicBezTo>
                    <a:cubicBezTo>
                      <a:pt x="45517" y="399"/>
                      <a:pt x="49014" y="1540"/>
                      <a:pt x="52140" y="3823"/>
                    </a:cubicBezTo>
                    <a:cubicBezTo>
                      <a:pt x="55265" y="6105"/>
                      <a:pt x="56828" y="9131"/>
                      <a:pt x="56828" y="12901"/>
                    </a:cubicBezTo>
                    <a:cubicBezTo>
                      <a:pt x="56828" y="15084"/>
                      <a:pt x="56084" y="16920"/>
                      <a:pt x="54595" y="18408"/>
                    </a:cubicBezTo>
                    <a:cubicBezTo>
                      <a:pt x="53107" y="19896"/>
                      <a:pt x="51272" y="20640"/>
                      <a:pt x="49089" y="20640"/>
                    </a:cubicBezTo>
                    <a:cubicBezTo>
                      <a:pt x="46906" y="20640"/>
                      <a:pt x="45046" y="19896"/>
                      <a:pt x="43508" y="18408"/>
                    </a:cubicBezTo>
                    <a:cubicBezTo>
                      <a:pt x="41970" y="16920"/>
                      <a:pt x="41201" y="15084"/>
                      <a:pt x="41201" y="12901"/>
                    </a:cubicBezTo>
                    <a:cubicBezTo>
                      <a:pt x="41201" y="9329"/>
                      <a:pt x="42739" y="6948"/>
                      <a:pt x="45814" y="5757"/>
                    </a:cubicBezTo>
                    <a:cubicBezTo>
                      <a:pt x="43930" y="5162"/>
                      <a:pt x="42293" y="4865"/>
                      <a:pt x="40903" y="4865"/>
                    </a:cubicBezTo>
                    <a:cubicBezTo>
                      <a:pt x="37530" y="4865"/>
                      <a:pt x="34653" y="6031"/>
                      <a:pt x="32272" y="8362"/>
                    </a:cubicBezTo>
                    <a:cubicBezTo>
                      <a:pt x="29890" y="10694"/>
                      <a:pt x="28129" y="13571"/>
                      <a:pt x="26988" y="16994"/>
                    </a:cubicBezTo>
                    <a:cubicBezTo>
                      <a:pt x="25847" y="20417"/>
                      <a:pt x="25277" y="23815"/>
                      <a:pt x="25277" y="27188"/>
                    </a:cubicBezTo>
                    <a:lnTo>
                      <a:pt x="25277" y="47280"/>
                    </a:lnTo>
                    <a:lnTo>
                      <a:pt x="44922" y="47280"/>
                    </a:lnTo>
                    <a:lnTo>
                      <a:pt x="44922" y="53382"/>
                    </a:lnTo>
                    <a:lnTo>
                      <a:pt x="25872" y="53382"/>
                    </a:lnTo>
                    <a:lnTo>
                      <a:pt x="25872" y="109788"/>
                    </a:lnTo>
                    <a:cubicBezTo>
                      <a:pt x="25872" y="112170"/>
                      <a:pt x="27534" y="113658"/>
                      <a:pt x="30857" y="114254"/>
                    </a:cubicBezTo>
                    <a:cubicBezTo>
                      <a:pt x="34181" y="114849"/>
                      <a:pt x="38026" y="115146"/>
                      <a:pt x="42392" y="115146"/>
                    </a:cubicBezTo>
                    <a:lnTo>
                      <a:pt x="42392" y="121248"/>
                    </a:lnTo>
                    <a:lnTo>
                      <a:pt x="422" y="121248"/>
                    </a:lnTo>
                    <a:close/>
                  </a:path>
                </a:pathLst>
              </a:custGeom>
              <a:solidFill>
                <a:srgbClr val="262626"/>
              </a:solidFill>
              <a:ln w="9525" cap="sq">
                <a:no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946C94FF-BD45-3EB0-9AD7-40B683E5AEDB}"/>
                  </a:ext>
                </a:extLst>
              </p:cNvPr>
              <p:cNvSpPr/>
              <p:nvPr/>
            </p:nvSpPr>
            <p:spPr>
              <a:xfrm>
                <a:off x="5923814" y="5244668"/>
                <a:ext cx="56107" cy="78730"/>
              </a:xfrm>
              <a:custGeom>
                <a:avLst/>
                <a:gdLst>
                  <a:gd name="connsiteX0" fmla="*/ 422 w 56107"/>
                  <a:gd name="connsiteY0" fmla="*/ 77641 h 78730"/>
                  <a:gd name="connsiteX1" fmla="*/ 422 w 56107"/>
                  <a:gd name="connsiteY1" fmla="*/ 49662 h 78730"/>
                  <a:gd name="connsiteX2" fmla="*/ 1910 w 56107"/>
                  <a:gd name="connsiteY2" fmla="*/ 48323 h 78730"/>
                  <a:gd name="connsiteX3" fmla="*/ 3994 w 56107"/>
                  <a:gd name="connsiteY3" fmla="*/ 48323 h 78730"/>
                  <a:gd name="connsiteX4" fmla="*/ 5333 w 56107"/>
                  <a:gd name="connsiteY4" fmla="*/ 49662 h 78730"/>
                  <a:gd name="connsiteX5" fmla="*/ 28550 w 56107"/>
                  <a:gd name="connsiteY5" fmla="*/ 74665 h 78730"/>
                  <a:gd name="connsiteX6" fmla="*/ 42094 w 56107"/>
                  <a:gd name="connsiteY6" fmla="*/ 70944 h 78730"/>
                  <a:gd name="connsiteX7" fmla="*/ 47600 w 56107"/>
                  <a:gd name="connsiteY7" fmla="*/ 59485 h 78730"/>
                  <a:gd name="connsiteX8" fmla="*/ 43359 w 56107"/>
                  <a:gd name="connsiteY8" fmla="*/ 50108 h 78730"/>
                  <a:gd name="connsiteX9" fmla="*/ 33164 w 56107"/>
                  <a:gd name="connsiteY9" fmla="*/ 44751 h 78730"/>
                  <a:gd name="connsiteX10" fmla="*/ 21704 w 56107"/>
                  <a:gd name="connsiteY10" fmla="*/ 42518 h 78730"/>
                  <a:gd name="connsiteX11" fmla="*/ 11212 w 56107"/>
                  <a:gd name="connsiteY11" fmla="*/ 38723 h 78730"/>
                  <a:gd name="connsiteX12" fmla="*/ 3473 w 56107"/>
                  <a:gd name="connsiteY12" fmla="*/ 31802 h 78730"/>
                  <a:gd name="connsiteX13" fmla="*/ 422 w 56107"/>
                  <a:gd name="connsiteY13" fmla="*/ 21831 h 78730"/>
                  <a:gd name="connsiteX14" fmla="*/ 4440 w 56107"/>
                  <a:gd name="connsiteY14" fmla="*/ 9403 h 78730"/>
                  <a:gd name="connsiteX15" fmla="*/ 14784 w 56107"/>
                  <a:gd name="connsiteY15" fmla="*/ 2483 h 78730"/>
                  <a:gd name="connsiteX16" fmla="*/ 28550 w 56107"/>
                  <a:gd name="connsiteY16" fmla="*/ 399 h 78730"/>
                  <a:gd name="connsiteX17" fmla="*/ 43880 w 56107"/>
                  <a:gd name="connsiteY17" fmla="*/ 5013 h 78730"/>
                  <a:gd name="connsiteX18" fmla="*/ 48791 w 56107"/>
                  <a:gd name="connsiteY18" fmla="*/ 698 h 78730"/>
                  <a:gd name="connsiteX19" fmla="*/ 49535 w 56107"/>
                  <a:gd name="connsiteY19" fmla="*/ 399 h 78730"/>
                  <a:gd name="connsiteX20" fmla="*/ 50874 w 56107"/>
                  <a:gd name="connsiteY20" fmla="*/ 399 h 78730"/>
                  <a:gd name="connsiteX21" fmla="*/ 51767 w 56107"/>
                  <a:gd name="connsiteY21" fmla="*/ 846 h 78730"/>
                  <a:gd name="connsiteX22" fmla="*/ 52214 w 56107"/>
                  <a:gd name="connsiteY22" fmla="*/ 1740 h 78730"/>
                  <a:gd name="connsiteX23" fmla="*/ 52214 w 56107"/>
                  <a:gd name="connsiteY23" fmla="*/ 24212 h 78730"/>
                  <a:gd name="connsiteX24" fmla="*/ 50874 w 56107"/>
                  <a:gd name="connsiteY24" fmla="*/ 25849 h 78730"/>
                  <a:gd name="connsiteX25" fmla="*/ 48791 w 56107"/>
                  <a:gd name="connsiteY25" fmla="*/ 25849 h 78730"/>
                  <a:gd name="connsiteX26" fmla="*/ 47302 w 56107"/>
                  <a:gd name="connsiteY26" fmla="*/ 24212 h 78730"/>
                  <a:gd name="connsiteX27" fmla="*/ 42317 w 56107"/>
                  <a:gd name="connsiteY27" fmla="*/ 9850 h 78730"/>
                  <a:gd name="connsiteX28" fmla="*/ 28402 w 56107"/>
                  <a:gd name="connsiteY28" fmla="*/ 4418 h 78730"/>
                  <a:gd name="connsiteX29" fmla="*/ 15007 w 56107"/>
                  <a:gd name="connsiteY29" fmla="*/ 7246 h 78730"/>
                  <a:gd name="connsiteX30" fmla="*/ 9352 w 56107"/>
                  <a:gd name="connsiteY30" fmla="*/ 17068 h 78730"/>
                  <a:gd name="connsiteX31" fmla="*/ 13369 w 56107"/>
                  <a:gd name="connsiteY31" fmla="*/ 24882 h 78730"/>
                  <a:gd name="connsiteX32" fmla="*/ 22894 w 56107"/>
                  <a:gd name="connsiteY32" fmla="*/ 29273 h 78730"/>
                  <a:gd name="connsiteX33" fmla="*/ 34503 w 56107"/>
                  <a:gd name="connsiteY33" fmla="*/ 31356 h 78730"/>
                  <a:gd name="connsiteX34" fmla="*/ 45516 w 56107"/>
                  <a:gd name="connsiteY34" fmla="*/ 35895 h 78730"/>
                  <a:gd name="connsiteX35" fmla="*/ 53553 w 56107"/>
                  <a:gd name="connsiteY35" fmla="*/ 43932 h 78730"/>
                  <a:gd name="connsiteX36" fmla="*/ 56530 w 56107"/>
                  <a:gd name="connsiteY36" fmla="*/ 54871 h 78730"/>
                  <a:gd name="connsiteX37" fmla="*/ 54372 w 56107"/>
                  <a:gd name="connsiteY37" fmla="*/ 65661 h 78730"/>
                  <a:gd name="connsiteX38" fmla="*/ 48418 w 56107"/>
                  <a:gd name="connsiteY38" fmla="*/ 73251 h 78730"/>
                  <a:gd name="connsiteX39" fmla="*/ 39414 w 56107"/>
                  <a:gd name="connsiteY39" fmla="*/ 77716 h 78730"/>
                  <a:gd name="connsiteX40" fmla="*/ 28550 w 56107"/>
                  <a:gd name="connsiteY40" fmla="*/ 79130 h 78730"/>
                  <a:gd name="connsiteX41" fmla="*/ 10244 w 56107"/>
                  <a:gd name="connsiteY41" fmla="*/ 71986 h 78730"/>
                  <a:gd name="connsiteX42" fmla="*/ 3844 w 56107"/>
                  <a:gd name="connsiteY42" fmla="*/ 78683 h 78730"/>
                  <a:gd name="connsiteX43" fmla="*/ 2952 w 56107"/>
                  <a:gd name="connsiteY43" fmla="*/ 79130 h 78730"/>
                  <a:gd name="connsiteX44" fmla="*/ 1910 w 56107"/>
                  <a:gd name="connsiteY44" fmla="*/ 79130 h 78730"/>
                  <a:gd name="connsiteX45" fmla="*/ 422 w 56107"/>
                  <a:gd name="connsiteY45" fmla="*/ 77641 h 7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107" h="78730">
                    <a:moveTo>
                      <a:pt x="422" y="77641"/>
                    </a:moveTo>
                    <a:lnTo>
                      <a:pt x="422" y="49662"/>
                    </a:lnTo>
                    <a:cubicBezTo>
                      <a:pt x="422" y="48769"/>
                      <a:pt x="918" y="48323"/>
                      <a:pt x="1910" y="48323"/>
                    </a:cubicBezTo>
                    <a:lnTo>
                      <a:pt x="3994" y="48323"/>
                    </a:lnTo>
                    <a:cubicBezTo>
                      <a:pt x="4688" y="48323"/>
                      <a:pt x="5134" y="48769"/>
                      <a:pt x="5333" y="49662"/>
                    </a:cubicBezTo>
                    <a:cubicBezTo>
                      <a:pt x="8607" y="66331"/>
                      <a:pt x="16346" y="74665"/>
                      <a:pt x="28550" y="74665"/>
                    </a:cubicBezTo>
                    <a:cubicBezTo>
                      <a:pt x="33908" y="74665"/>
                      <a:pt x="38422" y="73425"/>
                      <a:pt x="42094" y="70944"/>
                    </a:cubicBezTo>
                    <a:cubicBezTo>
                      <a:pt x="45765" y="68464"/>
                      <a:pt x="47600" y="64644"/>
                      <a:pt x="47600" y="59485"/>
                    </a:cubicBezTo>
                    <a:cubicBezTo>
                      <a:pt x="47600" y="55813"/>
                      <a:pt x="46186" y="52688"/>
                      <a:pt x="43359" y="50108"/>
                    </a:cubicBezTo>
                    <a:cubicBezTo>
                      <a:pt x="40531" y="47528"/>
                      <a:pt x="37133" y="45743"/>
                      <a:pt x="33164" y="44751"/>
                    </a:cubicBezTo>
                    <a:lnTo>
                      <a:pt x="21704" y="42518"/>
                    </a:lnTo>
                    <a:cubicBezTo>
                      <a:pt x="17835" y="41724"/>
                      <a:pt x="14337" y="40459"/>
                      <a:pt x="11212" y="38723"/>
                    </a:cubicBezTo>
                    <a:cubicBezTo>
                      <a:pt x="8086" y="36987"/>
                      <a:pt x="5507" y="34680"/>
                      <a:pt x="3473" y="31802"/>
                    </a:cubicBezTo>
                    <a:cubicBezTo>
                      <a:pt x="1439" y="28925"/>
                      <a:pt x="422" y="25601"/>
                      <a:pt x="422" y="21831"/>
                    </a:cubicBezTo>
                    <a:cubicBezTo>
                      <a:pt x="422" y="16771"/>
                      <a:pt x="1761" y="12629"/>
                      <a:pt x="4440" y="9403"/>
                    </a:cubicBezTo>
                    <a:cubicBezTo>
                      <a:pt x="7119" y="6179"/>
                      <a:pt x="10567" y="3872"/>
                      <a:pt x="14784" y="2483"/>
                    </a:cubicBezTo>
                    <a:cubicBezTo>
                      <a:pt x="19000" y="1094"/>
                      <a:pt x="23589" y="399"/>
                      <a:pt x="28550" y="399"/>
                    </a:cubicBezTo>
                    <a:cubicBezTo>
                      <a:pt x="34404" y="399"/>
                      <a:pt x="39514" y="1937"/>
                      <a:pt x="43880" y="5013"/>
                    </a:cubicBezTo>
                    <a:lnTo>
                      <a:pt x="48791" y="698"/>
                    </a:lnTo>
                    <a:cubicBezTo>
                      <a:pt x="48791" y="499"/>
                      <a:pt x="49039" y="399"/>
                      <a:pt x="49535" y="399"/>
                    </a:cubicBezTo>
                    <a:lnTo>
                      <a:pt x="50874" y="399"/>
                    </a:lnTo>
                    <a:cubicBezTo>
                      <a:pt x="51172" y="399"/>
                      <a:pt x="51470" y="548"/>
                      <a:pt x="51767" y="846"/>
                    </a:cubicBezTo>
                    <a:cubicBezTo>
                      <a:pt x="52065" y="1144"/>
                      <a:pt x="52214" y="1442"/>
                      <a:pt x="52214" y="1740"/>
                    </a:cubicBezTo>
                    <a:lnTo>
                      <a:pt x="52214" y="24212"/>
                    </a:lnTo>
                    <a:cubicBezTo>
                      <a:pt x="52214" y="25303"/>
                      <a:pt x="51767" y="25849"/>
                      <a:pt x="50874" y="25849"/>
                    </a:cubicBezTo>
                    <a:lnTo>
                      <a:pt x="48791" y="25849"/>
                    </a:lnTo>
                    <a:cubicBezTo>
                      <a:pt x="47798" y="25849"/>
                      <a:pt x="47302" y="25303"/>
                      <a:pt x="47302" y="24212"/>
                    </a:cubicBezTo>
                    <a:cubicBezTo>
                      <a:pt x="47302" y="18259"/>
                      <a:pt x="45640" y="13472"/>
                      <a:pt x="42317" y="9850"/>
                    </a:cubicBezTo>
                    <a:cubicBezTo>
                      <a:pt x="38993" y="6229"/>
                      <a:pt x="34355" y="4418"/>
                      <a:pt x="28402" y="4418"/>
                    </a:cubicBezTo>
                    <a:cubicBezTo>
                      <a:pt x="23242" y="4418"/>
                      <a:pt x="18777" y="5361"/>
                      <a:pt x="15007" y="7246"/>
                    </a:cubicBezTo>
                    <a:cubicBezTo>
                      <a:pt x="11237" y="9131"/>
                      <a:pt x="9352" y="12405"/>
                      <a:pt x="9352" y="17068"/>
                    </a:cubicBezTo>
                    <a:cubicBezTo>
                      <a:pt x="9352" y="20243"/>
                      <a:pt x="10691" y="22848"/>
                      <a:pt x="13369" y="24882"/>
                    </a:cubicBezTo>
                    <a:cubicBezTo>
                      <a:pt x="16048" y="26916"/>
                      <a:pt x="19223" y="28380"/>
                      <a:pt x="22894" y="29273"/>
                    </a:cubicBezTo>
                    <a:lnTo>
                      <a:pt x="34503" y="31356"/>
                    </a:lnTo>
                    <a:cubicBezTo>
                      <a:pt x="38472" y="32249"/>
                      <a:pt x="42143" y="33762"/>
                      <a:pt x="45516" y="35895"/>
                    </a:cubicBezTo>
                    <a:cubicBezTo>
                      <a:pt x="48890" y="38028"/>
                      <a:pt x="51569" y="40707"/>
                      <a:pt x="53553" y="43932"/>
                    </a:cubicBezTo>
                    <a:cubicBezTo>
                      <a:pt x="55538" y="47157"/>
                      <a:pt x="56530" y="50803"/>
                      <a:pt x="56530" y="54871"/>
                    </a:cubicBezTo>
                    <a:cubicBezTo>
                      <a:pt x="56530" y="59038"/>
                      <a:pt x="55811" y="62634"/>
                      <a:pt x="54372" y="65661"/>
                    </a:cubicBezTo>
                    <a:cubicBezTo>
                      <a:pt x="52933" y="68687"/>
                      <a:pt x="50949" y="71217"/>
                      <a:pt x="48418" y="73251"/>
                    </a:cubicBezTo>
                    <a:cubicBezTo>
                      <a:pt x="45889" y="75285"/>
                      <a:pt x="42887" y="76773"/>
                      <a:pt x="39414" y="77716"/>
                    </a:cubicBezTo>
                    <a:cubicBezTo>
                      <a:pt x="35942" y="78659"/>
                      <a:pt x="32320" y="79130"/>
                      <a:pt x="28550" y="79130"/>
                    </a:cubicBezTo>
                    <a:cubicBezTo>
                      <a:pt x="21407" y="79130"/>
                      <a:pt x="15304" y="76749"/>
                      <a:pt x="10244" y="71986"/>
                    </a:cubicBezTo>
                    <a:lnTo>
                      <a:pt x="3844" y="78683"/>
                    </a:lnTo>
                    <a:cubicBezTo>
                      <a:pt x="3844" y="78981"/>
                      <a:pt x="3547" y="79130"/>
                      <a:pt x="2952" y="79130"/>
                    </a:cubicBezTo>
                    <a:lnTo>
                      <a:pt x="1910" y="79130"/>
                    </a:lnTo>
                    <a:cubicBezTo>
                      <a:pt x="918" y="79130"/>
                      <a:pt x="422" y="78634"/>
                      <a:pt x="422" y="77641"/>
                    </a:cubicBezTo>
                    <a:close/>
                  </a:path>
                </a:pathLst>
              </a:custGeom>
              <a:solidFill>
                <a:srgbClr val="262626"/>
              </a:solidFill>
              <a:ln w="9525" cap="sq">
                <a:no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F21E107D-8E66-B5B0-ABA4-6BD9A06A0B8E}"/>
                  </a:ext>
                </a:extLst>
              </p:cNvPr>
              <p:cNvSpPr/>
              <p:nvPr/>
            </p:nvSpPr>
            <p:spPr>
              <a:xfrm>
                <a:off x="5993956" y="5192876"/>
                <a:ext cx="40184" cy="171449"/>
              </a:xfrm>
              <a:custGeom>
                <a:avLst/>
                <a:gdLst>
                  <a:gd name="connsiteX0" fmla="*/ 1911 w 40184"/>
                  <a:gd name="connsiteY0" fmla="*/ 171849 h 171449"/>
                  <a:gd name="connsiteX1" fmla="*/ 422 w 40184"/>
                  <a:gd name="connsiteY1" fmla="*/ 170362 h 171449"/>
                  <a:gd name="connsiteX2" fmla="*/ 720 w 40184"/>
                  <a:gd name="connsiteY2" fmla="*/ 169320 h 171449"/>
                  <a:gd name="connsiteX3" fmla="*/ 30039 w 40184"/>
                  <a:gd name="connsiteY3" fmla="*/ 86124 h 171449"/>
                  <a:gd name="connsiteX4" fmla="*/ 1017 w 40184"/>
                  <a:gd name="connsiteY4" fmla="*/ 3376 h 171449"/>
                  <a:gd name="connsiteX5" fmla="*/ 422 w 40184"/>
                  <a:gd name="connsiteY5" fmla="*/ 1888 h 171449"/>
                  <a:gd name="connsiteX6" fmla="*/ 869 w 40184"/>
                  <a:gd name="connsiteY6" fmla="*/ 846 h 171449"/>
                  <a:gd name="connsiteX7" fmla="*/ 1911 w 40184"/>
                  <a:gd name="connsiteY7" fmla="*/ 399 h 171449"/>
                  <a:gd name="connsiteX8" fmla="*/ 3548 w 40184"/>
                  <a:gd name="connsiteY8" fmla="*/ 399 h 171449"/>
                  <a:gd name="connsiteX9" fmla="*/ 4292 w 40184"/>
                  <a:gd name="connsiteY9" fmla="*/ 698 h 171449"/>
                  <a:gd name="connsiteX10" fmla="*/ 24830 w 40184"/>
                  <a:gd name="connsiteY10" fmla="*/ 24286 h 171449"/>
                  <a:gd name="connsiteX11" fmla="*/ 36811 w 40184"/>
                  <a:gd name="connsiteY11" fmla="*/ 53978 h 171449"/>
                  <a:gd name="connsiteX12" fmla="*/ 40606 w 40184"/>
                  <a:gd name="connsiteY12" fmla="*/ 86124 h 171449"/>
                  <a:gd name="connsiteX13" fmla="*/ 38597 w 40184"/>
                  <a:gd name="connsiteY13" fmla="*/ 110086 h 171449"/>
                  <a:gd name="connsiteX14" fmla="*/ 32123 w 40184"/>
                  <a:gd name="connsiteY14" fmla="*/ 133228 h 171449"/>
                  <a:gd name="connsiteX15" fmla="*/ 20738 w 40184"/>
                  <a:gd name="connsiteY15" fmla="*/ 154288 h 171449"/>
                  <a:gd name="connsiteX16" fmla="*/ 4292 w 40184"/>
                  <a:gd name="connsiteY16" fmla="*/ 171552 h 171449"/>
                  <a:gd name="connsiteX17" fmla="*/ 3548 w 40184"/>
                  <a:gd name="connsiteY17" fmla="*/ 171849 h 171449"/>
                  <a:gd name="connsiteX18" fmla="*/ 1911 w 40184"/>
                  <a:gd name="connsiteY18" fmla="*/ 171849 h 17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184" h="171449">
                    <a:moveTo>
                      <a:pt x="1911" y="171849"/>
                    </a:moveTo>
                    <a:cubicBezTo>
                      <a:pt x="918" y="171849"/>
                      <a:pt x="422" y="171353"/>
                      <a:pt x="422" y="170362"/>
                    </a:cubicBezTo>
                    <a:cubicBezTo>
                      <a:pt x="422" y="169866"/>
                      <a:pt x="521" y="169518"/>
                      <a:pt x="720" y="169320"/>
                    </a:cubicBezTo>
                    <a:cubicBezTo>
                      <a:pt x="20266" y="150171"/>
                      <a:pt x="30039" y="122439"/>
                      <a:pt x="30039" y="86124"/>
                    </a:cubicBezTo>
                    <a:cubicBezTo>
                      <a:pt x="30039" y="49811"/>
                      <a:pt x="20365" y="22228"/>
                      <a:pt x="1017" y="3376"/>
                    </a:cubicBezTo>
                    <a:cubicBezTo>
                      <a:pt x="620" y="3079"/>
                      <a:pt x="422" y="2583"/>
                      <a:pt x="422" y="1888"/>
                    </a:cubicBezTo>
                    <a:cubicBezTo>
                      <a:pt x="422" y="1491"/>
                      <a:pt x="571" y="1144"/>
                      <a:pt x="869" y="846"/>
                    </a:cubicBezTo>
                    <a:cubicBezTo>
                      <a:pt x="1167" y="548"/>
                      <a:pt x="1514" y="399"/>
                      <a:pt x="1911" y="399"/>
                    </a:cubicBezTo>
                    <a:lnTo>
                      <a:pt x="3548" y="399"/>
                    </a:lnTo>
                    <a:cubicBezTo>
                      <a:pt x="3845" y="399"/>
                      <a:pt x="4093" y="499"/>
                      <a:pt x="4292" y="698"/>
                    </a:cubicBezTo>
                    <a:cubicBezTo>
                      <a:pt x="12527" y="7147"/>
                      <a:pt x="19373" y="15009"/>
                      <a:pt x="24830" y="24286"/>
                    </a:cubicBezTo>
                    <a:cubicBezTo>
                      <a:pt x="30287" y="33564"/>
                      <a:pt x="34281" y="43461"/>
                      <a:pt x="36811" y="53978"/>
                    </a:cubicBezTo>
                    <a:cubicBezTo>
                      <a:pt x="39341" y="64495"/>
                      <a:pt x="40606" y="75211"/>
                      <a:pt x="40606" y="86124"/>
                    </a:cubicBezTo>
                    <a:cubicBezTo>
                      <a:pt x="40606" y="94261"/>
                      <a:pt x="39936" y="102248"/>
                      <a:pt x="38597" y="110086"/>
                    </a:cubicBezTo>
                    <a:cubicBezTo>
                      <a:pt x="37257" y="117924"/>
                      <a:pt x="35099" y="125638"/>
                      <a:pt x="32123" y="133228"/>
                    </a:cubicBezTo>
                    <a:cubicBezTo>
                      <a:pt x="29146" y="140819"/>
                      <a:pt x="25351" y="147839"/>
                      <a:pt x="20738" y="154288"/>
                    </a:cubicBezTo>
                    <a:cubicBezTo>
                      <a:pt x="16124" y="160737"/>
                      <a:pt x="10642" y="166492"/>
                      <a:pt x="4292" y="171552"/>
                    </a:cubicBezTo>
                    <a:cubicBezTo>
                      <a:pt x="4093" y="171750"/>
                      <a:pt x="3845" y="171849"/>
                      <a:pt x="3548" y="171849"/>
                    </a:cubicBezTo>
                    <a:lnTo>
                      <a:pt x="1911" y="171849"/>
                    </a:lnTo>
                    <a:close/>
                  </a:path>
                </a:pathLst>
              </a:custGeom>
              <a:solidFill>
                <a:srgbClr val="262626"/>
              </a:solidFill>
              <a:ln w="9525" cap="sq">
                <a:noFill/>
                <a:prstDash val="solid"/>
                <a:miter/>
              </a:ln>
            </p:spPr>
            <p:txBody>
              <a:bodyPr rtlCol="0" anchor="ctr"/>
              <a:lstStyle/>
              <a:p>
                <a:endParaRPr lang="en-US"/>
              </a:p>
            </p:txBody>
          </p:sp>
        </p:grpSp>
        <p:grpSp>
          <p:nvGrpSpPr>
            <p:cNvPr id="1346" name="Graphic 7471">
              <a:extLst>
                <a:ext uri="{FF2B5EF4-FFF2-40B4-BE49-F238E27FC236}">
                  <a16:creationId xmlns:a16="http://schemas.microsoft.com/office/drawing/2014/main" id="{B5AA2AA7-B45E-64CC-DB23-C43834A8F5E0}"/>
                </a:ext>
              </a:extLst>
            </p:cNvPr>
            <p:cNvGrpSpPr/>
            <p:nvPr/>
          </p:nvGrpSpPr>
          <p:grpSpPr>
            <a:xfrm>
              <a:off x="5219700" y="3633787"/>
              <a:ext cx="1295400" cy="1295400"/>
              <a:chOff x="5219700" y="3633787"/>
              <a:chExt cx="1295400" cy="1295400"/>
            </a:xfrm>
          </p:grpSpPr>
          <p:sp>
            <p:nvSpPr>
              <p:cNvPr id="1360" name="Freeform: Shape 1359">
                <a:extLst>
                  <a:ext uri="{FF2B5EF4-FFF2-40B4-BE49-F238E27FC236}">
                    <a16:creationId xmlns:a16="http://schemas.microsoft.com/office/drawing/2014/main" id="{8C68A05F-8DFA-0FD7-78D2-32578E56713A}"/>
                  </a:ext>
                </a:extLst>
              </p:cNvPr>
              <p:cNvSpPr/>
              <p:nvPr/>
            </p:nvSpPr>
            <p:spPr>
              <a:xfrm>
                <a:off x="5219700" y="3633787"/>
                <a:ext cx="9525" cy="1295400"/>
              </a:xfrm>
              <a:custGeom>
                <a:avLst/>
                <a:gdLst>
                  <a:gd name="connsiteX0" fmla="*/ 0 w 9525"/>
                  <a:gd name="connsiteY0" fmla="*/ 1295400 h 1295400"/>
                  <a:gd name="connsiteX1" fmla="*/ 0 w 9525"/>
                  <a:gd name="connsiteY1" fmla="*/ 0 h 1295400"/>
                </a:gdLst>
                <a:ahLst/>
                <a:cxnLst>
                  <a:cxn ang="0">
                    <a:pos x="connsiteX0" y="connsiteY0"/>
                  </a:cxn>
                  <a:cxn ang="0">
                    <a:pos x="connsiteX1" y="connsiteY1"/>
                  </a:cxn>
                </a:cxnLst>
                <a:rect l="l" t="t" r="r" b="b"/>
                <a:pathLst>
                  <a:path w="9525" h="1295400">
                    <a:moveTo>
                      <a:pt x="0" y="1295400"/>
                    </a:moveTo>
                    <a:lnTo>
                      <a:pt x="0" y="0"/>
                    </a:lnTo>
                  </a:path>
                </a:pathLst>
              </a:custGeom>
              <a:ln w="12700" cap="sq">
                <a:solidFill>
                  <a:srgbClr val="262626"/>
                </a:solidFill>
                <a:prstDash val="solid"/>
                <a:round/>
              </a:ln>
            </p:spPr>
            <p:txBody>
              <a:bodyPr rtlCol="0" anchor="ctr"/>
              <a:lstStyle/>
              <a:p>
                <a:endParaRPr lang="en-US"/>
              </a:p>
            </p:txBody>
          </p:sp>
          <p:sp>
            <p:nvSpPr>
              <p:cNvPr id="1361" name="Freeform: Shape 1360">
                <a:extLst>
                  <a:ext uri="{FF2B5EF4-FFF2-40B4-BE49-F238E27FC236}">
                    <a16:creationId xmlns:a16="http://schemas.microsoft.com/office/drawing/2014/main" id="{79F3CF34-9889-E2C2-636B-F406A7DCDA68}"/>
                  </a:ext>
                </a:extLst>
              </p:cNvPr>
              <p:cNvSpPr/>
              <p:nvPr/>
            </p:nvSpPr>
            <p:spPr>
              <a:xfrm>
                <a:off x="6515100" y="3633787"/>
                <a:ext cx="9525" cy="1295400"/>
              </a:xfrm>
              <a:custGeom>
                <a:avLst/>
                <a:gdLst>
                  <a:gd name="connsiteX0" fmla="*/ 0 w 9525"/>
                  <a:gd name="connsiteY0" fmla="*/ 1295400 h 1295400"/>
                  <a:gd name="connsiteX1" fmla="*/ 0 w 9525"/>
                  <a:gd name="connsiteY1" fmla="*/ 0 h 1295400"/>
                </a:gdLst>
                <a:ahLst/>
                <a:cxnLst>
                  <a:cxn ang="0">
                    <a:pos x="connsiteX0" y="connsiteY0"/>
                  </a:cxn>
                  <a:cxn ang="0">
                    <a:pos x="connsiteX1" y="connsiteY1"/>
                  </a:cxn>
                </a:cxnLst>
                <a:rect l="l" t="t" r="r" b="b"/>
                <a:pathLst>
                  <a:path w="9525" h="1295400">
                    <a:moveTo>
                      <a:pt x="0" y="1295400"/>
                    </a:moveTo>
                    <a:lnTo>
                      <a:pt x="0" y="0"/>
                    </a:lnTo>
                  </a:path>
                </a:pathLst>
              </a:custGeom>
              <a:ln w="12700" cap="sq">
                <a:solidFill>
                  <a:srgbClr val="262626"/>
                </a:solidFill>
                <a:prstDash val="solid"/>
                <a:round/>
              </a:ln>
            </p:spPr>
            <p:txBody>
              <a:bodyPr rtlCol="0" anchor="ctr"/>
              <a:lstStyle/>
              <a:p>
                <a:endParaRPr lang="en-US"/>
              </a:p>
            </p:txBody>
          </p:sp>
          <p:sp>
            <p:nvSpPr>
              <p:cNvPr id="1362" name="Freeform: Shape 1361">
                <a:extLst>
                  <a:ext uri="{FF2B5EF4-FFF2-40B4-BE49-F238E27FC236}">
                    <a16:creationId xmlns:a16="http://schemas.microsoft.com/office/drawing/2014/main" id="{88751E2E-FEF2-BDFE-6D0E-1CA11EB476CF}"/>
                  </a:ext>
                </a:extLst>
              </p:cNvPr>
              <p:cNvSpPr/>
              <p:nvPr/>
            </p:nvSpPr>
            <p:spPr>
              <a:xfrm>
                <a:off x="5219700" y="4929187"/>
                <a:ext cx="12954" cy="9525"/>
              </a:xfrm>
              <a:custGeom>
                <a:avLst/>
                <a:gdLst>
                  <a:gd name="connsiteX0" fmla="*/ 0 w 12954"/>
                  <a:gd name="connsiteY0" fmla="*/ 0 h 9525"/>
                  <a:gd name="connsiteX1" fmla="*/ 12954 w 12954"/>
                  <a:gd name="connsiteY1" fmla="*/ 0 h 9525"/>
                </a:gdLst>
                <a:ahLst/>
                <a:cxnLst>
                  <a:cxn ang="0">
                    <a:pos x="connsiteX0" y="connsiteY0"/>
                  </a:cxn>
                  <a:cxn ang="0">
                    <a:pos x="connsiteX1" y="connsiteY1"/>
                  </a:cxn>
                </a:cxnLst>
                <a:rect l="l" t="t" r="r" b="b"/>
                <a:pathLst>
                  <a:path w="12954" h="9525">
                    <a:moveTo>
                      <a:pt x="0" y="0"/>
                    </a:moveTo>
                    <a:lnTo>
                      <a:pt x="12954" y="0"/>
                    </a:lnTo>
                  </a:path>
                </a:pathLst>
              </a:custGeom>
              <a:ln w="12700" cap="sq">
                <a:solidFill>
                  <a:srgbClr val="262626"/>
                </a:solidFill>
                <a:prstDash val="solid"/>
                <a:round/>
              </a:ln>
            </p:spPr>
            <p:txBody>
              <a:bodyPr rtlCol="0" anchor="ctr"/>
              <a:lstStyle/>
              <a:p>
                <a:endParaRPr lang="en-US"/>
              </a:p>
            </p:txBody>
          </p:sp>
          <p:sp>
            <p:nvSpPr>
              <p:cNvPr id="1363" name="Freeform: Shape 1362">
                <a:extLst>
                  <a:ext uri="{FF2B5EF4-FFF2-40B4-BE49-F238E27FC236}">
                    <a16:creationId xmlns:a16="http://schemas.microsoft.com/office/drawing/2014/main" id="{04474DA8-B34A-1CF0-C6BD-7BD96AFBE4FB}"/>
                  </a:ext>
                </a:extLst>
              </p:cNvPr>
              <p:cNvSpPr/>
              <p:nvPr/>
            </p:nvSpPr>
            <p:spPr>
              <a:xfrm>
                <a:off x="5219700" y="4336814"/>
                <a:ext cx="12954" cy="9525"/>
              </a:xfrm>
              <a:custGeom>
                <a:avLst/>
                <a:gdLst>
                  <a:gd name="connsiteX0" fmla="*/ 0 w 12954"/>
                  <a:gd name="connsiteY0" fmla="*/ 0 h 9525"/>
                  <a:gd name="connsiteX1" fmla="*/ 12954 w 12954"/>
                  <a:gd name="connsiteY1" fmla="*/ 0 h 9525"/>
                </a:gdLst>
                <a:ahLst/>
                <a:cxnLst>
                  <a:cxn ang="0">
                    <a:pos x="connsiteX0" y="connsiteY0"/>
                  </a:cxn>
                  <a:cxn ang="0">
                    <a:pos x="connsiteX1" y="connsiteY1"/>
                  </a:cxn>
                </a:cxnLst>
                <a:rect l="l" t="t" r="r" b="b"/>
                <a:pathLst>
                  <a:path w="12954" h="9525">
                    <a:moveTo>
                      <a:pt x="0" y="0"/>
                    </a:moveTo>
                    <a:lnTo>
                      <a:pt x="12954" y="0"/>
                    </a:lnTo>
                  </a:path>
                </a:pathLst>
              </a:custGeom>
              <a:ln w="12700" cap="sq">
                <a:solidFill>
                  <a:srgbClr val="262626"/>
                </a:solidFill>
                <a:prstDash val="solid"/>
                <a:round/>
              </a:ln>
            </p:spPr>
            <p:txBody>
              <a:bodyPr rtlCol="0" anchor="ctr"/>
              <a:lstStyle/>
              <a:p>
                <a:endParaRPr lang="en-US"/>
              </a:p>
            </p:txBody>
          </p:sp>
          <p:sp>
            <p:nvSpPr>
              <p:cNvPr id="1364" name="Freeform: Shape 1363">
                <a:extLst>
                  <a:ext uri="{FF2B5EF4-FFF2-40B4-BE49-F238E27FC236}">
                    <a16:creationId xmlns:a16="http://schemas.microsoft.com/office/drawing/2014/main" id="{DFC03C2C-9364-9862-4E2C-E045B1403C5C}"/>
                  </a:ext>
                </a:extLst>
              </p:cNvPr>
              <p:cNvSpPr/>
              <p:nvPr/>
            </p:nvSpPr>
            <p:spPr>
              <a:xfrm>
                <a:off x="5219700" y="3744442"/>
                <a:ext cx="12954" cy="9525"/>
              </a:xfrm>
              <a:custGeom>
                <a:avLst/>
                <a:gdLst>
                  <a:gd name="connsiteX0" fmla="*/ 0 w 12954"/>
                  <a:gd name="connsiteY0" fmla="*/ 0 h 9525"/>
                  <a:gd name="connsiteX1" fmla="*/ 12954 w 12954"/>
                  <a:gd name="connsiteY1" fmla="*/ 0 h 9525"/>
                </a:gdLst>
                <a:ahLst/>
                <a:cxnLst>
                  <a:cxn ang="0">
                    <a:pos x="connsiteX0" y="connsiteY0"/>
                  </a:cxn>
                  <a:cxn ang="0">
                    <a:pos x="connsiteX1" y="connsiteY1"/>
                  </a:cxn>
                </a:cxnLst>
                <a:rect l="l" t="t" r="r" b="b"/>
                <a:pathLst>
                  <a:path w="12954" h="9525">
                    <a:moveTo>
                      <a:pt x="0" y="0"/>
                    </a:moveTo>
                    <a:lnTo>
                      <a:pt x="12954" y="0"/>
                    </a:lnTo>
                  </a:path>
                </a:pathLst>
              </a:custGeom>
              <a:ln w="12700" cap="sq">
                <a:solidFill>
                  <a:srgbClr val="262626"/>
                </a:solidFill>
                <a:prstDash val="solid"/>
                <a:round/>
              </a:ln>
            </p:spPr>
            <p:txBody>
              <a:bodyPr rtlCol="0" anchor="ctr"/>
              <a:lstStyle/>
              <a:p>
                <a:endParaRPr lang="en-US"/>
              </a:p>
            </p:txBody>
          </p:sp>
          <p:sp>
            <p:nvSpPr>
              <p:cNvPr id="1365" name="Freeform: Shape 1364">
                <a:extLst>
                  <a:ext uri="{FF2B5EF4-FFF2-40B4-BE49-F238E27FC236}">
                    <a16:creationId xmlns:a16="http://schemas.microsoft.com/office/drawing/2014/main" id="{01077F2B-3F70-94F4-961B-38F3AD310C1A}"/>
                  </a:ext>
                </a:extLst>
              </p:cNvPr>
              <p:cNvSpPr/>
              <p:nvPr/>
            </p:nvSpPr>
            <p:spPr>
              <a:xfrm>
                <a:off x="6502146" y="4929187"/>
                <a:ext cx="12954" cy="9525"/>
              </a:xfrm>
              <a:custGeom>
                <a:avLst/>
                <a:gdLst>
                  <a:gd name="connsiteX0" fmla="*/ 12954 w 12954"/>
                  <a:gd name="connsiteY0" fmla="*/ 0 h 9525"/>
                  <a:gd name="connsiteX1" fmla="*/ 0 w 12954"/>
                  <a:gd name="connsiteY1" fmla="*/ 0 h 9525"/>
                </a:gdLst>
                <a:ahLst/>
                <a:cxnLst>
                  <a:cxn ang="0">
                    <a:pos x="connsiteX0" y="connsiteY0"/>
                  </a:cxn>
                  <a:cxn ang="0">
                    <a:pos x="connsiteX1" y="connsiteY1"/>
                  </a:cxn>
                </a:cxnLst>
                <a:rect l="l" t="t" r="r" b="b"/>
                <a:pathLst>
                  <a:path w="12954" h="9525">
                    <a:moveTo>
                      <a:pt x="12954" y="0"/>
                    </a:moveTo>
                    <a:lnTo>
                      <a:pt x="0" y="0"/>
                    </a:lnTo>
                  </a:path>
                </a:pathLst>
              </a:custGeom>
              <a:ln w="12700" cap="sq">
                <a:solidFill>
                  <a:srgbClr val="262626"/>
                </a:solidFill>
                <a:prstDash val="solid"/>
                <a:round/>
              </a:ln>
            </p:spPr>
            <p:txBody>
              <a:bodyPr rtlCol="0" anchor="ctr"/>
              <a:lstStyle/>
              <a:p>
                <a:endParaRPr lang="en-US"/>
              </a:p>
            </p:txBody>
          </p:sp>
          <p:sp>
            <p:nvSpPr>
              <p:cNvPr id="1366" name="Freeform: Shape 1365">
                <a:extLst>
                  <a:ext uri="{FF2B5EF4-FFF2-40B4-BE49-F238E27FC236}">
                    <a16:creationId xmlns:a16="http://schemas.microsoft.com/office/drawing/2014/main" id="{4D7A556B-4373-B34D-9C8E-FF703B788963}"/>
                  </a:ext>
                </a:extLst>
              </p:cNvPr>
              <p:cNvSpPr/>
              <p:nvPr/>
            </p:nvSpPr>
            <p:spPr>
              <a:xfrm>
                <a:off x="6502146" y="4336814"/>
                <a:ext cx="12954" cy="9525"/>
              </a:xfrm>
              <a:custGeom>
                <a:avLst/>
                <a:gdLst>
                  <a:gd name="connsiteX0" fmla="*/ 12954 w 12954"/>
                  <a:gd name="connsiteY0" fmla="*/ 0 h 9525"/>
                  <a:gd name="connsiteX1" fmla="*/ 0 w 12954"/>
                  <a:gd name="connsiteY1" fmla="*/ 0 h 9525"/>
                </a:gdLst>
                <a:ahLst/>
                <a:cxnLst>
                  <a:cxn ang="0">
                    <a:pos x="connsiteX0" y="connsiteY0"/>
                  </a:cxn>
                  <a:cxn ang="0">
                    <a:pos x="connsiteX1" y="connsiteY1"/>
                  </a:cxn>
                </a:cxnLst>
                <a:rect l="l" t="t" r="r" b="b"/>
                <a:pathLst>
                  <a:path w="12954" h="9525">
                    <a:moveTo>
                      <a:pt x="12954" y="0"/>
                    </a:moveTo>
                    <a:lnTo>
                      <a:pt x="0" y="0"/>
                    </a:lnTo>
                  </a:path>
                </a:pathLst>
              </a:custGeom>
              <a:ln w="12700" cap="sq">
                <a:solidFill>
                  <a:srgbClr val="262626"/>
                </a:solidFill>
                <a:prstDash val="solid"/>
                <a:round/>
              </a:ln>
            </p:spPr>
            <p:txBody>
              <a:bodyPr rtlCol="0" anchor="ctr"/>
              <a:lstStyle/>
              <a:p>
                <a:endParaRPr lang="en-US"/>
              </a:p>
            </p:txBody>
          </p:sp>
          <p:sp>
            <p:nvSpPr>
              <p:cNvPr id="1367" name="Freeform: Shape 1366">
                <a:extLst>
                  <a:ext uri="{FF2B5EF4-FFF2-40B4-BE49-F238E27FC236}">
                    <a16:creationId xmlns:a16="http://schemas.microsoft.com/office/drawing/2014/main" id="{3AF3B6ED-3BB7-CEBF-E6E5-FD075D3B9270}"/>
                  </a:ext>
                </a:extLst>
              </p:cNvPr>
              <p:cNvSpPr/>
              <p:nvPr/>
            </p:nvSpPr>
            <p:spPr>
              <a:xfrm>
                <a:off x="6502146" y="3744442"/>
                <a:ext cx="12954" cy="9525"/>
              </a:xfrm>
              <a:custGeom>
                <a:avLst/>
                <a:gdLst>
                  <a:gd name="connsiteX0" fmla="*/ 12954 w 12954"/>
                  <a:gd name="connsiteY0" fmla="*/ 0 h 9525"/>
                  <a:gd name="connsiteX1" fmla="*/ 0 w 12954"/>
                  <a:gd name="connsiteY1" fmla="*/ 0 h 9525"/>
                </a:gdLst>
                <a:ahLst/>
                <a:cxnLst>
                  <a:cxn ang="0">
                    <a:pos x="connsiteX0" y="connsiteY0"/>
                  </a:cxn>
                  <a:cxn ang="0">
                    <a:pos x="connsiteX1" y="connsiteY1"/>
                  </a:cxn>
                </a:cxnLst>
                <a:rect l="l" t="t" r="r" b="b"/>
                <a:pathLst>
                  <a:path w="12954" h="9525">
                    <a:moveTo>
                      <a:pt x="12954" y="0"/>
                    </a:moveTo>
                    <a:lnTo>
                      <a:pt x="0" y="0"/>
                    </a:lnTo>
                  </a:path>
                </a:pathLst>
              </a:custGeom>
              <a:ln w="12700" cap="sq">
                <a:solidFill>
                  <a:srgbClr val="262626"/>
                </a:solidFill>
                <a:prstDash val="solid"/>
                <a:round/>
              </a:ln>
            </p:spPr>
            <p:txBody>
              <a:bodyPr rtlCol="0" anchor="ctr"/>
              <a:lstStyle/>
              <a:p>
                <a:endParaRPr lang="en-US"/>
              </a:p>
            </p:txBody>
          </p:sp>
        </p:grpSp>
        <p:sp>
          <p:nvSpPr>
            <p:cNvPr id="1347" name="Freeform: Shape 1346">
              <a:extLst>
                <a:ext uri="{FF2B5EF4-FFF2-40B4-BE49-F238E27FC236}">
                  <a16:creationId xmlns:a16="http://schemas.microsoft.com/office/drawing/2014/main" id="{FFEFD0BB-278F-E108-B91E-7258C591F6F0}"/>
                </a:ext>
              </a:extLst>
            </p:cNvPr>
            <p:cNvSpPr/>
            <p:nvPr/>
          </p:nvSpPr>
          <p:spPr>
            <a:xfrm>
              <a:off x="4920072" y="4928108"/>
              <a:ext cx="40331" cy="9376"/>
            </a:xfrm>
            <a:custGeom>
              <a:avLst/>
              <a:gdLst>
                <a:gd name="connsiteX0" fmla="*/ 348 w 40331"/>
                <a:gd name="connsiteY0" fmla="*/ 9749 h 9376"/>
                <a:gd name="connsiteX1" fmla="*/ 348 w 40331"/>
                <a:gd name="connsiteY1" fmla="*/ 373 h 9376"/>
                <a:gd name="connsiteX2" fmla="*/ 40680 w 40331"/>
                <a:gd name="connsiteY2" fmla="*/ 373 h 9376"/>
                <a:gd name="connsiteX3" fmla="*/ 40680 w 40331"/>
                <a:gd name="connsiteY3" fmla="*/ 9749 h 9376"/>
                <a:gd name="connsiteX4" fmla="*/ 348 w 40331"/>
                <a:gd name="connsiteY4" fmla="*/ 9749 h 9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31" h="9376">
                  <a:moveTo>
                    <a:pt x="348" y="9749"/>
                  </a:moveTo>
                  <a:lnTo>
                    <a:pt x="348" y="373"/>
                  </a:lnTo>
                  <a:lnTo>
                    <a:pt x="40680" y="373"/>
                  </a:lnTo>
                  <a:lnTo>
                    <a:pt x="40680" y="9749"/>
                  </a:lnTo>
                  <a:lnTo>
                    <a:pt x="348" y="9749"/>
                  </a:lnTo>
                  <a:close/>
                </a:path>
              </a:pathLst>
            </a:custGeom>
            <a:solidFill>
              <a:srgbClr val="262626"/>
            </a:solidFill>
            <a:ln w="9525" cap="sq">
              <a:noFill/>
              <a:prstDash val="solid"/>
              <a:miter/>
            </a:ln>
          </p:spPr>
          <p:txBody>
            <a:bodyPr rtlCol="0" anchor="ctr"/>
            <a:lstStyle/>
            <a:p>
              <a:endParaRPr lang="en-US"/>
            </a:p>
          </p:txBody>
        </p:sp>
        <p:grpSp>
          <p:nvGrpSpPr>
            <p:cNvPr id="1348" name="Graphic 7471">
              <a:extLst>
                <a:ext uri="{FF2B5EF4-FFF2-40B4-BE49-F238E27FC236}">
                  <a16:creationId xmlns:a16="http://schemas.microsoft.com/office/drawing/2014/main" id="{E8890F5E-3151-53B1-CE62-58A59F6CA8A7}"/>
                </a:ext>
              </a:extLst>
            </p:cNvPr>
            <p:cNvGrpSpPr/>
            <p:nvPr/>
          </p:nvGrpSpPr>
          <p:grpSpPr>
            <a:xfrm>
              <a:off x="4975038" y="4864261"/>
              <a:ext cx="181041" cy="104923"/>
              <a:chOff x="4975038" y="4864261"/>
              <a:chExt cx="181041" cy="104923"/>
            </a:xfrm>
            <a:solidFill>
              <a:srgbClr val="262626"/>
            </a:solidFill>
          </p:grpSpPr>
          <p:sp>
            <p:nvSpPr>
              <p:cNvPr id="1357" name="Freeform: Shape 1356">
                <a:extLst>
                  <a:ext uri="{FF2B5EF4-FFF2-40B4-BE49-F238E27FC236}">
                    <a16:creationId xmlns:a16="http://schemas.microsoft.com/office/drawing/2014/main" id="{ADAF3B06-EC84-2CD6-52C1-E4E9FAAA6F3D}"/>
                  </a:ext>
                </a:extLst>
              </p:cNvPr>
              <p:cNvSpPr/>
              <p:nvPr/>
            </p:nvSpPr>
            <p:spPr>
              <a:xfrm>
                <a:off x="4975038" y="4864261"/>
                <a:ext cx="64145" cy="104923"/>
              </a:xfrm>
              <a:custGeom>
                <a:avLst/>
                <a:gdLst>
                  <a:gd name="connsiteX0" fmla="*/ 32495 w 64145"/>
                  <a:gd name="connsiteY0" fmla="*/ 105297 h 104923"/>
                  <a:gd name="connsiteX1" fmla="*/ 7119 w 64145"/>
                  <a:gd name="connsiteY1" fmla="*/ 89893 h 104923"/>
                  <a:gd name="connsiteX2" fmla="*/ 348 w 64145"/>
                  <a:gd name="connsiteY2" fmla="*/ 53207 h 104923"/>
                  <a:gd name="connsiteX3" fmla="*/ 2804 w 64145"/>
                  <a:gd name="connsiteY3" fmla="*/ 28278 h 104923"/>
                  <a:gd name="connsiteX4" fmla="*/ 12403 w 64145"/>
                  <a:gd name="connsiteY4" fmla="*/ 8484 h 104923"/>
                  <a:gd name="connsiteX5" fmla="*/ 32495 w 64145"/>
                  <a:gd name="connsiteY5" fmla="*/ 373 h 104923"/>
                  <a:gd name="connsiteX6" fmla="*/ 49015 w 64145"/>
                  <a:gd name="connsiteY6" fmla="*/ 5284 h 104923"/>
                  <a:gd name="connsiteX7" fmla="*/ 58763 w 64145"/>
                  <a:gd name="connsiteY7" fmla="*/ 17934 h 104923"/>
                  <a:gd name="connsiteX8" fmla="*/ 63303 w 64145"/>
                  <a:gd name="connsiteY8" fmla="*/ 34603 h 104923"/>
                  <a:gd name="connsiteX9" fmla="*/ 64493 w 64145"/>
                  <a:gd name="connsiteY9" fmla="*/ 53207 h 104923"/>
                  <a:gd name="connsiteX10" fmla="*/ 62112 w 64145"/>
                  <a:gd name="connsiteY10" fmla="*/ 77764 h 104923"/>
                  <a:gd name="connsiteX11" fmla="*/ 52661 w 64145"/>
                  <a:gd name="connsiteY11" fmla="*/ 97260 h 104923"/>
                  <a:gd name="connsiteX12" fmla="*/ 32495 w 64145"/>
                  <a:gd name="connsiteY12" fmla="*/ 105297 h 104923"/>
                  <a:gd name="connsiteX13" fmla="*/ 32495 w 64145"/>
                  <a:gd name="connsiteY13" fmla="*/ 101278 h 104923"/>
                  <a:gd name="connsiteX14" fmla="*/ 45145 w 64145"/>
                  <a:gd name="connsiteY14" fmla="*/ 92572 h 104923"/>
                  <a:gd name="connsiteX15" fmla="*/ 50280 w 64145"/>
                  <a:gd name="connsiteY15" fmla="*/ 73298 h 104923"/>
                  <a:gd name="connsiteX16" fmla="*/ 51247 w 64145"/>
                  <a:gd name="connsiteY16" fmla="*/ 50826 h 104923"/>
                  <a:gd name="connsiteX17" fmla="*/ 50280 w 64145"/>
                  <a:gd name="connsiteY17" fmla="*/ 29692 h 104923"/>
                  <a:gd name="connsiteX18" fmla="*/ 45219 w 64145"/>
                  <a:gd name="connsiteY18" fmla="*/ 12131 h 104923"/>
                  <a:gd name="connsiteX19" fmla="*/ 32495 w 64145"/>
                  <a:gd name="connsiteY19" fmla="*/ 4242 h 104923"/>
                  <a:gd name="connsiteX20" fmla="*/ 19695 w 64145"/>
                  <a:gd name="connsiteY20" fmla="*/ 12131 h 104923"/>
                  <a:gd name="connsiteX21" fmla="*/ 14561 w 64145"/>
                  <a:gd name="connsiteY21" fmla="*/ 29692 h 104923"/>
                  <a:gd name="connsiteX22" fmla="*/ 13594 w 64145"/>
                  <a:gd name="connsiteY22" fmla="*/ 50826 h 104923"/>
                  <a:gd name="connsiteX23" fmla="*/ 14040 w 64145"/>
                  <a:gd name="connsiteY23" fmla="*/ 66825 h 104923"/>
                  <a:gd name="connsiteX24" fmla="*/ 16273 w 64145"/>
                  <a:gd name="connsiteY24" fmla="*/ 82303 h 104923"/>
                  <a:gd name="connsiteX25" fmla="*/ 22002 w 64145"/>
                  <a:gd name="connsiteY25" fmla="*/ 95772 h 104923"/>
                  <a:gd name="connsiteX26" fmla="*/ 32495 w 64145"/>
                  <a:gd name="connsiteY26" fmla="*/ 101278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495" y="105297"/>
                    </a:moveTo>
                    <a:cubicBezTo>
                      <a:pt x="20093" y="105297"/>
                      <a:pt x="11634" y="100162"/>
                      <a:pt x="7119" y="89893"/>
                    </a:cubicBezTo>
                    <a:cubicBezTo>
                      <a:pt x="2605" y="79624"/>
                      <a:pt x="348" y="67395"/>
                      <a:pt x="348" y="53207"/>
                    </a:cubicBezTo>
                    <a:cubicBezTo>
                      <a:pt x="348" y="44376"/>
                      <a:pt x="1167" y="36067"/>
                      <a:pt x="2804" y="28278"/>
                    </a:cubicBezTo>
                    <a:cubicBezTo>
                      <a:pt x="4441" y="20489"/>
                      <a:pt x="7640" y="13892"/>
                      <a:pt x="12403" y="8484"/>
                    </a:cubicBezTo>
                    <a:cubicBezTo>
                      <a:pt x="17165" y="3077"/>
                      <a:pt x="23863" y="373"/>
                      <a:pt x="32495" y="373"/>
                    </a:cubicBezTo>
                    <a:cubicBezTo>
                      <a:pt x="39242" y="373"/>
                      <a:pt x="44749" y="2010"/>
                      <a:pt x="49015" y="5284"/>
                    </a:cubicBezTo>
                    <a:cubicBezTo>
                      <a:pt x="53281" y="8558"/>
                      <a:pt x="56530" y="12775"/>
                      <a:pt x="58763" y="17934"/>
                    </a:cubicBezTo>
                    <a:cubicBezTo>
                      <a:pt x="60996" y="23094"/>
                      <a:pt x="62509" y="28650"/>
                      <a:pt x="63303" y="34603"/>
                    </a:cubicBezTo>
                    <a:cubicBezTo>
                      <a:pt x="64096" y="40556"/>
                      <a:pt x="64493" y="46758"/>
                      <a:pt x="64493" y="53207"/>
                    </a:cubicBezTo>
                    <a:cubicBezTo>
                      <a:pt x="64493" y="61938"/>
                      <a:pt x="63700" y="70124"/>
                      <a:pt x="62112" y="77764"/>
                    </a:cubicBezTo>
                    <a:cubicBezTo>
                      <a:pt x="60525" y="85403"/>
                      <a:pt x="57374" y="91902"/>
                      <a:pt x="52661" y="97260"/>
                    </a:cubicBezTo>
                    <a:cubicBezTo>
                      <a:pt x="47948" y="102618"/>
                      <a:pt x="41226" y="105297"/>
                      <a:pt x="32495" y="105297"/>
                    </a:cubicBezTo>
                    <a:close/>
                    <a:moveTo>
                      <a:pt x="32495" y="101278"/>
                    </a:moveTo>
                    <a:cubicBezTo>
                      <a:pt x="38150" y="101278"/>
                      <a:pt x="42367" y="98376"/>
                      <a:pt x="45145" y="92572"/>
                    </a:cubicBezTo>
                    <a:cubicBezTo>
                      <a:pt x="47923" y="86768"/>
                      <a:pt x="49635" y="80343"/>
                      <a:pt x="50280" y="73298"/>
                    </a:cubicBezTo>
                    <a:cubicBezTo>
                      <a:pt x="50925" y="66254"/>
                      <a:pt x="51247" y="58763"/>
                      <a:pt x="51247" y="50826"/>
                    </a:cubicBezTo>
                    <a:cubicBezTo>
                      <a:pt x="51247" y="43186"/>
                      <a:pt x="50925" y="36141"/>
                      <a:pt x="50280" y="29692"/>
                    </a:cubicBezTo>
                    <a:cubicBezTo>
                      <a:pt x="49635" y="23243"/>
                      <a:pt x="47948" y="17389"/>
                      <a:pt x="45219" y="12131"/>
                    </a:cubicBezTo>
                    <a:cubicBezTo>
                      <a:pt x="42491" y="6872"/>
                      <a:pt x="38249" y="4242"/>
                      <a:pt x="32495" y="4242"/>
                    </a:cubicBezTo>
                    <a:cubicBezTo>
                      <a:pt x="26740" y="4242"/>
                      <a:pt x="22473" y="6872"/>
                      <a:pt x="19695" y="12131"/>
                    </a:cubicBezTo>
                    <a:cubicBezTo>
                      <a:pt x="16917" y="17389"/>
                      <a:pt x="15206" y="23243"/>
                      <a:pt x="14561" y="29692"/>
                    </a:cubicBezTo>
                    <a:cubicBezTo>
                      <a:pt x="13916" y="36141"/>
                      <a:pt x="13594" y="43186"/>
                      <a:pt x="13594" y="50826"/>
                    </a:cubicBezTo>
                    <a:cubicBezTo>
                      <a:pt x="13594" y="56481"/>
                      <a:pt x="13743" y="61814"/>
                      <a:pt x="14040" y="66825"/>
                    </a:cubicBezTo>
                    <a:cubicBezTo>
                      <a:pt x="14338" y="71835"/>
                      <a:pt x="15082" y="76995"/>
                      <a:pt x="16273" y="82303"/>
                    </a:cubicBezTo>
                    <a:cubicBezTo>
                      <a:pt x="17464" y="87611"/>
                      <a:pt x="19373" y="92101"/>
                      <a:pt x="22002" y="95772"/>
                    </a:cubicBezTo>
                    <a:cubicBezTo>
                      <a:pt x="24632" y="99443"/>
                      <a:pt x="28129" y="101278"/>
                      <a:pt x="32495" y="101278"/>
                    </a:cubicBezTo>
                    <a:close/>
                  </a:path>
                </a:pathLst>
              </a:custGeom>
              <a:solidFill>
                <a:srgbClr val="262626"/>
              </a:solidFill>
              <a:ln w="9525" cap="sq">
                <a:no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CBE7553E-C274-EFE5-2FD2-76CD3EBD38BA}"/>
                  </a:ext>
                </a:extLst>
              </p:cNvPr>
              <p:cNvSpPr/>
              <p:nvPr/>
            </p:nvSpPr>
            <p:spPr>
              <a:xfrm>
                <a:off x="5058085" y="4948944"/>
                <a:ext cx="16817" cy="16817"/>
              </a:xfrm>
              <a:custGeom>
                <a:avLst/>
                <a:gdLst>
                  <a:gd name="connsiteX0" fmla="*/ 348 w 16817"/>
                  <a:gd name="connsiteY0" fmla="*/ 8707 h 16817"/>
                  <a:gd name="connsiteX1" fmla="*/ 2878 w 16817"/>
                  <a:gd name="connsiteY1" fmla="*/ 2829 h 16817"/>
                  <a:gd name="connsiteX2" fmla="*/ 8831 w 16817"/>
                  <a:gd name="connsiteY2" fmla="*/ 373 h 16817"/>
                  <a:gd name="connsiteX3" fmla="*/ 12924 w 16817"/>
                  <a:gd name="connsiteY3" fmla="*/ 1489 h 16817"/>
                  <a:gd name="connsiteX4" fmla="*/ 16049 w 16817"/>
                  <a:gd name="connsiteY4" fmla="*/ 4614 h 16817"/>
                  <a:gd name="connsiteX5" fmla="*/ 17165 w 16817"/>
                  <a:gd name="connsiteY5" fmla="*/ 8707 h 16817"/>
                  <a:gd name="connsiteX6" fmla="*/ 14710 w 16817"/>
                  <a:gd name="connsiteY6" fmla="*/ 14661 h 16817"/>
                  <a:gd name="connsiteX7" fmla="*/ 8831 w 16817"/>
                  <a:gd name="connsiteY7" fmla="*/ 17190 h 16817"/>
                  <a:gd name="connsiteX8" fmla="*/ 2878 w 16817"/>
                  <a:gd name="connsiteY8" fmla="*/ 14661 h 16817"/>
                  <a:gd name="connsiteX9" fmla="*/ 348 w 16817"/>
                  <a:gd name="connsiteY9" fmla="*/ 8707 h 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17" h="16817">
                    <a:moveTo>
                      <a:pt x="348" y="8707"/>
                    </a:moveTo>
                    <a:cubicBezTo>
                      <a:pt x="348" y="6425"/>
                      <a:pt x="1191" y="4466"/>
                      <a:pt x="2878" y="2829"/>
                    </a:cubicBezTo>
                    <a:cubicBezTo>
                      <a:pt x="4565" y="1192"/>
                      <a:pt x="6549" y="373"/>
                      <a:pt x="8831" y="373"/>
                    </a:cubicBezTo>
                    <a:cubicBezTo>
                      <a:pt x="10220" y="373"/>
                      <a:pt x="11584" y="745"/>
                      <a:pt x="12924" y="1489"/>
                    </a:cubicBezTo>
                    <a:cubicBezTo>
                      <a:pt x="14263" y="2234"/>
                      <a:pt x="15305" y="3275"/>
                      <a:pt x="16049" y="4614"/>
                    </a:cubicBezTo>
                    <a:cubicBezTo>
                      <a:pt x="16793" y="5954"/>
                      <a:pt x="17165" y="7319"/>
                      <a:pt x="17165" y="8707"/>
                    </a:cubicBezTo>
                    <a:cubicBezTo>
                      <a:pt x="17165" y="10990"/>
                      <a:pt x="16347" y="12974"/>
                      <a:pt x="14710" y="14661"/>
                    </a:cubicBezTo>
                    <a:cubicBezTo>
                      <a:pt x="13073" y="16347"/>
                      <a:pt x="11113" y="17190"/>
                      <a:pt x="8831" y="17190"/>
                    </a:cubicBezTo>
                    <a:cubicBezTo>
                      <a:pt x="6549" y="17190"/>
                      <a:pt x="4565" y="16347"/>
                      <a:pt x="2878" y="14661"/>
                    </a:cubicBezTo>
                    <a:cubicBezTo>
                      <a:pt x="1191" y="12974"/>
                      <a:pt x="348" y="10990"/>
                      <a:pt x="348" y="8707"/>
                    </a:cubicBezTo>
                    <a:close/>
                  </a:path>
                </a:pathLst>
              </a:custGeom>
              <a:solidFill>
                <a:srgbClr val="262626"/>
              </a:solidFill>
              <a:ln w="9525" cap="sq">
                <a:no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DAAB58E9-99D6-28C8-4E54-3BF0E30E666D}"/>
                  </a:ext>
                </a:extLst>
              </p:cNvPr>
              <p:cNvSpPr/>
              <p:nvPr/>
            </p:nvSpPr>
            <p:spPr>
              <a:xfrm>
                <a:off x="5095210" y="4864261"/>
                <a:ext cx="60870" cy="101500"/>
              </a:xfrm>
              <a:custGeom>
                <a:avLst/>
                <a:gdLst>
                  <a:gd name="connsiteX0" fmla="*/ 348 w 60870"/>
                  <a:gd name="connsiteY0" fmla="*/ 101873 h 101500"/>
                  <a:gd name="connsiteX1" fmla="*/ 348 w 60870"/>
                  <a:gd name="connsiteY1" fmla="*/ 97706 h 101500"/>
                  <a:gd name="connsiteX2" fmla="*/ 645 w 60870"/>
                  <a:gd name="connsiteY2" fmla="*/ 96962 h 101500"/>
                  <a:gd name="connsiteX3" fmla="*/ 24309 w 60870"/>
                  <a:gd name="connsiteY3" fmla="*/ 70768 h 101500"/>
                  <a:gd name="connsiteX4" fmla="*/ 33015 w 60870"/>
                  <a:gd name="connsiteY4" fmla="*/ 61021 h 101500"/>
                  <a:gd name="connsiteX5" fmla="*/ 39639 w 60870"/>
                  <a:gd name="connsiteY5" fmla="*/ 51942 h 101500"/>
                  <a:gd name="connsiteX6" fmla="*/ 44847 w 60870"/>
                  <a:gd name="connsiteY6" fmla="*/ 41450 h 101500"/>
                  <a:gd name="connsiteX7" fmla="*/ 46783 w 60870"/>
                  <a:gd name="connsiteY7" fmla="*/ 30139 h 101500"/>
                  <a:gd name="connsiteX8" fmla="*/ 44476 w 60870"/>
                  <a:gd name="connsiteY8" fmla="*/ 18232 h 101500"/>
                  <a:gd name="connsiteX9" fmla="*/ 37555 w 60870"/>
                  <a:gd name="connsiteY9" fmla="*/ 9154 h 101500"/>
                  <a:gd name="connsiteX10" fmla="*/ 26542 w 60870"/>
                  <a:gd name="connsiteY10" fmla="*/ 5731 h 101500"/>
                  <a:gd name="connsiteX11" fmla="*/ 14560 w 60870"/>
                  <a:gd name="connsiteY11" fmla="*/ 9675 h 101500"/>
                  <a:gd name="connsiteX12" fmla="*/ 7194 w 60870"/>
                  <a:gd name="connsiteY12" fmla="*/ 20018 h 101500"/>
                  <a:gd name="connsiteX13" fmla="*/ 8831 w 60870"/>
                  <a:gd name="connsiteY13" fmla="*/ 19870 h 101500"/>
                  <a:gd name="connsiteX14" fmla="*/ 14636 w 60870"/>
                  <a:gd name="connsiteY14" fmla="*/ 22177 h 101500"/>
                  <a:gd name="connsiteX15" fmla="*/ 17017 w 60870"/>
                  <a:gd name="connsiteY15" fmla="*/ 28055 h 101500"/>
                  <a:gd name="connsiteX16" fmla="*/ 14636 w 60870"/>
                  <a:gd name="connsiteY16" fmla="*/ 34008 h 101500"/>
                  <a:gd name="connsiteX17" fmla="*/ 8831 w 60870"/>
                  <a:gd name="connsiteY17" fmla="*/ 36389 h 101500"/>
                  <a:gd name="connsiteX18" fmla="*/ 2804 w 60870"/>
                  <a:gd name="connsiteY18" fmla="*/ 33933 h 101500"/>
                  <a:gd name="connsiteX19" fmla="*/ 348 w 60870"/>
                  <a:gd name="connsiteY19" fmla="*/ 28055 h 101500"/>
                  <a:gd name="connsiteX20" fmla="*/ 2506 w 60870"/>
                  <a:gd name="connsiteY20" fmla="*/ 17339 h 101500"/>
                  <a:gd name="connsiteX21" fmla="*/ 8757 w 60870"/>
                  <a:gd name="connsiteY21" fmla="*/ 8409 h 101500"/>
                  <a:gd name="connsiteX22" fmla="*/ 17909 w 60870"/>
                  <a:gd name="connsiteY22" fmla="*/ 2456 h 101500"/>
                  <a:gd name="connsiteX23" fmla="*/ 28774 w 60870"/>
                  <a:gd name="connsiteY23" fmla="*/ 373 h 101500"/>
                  <a:gd name="connsiteX24" fmla="*/ 44921 w 60870"/>
                  <a:gd name="connsiteY24" fmla="*/ 4019 h 101500"/>
                  <a:gd name="connsiteX25" fmla="*/ 56828 w 60870"/>
                  <a:gd name="connsiteY25" fmla="*/ 14438 h 101500"/>
                  <a:gd name="connsiteX26" fmla="*/ 61219 w 60870"/>
                  <a:gd name="connsiteY26" fmla="*/ 30139 h 101500"/>
                  <a:gd name="connsiteX27" fmla="*/ 58316 w 60870"/>
                  <a:gd name="connsiteY27" fmla="*/ 42789 h 101500"/>
                  <a:gd name="connsiteX28" fmla="*/ 50874 w 60870"/>
                  <a:gd name="connsiteY28" fmla="*/ 53579 h 101500"/>
                  <a:gd name="connsiteX29" fmla="*/ 39266 w 60870"/>
                  <a:gd name="connsiteY29" fmla="*/ 64592 h 101500"/>
                  <a:gd name="connsiteX30" fmla="*/ 29964 w 60870"/>
                  <a:gd name="connsiteY30" fmla="*/ 72853 h 101500"/>
                  <a:gd name="connsiteX31" fmla="*/ 12700 w 60870"/>
                  <a:gd name="connsiteY31" fmla="*/ 89521 h 101500"/>
                  <a:gd name="connsiteX32" fmla="*/ 27434 w 60870"/>
                  <a:gd name="connsiteY32" fmla="*/ 89521 h 101500"/>
                  <a:gd name="connsiteX33" fmla="*/ 45442 w 60870"/>
                  <a:gd name="connsiteY33" fmla="*/ 89297 h 101500"/>
                  <a:gd name="connsiteX34" fmla="*/ 53181 w 60870"/>
                  <a:gd name="connsiteY34" fmla="*/ 88776 h 101500"/>
                  <a:gd name="connsiteX35" fmla="*/ 56753 w 60870"/>
                  <a:gd name="connsiteY35" fmla="*/ 74638 h 101500"/>
                  <a:gd name="connsiteX36" fmla="*/ 61219 w 60870"/>
                  <a:gd name="connsiteY36" fmla="*/ 74638 h 101500"/>
                  <a:gd name="connsiteX37" fmla="*/ 56903 w 60870"/>
                  <a:gd name="connsiteY37" fmla="*/ 101873 h 101500"/>
                  <a:gd name="connsiteX38" fmla="*/ 348 w 60870"/>
                  <a:gd name="connsiteY38" fmla="*/ 101873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348" y="101873"/>
                    </a:moveTo>
                    <a:lnTo>
                      <a:pt x="348" y="97706"/>
                    </a:lnTo>
                    <a:cubicBezTo>
                      <a:pt x="348" y="97508"/>
                      <a:pt x="447" y="97260"/>
                      <a:pt x="645" y="96962"/>
                    </a:cubicBezTo>
                    <a:lnTo>
                      <a:pt x="24309" y="70768"/>
                    </a:lnTo>
                    <a:cubicBezTo>
                      <a:pt x="27881" y="66899"/>
                      <a:pt x="30783" y="63649"/>
                      <a:pt x="33015" y="61021"/>
                    </a:cubicBezTo>
                    <a:cubicBezTo>
                      <a:pt x="35248" y="58391"/>
                      <a:pt x="37456" y="55365"/>
                      <a:pt x="39639" y="51942"/>
                    </a:cubicBezTo>
                    <a:cubicBezTo>
                      <a:pt x="41821" y="48519"/>
                      <a:pt x="43557" y="45021"/>
                      <a:pt x="44847" y="41450"/>
                    </a:cubicBezTo>
                    <a:cubicBezTo>
                      <a:pt x="46137" y="37878"/>
                      <a:pt x="46783" y="34107"/>
                      <a:pt x="46783" y="30139"/>
                    </a:cubicBezTo>
                    <a:cubicBezTo>
                      <a:pt x="46783" y="25971"/>
                      <a:pt x="46014" y="22002"/>
                      <a:pt x="44476" y="18232"/>
                    </a:cubicBezTo>
                    <a:cubicBezTo>
                      <a:pt x="42938" y="14462"/>
                      <a:pt x="40631" y="11436"/>
                      <a:pt x="37555" y="9154"/>
                    </a:cubicBezTo>
                    <a:cubicBezTo>
                      <a:pt x="34479" y="6872"/>
                      <a:pt x="30808" y="5731"/>
                      <a:pt x="26542" y="5731"/>
                    </a:cubicBezTo>
                    <a:cubicBezTo>
                      <a:pt x="22077" y="5731"/>
                      <a:pt x="18083" y="7046"/>
                      <a:pt x="14560" y="9675"/>
                    </a:cubicBezTo>
                    <a:cubicBezTo>
                      <a:pt x="11039" y="12304"/>
                      <a:pt x="8583" y="15752"/>
                      <a:pt x="7194" y="20018"/>
                    </a:cubicBezTo>
                    <a:cubicBezTo>
                      <a:pt x="7591" y="19919"/>
                      <a:pt x="8136" y="19870"/>
                      <a:pt x="8831" y="19870"/>
                    </a:cubicBezTo>
                    <a:cubicBezTo>
                      <a:pt x="11113" y="19870"/>
                      <a:pt x="13048" y="20639"/>
                      <a:pt x="14636" y="22177"/>
                    </a:cubicBezTo>
                    <a:cubicBezTo>
                      <a:pt x="16223" y="23714"/>
                      <a:pt x="17017" y="25673"/>
                      <a:pt x="17017" y="28055"/>
                    </a:cubicBezTo>
                    <a:cubicBezTo>
                      <a:pt x="17017" y="30436"/>
                      <a:pt x="16223" y="32420"/>
                      <a:pt x="14636" y="34008"/>
                    </a:cubicBezTo>
                    <a:cubicBezTo>
                      <a:pt x="13048" y="35595"/>
                      <a:pt x="11113" y="36389"/>
                      <a:pt x="8831" y="36389"/>
                    </a:cubicBezTo>
                    <a:cubicBezTo>
                      <a:pt x="6450" y="36389"/>
                      <a:pt x="4441" y="35570"/>
                      <a:pt x="2804" y="33933"/>
                    </a:cubicBezTo>
                    <a:cubicBezTo>
                      <a:pt x="1167" y="32296"/>
                      <a:pt x="348" y="30337"/>
                      <a:pt x="348" y="28055"/>
                    </a:cubicBezTo>
                    <a:cubicBezTo>
                      <a:pt x="348" y="24285"/>
                      <a:pt x="1067" y="20713"/>
                      <a:pt x="2506" y="17339"/>
                    </a:cubicBezTo>
                    <a:cubicBezTo>
                      <a:pt x="3944" y="13966"/>
                      <a:pt x="6028" y="10989"/>
                      <a:pt x="8757" y="8409"/>
                    </a:cubicBezTo>
                    <a:cubicBezTo>
                      <a:pt x="11485" y="5830"/>
                      <a:pt x="14536" y="3845"/>
                      <a:pt x="17909" y="2456"/>
                    </a:cubicBezTo>
                    <a:cubicBezTo>
                      <a:pt x="21283" y="1067"/>
                      <a:pt x="24905" y="373"/>
                      <a:pt x="28774" y="373"/>
                    </a:cubicBezTo>
                    <a:cubicBezTo>
                      <a:pt x="34529" y="373"/>
                      <a:pt x="39911" y="1588"/>
                      <a:pt x="44921" y="4019"/>
                    </a:cubicBezTo>
                    <a:cubicBezTo>
                      <a:pt x="49932" y="6450"/>
                      <a:pt x="53901" y="9923"/>
                      <a:pt x="56828" y="14438"/>
                    </a:cubicBezTo>
                    <a:cubicBezTo>
                      <a:pt x="59755" y="18952"/>
                      <a:pt x="61219" y="24186"/>
                      <a:pt x="61219" y="30139"/>
                    </a:cubicBezTo>
                    <a:cubicBezTo>
                      <a:pt x="61219" y="34603"/>
                      <a:pt x="60251" y="38820"/>
                      <a:pt x="58316" y="42789"/>
                    </a:cubicBezTo>
                    <a:cubicBezTo>
                      <a:pt x="56381" y="46758"/>
                      <a:pt x="53901" y="50354"/>
                      <a:pt x="50874" y="53579"/>
                    </a:cubicBezTo>
                    <a:cubicBezTo>
                      <a:pt x="47849" y="56803"/>
                      <a:pt x="43979" y="60474"/>
                      <a:pt x="39266" y="64592"/>
                    </a:cubicBezTo>
                    <a:cubicBezTo>
                      <a:pt x="34553" y="68710"/>
                      <a:pt x="31453" y="71463"/>
                      <a:pt x="29964" y="72853"/>
                    </a:cubicBezTo>
                    <a:lnTo>
                      <a:pt x="12700" y="89521"/>
                    </a:lnTo>
                    <a:lnTo>
                      <a:pt x="27434" y="89521"/>
                    </a:lnTo>
                    <a:cubicBezTo>
                      <a:pt x="34578" y="89521"/>
                      <a:pt x="40581" y="89447"/>
                      <a:pt x="45442" y="89297"/>
                    </a:cubicBezTo>
                    <a:cubicBezTo>
                      <a:pt x="50305" y="89149"/>
                      <a:pt x="52884" y="88975"/>
                      <a:pt x="53181" y="88776"/>
                    </a:cubicBezTo>
                    <a:cubicBezTo>
                      <a:pt x="54372" y="87487"/>
                      <a:pt x="55563" y="82774"/>
                      <a:pt x="56753" y="74638"/>
                    </a:cubicBezTo>
                    <a:lnTo>
                      <a:pt x="61219" y="74638"/>
                    </a:lnTo>
                    <a:lnTo>
                      <a:pt x="56903" y="101873"/>
                    </a:lnTo>
                    <a:lnTo>
                      <a:pt x="348" y="101873"/>
                    </a:lnTo>
                    <a:close/>
                  </a:path>
                </a:pathLst>
              </a:custGeom>
              <a:solidFill>
                <a:srgbClr val="262626"/>
              </a:solidFill>
              <a:ln w="9525" cap="sq">
                <a:noFill/>
                <a:prstDash val="solid"/>
                <a:miter/>
              </a:ln>
            </p:spPr>
            <p:txBody>
              <a:bodyPr rtlCol="0" anchor="ctr"/>
              <a:lstStyle/>
              <a:p>
                <a:endParaRPr lang="en-US"/>
              </a:p>
            </p:txBody>
          </p:sp>
        </p:grpSp>
        <p:sp>
          <p:nvSpPr>
            <p:cNvPr id="1349" name="Freeform: Shape 1348">
              <a:extLst>
                <a:ext uri="{FF2B5EF4-FFF2-40B4-BE49-F238E27FC236}">
                  <a16:creationId xmlns:a16="http://schemas.microsoft.com/office/drawing/2014/main" id="{B4AD7E5D-43CC-FDD3-83D8-5D051D0E5B93}"/>
                </a:ext>
              </a:extLst>
            </p:cNvPr>
            <p:cNvSpPr/>
            <p:nvPr/>
          </p:nvSpPr>
          <p:spPr>
            <a:xfrm>
              <a:off x="5093572" y="4271889"/>
              <a:ext cx="64145" cy="104923"/>
            </a:xfrm>
            <a:custGeom>
              <a:avLst/>
              <a:gdLst>
                <a:gd name="connsiteX0" fmla="*/ 32495 w 64145"/>
                <a:gd name="connsiteY0" fmla="*/ 105234 h 104923"/>
                <a:gd name="connsiteX1" fmla="*/ 7119 w 64145"/>
                <a:gd name="connsiteY1" fmla="*/ 89831 h 104923"/>
                <a:gd name="connsiteX2" fmla="*/ 348 w 64145"/>
                <a:gd name="connsiteY2" fmla="*/ 53145 h 104923"/>
                <a:gd name="connsiteX3" fmla="*/ 2804 w 64145"/>
                <a:gd name="connsiteY3" fmla="*/ 28216 h 104923"/>
                <a:gd name="connsiteX4" fmla="*/ 12403 w 64145"/>
                <a:gd name="connsiteY4" fmla="*/ 8422 h 104923"/>
                <a:gd name="connsiteX5" fmla="*/ 32495 w 64145"/>
                <a:gd name="connsiteY5" fmla="*/ 311 h 104923"/>
                <a:gd name="connsiteX6" fmla="*/ 49015 w 64145"/>
                <a:gd name="connsiteY6" fmla="*/ 5222 h 104923"/>
                <a:gd name="connsiteX7" fmla="*/ 58763 w 64145"/>
                <a:gd name="connsiteY7" fmla="*/ 17872 h 104923"/>
                <a:gd name="connsiteX8" fmla="*/ 63303 w 64145"/>
                <a:gd name="connsiteY8" fmla="*/ 34541 h 104923"/>
                <a:gd name="connsiteX9" fmla="*/ 64493 w 64145"/>
                <a:gd name="connsiteY9" fmla="*/ 53145 h 104923"/>
                <a:gd name="connsiteX10" fmla="*/ 62112 w 64145"/>
                <a:gd name="connsiteY10" fmla="*/ 77701 h 104923"/>
                <a:gd name="connsiteX11" fmla="*/ 52661 w 64145"/>
                <a:gd name="connsiteY11" fmla="*/ 97198 h 104923"/>
                <a:gd name="connsiteX12" fmla="*/ 32495 w 64145"/>
                <a:gd name="connsiteY12" fmla="*/ 105234 h 104923"/>
                <a:gd name="connsiteX13" fmla="*/ 32495 w 64145"/>
                <a:gd name="connsiteY13" fmla="*/ 101216 h 104923"/>
                <a:gd name="connsiteX14" fmla="*/ 45145 w 64145"/>
                <a:gd name="connsiteY14" fmla="*/ 92510 h 104923"/>
                <a:gd name="connsiteX15" fmla="*/ 50280 w 64145"/>
                <a:gd name="connsiteY15" fmla="*/ 73236 h 104923"/>
                <a:gd name="connsiteX16" fmla="*/ 51247 w 64145"/>
                <a:gd name="connsiteY16" fmla="*/ 50764 h 104923"/>
                <a:gd name="connsiteX17" fmla="*/ 50280 w 64145"/>
                <a:gd name="connsiteY17" fmla="*/ 29630 h 104923"/>
                <a:gd name="connsiteX18" fmla="*/ 45219 w 64145"/>
                <a:gd name="connsiteY18" fmla="*/ 12068 h 104923"/>
                <a:gd name="connsiteX19" fmla="*/ 32495 w 64145"/>
                <a:gd name="connsiteY19" fmla="*/ 4180 h 104923"/>
                <a:gd name="connsiteX20" fmla="*/ 19695 w 64145"/>
                <a:gd name="connsiteY20" fmla="*/ 12068 h 104923"/>
                <a:gd name="connsiteX21" fmla="*/ 14561 w 64145"/>
                <a:gd name="connsiteY21" fmla="*/ 29630 h 104923"/>
                <a:gd name="connsiteX22" fmla="*/ 13594 w 64145"/>
                <a:gd name="connsiteY22" fmla="*/ 50764 h 104923"/>
                <a:gd name="connsiteX23" fmla="*/ 14040 w 64145"/>
                <a:gd name="connsiteY23" fmla="*/ 66763 h 104923"/>
                <a:gd name="connsiteX24" fmla="*/ 16273 w 64145"/>
                <a:gd name="connsiteY24" fmla="*/ 82241 h 104923"/>
                <a:gd name="connsiteX25" fmla="*/ 22002 w 64145"/>
                <a:gd name="connsiteY25" fmla="*/ 95709 h 104923"/>
                <a:gd name="connsiteX26" fmla="*/ 32495 w 64145"/>
                <a:gd name="connsiteY26" fmla="*/ 101216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495" y="105234"/>
                  </a:moveTo>
                  <a:cubicBezTo>
                    <a:pt x="20093" y="105234"/>
                    <a:pt x="11634" y="100100"/>
                    <a:pt x="7119" y="89831"/>
                  </a:cubicBezTo>
                  <a:cubicBezTo>
                    <a:pt x="2605" y="79561"/>
                    <a:pt x="348" y="67333"/>
                    <a:pt x="348" y="53145"/>
                  </a:cubicBezTo>
                  <a:cubicBezTo>
                    <a:pt x="348" y="44314"/>
                    <a:pt x="1167" y="36004"/>
                    <a:pt x="2804" y="28216"/>
                  </a:cubicBezTo>
                  <a:cubicBezTo>
                    <a:pt x="4441" y="20427"/>
                    <a:pt x="7640" y="13829"/>
                    <a:pt x="12403" y="8422"/>
                  </a:cubicBezTo>
                  <a:cubicBezTo>
                    <a:pt x="17165" y="3015"/>
                    <a:pt x="23863" y="311"/>
                    <a:pt x="32495" y="311"/>
                  </a:cubicBezTo>
                  <a:cubicBezTo>
                    <a:pt x="39242" y="311"/>
                    <a:pt x="44749" y="1948"/>
                    <a:pt x="49015" y="5222"/>
                  </a:cubicBezTo>
                  <a:cubicBezTo>
                    <a:pt x="53281" y="8496"/>
                    <a:pt x="56530" y="12713"/>
                    <a:pt x="58763" y="17872"/>
                  </a:cubicBezTo>
                  <a:cubicBezTo>
                    <a:pt x="60996" y="23031"/>
                    <a:pt x="62509" y="28588"/>
                    <a:pt x="63303" y="34541"/>
                  </a:cubicBezTo>
                  <a:cubicBezTo>
                    <a:pt x="64096" y="40494"/>
                    <a:pt x="64493" y="46695"/>
                    <a:pt x="64493" y="53145"/>
                  </a:cubicBezTo>
                  <a:cubicBezTo>
                    <a:pt x="64493" y="61876"/>
                    <a:pt x="63700" y="70062"/>
                    <a:pt x="62112" y="77701"/>
                  </a:cubicBezTo>
                  <a:cubicBezTo>
                    <a:pt x="60525" y="85341"/>
                    <a:pt x="57374" y="91840"/>
                    <a:pt x="52661" y="97198"/>
                  </a:cubicBezTo>
                  <a:cubicBezTo>
                    <a:pt x="47948" y="102556"/>
                    <a:pt x="41226" y="105234"/>
                    <a:pt x="32495" y="105234"/>
                  </a:cubicBezTo>
                  <a:close/>
                  <a:moveTo>
                    <a:pt x="32495" y="101216"/>
                  </a:moveTo>
                  <a:cubicBezTo>
                    <a:pt x="38150" y="101216"/>
                    <a:pt x="42367" y="98314"/>
                    <a:pt x="45145" y="92510"/>
                  </a:cubicBezTo>
                  <a:cubicBezTo>
                    <a:pt x="47923" y="86705"/>
                    <a:pt x="49635" y="80281"/>
                    <a:pt x="50280" y="73236"/>
                  </a:cubicBezTo>
                  <a:cubicBezTo>
                    <a:pt x="50925" y="66192"/>
                    <a:pt x="51247" y="58701"/>
                    <a:pt x="51247" y="50764"/>
                  </a:cubicBezTo>
                  <a:cubicBezTo>
                    <a:pt x="51247" y="43123"/>
                    <a:pt x="50925" y="36079"/>
                    <a:pt x="50280" y="29630"/>
                  </a:cubicBezTo>
                  <a:cubicBezTo>
                    <a:pt x="49635" y="23181"/>
                    <a:pt x="47948" y="17327"/>
                    <a:pt x="45219" y="12068"/>
                  </a:cubicBezTo>
                  <a:cubicBezTo>
                    <a:pt x="42491" y="6809"/>
                    <a:pt x="38249" y="4180"/>
                    <a:pt x="32495" y="4180"/>
                  </a:cubicBezTo>
                  <a:cubicBezTo>
                    <a:pt x="26740" y="4180"/>
                    <a:pt x="22473" y="6809"/>
                    <a:pt x="19695" y="12068"/>
                  </a:cubicBezTo>
                  <a:cubicBezTo>
                    <a:pt x="16917" y="17327"/>
                    <a:pt x="15206" y="23181"/>
                    <a:pt x="14561" y="29630"/>
                  </a:cubicBezTo>
                  <a:cubicBezTo>
                    <a:pt x="13916" y="36079"/>
                    <a:pt x="13594" y="43123"/>
                    <a:pt x="13594" y="50764"/>
                  </a:cubicBezTo>
                  <a:cubicBezTo>
                    <a:pt x="13594" y="56419"/>
                    <a:pt x="13743" y="61752"/>
                    <a:pt x="14040" y="66763"/>
                  </a:cubicBezTo>
                  <a:cubicBezTo>
                    <a:pt x="14338" y="71773"/>
                    <a:pt x="15082" y="76932"/>
                    <a:pt x="16273" y="82241"/>
                  </a:cubicBezTo>
                  <a:cubicBezTo>
                    <a:pt x="17464" y="87549"/>
                    <a:pt x="19373" y="92038"/>
                    <a:pt x="22002" y="95709"/>
                  </a:cubicBezTo>
                  <a:cubicBezTo>
                    <a:pt x="24632" y="99380"/>
                    <a:pt x="28129" y="101216"/>
                    <a:pt x="32495" y="101216"/>
                  </a:cubicBezTo>
                  <a:close/>
                </a:path>
              </a:pathLst>
            </a:custGeom>
            <a:solidFill>
              <a:srgbClr val="262626"/>
            </a:solidFill>
            <a:ln w="9525" cap="sq">
              <a:noFill/>
              <a:prstDash val="solid"/>
              <a:miter/>
            </a:ln>
          </p:spPr>
          <p:txBody>
            <a:bodyPr rtlCol="0" anchor="ctr"/>
            <a:lstStyle/>
            <a:p>
              <a:endParaRPr lang="en-US"/>
            </a:p>
          </p:txBody>
        </p:sp>
        <p:grpSp>
          <p:nvGrpSpPr>
            <p:cNvPr id="1350" name="Graphic 7471">
              <a:extLst>
                <a:ext uri="{FF2B5EF4-FFF2-40B4-BE49-F238E27FC236}">
                  <a16:creationId xmlns:a16="http://schemas.microsoft.com/office/drawing/2014/main" id="{DDBEC9DA-24C7-E499-8A0D-A61A588AA5D4}"/>
                </a:ext>
              </a:extLst>
            </p:cNvPr>
            <p:cNvGrpSpPr/>
            <p:nvPr/>
          </p:nvGrpSpPr>
          <p:grpSpPr>
            <a:xfrm>
              <a:off x="4975038" y="3679517"/>
              <a:ext cx="181041" cy="104923"/>
              <a:chOff x="4975038" y="3679517"/>
              <a:chExt cx="181041" cy="104923"/>
            </a:xfrm>
            <a:solidFill>
              <a:srgbClr val="262626"/>
            </a:solidFill>
          </p:grpSpPr>
          <p:sp>
            <p:nvSpPr>
              <p:cNvPr id="1354" name="Freeform: Shape 1353">
                <a:extLst>
                  <a:ext uri="{FF2B5EF4-FFF2-40B4-BE49-F238E27FC236}">
                    <a16:creationId xmlns:a16="http://schemas.microsoft.com/office/drawing/2014/main" id="{6BD071C2-77CE-1D22-D897-C034254EBF36}"/>
                  </a:ext>
                </a:extLst>
              </p:cNvPr>
              <p:cNvSpPr/>
              <p:nvPr/>
            </p:nvSpPr>
            <p:spPr>
              <a:xfrm>
                <a:off x="4975038" y="3679517"/>
                <a:ext cx="64145" cy="104923"/>
              </a:xfrm>
              <a:custGeom>
                <a:avLst/>
                <a:gdLst>
                  <a:gd name="connsiteX0" fmla="*/ 32495 w 64145"/>
                  <a:gd name="connsiteY0" fmla="*/ 105172 h 104923"/>
                  <a:gd name="connsiteX1" fmla="*/ 7119 w 64145"/>
                  <a:gd name="connsiteY1" fmla="*/ 89768 h 104923"/>
                  <a:gd name="connsiteX2" fmla="*/ 348 w 64145"/>
                  <a:gd name="connsiteY2" fmla="*/ 53083 h 104923"/>
                  <a:gd name="connsiteX3" fmla="*/ 2804 w 64145"/>
                  <a:gd name="connsiteY3" fmla="*/ 28154 h 104923"/>
                  <a:gd name="connsiteX4" fmla="*/ 12403 w 64145"/>
                  <a:gd name="connsiteY4" fmla="*/ 8360 h 104923"/>
                  <a:gd name="connsiteX5" fmla="*/ 32495 w 64145"/>
                  <a:gd name="connsiteY5" fmla="*/ 249 h 104923"/>
                  <a:gd name="connsiteX6" fmla="*/ 49015 w 64145"/>
                  <a:gd name="connsiteY6" fmla="*/ 5160 h 104923"/>
                  <a:gd name="connsiteX7" fmla="*/ 58763 w 64145"/>
                  <a:gd name="connsiteY7" fmla="*/ 17810 h 104923"/>
                  <a:gd name="connsiteX8" fmla="*/ 63303 w 64145"/>
                  <a:gd name="connsiteY8" fmla="*/ 34479 h 104923"/>
                  <a:gd name="connsiteX9" fmla="*/ 64493 w 64145"/>
                  <a:gd name="connsiteY9" fmla="*/ 53083 h 104923"/>
                  <a:gd name="connsiteX10" fmla="*/ 62112 w 64145"/>
                  <a:gd name="connsiteY10" fmla="*/ 77639 h 104923"/>
                  <a:gd name="connsiteX11" fmla="*/ 52661 w 64145"/>
                  <a:gd name="connsiteY11" fmla="*/ 97136 h 104923"/>
                  <a:gd name="connsiteX12" fmla="*/ 32495 w 64145"/>
                  <a:gd name="connsiteY12" fmla="*/ 105172 h 104923"/>
                  <a:gd name="connsiteX13" fmla="*/ 32495 w 64145"/>
                  <a:gd name="connsiteY13" fmla="*/ 101154 h 104923"/>
                  <a:gd name="connsiteX14" fmla="*/ 45145 w 64145"/>
                  <a:gd name="connsiteY14" fmla="*/ 92448 h 104923"/>
                  <a:gd name="connsiteX15" fmla="*/ 50280 w 64145"/>
                  <a:gd name="connsiteY15" fmla="*/ 73174 h 104923"/>
                  <a:gd name="connsiteX16" fmla="*/ 51247 w 64145"/>
                  <a:gd name="connsiteY16" fmla="*/ 50702 h 104923"/>
                  <a:gd name="connsiteX17" fmla="*/ 50280 w 64145"/>
                  <a:gd name="connsiteY17" fmla="*/ 29568 h 104923"/>
                  <a:gd name="connsiteX18" fmla="*/ 45219 w 64145"/>
                  <a:gd name="connsiteY18" fmla="*/ 12006 h 104923"/>
                  <a:gd name="connsiteX19" fmla="*/ 32495 w 64145"/>
                  <a:gd name="connsiteY19" fmla="*/ 4118 h 104923"/>
                  <a:gd name="connsiteX20" fmla="*/ 19695 w 64145"/>
                  <a:gd name="connsiteY20" fmla="*/ 12006 h 104923"/>
                  <a:gd name="connsiteX21" fmla="*/ 14561 w 64145"/>
                  <a:gd name="connsiteY21" fmla="*/ 29568 h 104923"/>
                  <a:gd name="connsiteX22" fmla="*/ 13594 w 64145"/>
                  <a:gd name="connsiteY22" fmla="*/ 50702 h 104923"/>
                  <a:gd name="connsiteX23" fmla="*/ 14040 w 64145"/>
                  <a:gd name="connsiteY23" fmla="*/ 66701 h 104923"/>
                  <a:gd name="connsiteX24" fmla="*/ 16273 w 64145"/>
                  <a:gd name="connsiteY24" fmla="*/ 82179 h 104923"/>
                  <a:gd name="connsiteX25" fmla="*/ 22002 w 64145"/>
                  <a:gd name="connsiteY25" fmla="*/ 95647 h 104923"/>
                  <a:gd name="connsiteX26" fmla="*/ 32495 w 64145"/>
                  <a:gd name="connsiteY26" fmla="*/ 101154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145" h="104923">
                    <a:moveTo>
                      <a:pt x="32495" y="105172"/>
                    </a:moveTo>
                    <a:cubicBezTo>
                      <a:pt x="20093" y="105172"/>
                      <a:pt x="11634" y="100038"/>
                      <a:pt x="7119" y="89768"/>
                    </a:cubicBezTo>
                    <a:cubicBezTo>
                      <a:pt x="2605" y="79499"/>
                      <a:pt x="348" y="67271"/>
                      <a:pt x="348" y="53083"/>
                    </a:cubicBezTo>
                    <a:cubicBezTo>
                      <a:pt x="348" y="44252"/>
                      <a:pt x="1167" y="35942"/>
                      <a:pt x="2804" y="28154"/>
                    </a:cubicBezTo>
                    <a:cubicBezTo>
                      <a:pt x="4441" y="20365"/>
                      <a:pt x="7640" y="13767"/>
                      <a:pt x="12403" y="8360"/>
                    </a:cubicBezTo>
                    <a:cubicBezTo>
                      <a:pt x="17165" y="2952"/>
                      <a:pt x="23863" y="249"/>
                      <a:pt x="32495" y="249"/>
                    </a:cubicBezTo>
                    <a:cubicBezTo>
                      <a:pt x="39242" y="249"/>
                      <a:pt x="44749" y="1886"/>
                      <a:pt x="49015" y="5160"/>
                    </a:cubicBezTo>
                    <a:cubicBezTo>
                      <a:pt x="53281" y="8434"/>
                      <a:pt x="56530" y="12650"/>
                      <a:pt x="58763" y="17810"/>
                    </a:cubicBezTo>
                    <a:cubicBezTo>
                      <a:pt x="60996" y="22969"/>
                      <a:pt x="62509" y="28525"/>
                      <a:pt x="63303" y="34479"/>
                    </a:cubicBezTo>
                    <a:cubicBezTo>
                      <a:pt x="64096" y="40432"/>
                      <a:pt x="64493" y="46633"/>
                      <a:pt x="64493" y="53083"/>
                    </a:cubicBezTo>
                    <a:cubicBezTo>
                      <a:pt x="64493" y="61814"/>
                      <a:pt x="63700" y="70000"/>
                      <a:pt x="62112" y="77639"/>
                    </a:cubicBezTo>
                    <a:cubicBezTo>
                      <a:pt x="60525" y="85279"/>
                      <a:pt x="57374" y="91778"/>
                      <a:pt x="52661" y="97136"/>
                    </a:cubicBezTo>
                    <a:cubicBezTo>
                      <a:pt x="47948" y="102493"/>
                      <a:pt x="41226" y="105172"/>
                      <a:pt x="32495" y="105172"/>
                    </a:cubicBezTo>
                    <a:close/>
                    <a:moveTo>
                      <a:pt x="32495" y="101154"/>
                    </a:moveTo>
                    <a:cubicBezTo>
                      <a:pt x="38150" y="101154"/>
                      <a:pt x="42367" y="98252"/>
                      <a:pt x="45145" y="92448"/>
                    </a:cubicBezTo>
                    <a:cubicBezTo>
                      <a:pt x="47923" y="86643"/>
                      <a:pt x="49635" y="80219"/>
                      <a:pt x="50280" y="73174"/>
                    </a:cubicBezTo>
                    <a:cubicBezTo>
                      <a:pt x="50925" y="66130"/>
                      <a:pt x="51247" y="58639"/>
                      <a:pt x="51247" y="50702"/>
                    </a:cubicBezTo>
                    <a:cubicBezTo>
                      <a:pt x="51247" y="43061"/>
                      <a:pt x="50925" y="36017"/>
                      <a:pt x="50280" y="29568"/>
                    </a:cubicBezTo>
                    <a:cubicBezTo>
                      <a:pt x="49635" y="23118"/>
                      <a:pt x="47948" y="17265"/>
                      <a:pt x="45219" y="12006"/>
                    </a:cubicBezTo>
                    <a:cubicBezTo>
                      <a:pt x="42491" y="6747"/>
                      <a:pt x="38249" y="4118"/>
                      <a:pt x="32495" y="4118"/>
                    </a:cubicBezTo>
                    <a:cubicBezTo>
                      <a:pt x="26740" y="4118"/>
                      <a:pt x="22473" y="6747"/>
                      <a:pt x="19695" y="12006"/>
                    </a:cubicBezTo>
                    <a:cubicBezTo>
                      <a:pt x="16917" y="17265"/>
                      <a:pt x="15206" y="23118"/>
                      <a:pt x="14561" y="29568"/>
                    </a:cubicBezTo>
                    <a:cubicBezTo>
                      <a:pt x="13916" y="36017"/>
                      <a:pt x="13594" y="43061"/>
                      <a:pt x="13594" y="50702"/>
                    </a:cubicBezTo>
                    <a:cubicBezTo>
                      <a:pt x="13594" y="56357"/>
                      <a:pt x="13743" y="61690"/>
                      <a:pt x="14040" y="66701"/>
                    </a:cubicBezTo>
                    <a:cubicBezTo>
                      <a:pt x="14338" y="71711"/>
                      <a:pt x="15082" y="76870"/>
                      <a:pt x="16273" y="82179"/>
                    </a:cubicBezTo>
                    <a:cubicBezTo>
                      <a:pt x="17464" y="87487"/>
                      <a:pt x="19373" y="91976"/>
                      <a:pt x="22002" y="95647"/>
                    </a:cubicBezTo>
                    <a:cubicBezTo>
                      <a:pt x="24632" y="99318"/>
                      <a:pt x="28129" y="101154"/>
                      <a:pt x="32495" y="101154"/>
                    </a:cubicBezTo>
                    <a:close/>
                  </a:path>
                </a:pathLst>
              </a:custGeom>
              <a:solidFill>
                <a:srgbClr val="262626"/>
              </a:solidFill>
              <a:ln w="9525" cap="sq">
                <a:no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39CA9E07-5ADB-A326-6B6D-40536D849E6B}"/>
                  </a:ext>
                </a:extLst>
              </p:cNvPr>
              <p:cNvSpPr/>
              <p:nvPr/>
            </p:nvSpPr>
            <p:spPr>
              <a:xfrm>
                <a:off x="5058085" y="3764200"/>
                <a:ext cx="16817" cy="16817"/>
              </a:xfrm>
              <a:custGeom>
                <a:avLst/>
                <a:gdLst>
                  <a:gd name="connsiteX0" fmla="*/ 348 w 16817"/>
                  <a:gd name="connsiteY0" fmla="*/ 8583 h 16817"/>
                  <a:gd name="connsiteX1" fmla="*/ 2878 w 16817"/>
                  <a:gd name="connsiteY1" fmla="*/ 2704 h 16817"/>
                  <a:gd name="connsiteX2" fmla="*/ 8831 w 16817"/>
                  <a:gd name="connsiteY2" fmla="*/ 249 h 16817"/>
                  <a:gd name="connsiteX3" fmla="*/ 12924 w 16817"/>
                  <a:gd name="connsiteY3" fmla="*/ 1365 h 16817"/>
                  <a:gd name="connsiteX4" fmla="*/ 16049 w 16817"/>
                  <a:gd name="connsiteY4" fmla="*/ 4490 h 16817"/>
                  <a:gd name="connsiteX5" fmla="*/ 17165 w 16817"/>
                  <a:gd name="connsiteY5" fmla="*/ 8583 h 16817"/>
                  <a:gd name="connsiteX6" fmla="*/ 14710 w 16817"/>
                  <a:gd name="connsiteY6" fmla="*/ 14536 h 16817"/>
                  <a:gd name="connsiteX7" fmla="*/ 8831 w 16817"/>
                  <a:gd name="connsiteY7" fmla="*/ 17066 h 16817"/>
                  <a:gd name="connsiteX8" fmla="*/ 2878 w 16817"/>
                  <a:gd name="connsiteY8" fmla="*/ 14536 h 16817"/>
                  <a:gd name="connsiteX9" fmla="*/ 348 w 16817"/>
                  <a:gd name="connsiteY9" fmla="*/ 8583 h 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17" h="16817">
                    <a:moveTo>
                      <a:pt x="348" y="8583"/>
                    </a:moveTo>
                    <a:cubicBezTo>
                      <a:pt x="348" y="6301"/>
                      <a:pt x="1191" y="4341"/>
                      <a:pt x="2878" y="2704"/>
                    </a:cubicBezTo>
                    <a:cubicBezTo>
                      <a:pt x="4565" y="1067"/>
                      <a:pt x="6549" y="249"/>
                      <a:pt x="8831" y="249"/>
                    </a:cubicBezTo>
                    <a:cubicBezTo>
                      <a:pt x="10220" y="249"/>
                      <a:pt x="11584" y="621"/>
                      <a:pt x="12924" y="1365"/>
                    </a:cubicBezTo>
                    <a:cubicBezTo>
                      <a:pt x="14263" y="2109"/>
                      <a:pt x="15305" y="3151"/>
                      <a:pt x="16049" y="4490"/>
                    </a:cubicBezTo>
                    <a:cubicBezTo>
                      <a:pt x="16793" y="5830"/>
                      <a:pt x="17165" y="7194"/>
                      <a:pt x="17165" y="8583"/>
                    </a:cubicBezTo>
                    <a:cubicBezTo>
                      <a:pt x="17165" y="10865"/>
                      <a:pt x="16347" y="12850"/>
                      <a:pt x="14710" y="14536"/>
                    </a:cubicBezTo>
                    <a:cubicBezTo>
                      <a:pt x="13073" y="16223"/>
                      <a:pt x="11113" y="17066"/>
                      <a:pt x="8831" y="17066"/>
                    </a:cubicBezTo>
                    <a:cubicBezTo>
                      <a:pt x="6549" y="17066"/>
                      <a:pt x="4565" y="16223"/>
                      <a:pt x="2878" y="14536"/>
                    </a:cubicBezTo>
                    <a:cubicBezTo>
                      <a:pt x="1191" y="12850"/>
                      <a:pt x="348" y="10865"/>
                      <a:pt x="348" y="8583"/>
                    </a:cubicBezTo>
                    <a:close/>
                  </a:path>
                </a:pathLst>
              </a:custGeom>
              <a:solidFill>
                <a:srgbClr val="262626"/>
              </a:solidFill>
              <a:ln w="9525" cap="sq">
                <a:noFill/>
                <a:prstDash val="solid"/>
                <a:miter/>
              </a:ln>
            </p:spPr>
            <p:txBody>
              <a:bodyPr rtlCol="0" anchor="ctr"/>
              <a:lstStyle/>
              <a:p>
                <a:endParaRPr lang="en-US"/>
              </a:p>
            </p:txBody>
          </p:sp>
          <p:sp>
            <p:nvSpPr>
              <p:cNvPr id="1356" name="Freeform: Shape 1355">
                <a:extLst>
                  <a:ext uri="{FF2B5EF4-FFF2-40B4-BE49-F238E27FC236}">
                    <a16:creationId xmlns:a16="http://schemas.microsoft.com/office/drawing/2014/main" id="{33C75907-FCB4-447B-AADA-B143D997F5F2}"/>
                  </a:ext>
                </a:extLst>
              </p:cNvPr>
              <p:cNvSpPr/>
              <p:nvPr/>
            </p:nvSpPr>
            <p:spPr>
              <a:xfrm>
                <a:off x="5095210" y="3679517"/>
                <a:ext cx="60870" cy="101500"/>
              </a:xfrm>
              <a:custGeom>
                <a:avLst/>
                <a:gdLst>
                  <a:gd name="connsiteX0" fmla="*/ 348 w 60870"/>
                  <a:gd name="connsiteY0" fmla="*/ 101749 h 101500"/>
                  <a:gd name="connsiteX1" fmla="*/ 348 w 60870"/>
                  <a:gd name="connsiteY1" fmla="*/ 97582 h 101500"/>
                  <a:gd name="connsiteX2" fmla="*/ 645 w 60870"/>
                  <a:gd name="connsiteY2" fmla="*/ 96838 h 101500"/>
                  <a:gd name="connsiteX3" fmla="*/ 24309 w 60870"/>
                  <a:gd name="connsiteY3" fmla="*/ 70644 h 101500"/>
                  <a:gd name="connsiteX4" fmla="*/ 33015 w 60870"/>
                  <a:gd name="connsiteY4" fmla="*/ 60896 h 101500"/>
                  <a:gd name="connsiteX5" fmla="*/ 39639 w 60870"/>
                  <a:gd name="connsiteY5" fmla="*/ 51818 h 101500"/>
                  <a:gd name="connsiteX6" fmla="*/ 44847 w 60870"/>
                  <a:gd name="connsiteY6" fmla="*/ 41325 h 101500"/>
                  <a:gd name="connsiteX7" fmla="*/ 46783 w 60870"/>
                  <a:gd name="connsiteY7" fmla="*/ 30014 h 101500"/>
                  <a:gd name="connsiteX8" fmla="*/ 44476 w 60870"/>
                  <a:gd name="connsiteY8" fmla="*/ 18108 h 101500"/>
                  <a:gd name="connsiteX9" fmla="*/ 37555 w 60870"/>
                  <a:gd name="connsiteY9" fmla="*/ 9030 h 101500"/>
                  <a:gd name="connsiteX10" fmla="*/ 26542 w 60870"/>
                  <a:gd name="connsiteY10" fmla="*/ 5606 h 101500"/>
                  <a:gd name="connsiteX11" fmla="*/ 14560 w 60870"/>
                  <a:gd name="connsiteY11" fmla="*/ 9551 h 101500"/>
                  <a:gd name="connsiteX12" fmla="*/ 7194 w 60870"/>
                  <a:gd name="connsiteY12" fmla="*/ 19894 h 101500"/>
                  <a:gd name="connsiteX13" fmla="*/ 8831 w 60870"/>
                  <a:gd name="connsiteY13" fmla="*/ 19745 h 101500"/>
                  <a:gd name="connsiteX14" fmla="*/ 14636 w 60870"/>
                  <a:gd name="connsiteY14" fmla="*/ 22052 h 101500"/>
                  <a:gd name="connsiteX15" fmla="*/ 17017 w 60870"/>
                  <a:gd name="connsiteY15" fmla="*/ 27930 h 101500"/>
                  <a:gd name="connsiteX16" fmla="*/ 14636 w 60870"/>
                  <a:gd name="connsiteY16" fmla="*/ 33883 h 101500"/>
                  <a:gd name="connsiteX17" fmla="*/ 8831 w 60870"/>
                  <a:gd name="connsiteY17" fmla="*/ 36265 h 101500"/>
                  <a:gd name="connsiteX18" fmla="*/ 2804 w 60870"/>
                  <a:gd name="connsiteY18" fmla="*/ 33809 h 101500"/>
                  <a:gd name="connsiteX19" fmla="*/ 348 w 60870"/>
                  <a:gd name="connsiteY19" fmla="*/ 27930 h 101500"/>
                  <a:gd name="connsiteX20" fmla="*/ 2506 w 60870"/>
                  <a:gd name="connsiteY20" fmla="*/ 17215 h 101500"/>
                  <a:gd name="connsiteX21" fmla="*/ 8757 w 60870"/>
                  <a:gd name="connsiteY21" fmla="*/ 8285 h 101500"/>
                  <a:gd name="connsiteX22" fmla="*/ 17909 w 60870"/>
                  <a:gd name="connsiteY22" fmla="*/ 2332 h 101500"/>
                  <a:gd name="connsiteX23" fmla="*/ 28774 w 60870"/>
                  <a:gd name="connsiteY23" fmla="*/ 249 h 101500"/>
                  <a:gd name="connsiteX24" fmla="*/ 44921 w 60870"/>
                  <a:gd name="connsiteY24" fmla="*/ 3895 h 101500"/>
                  <a:gd name="connsiteX25" fmla="*/ 56828 w 60870"/>
                  <a:gd name="connsiteY25" fmla="*/ 14313 h 101500"/>
                  <a:gd name="connsiteX26" fmla="*/ 61219 w 60870"/>
                  <a:gd name="connsiteY26" fmla="*/ 30014 h 101500"/>
                  <a:gd name="connsiteX27" fmla="*/ 58316 w 60870"/>
                  <a:gd name="connsiteY27" fmla="*/ 42664 h 101500"/>
                  <a:gd name="connsiteX28" fmla="*/ 50874 w 60870"/>
                  <a:gd name="connsiteY28" fmla="*/ 53454 h 101500"/>
                  <a:gd name="connsiteX29" fmla="*/ 39266 w 60870"/>
                  <a:gd name="connsiteY29" fmla="*/ 64468 h 101500"/>
                  <a:gd name="connsiteX30" fmla="*/ 29964 w 60870"/>
                  <a:gd name="connsiteY30" fmla="*/ 72728 h 101500"/>
                  <a:gd name="connsiteX31" fmla="*/ 12700 w 60870"/>
                  <a:gd name="connsiteY31" fmla="*/ 89397 h 101500"/>
                  <a:gd name="connsiteX32" fmla="*/ 27434 w 60870"/>
                  <a:gd name="connsiteY32" fmla="*/ 89397 h 101500"/>
                  <a:gd name="connsiteX33" fmla="*/ 45442 w 60870"/>
                  <a:gd name="connsiteY33" fmla="*/ 89173 h 101500"/>
                  <a:gd name="connsiteX34" fmla="*/ 53181 w 60870"/>
                  <a:gd name="connsiteY34" fmla="*/ 88652 h 101500"/>
                  <a:gd name="connsiteX35" fmla="*/ 56753 w 60870"/>
                  <a:gd name="connsiteY35" fmla="*/ 74514 h 101500"/>
                  <a:gd name="connsiteX36" fmla="*/ 61219 w 60870"/>
                  <a:gd name="connsiteY36" fmla="*/ 74514 h 101500"/>
                  <a:gd name="connsiteX37" fmla="*/ 56903 w 60870"/>
                  <a:gd name="connsiteY37" fmla="*/ 101749 h 101500"/>
                  <a:gd name="connsiteX38" fmla="*/ 348 w 60870"/>
                  <a:gd name="connsiteY38" fmla="*/ 101749 h 10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870" h="101500">
                    <a:moveTo>
                      <a:pt x="348" y="101749"/>
                    </a:moveTo>
                    <a:lnTo>
                      <a:pt x="348" y="97582"/>
                    </a:lnTo>
                    <a:cubicBezTo>
                      <a:pt x="348" y="97384"/>
                      <a:pt x="447" y="97136"/>
                      <a:pt x="645" y="96838"/>
                    </a:cubicBezTo>
                    <a:lnTo>
                      <a:pt x="24309" y="70644"/>
                    </a:lnTo>
                    <a:cubicBezTo>
                      <a:pt x="27881" y="66774"/>
                      <a:pt x="30783" y="63525"/>
                      <a:pt x="33015" y="60896"/>
                    </a:cubicBezTo>
                    <a:cubicBezTo>
                      <a:pt x="35248" y="58267"/>
                      <a:pt x="37456" y="55241"/>
                      <a:pt x="39639" y="51818"/>
                    </a:cubicBezTo>
                    <a:cubicBezTo>
                      <a:pt x="41821" y="48395"/>
                      <a:pt x="43557" y="44897"/>
                      <a:pt x="44847" y="41325"/>
                    </a:cubicBezTo>
                    <a:cubicBezTo>
                      <a:pt x="46137" y="37753"/>
                      <a:pt x="46783" y="33983"/>
                      <a:pt x="46783" y="30014"/>
                    </a:cubicBezTo>
                    <a:cubicBezTo>
                      <a:pt x="46783" y="25847"/>
                      <a:pt x="46014" y="21878"/>
                      <a:pt x="44476" y="18108"/>
                    </a:cubicBezTo>
                    <a:cubicBezTo>
                      <a:pt x="42938" y="14337"/>
                      <a:pt x="40631" y="11311"/>
                      <a:pt x="37555" y="9030"/>
                    </a:cubicBezTo>
                    <a:cubicBezTo>
                      <a:pt x="34479" y="6748"/>
                      <a:pt x="30808" y="5606"/>
                      <a:pt x="26542" y="5606"/>
                    </a:cubicBezTo>
                    <a:cubicBezTo>
                      <a:pt x="22077" y="5606"/>
                      <a:pt x="18083" y="6921"/>
                      <a:pt x="14560" y="9551"/>
                    </a:cubicBezTo>
                    <a:cubicBezTo>
                      <a:pt x="11039" y="12180"/>
                      <a:pt x="8583" y="15627"/>
                      <a:pt x="7194" y="19894"/>
                    </a:cubicBezTo>
                    <a:cubicBezTo>
                      <a:pt x="7591" y="19795"/>
                      <a:pt x="8136" y="19745"/>
                      <a:pt x="8831" y="19745"/>
                    </a:cubicBezTo>
                    <a:cubicBezTo>
                      <a:pt x="11113" y="19745"/>
                      <a:pt x="13048" y="20514"/>
                      <a:pt x="14636" y="22052"/>
                    </a:cubicBezTo>
                    <a:cubicBezTo>
                      <a:pt x="16223" y="23590"/>
                      <a:pt x="17017" y="25549"/>
                      <a:pt x="17017" y="27930"/>
                    </a:cubicBezTo>
                    <a:cubicBezTo>
                      <a:pt x="17017" y="30311"/>
                      <a:pt x="16223" y="32296"/>
                      <a:pt x="14636" y="33883"/>
                    </a:cubicBezTo>
                    <a:cubicBezTo>
                      <a:pt x="13048" y="35471"/>
                      <a:pt x="11113" y="36265"/>
                      <a:pt x="8831" y="36265"/>
                    </a:cubicBezTo>
                    <a:cubicBezTo>
                      <a:pt x="6450" y="36265"/>
                      <a:pt x="4441" y="35446"/>
                      <a:pt x="2804" y="33809"/>
                    </a:cubicBezTo>
                    <a:cubicBezTo>
                      <a:pt x="1167" y="32172"/>
                      <a:pt x="348" y="30212"/>
                      <a:pt x="348" y="27930"/>
                    </a:cubicBezTo>
                    <a:cubicBezTo>
                      <a:pt x="348" y="24160"/>
                      <a:pt x="1067" y="20588"/>
                      <a:pt x="2506" y="17215"/>
                    </a:cubicBezTo>
                    <a:cubicBezTo>
                      <a:pt x="3944" y="13841"/>
                      <a:pt x="6028" y="10865"/>
                      <a:pt x="8757" y="8285"/>
                    </a:cubicBezTo>
                    <a:cubicBezTo>
                      <a:pt x="11485" y="5705"/>
                      <a:pt x="14536" y="3721"/>
                      <a:pt x="17909" y="2332"/>
                    </a:cubicBezTo>
                    <a:cubicBezTo>
                      <a:pt x="21283" y="943"/>
                      <a:pt x="24905" y="249"/>
                      <a:pt x="28774" y="249"/>
                    </a:cubicBezTo>
                    <a:cubicBezTo>
                      <a:pt x="34529" y="249"/>
                      <a:pt x="39911" y="1464"/>
                      <a:pt x="44921" y="3895"/>
                    </a:cubicBezTo>
                    <a:cubicBezTo>
                      <a:pt x="49932" y="6326"/>
                      <a:pt x="53901" y="9798"/>
                      <a:pt x="56828" y="14313"/>
                    </a:cubicBezTo>
                    <a:cubicBezTo>
                      <a:pt x="59755" y="18827"/>
                      <a:pt x="61219" y="24061"/>
                      <a:pt x="61219" y="30014"/>
                    </a:cubicBezTo>
                    <a:cubicBezTo>
                      <a:pt x="61219" y="34479"/>
                      <a:pt x="60251" y="38696"/>
                      <a:pt x="58316" y="42664"/>
                    </a:cubicBezTo>
                    <a:cubicBezTo>
                      <a:pt x="56381" y="46633"/>
                      <a:pt x="53901" y="50230"/>
                      <a:pt x="50874" y="53454"/>
                    </a:cubicBezTo>
                    <a:cubicBezTo>
                      <a:pt x="47849" y="56679"/>
                      <a:pt x="43979" y="60350"/>
                      <a:pt x="39266" y="64468"/>
                    </a:cubicBezTo>
                    <a:cubicBezTo>
                      <a:pt x="34553" y="68585"/>
                      <a:pt x="31453" y="71339"/>
                      <a:pt x="29964" y="72728"/>
                    </a:cubicBezTo>
                    <a:lnTo>
                      <a:pt x="12700" y="89397"/>
                    </a:lnTo>
                    <a:lnTo>
                      <a:pt x="27434" y="89397"/>
                    </a:lnTo>
                    <a:cubicBezTo>
                      <a:pt x="34578" y="89397"/>
                      <a:pt x="40581" y="89322"/>
                      <a:pt x="45442" y="89173"/>
                    </a:cubicBezTo>
                    <a:cubicBezTo>
                      <a:pt x="50305" y="89024"/>
                      <a:pt x="52884" y="88851"/>
                      <a:pt x="53181" y="88652"/>
                    </a:cubicBezTo>
                    <a:cubicBezTo>
                      <a:pt x="54372" y="87362"/>
                      <a:pt x="55563" y="82650"/>
                      <a:pt x="56753" y="74514"/>
                    </a:cubicBezTo>
                    <a:lnTo>
                      <a:pt x="61219" y="74514"/>
                    </a:lnTo>
                    <a:lnTo>
                      <a:pt x="56903" y="101749"/>
                    </a:lnTo>
                    <a:lnTo>
                      <a:pt x="348" y="101749"/>
                    </a:lnTo>
                    <a:close/>
                  </a:path>
                </a:pathLst>
              </a:custGeom>
              <a:solidFill>
                <a:srgbClr val="262626"/>
              </a:solidFill>
              <a:ln w="9525" cap="sq">
                <a:noFill/>
                <a:prstDash val="solid"/>
                <a:miter/>
              </a:ln>
            </p:spPr>
            <p:txBody>
              <a:bodyPr rtlCol="0" anchor="ctr"/>
              <a:lstStyle/>
              <a:p>
                <a:endParaRPr lang="en-US"/>
              </a:p>
            </p:txBody>
          </p:sp>
        </p:grpSp>
        <p:grpSp>
          <p:nvGrpSpPr>
            <p:cNvPr id="1351" name="Graphic 7471">
              <a:extLst>
                <a:ext uri="{FF2B5EF4-FFF2-40B4-BE49-F238E27FC236}">
                  <a16:creationId xmlns:a16="http://schemas.microsoft.com/office/drawing/2014/main" id="{3B4AE697-7362-FA82-5792-342A40FDB360}"/>
                </a:ext>
              </a:extLst>
            </p:cNvPr>
            <p:cNvGrpSpPr/>
            <p:nvPr/>
          </p:nvGrpSpPr>
          <p:grpSpPr>
            <a:xfrm>
              <a:off x="4697051" y="4166819"/>
              <a:ext cx="159841" cy="224681"/>
              <a:chOff x="4697051" y="4166819"/>
              <a:chExt cx="159841" cy="224681"/>
            </a:xfrm>
            <a:solidFill>
              <a:srgbClr val="262626"/>
            </a:solidFill>
          </p:grpSpPr>
          <p:sp>
            <p:nvSpPr>
              <p:cNvPr id="1352" name="Freeform: Shape 1351">
                <a:extLst>
                  <a:ext uri="{FF2B5EF4-FFF2-40B4-BE49-F238E27FC236}">
                    <a16:creationId xmlns:a16="http://schemas.microsoft.com/office/drawing/2014/main" id="{0B988FBE-63FE-01AE-4AEF-92534ECC7BCD}"/>
                  </a:ext>
                </a:extLst>
              </p:cNvPr>
              <p:cNvSpPr/>
              <p:nvPr/>
            </p:nvSpPr>
            <p:spPr>
              <a:xfrm rot="-5400000">
                <a:off x="4694968" y="4266634"/>
                <a:ext cx="126950" cy="122782"/>
              </a:xfrm>
              <a:custGeom>
                <a:avLst/>
                <a:gdLst>
                  <a:gd name="connsiteX0" fmla="*/ 1650 w 126950"/>
                  <a:gd name="connsiteY0" fmla="*/ 123106 h 122782"/>
                  <a:gd name="connsiteX1" fmla="*/ 310 w 126950"/>
                  <a:gd name="connsiteY1" fmla="*/ 121766 h 122782"/>
                  <a:gd name="connsiteX2" fmla="*/ 385 w 126950"/>
                  <a:gd name="connsiteY2" fmla="*/ 121544 h 122782"/>
                  <a:gd name="connsiteX3" fmla="*/ 459 w 126950"/>
                  <a:gd name="connsiteY3" fmla="*/ 121171 h 122782"/>
                  <a:gd name="connsiteX4" fmla="*/ 59544 w 126950"/>
                  <a:gd name="connsiteY4" fmla="*/ 2257 h 122782"/>
                  <a:gd name="connsiteX5" fmla="*/ 62520 w 126950"/>
                  <a:gd name="connsiteY5" fmla="*/ 323 h 122782"/>
                  <a:gd name="connsiteX6" fmla="*/ 64901 w 126950"/>
                  <a:gd name="connsiteY6" fmla="*/ 323 h 122782"/>
                  <a:gd name="connsiteX7" fmla="*/ 68028 w 126950"/>
                  <a:gd name="connsiteY7" fmla="*/ 2257 h 122782"/>
                  <a:gd name="connsiteX8" fmla="*/ 127112 w 126950"/>
                  <a:gd name="connsiteY8" fmla="*/ 121171 h 122782"/>
                  <a:gd name="connsiteX9" fmla="*/ 127186 w 126950"/>
                  <a:gd name="connsiteY9" fmla="*/ 121469 h 122782"/>
                  <a:gd name="connsiteX10" fmla="*/ 127261 w 126950"/>
                  <a:gd name="connsiteY10" fmla="*/ 121766 h 122782"/>
                  <a:gd name="connsiteX11" fmla="*/ 125773 w 126950"/>
                  <a:gd name="connsiteY11" fmla="*/ 123106 h 122782"/>
                  <a:gd name="connsiteX12" fmla="*/ 1650 w 126950"/>
                  <a:gd name="connsiteY12" fmla="*/ 123106 h 122782"/>
                  <a:gd name="connsiteX13" fmla="*/ 12961 w 126950"/>
                  <a:gd name="connsiteY13" fmla="*/ 109413 h 122782"/>
                  <a:gd name="connsiteX14" fmla="*/ 103300 w 126950"/>
                  <a:gd name="connsiteY14" fmla="*/ 109413 h 122782"/>
                  <a:gd name="connsiteX15" fmla="*/ 58204 w 126950"/>
                  <a:gd name="connsiteY15" fmla="*/ 18331 h 122782"/>
                  <a:gd name="connsiteX16" fmla="*/ 12961 w 126950"/>
                  <a:gd name="connsiteY16" fmla="*/ 109413 h 12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50" h="122782">
                    <a:moveTo>
                      <a:pt x="1650" y="123106"/>
                    </a:moveTo>
                    <a:cubicBezTo>
                      <a:pt x="757" y="123106"/>
                      <a:pt x="310" y="122659"/>
                      <a:pt x="310" y="121766"/>
                    </a:cubicBezTo>
                    <a:cubicBezTo>
                      <a:pt x="310" y="121667"/>
                      <a:pt x="335" y="121593"/>
                      <a:pt x="385" y="121544"/>
                    </a:cubicBezTo>
                    <a:cubicBezTo>
                      <a:pt x="434" y="121494"/>
                      <a:pt x="459" y="121370"/>
                      <a:pt x="459" y="121171"/>
                    </a:cubicBezTo>
                    <a:lnTo>
                      <a:pt x="59544" y="2257"/>
                    </a:lnTo>
                    <a:cubicBezTo>
                      <a:pt x="60040" y="968"/>
                      <a:pt x="61032" y="323"/>
                      <a:pt x="62520" y="323"/>
                    </a:cubicBezTo>
                    <a:lnTo>
                      <a:pt x="64901" y="323"/>
                    </a:lnTo>
                    <a:cubicBezTo>
                      <a:pt x="66489" y="323"/>
                      <a:pt x="67531" y="968"/>
                      <a:pt x="68028" y="2257"/>
                    </a:cubicBezTo>
                    <a:lnTo>
                      <a:pt x="127112" y="121171"/>
                    </a:lnTo>
                    <a:cubicBezTo>
                      <a:pt x="127112" y="121270"/>
                      <a:pt x="127137" y="121370"/>
                      <a:pt x="127186" y="121469"/>
                    </a:cubicBezTo>
                    <a:cubicBezTo>
                      <a:pt x="127236" y="121568"/>
                      <a:pt x="127261" y="121667"/>
                      <a:pt x="127261" y="121766"/>
                    </a:cubicBezTo>
                    <a:cubicBezTo>
                      <a:pt x="127261" y="122659"/>
                      <a:pt x="126765" y="123106"/>
                      <a:pt x="125773" y="123106"/>
                    </a:cubicBezTo>
                    <a:lnTo>
                      <a:pt x="1650" y="123106"/>
                    </a:lnTo>
                    <a:close/>
                    <a:moveTo>
                      <a:pt x="12961" y="109413"/>
                    </a:moveTo>
                    <a:lnTo>
                      <a:pt x="103300" y="109413"/>
                    </a:lnTo>
                    <a:lnTo>
                      <a:pt x="58204" y="18331"/>
                    </a:lnTo>
                    <a:lnTo>
                      <a:pt x="12961" y="109413"/>
                    </a:lnTo>
                    <a:close/>
                  </a:path>
                </a:pathLst>
              </a:custGeom>
              <a:solidFill>
                <a:srgbClr val="262626"/>
              </a:solidFill>
              <a:ln w="9525" cap="sq">
                <a:no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C447B888-0C87-2FA6-5FC0-64F9067E78FA}"/>
                  </a:ext>
                </a:extLst>
              </p:cNvPr>
              <p:cNvSpPr/>
              <p:nvPr/>
            </p:nvSpPr>
            <p:spPr>
              <a:xfrm rot="-5400000">
                <a:off x="4755466" y="4155434"/>
                <a:ext cx="90041" cy="112812"/>
              </a:xfrm>
              <a:custGeom>
                <a:avLst/>
                <a:gdLst>
                  <a:gd name="connsiteX0" fmla="*/ 48077 w 90041"/>
                  <a:gd name="connsiteY0" fmla="*/ 109695 h 112812"/>
                  <a:gd name="connsiteX1" fmla="*/ 49788 w 90041"/>
                  <a:gd name="connsiteY1" fmla="*/ 98458 h 112812"/>
                  <a:gd name="connsiteX2" fmla="*/ 53955 w 90041"/>
                  <a:gd name="connsiteY2" fmla="*/ 82757 h 112812"/>
                  <a:gd name="connsiteX3" fmla="*/ 58198 w 90041"/>
                  <a:gd name="connsiteY3" fmla="*/ 69065 h 112812"/>
                  <a:gd name="connsiteX4" fmla="*/ 58793 w 90041"/>
                  <a:gd name="connsiteY4" fmla="*/ 56117 h 112812"/>
                  <a:gd name="connsiteX5" fmla="*/ 56634 w 90041"/>
                  <a:gd name="connsiteY5" fmla="*/ 35578 h 112812"/>
                  <a:gd name="connsiteX6" fmla="*/ 48449 w 90041"/>
                  <a:gd name="connsiteY6" fmla="*/ 19654 h 112812"/>
                  <a:gd name="connsiteX7" fmla="*/ 31706 w 90041"/>
                  <a:gd name="connsiteY7" fmla="*/ 13254 h 112812"/>
                  <a:gd name="connsiteX8" fmla="*/ 20246 w 90041"/>
                  <a:gd name="connsiteY8" fmla="*/ 15710 h 112812"/>
                  <a:gd name="connsiteX9" fmla="*/ 10573 w 90041"/>
                  <a:gd name="connsiteY9" fmla="*/ 22481 h 112812"/>
                  <a:gd name="connsiteX10" fmla="*/ 5065 w 90041"/>
                  <a:gd name="connsiteY10" fmla="*/ 32304 h 112812"/>
                  <a:gd name="connsiteX11" fmla="*/ 3726 w 90041"/>
                  <a:gd name="connsiteY11" fmla="*/ 33346 h 112812"/>
                  <a:gd name="connsiteX12" fmla="*/ 1643 w 90041"/>
                  <a:gd name="connsiteY12" fmla="*/ 33346 h 112812"/>
                  <a:gd name="connsiteX13" fmla="*/ 303 w 90041"/>
                  <a:gd name="connsiteY13" fmla="*/ 31858 h 112812"/>
                  <a:gd name="connsiteX14" fmla="*/ 303 w 90041"/>
                  <a:gd name="connsiteY14" fmla="*/ 31262 h 112812"/>
                  <a:gd name="connsiteX15" fmla="*/ 7075 w 90041"/>
                  <a:gd name="connsiteY15" fmla="*/ 16379 h 112812"/>
                  <a:gd name="connsiteX16" fmla="*/ 18981 w 90041"/>
                  <a:gd name="connsiteY16" fmla="*/ 4771 h 112812"/>
                  <a:gd name="connsiteX17" fmla="*/ 33938 w 90041"/>
                  <a:gd name="connsiteY17" fmla="*/ 306 h 112812"/>
                  <a:gd name="connsiteX18" fmla="*/ 47853 w 90041"/>
                  <a:gd name="connsiteY18" fmla="*/ 5738 h 112812"/>
                  <a:gd name="connsiteX19" fmla="*/ 57230 w 90041"/>
                  <a:gd name="connsiteY19" fmla="*/ 19579 h 112812"/>
                  <a:gd name="connsiteX20" fmla="*/ 62289 w 90041"/>
                  <a:gd name="connsiteY20" fmla="*/ 36472 h 112812"/>
                  <a:gd name="connsiteX21" fmla="*/ 63853 w 90041"/>
                  <a:gd name="connsiteY21" fmla="*/ 52545 h 112812"/>
                  <a:gd name="connsiteX22" fmla="*/ 83201 w 90041"/>
                  <a:gd name="connsiteY22" fmla="*/ 8194 h 112812"/>
                  <a:gd name="connsiteX23" fmla="*/ 85731 w 90041"/>
                  <a:gd name="connsiteY23" fmla="*/ 2687 h 112812"/>
                  <a:gd name="connsiteX24" fmla="*/ 86921 w 90041"/>
                  <a:gd name="connsiteY24" fmla="*/ 2092 h 112812"/>
                  <a:gd name="connsiteX25" fmla="*/ 89004 w 90041"/>
                  <a:gd name="connsiteY25" fmla="*/ 2092 h 112812"/>
                  <a:gd name="connsiteX26" fmla="*/ 90344 w 90041"/>
                  <a:gd name="connsiteY26" fmla="*/ 3729 h 112812"/>
                  <a:gd name="connsiteX27" fmla="*/ 90046 w 90041"/>
                  <a:gd name="connsiteY27" fmla="*/ 4771 h 112812"/>
                  <a:gd name="connsiteX28" fmla="*/ 87516 w 90041"/>
                  <a:gd name="connsiteY28" fmla="*/ 10129 h 112812"/>
                  <a:gd name="connsiteX29" fmla="*/ 73824 w 90041"/>
                  <a:gd name="connsiteY29" fmla="*/ 40118 h 112812"/>
                  <a:gd name="connsiteX30" fmla="*/ 63109 w 90041"/>
                  <a:gd name="connsiteY30" fmla="*/ 69511 h 112812"/>
                  <a:gd name="connsiteX31" fmla="*/ 60579 w 90041"/>
                  <a:gd name="connsiteY31" fmla="*/ 85361 h 112812"/>
                  <a:gd name="connsiteX32" fmla="*/ 55965 w 90041"/>
                  <a:gd name="connsiteY32" fmla="*/ 104039 h 112812"/>
                  <a:gd name="connsiteX33" fmla="*/ 50607 w 90041"/>
                  <a:gd name="connsiteY33" fmla="*/ 113118 h 112812"/>
                  <a:gd name="connsiteX34" fmla="*/ 48077 w 90041"/>
                  <a:gd name="connsiteY34" fmla="*/ 109695 h 11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0041" h="112812">
                    <a:moveTo>
                      <a:pt x="48077" y="109695"/>
                    </a:moveTo>
                    <a:cubicBezTo>
                      <a:pt x="48077" y="107115"/>
                      <a:pt x="48647" y="103369"/>
                      <a:pt x="49788" y="98458"/>
                    </a:cubicBezTo>
                    <a:cubicBezTo>
                      <a:pt x="50929" y="93547"/>
                      <a:pt x="52318" y="88314"/>
                      <a:pt x="53955" y="82757"/>
                    </a:cubicBezTo>
                    <a:cubicBezTo>
                      <a:pt x="55593" y="77201"/>
                      <a:pt x="57007" y="72637"/>
                      <a:pt x="58198" y="69065"/>
                    </a:cubicBezTo>
                    <a:cubicBezTo>
                      <a:pt x="58594" y="63310"/>
                      <a:pt x="58793" y="58994"/>
                      <a:pt x="58793" y="56117"/>
                    </a:cubicBezTo>
                    <a:cubicBezTo>
                      <a:pt x="58793" y="48774"/>
                      <a:pt x="58073" y="41928"/>
                      <a:pt x="56634" y="35578"/>
                    </a:cubicBezTo>
                    <a:cubicBezTo>
                      <a:pt x="55196" y="29228"/>
                      <a:pt x="52467" y="23920"/>
                      <a:pt x="48449" y="19654"/>
                    </a:cubicBezTo>
                    <a:cubicBezTo>
                      <a:pt x="44430" y="15388"/>
                      <a:pt x="38849" y="13254"/>
                      <a:pt x="31706" y="13254"/>
                    </a:cubicBezTo>
                    <a:cubicBezTo>
                      <a:pt x="27836" y="13254"/>
                      <a:pt x="24016" y="14073"/>
                      <a:pt x="20246" y="15710"/>
                    </a:cubicBezTo>
                    <a:cubicBezTo>
                      <a:pt x="16475" y="17347"/>
                      <a:pt x="13251" y="19604"/>
                      <a:pt x="10573" y="22481"/>
                    </a:cubicBezTo>
                    <a:cubicBezTo>
                      <a:pt x="7893" y="25359"/>
                      <a:pt x="6058" y="28633"/>
                      <a:pt x="5065" y="32304"/>
                    </a:cubicBezTo>
                    <a:cubicBezTo>
                      <a:pt x="4768" y="32999"/>
                      <a:pt x="4322" y="33346"/>
                      <a:pt x="3726" y="33346"/>
                    </a:cubicBezTo>
                    <a:lnTo>
                      <a:pt x="1643" y="33346"/>
                    </a:lnTo>
                    <a:cubicBezTo>
                      <a:pt x="749" y="33346"/>
                      <a:pt x="303" y="32850"/>
                      <a:pt x="303" y="31858"/>
                    </a:cubicBezTo>
                    <a:lnTo>
                      <a:pt x="303" y="31262"/>
                    </a:lnTo>
                    <a:cubicBezTo>
                      <a:pt x="1593" y="26103"/>
                      <a:pt x="3850" y="21142"/>
                      <a:pt x="7075" y="16379"/>
                    </a:cubicBezTo>
                    <a:cubicBezTo>
                      <a:pt x="10299" y="11617"/>
                      <a:pt x="14268" y="7748"/>
                      <a:pt x="18981" y="4771"/>
                    </a:cubicBezTo>
                    <a:cubicBezTo>
                      <a:pt x="23694" y="1794"/>
                      <a:pt x="28680" y="306"/>
                      <a:pt x="33938" y="306"/>
                    </a:cubicBezTo>
                    <a:cubicBezTo>
                      <a:pt x="39296" y="306"/>
                      <a:pt x="43934" y="2117"/>
                      <a:pt x="47853" y="5738"/>
                    </a:cubicBezTo>
                    <a:cubicBezTo>
                      <a:pt x="51773" y="9360"/>
                      <a:pt x="54898" y="13973"/>
                      <a:pt x="57230" y="19579"/>
                    </a:cubicBezTo>
                    <a:cubicBezTo>
                      <a:pt x="59562" y="25185"/>
                      <a:pt x="61248" y="30816"/>
                      <a:pt x="62289" y="36472"/>
                    </a:cubicBezTo>
                    <a:cubicBezTo>
                      <a:pt x="63332" y="42127"/>
                      <a:pt x="63853" y="47485"/>
                      <a:pt x="63853" y="52545"/>
                    </a:cubicBezTo>
                    <a:cubicBezTo>
                      <a:pt x="69608" y="36868"/>
                      <a:pt x="76057" y="22084"/>
                      <a:pt x="83201" y="8194"/>
                    </a:cubicBezTo>
                    <a:lnTo>
                      <a:pt x="85731" y="2687"/>
                    </a:lnTo>
                    <a:cubicBezTo>
                      <a:pt x="86127" y="2290"/>
                      <a:pt x="86524" y="2092"/>
                      <a:pt x="86921" y="2092"/>
                    </a:cubicBezTo>
                    <a:lnTo>
                      <a:pt x="89004" y="2092"/>
                    </a:lnTo>
                    <a:cubicBezTo>
                      <a:pt x="89898" y="2092"/>
                      <a:pt x="90344" y="2638"/>
                      <a:pt x="90344" y="3729"/>
                    </a:cubicBezTo>
                    <a:cubicBezTo>
                      <a:pt x="90344" y="3927"/>
                      <a:pt x="90245" y="4275"/>
                      <a:pt x="90046" y="4771"/>
                    </a:cubicBezTo>
                    <a:lnTo>
                      <a:pt x="87516" y="10129"/>
                    </a:lnTo>
                    <a:cubicBezTo>
                      <a:pt x="82555" y="19951"/>
                      <a:pt x="77991" y="29948"/>
                      <a:pt x="73824" y="40118"/>
                    </a:cubicBezTo>
                    <a:cubicBezTo>
                      <a:pt x="69657" y="50288"/>
                      <a:pt x="66085" y="60086"/>
                      <a:pt x="63109" y="69511"/>
                    </a:cubicBezTo>
                    <a:cubicBezTo>
                      <a:pt x="62712" y="73381"/>
                      <a:pt x="61868" y="78664"/>
                      <a:pt x="60579" y="85361"/>
                    </a:cubicBezTo>
                    <a:cubicBezTo>
                      <a:pt x="59288" y="92059"/>
                      <a:pt x="57750" y="98285"/>
                      <a:pt x="55965" y="104039"/>
                    </a:cubicBezTo>
                    <a:cubicBezTo>
                      <a:pt x="54179" y="109794"/>
                      <a:pt x="52393" y="112820"/>
                      <a:pt x="50607" y="113118"/>
                    </a:cubicBezTo>
                    <a:cubicBezTo>
                      <a:pt x="48921" y="113118"/>
                      <a:pt x="48077" y="111977"/>
                      <a:pt x="48077" y="109695"/>
                    </a:cubicBezTo>
                    <a:close/>
                  </a:path>
                </a:pathLst>
              </a:custGeom>
              <a:solidFill>
                <a:srgbClr val="262626"/>
              </a:solidFill>
              <a:ln w="9525" cap="sq">
                <a:noFill/>
                <a:prstDash val="solid"/>
                <a:miter/>
              </a:ln>
            </p:spPr>
            <p:txBody>
              <a:bodyPr rtlCol="0" anchor="ctr"/>
              <a:lstStyle/>
              <a:p>
                <a:endParaRPr lang="en-US"/>
              </a:p>
            </p:txBody>
          </p:sp>
        </p:grpSp>
      </p:grpSp>
      <p:sp>
        <p:nvSpPr>
          <p:cNvPr id="1396" name="TextBox 1395">
            <a:extLst>
              <a:ext uri="{FF2B5EF4-FFF2-40B4-BE49-F238E27FC236}">
                <a16:creationId xmlns:a16="http://schemas.microsoft.com/office/drawing/2014/main" id="{06723DF0-4F7E-33DF-CFE5-3BCA8D933A53}"/>
              </a:ext>
            </a:extLst>
          </p:cNvPr>
          <p:cNvSpPr txBox="1"/>
          <p:nvPr/>
        </p:nvSpPr>
        <p:spPr>
          <a:xfrm>
            <a:off x="365994" y="259399"/>
            <a:ext cx="7974534" cy="646331"/>
          </a:xfrm>
          <a:prstGeom prst="rect">
            <a:avLst/>
          </a:prstGeom>
          <a:noFill/>
        </p:spPr>
        <p:txBody>
          <a:bodyPr wrap="square" rtlCol="0">
            <a:spAutoFit/>
          </a:bodyPr>
          <a:lstStyle/>
          <a:p>
            <a:r>
              <a:rPr lang="en-US" sz="3600" dirty="0"/>
              <a:t>Interaction </a:t>
            </a:r>
            <a:r>
              <a:rPr lang="en-US" sz="3600" dirty="0" smtClean="0"/>
              <a:t>point geometry</a:t>
            </a:r>
            <a:endParaRPr lang="en-US" sz="3600" i="1" dirty="0"/>
          </a:p>
        </p:txBody>
      </p:sp>
      <p:graphicFrame>
        <p:nvGraphicFramePr>
          <p:cNvPr id="1398" name="Table 4">
            <a:extLst>
              <a:ext uri="{FF2B5EF4-FFF2-40B4-BE49-F238E27FC236}">
                <a16:creationId xmlns:a16="http://schemas.microsoft.com/office/drawing/2014/main" id="{D6528ED9-B1AD-2ACC-F41D-F7BA4AD8E6A0}"/>
              </a:ext>
            </a:extLst>
          </p:cNvPr>
          <p:cNvGraphicFramePr>
            <a:graphicFrameLocks noGrp="1"/>
          </p:cNvGraphicFramePr>
          <p:nvPr>
            <p:extLst>
              <p:ext uri="{D42A27DB-BD31-4B8C-83A1-F6EECF244321}">
                <p14:modId xmlns:p14="http://schemas.microsoft.com/office/powerpoint/2010/main" val="1111927841"/>
              </p:ext>
            </p:extLst>
          </p:nvPr>
        </p:nvGraphicFramePr>
        <p:xfrm>
          <a:off x="7850637" y="348693"/>
          <a:ext cx="4095376" cy="1756438"/>
        </p:xfrm>
        <a:graphic>
          <a:graphicData uri="http://schemas.openxmlformats.org/drawingml/2006/table">
            <a:tbl>
              <a:tblPr firstRow="1" bandRow="1">
                <a:tableStyleId>{5C22544A-7EE6-4342-B048-85BDC9FD1C3A}</a:tableStyleId>
              </a:tblPr>
              <a:tblGrid>
                <a:gridCol w="2047688">
                  <a:extLst>
                    <a:ext uri="{9D8B030D-6E8A-4147-A177-3AD203B41FA5}">
                      <a16:colId xmlns:a16="http://schemas.microsoft.com/office/drawing/2014/main" val="1505668442"/>
                    </a:ext>
                  </a:extLst>
                </a:gridCol>
                <a:gridCol w="2047688">
                  <a:extLst>
                    <a:ext uri="{9D8B030D-6E8A-4147-A177-3AD203B41FA5}">
                      <a16:colId xmlns:a16="http://schemas.microsoft.com/office/drawing/2014/main" val="1049400256"/>
                    </a:ext>
                  </a:extLst>
                </a:gridCol>
              </a:tblGrid>
              <a:tr h="249136">
                <a:tc gridSpan="2">
                  <a:txBody>
                    <a:bodyPr/>
                    <a:lstStyle/>
                    <a:p>
                      <a:r>
                        <a:rPr lang="en-US" sz="1200" dirty="0">
                          <a:solidFill>
                            <a:schemeClr val="tx1"/>
                          </a:solidFill>
                          <a:latin typeface="Avenir Next LT Pro Light" panose="020B0304020202020204" pitchFamily="34" charset="0"/>
                        </a:rPr>
                        <a:t>Electron beam parameters</a:t>
                      </a:r>
                      <a:endParaRPr lang="en-NL" sz="1200" dirty="0">
                        <a:solidFill>
                          <a:schemeClr val="tx1"/>
                        </a:solidFill>
                        <a:latin typeface="Avenir Next LT Pro Light" panose="020B0304020202020204" pitchFamily="34" charset="0"/>
                      </a:endParaRPr>
                    </a:p>
                  </a:txBody>
                  <a:tcPr marL="78742" marR="78742" marT="39371" marB="3937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NL" dirty="0">
                        <a:latin typeface="Avenir Next LT Pro Light" panose="020B0304020202020204" pitchFamily="34" charset="0"/>
                      </a:endParaRPr>
                    </a:p>
                  </a:txBody>
                  <a:tcPr/>
                </a:tc>
                <a:extLst>
                  <a:ext uri="{0D108BD9-81ED-4DB2-BD59-A6C34878D82A}">
                    <a16:rowId xmlns:a16="http://schemas.microsoft.com/office/drawing/2014/main" val="1600216178"/>
                  </a:ext>
                </a:extLst>
              </a:tr>
              <a:tr h="249136">
                <a:tc>
                  <a:txBody>
                    <a:bodyPr/>
                    <a:lstStyle/>
                    <a:p>
                      <a:r>
                        <a:rPr lang="en-US" sz="1200" dirty="0">
                          <a:latin typeface="Avenir Next LT Pro Light" panose="020B0304020202020204" pitchFamily="34" charset="0"/>
                        </a:rPr>
                        <a:t>Beam charge </a:t>
                      </a:r>
                      <a:endParaRPr lang="en-NL" sz="1200" dirty="0">
                        <a:latin typeface="Avenir Next LT Pro Light" panose="020B0304020202020204" pitchFamily="34" charset="0"/>
                      </a:endParaRPr>
                    </a:p>
                  </a:txBody>
                  <a:tcPr marL="61431" marR="61431" marT="30715" marB="3071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a:latin typeface="Avenir Next LT Pro Light" panose="020B0304020202020204" pitchFamily="34" charset="0"/>
                        </a:rPr>
                        <a:t>100 </a:t>
                      </a:r>
                      <a:r>
                        <a:rPr lang="en-US" sz="1200" dirty="0" err="1">
                          <a:latin typeface="Avenir Next LT Pro Light" panose="020B0304020202020204" pitchFamily="34" charset="0"/>
                        </a:rPr>
                        <a:t>fC</a:t>
                      </a:r>
                      <a:endParaRPr lang="en-NL" sz="1200" dirty="0">
                        <a:latin typeface="Avenir Next LT Pro Light" panose="020B0304020202020204" pitchFamily="34" charset="0"/>
                      </a:endParaRPr>
                    </a:p>
                  </a:txBody>
                  <a:tcPr marL="61431" marR="61431" marT="30715" marB="3071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43444881"/>
                  </a:ext>
                </a:extLst>
              </a:tr>
              <a:tr h="249136">
                <a:tc>
                  <a:txBody>
                    <a:bodyPr/>
                    <a:lstStyle/>
                    <a:p>
                      <a:r>
                        <a:rPr lang="en-US" sz="1200" dirty="0">
                          <a:latin typeface="Avenir Next LT Pro Light" panose="020B0304020202020204" pitchFamily="34" charset="0"/>
                        </a:rPr>
                        <a:t>Kinetic energy </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a:latin typeface="Avenir Next LT Pro Light" panose="020B0304020202020204" pitchFamily="34" charset="0"/>
                        </a:rPr>
                        <a:t>3 MeV</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74369798"/>
                  </a:ext>
                </a:extLst>
              </a:tr>
              <a:tr h="249136">
                <a:tc>
                  <a:txBody>
                    <a:bodyPr/>
                    <a:lstStyle/>
                    <a:p>
                      <a:r>
                        <a:rPr lang="en-US" sz="1200" dirty="0">
                          <a:latin typeface="Avenir Next LT Pro Light" panose="020B0304020202020204" pitchFamily="34" charset="0"/>
                        </a:rPr>
                        <a:t>Relative energy spread</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a:latin typeface="Avenir Next LT Pro Light" panose="020B0304020202020204" pitchFamily="34" charset="0"/>
                        </a:rPr>
                        <a:t>1.6%</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63959039"/>
                  </a:ext>
                </a:extLst>
              </a:tr>
              <a:tr h="249136">
                <a:tc>
                  <a:txBody>
                    <a:bodyPr/>
                    <a:lstStyle/>
                    <a:p>
                      <a:r>
                        <a:rPr lang="en-US" sz="1200" dirty="0">
                          <a:latin typeface="Avenir Next LT Pro Light" panose="020B0304020202020204" pitchFamily="34" charset="0"/>
                        </a:rPr>
                        <a:t>Bunch length</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a:latin typeface="Avenir Next LT Pro Light" panose="020B0304020202020204" pitchFamily="34" charset="0"/>
                        </a:rPr>
                        <a:t>350 nm</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79455488"/>
                  </a:ext>
                </a:extLst>
              </a:tr>
              <a:tr h="249136">
                <a:tc>
                  <a:txBody>
                    <a:bodyPr/>
                    <a:lstStyle/>
                    <a:p>
                      <a:r>
                        <a:rPr lang="en-US" sz="1200" dirty="0">
                          <a:latin typeface="Avenir Next LT Pro Light" panose="020B0304020202020204" pitchFamily="34" charset="0"/>
                        </a:rPr>
                        <a:t>Waist size</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a:latin typeface="Avenir Next LT Pro Light" panose="020B0304020202020204" pitchFamily="34" charset="0"/>
                        </a:rPr>
                        <a:t>20 </a:t>
                      </a:r>
                      <a:r>
                        <a:rPr lang="el-GR" sz="1200" dirty="0">
                          <a:latin typeface="Avenir Next LT Pro Light" panose="020B0304020202020204" pitchFamily="34" charset="0"/>
                        </a:rPr>
                        <a:t>μ</a:t>
                      </a:r>
                      <a:r>
                        <a:rPr lang="en-US" sz="1200" dirty="0">
                          <a:latin typeface="Avenir Next LT Pro Light" panose="020B0304020202020204" pitchFamily="34" charset="0"/>
                        </a:rPr>
                        <a:t>m</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51754993"/>
                  </a:ext>
                </a:extLst>
              </a:tr>
              <a:tr h="249136">
                <a:tc>
                  <a:txBody>
                    <a:bodyPr/>
                    <a:lstStyle/>
                    <a:p>
                      <a:r>
                        <a:rPr lang="en-US" sz="1200" dirty="0">
                          <a:latin typeface="Avenir Next LT Pro Light" panose="020B0304020202020204" pitchFamily="34" charset="0"/>
                        </a:rPr>
                        <a:t>Norm trans. emittance</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200" dirty="0">
                          <a:latin typeface="Avenir Next LT Pro Light" panose="020B0304020202020204" pitchFamily="34" charset="0"/>
                        </a:rPr>
                        <a:t>20 nm-rad</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33331827"/>
                  </a:ext>
                </a:extLst>
              </a:tr>
            </a:tbl>
          </a:graphicData>
        </a:graphic>
      </p:graphicFrame>
      <p:graphicFrame>
        <p:nvGraphicFramePr>
          <p:cNvPr id="1399" name="Table 4">
            <a:extLst>
              <a:ext uri="{FF2B5EF4-FFF2-40B4-BE49-F238E27FC236}">
                <a16:creationId xmlns:a16="http://schemas.microsoft.com/office/drawing/2014/main" id="{2DBAB0E6-B52C-1F43-011A-8109DD7CE2D8}"/>
              </a:ext>
            </a:extLst>
          </p:cNvPr>
          <p:cNvGraphicFramePr>
            <a:graphicFrameLocks noGrp="1"/>
          </p:cNvGraphicFramePr>
          <p:nvPr>
            <p:extLst/>
          </p:nvPr>
        </p:nvGraphicFramePr>
        <p:xfrm>
          <a:off x="1893260" y="5097145"/>
          <a:ext cx="4095376" cy="1534023"/>
        </p:xfrm>
        <a:graphic>
          <a:graphicData uri="http://schemas.openxmlformats.org/drawingml/2006/table">
            <a:tbl>
              <a:tblPr firstRow="1" bandRow="1">
                <a:tableStyleId>{5C22544A-7EE6-4342-B048-85BDC9FD1C3A}</a:tableStyleId>
              </a:tblPr>
              <a:tblGrid>
                <a:gridCol w="2047688">
                  <a:extLst>
                    <a:ext uri="{9D8B030D-6E8A-4147-A177-3AD203B41FA5}">
                      <a16:colId xmlns:a16="http://schemas.microsoft.com/office/drawing/2014/main" val="1505668442"/>
                    </a:ext>
                  </a:extLst>
                </a:gridCol>
                <a:gridCol w="2047688">
                  <a:extLst>
                    <a:ext uri="{9D8B030D-6E8A-4147-A177-3AD203B41FA5}">
                      <a16:colId xmlns:a16="http://schemas.microsoft.com/office/drawing/2014/main" val="1049400256"/>
                    </a:ext>
                  </a:extLst>
                </a:gridCol>
              </a:tblGrid>
              <a:tr h="288343">
                <a:tc gridSpan="2">
                  <a:txBody>
                    <a:bodyPr/>
                    <a:lstStyle/>
                    <a:p>
                      <a:r>
                        <a:rPr lang="en-US" sz="1200" dirty="0">
                          <a:solidFill>
                            <a:schemeClr val="tx1"/>
                          </a:solidFill>
                          <a:latin typeface="Avenir Next LT Pro Light" panose="020B0304020202020204" pitchFamily="34" charset="0"/>
                        </a:rPr>
                        <a:t>Laser beam parameters</a:t>
                      </a:r>
                      <a:endParaRPr lang="en-NL" sz="1200" dirty="0">
                        <a:solidFill>
                          <a:schemeClr val="tx1"/>
                        </a:solidFill>
                        <a:latin typeface="Avenir Next LT Pro Light" panose="020B0304020202020204" pitchFamily="34" charset="0"/>
                      </a:endParaRPr>
                    </a:p>
                  </a:txBody>
                  <a:tcPr marL="78742" marR="78742" marT="39371" marB="3937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p>
                      <a:endParaRPr lang="en-NL" dirty="0">
                        <a:latin typeface="Avenir Next LT Pro Light" panose="020B0304020202020204" pitchFamily="34" charset="0"/>
                      </a:endParaRPr>
                    </a:p>
                  </a:txBody>
                  <a:tcPr/>
                </a:tc>
                <a:extLst>
                  <a:ext uri="{0D108BD9-81ED-4DB2-BD59-A6C34878D82A}">
                    <a16:rowId xmlns:a16="http://schemas.microsoft.com/office/drawing/2014/main" val="1600216178"/>
                  </a:ext>
                </a:extLst>
              </a:tr>
              <a:tr h="249136">
                <a:tc>
                  <a:txBody>
                    <a:bodyPr/>
                    <a:lstStyle/>
                    <a:p>
                      <a:r>
                        <a:rPr lang="en-US" sz="1200" dirty="0">
                          <a:latin typeface="Avenir Next LT Pro Light" panose="020B0304020202020204" pitchFamily="34" charset="0"/>
                        </a:rPr>
                        <a:t>Wavelength</a:t>
                      </a:r>
                      <a:endParaRPr lang="en-NL" sz="1200" dirty="0">
                        <a:latin typeface="Avenir Next LT Pro Light" panose="020B0304020202020204" pitchFamily="34" charset="0"/>
                      </a:endParaRPr>
                    </a:p>
                  </a:txBody>
                  <a:tcPr marL="61431" marR="61431" marT="30715" marB="3071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200" dirty="0">
                          <a:latin typeface="Avenir Next LT Pro Light" panose="020B0304020202020204" pitchFamily="34" charset="0"/>
                        </a:rPr>
                        <a:t>800 nm</a:t>
                      </a:r>
                      <a:endParaRPr lang="en-NL" sz="1200" dirty="0">
                        <a:latin typeface="Avenir Next LT Pro Light" panose="020B0304020202020204" pitchFamily="34" charset="0"/>
                      </a:endParaRPr>
                    </a:p>
                  </a:txBody>
                  <a:tcPr marL="61431" marR="61431" marT="30715" marB="30715">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43444881"/>
                  </a:ext>
                </a:extLst>
              </a:tr>
              <a:tr h="249136">
                <a:tc>
                  <a:txBody>
                    <a:bodyPr/>
                    <a:lstStyle/>
                    <a:p>
                      <a:r>
                        <a:rPr lang="en-US" sz="1200" dirty="0">
                          <a:latin typeface="Avenir Next LT Pro Light" panose="020B0304020202020204" pitchFamily="34" charset="0"/>
                        </a:rPr>
                        <a:t>Pulse energy</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200" dirty="0">
                          <a:latin typeface="Avenir Next LT Pro Light" panose="020B0304020202020204" pitchFamily="34" charset="0"/>
                        </a:rPr>
                        <a:t>20 </a:t>
                      </a:r>
                      <a:r>
                        <a:rPr lang="en-US" sz="1200" dirty="0" err="1">
                          <a:latin typeface="Avenir Next LT Pro Light" panose="020B0304020202020204" pitchFamily="34" charset="0"/>
                        </a:rPr>
                        <a:t>mJ</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174369798"/>
                  </a:ext>
                </a:extLst>
              </a:tr>
              <a:tr h="249136">
                <a:tc>
                  <a:txBody>
                    <a:bodyPr/>
                    <a:lstStyle/>
                    <a:p>
                      <a:r>
                        <a:rPr lang="en-US" sz="1200" dirty="0">
                          <a:latin typeface="Avenir Next LT Pro Light" panose="020B0304020202020204" pitchFamily="34" charset="0"/>
                        </a:rPr>
                        <a:t>Pulse length</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200" dirty="0">
                          <a:latin typeface="Avenir Next LT Pro Light" panose="020B0304020202020204" pitchFamily="34" charset="0"/>
                        </a:rPr>
                        <a:t>100 fs</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63959039"/>
                  </a:ext>
                </a:extLst>
              </a:tr>
              <a:tr h="249136">
                <a:tc>
                  <a:txBody>
                    <a:bodyPr/>
                    <a:lstStyle/>
                    <a:p>
                      <a:r>
                        <a:rPr lang="en-US" sz="1200" dirty="0">
                          <a:latin typeface="Avenir Next LT Pro Light" panose="020B0304020202020204" pitchFamily="34" charset="0"/>
                        </a:rPr>
                        <a:t>Waist size</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200" dirty="0">
                          <a:latin typeface="Avenir Next LT Pro Light" panose="020B0304020202020204" pitchFamily="34" charset="0"/>
                        </a:rPr>
                        <a:t>30 </a:t>
                      </a:r>
                      <a:r>
                        <a:rPr lang="el-GR" sz="1200" dirty="0">
                          <a:latin typeface="Avenir Next LT Pro Light" panose="020B0304020202020204" pitchFamily="34" charset="0"/>
                        </a:rPr>
                        <a:t>μ</a:t>
                      </a:r>
                      <a:r>
                        <a:rPr lang="en-US" sz="1200" dirty="0">
                          <a:latin typeface="Avenir Next LT Pro Light" panose="020B0304020202020204" pitchFamily="34" charset="0"/>
                        </a:rPr>
                        <a:t>m</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379455488"/>
                  </a:ext>
                </a:extLst>
              </a:tr>
              <a:tr h="249136">
                <a:tc>
                  <a:txBody>
                    <a:bodyPr/>
                    <a:lstStyle/>
                    <a:p>
                      <a:r>
                        <a:rPr lang="en-US" sz="1200" dirty="0">
                          <a:latin typeface="Avenir Next LT Pro Light" panose="020B0304020202020204" pitchFamily="34" charset="0"/>
                        </a:rPr>
                        <a:t>Angle of incidence</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r>
                        <a:rPr lang="en-US" sz="1200" dirty="0">
                          <a:latin typeface="Avenir Next LT Pro Light" panose="020B0304020202020204" pitchFamily="34" charset="0"/>
                        </a:rPr>
                        <a:t>10 degrees</a:t>
                      </a:r>
                      <a:endParaRPr lang="en-NL" sz="1200" dirty="0">
                        <a:latin typeface="Avenir Next LT Pro Light" panose="020B0304020202020204" pitchFamily="34" charset="0"/>
                      </a:endParaRPr>
                    </a:p>
                  </a:txBody>
                  <a:tcPr marL="61431" marR="61431" marT="30715" marB="30715">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33331827"/>
                  </a:ext>
                </a:extLst>
              </a:tr>
            </a:tbl>
          </a:graphicData>
        </a:graphic>
      </p:graphicFrame>
      <p:sp>
        <p:nvSpPr>
          <p:cNvPr id="2" name="TextBox 1"/>
          <p:cNvSpPr txBox="1"/>
          <p:nvPr/>
        </p:nvSpPr>
        <p:spPr>
          <a:xfrm>
            <a:off x="1659579" y="1131412"/>
            <a:ext cx="3625755" cy="369332"/>
          </a:xfrm>
          <a:prstGeom prst="rect">
            <a:avLst/>
          </a:prstGeom>
          <a:noFill/>
        </p:spPr>
        <p:txBody>
          <a:bodyPr wrap="square" rtlCol="0">
            <a:spAutoFit/>
          </a:bodyPr>
          <a:lstStyle/>
          <a:p>
            <a:r>
              <a:rPr lang="en-US" dirty="0" smtClean="0"/>
              <a:t>Vacuum box</a:t>
            </a:r>
            <a:endParaRPr lang="en-US" dirty="0"/>
          </a:p>
        </p:txBody>
      </p:sp>
    </p:spTree>
    <p:extLst>
      <p:ext uri="{BB962C8B-B14F-4D97-AF65-F5344CB8AC3E}">
        <p14:creationId xmlns:p14="http://schemas.microsoft.com/office/powerpoint/2010/main" val="2660073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 name="TextBox 5921">
            <a:extLst>
              <a:ext uri="{FF2B5EF4-FFF2-40B4-BE49-F238E27FC236}">
                <a16:creationId xmlns:a16="http://schemas.microsoft.com/office/drawing/2014/main" id="{40A5244C-4F3A-73F9-0D66-B7AF98FBBAF4}"/>
              </a:ext>
            </a:extLst>
          </p:cNvPr>
          <p:cNvSpPr txBox="1"/>
          <p:nvPr/>
        </p:nvSpPr>
        <p:spPr>
          <a:xfrm>
            <a:off x="4493736" y="6581002"/>
            <a:ext cx="6648450" cy="276999"/>
          </a:xfrm>
          <a:prstGeom prst="rect">
            <a:avLst/>
          </a:prstGeom>
          <a:noFill/>
        </p:spPr>
        <p:txBody>
          <a:bodyPr wrap="square">
            <a:spAutoFit/>
          </a:bodyPr>
          <a:lstStyle/>
          <a:p>
            <a:r>
              <a:rPr lang="en-US" sz="1200" dirty="0">
                <a:latin typeface="Avenir Next LT Pro Light" panose="020B0304020202020204" pitchFamily="34" charset="0"/>
              </a:rPr>
              <a:t> calculated using analytical model presented in: Schaap et al. NJP, 24(3), 033040 (2022) </a:t>
            </a:r>
            <a:endParaRPr lang="en-US" sz="1200" dirty="0"/>
          </a:p>
        </p:txBody>
      </p:sp>
      <p:sp>
        <p:nvSpPr>
          <p:cNvPr id="6063" name="Freeform: Shape 6062">
            <a:extLst>
              <a:ext uri="{FF2B5EF4-FFF2-40B4-BE49-F238E27FC236}">
                <a16:creationId xmlns:a16="http://schemas.microsoft.com/office/drawing/2014/main" id="{80632EEC-2094-8700-0E82-06F1F836F6ED}"/>
              </a:ext>
            </a:extLst>
          </p:cNvPr>
          <p:cNvSpPr/>
          <p:nvPr/>
        </p:nvSpPr>
        <p:spPr>
          <a:xfrm>
            <a:off x="4421238" y="6452544"/>
            <a:ext cx="123825" cy="122400"/>
          </a:xfrm>
          <a:custGeom>
            <a:avLst/>
            <a:gdLst>
              <a:gd name="connsiteX0" fmla="*/ 62087 w 123825"/>
              <a:gd name="connsiteY0" fmla="*/ 9872 h 123825"/>
              <a:gd name="connsiteX1" fmla="*/ 114474 w 123825"/>
              <a:gd name="connsiteY1" fmla="*/ 62260 h 123825"/>
              <a:gd name="connsiteX2" fmla="*/ 114474 w 123825"/>
              <a:gd name="connsiteY2" fmla="*/ 62260 h 123825"/>
              <a:gd name="connsiteX3" fmla="*/ 62087 w 123825"/>
              <a:gd name="connsiteY3" fmla="*/ 114647 h 123825"/>
              <a:gd name="connsiteX4" fmla="*/ 9699 w 123825"/>
              <a:gd name="connsiteY4" fmla="*/ 62260 h 123825"/>
              <a:gd name="connsiteX5" fmla="*/ 62087 w 123825"/>
              <a:gd name="connsiteY5" fmla="*/ 9872 h 123825"/>
              <a:gd name="connsiteX6" fmla="*/ 62087 w 123825"/>
              <a:gd name="connsiteY6" fmla="*/ 347 h 123825"/>
              <a:gd name="connsiteX7" fmla="*/ 174 w 123825"/>
              <a:gd name="connsiteY7" fmla="*/ 62260 h 123825"/>
              <a:gd name="connsiteX8" fmla="*/ 62087 w 123825"/>
              <a:gd name="connsiteY8" fmla="*/ 124172 h 123825"/>
              <a:gd name="connsiteX9" fmla="*/ 123999 w 123825"/>
              <a:gd name="connsiteY9" fmla="*/ 62260 h 123825"/>
              <a:gd name="connsiteX10" fmla="*/ 123999 w 123825"/>
              <a:gd name="connsiteY10" fmla="*/ 62260 h 123825"/>
              <a:gd name="connsiteX11" fmla="*/ 62087 w 123825"/>
              <a:gd name="connsiteY11" fmla="*/ 34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23825">
                <a:moveTo>
                  <a:pt x="62087" y="9872"/>
                </a:moveTo>
                <a:cubicBezTo>
                  <a:pt x="91020" y="9872"/>
                  <a:pt x="114474" y="33327"/>
                  <a:pt x="114474" y="62260"/>
                </a:cubicBezTo>
                <a:lnTo>
                  <a:pt x="114474" y="62260"/>
                </a:lnTo>
                <a:cubicBezTo>
                  <a:pt x="114474" y="91193"/>
                  <a:pt x="91020" y="114647"/>
                  <a:pt x="62087" y="114647"/>
                </a:cubicBezTo>
                <a:cubicBezTo>
                  <a:pt x="33153" y="114647"/>
                  <a:pt x="9699" y="91193"/>
                  <a:pt x="9699" y="62260"/>
                </a:cubicBezTo>
                <a:cubicBezTo>
                  <a:pt x="9699" y="33327"/>
                  <a:pt x="33153" y="9872"/>
                  <a:pt x="62087" y="9872"/>
                </a:cubicBezTo>
                <a:close/>
                <a:moveTo>
                  <a:pt x="62087" y="347"/>
                </a:moveTo>
                <a:cubicBezTo>
                  <a:pt x="27893" y="347"/>
                  <a:pt x="174" y="28066"/>
                  <a:pt x="174" y="62260"/>
                </a:cubicBezTo>
                <a:cubicBezTo>
                  <a:pt x="174" y="96454"/>
                  <a:pt x="27893" y="124172"/>
                  <a:pt x="62087" y="124172"/>
                </a:cubicBezTo>
                <a:cubicBezTo>
                  <a:pt x="96280" y="124172"/>
                  <a:pt x="123999" y="96454"/>
                  <a:pt x="123999" y="62260"/>
                </a:cubicBezTo>
                <a:lnTo>
                  <a:pt x="123999" y="62260"/>
                </a:lnTo>
                <a:cubicBezTo>
                  <a:pt x="123999" y="28066"/>
                  <a:pt x="96280" y="347"/>
                  <a:pt x="62087" y="347"/>
                </a:cubicBezTo>
                <a:close/>
              </a:path>
            </a:pathLst>
          </a:custGeom>
          <a:solidFill>
            <a:srgbClr val="0072BD"/>
          </a:solidFill>
          <a:ln w="6350" cap="sq">
            <a:solidFill>
              <a:srgbClr val="471163"/>
            </a:solidFill>
            <a:prstDash val="solid"/>
            <a:round/>
          </a:ln>
        </p:spPr>
        <p:txBody>
          <a:bodyPr rtlCol="0" anchor="ctr"/>
          <a:lstStyle/>
          <a:p>
            <a:endParaRPr lang="en-US"/>
          </a:p>
        </p:txBody>
      </p:sp>
      <p:sp>
        <p:nvSpPr>
          <p:cNvPr id="6065" name="Freeform: Shape 6064">
            <a:extLst>
              <a:ext uri="{FF2B5EF4-FFF2-40B4-BE49-F238E27FC236}">
                <a16:creationId xmlns:a16="http://schemas.microsoft.com/office/drawing/2014/main" id="{149037AA-A0CF-EF8D-ABF4-08D223AFB7C1}"/>
              </a:ext>
            </a:extLst>
          </p:cNvPr>
          <p:cNvSpPr/>
          <p:nvPr/>
        </p:nvSpPr>
        <p:spPr>
          <a:xfrm>
            <a:off x="4425999" y="6659322"/>
            <a:ext cx="114300" cy="114300"/>
          </a:xfrm>
          <a:custGeom>
            <a:avLst/>
            <a:gdLst>
              <a:gd name="connsiteX0" fmla="*/ 114474 w 114300"/>
              <a:gd name="connsiteY0" fmla="*/ 57381 h 114300"/>
              <a:gd name="connsiteX1" fmla="*/ 57324 w 114300"/>
              <a:gd name="connsiteY1" fmla="*/ 114531 h 114300"/>
              <a:gd name="connsiteX2" fmla="*/ 174 w 114300"/>
              <a:gd name="connsiteY2" fmla="*/ 57381 h 114300"/>
              <a:gd name="connsiteX3" fmla="*/ 57324 w 114300"/>
              <a:gd name="connsiteY3" fmla="*/ 231 h 114300"/>
              <a:gd name="connsiteX4" fmla="*/ 114474 w 114300"/>
              <a:gd name="connsiteY4" fmla="*/ 573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474" y="57381"/>
                </a:moveTo>
                <a:cubicBezTo>
                  <a:pt x="114474" y="88944"/>
                  <a:pt x="88887" y="114531"/>
                  <a:pt x="57324" y="114531"/>
                </a:cubicBezTo>
                <a:cubicBezTo>
                  <a:pt x="25761" y="114531"/>
                  <a:pt x="174" y="88944"/>
                  <a:pt x="174" y="57381"/>
                </a:cubicBezTo>
                <a:cubicBezTo>
                  <a:pt x="174" y="25818"/>
                  <a:pt x="25761" y="231"/>
                  <a:pt x="57324" y="231"/>
                </a:cubicBezTo>
                <a:cubicBezTo>
                  <a:pt x="88887" y="231"/>
                  <a:pt x="114474" y="25818"/>
                  <a:pt x="114474" y="57381"/>
                </a:cubicBezTo>
                <a:close/>
              </a:path>
            </a:pathLst>
          </a:custGeom>
          <a:solidFill>
            <a:srgbClr val="471163"/>
          </a:solidFill>
          <a:ln w="9525" cap="sq">
            <a:noFill/>
            <a:prstDash val="solid"/>
            <a:miter/>
          </a:ln>
        </p:spPr>
        <p:txBody>
          <a:bodyPr rtlCol="0" anchor="ctr"/>
          <a:lstStyle/>
          <a:p>
            <a:endParaRPr lang="en-US"/>
          </a:p>
        </p:txBody>
      </p:sp>
      <p:sp>
        <p:nvSpPr>
          <p:cNvPr id="6066" name="TextBox 6065">
            <a:extLst>
              <a:ext uri="{FF2B5EF4-FFF2-40B4-BE49-F238E27FC236}">
                <a16:creationId xmlns:a16="http://schemas.microsoft.com/office/drawing/2014/main" id="{26EA1E72-A7B2-8E3C-1541-B79F9D688AAE}"/>
              </a:ext>
            </a:extLst>
          </p:cNvPr>
          <p:cNvSpPr txBox="1"/>
          <p:nvPr/>
        </p:nvSpPr>
        <p:spPr>
          <a:xfrm>
            <a:off x="4519399" y="6370559"/>
            <a:ext cx="6648450" cy="276999"/>
          </a:xfrm>
          <a:prstGeom prst="rect">
            <a:avLst/>
          </a:prstGeom>
          <a:noFill/>
        </p:spPr>
        <p:txBody>
          <a:bodyPr wrap="square">
            <a:spAutoFit/>
          </a:bodyPr>
          <a:lstStyle/>
          <a:p>
            <a:r>
              <a:rPr lang="en-US" sz="1200" dirty="0">
                <a:latin typeface="Avenir Next LT Pro Light" panose="020B0304020202020204" pitchFamily="34" charset="0"/>
              </a:rPr>
              <a:t> calculated using </a:t>
            </a:r>
            <a:r>
              <a:rPr lang="en-US" sz="1200" dirty="0" err="1">
                <a:latin typeface="Avenir Next LT Pro Light" panose="020B0304020202020204" pitchFamily="34" charset="0"/>
              </a:rPr>
              <a:t>Lienard</a:t>
            </a:r>
            <a:r>
              <a:rPr lang="en-US" sz="1200" dirty="0">
                <a:latin typeface="Avenir Next LT Pro Light" panose="020B0304020202020204" pitchFamily="34" charset="0"/>
              </a:rPr>
              <a:t> </a:t>
            </a:r>
            <a:r>
              <a:rPr lang="en-US" sz="1200" dirty="0" err="1">
                <a:latin typeface="Avenir Next LT Pro Light" panose="020B0304020202020204" pitchFamily="34" charset="0"/>
              </a:rPr>
              <a:t>Wiechert</a:t>
            </a:r>
            <a:r>
              <a:rPr lang="en-US" sz="1200" dirty="0">
                <a:latin typeface="Avenir Next LT Pro Light" panose="020B0304020202020204" pitchFamily="34" charset="0"/>
              </a:rPr>
              <a:t> fields from particle trajectories </a:t>
            </a:r>
            <a:endParaRPr lang="en-US" sz="1200" dirty="0"/>
          </a:p>
        </p:txBody>
      </p:sp>
      <p:sp>
        <p:nvSpPr>
          <p:cNvPr id="5222" name="TextBox 5221">
            <a:extLst>
              <a:ext uri="{FF2B5EF4-FFF2-40B4-BE49-F238E27FC236}">
                <a16:creationId xmlns:a16="http://schemas.microsoft.com/office/drawing/2014/main" id="{31A116AB-9A3E-135D-EED6-296AF1B5E89C}"/>
              </a:ext>
            </a:extLst>
          </p:cNvPr>
          <p:cNvSpPr txBox="1"/>
          <p:nvPr/>
        </p:nvSpPr>
        <p:spPr>
          <a:xfrm>
            <a:off x="527242" y="74597"/>
            <a:ext cx="7974534" cy="646331"/>
          </a:xfrm>
          <a:prstGeom prst="rect">
            <a:avLst/>
          </a:prstGeom>
          <a:noFill/>
        </p:spPr>
        <p:txBody>
          <a:bodyPr wrap="square" rtlCol="0">
            <a:spAutoFit/>
          </a:bodyPr>
          <a:lstStyle/>
          <a:p>
            <a:r>
              <a:rPr lang="en-US" sz="3600" dirty="0" smtClean="0">
                <a:cs typeface="Times New Roman" panose="02020603050405020304" pitchFamily="18" charset="0"/>
              </a:rPr>
              <a:t>Expected photon yield</a:t>
            </a:r>
            <a:endParaRPr lang="en-US" sz="3600" dirty="0">
              <a:cs typeface="Times New Roman" panose="02020603050405020304" pitchFamily="18" charset="0"/>
            </a:endParaRPr>
          </a:p>
        </p:txBody>
      </p:sp>
      <p:sp>
        <p:nvSpPr>
          <p:cNvPr id="5223" name="Rectangle 5222"/>
          <p:cNvSpPr/>
          <p:nvPr/>
        </p:nvSpPr>
        <p:spPr>
          <a:xfrm>
            <a:off x="604114" y="884246"/>
            <a:ext cx="10993715" cy="1200329"/>
          </a:xfrm>
          <a:prstGeom prst="rect">
            <a:avLst/>
          </a:prstGeom>
        </p:spPr>
        <p:txBody>
          <a:bodyPr wrap="none">
            <a:spAutoFit/>
          </a:bodyPr>
          <a:lstStyle/>
          <a:p>
            <a:r>
              <a:rPr lang="en-US" dirty="0" smtClean="0">
                <a:latin typeface="Avenir Next LT Pro Light" panose="020B0304020202020204" pitchFamily="34" charset="0"/>
              </a:rPr>
              <a:t>20 </a:t>
            </a:r>
            <a:r>
              <a:rPr lang="en-US" dirty="0" err="1">
                <a:latin typeface="Avenir Next LT Pro Light" panose="020B0304020202020204" pitchFamily="34" charset="0"/>
              </a:rPr>
              <a:t>mJ</a:t>
            </a:r>
            <a:r>
              <a:rPr lang="en-US" dirty="0">
                <a:latin typeface="Avenir Next LT Pro Light" panose="020B0304020202020204" pitchFamily="34" charset="0"/>
              </a:rPr>
              <a:t> – </a:t>
            </a:r>
            <a:r>
              <a:rPr lang="en-US" dirty="0" smtClean="0">
                <a:latin typeface="Avenir Next LT Pro Light" panose="020B0304020202020204" pitchFamily="34" charset="0"/>
              </a:rPr>
              <a:t>800 nm drive laser</a:t>
            </a:r>
          </a:p>
          <a:p>
            <a:r>
              <a:rPr lang="en-US" dirty="0" smtClean="0">
                <a:latin typeface="Avenir Next LT Pro Light" panose="020B0304020202020204" pitchFamily="34" charset="0"/>
              </a:rPr>
              <a:t>Magneto (</a:t>
            </a:r>
            <a:r>
              <a:rPr lang="en-US" dirty="0" err="1" smtClean="0">
                <a:latin typeface="Avenir Next LT Pro Light" panose="020B0304020202020204" pitchFamily="34" charset="0"/>
              </a:rPr>
              <a:t>Matlab</a:t>
            </a:r>
            <a:r>
              <a:rPr lang="en-US" dirty="0" smtClean="0">
                <a:latin typeface="Avenir Next LT Pro Light" panose="020B0304020202020204" pitchFamily="34" charset="0"/>
              </a:rPr>
              <a:t>-based GDF Numerical Electromagnetic Toolbox based on </a:t>
            </a:r>
            <a:r>
              <a:rPr lang="en-US" dirty="0" err="1" smtClean="0">
                <a:latin typeface="Avenir Next LT Pro Light" panose="020B0304020202020204" pitchFamily="34" charset="0"/>
              </a:rPr>
              <a:t>Lienard-Wiechert</a:t>
            </a:r>
            <a:r>
              <a:rPr lang="en-US" dirty="0" smtClean="0">
                <a:latin typeface="Avenir Next LT Pro Light" panose="020B0304020202020204" pitchFamily="34" charset="0"/>
              </a:rPr>
              <a:t> expressions</a:t>
            </a:r>
          </a:p>
          <a:p>
            <a:r>
              <a:rPr lang="en-US" dirty="0" smtClean="0">
                <a:latin typeface="Avenir Next LT Pro Light" panose="020B0304020202020204" pitchFamily="34" charset="0"/>
              </a:rPr>
              <a:t>Spatial and spectral filtering to remove main laser</a:t>
            </a:r>
          </a:p>
          <a:p>
            <a:r>
              <a:rPr lang="en-US" dirty="0" smtClean="0">
                <a:latin typeface="Avenir Next LT Pro Light" panose="020B0304020202020204" pitchFamily="34" charset="0"/>
              </a:rPr>
              <a:t>  </a:t>
            </a:r>
            <a:endParaRPr lang="en-US" dirty="0">
              <a:latin typeface="Avenir Next LT Pro Light" panose="020B0304020202020204" pitchFamily="34" charset="0"/>
            </a:endParaRPr>
          </a:p>
        </p:txBody>
      </p:sp>
      <p:pic>
        <p:nvPicPr>
          <p:cNvPr id="4" name="Picture 3"/>
          <p:cNvPicPr>
            <a:picLocks noChangeAspect="1"/>
          </p:cNvPicPr>
          <p:nvPr/>
        </p:nvPicPr>
        <p:blipFill>
          <a:blip r:embed="rId2"/>
          <a:stretch>
            <a:fillRect/>
          </a:stretch>
        </p:blipFill>
        <p:spPr>
          <a:xfrm>
            <a:off x="2634018" y="2076703"/>
            <a:ext cx="6250370" cy="3969829"/>
          </a:xfrm>
          <a:prstGeom prst="rect">
            <a:avLst/>
          </a:prstGeom>
        </p:spPr>
      </p:pic>
    </p:spTree>
    <p:extLst>
      <p:ext uri="{BB962C8B-B14F-4D97-AF65-F5344CB8AC3E}">
        <p14:creationId xmlns:p14="http://schemas.microsoft.com/office/powerpoint/2010/main" val="489328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998C-3A89-0200-D401-CAFCCE6C3E9B}"/>
              </a:ext>
            </a:extLst>
          </p:cNvPr>
          <p:cNvSpPr>
            <a:spLocks noGrp="1"/>
          </p:cNvSpPr>
          <p:nvPr>
            <p:ph type="title"/>
          </p:nvPr>
        </p:nvSpPr>
        <p:spPr>
          <a:xfrm>
            <a:off x="-35169" y="75166"/>
            <a:ext cx="12192000" cy="799041"/>
          </a:xfrm>
        </p:spPr>
        <p:txBody>
          <a:bodyPr>
            <a:normAutofit/>
          </a:bodyPr>
          <a:lstStyle/>
          <a:p>
            <a:pPr algn="ctr"/>
            <a:r>
              <a:rPr lang="en-US" dirty="0"/>
              <a:t>A</a:t>
            </a:r>
            <a:r>
              <a:rPr lang="en-US" dirty="0" smtClean="0"/>
              <a:t>dvanced beam diagnostics at UCLA PEGASUS</a:t>
            </a:r>
            <a:endParaRPr lang="en-US" dirty="0"/>
          </a:p>
        </p:txBody>
      </p:sp>
      <p:sp>
        <p:nvSpPr>
          <p:cNvPr id="9" name="Content Placeholder 3"/>
          <p:cNvSpPr txBox="1">
            <a:spLocks/>
          </p:cNvSpPr>
          <p:nvPr/>
        </p:nvSpPr>
        <p:spPr>
          <a:xfrm>
            <a:off x="159224" y="952694"/>
            <a:ext cx="5863988" cy="5793849"/>
          </a:xfrm>
          <a:prstGeom prst="roundRect">
            <a:avLst>
              <a:gd name="adj" fmla="val 2534"/>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smtClean="0"/>
              <a:t>Gas Sheet Monitor</a:t>
            </a:r>
            <a:endParaRPr lang="en-US" sz="2400" dirty="0"/>
          </a:p>
        </p:txBody>
      </p:sp>
      <p:sp>
        <p:nvSpPr>
          <p:cNvPr id="6" name="Content Placeholder 3"/>
          <p:cNvSpPr txBox="1">
            <a:spLocks/>
          </p:cNvSpPr>
          <p:nvPr/>
        </p:nvSpPr>
        <p:spPr>
          <a:xfrm>
            <a:off x="6105099" y="952694"/>
            <a:ext cx="6020937" cy="5793850"/>
          </a:xfrm>
          <a:prstGeom prst="roundRect">
            <a:avLst>
              <a:gd name="adj" fmla="val 2534"/>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t>S</a:t>
            </a:r>
            <a:r>
              <a:rPr lang="en-US" sz="2400" dirty="0" err="1" smtClean="0"/>
              <a:t>uperradiant</a:t>
            </a:r>
            <a:r>
              <a:rPr lang="en-US" sz="2400" dirty="0" smtClean="0"/>
              <a:t> Compton for ultrafast beams</a:t>
            </a:r>
            <a:endParaRPr lang="en-US" sz="2400" dirty="0"/>
          </a:p>
        </p:txBody>
      </p:sp>
      <p:grpSp>
        <p:nvGrpSpPr>
          <p:cNvPr id="7" name="Group 6">
            <a:extLst>
              <a:ext uri="{FF2B5EF4-FFF2-40B4-BE49-F238E27FC236}">
                <a16:creationId xmlns:a16="http://schemas.microsoft.com/office/drawing/2014/main" id="{8038B1CF-2817-4287-C907-58678930834F}"/>
              </a:ext>
            </a:extLst>
          </p:cNvPr>
          <p:cNvGrpSpPr/>
          <p:nvPr/>
        </p:nvGrpSpPr>
        <p:grpSpPr>
          <a:xfrm>
            <a:off x="7451394" y="2596081"/>
            <a:ext cx="3731598" cy="2507073"/>
            <a:chOff x="7383109" y="-306781"/>
            <a:chExt cx="3731598" cy="2507073"/>
          </a:xfrm>
        </p:grpSpPr>
        <p:sp>
          <p:nvSpPr>
            <p:cNvPr id="8" name="Arc 7">
              <a:extLst>
                <a:ext uri="{FF2B5EF4-FFF2-40B4-BE49-F238E27FC236}">
                  <a16:creationId xmlns:a16="http://schemas.microsoft.com/office/drawing/2014/main" id="{CDCDF663-D13B-C494-55B8-664C69A7D25D}"/>
                </a:ext>
              </a:extLst>
            </p:cNvPr>
            <p:cNvSpPr/>
            <p:nvPr/>
          </p:nvSpPr>
          <p:spPr>
            <a:xfrm flipV="1">
              <a:off x="8012705" y="-305475"/>
              <a:ext cx="2505767" cy="2505767"/>
            </a:xfrm>
            <a:prstGeom prst="arc">
              <a:avLst>
                <a:gd name="adj1" fmla="val 21076610"/>
                <a:gd name="adj2" fmla="val 0"/>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10" name="Arc 9">
              <a:extLst>
                <a:ext uri="{FF2B5EF4-FFF2-40B4-BE49-F238E27FC236}">
                  <a16:creationId xmlns:a16="http://schemas.microsoft.com/office/drawing/2014/main" id="{0E1D542D-7F9B-DDEA-729B-B6F85096788E}"/>
                </a:ext>
              </a:extLst>
            </p:cNvPr>
            <p:cNvSpPr/>
            <p:nvPr/>
          </p:nvSpPr>
          <p:spPr>
            <a:xfrm flipH="1">
              <a:off x="8128744" y="-306781"/>
              <a:ext cx="2505767" cy="2505767"/>
            </a:xfrm>
            <a:prstGeom prst="arc">
              <a:avLst>
                <a:gd name="adj1" fmla="val 20807585"/>
                <a:gd name="adj2" fmla="val 0"/>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grpSp>
          <p:nvGrpSpPr>
            <p:cNvPr id="11" name="Group 10">
              <a:extLst>
                <a:ext uri="{FF2B5EF4-FFF2-40B4-BE49-F238E27FC236}">
                  <a16:creationId xmlns:a16="http://schemas.microsoft.com/office/drawing/2014/main" id="{7CA2A945-9840-D2A7-209E-B5476389E1AE}"/>
                </a:ext>
              </a:extLst>
            </p:cNvPr>
            <p:cNvGrpSpPr/>
            <p:nvPr/>
          </p:nvGrpSpPr>
          <p:grpSpPr>
            <a:xfrm>
              <a:off x="7383109" y="532"/>
              <a:ext cx="3731598" cy="1411200"/>
              <a:chOff x="7383109" y="532"/>
              <a:chExt cx="3731598" cy="1411200"/>
            </a:xfrm>
          </p:grpSpPr>
          <p:cxnSp>
            <p:nvCxnSpPr>
              <p:cNvPr id="12" name="Straight Connector 11">
                <a:extLst>
                  <a:ext uri="{FF2B5EF4-FFF2-40B4-BE49-F238E27FC236}">
                    <a16:creationId xmlns:a16="http://schemas.microsoft.com/office/drawing/2014/main" id="{4D8B07BB-83B1-BF9B-EC6E-1115C9A006EB}"/>
                  </a:ext>
                </a:extLst>
              </p:cNvPr>
              <p:cNvCxnSpPr>
                <a:cxnSpLocks/>
              </p:cNvCxnSpPr>
              <p:nvPr/>
            </p:nvCxnSpPr>
            <p:spPr>
              <a:xfrm>
                <a:off x="9149163" y="1171827"/>
                <a:ext cx="209746"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48731B-6E1C-06CF-592C-86C14739D0E3}"/>
                  </a:ext>
                </a:extLst>
              </p:cNvPr>
              <p:cNvCxnSpPr>
                <a:cxnSpLocks/>
              </p:cNvCxnSpPr>
              <p:nvPr/>
            </p:nvCxnSpPr>
            <p:spPr>
              <a:xfrm>
                <a:off x="9361362" y="532"/>
                <a:ext cx="0" cy="1411200"/>
              </a:xfrm>
              <a:prstGeom prst="line">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AA34CE-E122-41DF-1701-0FE4803364E6}"/>
                  </a:ext>
                </a:extLst>
              </p:cNvPr>
              <p:cNvCxnSpPr>
                <a:cxnSpLocks/>
              </p:cNvCxnSpPr>
              <p:nvPr/>
            </p:nvCxnSpPr>
            <p:spPr>
              <a:xfrm>
                <a:off x="9360606" y="573857"/>
                <a:ext cx="0" cy="1440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AB32BE-50C3-8655-7EA2-556C760C8487}"/>
                  </a:ext>
                </a:extLst>
              </p:cNvPr>
              <p:cNvCxnSpPr>
                <a:cxnSpLocks/>
              </p:cNvCxnSpPr>
              <p:nvPr/>
            </p:nvCxnSpPr>
            <p:spPr>
              <a:xfrm>
                <a:off x="9470360" y="573857"/>
                <a:ext cx="0" cy="14400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EF1D65-60E2-FBCD-C5FC-6D3AC3218B30}"/>
                  </a:ext>
                </a:extLst>
              </p:cNvPr>
              <p:cNvCxnSpPr>
                <a:cxnSpLocks/>
              </p:cNvCxnSpPr>
              <p:nvPr/>
            </p:nvCxnSpPr>
            <p:spPr>
              <a:xfrm flipV="1">
                <a:off x="7420716" y="945385"/>
                <a:ext cx="3693991" cy="0"/>
              </a:xfrm>
              <a:prstGeom prst="line">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C59EE3-102E-E34A-C2C4-B7BE9DA07E03}"/>
                  </a:ext>
                </a:extLst>
              </p:cNvPr>
              <p:cNvGrpSpPr/>
              <p:nvPr/>
            </p:nvGrpSpPr>
            <p:grpSpPr>
              <a:xfrm>
                <a:off x="7383109" y="459115"/>
                <a:ext cx="3335969" cy="764923"/>
                <a:chOff x="7739367" y="798913"/>
                <a:chExt cx="2214147" cy="507694"/>
              </a:xfrm>
            </p:grpSpPr>
            <p:sp>
              <p:nvSpPr>
                <p:cNvPr id="27" name="Freeform: Shape 540">
                  <a:extLst>
                    <a:ext uri="{FF2B5EF4-FFF2-40B4-BE49-F238E27FC236}">
                      <a16:creationId xmlns:a16="http://schemas.microsoft.com/office/drawing/2014/main" id="{188D1190-29C4-E56B-D710-1891E66F8189}"/>
                    </a:ext>
                  </a:extLst>
                </p:cNvPr>
                <p:cNvSpPr/>
                <p:nvPr/>
              </p:nvSpPr>
              <p:spPr>
                <a:xfrm rot="11398055" flipV="1">
                  <a:off x="9149992" y="1143389"/>
                  <a:ext cx="803522" cy="128461"/>
                </a:xfrm>
                <a:custGeom>
                  <a:avLst/>
                  <a:gdLst>
                    <a:gd name="connsiteX0" fmla="*/ 0 w 1591877"/>
                    <a:gd name="connsiteY0" fmla="*/ 382299 h 755236"/>
                    <a:gd name="connsiteX1" fmla="*/ 33199 w 1591877"/>
                    <a:gd name="connsiteY1" fmla="*/ 382196 h 755236"/>
                    <a:gd name="connsiteX2" fmla="*/ 72358 w 1591877"/>
                    <a:gd name="connsiteY2" fmla="*/ 382348 h 755236"/>
                    <a:gd name="connsiteX3" fmla="*/ 110236 w 1591877"/>
                    <a:gd name="connsiteY3" fmla="*/ 382185 h 755236"/>
                    <a:gd name="connsiteX4" fmla="*/ 127475 w 1591877"/>
                    <a:gd name="connsiteY4" fmla="*/ 381590 h 755236"/>
                    <a:gd name="connsiteX5" fmla="*/ 136094 w 1591877"/>
                    <a:gd name="connsiteY5" fmla="*/ 381573 h 755236"/>
                    <a:gd name="connsiteX6" fmla="*/ 144714 w 1591877"/>
                    <a:gd name="connsiteY6" fmla="*/ 381896 h 755236"/>
                    <a:gd name="connsiteX7" fmla="*/ 153590 w 1591877"/>
                    <a:gd name="connsiteY7" fmla="*/ 382546 h 755236"/>
                    <a:gd name="connsiteX8" fmla="*/ 162467 w 1591877"/>
                    <a:gd name="connsiteY8" fmla="*/ 383286 h 755236"/>
                    <a:gd name="connsiteX9" fmla="*/ 166901 w 1591877"/>
                    <a:gd name="connsiteY9" fmla="*/ 383579 h 755236"/>
                    <a:gd name="connsiteX10" fmla="*/ 171340 w 1591877"/>
                    <a:gd name="connsiteY10" fmla="*/ 383750 h 755236"/>
                    <a:gd name="connsiteX11" fmla="*/ 175778 w 1591877"/>
                    <a:gd name="connsiteY11" fmla="*/ 383761 h 755236"/>
                    <a:gd name="connsiteX12" fmla="*/ 180212 w 1591877"/>
                    <a:gd name="connsiteY12" fmla="*/ 383583 h 755236"/>
                    <a:gd name="connsiteX13" fmla="*/ 184823 w 1591877"/>
                    <a:gd name="connsiteY13" fmla="*/ 383187 h 755236"/>
                    <a:gd name="connsiteX14" fmla="*/ 189430 w 1591877"/>
                    <a:gd name="connsiteY14" fmla="*/ 382597 h 755236"/>
                    <a:gd name="connsiteX15" fmla="*/ 194037 w 1591877"/>
                    <a:gd name="connsiteY15" fmla="*/ 381854 h 755236"/>
                    <a:gd name="connsiteX16" fmla="*/ 198644 w 1591877"/>
                    <a:gd name="connsiteY16" fmla="*/ 381042 h 755236"/>
                    <a:gd name="connsiteX17" fmla="*/ 203250 w 1591877"/>
                    <a:gd name="connsiteY17" fmla="*/ 380258 h 755236"/>
                    <a:gd name="connsiteX18" fmla="*/ 205554 w 1591877"/>
                    <a:gd name="connsiteY18" fmla="*/ 379910 h 755236"/>
                    <a:gd name="connsiteX19" fmla="*/ 207857 w 1591877"/>
                    <a:gd name="connsiteY19" fmla="*/ 379613 h 755236"/>
                    <a:gd name="connsiteX20" fmla="*/ 210164 w 1591877"/>
                    <a:gd name="connsiteY20" fmla="*/ 379380 h 755236"/>
                    <a:gd name="connsiteX21" fmla="*/ 212468 w 1591877"/>
                    <a:gd name="connsiteY21" fmla="*/ 379221 h 755236"/>
                    <a:gd name="connsiteX22" fmla="*/ 214771 w 1591877"/>
                    <a:gd name="connsiteY22" fmla="*/ 379148 h 755236"/>
                    <a:gd name="connsiteX23" fmla="*/ 217075 w 1591877"/>
                    <a:gd name="connsiteY23" fmla="*/ 379175 h 755236"/>
                    <a:gd name="connsiteX24" fmla="*/ 219569 w 1591877"/>
                    <a:gd name="connsiteY24" fmla="*/ 379318 h 755236"/>
                    <a:gd name="connsiteX25" fmla="*/ 222063 w 1591877"/>
                    <a:gd name="connsiteY25" fmla="*/ 379589 h 755236"/>
                    <a:gd name="connsiteX26" fmla="*/ 224561 w 1591877"/>
                    <a:gd name="connsiteY26" fmla="*/ 379983 h 755236"/>
                    <a:gd name="connsiteX27" fmla="*/ 227055 w 1591877"/>
                    <a:gd name="connsiteY27" fmla="*/ 380500 h 755236"/>
                    <a:gd name="connsiteX28" fmla="*/ 229549 w 1591877"/>
                    <a:gd name="connsiteY28" fmla="*/ 381128 h 755236"/>
                    <a:gd name="connsiteX29" fmla="*/ 232044 w 1591877"/>
                    <a:gd name="connsiteY29" fmla="*/ 381852 h 755236"/>
                    <a:gd name="connsiteX30" fmla="*/ 237036 w 1591877"/>
                    <a:gd name="connsiteY30" fmla="*/ 383501 h 755236"/>
                    <a:gd name="connsiteX31" fmla="*/ 242024 w 1591877"/>
                    <a:gd name="connsiteY31" fmla="*/ 385237 h 755236"/>
                    <a:gd name="connsiteX32" fmla="*/ 244518 w 1591877"/>
                    <a:gd name="connsiteY32" fmla="*/ 386053 h 755236"/>
                    <a:gd name="connsiteX33" fmla="*/ 247012 w 1591877"/>
                    <a:gd name="connsiteY33" fmla="*/ 386793 h 755236"/>
                    <a:gd name="connsiteX34" fmla="*/ 249510 w 1591877"/>
                    <a:gd name="connsiteY34" fmla="*/ 387416 h 755236"/>
                    <a:gd name="connsiteX35" fmla="*/ 250757 w 1591877"/>
                    <a:gd name="connsiteY35" fmla="*/ 387674 h 755236"/>
                    <a:gd name="connsiteX36" fmla="*/ 252004 w 1591877"/>
                    <a:gd name="connsiteY36" fmla="*/ 387892 h 755236"/>
                    <a:gd name="connsiteX37" fmla="*/ 253252 w 1591877"/>
                    <a:gd name="connsiteY37" fmla="*/ 388066 h 755236"/>
                    <a:gd name="connsiteX38" fmla="*/ 254499 w 1591877"/>
                    <a:gd name="connsiteY38" fmla="*/ 388189 h 755236"/>
                    <a:gd name="connsiteX39" fmla="*/ 255746 w 1591877"/>
                    <a:gd name="connsiteY39" fmla="*/ 388264 h 755236"/>
                    <a:gd name="connsiteX40" fmla="*/ 256993 w 1591877"/>
                    <a:gd name="connsiteY40" fmla="*/ 388284 h 755236"/>
                    <a:gd name="connsiteX41" fmla="*/ 258009 w 1591877"/>
                    <a:gd name="connsiteY41" fmla="*/ 388257 h 755236"/>
                    <a:gd name="connsiteX42" fmla="*/ 259021 w 1591877"/>
                    <a:gd name="connsiteY42" fmla="*/ 388196 h 755236"/>
                    <a:gd name="connsiteX43" fmla="*/ 260033 w 1591877"/>
                    <a:gd name="connsiteY43" fmla="*/ 388092 h 755236"/>
                    <a:gd name="connsiteX44" fmla="*/ 261050 w 1591877"/>
                    <a:gd name="connsiteY44" fmla="*/ 387951 h 755236"/>
                    <a:gd name="connsiteX45" fmla="*/ 262062 w 1591877"/>
                    <a:gd name="connsiteY45" fmla="*/ 387771 h 755236"/>
                    <a:gd name="connsiteX46" fmla="*/ 263074 w 1591877"/>
                    <a:gd name="connsiteY46" fmla="*/ 387551 h 755236"/>
                    <a:gd name="connsiteX47" fmla="*/ 264090 w 1591877"/>
                    <a:gd name="connsiteY47" fmla="*/ 387289 h 755236"/>
                    <a:gd name="connsiteX48" fmla="*/ 265103 w 1591877"/>
                    <a:gd name="connsiteY48" fmla="*/ 386989 h 755236"/>
                    <a:gd name="connsiteX49" fmla="*/ 266119 w 1591877"/>
                    <a:gd name="connsiteY49" fmla="*/ 386650 h 755236"/>
                    <a:gd name="connsiteX50" fmla="*/ 267131 w 1591877"/>
                    <a:gd name="connsiteY50" fmla="*/ 386276 h 755236"/>
                    <a:gd name="connsiteX51" fmla="*/ 269159 w 1591877"/>
                    <a:gd name="connsiteY51" fmla="*/ 385415 h 755236"/>
                    <a:gd name="connsiteX52" fmla="*/ 271184 w 1591877"/>
                    <a:gd name="connsiteY52" fmla="*/ 384420 h 755236"/>
                    <a:gd name="connsiteX53" fmla="*/ 273212 w 1591877"/>
                    <a:gd name="connsiteY53" fmla="*/ 383310 h 755236"/>
                    <a:gd name="connsiteX54" fmla="*/ 277269 w 1591877"/>
                    <a:gd name="connsiteY54" fmla="*/ 380828 h 755236"/>
                    <a:gd name="connsiteX55" fmla="*/ 281322 w 1591877"/>
                    <a:gd name="connsiteY55" fmla="*/ 378177 h 755236"/>
                    <a:gd name="connsiteX56" fmla="*/ 285379 w 1591877"/>
                    <a:gd name="connsiteY56" fmla="*/ 375612 h 755236"/>
                    <a:gd name="connsiteX57" fmla="*/ 287404 w 1591877"/>
                    <a:gd name="connsiteY57" fmla="*/ 374447 h 755236"/>
                    <a:gd name="connsiteX58" fmla="*/ 288420 w 1591877"/>
                    <a:gd name="connsiteY58" fmla="*/ 373908 h 755236"/>
                    <a:gd name="connsiteX59" fmla="*/ 289432 w 1591877"/>
                    <a:gd name="connsiteY59" fmla="*/ 373406 h 755236"/>
                    <a:gd name="connsiteX60" fmla="*/ 290694 w 1591877"/>
                    <a:gd name="connsiteY60" fmla="*/ 372838 h 755236"/>
                    <a:gd name="connsiteX61" fmla="*/ 291952 w 1591877"/>
                    <a:gd name="connsiteY61" fmla="*/ 372338 h 755236"/>
                    <a:gd name="connsiteX62" fmla="*/ 292583 w 1591877"/>
                    <a:gd name="connsiteY62" fmla="*/ 372116 h 755236"/>
                    <a:gd name="connsiteX63" fmla="*/ 293214 w 1591877"/>
                    <a:gd name="connsiteY63" fmla="*/ 371913 h 755236"/>
                    <a:gd name="connsiteX64" fmla="*/ 293841 w 1591877"/>
                    <a:gd name="connsiteY64" fmla="*/ 371733 h 755236"/>
                    <a:gd name="connsiteX65" fmla="*/ 294472 w 1591877"/>
                    <a:gd name="connsiteY65" fmla="*/ 371574 h 755236"/>
                    <a:gd name="connsiteX66" fmla="*/ 295102 w 1591877"/>
                    <a:gd name="connsiteY66" fmla="*/ 371437 h 755236"/>
                    <a:gd name="connsiteX67" fmla="*/ 295733 w 1591877"/>
                    <a:gd name="connsiteY67" fmla="*/ 371323 h 755236"/>
                    <a:gd name="connsiteX68" fmla="*/ 296364 w 1591877"/>
                    <a:gd name="connsiteY68" fmla="*/ 371233 h 755236"/>
                    <a:gd name="connsiteX69" fmla="*/ 296991 w 1591877"/>
                    <a:gd name="connsiteY69" fmla="*/ 371169 h 755236"/>
                    <a:gd name="connsiteX70" fmla="*/ 297622 w 1591877"/>
                    <a:gd name="connsiteY70" fmla="*/ 371127 h 755236"/>
                    <a:gd name="connsiteX71" fmla="*/ 298253 w 1591877"/>
                    <a:gd name="connsiteY71" fmla="*/ 371114 h 755236"/>
                    <a:gd name="connsiteX72" fmla="*/ 298884 w 1591877"/>
                    <a:gd name="connsiteY72" fmla="*/ 371125 h 755236"/>
                    <a:gd name="connsiteX73" fmla="*/ 299511 w 1591877"/>
                    <a:gd name="connsiteY73" fmla="*/ 371162 h 755236"/>
                    <a:gd name="connsiteX74" fmla="*/ 300142 w 1591877"/>
                    <a:gd name="connsiteY74" fmla="*/ 371226 h 755236"/>
                    <a:gd name="connsiteX75" fmla="*/ 300773 w 1591877"/>
                    <a:gd name="connsiteY75" fmla="*/ 371319 h 755236"/>
                    <a:gd name="connsiteX76" fmla="*/ 301404 w 1591877"/>
                    <a:gd name="connsiteY76" fmla="*/ 371440 h 755236"/>
                    <a:gd name="connsiteX77" fmla="*/ 302031 w 1591877"/>
                    <a:gd name="connsiteY77" fmla="*/ 371585 h 755236"/>
                    <a:gd name="connsiteX78" fmla="*/ 302662 w 1591877"/>
                    <a:gd name="connsiteY78" fmla="*/ 371761 h 755236"/>
                    <a:gd name="connsiteX79" fmla="*/ 303293 w 1591877"/>
                    <a:gd name="connsiteY79" fmla="*/ 371964 h 755236"/>
                    <a:gd name="connsiteX80" fmla="*/ 303924 w 1591877"/>
                    <a:gd name="connsiteY80" fmla="*/ 372195 h 755236"/>
                    <a:gd name="connsiteX81" fmla="*/ 304555 w 1591877"/>
                    <a:gd name="connsiteY81" fmla="*/ 372455 h 755236"/>
                    <a:gd name="connsiteX82" fmla="*/ 305182 w 1591877"/>
                    <a:gd name="connsiteY82" fmla="*/ 372741 h 755236"/>
                    <a:gd name="connsiteX83" fmla="*/ 305813 w 1591877"/>
                    <a:gd name="connsiteY83" fmla="*/ 373056 h 755236"/>
                    <a:gd name="connsiteX84" fmla="*/ 307075 w 1591877"/>
                    <a:gd name="connsiteY84" fmla="*/ 373765 h 755236"/>
                    <a:gd name="connsiteX85" fmla="*/ 308333 w 1591877"/>
                    <a:gd name="connsiteY85" fmla="*/ 374582 h 755236"/>
                    <a:gd name="connsiteX86" fmla="*/ 309594 w 1591877"/>
                    <a:gd name="connsiteY86" fmla="*/ 375500 h 755236"/>
                    <a:gd name="connsiteX87" fmla="*/ 310853 w 1591877"/>
                    <a:gd name="connsiteY87" fmla="*/ 376515 h 755236"/>
                    <a:gd name="connsiteX88" fmla="*/ 312114 w 1591877"/>
                    <a:gd name="connsiteY88" fmla="*/ 377623 h 755236"/>
                    <a:gd name="connsiteX89" fmla="*/ 314634 w 1591877"/>
                    <a:gd name="connsiteY89" fmla="*/ 380075 h 755236"/>
                    <a:gd name="connsiteX90" fmla="*/ 317154 w 1591877"/>
                    <a:gd name="connsiteY90" fmla="*/ 382786 h 755236"/>
                    <a:gd name="connsiteX91" fmla="*/ 319674 w 1591877"/>
                    <a:gd name="connsiteY91" fmla="*/ 385670 h 755236"/>
                    <a:gd name="connsiteX92" fmla="*/ 324714 w 1591877"/>
                    <a:gd name="connsiteY92" fmla="*/ 391543 h 755236"/>
                    <a:gd name="connsiteX93" fmla="*/ 327233 w 1591877"/>
                    <a:gd name="connsiteY93" fmla="*/ 394306 h 755236"/>
                    <a:gd name="connsiteX94" fmla="*/ 329753 w 1591877"/>
                    <a:gd name="connsiteY94" fmla="*/ 396794 h 755236"/>
                    <a:gd name="connsiteX95" fmla="*/ 330755 w 1591877"/>
                    <a:gd name="connsiteY95" fmla="*/ 397681 h 755236"/>
                    <a:gd name="connsiteX96" fmla="*/ 331756 w 1591877"/>
                    <a:gd name="connsiteY96" fmla="*/ 398500 h 755236"/>
                    <a:gd name="connsiteX97" fmla="*/ 332757 w 1591877"/>
                    <a:gd name="connsiteY97" fmla="*/ 399245 h 755236"/>
                    <a:gd name="connsiteX98" fmla="*/ 333759 w 1591877"/>
                    <a:gd name="connsiteY98" fmla="*/ 399907 h 755236"/>
                    <a:gd name="connsiteX99" fmla="*/ 334258 w 1591877"/>
                    <a:gd name="connsiteY99" fmla="*/ 400205 h 755236"/>
                    <a:gd name="connsiteX100" fmla="*/ 334760 w 1591877"/>
                    <a:gd name="connsiteY100" fmla="*/ 400480 h 755236"/>
                    <a:gd name="connsiteX101" fmla="*/ 335263 w 1591877"/>
                    <a:gd name="connsiteY101" fmla="*/ 400733 h 755236"/>
                    <a:gd name="connsiteX102" fmla="*/ 335761 w 1591877"/>
                    <a:gd name="connsiteY102" fmla="*/ 400962 h 755236"/>
                    <a:gd name="connsiteX103" fmla="*/ 336260 w 1591877"/>
                    <a:gd name="connsiteY103" fmla="*/ 401165 h 755236"/>
                    <a:gd name="connsiteX104" fmla="*/ 336763 w 1591877"/>
                    <a:gd name="connsiteY104" fmla="*/ 401343 h 755236"/>
                    <a:gd name="connsiteX105" fmla="*/ 337262 w 1591877"/>
                    <a:gd name="connsiteY105" fmla="*/ 401495 h 755236"/>
                    <a:gd name="connsiteX106" fmla="*/ 337764 w 1591877"/>
                    <a:gd name="connsiteY106" fmla="*/ 401623 h 755236"/>
                    <a:gd name="connsiteX107" fmla="*/ 338263 w 1591877"/>
                    <a:gd name="connsiteY107" fmla="*/ 401720 h 755236"/>
                    <a:gd name="connsiteX108" fmla="*/ 338512 w 1591877"/>
                    <a:gd name="connsiteY108" fmla="*/ 401759 h 755236"/>
                    <a:gd name="connsiteX109" fmla="*/ 338765 w 1591877"/>
                    <a:gd name="connsiteY109" fmla="*/ 401792 h 755236"/>
                    <a:gd name="connsiteX110" fmla="*/ 339015 w 1591877"/>
                    <a:gd name="connsiteY110" fmla="*/ 401817 h 755236"/>
                    <a:gd name="connsiteX111" fmla="*/ 339264 w 1591877"/>
                    <a:gd name="connsiteY111" fmla="*/ 401834 h 755236"/>
                    <a:gd name="connsiteX112" fmla="*/ 339517 w 1591877"/>
                    <a:gd name="connsiteY112" fmla="*/ 401845 h 755236"/>
                    <a:gd name="connsiteX113" fmla="*/ 339767 w 1591877"/>
                    <a:gd name="connsiteY113" fmla="*/ 401850 h 755236"/>
                    <a:gd name="connsiteX114" fmla="*/ 340016 w 1591877"/>
                    <a:gd name="connsiteY114" fmla="*/ 401845 h 755236"/>
                    <a:gd name="connsiteX115" fmla="*/ 340266 w 1591877"/>
                    <a:gd name="connsiteY115" fmla="*/ 401834 h 755236"/>
                    <a:gd name="connsiteX116" fmla="*/ 340515 w 1591877"/>
                    <a:gd name="connsiteY116" fmla="*/ 401817 h 755236"/>
                    <a:gd name="connsiteX117" fmla="*/ 340768 w 1591877"/>
                    <a:gd name="connsiteY117" fmla="*/ 401792 h 755236"/>
                    <a:gd name="connsiteX118" fmla="*/ 341018 w 1591877"/>
                    <a:gd name="connsiteY118" fmla="*/ 401759 h 755236"/>
                    <a:gd name="connsiteX119" fmla="*/ 341267 w 1591877"/>
                    <a:gd name="connsiteY119" fmla="*/ 401717 h 755236"/>
                    <a:gd name="connsiteX120" fmla="*/ 341516 w 1591877"/>
                    <a:gd name="connsiteY120" fmla="*/ 401671 h 755236"/>
                    <a:gd name="connsiteX121" fmla="*/ 341769 w 1591877"/>
                    <a:gd name="connsiteY121" fmla="*/ 401616 h 755236"/>
                    <a:gd name="connsiteX122" fmla="*/ 342268 w 1591877"/>
                    <a:gd name="connsiteY122" fmla="*/ 401484 h 755236"/>
                    <a:gd name="connsiteX123" fmla="*/ 342771 w 1591877"/>
                    <a:gd name="connsiteY123" fmla="*/ 401319 h 755236"/>
                    <a:gd name="connsiteX124" fmla="*/ 343270 w 1591877"/>
                    <a:gd name="connsiteY124" fmla="*/ 401127 h 755236"/>
                    <a:gd name="connsiteX125" fmla="*/ 343768 w 1591877"/>
                    <a:gd name="connsiteY125" fmla="*/ 400903 h 755236"/>
                    <a:gd name="connsiteX126" fmla="*/ 344271 w 1591877"/>
                    <a:gd name="connsiteY126" fmla="*/ 400647 h 755236"/>
                    <a:gd name="connsiteX127" fmla="*/ 344770 w 1591877"/>
                    <a:gd name="connsiteY127" fmla="*/ 400363 h 755236"/>
                    <a:gd name="connsiteX128" fmla="*/ 345272 w 1591877"/>
                    <a:gd name="connsiteY128" fmla="*/ 400048 h 755236"/>
                    <a:gd name="connsiteX129" fmla="*/ 345771 w 1591877"/>
                    <a:gd name="connsiteY129" fmla="*/ 399703 h 755236"/>
                    <a:gd name="connsiteX130" fmla="*/ 346773 w 1591877"/>
                    <a:gd name="connsiteY130" fmla="*/ 398919 h 755236"/>
                    <a:gd name="connsiteX131" fmla="*/ 347774 w 1591877"/>
                    <a:gd name="connsiteY131" fmla="*/ 398016 h 755236"/>
                    <a:gd name="connsiteX132" fmla="*/ 348775 w 1591877"/>
                    <a:gd name="connsiteY132" fmla="*/ 396997 h 755236"/>
                    <a:gd name="connsiteX133" fmla="*/ 349776 w 1591877"/>
                    <a:gd name="connsiteY133" fmla="*/ 395865 h 755236"/>
                    <a:gd name="connsiteX134" fmla="*/ 351779 w 1591877"/>
                    <a:gd name="connsiteY134" fmla="*/ 393271 h 755236"/>
                    <a:gd name="connsiteX135" fmla="*/ 353782 w 1591877"/>
                    <a:gd name="connsiteY135" fmla="*/ 390279 h 755236"/>
                    <a:gd name="connsiteX136" fmla="*/ 357787 w 1591877"/>
                    <a:gd name="connsiteY136" fmla="*/ 383314 h 755236"/>
                    <a:gd name="connsiteX137" fmla="*/ 361789 w 1591877"/>
                    <a:gd name="connsiteY137" fmla="*/ 375513 h 755236"/>
                    <a:gd name="connsiteX138" fmla="*/ 366154 w 1591877"/>
                    <a:gd name="connsiteY138" fmla="*/ 366873 h 755236"/>
                    <a:gd name="connsiteX139" fmla="*/ 368336 w 1591877"/>
                    <a:gd name="connsiteY139" fmla="*/ 362795 h 755236"/>
                    <a:gd name="connsiteX140" fmla="*/ 370515 w 1591877"/>
                    <a:gd name="connsiteY140" fmla="*/ 359052 h 755236"/>
                    <a:gd name="connsiteX141" fmla="*/ 372697 w 1591877"/>
                    <a:gd name="connsiteY141" fmla="*/ 355769 h 755236"/>
                    <a:gd name="connsiteX142" fmla="*/ 373787 w 1591877"/>
                    <a:gd name="connsiteY142" fmla="*/ 354338 h 755236"/>
                    <a:gd name="connsiteX143" fmla="*/ 374880 w 1591877"/>
                    <a:gd name="connsiteY143" fmla="*/ 353065 h 755236"/>
                    <a:gd name="connsiteX144" fmla="*/ 375969 w 1591877"/>
                    <a:gd name="connsiteY144" fmla="*/ 351964 h 755236"/>
                    <a:gd name="connsiteX145" fmla="*/ 376516 w 1591877"/>
                    <a:gd name="connsiteY145" fmla="*/ 351484 h 755236"/>
                    <a:gd name="connsiteX146" fmla="*/ 377058 w 1591877"/>
                    <a:gd name="connsiteY146" fmla="*/ 351051 h 755236"/>
                    <a:gd name="connsiteX147" fmla="*/ 377605 w 1591877"/>
                    <a:gd name="connsiteY147" fmla="*/ 350663 h 755236"/>
                    <a:gd name="connsiteX148" fmla="*/ 378152 w 1591877"/>
                    <a:gd name="connsiteY148" fmla="*/ 350331 h 755236"/>
                    <a:gd name="connsiteX149" fmla="*/ 378423 w 1591877"/>
                    <a:gd name="connsiteY149" fmla="*/ 350181 h 755236"/>
                    <a:gd name="connsiteX150" fmla="*/ 378694 w 1591877"/>
                    <a:gd name="connsiteY150" fmla="*/ 350046 h 755236"/>
                    <a:gd name="connsiteX151" fmla="*/ 378969 w 1591877"/>
                    <a:gd name="connsiteY151" fmla="*/ 349923 h 755236"/>
                    <a:gd name="connsiteX152" fmla="*/ 379241 w 1591877"/>
                    <a:gd name="connsiteY152" fmla="*/ 349815 h 755236"/>
                    <a:gd name="connsiteX153" fmla="*/ 379516 w 1591877"/>
                    <a:gd name="connsiteY153" fmla="*/ 349721 h 755236"/>
                    <a:gd name="connsiteX154" fmla="*/ 379787 w 1591877"/>
                    <a:gd name="connsiteY154" fmla="*/ 349639 h 755236"/>
                    <a:gd name="connsiteX155" fmla="*/ 380059 w 1591877"/>
                    <a:gd name="connsiteY155" fmla="*/ 349571 h 755236"/>
                    <a:gd name="connsiteX156" fmla="*/ 380334 w 1591877"/>
                    <a:gd name="connsiteY156" fmla="*/ 349516 h 755236"/>
                    <a:gd name="connsiteX157" fmla="*/ 380605 w 1591877"/>
                    <a:gd name="connsiteY157" fmla="*/ 349476 h 755236"/>
                    <a:gd name="connsiteX158" fmla="*/ 380877 w 1591877"/>
                    <a:gd name="connsiteY158" fmla="*/ 349450 h 755236"/>
                    <a:gd name="connsiteX159" fmla="*/ 381152 w 1591877"/>
                    <a:gd name="connsiteY159" fmla="*/ 349439 h 755236"/>
                    <a:gd name="connsiteX160" fmla="*/ 381423 w 1591877"/>
                    <a:gd name="connsiteY160" fmla="*/ 349441 h 755236"/>
                    <a:gd name="connsiteX161" fmla="*/ 381695 w 1591877"/>
                    <a:gd name="connsiteY161" fmla="*/ 349456 h 755236"/>
                    <a:gd name="connsiteX162" fmla="*/ 381970 w 1591877"/>
                    <a:gd name="connsiteY162" fmla="*/ 349489 h 755236"/>
                    <a:gd name="connsiteX163" fmla="*/ 382241 w 1591877"/>
                    <a:gd name="connsiteY163" fmla="*/ 349533 h 755236"/>
                    <a:gd name="connsiteX164" fmla="*/ 382513 w 1591877"/>
                    <a:gd name="connsiteY164" fmla="*/ 349595 h 755236"/>
                    <a:gd name="connsiteX165" fmla="*/ 382788 w 1591877"/>
                    <a:gd name="connsiteY165" fmla="*/ 349670 h 755236"/>
                    <a:gd name="connsiteX166" fmla="*/ 383059 w 1591877"/>
                    <a:gd name="connsiteY166" fmla="*/ 349758 h 755236"/>
                    <a:gd name="connsiteX167" fmla="*/ 383331 w 1591877"/>
                    <a:gd name="connsiteY167" fmla="*/ 349864 h 755236"/>
                    <a:gd name="connsiteX168" fmla="*/ 383606 w 1591877"/>
                    <a:gd name="connsiteY168" fmla="*/ 349983 h 755236"/>
                    <a:gd name="connsiteX169" fmla="*/ 383877 w 1591877"/>
                    <a:gd name="connsiteY169" fmla="*/ 350115 h 755236"/>
                    <a:gd name="connsiteX170" fmla="*/ 384149 w 1591877"/>
                    <a:gd name="connsiteY170" fmla="*/ 350264 h 755236"/>
                    <a:gd name="connsiteX171" fmla="*/ 384424 w 1591877"/>
                    <a:gd name="connsiteY171" fmla="*/ 350427 h 755236"/>
                    <a:gd name="connsiteX172" fmla="*/ 384695 w 1591877"/>
                    <a:gd name="connsiteY172" fmla="*/ 350606 h 755236"/>
                    <a:gd name="connsiteX173" fmla="*/ 385242 w 1591877"/>
                    <a:gd name="connsiteY173" fmla="*/ 351009 h 755236"/>
                    <a:gd name="connsiteX174" fmla="*/ 385784 w 1591877"/>
                    <a:gd name="connsiteY174" fmla="*/ 351469 h 755236"/>
                    <a:gd name="connsiteX175" fmla="*/ 386331 w 1591877"/>
                    <a:gd name="connsiteY175" fmla="*/ 351991 h 755236"/>
                    <a:gd name="connsiteX176" fmla="*/ 386878 w 1591877"/>
                    <a:gd name="connsiteY176" fmla="*/ 352572 h 755236"/>
                    <a:gd name="connsiteX177" fmla="*/ 387967 w 1591877"/>
                    <a:gd name="connsiteY177" fmla="*/ 353913 h 755236"/>
                    <a:gd name="connsiteX178" fmla="*/ 389056 w 1591877"/>
                    <a:gd name="connsiteY178" fmla="*/ 355487 h 755236"/>
                    <a:gd name="connsiteX179" fmla="*/ 390149 w 1591877"/>
                    <a:gd name="connsiteY179" fmla="*/ 357288 h 755236"/>
                    <a:gd name="connsiteX180" fmla="*/ 392332 w 1591877"/>
                    <a:gd name="connsiteY180" fmla="*/ 361549 h 755236"/>
                    <a:gd name="connsiteX181" fmla="*/ 394510 w 1591877"/>
                    <a:gd name="connsiteY181" fmla="*/ 366618 h 755236"/>
                    <a:gd name="connsiteX182" fmla="*/ 396693 w 1591877"/>
                    <a:gd name="connsiteY182" fmla="*/ 372389 h 755236"/>
                    <a:gd name="connsiteX183" fmla="*/ 401373 w 1591877"/>
                    <a:gd name="connsiteY183" fmla="*/ 386511 h 755236"/>
                    <a:gd name="connsiteX184" fmla="*/ 406057 w 1591877"/>
                    <a:gd name="connsiteY184" fmla="*/ 401629 h 755236"/>
                    <a:gd name="connsiteX185" fmla="*/ 408397 w 1591877"/>
                    <a:gd name="connsiteY185" fmla="*/ 408966 h 755236"/>
                    <a:gd name="connsiteX186" fmla="*/ 410737 w 1591877"/>
                    <a:gd name="connsiteY186" fmla="*/ 415816 h 755236"/>
                    <a:gd name="connsiteX187" fmla="*/ 413081 w 1591877"/>
                    <a:gd name="connsiteY187" fmla="*/ 421930 h 755236"/>
                    <a:gd name="connsiteX188" fmla="*/ 415421 w 1591877"/>
                    <a:gd name="connsiteY188" fmla="*/ 427067 h 755236"/>
                    <a:gd name="connsiteX189" fmla="*/ 416591 w 1591877"/>
                    <a:gd name="connsiteY189" fmla="*/ 429199 h 755236"/>
                    <a:gd name="connsiteX190" fmla="*/ 417761 w 1591877"/>
                    <a:gd name="connsiteY190" fmla="*/ 431006 h 755236"/>
                    <a:gd name="connsiteX191" fmla="*/ 418348 w 1591877"/>
                    <a:gd name="connsiteY191" fmla="*/ 431782 h 755236"/>
                    <a:gd name="connsiteX192" fmla="*/ 418931 w 1591877"/>
                    <a:gd name="connsiteY192" fmla="*/ 432466 h 755236"/>
                    <a:gd name="connsiteX193" fmla="*/ 419518 w 1591877"/>
                    <a:gd name="connsiteY193" fmla="*/ 433059 h 755236"/>
                    <a:gd name="connsiteX194" fmla="*/ 419808 w 1591877"/>
                    <a:gd name="connsiteY194" fmla="*/ 433321 h 755236"/>
                    <a:gd name="connsiteX195" fmla="*/ 420102 w 1591877"/>
                    <a:gd name="connsiteY195" fmla="*/ 433556 h 755236"/>
                    <a:gd name="connsiteX196" fmla="*/ 420395 w 1591877"/>
                    <a:gd name="connsiteY196" fmla="*/ 433770 h 755236"/>
                    <a:gd name="connsiteX197" fmla="*/ 420688 w 1591877"/>
                    <a:gd name="connsiteY197" fmla="*/ 433959 h 755236"/>
                    <a:gd name="connsiteX198" fmla="*/ 420982 w 1591877"/>
                    <a:gd name="connsiteY198" fmla="*/ 434122 h 755236"/>
                    <a:gd name="connsiteX199" fmla="*/ 421129 w 1591877"/>
                    <a:gd name="connsiteY199" fmla="*/ 434195 h 755236"/>
                    <a:gd name="connsiteX200" fmla="*/ 421272 w 1591877"/>
                    <a:gd name="connsiteY200" fmla="*/ 434261 h 755236"/>
                    <a:gd name="connsiteX201" fmla="*/ 421418 w 1591877"/>
                    <a:gd name="connsiteY201" fmla="*/ 434322 h 755236"/>
                    <a:gd name="connsiteX202" fmla="*/ 421565 w 1591877"/>
                    <a:gd name="connsiteY202" fmla="*/ 434375 h 755236"/>
                    <a:gd name="connsiteX203" fmla="*/ 421712 w 1591877"/>
                    <a:gd name="connsiteY203" fmla="*/ 434422 h 755236"/>
                    <a:gd name="connsiteX204" fmla="*/ 421858 w 1591877"/>
                    <a:gd name="connsiteY204" fmla="*/ 434463 h 755236"/>
                    <a:gd name="connsiteX205" fmla="*/ 422005 w 1591877"/>
                    <a:gd name="connsiteY205" fmla="*/ 434499 h 755236"/>
                    <a:gd name="connsiteX206" fmla="*/ 422152 w 1591877"/>
                    <a:gd name="connsiteY206" fmla="*/ 434527 h 755236"/>
                    <a:gd name="connsiteX207" fmla="*/ 422299 w 1591877"/>
                    <a:gd name="connsiteY207" fmla="*/ 434547 h 755236"/>
                    <a:gd name="connsiteX208" fmla="*/ 422445 w 1591877"/>
                    <a:gd name="connsiteY208" fmla="*/ 434562 h 755236"/>
                    <a:gd name="connsiteX209" fmla="*/ 422588 w 1591877"/>
                    <a:gd name="connsiteY209" fmla="*/ 434571 h 755236"/>
                    <a:gd name="connsiteX210" fmla="*/ 422735 w 1591877"/>
                    <a:gd name="connsiteY210" fmla="*/ 434573 h 755236"/>
                    <a:gd name="connsiteX211" fmla="*/ 422882 w 1591877"/>
                    <a:gd name="connsiteY211" fmla="*/ 434571 h 755236"/>
                    <a:gd name="connsiteX212" fmla="*/ 423029 w 1591877"/>
                    <a:gd name="connsiteY212" fmla="*/ 434560 h 755236"/>
                    <a:gd name="connsiteX213" fmla="*/ 423175 w 1591877"/>
                    <a:gd name="connsiteY213" fmla="*/ 434543 h 755236"/>
                    <a:gd name="connsiteX214" fmla="*/ 423322 w 1591877"/>
                    <a:gd name="connsiteY214" fmla="*/ 434518 h 755236"/>
                    <a:gd name="connsiteX215" fmla="*/ 423469 w 1591877"/>
                    <a:gd name="connsiteY215" fmla="*/ 434488 h 755236"/>
                    <a:gd name="connsiteX216" fmla="*/ 423615 w 1591877"/>
                    <a:gd name="connsiteY216" fmla="*/ 434450 h 755236"/>
                    <a:gd name="connsiteX217" fmla="*/ 423758 w 1591877"/>
                    <a:gd name="connsiteY217" fmla="*/ 434406 h 755236"/>
                    <a:gd name="connsiteX218" fmla="*/ 423905 w 1591877"/>
                    <a:gd name="connsiteY218" fmla="*/ 434358 h 755236"/>
                    <a:gd name="connsiteX219" fmla="*/ 424052 w 1591877"/>
                    <a:gd name="connsiteY219" fmla="*/ 434300 h 755236"/>
                    <a:gd name="connsiteX220" fmla="*/ 424199 w 1591877"/>
                    <a:gd name="connsiteY220" fmla="*/ 434237 h 755236"/>
                    <a:gd name="connsiteX221" fmla="*/ 424345 w 1591877"/>
                    <a:gd name="connsiteY221" fmla="*/ 434166 h 755236"/>
                    <a:gd name="connsiteX222" fmla="*/ 424492 w 1591877"/>
                    <a:gd name="connsiteY222" fmla="*/ 434089 h 755236"/>
                    <a:gd name="connsiteX223" fmla="*/ 424785 w 1591877"/>
                    <a:gd name="connsiteY223" fmla="*/ 433915 h 755236"/>
                    <a:gd name="connsiteX224" fmla="*/ 425079 w 1591877"/>
                    <a:gd name="connsiteY224" fmla="*/ 433713 h 755236"/>
                    <a:gd name="connsiteX225" fmla="*/ 425369 w 1591877"/>
                    <a:gd name="connsiteY225" fmla="*/ 433484 h 755236"/>
                    <a:gd name="connsiteX226" fmla="*/ 425662 w 1591877"/>
                    <a:gd name="connsiteY226" fmla="*/ 433230 h 755236"/>
                    <a:gd name="connsiteX227" fmla="*/ 425956 w 1591877"/>
                    <a:gd name="connsiteY227" fmla="*/ 432946 h 755236"/>
                    <a:gd name="connsiteX228" fmla="*/ 426539 w 1591877"/>
                    <a:gd name="connsiteY228" fmla="*/ 432301 h 755236"/>
                    <a:gd name="connsiteX229" fmla="*/ 427126 w 1591877"/>
                    <a:gd name="connsiteY229" fmla="*/ 431546 h 755236"/>
                    <a:gd name="connsiteX230" fmla="*/ 427712 w 1591877"/>
                    <a:gd name="connsiteY230" fmla="*/ 430685 h 755236"/>
                    <a:gd name="connsiteX231" fmla="*/ 428296 w 1591877"/>
                    <a:gd name="connsiteY231" fmla="*/ 429714 h 755236"/>
                    <a:gd name="connsiteX232" fmla="*/ 429466 w 1591877"/>
                    <a:gd name="connsiteY232" fmla="*/ 427453 h 755236"/>
                    <a:gd name="connsiteX233" fmla="*/ 430636 w 1591877"/>
                    <a:gd name="connsiteY233" fmla="*/ 424773 h 755236"/>
                    <a:gd name="connsiteX234" fmla="*/ 431806 w 1591877"/>
                    <a:gd name="connsiteY234" fmla="*/ 421682 h 755236"/>
                    <a:gd name="connsiteX235" fmla="*/ 432976 w 1591877"/>
                    <a:gd name="connsiteY235" fmla="*/ 418198 h 755236"/>
                    <a:gd name="connsiteX236" fmla="*/ 434150 w 1591877"/>
                    <a:gd name="connsiteY236" fmla="*/ 414341 h 755236"/>
                    <a:gd name="connsiteX237" fmla="*/ 436321 w 1591877"/>
                    <a:gd name="connsiteY237" fmla="*/ 406260 h 755236"/>
                    <a:gd name="connsiteX238" fmla="*/ 438496 w 1591877"/>
                    <a:gd name="connsiteY238" fmla="*/ 397138 h 755236"/>
                    <a:gd name="connsiteX239" fmla="*/ 440668 w 1591877"/>
                    <a:gd name="connsiteY239" fmla="*/ 387187 h 755236"/>
                    <a:gd name="connsiteX240" fmla="*/ 442843 w 1591877"/>
                    <a:gd name="connsiteY240" fmla="*/ 376652 h 755236"/>
                    <a:gd name="connsiteX241" fmla="*/ 447189 w 1591877"/>
                    <a:gd name="connsiteY241" fmla="*/ 354935 h 755236"/>
                    <a:gd name="connsiteX242" fmla="*/ 449364 w 1591877"/>
                    <a:gd name="connsiteY242" fmla="*/ 344355 h 755236"/>
                    <a:gd name="connsiteX243" fmla="*/ 451539 w 1591877"/>
                    <a:gd name="connsiteY243" fmla="*/ 334369 h 755236"/>
                    <a:gd name="connsiteX244" fmla="*/ 453711 w 1591877"/>
                    <a:gd name="connsiteY244" fmla="*/ 325289 h 755236"/>
                    <a:gd name="connsiteX245" fmla="*/ 454800 w 1591877"/>
                    <a:gd name="connsiteY245" fmla="*/ 321182 h 755236"/>
                    <a:gd name="connsiteX246" fmla="*/ 455886 w 1591877"/>
                    <a:gd name="connsiteY246" fmla="*/ 317411 h 755236"/>
                    <a:gd name="connsiteX247" fmla="*/ 456971 w 1591877"/>
                    <a:gd name="connsiteY247" fmla="*/ 314009 h 755236"/>
                    <a:gd name="connsiteX248" fmla="*/ 458061 w 1591877"/>
                    <a:gd name="connsiteY248" fmla="*/ 311005 h 755236"/>
                    <a:gd name="connsiteX249" fmla="*/ 459147 w 1591877"/>
                    <a:gd name="connsiteY249" fmla="*/ 308434 h 755236"/>
                    <a:gd name="connsiteX250" fmla="*/ 460232 w 1591877"/>
                    <a:gd name="connsiteY250" fmla="*/ 306318 h 755236"/>
                    <a:gd name="connsiteX251" fmla="*/ 460775 w 1591877"/>
                    <a:gd name="connsiteY251" fmla="*/ 305439 h 755236"/>
                    <a:gd name="connsiteX252" fmla="*/ 461318 w 1591877"/>
                    <a:gd name="connsiteY252" fmla="*/ 304684 h 755236"/>
                    <a:gd name="connsiteX253" fmla="*/ 461593 w 1591877"/>
                    <a:gd name="connsiteY253" fmla="*/ 304351 h 755236"/>
                    <a:gd name="connsiteX254" fmla="*/ 461864 w 1591877"/>
                    <a:gd name="connsiteY254" fmla="*/ 304054 h 755236"/>
                    <a:gd name="connsiteX255" fmla="*/ 462136 w 1591877"/>
                    <a:gd name="connsiteY255" fmla="*/ 303786 h 755236"/>
                    <a:gd name="connsiteX256" fmla="*/ 462407 w 1591877"/>
                    <a:gd name="connsiteY256" fmla="*/ 303552 h 755236"/>
                    <a:gd name="connsiteX257" fmla="*/ 462543 w 1591877"/>
                    <a:gd name="connsiteY257" fmla="*/ 303446 h 755236"/>
                    <a:gd name="connsiteX258" fmla="*/ 462679 w 1591877"/>
                    <a:gd name="connsiteY258" fmla="*/ 303350 h 755236"/>
                    <a:gd name="connsiteX259" fmla="*/ 462814 w 1591877"/>
                    <a:gd name="connsiteY259" fmla="*/ 303261 h 755236"/>
                    <a:gd name="connsiteX260" fmla="*/ 462950 w 1591877"/>
                    <a:gd name="connsiteY260" fmla="*/ 303180 h 755236"/>
                    <a:gd name="connsiteX261" fmla="*/ 463086 w 1591877"/>
                    <a:gd name="connsiteY261" fmla="*/ 303107 h 755236"/>
                    <a:gd name="connsiteX262" fmla="*/ 463222 w 1591877"/>
                    <a:gd name="connsiteY262" fmla="*/ 303043 h 755236"/>
                    <a:gd name="connsiteX263" fmla="*/ 463357 w 1591877"/>
                    <a:gd name="connsiteY263" fmla="*/ 302988 h 755236"/>
                    <a:gd name="connsiteX264" fmla="*/ 463493 w 1591877"/>
                    <a:gd name="connsiteY264" fmla="*/ 302942 h 755236"/>
                    <a:gd name="connsiteX265" fmla="*/ 463563 w 1591877"/>
                    <a:gd name="connsiteY265" fmla="*/ 302920 h 755236"/>
                    <a:gd name="connsiteX266" fmla="*/ 463629 w 1591877"/>
                    <a:gd name="connsiteY266" fmla="*/ 302903 h 755236"/>
                    <a:gd name="connsiteX267" fmla="*/ 463698 w 1591877"/>
                    <a:gd name="connsiteY267" fmla="*/ 302885 h 755236"/>
                    <a:gd name="connsiteX268" fmla="*/ 463764 w 1591877"/>
                    <a:gd name="connsiteY268" fmla="*/ 302872 h 755236"/>
                    <a:gd name="connsiteX269" fmla="*/ 463834 w 1591877"/>
                    <a:gd name="connsiteY269" fmla="*/ 302861 h 755236"/>
                    <a:gd name="connsiteX270" fmla="*/ 463900 w 1591877"/>
                    <a:gd name="connsiteY270" fmla="*/ 302850 h 755236"/>
                    <a:gd name="connsiteX271" fmla="*/ 463970 w 1591877"/>
                    <a:gd name="connsiteY271" fmla="*/ 302841 h 755236"/>
                    <a:gd name="connsiteX272" fmla="*/ 464036 w 1591877"/>
                    <a:gd name="connsiteY272" fmla="*/ 302837 h 755236"/>
                    <a:gd name="connsiteX273" fmla="*/ 464106 w 1591877"/>
                    <a:gd name="connsiteY273" fmla="*/ 302832 h 755236"/>
                    <a:gd name="connsiteX274" fmla="*/ 464172 w 1591877"/>
                    <a:gd name="connsiteY274" fmla="*/ 302832 h 755236"/>
                    <a:gd name="connsiteX275" fmla="*/ 464241 w 1591877"/>
                    <a:gd name="connsiteY275" fmla="*/ 302832 h 755236"/>
                    <a:gd name="connsiteX276" fmla="*/ 464307 w 1591877"/>
                    <a:gd name="connsiteY276" fmla="*/ 302834 h 755236"/>
                    <a:gd name="connsiteX277" fmla="*/ 464377 w 1591877"/>
                    <a:gd name="connsiteY277" fmla="*/ 302839 h 755236"/>
                    <a:gd name="connsiteX278" fmla="*/ 464443 w 1591877"/>
                    <a:gd name="connsiteY278" fmla="*/ 302845 h 755236"/>
                    <a:gd name="connsiteX279" fmla="*/ 464513 w 1591877"/>
                    <a:gd name="connsiteY279" fmla="*/ 302856 h 755236"/>
                    <a:gd name="connsiteX280" fmla="*/ 464579 w 1591877"/>
                    <a:gd name="connsiteY280" fmla="*/ 302867 h 755236"/>
                    <a:gd name="connsiteX281" fmla="*/ 464648 w 1591877"/>
                    <a:gd name="connsiteY281" fmla="*/ 302881 h 755236"/>
                    <a:gd name="connsiteX282" fmla="*/ 464714 w 1591877"/>
                    <a:gd name="connsiteY282" fmla="*/ 302896 h 755236"/>
                    <a:gd name="connsiteX283" fmla="*/ 464784 w 1591877"/>
                    <a:gd name="connsiteY283" fmla="*/ 302914 h 755236"/>
                    <a:gd name="connsiteX284" fmla="*/ 464850 w 1591877"/>
                    <a:gd name="connsiteY284" fmla="*/ 302933 h 755236"/>
                    <a:gd name="connsiteX285" fmla="*/ 464986 w 1591877"/>
                    <a:gd name="connsiteY285" fmla="*/ 302980 h 755236"/>
                    <a:gd name="connsiteX286" fmla="*/ 465125 w 1591877"/>
                    <a:gd name="connsiteY286" fmla="*/ 303035 h 755236"/>
                    <a:gd name="connsiteX287" fmla="*/ 465261 w 1591877"/>
                    <a:gd name="connsiteY287" fmla="*/ 303099 h 755236"/>
                    <a:gd name="connsiteX288" fmla="*/ 465397 w 1591877"/>
                    <a:gd name="connsiteY288" fmla="*/ 303169 h 755236"/>
                    <a:gd name="connsiteX289" fmla="*/ 465532 w 1591877"/>
                    <a:gd name="connsiteY289" fmla="*/ 303250 h 755236"/>
                    <a:gd name="connsiteX290" fmla="*/ 465668 w 1591877"/>
                    <a:gd name="connsiteY290" fmla="*/ 303341 h 755236"/>
                    <a:gd name="connsiteX291" fmla="*/ 465804 w 1591877"/>
                    <a:gd name="connsiteY291" fmla="*/ 303438 h 755236"/>
                    <a:gd name="connsiteX292" fmla="*/ 465940 w 1591877"/>
                    <a:gd name="connsiteY292" fmla="*/ 303545 h 755236"/>
                    <a:gd name="connsiteX293" fmla="*/ 466211 w 1591877"/>
                    <a:gd name="connsiteY293" fmla="*/ 303783 h 755236"/>
                    <a:gd name="connsiteX294" fmla="*/ 466482 w 1591877"/>
                    <a:gd name="connsiteY294" fmla="*/ 304059 h 755236"/>
                    <a:gd name="connsiteX295" fmla="*/ 466754 w 1591877"/>
                    <a:gd name="connsiteY295" fmla="*/ 304369 h 755236"/>
                    <a:gd name="connsiteX296" fmla="*/ 467297 w 1591877"/>
                    <a:gd name="connsiteY296" fmla="*/ 305093 h 755236"/>
                    <a:gd name="connsiteX297" fmla="*/ 467839 w 1591877"/>
                    <a:gd name="connsiteY297" fmla="*/ 305957 h 755236"/>
                    <a:gd name="connsiteX298" fmla="*/ 468382 w 1591877"/>
                    <a:gd name="connsiteY298" fmla="*/ 306961 h 755236"/>
                    <a:gd name="connsiteX299" fmla="*/ 468929 w 1591877"/>
                    <a:gd name="connsiteY299" fmla="*/ 308106 h 755236"/>
                    <a:gd name="connsiteX300" fmla="*/ 470103 w 1591877"/>
                    <a:gd name="connsiteY300" fmla="*/ 311052 h 755236"/>
                    <a:gd name="connsiteX301" fmla="*/ 471276 w 1591877"/>
                    <a:gd name="connsiteY301" fmla="*/ 314638 h 755236"/>
                    <a:gd name="connsiteX302" fmla="*/ 472450 w 1591877"/>
                    <a:gd name="connsiteY302" fmla="*/ 318848 h 755236"/>
                    <a:gd name="connsiteX303" fmla="*/ 473624 w 1591877"/>
                    <a:gd name="connsiteY303" fmla="*/ 323664 h 755236"/>
                    <a:gd name="connsiteX304" fmla="*/ 474801 w 1591877"/>
                    <a:gd name="connsiteY304" fmla="*/ 329056 h 755236"/>
                    <a:gd name="connsiteX305" fmla="*/ 475975 w 1591877"/>
                    <a:gd name="connsiteY305" fmla="*/ 334995 h 755236"/>
                    <a:gd name="connsiteX306" fmla="*/ 477149 w 1591877"/>
                    <a:gd name="connsiteY306" fmla="*/ 341444 h 755236"/>
                    <a:gd name="connsiteX307" fmla="*/ 478322 w 1591877"/>
                    <a:gd name="connsiteY307" fmla="*/ 348360 h 755236"/>
                    <a:gd name="connsiteX308" fmla="*/ 479496 w 1591877"/>
                    <a:gd name="connsiteY308" fmla="*/ 355696 h 755236"/>
                    <a:gd name="connsiteX309" fmla="*/ 480670 w 1591877"/>
                    <a:gd name="connsiteY309" fmla="*/ 363405 h 755236"/>
                    <a:gd name="connsiteX310" fmla="*/ 483021 w 1591877"/>
                    <a:gd name="connsiteY310" fmla="*/ 379712 h 755236"/>
                    <a:gd name="connsiteX311" fmla="*/ 485368 w 1591877"/>
                    <a:gd name="connsiteY311" fmla="*/ 396796 h 755236"/>
                    <a:gd name="connsiteX312" fmla="*/ 487716 w 1591877"/>
                    <a:gd name="connsiteY312" fmla="*/ 414131 h 755236"/>
                    <a:gd name="connsiteX313" fmla="*/ 490067 w 1591877"/>
                    <a:gd name="connsiteY313" fmla="*/ 431156 h 755236"/>
                    <a:gd name="connsiteX314" fmla="*/ 491241 w 1591877"/>
                    <a:gd name="connsiteY314" fmla="*/ 439376 h 755236"/>
                    <a:gd name="connsiteX315" fmla="*/ 492415 w 1591877"/>
                    <a:gd name="connsiteY315" fmla="*/ 447302 h 755236"/>
                    <a:gd name="connsiteX316" fmla="*/ 493588 w 1591877"/>
                    <a:gd name="connsiteY316" fmla="*/ 454870 h 755236"/>
                    <a:gd name="connsiteX317" fmla="*/ 494762 w 1591877"/>
                    <a:gd name="connsiteY317" fmla="*/ 462004 h 755236"/>
                    <a:gd name="connsiteX318" fmla="*/ 495936 w 1591877"/>
                    <a:gd name="connsiteY318" fmla="*/ 468643 h 755236"/>
                    <a:gd name="connsiteX319" fmla="*/ 497113 w 1591877"/>
                    <a:gd name="connsiteY319" fmla="*/ 474720 h 755236"/>
                    <a:gd name="connsiteX320" fmla="*/ 498287 w 1591877"/>
                    <a:gd name="connsiteY320" fmla="*/ 480174 h 755236"/>
                    <a:gd name="connsiteX321" fmla="*/ 498874 w 1591877"/>
                    <a:gd name="connsiteY321" fmla="*/ 482651 h 755236"/>
                    <a:gd name="connsiteX322" fmla="*/ 499461 w 1591877"/>
                    <a:gd name="connsiteY322" fmla="*/ 484952 h 755236"/>
                    <a:gd name="connsiteX323" fmla="*/ 500048 w 1591877"/>
                    <a:gd name="connsiteY323" fmla="*/ 487068 h 755236"/>
                    <a:gd name="connsiteX324" fmla="*/ 500634 w 1591877"/>
                    <a:gd name="connsiteY324" fmla="*/ 488997 h 755236"/>
                    <a:gd name="connsiteX325" fmla="*/ 501221 w 1591877"/>
                    <a:gd name="connsiteY325" fmla="*/ 490730 h 755236"/>
                    <a:gd name="connsiteX326" fmla="*/ 501808 w 1591877"/>
                    <a:gd name="connsiteY326" fmla="*/ 492262 h 755236"/>
                    <a:gd name="connsiteX327" fmla="*/ 502395 w 1591877"/>
                    <a:gd name="connsiteY327" fmla="*/ 493592 h 755236"/>
                    <a:gd name="connsiteX328" fmla="*/ 502982 w 1591877"/>
                    <a:gd name="connsiteY328" fmla="*/ 494708 h 755236"/>
                    <a:gd name="connsiteX329" fmla="*/ 503275 w 1591877"/>
                    <a:gd name="connsiteY329" fmla="*/ 495188 h 755236"/>
                    <a:gd name="connsiteX330" fmla="*/ 503569 w 1591877"/>
                    <a:gd name="connsiteY330" fmla="*/ 495613 h 755236"/>
                    <a:gd name="connsiteX331" fmla="*/ 503862 w 1591877"/>
                    <a:gd name="connsiteY331" fmla="*/ 495983 h 755236"/>
                    <a:gd name="connsiteX332" fmla="*/ 504159 w 1591877"/>
                    <a:gd name="connsiteY332" fmla="*/ 496300 h 755236"/>
                    <a:gd name="connsiteX333" fmla="*/ 504306 w 1591877"/>
                    <a:gd name="connsiteY333" fmla="*/ 496437 h 755236"/>
                    <a:gd name="connsiteX334" fmla="*/ 504453 w 1591877"/>
                    <a:gd name="connsiteY334" fmla="*/ 496560 h 755236"/>
                    <a:gd name="connsiteX335" fmla="*/ 504599 w 1591877"/>
                    <a:gd name="connsiteY335" fmla="*/ 496668 h 755236"/>
                    <a:gd name="connsiteX336" fmla="*/ 504746 w 1591877"/>
                    <a:gd name="connsiteY336" fmla="*/ 496765 h 755236"/>
                    <a:gd name="connsiteX337" fmla="*/ 504819 w 1591877"/>
                    <a:gd name="connsiteY337" fmla="*/ 496807 h 755236"/>
                    <a:gd name="connsiteX338" fmla="*/ 504893 w 1591877"/>
                    <a:gd name="connsiteY338" fmla="*/ 496844 h 755236"/>
                    <a:gd name="connsiteX339" fmla="*/ 504966 w 1591877"/>
                    <a:gd name="connsiteY339" fmla="*/ 496879 h 755236"/>
                    <a:gd name="connsiteX340" fmla="*/ 505040 w 1591877"/>
                    <a:gd name="connsiteY340" fmla="*/ 496912 h 755236"/>
                    <a:gd name="connsiteX341" fmla="*/ 505113 w 1591877"/>
                    <a:gd name="connsiteY341" fmla="*/ 496941 h 755236"/>
                    <a:gd name="connsiteX342" fmla="*/ 505186 w 1591877"/>
                    <a:gd name="connsiteY342" fmla="*/ 496965 h 755236"/>
                    <a:gd name="connsiteX343" fmla="*/ 505260 w 1591877"/>
                    <a:gd name="connsiteY343" fmla="*/ 496985 h 755236"/>
                    <a:gd name="connsiteX344" fmla="*/ 505333 w 1591877"/>
                    <a:gd name="connsiteY344" fmla="*/ 497003 h 755236"/>
                    <a:gd name="connsiteX345" fmla="*/ 505406 w 1591877"/>
                    <a:gd name="connsiteY345" fmla="*/ 497018 h 755236"/>
                    <a:gd name="connsiteX346" fmla="*/ 505480 w 1591877"/>
                    <a:gd name="connsiteY346" fmla="*/ 497029 h 755236"/>
                    <a:gd name="connsiteX347" fmla="*/ 505553 w 1591877"/>
                    <a:gd name="connsiteY347" fmla="*/ 497036 h 755236"/>
                    <a:gd name="connsiteX348" fmla="*/ 505626 w 1591877"/>
                    <a:gd name="connsiteY348" fmla="*/ 497038 h 755236"/>
                    <a:gd name="connsiteX349" fmla="*/ 505700 w 1591877"/>
                    <a:gd name="connsiteY349" fmla="*/ 497038 h 755236"/>
                    <a:gd name="connsiteX350" fmla="*/ 505773 w 1591877"/>
                    <a:gd name="connsiteY350" fmla="*/ 497034 h 755236"/>
                    <a:gd name="connsiteX351" fmla="*/ 505846 w 1591877"/>
                    <a:gd name="connsiteY351" fmla="*/ 497027 h 755236"/>
                    <a:gd name="connsiteX352" fmla="*/ 505920 w 1591877"/>
                    <a:gd name="connsiteY352" fmla="*/ 497016 h 755236"/>
                    <a:gd name="connsiteX353" fmla="*/ 505993 w 1591877"/>
                    <a:gd name="connsiteY353" fmla="*/ 497000 h 755236"/>
                    <a:gd name="connsiteX354" fmla="*/ 506067 w 1591877"/>
                    <a:gd name="connsiteY354" fmla="*/ 496983 h 755236"/>
                    <a:gd name="connsiteX355" fmla="*/ 506140 w 1591877"/>
                    <a:gd name="connsiteY355" fmla="*/ 496961 h 755236"/>
                    <a:gd name="connsiteX356" fmla="*/ 506213 w 1591877"/>
                    <a:gd name="connsiteY356" fmla="*/ 496937 h 755236"/>
                    <a:gd name="connsiteX357" fmla="*/ 506287 w 1591877"/>
                    <a:gd name="connsiteY357" fmla="*/ 496908 h 755236"/>
                    <a:gd name="connsiteX358" fmla="*/ 506360 w 1591877"/>
                    <a:gd name="connsiteY358" fmla="*/ 496875 h 755236"/>
                    <a:gd name="connsiteX359" fmla="*/ 506433 w 1591877"/>
                    <a:gd name="connsiteY359" fmla="*/ 496838 h 755236"/>
                    <a:gd name="connsiteX360" fmla="*/ 506507 w 1591877"/>
                    <a:gd name="connsiteY360" fmla="*/ 496798 h 755236"/>
                    <a:gd name="connsiteX361" fmla="*/ 506584 w 1591877"/>
                    <a:gd name="connsiteY361" fmla="*/ 496752 h 755236"/>
                    <a:gd name="connsiteX362" fmla="*/ 506664 w 1591877"/>
                    <a:gd name="connsiteY362" fmla="*/ 496701 h 755236"/>
                    <a:gd name="connsiteX363" fmla="*/ 506822 w 1591877"/>
                    <a:gd name="connsiteY363" fmla="*/ 496587 h 755236"/>
                    <a:gd name="connsiteX364" fmla="*/ 506980 w 1591877"/>
                    <a:gd name="connsiteY364" fmla="*/ 496454 h 755236"/>
                    <a:gd name="connsiteX365" fmla="*/ 507138 w 1591877"/>
                    <a:gd name="connsiteY365" fmla="*/ 496307 h 755236"/>
                    <a:gd name="connsiteX366" fmla="*/ 507295 w 1591877"/>
                    <a:gd name="connsiteY366" fmla="*/ 496142 h 755236"/>
                    <a:gd name="connsiteX367" fmla="*/ 507453 w 1591877"/>
                    <a:gd name="connsiteY367" fmla="*/ 495961 h 755236"/>
                    <a:gd name="connsiteX368" fmla="*/ 507768 w 1591877"/>
                    <a:gd name="connsiteY368" fmla="*/ 495547 h 755236"/>
                    <a:gd name="connsiteX369" fmla="*/ 508084 w 1591877"/>
                    <a:gd name="connsiteY369" fmla="*/ 495067 h 755236"/>
                    <a:gd name="connsiteX370" fmla="*/ 508399 w 1591877"/>
                    <a:gd name="connsiteY370" fmla="*/ 494519 h 755236"/>
                    <a:gd name="connsiteX371" fmla="*/ 509030 w 1591877"/>
                    <a:gd name="connsiteY371" fmla="*/ 493220 h 755236"/>
                    <a:gd name="connsiteX372" fmla="*/ 509661 w 1591877"/>
                    <a:gd name="connsiteY372" fmla="*/ 491652 h 755236"/>
                    <a:gd name="connsiteX373" fmla="*/ 510288 w 1591877"/>
                    <a:gd name="connsiteY373" fmla="*/ 489814 h 755236"/>
                    <a:gd name="connsiteX374" fmla="*/ 510919 w 1591877"/>
                    <a:gd name="connsiteY374" fmla="*/ 487709 h 755236"/>
                    <a:gd name="connsiteX375" fmla="*/ 511550 w 1591877"/>
                    <a:gd name="connsiteY375" fmla="*/ 485339 h 755236"/>
                    <a:gd name="connsiteX376" fmla="*/ 512181 w 1591877"/>
                    <a:gd name="connsiteY376" fmla="*/ 482708 h 755236"/>
                    <a:gd name="connsiteX377" fmla="*/ 512812 w 1591877"/>
                    <a:gd name="connsiteY377" fmla="*/ 479817 h 755236"/>
                    <a:gd name="connsiteX378" fmla="*/ 513443 w 1591877"/>
                    <a:gd name="connsiteY378" fmla="*/ 476673 h 755236"/>
                    <a:gd name="connsiteX379" fmla="*/ 514074 w 1591877"/>
                    <a:gd name="connsiteY379" fmla="*/ 473278 h 755236"/>
                    <a:gd name="connsiteX380" fmla="*/ 514705 w 1591877"/>
                    <a:gd name="connsiteY380" fmla="*/ 469638 h 755236"/>
                    <a:gd name="connsiteX381" fmla="*/ 515335 w 1591877"/>
                    <a:gd name="connsiteY381" fmla="*/ 465761 h 755236"/>
                    <a:gd name="connsiteX382" fmla="*/ 515966 w 1591877"/>
                    <a:gd name="connsiteY382" fmla="*/ 461650 h 755236"/>
                    <a:gd name="connsiteX383" fmla="*/ 516597 w 1591877"/>
                    <a:gd name="connsiteY383" fmla="*/ 457316 h 755236"/>
                    <a:gd name="connsiteX384" fmla="*/ 517228 w 1591877"/>
                    <a:gd name="connsiteY384" fmla="*/ 452765 h 755236"/>
                    <a:gd name="connsiteX385" fmla="*/ 517859 w 1591877"/>
                    <a:gd name="connsiteY385" fmla="*/ 448005 h 755236"/>
                    <a:gd name="connsiteX386" fmla="*/ 518486 w 1591877"/>
                    <a:gd name="connsiteY386" fmla="*/ 443046 h 755236"/>
                    <a:gd name="connsiteX387" fmla="*/ 519117 w 1591877"/>
                    <a:gd name="connsiteY387" fmla="*/ 437896 h 755236"/>
                    <a:gd name="connsiteX388" fmla="*/ 520379 w 1591877"/>
                    <a:gd name="connsiteY388" fmla="*/ 427072 h 755236"/>
                    <a:gd name="connsiteX389" fmla="*/ 521641 w 1591877"/>
                    <a:gd name="connsiteY389" fmla="*/ 415613 h 755236"/>
                    <a:gd name="connsiteX390" fmla="*/ 522902 w 1591877"/>
                    <a:gd name="connsiteY390" fmla="*/ 403620 h 755236"/>
                    <a:gd name="connsiteX391" fmla="*/ 524164 w 1591877"/>
                    <a:gd name="connsiteY391" fmla="*/ 391193 h 755236"/>
                    <a:gd name="connsiteX392" fmla="*/ 526684 w 1591877"/>
                    <a:gd name="connsiteY392" fmla="*/ 365466 h 755236"/>
                    <a:gd name="connsiteX393" fmla="*/ 529207 w 1591877"/>
                    <a:gd name="connsiteY393" fmla="*/ 339354 h 755236"/>
                    <a:gd name="connsiteX394" fmla="*/ 530469 w 1591877"/>
                    <a:gd name="connsiteY394" fmla="*/ 326454 h 755236"/>
                    <a:gd name="connsiteX395" fmla="*/ 531731 w 1591877"/>
                    <a:gd name="connsiteY395" fmla="*/ 313824 h 755236"/>
                    <a:gd name="connsiteX396" fmla="*/ 532993 w 1591877"/>
                    <a:gd name="connsiteY396" fmla="*/ 301586 h 755236"/>
                    <a:gd name="connsiteX397" fmla="*/ 534255 w 1591877"/>
                    <a:gd name="connsiteY397" fmla="*/ 289859 h 755236"/>
                    <a:gd name="connsiteX398" fmla="*/ 535513 w 1591877"/>
                    <a:gd name="connsiteY398" fmla="*/ 278768 h 755236"/>
                    <a:gd name="connsiteX399" fmla="*/ 536144 w 1591877"/>
                    <a:gd name="connsiteY399" fmla="*/ 273495 h 755236"/>
                    <a:gd name="connsiteX400" fmla="*/ 536774 w 1591877"/>
                    <a:gd name="connsiteY400" fmla="*/ 268424 h 755236"/>
                    <a:gd name="connsiteX401" fmla="*/ 537405 w 1591877"/>
                    <a:gd name="connsiteY401" fmla="*/ 263566 h 755236"/>
                    <a:gd name="connsiteX402" fmla="*/ 538036 w 1591877"/>
                    <a:gd name="connsiteY402" fmla="*/ 258938 h 755236"/>
                    <a:gd name="connsiteX403" fmla="*/ 538667 w 1591877"/>
                    <a:gd name="connsiteY403" fmla="*/ 254550 h 755236"/>
                    <a:gd name="connsiteX404" fmla="*/ 539298 w 1591877"/>
                    <a:gd name="connsiteY404" fmla="*/ 250417 h 755236"/>
                    <a:gd name="connsiteX405" fmla="*/ 539929 w 1591877"/>
                    <a:gd name="connsiteY405" fmla="*/ 246548 h 755236"/>
                    <a:gd name="connsiteX406" fmla="*/ 540560 w 1591877"/>
                    <a:gd name="connsiteY406" fmla="*/ 242955 h 755236"/>
                    <a:gd name="connsiteX407" fmla="*/ 541191 w 1591877"/>
                    <a:gd name="connsiteY407" fmla="*/ 239650 h 755236"/>
                    <a:gd name="connsiteX408" fmla="*/ 541821 w 1591877"/>
                    <a:gd name="connsiteY408" fmla="*/ 236644 h 755236"/>
                    <a:gd name="connsiteX409" fmla="*/ 542452 w 1591877"/>
                    <a:gd name="connsiteY409" fmla="*/ 233945 h 755236"/>
                    <a:gd name="connsiteX410" fmla="*/ 543080 w 1591877"/>
                    <a:gd name="connsiteY410" fmla="*/ 231562 h 755236"/>
                    <a:gd name="connsiteX411" fmla="*/ 543710 w 1591877"/>
                    <a:gd name="connsiteY411" fmla="*/ 229506 h 755236"/>
                    <a:gd name="connsiteX412" fmla="*/ 544341 w 1591877"/>
                    <a:gd name="connsiteY412" fmla="*/ 227782 h 755236"/>
                    <a:gd name="connsiteX413" fmla="*/ 544972 w 1591877"/>
                    <a:gd name="connsiteY413" fmla="*/ 226397 h 755236"/>
                    <a:gd name="connsiteX414" fmla="*/ 545288 w 1591877"/>
                    <a:gd name="connsiteY414" fmla="*/ 225835 h 755236"/>
                    <a:gd name="connsiteX415" fmla="*/ 545603 w 1591877"/>
                    <a:gd name="connsiteY415" fmla="*/ 225360 h 755236"/>
                    <a:gd name="connsiteX416" fmla="*/ 545761 w 1591877"/>
                    <a:gd name="connsiteY416" fmla="*/ 225155 h 755236"/>
                    <a:gd name="connsiteX417" fmla="*/ 545919 w 1591877"/>
                    <a:gd name="connsiteY417" fmla="*/ 224972 h 755236"/>
                    <a:gd name="connsiteX418" fmla="*/ 546076 w 1591877"/>
                    <a:gd name="connsiteY418" fmla="*/ 224812 h 755236"/>
                    <a:gd name="connsiteX419" fmla="*/ 546234 w 1591877"/>
                    <a:gd name="connsiteY419" fmla="*/ 224673 h 755236"/>
                    <a:gd name="connsiteX420" fmla="*/ 546311 w 1591877"/>
                    <a:gd name="connsiteY420" fmla="*/ 224611 h 755236"/>
                    <a:gd name="connsiteX421" fmla="*/ 546392 w 1591877"/>
                    <a:gd name="connsiteY421" fmla="*/ 224556 h 755236"/>
                    <a:gd name="connsiteX422" fmla="*/ 546469 w 1591877"/>
                    <a:gd name="connsiteY422" fmla="*/ 224506 h 755236"/>
                    <a:gd name="connsiteX423" fmla="*/ 546549 w 1591877"/>
                    <a:gd name="connsiteY423" fmla="*/ 224464 h 755236"/>
                    <a:gd name="connsiteX424" fmla="*/ 546626 w 1591877"/>
                    <a:gd name="connsiteY424" fmla="*/ 224424 h 755236"/>
                    <a:gd name="connsiteX425" fmla="*/ 546707 w 1591877"/>
                    <a:gd name="connsiteY425" fmla="*/ 224391 h 755236"/>
                    <a:gd name="connsiteX426" fmla="*/ 546784 w 1591877"/>
                    <a:gd name="connsiteY426" fmla="*/ 224365 h 755236"/>
                    <a:gd name="connsiteX427" fmla="*/ 546865 w 1591877"/>
                    <a:gd name="connsiteY427" fmla="*/ 224343 h 755236"/>
                    <a:gd name="connsiteX428" fmla="*/ 546927 w 1591877"/>
                    <a:gd name="connsiteY428" fmla="*/ 224329 h 755236"/>
                    <a:gd name="connsiteX429" fmla="*/ 546990 w 1591877"/>
                    <a:gd name="connsiteY429" fmla="*/ 224321 h 755236"/>
                    <a:gd name="connsiteX430" fmla="*/ 547052 w 1591877"/>
                    <a:gd name="connsiteY430" fmla="*/ 224314 h 755236"/>
                    <a:gd name="connsiteX431" fmla="*/ 547114 w 1591877"/>
                    <a:gd name="connsiteY431" fmla="*/ 224312 h 755236"/>
                    <a:gd name="connsiteX432" fmla="*/ 547177 w 1591877"/>
                    <a:gd name="connsiteY432" fmla="*/ 224312 h 755236"/>
                    <a:gd name="connsiteX433" fmla="*/ 547239 w 1591877"/>
                    <a:gd name="connsiteY433" fmla="*/ 224316 h 755236"/>
                    <a:gd name="connsiteX434" fmla="*/ 547301 w 1591877"/>
                    <a:gd name="connsiteY434" fmla="*/ 224325 h 755236"/>
                    <a:gd name="connsiteX435" fmla="*/ 547364 w 1591877"/>
                    <a:gd name="connsiteY435" fmla="*/ 224336 h 755236"/>
                    <a:gd name="connsiteX436" fmla="*/ 547426 w 1591877"/>
                    <a:gd name="connsiteY436" fmla="*/ 224351 h 755236"/>
                    <a:gd name="connsiteX437" fmla="*/ 547488 w 1591877"/>
                    <a:gd name="connsiteY437" fmla="*/ 224371 h 755236"/>
                    <a:gd name="connsiteX438" fmla="*/ 547551 w 1591877"/>
                    <a:gd name="connsiteY438" fmla="*/ 224393 h 755236"/>
                    <a:gd name="connsiteX439" fmla="*/ 547613 w 1591877"/>
                    <a:gd name="connsiteY439" fmla="*/ 224420 h 755236"/>
                    <a:gd name="connsiteX440" fmla="*/ 547675 w 1591877"/>
                    <a:gd name="connsiteY440" fmla="*/ 224448 h 755236"/>
                    <a:gd name="connsiteX441" fmla="*/ 547741 w 1591877"/>
                    <a:gd name="connsiteY441" fmla="*/ 224481 h 755236"/>
                    <a:gd name="connsiteX442" fmla="*/ 547804 w 1591877"/>
                    <a:gd name="connsiteY442" fmla="*/ 224519 h 755236"/>
                    <a:gd name="connsiteX443" fmla="*/ 547866 w 1591877"/>
                    <a:gd name="connsiteY443" fmla="*/ 224558 h 755236"/>
                    <a:gd name="connsiteX444" fmla="*/ 547991 w 1591877"/>
                    <a:gd name="connsiteY444" fmla="*/ 224651 h 755236"/>
                    <a:gd name="connsiteX445" fmla="*/ 548116 w 1591877"/>
                    <a:gd name="connsiteY445" fmla="*/ 224757 h 755236"/>
                    <a:gd name="connsiteX446" fmla="*/ 548240 w 1591877"/>
                    <a:gd name="connsiteY446" fmla="*/ 224875 h 755236"/>
                    <a:gd name="connsiteX447" fmla="*/ 548365 w 1591877"/>
                    <a:gd name="connsiteY447" fmla="*/ 225010 h 755236"/>
                    <a:gd name="connsiteX448" fmla="*/ 548614 w 1591877"/>
                    <a:gd name="connsiteY448" fmla="*/ 225322 h 755236"/>
                    <a:gd name="connsiteX449" fmla="*/ 548864 w 1591877"/>
                    <a:gd name="connsiteY449" fmla="*/ 225692 h 755236"/>
                    <a:gd name="connsiteX450" fmla="*/ 549113 w 1591877"/>
                    <a:gd name="connsiteY450" fmla="*/ 226119 h 755236"/>
                    <a:gd name="connsiteX451" fmla="*/ 549363 w 1591877"/>
                    <a:gd name="connsiteY451" fmla="*/ 226606 h 755236"/>
                    <a:gd name="connsiteX452" fmla="*/ 549865 w 1591877"/>
                    <a:gd name="connsiteY452" fmla="*/ 227751 h 755236"/>
                    <a:gd name="connsiteX453" fmla="*/ 550364 w 1591877"/>
                    <a:gd name="connsiteY453" fmla="*/ 229127 h 755236"/>
                    <a:gd name="connsiteX454" fmla="*/ 550863 w 1591877"/>
                    <a:gd name="connsiteY454" fmla="*/ 230732 h 755236"/>
                    <a:gd name="connsiteX455" fmla="*/ 551365 w 1591877"/>
                    <a:gd name="connsiteY455" fmla="*/ 232569 h 755236"/>
                    <a:gd name="connsiteX456" fmla="*/ 551864 w 1591877"/>
                    <a:gd name="connsiteY456" fmla="*/ 234636 h 755236"/>
                    <a:gd name="connsiteX457" fmla="*/ 552363 w 1591877"/>
                    <a:gd name="connsiteY457" fmla="*/ 236928 h 755236"/>
                    <a:gd name="connsiteX458" fmla="*/ 552866 w 1591877"/>
                    <a:gd name="connsiteY458" fmla="*/ 239447 h 755236"/>
                    <a:gd name="connsiteX459" fmla="*/ 553364 w 1591877"/>
                    <a:gd name="connsiteY459" fmla="*/ 242191 h 755236"/>
                    <a:gd name="connsiteX460" fmla="*/ 553863 w 1591877"/>
                    <a:gd name="connsiteY460" fmla="*/ 245155 h 755236"/>
                    <a:gd name="connsiteX461" fmla="*/ 554366 w 1591877"/>
                    <a:gd name="connsiteY461" fmla="*/ 248338 h 755236"/>
                    <a:gd name="connsiteX462" fmla="*/ 554865 w 1591877"/>
                    <a:gd name="connsiteY462" fmla="*/ 251736 h 755236"/>
                    <a:gd name="connsiteX463" fmla="*/ 555363 w 1591877"/>
                    <a:gd name="connsiteY463" fmla="*/ 255347 h 755236"/>
                    <a:gd name="connsiteX464" fmla="*/ 555866 w 1591877"/>
                    <a:gd name="connsiteY464" fmla="*/ 259165 h 755236"/>
                    <a:gd name="connsiteX465" fmla="*/ 556365 w 1591877"/>
                    <a:gd name="connsiteY465" fmla="*/ 263186 h 755236"/>
                    <a:gd name="connsiteX466" fmla="*/ 556864 w 1591877"/>
                    <a:gd name="connsiteY466" fmla="*/ 267406 h 755236"/>
                    <a:gd name="connsiteX467" fmla="*/ 557366 w 1591877"/>
                    <a:gd name="connsiteY467" fmla="*/ 271823 h 755236"/>
                    <a:gd name="connsiteX468" fmla="*/ 557865 w 1591877"/>
                    <a:gd name="connsiteY468" fmla="*/ 276430 h 755236"/>
                    <a:gd name="connsiteX469" fmla="*/ 558364 w 1591877"/>
                    <a:gd name="connsiteY469" fmla="*/ 281219 h 755236"/>
                    <a:gd name="connsiteX470" fmla="*/ 558863 w 1591877"/>
                    <a:gd name="connsiteY470" fmla="*/ 286186 h 755236"/>
                    <a:gd name="connsiteX471" fmla="*/ 559365 w 1591877"/>
                    <a:gd name="connsiteY471" fmla="*/ 291325 h 755236"/>
                    <a:gd name="connsiteX472" fmla="*/ 559864 w 1591877"/>
                    <a:gd name="connsiteY472" fmla="*/ 296632 h 755236"/>
                    <a:gd name="connsiteX473" fmla="*/ 560366 w 1591877"/>
                    <a:gd name="connsiteY473" fmla="*/ 302097 h 755236"/>
                    <a:gd name="connsiteX474" fmla="*/ 560865 w 1591877"/>
                    <a:gd name="connsiteY474" fmla="*/ 307716 h 755236"/>
                    <a:gd name="connsiteX475" fmla="*/ 561863 w 1591877"/>
                    <a:gd name="connsiteY475" fmla="*/ 319379 h 755236"/>
                    <a:gd name="connsiteX476" fmla="*/ 562864 w 1591877"/>
                    <a:gd name="connsiteY476" fmla="*/ 331562 h 755236"/>
                    <a:gd name="connsiteX477" fmla="*/ 563866 w 1591877"/>
                    <a:gd name="connsiteY477" fmla="*/ 344203 h 755236"/>
                    <a:gd name="connsiteX478" fmla="*/ 564863 w 1591877"/>
                    <a:gd name="connsiteY478" fmla="*/ 357231 h 755236"/>
                    <a:gd name="connsiteX479" fmla="*/ 565865 w 1591877"/>
                    <a:gd name="connsiteY479" fmla="*/ 370577 h 755236"/>
                    <a:gd name="connsiteX480" fmla="*/ 566866 w 1591877"/>
                    <a:gd name="connsiteY480" fmla="*/ 384164 h 755236"/>
                    <a:gd name="connsiteX481" fmla="*/ 568865 w 1591877"/>
                    <a:gd name="connsiteY481" fmla="*/ 411764 h 755236"/>
                    <a:gd name="connsiteX482" fmla="*/ 570864 w 1591877"/>
                    <a:gd name="connsiteY482" fmla="*/ 439398 h 755236"/>
                    <a:gd name="connsiteX483" fmla="*/ 571865 w 1591877"/>
                    <a:gd name="connsiteY483" fmla="*/ 453025 h 755236"/>
                    <a:gd name="connsiteX484" fmla="*/ 572863 w 1591877"/>
                    <a:gd name="connsiteY484" fmla="*/ 466419 h 755236"/>
                    <a:gd name="connsiteX485" fmla="*/ 573864 w 1591877"/>
                    <a:gd name="connsiteY485" fmla="*/ 479496 h 755236"/>
                    <a:gd name="connsiteX486" fmla="*/ 574866 w 1591877"/>
                    <a:gd name="connsiteY486" fmla="*/ 492176 h 755236"/>
                    <a:gd name="connsiteX487" fmla="*/ 575863 w 1591877"/>
                    <a:gd name="connsiteY487" fmla="*/ 504383 h 755236"/>
                    <a:gd name="connsiteX488" fmla="*/ 576366 w 1591877"/>
                    <a:gd name="connsiteY488" fmla="*/ 510282 h 755236"/>
                    <a:gd name="connsiteX489" fmla="*/ 576865 w 1591877"/>
                    <a:gd name="connsiteY489" fmla="*/ 516036 h 755236"/>
                    <a:gd name="connsiteX490" fmla="*/ 577364 w 1591877"/>
                    <a:gd name="connsiteY490" fmla="*/ 521630 h 755236"/>
                    <a:gd name="connsiteX491" fmla="*/ 577866 w 1591877"/>
                    <a:gd name="connsiteY491" fmla="*/ 527060 h 755236"/>
                    <a:gd name="connsiteX492" fmla="*/ 578365 w 1591877"/>
                    <a:gd name="connsiteY492" fmla="*/ 532314 h 755236"/>
                    <a:gd name="connsiteX493" fmla="*/ 578864 w 1591877"/>
                    <a:gd name="connsiteY493" fmla="*/ 537385 h 755236"/>
                    <a:gd name="connsiteX494" fmla="*/ 579473 w 1591877"/>
                    <a:gd name="connsiteY494" fmla="*/ 543275 h 755236"/>
                    <a:gd name="connsiteX495" fmla="*/ 580078 w 1591877"/>
                    <a:gd name="connsiteY495" fmla="*/ 548867 h 755236"/>
                    <a:gd name="connsiteX496" fmla="*/ 580683 w 1591877"/>
                    <a:gd name="connsiteY496" fmla="*/ 554147 h 755236"/>
                    <a:gd name="connsiteX497" fmla="*/ 581288 w 1591877"/>
                    <a:gd name="connsiteY497" fmla="*/ 559104 h 755236"/>
                    <a:gd name="connsiteX498" fmla="*/ 581897 w 1591877"/>
                    <a:gd name="connsiteY498" fmla="*/ 563721 h 755236"/>
                    <a:gd name="connsiteX499" fmla="*/ 582502 w 1591877"/>
                    <a:gd name="connsiteY499" fmla="*/ 567988 h 755236"/>
                    <a:gd name="connsiteX500" fmla="*/ 582807 w 1591877"/>
                    <a:gd name="connsiteY500" fmla="*/ 569988 h 755236"/>
                    <a:gd name="connsiteX501" fmla="*/ 583108 w 1591877"/>
                    <a:gd name="connsiteY501" fmla="*/ 571894 h 755236"/>
                    <a:gd name="connsiteX502" fmla="*/ 583412 w 1591877"/>
                    <a:gd name="connsiteY502" fmla="*/ 573707 h 755236"/>
                    <a:gd name="connsiteX503" fmla="*/ 583716 w 1591877"/>
                    <a:gd name="connsiteY503" fmla="*/ 575424 h 755236"/>
                    <a:gd name="connsiteX504" fmla="*/ 584017 w 1591877"/>
                    <a:gd name="connsiteY504" fmla="*/ 577047 h 755236"/>
                    <a:gd name="connsiteX505" fmla="*/ 584322 w 1591877"/>
                    <a:gd name="connsiteY505" fmla="*/ 578573 h 755236"/>
                    <a:gd name="connsiteX506" fmla="*/ 584626 w 1591877"/>
                    <a:gd name="connsiteY506" fmla="*/ 579999 h 755236"/>
                    <a:gd name="connsiteX507" fmla="*/ 584927 w 1591877"/>
                    <a:gd name="connsiteY507" fmla="*/ 581327 h 755236"/>
                    <a:gd name="connsiteX508" fmla="*/ 585231 w 1591877"/>
                    <a:gd name="connsiteY508" fmla="*/ 582554 h 755236"/>
                    <a:gd name="connsiteX509" fmla="*/ 585532 w 1591877"/>
                    <a:gd name="connsiteY509" fmla="*/ 583681 h 755236"/>
                    <a:gd name="connsiteX510" fmla="*/ 585836 w 1591877"/>
                    <a:gd name="connsiteY510" fmla="*/ 584703 h 755236"/>
                    <a:gd name="connsiteX511" fmla="*/ 586141 w 1591877"/>
                    <a:gd name="connsiteY511" fmla="*/ 585623 h 755236"/>
                    <a:gd name="connsiteX512" fmla="*/ 586442 w 1591877"/>
                    <a:gd name="connsiteY512" fmla="*/ 586438 h 755236"/>
                    <a:gd name="connsiteX513" fmla="*/ 586746 w 1591877"/>
                    <a:gd name="connsiteY513" fmla="*/ 587149 h 755236"/>
                    <a:gd name="connsiteX514" fmla="*/ 587051 w 1591877"/>
                    <a:gd name="connsiteY514" fmla="*/ 587752 h 755236"/>
                    <a:gd name="connsiteX515" fmla="*/ 587351 w 1591877"/>
                    <a:gd name="connsiteY515" fmla="*/ 588252 h 755236"/>
                    <a:gd name="connsiteX516" fmla="*/ 587505 w 1591877"/>
                    <a:gd name="connsiteY516" fmla="*/ 588461 h 755236"/>
                    <a:gd name="connsiteX517" fmla="*/ 587656 w 1591877"/>
                    <a:gd name="connsiteY517" fmla="*/ 588642 h 755236"/>
                    <a:gd name="connsiteX518" fmla="*/ 587806 w 1591877"/>
                    <a:gd name="connsiteY518" fmla="*/ 588798 h 755236"/>
                    <a:gd name="connsiteX519" fmla="*/ 587883 w 1591877"/>
                    <a:gd name="connsiteY519" fmla="*/ 588864 h 755236"/>
                    <a:gd name="connsiteX520" fmla="*/ 587960 w 1591877"/>
                    <a:gd name="connsiteY520" fmla="*/ 588926 h 755236"/>
                    <a:gd name="connsiteX521" fmla="*/ 588034 w 1591877"/>
                    <a:gd name="connsiteY521" fmla="*/ 588979 h 755236"/>
                    <a:gd name="connsiteX522" fmla="*/ 588111 w 1591877"/>
                    <a:gd name="connsiteY522" fmla="*/ 589027 h 755236"/>
                    <a:gd name="connsiteX523" fmla="*/ 588188 w 1591877"/>
                    <a:gd name="connsiteY523" fmla="*/ 589067 h 755236"/>
                    <a:gd name="connsiteX524" fmla="*/ 588261 w 1591877"/>
                    <a:gd name="connsiteY524" fmla="*/ 589100 h 755236"/>
                    <a:gd name="connsiteX525" fmla="*/ 588338 w 1591877"/>
                    <a:gd name="connsiteY525" fmla="*/ 589126 h 755236"/>
                    <a:gd name="connsiteX526" fmla="*/ 588415 w 1591877"/>
                    <a:gd name="connsiteY526" fmla="*/ 589146 h 755236"/>
                    <a:gd name="connsiteX527" fmla="*/ 588488 w 1591877"/>
                    <a:gd name="connsiteY527" fmla="*/ 589159 h 755236"/>
                    <a:gd name="connsiteX528" fmla="*/ 588565 w 1591877"/>
                    <a:gd name="connsiteY528" fmla="*/ 589166 h 755236"/>
                    <a:gd name="connsiteX529" fmla="*/ 588642 w 1591877"/>
                    <a:gd name="connsiteY529" fmla="*/ 589166 h 755236"/>
                    <a:gd name="connsiteX530" fmla="*/ 588716 w 1591877"/>
                    <a:gd name="connsiteY530" fmla="*/ 589159 h 755236"/>
                    <a:gd name="connsiteX531" fmla="*/ 588793 w 1591877"/>
                    <a:gd name="connsiteY531" fmla="*/ 589144 h 755236"/>
                    <a:gd name="connsiteX532" fmla="*/ 588870 w 1591877"/>
                    <a:gd name="connsiteY532" fmla="*/ 589124 h 755236"/>
                    <a:gd name="connsiteX533" fmla="*/ 588943 w 1591877"/>
                    <a:gd name="connsiteY533" fmla="*/ 589095 h 755236"/>
                    <a:gd name="connsiteX534" fmla="*/ 589020 w 1591877"/>
                    <a:gd name="connsiteY534" fmla="*/ 589060 h 755236"/>
                    <a:gd name="connsiteX535" fmla="*/ 589094 w 1591877"/>
                    <a:gd name="connsiteY535" fmla="*/ 589018 h 755236"/>
                    <a:gd name="connsiteX536" fmla="*/ 589171 w 1591877"/>
                    <a:gd name="connsiteY536" fmla="*/ 588970 h 755236"/>
                    <a:gd name="connsiteX537" fmla="*/ 589248 w 1591877"/>
                    <a:gd name="connsiteY537" fmla="*/ 588915 h 755236"/>
                    <a:gd name="connsiteX538" fmla="*/ 589321 w 1591877"/>
                    <a:gd name="connsiteY538" fmla="*/ 588853 h 755236"/>
                    <a:gd name="connsiteX539" fmla="*/ 589398 w 1591877"/>
                    <a:gd name="connsiteY539" fmla="*/ 588785 h 755236"/>
                    <a:gd name="connsiteX540" fmla="*/ 589475 w 1591877"/>
                    <a:gd name="connsiteY540" fmla="*/ 588708 h 755236"/>
                    <a:gd name="connsiteX541" fmla="*/ 589625 w 1591877"/>
                    <a:gd name="connsiteY541" fmla="*/ 588536 h 755236"/>
                    <a:gd name="connsiteX542" fmla="*/ 589780 w 1591877"/>
                    <a:gd name="connsiteY542" fmla="*/ 588336 h 755236"/>
                    <a:gd name="connsiteX543" fmla="*/ 589930 w 1591877"/>
                    <a:gd name="connsiteY543" fmla="*/ 588107 h 755236"/>
                    <a:gd name="connsiteX544" fmla="*/ 590080 w 1591877"/>
                    <a:gd name="connsiteY544" fmla="*/ 587851 h 755236"/>
                    <a:gd name="connsiteX545" fmla="*/ 590385 w 1591877"/>
                    <a:gd name="connsiteY545" fmla="*/ 587259 h 755236"/>
                    <a:gd name="connsiteX546" fmla="*/ 590685 w 1591877"/>
                    <a:gd name="connsiteY546" fmla="*/ 586554 h 755236"/>
                    <a:gd name="connsiteX547" fmla="*/ 590990 w 1591877"/>
                    <a:gd name="connsiteY547" fmla="*/ 585740 h 755236"/>
                    <a:gd name="connsiteX548" fmla="*/ 591294 w 1591877"/>
                    <a:gd name="connsiteY548" fmla="*/ 584815 h 755236"/>
                    <a:gd name="connsiteX549" fmla="*/ 591595 w 1591877"/>
                    <a:gd name="connsiteY549" fmla="*/ 583780 h 755236"/>
                    <a:gd name="connsiteX550" fmla="*/ 591900 w 1591877"/>
                    <a:gd name="connsiteY550" fmla="*/ 582635 h 755236"/>
                    <a:gd name="connsiteX551" fmla="*/ 592204 w 1591877"/>
                    <a:gd name="connsiteY551" fmla="*/ 581378 h 755236"/>
                    <a:gd name="connsiteX552" fmla="*/ 592505 w 1591877"/>
                    <a:gd name="connsiteY552" fmla="*/ 580013 h 755236"/>
                    <a:gd name="connsiteX553" fmla="*/ 592809 w 1591877"/>
                    <a:gd name="connsiteY553" fmla="*/ 578537 h 755236"/>
                    <a:gd name="connsiteX554" fmla="*/ 593114 w 1591877"/>
                    <a:gd name="connsiteY554" fmla="*/ 576954 h 755236"/>
                    <a:gd name="connsiteX555" fmla="*/ 593414 w 1591877"/>
                    <a:gd name="connsiteY555" fmla="*/ 575263 h 755236"/>
                    <a:gd name="connsiteX556" fmla="*/ 593719 w 1591877"/>
                    <a:gd name="connsiteY556" fmla="*/ 573462 h 755236"/>
                    <a:gd name="connsiteX557" fmla="*/ 594023 w 1591877"/>
                    <a:gd name="connsiteY557" fmla="*/ 571555 h 755236"/>
                    <a:gd name="connsiteX558" fmla="*/ 594324 w 1591877"/>
                    <a:gd name="connsiteY558" fmla="*/ 569541 h 755236"/>
                    <a:gd name="connsiteX559" fmla="*/ 594628 w 1591877"/>
                    <a:gd name="connsiteY559" fmla="*/ 567420 h 755236"/>
                    <a:gd name="connsiteX560" fmla="*/ 594933 w 1591877"/>
                    <a:gd name="connsiteY560" fmla="*/ 565194 h 755236"/>
                    <a:gd name="connsiteX561" fmla="*/ 595234 w 1591877"/>
                    <a:gd name="connsiteY561" fmla="*/ 562865 h 755236"/>
                    <a:gd name="connsiteX562" fmla="*/ 595538 w 1591877"/>
                    <a:gd name="connsiteY562" fmla="*/ 560432 h 755236"/>
                    <a:gd name="connsiteX563" fmla="*/ 595839 w 1591877"/>
                    <a:gd name="connsiteY563" fmla="*/ 557895 h 755236"/>
                    <a:gd name="connsiteX564" fmla="*/ 596143 w 1591877"/>
                    <a:gd name="connsiteY564" fmla="*/ 555257 h 755236"/>
                    <a:gd name="connsiteX565" fmla="*/ 596448 w 1591877"/>
                    <a:gd name="connsiteY565" fmla="*/ 552518 h 755236"/>
                    <a:gd name="connsiteX566" fmla="*/ 596749 w 1591877"/>
                    <a:gd name="connsiteY566" fmla="*/ 549682 h 755236"/>
                    <a:gd name="connsiteX567" fmla="*/ 597053 w 1591877"/>
                    <a:gd name="connsiteY567" fmla="*/ 546745 h 755236"/>
                    <a:gd name="connsiteX568" fmla="*/ 597357 w 1591877"/>
                    <a:gd name="connsiteY568" fmla="*/ 543713 h 755236"/>
                    <a:gd name="connsiteX569" fmla="*/ 597658 w 1591877"/>
                    <a:gd name="connsiteY569" fmla="*/ 540584 h 755236"/>
                    <a:gd name="connsiteX570" fmla="*/ 597963 w 1591877"/>
                    <a:gd name="connsiteY570" fmla="*/ 537361 h 755236"/>
                    <a:gd name="connsiteX571" fmla="*/ 598267 w 1591877"/>
                    <a:gd name="connsiteY571" fmla="*/ 534044 h 755236"/>
                    <a:gd name="connsiteX572" fmla="*/ 598568 w 1591877"/>
                    <a:gd name="connsiteY572" fmla="*/ 530636 h 755236"/>
                    <a:gd name="connsiteX573" fmla="*/ 598872 w 1591877"/>
                    <a:gd name="connsiteY573" fmla="*/ 527137 h 755236"/>
                    <a:gd name="connsiteX574" fmla="*/ 599477 w 1591877"/>
                    <a:gd name="connsiteY574" fmla="*/ 519880 h 755236"/>
                    <a:gd name="connsiteX575" fmla="*/ 600086 w 1591877"/>
                    <a:gd name="connsiteY575" fmla="*/ 512279 h 755236"/>
                    <a:gd name="connsiteX576" fmla="*/ 600692 w 1591877"/>
                    <a:gd name="connsiteY576" fmla="*/ 504352 h 755236"/>
                    <a:gd name="connsiteX577" fmla="*/ 601297 w 1591877"/>
                    <a:gd name="connsiteY577" fmla="*/ 496113 h 755236"/>
                    <a:gd name="connsiteX578" fmla="*/ 601902 w 1591877"/>
                    <a:gd name="connsiteY578" fmla="*/ 487579 h 755236"/>
                    <a:gd name="connsiteX579" fmla="*/ 602511 w 1591877"/>
                    <a:gd name="connsiteY579" fmla="*/ 478763 h 755236"/>
                    <a:gd name="connsiteX580" fmla="*/ 603116 w 1591877"/>
                    <a:gd name="connsiteY580" fmla="*/ 469684 h 755236"/>
                    <a:gd name="connsiteX581" fmla="*/ 603721 w 1591877"/>
                    <a:gd name="connsiteY581" fmla="*/ 460359 h 755236"/>
                    <a:gd name="connsiteX582" fmla="*/ 604326 w 1591877"/>
                    <a:gd name="connsiteY582" fmla="*/ 450808 h 755236"/>
                    <a:gd name="connsiteX583" fmla="*/ 604935 w 1591877"/>
                    <a:gd name="connsiteY583" fmla="*/ 441047 h 755236"/>
                    <a:gd name="connsiteX584" fmla="*/ 605541 w 1591877"/>
                    <a:gd name="connsiteY584" fmla="*/ 431099 h 755236"/>
                    <a:gd name="connsiteX585" fmla="*/ 606755 w 1591877"/>
                    <a:gd name="connsiteY585" fmla="*/ 410714 h 755236"/>
                    <a:gd name="connsiteX586" fmla="*/ 607965 w 1591877"/>
                    <a:gd name="connsiteY586" fmla="*/ 389821 h 755236"/>
                    <a:gd name="connsiteX587" fmla="*/ 610390 w 1591877"/>
                    <a:gd name="connsiteY587" fmla="*/ 347202 h 755236"/>
                    <a:gd name="connsiteX588" fmla="*/ 611604 w 1591877"/>
                    <a:gd name="connsiteY588" fmla="*/ 325837 h 755236"/>
                    <a:gd name="connsiteX589" fmla="*/ 612818 w 1591877"/>
                    <a:gd name="connsiteY589" fmla="*/ 304675 h 755236"/>
                    <a:gd name="connsiteX590" fmla="*/ 614028 w 1591877"/>
                    <a:gd name="connsiteY590" fmla="*/ 283905 h 755236"/>
                    <a:gd name="connsiteX591" fmla="*/ 614633 w 1591877"/>
                    <a:gd name="connsiteY591" fmla="*/ 273721 h 755236"/>
                    <a:gd name="connsiteX592" fmla="*/ 615242 w 1591877"/>
                    <a:gd name="connsiteY592" fmla="*/ 263705 h 755236"/>
                    <a:gd name="connsiteX593" fmla="*/ 615847 w 1591877"/>
                    <a:gd name="connsiteY593" fmla="*/ 253876 h 755236"/>
                    <a:gd name="connsiteX594" fmla="*/ 616453 w 1591877"/>
                    <a:gd name="connsiteY594" fmla="*/ 244258 h 755236"/>
                    <a:gd name="connsiteX595" fmla="*/ 617061 w 1591877"/>
                    <a:gd name="connsiteY595" fmla="*/ 234872 h 755236"/>
                    <a:gd name="connsiteX596" fmla="*/ 617667 w 1591877"/>
                    <a:gd name="connsiteY596" fmla="*/ 225741 h 755236"/>
                    <a:gd name="connsiteX597" fmla="*/ 618191 w 1591877"/>
                    <a:gd name="connsiteY597" fmla="*/ 218063 h 755236"/>
                    <a:gd name="connsiteX598" fmla="*/ 618716 w 1591877"/>
                    <a:gd name="connsiteY598" fmla="*/ 210605 h 755236"/>
                    <a:gd name="connsiteX599" fmla="*/ 619240 w 1591877"/>
                    <a:gd name="connsiteY599" fmla="*/ 203379 h 755236"/>
                    <a:gd name="connsiteX600" fmla="*/ 619765 w 1591877"/>
                    <a:gd name="connsiteY600" fmla="*/ 196399 h 755236"/>
                    <a:gd name="connsiteX601" fmla="*/ 620289 w 1591877"/>
                    <a:gd name="connsiteY601" fmla="*/ 189674 h 755236"/>
                    <a:gd name="connsiteX602" fmla="*/ 620814 w 1591877"/>
                    <a:gd name="connsiteY602" fmla="*/ 183219 h 755236"/>
                    <a:gd name="connsiteX603" fmla="*/ 621338 w 1591877"/>
                    <a:gd name="connsiteY603" fmla="*/ 177045 h 755236"/>
                    <a:gd name="connsiteX604" fmla="*/ 621859 w 1591877"/>
                    <a:gd name="connsiteY604" fmla="*/ 171161 h 755236"/>
                    <a:gd name="connsiteX605" fmla="*/ 622387 w 1591877"/>
                    <a:gd name="connsiteY605" fmla="*/ 165582 h 755236"/>
                    <a:gd name="connsiteX606" fmla="*/ 622648 w 1591877"/>
                    <a:gd name="connsiteY606" fmla="*/ 162911 h 755236"/>
                    <a:gd name="connsiteX607" fmla="*/ 622908 w 1591877"/>
                    <a:gd name="connsiteY607" fmla="*/ 160317 h 755236"/>
                    <a:gd name="connsiteX608" fmla="*/ 623172 w 1591877"/>
                    <a:gd name="connsiteY608" fmla="*/ 157805 h 755236"/>
                    <a:gd name="connsiteX609" fmla="*/ 623433 w 1591877"/>
                    <a:gd name="connsiteY609" fmla="*/ 155374 h 755236"/>
                    <a:gd name="connsiteX610" fmla="*/ 623697 w 1591877"/>
                    <a:gd name="connsiteY610" fmla="*/ 153027 h 755236"/>
                    <a:gd name="connsiteX611" fmla="*/ 623957 w 1591877"/>
                    <a:gd name="connsiteY611" fmla="*/ 150766 h 755236"/>
                    <a:gd name="connsiteX612" fmla="*/ 624221 w 1591877"/>
                    <a:gd name="connsiteY612" fmla="*/ 148589 h 755236"/>
                    <a:gd name="connsiteX613" fmla="*/ 624482 w 1591877"/>
                    <a:gd name="connsiteY613" fmla="*/ 146499 h 755236"/>
                    <a:gd name="connsiteX614" fmla="*/ 624746 w 1591877"/>
                    <a:gd name="connsiteY614" fmla="*/ 144496 h 755236"/>
                    <a:gd name="connsiteX615" fmla="*/ 625006 w 1591877"/>
                    <a:gd name="connsiteY615" fmla="*/ 142583 h 755236"/>
                    <a:gd name="connsiteX616" fmla="*/ 625270 w 1591877"/>
                    <a:gd name="connsiteY616" fmla="*/ 140759 h 755236"/>
                    <a:gd name="connsiteX617" fmla="*/ 625531 w 1591877"/>
                    <a:gd name="connsiteY617" fmla="*/ 139025 h 755236"/>
                    <a:gd name="connsiteX618" fmla="*/ 625795 w 1591877"/>
                    <a:gd name="connsiteY618" fmla="*/ 137383 h 755236"/>
                    <a:gd name="connsiteX619" fmla="*/ 626055 w 1591877"/>
                    <a:gd name="connsiteY619" fmla="*/ 135834 h 755236"/>
                    <a:gd name="connsiteX620" fmla="*/ 626319 w 1591877"/>
                    <a:gd name="connsiteY620" fmla="*/ 134378 h 755236"/>
                    <a:gd name="connsiteX621" fmla="*/ 626580 w 1591877"/>
                    <a:gd name="connsiteY621" fmla="*/ 133016 h 755236"/>
                    <a:gd name="connsiteX622" fmla="*/ 626840 w 1591877"/>
                    <a:gd name="connsiteY622" fmla="*/ 131749 h 755236"/>
                    <a:gd name="connsiteX623" fmla="*/ 627104 w 1591877"/>
                    <a:gd name="connsiteY623" fmla="*/ 130577 h 755236"/>
                    <a:gd name="connsiteX624" fmla="*/ 627368 w 1591877"/>
                    <a:gd name="connsiteY624" fmla="*/ 129503 h 755236"/>
                    <a:gd name="connsiteX625" fmla="*/ 627629 w 1591877"/>
                    <a:gd name="connsiteY625" fmla="*/ 128524 h 755236"/>
                    <a:gd name="connsiteX626" fmla="*/ 627889 w 1591877"/>
                    <a:gd name="connsiteY626" fmla="*/ 127644 h 755236"/>
                    <a:gd name="connsiteX627" fmla="*/ 628153 w 1591877"/>
                    <a:gd name="connsiteY627" fmla="*/ 126862 h 755236"/>
                    <a:gd name="connsiteX628" fmla="*/ 628414 w 1591877"/>
                    <a:gd name="connsiteY628" fmla="*/ 126179 h 755236"/>
                    <a:gd name="connsiteX629" fmla="*/ 628678 w 1591877"/>
                    <a:gd name="connsiteY629" fmla="*/ 125595 h 755236"/>
                    <a:gd name="connsiteX630" fmla="*/ 628938 w 1591877"/>
                    <a:gd name="connsiteY630" fmla="*/ 125110 h 755236"/>
                    <a:gd name="connsiteX631" fmla="*/ 629070 w 1591877"/>
                    <a:gd name="connsiteY631" fmla="*/ 124906 h 755236"/>
                    <a:gd name="connsiteX632" fmla="*/ 629202 w 1591877"/>
                    <a:gd name="connsiteY632" fmla="*/ 124726 h 755236"/>
                    <a:gd name="connsiteX633" fmla="*/ 629331 w 1591877"/>
                    <a:gd name="connsiteY633" fmla="*/ 124572 h 755236"/>
                    <a:gd name="connsiteX634" fmla="*/ 629397 w 1591877"/>
                    <a:gd name="connsiteY634" fmla="*/ 124505 h 755236"/>
                    <a:gd name="connsiteX635" fmla="*/ 629463 w 1591877"/>
                    <a:gd name="connsiteY635" fmla="*/ 124443 h 755236"/>
                    <a:gd name="connsiteX636" fmla="*/ 629529 w 1591877"/>
                    <a:gd name="connsiteY636" fmla="*/ 124388 h 755236"/>
                    <a:gd name="connsiteX637" fmla="*/ 629595 w 1591877"/>
                    <a:gd name="connsiteY637" fmla="*/ 124339 h 755236"/>
                    <a:gd name="connsiteX638" fmla="*/ 629661 w 1591877"/>
                    <a:gd name="connsiteY638" fmla="*/ 124297 h 755236"/>
                    <a:gd name="connsiteX639" fmla="*/ 629727 w 1591877"/>
                    <a:gd name="connsiteY639" fmla="*/ 124261 h 755236"/>
                    <a:gd name="connsiteX640" fmla="*/ 629793 w 1591877"/>
                    <a:gd name="connsiteY640" fmla="*/ 124231 h 755236"/>
                    <a:gd name="connsiteX641" fmla="*/ 629855 w 1591877"/>
                    <a:gd name="connsiteY641" fmla="*/ 124208 h 755236"/>
                    <a:gd name="connsiteX642" fmla="*/ 629921 w 1591877"/>
                    <a:gd name="connsiteY642" fmla="*/ 124191 h 755236"/>
                    <a:gd name="connsiteX643" fmla="*/ 629987 w 1591877"/>
                    <a:gd name="connsiteY643" fmla="*/ 124180 h 755236"/>
                    <a:gd name="connsiteX644" fmla="*/ 630053 w 1591877"/>
                    <a:gd name="connsiteY644" fmla="*/ 124175 h 755236"/>
                    <a:gd name="connsiteX645" fmla="*/ 630119 w 1591877"/>
                    <a:gd name="connsiteY645" fmla="*/ 124177 h 755236"/>
                    <a:gd name="connsiteX646" fmla="*/ 630185 w 1591877"/>
                    <a:gd name="connsiteY646" fmla="*/ 124186 h 755236"/>
                    <a:gd name="connsiteX647" fmla="*/ 630251 w 1591877"/>
                    <a:gd name="connsiteY647" fmla="*/ 124200 h 755236"/>
                    <a:gd name="connsiteX648" fmla="*/ 630317 w 1591877"/>
                    <a:gd name="connsiteY648" fmla="*/ 124221 h 755236"/>
                    <a:gd name="connsiteX649" fmla="*/ 630380 w 1591877"/>
                    <a:gd name="connsiteY649" fmla="*/ 124249 h 755236"/>
                    <a:gd name="connsiteX650" fmla="*/ 630446 w 1591877"/>
                    <a:gd name="connsiteY650" fmla="*/ 124283 h 755236"/>
                    <a:gd name="connsiteX651" fmla="*/ 630512 w 1591877"/>
                    <a:gd name="connsiteY651" fmla="*/ 124323 h 755236"/>
                    <a:gd name="connsiteX652" fmla="*/ 630578 w 1591877"/>
                    <a:gd name="connsiteY652" fmla="*/ 124369 h 755236"/>
                    <a:gd name="connsiteX653" fmla="*/ 630644 w 1591877"/>
                    <a:gd name="connsiteY653" fmla="*/ 124422 h 755236"/>
                    <a:gd name="connsiteX654" fmla="*/ 630710 w 1591877"/>
                    <a:gd name="connsiteY654" fmla="*/ 124482 h 755236"/>
                    <a:gd name="connsiteX655" fmla="*/ 630776 w 1591877"/>
                    <a:gd name="connsiteY655" fmla="*/ 124547 h 755236"/>
                    <a:gd name="connsiteX656" fmla="*/ 630904 w 1591877"/>
                    <a:gd name="connsiteY656" fmla="*/ 124698 h 755236"/>
                    <a:gd name="connsiteX657" fmla="*/ 631036 w 1591877"/>
                    <a:gd name="connsiteY657" fmla="*/ 124874 h 755236"/>
                    <a:gd name="connsiteX658" fmla="*/ 631168 w 1591877"/>
                    <a:gd name="connsiteY658" fmla="*/ 125076 h 755236"/>
                    <a:gd name="connsiteX659" fmla="*/ 631297 w 1591877"/>
                    <a:gd name="connsiteY659" fmla="*/ 125303 h 755236"/>
                    <a:gd name="connsiteX660" fmla="*/ 631561 w 1591877"/>
                    <a:gd name="connsiteY660" fmla="*/ 125835 h 755236"/>
                    <a:gd name="connsiteX661" fmla="*/ 631825 w 1591877"/>
                    <a:gd name="connsiteY661" fmla="*/ 126469 h 755236"/>
                    <a:gd name="connsiteX662" fmla="*/ 632085 w 1591877"/>
                    <a:gd name="connsiteY662" fmla="*/ 127205 h 755236"/>
                    <a:gd name="connsiteX663" fmla="*/ 632346 w 1591877"/>
                    <a:gd name="connsiteY663" fmla="*/ 128044 h 755236"/>
                    <a:gd name="connsiteX664" fmla="*/ 632610 w 1591877"/>
                    <a:gd name="connsiteY664" fmla="*/ 128985 h 755236"/>
                    <a:gd name="connsiteX665" fmla="*/ 632870 w 1591877"/>
                    <a:gd name="connsiteY665" fmla="*/ 130028 h 755236"/>
                    <a:gd name="connsiteX666" fmla="*/ 633134 w 1591877"/>
                    <a:gd name="connsiteY666" fmla="*/ 131173 h 755236"/>
                    <a:gd name="connsiteX667" fmla="*/ 633395 w 1591877"/>
                    <a:gd name="connsiteY667" fmla="*/ 132420 h 755236"/>
                    <a:gd name="connsiteX668" fmla="*/ 633659 w 1591877"/>
                    <a:gd name="connsiteY668" fmla="*/ 133769 h 755236"/>
                    <a:gd name="connsiteX669" fmla="*/ 633919 w 1591877"/>
                    <a:gd name="connsiteY669" fmla="*/ 135219 h 755236"/>
                    <a:gd name="connsiteX670" fmla="*/ 634183 w 1591877"/>
                    <a:gd name="connsiteY670" fmla="*/ 136770 h 755236"/>
                    <a:gd name="connsiteX671" fmla="*/ 634444 w 1591877"/>
                    <a:gd name="connsiteY671" fmla="*/ 138421 h 755236"/>
                    <a:gd name="connsiteX672" fmla="*/ 634708 w 1591877"/>
                    <a:gd name="connsiteY672" fmla="*/ 140173 h 755236"/>
                    <a:gd name="connsiteX673" fmla="*/ 634968 w 1591877"/>
                    <a:gd name="connsiteY673" fmla="*/ 142024 h 755236"/>
                    <a:gd name="connsiteX674" fmla="*/ 635232 w 1591877"/>
                    <a:gd name="connsiteY674" fmla="*/ 143975 h 755236"/>
                    <a:gd name="connsiteX675" fmla="*/ 635493 w 1591877"/>
                    <a:gd name="connsiteY675" fmla="*/ 146024 h 755236"/>
                    <a:gd name="connsiteX676" fmla="*/ 635757 w 1591877"/>
                    <a:gd name="connsiteY676" fmla="*/ 148171 h 755236"/>
                    <a:gd name="connsiteX677" fmla="*/ 636017 w 1591877"/>
                    <a:gd name="connsiteY677" fmla="*/ 150416 h 755236"/>
                    <a:gd name="connsiteX678" fmla="*/ 636278 w 1591877"/>
                    <a:gd name="connsiteY678" fmla="*/ 152756 h 755236"/>
                    <a:gd name="connsiteX679" fmla="*/ 636542 w 1591877"/>
                    <a:gd name="connsiteY679" fmla="*/ 155193 h 755236"/>
                    <a:gd name="connsiteX680" fmla="*/ 636806 w 1591877"/>
                    <a:gd name="connsiteY680" fmla="*/ 157728 h 755236"/>
                    <a:gd name="connsiteX681" fmla="*/ 637066 w 1591877"/>
                    <a:gd name="connsiteY681" fmla="*/ 160354 h 755236"/>
                    <a:gd name="connsiteX682" fmla="*/ 637327 w 1591877"/>
                    <a:gd name="connsiteY682" fmla="*/ 163076 h 755236"/>
                    <a:gd name="connsiteX683" fmla="*/ 637591 w 1591877"/>
                    <a:gd name="connsiteY683" fmla="*/ 165890 h 755236"/>
                    <a:gd name="connsiteX684" fmla="*/ 637851 w 1591877"/>
                    <a:gd name="connsiteY684" fmla="*/ 168796 h 755236"/>
                    <a:gd name="connsiteX685" fmla="*/ 638115 w 1591877"/>
                    <a:gd name="connsiteY685" fmla="*/ 171793 h 755236"/>
                    <a:gd name="connsiteX686" fmla="*/ 638376 w 1591877"/>
                    <a:gd name="connsiteY686" fmla="*/ 174880 h 755236"/>
                    <a:gd name="connsiteX687" fmla="*/ 638640 w 1591877"/>
                    <a:gd name="connsiteY687" fmla="*/ 178055 h 755236"/>
                    <a:gd name="connsiteX688" fmla="*/ 638900 w 1591877"/>
                    <a:gd name="connsiteY688" fmla="*/ 181321 h 755236"/>
                    <a:gd name="connsiteX689" fmla="*/ 639164 w 1591877"/>
                    <a:gd name="connsiteY689" fmla="*/ 184670 h 755236"/>
                    <a:gd name="connsiteX690" fmla="*/ 639425 w 1591877"/>
                    <a:gd name="connsiteY690" fmla="*/ 188107 h 755236"/>
                    <a:gd name="connsiteX691" fmla="*/ 639689 w 1591877"/>
                    <a:gd name="connsiteY691" fmla="*/ 191627 h 755236"/>
                    <a:gd name="connsiteX692" fmla="*/ 639949 w 1591877"/>
                    <a:gd name="connsiteY692" fmla="*/ 195232 h 755236"/>
                    <a:gd name="connsiteX693" fmla="*/ 640213 w 1591877"/>
                    <a:gd name="connsiteY693" fmla="*/ 198920 h 755236"/>
                    <a:gd name="connsiteX694" fmla="*/ 640474 w 1591877"/>
                    <a:gd name="connsiteY694" fmla="*/ 202687 h 755236"/>
                    <a:gd name="connsiteX695" fmla="*/ 640738 w 1591877"/>
                    <a:gd name="connsiteY695" fmla="*/ 206534 h 755236"/>
                    <a:gd name="connsiteX696" fmla="*/ 641259 w 1591877"/>
                    <a:gd name="connsiteY696" fmla="*/ 214461 h 755236"/>
                    <a:gd name="connsiteX697" fmla="*/ 641783 w 1591877"/>
                    <a:gd name="connsiteY697" fmla="*/ 222689 h 755236"/>
                    <a:gd name="connsiteX698" fmla="*/ 642308 w 1591877"/>
                    <a:gd name="connsiteY698" fmla="*/ 231208 h 755236"/>
                    <a:gd name="connsiteX699" fmla="*/ 642832 w 1591877"/>
                    <a:gd name="connsiteY699" fmla="*/ 240004 h 755236"/>
                    <a:gd name="connsiteX700" fmla="*/ 643357 w 1591877"/>
                    <a:gd name="connsiteY700" fmla="*/ 249065 h 755236"/>
                    <a:gd name="connsiteX701" fmla="*/ 643881 w 1591877"/>
                    <a:gd name="connsiteY701" fmla="*/ 258377 h 755236"/>
                    <a:gd name="connsiteX702" fmla="*/ 644406 w 1591877"/>
                    <a:gd name="connsiteY702" fmla="*/ 267928 h 755236"/>
                    <a:gd name="connsiteX703" fmla="*/ 644930 w 1591877"/>
                    <a:gd name="connsiteY703" fmla="*/ 277702 h 755236"/>
                    <a:gd name="connsiteX704" fmla="*/ 645455 w 1591877"/>
                    <a:gd name="connsiteY704" fmla="*/ 287686 h 755236"/>
                    <a:gd name="connsiteX705" fmla="*/ 645979 w 1591877"/>
                    <a:gd name="connsiteY705" fmla="*/ 297863 h 755236"/>
                    <a:gd name="connsiteX706" fmla="*/ 646504 w 1591877"/>
                    <a:gd name="connsiteY706" fmla="*/ 308218 h 755236"/>
                    <a:gd name="connsiteX707" fmla="*/ 647028 w 1591877"/>
                    <a:gd name="connsiteY707" fmla="*/ 318736 h 755236"/>
                    <a:gd name="connsiteX708" fmla="*/ 648077 w 1591877"/>
                    <a:gd name="connsiteY708" fmla="*/ 340198 h 755236"/>
                    <a:gd name="connsiteX709" fmla="*/ 649126 w 1591877"/>
                    <a:gd name="connsiteY709" fmla="*/ 362117 h 755236"/>
                    <a:gd name="connsiteX710" fmla="*/ 650175 w 1591877"/>
                    <a:gd name="connsiteY710" fmla="*/ 384356 h 755236"/>
                    <a:gd name="connsiteX711" fmla="*/ 651225 w 1591877"/>
                    <a:gd name="connsiteY711" fmla="*/ 406775 h 755236"/>
                    <a:gd name="connsiteX712" fmla="*/ 652413 w 1591877"/>
                    <a:gd name="connsiteY712" fmla="*/ 432255 h 755236"/>
                    <a:gd name="connsiteX713" fmla="*/ 653601 w 1591877"/>
                    <a:gd name="connsiteY713" fmla="*/ 457578 h 755236"/>
                    <a:gd name="connsiteX714" fmla="*/ 654793 w 1591877"/>
                    <a:gd name="connsiteY714" fmla="*/ 482532 h 755236"/>
                    <a:gd name="connsiteX715" fmla="*/ 655388 w 1591877"/>
                    <a:gd name="connsiteY715" fmla="*/ 494807 h 755236"/>
                    <a:gd name="connsiteX716" fmla="*/ 655982 w 1591877"/>
                    <a:gd name="connsiteY716" fmla="*/ 506909 h 755236"/>
                    <a:gd name="connsiteX717" fmla="*/ 656576 w 1591877"/>
                    <a:gd name="connsiteY717" fmla="*/ 518816 h 755236"/>
                    <a:gd name="connsiteX718" fmla="*/ 657174 w 1591877"/>
                    <a:gd name="connsiteY718" fmla="*/ 530504 h 755236"/>
                    <a:gd name="connsiteX719" fmla="*/ 657768 w 1591877"/>
                    <a:gd name="connsiteY719" fmla="*/ 541943 h 755236"/>
                    <a:gd name="connsiteX720" fmla="*/ 658362 w 1591877"/>
                    <a:gd name="connsiteY720" fmla="*/ 553113 h 755236"/>
                    <a:gd name="connsiteX721" fmla="*/ 658956 w 1591877"/>
                    <a:gd name="connsiteY721" fmla="*/ 563988 h 755236"/>
                    <a:gd name="connsiteX722" fmla="*/ 659551 w 1591877"/>
                    <a:gd name="connsiteY722" fmla="*/ 574541 h 755236"/>
                    <a:gd name="connsiteX723" fmla="*/ 659851 w 1591877"/>
                    <a:gd name="connsiteY723" fmla="*/ 579693 h 755236"/>
                    <a:gd name="connsiteX724" fmla="*/ 660149 w 1591877"/>
                    <a:gd name="connsiteY724" fmla="*/ 584755 h 755236"/>
                    <a:gd name="connsiteX725" fmla="*/ 660446 w 1591877"/>
                    <a:gd name="connsiteY725" fmla="*/ 589727 h 755236"/>
                    <a:gd name="connsiteX726" fmla="*/ 660743 w 1591877"/>
                    <a:gd name="connsiteY726" fmla="*/ 594604 h 755236"/>
                    <a:gd name="connsiteX727" fmla="*/ 661040 w 1591877"/>
                    <a:gd name="connsiteY727" fmla="*/ 599385 h 755236"/>
                    <a:gd name="connsiteX728" fmla="*/ 661337 w 1591877"/>
                    <a:gd name="connsiteY728" fmla="*/ 604068 h 755236"/>
                    <a:gd name="connsiteX729" fmla="*/ 661634 w 1591877"/>
                    <a:gd name="connsiteY729" fmla="*/ 608648 h 755236"/>
                    <a:gd name="connsiteX730" fmla="*/ 661931 w 1591877"/>
                    <a:gd name="connsiteY730" fmla="*/ 613122 h 755236"/>
                    <a:gd name="connsiteX731" fmla="*/ 662228 w 1591877"/>
                    <a:gd name="connsiteY731" fmla="*/ 617490 h 755236"/>
                    <a:gd name="connsiteX732" fmla="*/ 662529 w 1591877"/>
                    <a:gd name="connsiteY732" fmla="*/ 621751 h 755236"/>
                    <a:gd name="connsiteX733" fmla="*/ 662826 w 1591877"/>
                    <a:gd name="connsiteY733" fmla="*/ 625897 h 755236"/>
                    <a:gd name="connsiteX734" fmla="*/ 663123 w 1591877"/>
                    <a:gd name="connsiteY734" fmla="*/ 629931 h 755236"/>
                    <a:gd name="connsiteX735" fmla="*/ 663420 w 1591877"/>
                    <a:gd name="connsiteY735" fmla="*/ 633848 h 755236"/>
                    <a:gd name="connsiteX736" fmla="*/ 663717 w 1591877"/>
                    <a:gd name="connsiteY736" fmla="*/ 637644 h 755236"/>
                    <a:gd name="connsiteX737" fmla="*/ 664015 w 1591877"/>
                    <a:gd name="connsiteY737" fmla="*/ 641321 h 755236"/>
                    <a:gd name="connsiteX738" fmla="*/ 664312 w 1591877"/>
                    <a:gd name="connsiteY738" fmla="*/ 644875 h 755236"/>
                    <a:gd name="connsiteX739" fmla="*/ 664609 w 1591877"/>
                    <a:gd name="connsiteY739" fmla="*/ 648303 h 755236"/>
                    <a:gd name="connsiteX740" fmla="*/ 664909 w 1591877"/>
                    <a:gd name="connsiteY740" fmla="*/ 651604 h 755236"/>
                    <a:gd name="connsiteX741" fmla="*/ 665207 w 1591877"/>
                    <a:gd name="connsiteY741" fmla="*/ 654774 h 755236"/>
                    <a:gd name="connsiteX742" fmla="*/ 665504 w 1591877"/>
                    <a:gd name="connsiteY742" fmla="*/ 657813 h 755236"/>
                    <a:gd name="connsiteX743" fmla="*/ 665801 w 1591877"/>
                    <a:gd name="connsiteY743" fmla="*/ 660722 h 755236"/>
                    <a:gd name="connsiteX744" fmla="*/ 666098 w 1591877"/>
                    <a:gd name="connsiteY744" fmla="*/ 663494 h 755236"/>
                    <a:gd name="connsiteX745" fmla="*/ 666395 w 1591877"/>
                    <a:gd name="connsiteY745" fmla="*/ 666129 h 755236"/>
                    <a:gd name="connsiteX746" fmla="*/ 666692 w 1591877"/>
                    <a:gd name="connsiteY746" fmla="*/ 668626 h 755236"/>
                    <a:gd name="connsiteX747" fmla="*/ 666989 w 1591877"/>
                    <a:gd name="connsiteY747" fmla="*/ 670984 h 755236"/>
                    <a:gd name="connsiteX748" fmla="*/ 667286 w 1591877"/>
                    <a:gd name="connsiteY748" fmla="*/ 673200 h 755236"/>
                    <a:gd name="connsiteX749" fmla="*/ 667587 w 1591877"/>
                    <a:gd name="connsiteY749" fmla="*/ 675274 h 755236"/>
                    <a:gd name="connsiteX750" fmla="*/ 667884 w 1591877"/>
                    <a:gd name="connsiteY750" fmla="*/ 677202 h 755236"/>
                    <a:gd name="connsiteX751" fmla="*/ 668181 w 1591877"/>
                    <a:gd name="connsiteY751" fmla="*/ 678988 h 755236"/>
                    <a:gd name="connsiteX752" fmla="*/ 668478 w 1591877"/>
                    <a:gd name="connsiteY752" fmla="*/ 680626 h 755236"/>
                    <a:gd name="connsiteX753" fmla="*/ 668775 w 1591877"/>
                    <a:gd name="connsiteY753" fmla="*/ 682115 h 755236"/>
                    <a:gd name="connsiteX754" fmla="*/ 669073 w 1591877"/>
                    <a:gd name="connsiteY754" fmla="*/ 683456 h 755236"/>
                    <a:gd name="connsiteX755" fmla="*/ 669370 w 1591877"/>
                    <a:gd name="connsiteY755" fmla="*/ 684647 h 755236"/>
                    <a:gd name="connsiteX756" fmla="*/ 669667 w 1591877"/>
                    <a:gd name="connsiteY756" fmla="*/ 685686 h 755236"/>
                    <a:gd name="connsiteX757" fmla="*/ 669964 w 1591877"/>
                    <a:gd name="connsiteY757" fmla="*/ 686576 h 755236"/>
                    <a:gd name="connsiteX758" fmla="*/ 670261 w 1591877"/>
                    <a:gd name="connsiteY758" fmla="*/ 687311 h 755236"/>
                    <a:gd name="connsiteX759" fmla="*/ 670411 w 1591877"/>
                    <a:gd name="connsiteY759" fmla="*/ 687622 h 755236"/>
                    <a:gd name="connsiteX760" fmla="*/ 670562 w 1591877"/>
                    <a:gd name="connsiteY760" fmla="*/ 687895 h 755236"/>
                    <a:gd name="connsiteX761" fmla="*/ 670708 w 1591877"/>
                    <a:gd name="connsiteY761" fmla="*/ 688128 h 755236"/>
                    <a:gd name="connsiteX762" fmla="*/ 670782 w 1591877"/>
                    <a:gd name="connsiteY762" fmla="*/ 688232 h 755236"/>
                    <a:gd name="connsiteX763" fmla="*/ 670859 w 1591877"/>
                    <a:gd name="connsiteY763" fmla="*/ 688324 h 755236"/>
                    <a:gd name="connsiteX764" fmla="*/ 670932 w 1591877"/>
                    <a:gd name="connsiteY764" fmla="*/ 688408 h 755236"/>
                    <a:gd name="connsiteX765" fmla="*/ 671006 w 1591877"/>
                    <a:gd name="connsiteY765" fmla="*/ 688480 h 755236"/>
                    <a:gd name="connsiteX766" fmla="*/ 671083 w 1591877"/>
                    <a:gd name="connsiteY766" fmla="*/ 688544 h 755236"/>
                    <a:gd name="connsiteX767" fmla="*/ 671156 w 1591877"/>
                    <a:gd name="connsiteY767" fmla="*/ 688599 h 755236"/>
                    <a:gd name="connsiteX768" fmla="*/ 671229 w 1591877"/>
                    <a:gd name="connsiteY768" fmla="*/ 688643 h 755236"/>
                    <a:gd name="connsiteX769" fmla="*/ 671303 w 1591877"/>
                    <a:gd name="connsiteY769" fmla="*/ 688679 h 755236"/>
                    <a:gd name="connsiteX770" fmla="*/ 671380 w 1591877"/>
                    <a:gd name="connsiteY770" fmla="*/ 688703 h 755236"/>
                    <a:gd name="connsiteX771" fmla="*/ 671453 w 1591877"/>
                    <a:gd name="connsiteY771" fmla="*/ 688718 h 755236"/>
                    <a:gd name="connsiteX772" fmla="*/ 671526 w 1591877"/>
                    <a:gd name="connsiteY772" fmla="*/ 688725 h 755236"/>
                    <a:gd name="connsiteX773" fmla="*/ 671603 w 1591877"/>
                    <a:gd name="connsiteY773" fmla="*/ 688720 h 755236"/>
                    <a:gd name="connsiteX774" fmla="*/ 671677 w 1591877"/>
                    <a:gd name="connsiteY774" fmla="*/ 688707 h 755236"/>
                    <a:gd name="connsiteX775" fmla="*/ 671750 w 1591877"/>
                    <a:gd name="connsiteY775" fmla="*/ 688683 h 755236"/>
                    <a:gd name="connsiteX776" fmla="*/ 671823 w 1591877"/>
                    <a:gd name="connsiteY776" fmla="*/ 688650 h 755236"/>
                    <a:gd name="connsiteX777" fmla="*/ 671901 w 1591877"/>
                    <a:gd name="connsiteY777" fmla="*/ 688608 h 755236"/>
                    <a:gd name="connsiteX778" fmla="*/ 671974 w 1591877"/>
                    <a:gd name="connsiteY778" fmla="*/ 688555 h 755236"/>
                    <a:gd name="connsiteX779" fmla="*/ 672047 w 1591877"/>
                    <a:gd name="connsiteY779" fmla="*/ 688494 h 755236"/>
                    <a:gd name="connsiteX780" fmla="*/ 672121 w 1591877"/>
                    <a:gd name="connsiteY780" fmla="*/ 688421 h 755236"/>
                    <a:gd name="connsiteX781" fmla="*/ 672198 w 1591877"/>
                    <a:gd name="connsiteY781" fmla="*/ 688339 h 755236"/>
                    <a:gd name="connsiteX782" fmla="*/ 672271 w 1591877"/>
                    <a:gd name="connsiteY782" fmla="*/ 688247 h 755236"/>
                    <a:gd name="connsiteX783" fmla="*/ 672344 w 1591877"/>
                    <a:gd name="connsiteY783" fmla="*/ 688146 h 755236"/>
                    <a:gd name="connsiteX784" fmla="*/ 672495 w 1591877"/>
                    <a:gd name="connsiteY784" fmla="*/ 687914 h 755236"/>
                    <a:gd name="connsiteX785" fmla="*/ 672642 w 1591877"/>
                    <a:gd name="connsiteY785" fmla="*/ 687644 h 755236"/>
                    <a:gd name="connsiteX786" fmla="*/ 672939 w 1591877"/>
                    <a:gd name="connsiteY786" fmla="*/ 686988 h 755236"/>
                    <a:gd name="connsiteX787" fmla="*/ 673239 w 1591877"/>
                    <a:gd name="connsiteY787" fmla="*/ 686173 h 755236"/>
                    <a:gd name="connsiteX788" fmla="*/ 673536 w 1591877"/>
                    <a:gd name="connsiteY788" fmla="*/ 685204 h 755236"/>
                    <a:gd name="connsiteX789" fmla="*/ 673834 w 1591877"/>
                    <a:gd name="connsiteY789" fmla="*/ 684079 h 755236"/>
                    <a:gd name="connsiteX790" fmla="*/ 674131 w 1591877"/>
                    <a:gd name="connsiteY790" fmla="*/ 682797 h 755236"/>
                    <a:gd name="connsiteX791" fmla="*/ 674428 w 1591877"/>
                    <a:gd name="connsiteY791" fmla="*/ 681362 h 755236"/>
                    <a:gd name="connsiteX792" fmla="*/ 674725 w 1591877"/>
                    <a:gd name="connsiteY792" fmla="*/ 679772 h 755236"/>
                    <a:gd name="connsiteX793" fmla="*/ 675022 w 1591877"/>
                    <a:gd name="connsiteY793" fmla="*/ 678028 h 755236"/>
                    <a:gd name="connsiteX794" fmla="*/ 675319 w 1591877"/>
                    <a:gd name="connsiteY794" fmla="*/ 676130 h 755236"/>
                    <a:gd name="connsiteX795" fmla="*/ 675620 w 1591877"/>
                    <a:gd name="connsiteY795" fmla="*/ 674078 h 755236"/>
                    <a:gd name="connsiteX796" fmla="*/ 675917 w 1591877"/>
                    <a:gd name="connsiteY796" fmla="*/ 671876 h 755236"/>
                    <a:gd name="connsiteX797" fmla="*/ 676214 w 1591877"/>
                    <a:gd name="connsiteY797" fmla="*/ 669522 h 755236"/>
                    <a:gd name="connsiteX798" fmla="*/ 676511 w 1591877"/>
                    <a:gd name="connsiteY798" fmla="*/ 667017 h 755236"/>
                    <a:gd name="connsiteX799" fmla="*/ 676808 w 1591877"/>
                    <a:gd name="connsiteY799" fmla="*/ 664363 h 755236"/>
                    <a:gd name="connsiteX800" fmla="*/ 677105 w 1591877"/>
                    <a:gd name="connsiteY800" fmla="*/ 661560 h 755236"/>
                    <a:gd name="connsiteX801" fmla="*/ 677402 w 1591877"/>
                    <a:gd name="connsiteY801" fmla="*/ 658610 h 755236"/>
                    <a:gd name="connsiteX802" fmla="*/ 677700 w 1591877"/>
                    <a:gd name="connsiteY802" fmla="*/ 655514 h 755236"/>
                    <a:gd name="connsiteX803" fmla="*/ 677997 w 1591877"/>
                    <a:gd name="connsiteY803" fmla="*/ 652275 h 755236"/>
                    <a:gd name="connsiteX804" fmla="*/ 678297 w 1591877"/>
                    <a:gd name="connsiteY804" fmla="*/ 648891 h 755236"/>
                    <a:gd name="connsiteX805" fmla="*/ 678594 w 1591877"/>
                    <a:gd name="connsiteY805" fmla="*/ 645366 h 755236"/>
                    <a:gd name="connsiteX806" fmla="*/ 678892 w 1591877"/>
                    <a:gd name="connsiteY806" fmla="*/ 641700 h 755236"/>
                    <a:gd name="connsiteX807" fmla="*/ 679189 w 1591877"/>
                    <a:gd name="connsiteY807" fmla="*/ 637895 h 755236"/>
                    <a:gd name="connsiteX808" fmla="*/ 679486 w 1591877"/>
                    <a:gd name="connsiteY808" fmla="*/ 633954 h 755236"/>
                    <a:gd name="connsiteX809" fmla="*/ 679783 w 1591877"/>
                    <a:gd name="connsiteY809" fmla="*/ 629876 h 755236"/>
                    <a:gd name="connsiteX810" fmla="*/ 680080 w 1591877"/>
                    <a:gd name="connsiteY810" fmla="*/ 625664 h 755236"/>
                    <a:gd name="connsiteX811" fmla="*/ 680377 w 1591877"/>
                    <a:gd name="connsiteY811" fmla="*/ 621322 h 755236"/>
                    <a:gd name="connsiteX812" fmla="*/ 680674 w 1591877"/>
                    <a:gd name="connsiteY812" fmla="*/ 616850 h 755236"/>
                    <a:gd name="connsiteX813" fmla="*/ 680971 w 1591877"/>
                    <a:gd name="connsiteY813" fmla="*/ 612250 h 755236"/>
                    <a:gd name="connsiteX814" fmla="*/ 681268 w 1591877"/>
                    <a:gd name="connsiteY814" fmla="*/ 607525 h 755236"/>
                    <a:gd name="connsiteX815" fmla="*/ 681569 w 1591877"/>
                    <a:gd name="connsiteY815" fmla="*/ 602676 h 755236"/>
                    <a:gd name="connsiteX816" fmla="*/ 681866 w 1591877"/>
                    <a:gd name="connsiteY816" fmla="*/ 597707 h 755236"/>
                    <a:gd name="connsiteX817" fmla="*/ 682163 w 1591877"/>
                    <a:gd name="connsiteY817" fmla="*/ 592618 h 755236"/>
                    <a:gd name="connsiteX818" fmla="*/ 682461 w 1591877"/>
                    <a:gd name="connsiteY818" fmla="*/ 587413 h 755236"/>
                    <a:gd name="connsiteX819" fmla="*/ 682758 w 1591877"/>
                    <a:gd name="connsiteY819" fmla="*/ 582093 h 755236"/>
                    <a:gd name="connsiteX820" fmla="*/ 683055 w 1591877"/>
                    <a:gd name="connsiteY820" fmla="*/ 576664 h 755236"/>
                    <a:gd name="connsiteX821" fmla="*/ 683352 w 1591877"/>
                    <a:gd name="connsiteY821" fmla="*/ 571124 h 755236"/>
                    <a:gd name="connsiteX822" fmla="*/ 683649 w 1591877"/>
                    <a:gd name="connsiteY822" fmla="*/ 565478 h 755236"/>
                    <a:gd name="connsiteX823" fmla="*/ 683950 w 1591877"/>
                    <a:gd name="connsiteY823" fmla="*/ 559729 h 755236"/>
                    <a:gd name="connsiteX824" fmla="*/ 684247 w 1591877"/>
                    <a:gd name="connsiteY824" fmla="*/ 553879 h 755236"/>
                    <a:gd name="connsiteX825" fmla="*/ 684544 w 1591877"/>
                    <a:gd name="connsiteY825" fmla="*/ 547932 h 755236"/>
                    <a:gd name="connsiteX826" fmla="*/ 684841 w 1591877"/>
                    <a:gd name="connsiteY826" fmla="*/ 541888 h 755236"/>
                    <a:gd name="connsiteX827" fmla="*/ 685138 w 1591877"/>
                    <a:gd name="connsiteY827" fmla="*/ 535753 h 755236"/>
                    <a:gd name="connsiteX828" fmla="*/ 685732 w 1591877"/>
                    <a:gd name="connsiteY828" fmla="*/ 523216 h 755236"/>
                    <a:gd name="connsiteX829" fmla="*/ 686326 w 1591877"/>
                    <a:gd name="connsiteY829" fmla="*/ 510348 h 755236"/>
                    <a:gd name="connsiteX830" fmla="*/ 686924 w 1591877"/>
                    <a:gd name="connsiteY830" fmla="*/ 497170 h 755236"/>
                    <a:gd name="connsiteX831" fmla="*/ 687519 w 1591877"/>
                    <a:gd name="connsiteY831" fmla="*/ 483712 h 755236"/>
                    <a:gd name="connsiteX832" fmla="*/ 688113 w 1591877"/>
                    <a:gd name="connsiteY832" fmla="*/ 469999 h 755236"/>
                    <a:gd name="connsiteX833" fmla="*/ 688707 w 1591877"/>
                    <a:gd name="connsiteY833" fmla="*/ 456057 h 755236"/>
                    <a:gd name="connsiteX834" fmla="*/ 689301 w 1591877"/>
                    <a:gd name="connsiteY834" fmla="*/ 441917 h 755236"/>
                    <a:gd name="connsiteX835" fmla="*/ 690376 w 1591877"/>
                    <a:gd name="connsiteY835" fmla="*/ 416043 h 755236"/>
                    <a:gd name="connsiteX836" fmla="*/ 691447 w 1591877"/>
                    <a:gd name="connsiteY836" fmla="*/ 389779 h 755236"/>
                    <a:gd name="connsiteX837" fmla="*/ 693589 w 1591877"/>
                    <a:gd name="connsiteY837" fmla="*/ 336778 h 755236"/>
                    <a:gd name="connsiteX838" fmla="*/ 694660 w 1591877"/>
                    <a:gd name="connsiteY838" fmla="*/ 310389 h 755236"/>
                    <a:gd name="connsiteX839" fmla="*/ 695731 w 1591877"/>
                    <a:gd name="connsiteY839" fmla="*/ 284310 h 755236"/>
                    <a:gd name="connsiteX840" fmla="*/ 696267 w 1591877"/>
                    <a:gd name="connsiteY840" fmla="*/ 271440 h 755236"/>
                    <a:gd name="connsiteX841" fmla="*/ 696802 w 1591877"/>
                    <a:gd name="connsiteY841" fmla="*/ 258716 h 755236"/>
                    <a:gd name="connsiteX842" fmla="*/ 697338 w 1591877"/>
                    <a:gd name="connsiteY842" fmla="*/ 246154 h 755236"/>
                    <a:gd name="connsiteX843" fmla="*/ 697873 w 1591877"/>
                    <a:gd name="connsiteY843" fmla="*/ 233778 h 755236"/>
                    <a:gd name="connsiteX844" fmla="*/ 698409 w 1591877"/>
                    <a:gd name="connsiteY844" fmla="*/ 221610 h 755236"/>
                    <a:gd name="connsiteX845" fmla="*/ 698944 w 1591877"/>
                    <a:gd name="connsiteY845" fmla="*/ 209669 h 755236"/>
                    <a:gd name="connsiteX846" fmla="*/ 699480 w 1591877"/>
                    <a:gd name="connsiteY846" fmla="*/ 197975 h 755236"/>
                    <a:gd name="connsiteX847" fmla="*/ 700015 w 1591877"/>
                    <a:gd name="connsiteY847" fmla="*/ 186552 h 755236"/>
                    <a:gd name="connsiteX848" fmla="*/ 700551 w 1591877"/>
                    <a:gd name="connsiteY848" fmla="*/ 175415 h 755236"/>
                    <a:gd name="connsiteX849" fmla="*/ 700818 w 1591877"/>
                    <a:gd name="connsiteY849" fmla="*/ 169961 h 755236"/>
                    <a:gd name="connsiteX850" fmla="*/ 701086 w 1591877"/>
                    <a:gd name="connsiteY850" fmla="*/ 164586 h 755236"/>
                    <a:gd name="connsiteX851" fmla="*/ 701354 w 1591877"/>
                    <a:gd name="connsiteY851" fmla="*/ 159293 h 755236"/>
                    <a:gd name="connsiteX852" fmla="*/ 701622 w 1591877"/>
                    <a:gd name="connsiteY852" fmla="*/ 154084 h 755236"/>
                    <a:gd name="connsiteX853" fmla="*/ 701889 w 1591877"/>
                    <a:gd name="connsiteY853" fmla="*/ 148960 h 755236"/>
                    <a:gd name="connsiteX854" fmla="*/ 702157 w 1591877"/>
                    <a:gd name="connsiteY854" fmla="*/ 143925 h 755236"/>
                    <a:gd name="connsiteX855" fmla="*/ 702425 w 1591877"/>
                    <a:gd name="connsiteY855" fmla="*/ 138981 h 755236"/>
                    <a:gd name="connsiteX856" fmla="*/ 702693 w 1591877"/>
                    <a:gd name="connsiteY856" fmla="*/ 134129 h 755236"/>
                    <a:gd name="connsiteX857" fmla="*/ 702961 w 1591877"/>
                    <a:gd name="connsiteY857" fmla="*/ 129373 h 755236"/>
                    <a:gd name="connsiteX858" fmla="*/ 703228 w 1591877"/>
                    <a:gd name="connsiteY858" fmla="*/ 124713 h 755236"/>
                    <a:gd name="connsiteX859" fmla="*/ 703496 w 1591877"/>
                    <a:gd name="connsiteY859" fmla="*/ 120153 h 755236"/>
                    <a:gd name="connsiteX860" fmla="*/ 703764 w 1591877"/>
                    <a:gd name="connsiteY860" fmla="*/ 115693 h 755236"/>
                    <a:gd name="connsiteX861" fmla="*/ 704032 w 1591877"/>
                    <a:gd name="connsiteY861" fmla="*/ 111337 h 755236"/>
                    <a:gd name="connsiteX862" fmla="*/ 704299 w 1591877"/>
                    <a:gd name="connsiteY862" fmla="*/ 107086 h 755236"/>
                    <a:gd name="connsiteX863" fmla="*/ 704567 w 1591877"/>
                    <a:gd name="connsiteY863" fmla="*/ 102942 h 755236"/>
                    <a:gd name="connsiteX864" fmla="*/ 704835 w 1591877"/>
                    <a:gd name="connsiteY864" fmla="*/ 98906 h 755236"/>
                    <a:gd name="connsiteX865" fmla="*/ 705103 w 1591877"/>
                    <a:gd name="connsiteY865" fmla="*/ 94981 h 755236"/>
                    <a:gd name="connsiteX866" fmla="*/ 705370 w 1591877"/>
                    <a:gd name="connsiteY866" fmla="*/ 91169 h 755236"/>
                    <a:gd name="connsiteX867" fmla="*/ 705638 w 1591877"/>
                    <a:gd name="connsiteY867" fmla="*/ 87471 h 755236"/>
                    <a:gd name="connsiteX868" fmla="*/ 705906 w 1591877"/>
                    <a:gd name="connsiteY868" fmla="*/ 83889 h 755236"/>
                    <a:gd name="connsiteX869" fmla="*/ 706174 w 1591877"/>
                    <a:gd name="connsiteY869" fmla="*/ 80424 h 755236"/>
                    <a:gd name="connsiteX870" fmla="*/ 706441 w 1591877"/>
                    <a:gd name="connsiteY870" fmla="*/ 77078 h 755236"/>
                    <a:gd name="connsiteX871" fmla="*/ 706709 w 1591877"/>
                    <a:gd name="connsiteY871" fmla="*/ 73853 h 755236"/>
                    <a:gd name="connsiteX872" fmla="*/ 706977 w 1591877"/>
                    <a:gd name="connsiteY872" fmla="*/ 70750 h 755236"/>
                    <a:gd name="connsiteX873" fmla="*/ 707245 w 1591877"/>
                    <a:gd name="connsiteY873" fmla="*/ 67771 h 755236"/>
                    <a:gd name="connsiteX874" fmla="*/ 707512 w 1591877"/>
                    <a:gd name="connsiteY874" fmla="*/ 64917 h 755236"/>
                    <a:gd name="connsiteX875" fmla="*/ 707780 w 1591877"/>
                    <a:gd name="connsiteY875" fmla="*/ 62189 h 755236"/>
                    <a:gd name="connsiteX876" fmla="*/ 708048 w 1591877"/>
                    <a:gd name="connsiteY876" fmla="*/ 59589 h 755236"/>
                    <a:gd name="connsiteX877" fmla="*/ 708316 w 1591877"/>
                    <a:gd name="connsiteY877" fmla="*/ 57117 h 755236"/>
                    <a:gd name="connsiteX878" fmla="*/ 708583 w 1591877"/>
                    <a:gd name="connsiteY878" fmla="*/ 54776 h 755236"/>
                    <a:gd name="connsiteX879" fmla="*/ 708851 w 1591877"/>
                    <a:gd name="connsiteY879" fmla="*/ 52566 h 755236"/>
                    <a:gd name="connsiteX880" fmla="*/ 709119 w 1591877"/>
                    <a:gd name="connsiteY880" fmla="*/ 50488 h 755236"/>
                    <a:gd name="connsiteX881" fmla="*/ 709387 w 1591877"/>
                    <a:gd name="connsiteY881" fmla="*/ 48544 h 755236"/>
                    <a:gd name="connsiteX882" fmla="*/ 709655 w 1591877"/>
                    <a:gd name="connsiteY882" fmla="*/ 46734 h 755236"/>
                    <a:gd name="connsiteX883" fmla="*/ 709922 w 1591877"/>
                    <a:gd name="connsiteY883" fmla="*/ 45059 h 755236"/>
                    <a:gd name="connsiteX884" fmla="*/ 710190 w 1591877"/>
                    <a:gd name="connsiteY884" fmla="*/ 43521 h 755236"/>
                    <a:gd name="connsiteX885" fmla="*/ 710458 w 1591877"/>
                    <a:gd name="connsiteY885" fmla="*/ 42119 h 755236"/>
                    <a:gd name="connsiteX886" fmla="*/ 710726 w 1591877"/>
                    <a:gd name="connsiteY886" fmla="*/ 40855 h 755236"/>
                    <a:gd name="connsiteX887" fmla="*/ 710993 w 1591877"/>
                    <a:gd name="connsiteY887" fmla="*/ 39729 h 755236"/>
                    <a:gd name="connsiteX888" fmla="*/ 711261 w 1591877"/>
                    <a:gd name="connsiteY888" fmla="*/ 38743 h 755236"/>
                    <a:gd name="connsiteX889" fmla="*/ 711529 w 1591877"/>
                    <a:gd name="connsiteY889" fmla="*/ 37896 h 755236"/>
                    <a:gd name="connsiteX890" fmla="*/ 711797 w 1591877"/>
                    <a:gd name="connsiteY890" fmla="*/ 37189 h 755236"/>
                    <a:gd name="connsiteX891" fmla="*/ 712064 w 1591877"/>
                    <a:gd name="connsiteY891" fmla="*/ 36623 h 755236"/>
                    <a:gd name="connsiteX892" fmla="*/ 712200 w 1591877"/>
                    <a:gd name="connsiteY892" fmla="*/ 36393 h 755236"/>
                    <a:gd name="connsiteX893" fmla="*/ 712332 w 1591877"/>
                    <a:gd name="connsiteY893" fmla="*/ 36198 h 755236"/>
                    <a:gd name="connsiteX894" fmla="*/ 712402 w 1591877"/>
                    <a:gd name="connsiteY894" fmla="*/ 36114 h 755236"/>
                    <a:gd name="connsiteX895" fmla="*/ 712468 w 1591877"/>
                    <a:gd name="connsiteY895" fmla="*/ 36039 h 755236"/>
                    <a:gd name="connsiteX896" fmla="*/ 712534 w 1591877"/>
                    <a:gd name="connsiteY896" fmla="*/ 35972 h 755236"/>
                    <a:gd name="connsiteX897" fmla="*/ 712600 w 1591877"/>
                    <a:gd name="connsiteY897" fmla="*/ 35914 h 755236"/>
                    <a:gd name="connsiteX898" fmla="*/ 712669 w 1591877"/>
                    <a:gd name="connsiteY898" fmla="*/ 35866 h 755236"/>
                    <a:gd name="connsiteX899" fmla="*/ 712736 w 1591877"/>
                    <a:gd name="connsiteY899" fmla="*/ 35826 h 755236"/>
                    <a:gd name="connsiteX900" fmla="*/ 712802 w 1591877"/>
                    <a:gd name="connsiteY900" fmla="*/ 35795 h 755236"/>
                    <a:gd name="connsiteX901" fmla="*/ 712868 w 1591877"/>
                    <a:gd name="connsiteY901" fmla="*/ 35773 h 755236"/>
                    <a:gd name="connsiteX902" fmla="*/ 712937 w 1591877"/>
                    <a:gd name="connsiteY902" fmla="*/ 35759 h 755236"/>
                    <a:gd name="connsiteX903" fmla="*/ 713003 w 1591877"/>
                    <a:gd name="connsiteY903" fmla="*/ 35755 h 755236"/>
                    <a:gd name="connsiteX904" fmla="*/ 713069 w 1591877"/>
                    <a:gd name="connsiteY904" fmla="*/ 35759 h 755236"/>
                    <a:gd name="connsiteX905" fmla="*/ 713135 w 1591877"/>
                    <a:gd name="connsiteY905" fmla="*/ 35773 h 755236"/>
                    <a:gd name="connsiteX906" fmla="*/ 713205 w 1591877"/>
                    <a:gd name="connsiteY906" fmla="*/ 35795 h 755236"/>
                    <a:gd name="connsiteX907" fmla="*/ 713271 w 1591877"/>
                    <a:gd name="connsiteY907" fmla="*/ 35826 h 755236"/>
                    <a:gd name="connsiteX908" fmla="*/ 713337 w 1591877"/>
                    <a:gd name="connsiteY908" fmla="*/ 35866 h 755236"/>
                    <a:gd name="connsiteX909" fmla="*/ 713403 w 1591877"/>
                    <a:gd name="connsiteY909" fmla="*/ 35915 h 755236"/>
                    <a:gd name="connsiteX910" fmla="*/ 713473 w 1591877"/>
                    <a:gd name="connsiteY910" fmla="*/ 35973 h 755236"/>
                    <a:gd name="connsiteX911" fmla="*/ 713539 w 1591877"/>
                    <a:gd name="connsiteY911" fmla="*/ 36039 h 755236"/>
                    <a:gd name="connsiteX912" fmla="*/ 713605 w 1591877"/>
                    <a:gd name="connsiteY912" fmla="*/ 36115 h 755236"/>
                    <a:gd name="connsiteX913" fmla="*/ 713671 w 1591877"/>
                    <a:gd name="connsiteY913" fmla="*/ 36199 h 755236"/>
                    <a:gd name="connsiteX914" fmla="*/ 713807 w 1591877"/>
                    <a:gd name="connsiteY914" fmla="*/ 36395 h 755236"/>
                    <a:gd name="connsiteX915" fmla="*/ 713939 w 1591877"/>
                    <a:gd name="connsiteY915" fmla="*/ 36626 h 755236"/>
                    <a:gd name="connsiteX916" fmla="*/ 714206 w 1591877"/>
                    <a:gd name="connsiteY916" fmla="*/ 37195 h 755236"/>
                    <a:gd name="connsiteX917" fmla="*/ 714474 w 1591877"/>
                    <a:gd name="connsiteY917" fmla="*/ 37906 h 755236"/>
                    <a:gd name="connsiteX918" fmla="*/ 714742 w 1591877"/>
                    <a:gd name="connsiteY918" fmla="*/ 38760 h 755236"/>
                    <a:gd name="connsiteX919" fmla="*/ 715010 w 1591877"/>
                    <a:gd name="connsiteY919" fmla="*/ 39755 h 755236"/>
                    <a:gd name="connsiteX920" fmla="*/ 715277 w 1591877"/>
                    <a:gd name="connsiteY920" fmla="*/ 40892 h 755236"/>
                    <a:gd name="connsiteX921" fmla="*/ 715545 w 1591877"/>
                    <a:gd name="connsiteY921" fmla="*/ 42171 h 755236"/>
                    <a:gd name="connsiteX922" fmla="*/ 715813 w 1591877"/>
                    <a:gd name="connsiteY922" fmla="*/ 43590 h 755236"/>
                    <a:gd name="connsiteX923" fmla="*/ 716081 w 1591877"/>
                    <a:gd name="connsiteY923" fmla="*/ 45150 h 755236"/>
                    <a:gd name="connsiteX924" fmla="*/ 716352 w 1591877"/>
                    <a:gd name="connsiteY924" fmla="*/ 46850 h 755236"/>
                    <a:gd name="connsiteX925" fmla="*/ 716620 w 1591877"/>
                    <a:gd name="connsiteY925" fmla="*/ 48690 h 755236"/>
                    <a:gd name="connsiteX926" fmla="*/ 716888 w 1591877"/>
                    <a:gd name="connsiteY926" fmla="*/ 50669 h 755236"/>
                    <a:gd name="connsiteX927" fmla="*/ 717155 w 1591877"/>
                    <a:gd name="connsiteY927" fmla="*/ 52787 h 755236"/>
                    <a:gd name="connsiteX928" fmla="*/ 717423 w 1591877"/>
                    <a:gd name="connsiteY928" fmla="*/ 55042 h 755236"/>
                    <a:gd name="connsiteX929" fmla="*/ 717691 w 1591877"/>
                    <a:gd name="connsiteY929" fmla="*/ 57434 h 755236"/>
                    <a:gd name="connsiteX930" fmla="*/ 717959 w 1591877"/>
                    <a:gd name="connsiteY930" fmla="*/ 59962 h 755236"/>
                    <a:gd name="connsiteX931" fmla="*/ 718226 w 1591877"/>
                    <a:gd name="connsiteY931" fmla="*/ 62625 h 755236"/>
                    <a:gd name="connsiteX932" fmla="*/ 718494 w 1591877"/>
                    <a:gd name="connsiteY932" fmla="*/ 65422 h 755236"/>
                    <a:gd name="connsiteX933" fmla="*/ 718762 w 1591877"/>
                    <a:gd name="connsiteY933" fmla="*/ 68353 h 755236"/>
                    <a:gd name="connsiteX934" fmla="*/ 719030 w 1591877"/>
                    <a:gd name="connsiteY934" fmla="*/ 71416 h 755236"/>
                    <a:gd name="connsiteX935" fmla="*/ 719297 w 1591877"/>
                    <a:gd name="connsiteY935" fmla="*/ 74610 h 755236"/>
                    <a:gd name="connsiteX936" fmla="*/ 719565 w 1591877"/>
                    <a:gd name="connsiteY936" fmla="*/ 77933 h 755236"/>
                    <a:gd name="connsiteX937" fmla="*/ 719833 w 1591877"/>
                    <a:gd name="connsiteY937" fmla="*/ 81386 h 755236"/>
                    <a:gd name="connsiteX938" fmla="*/ 720101 w 1591877"/>
                    <a:gd name="connsiteY938" fmla="*/ 84966 h 755236"/>
                    <a:gd name="connsiteX939" fmla="*/ 720368 w 1591877"/>
                    <a:gd name="connsiteY939" fmla="*/ 88672 h 755236"/>
                    <a:gd name="connsiteX940" fmla="*/ 720636 w 1591877"/>
                    <a:gd name="connsiteY940" fmla="*/ 92502 h 755236"/>
                    <a:gd name="connsiteX941" fmla="*/ 720904 w 1591877"/>
                    <a:gd name="connsiteY941" fmla="*/ 96456 h 755236"/>
                    <a:gd name="connsiteX942" fmla="*/ 721172 w 1591877"/>
                    <a:gd name="connsiteY942" fmla="*/ 100531 h 755236"/>
                    <a:gd name="connsiteX943" fmla="*/ 721439 w 1591877"/>
                    <a:gd name="connsiteY943" fmla="*/ 104727 h 755236"/>
                    <a:gd name="connsiteX944" fmla="*/ 721707 w 1591877"/>
                    <a:gd name="connsiteY944" fmla="*/ 109041 h 755236"/>
                    <a:gd name="connsiteX945" fmla="*/ 721975 w 1591877"/>
                    <a:gd name="connsiteY945" fmla="*/ 113473 h 755236"/>
                    <a:gd name="connsiteX946" fmla="*/ 722243 w 1591877"/>
                    <a:gd name="connsiteY946" fmla="*/ 118019 h 755236"/>
                    <a:gd name="connsiteX947" fmla="*/ 722510 w 1591877"/>
                    <a:gd name="connsiteY947" fmla="*/ 122679 h 755236"/>
                    <a:gd name="connsiteX948" fmla="*/ 722778 w 1591877"/>
                    <a:gd name="connsiteY948" fmla="*/ 127450 h 755236"/>
                    <a:gd name="connsiteX949" fmla="*/ 723046 w 1591877"/>
                    <a:gd name="connsiteY949" fmla="*/ 132331 h 755236"/>
                    <a:gd name="connsiteX950" fmla="*/ 723314 w 1591877"/>
                    <a:gd name="connsiteY950" fmla="*/ 137321 h 755236"/>
                    <a:gd name="connsiteX951" fmla="*/ 723582 w 1591877"/>
                    <a:gd name="connsiteY951" fmla="*/ 142416 h 755236"/>
                    <a:gd name="connsiteX952" fmla="*/ 723860 w 1591877"/>
                    <a:gd name="connsiteY952" fmla="*/ 147855 h 755236"/>
                    <a:gd name="connsiteX953" fmla="*/ 724139 w 1591877"/>
                    <a:gd name="connsiteY953" fmla="*/ 153405 h 755236"/>
                    <a:gd name="connsiteX954" fmla="*/ 724422 w 1591877"/>
                    <a:gd name="connsiteY954" fmla="*/ 159064 h 755236"/>
                    <a:gd name="connsiteX955" fmla="*/ 724700 w 1591877"/>
                    <a:gd name="connsiteY955" fmla="*/ 164831 h 755236"/>
                    <a:gd name="connsiteX956" fmla="*/ 724979 w 1591877"/>
                    <a:gd name="connsiteY956" fmla="*/ 170701 h 755236"/>
                    <a:gd name="connsiteX957" fmla="*/ 725261 w 1591877"/>
                    <a:gd name="connsiteY957" fmla="*/ 176672 h 755236"/>
                    <a:gd name="connsiteX958" fmla="*/ 725540 w 1591877"/>
                    <a:gd name="connsiteY958" fmla="*/ 182743 h 755236"/>
                    <a:gd name="connsiteX959" fmla="*/ 725823 w 1591877"/>
                    <a:gd name="connsiteY959" fmla="*/ 188908 h 755236"/>
                    <a:gd name="connsiteX960" fmla="*/ 726101 w 1591877"/>
                    <a:gd name="connsiteY960" fmla="*/ 195168 h 755236"/>
                    <a:gd name="connsiteX961" fmla="*/ 726380 w 1591877"/>
                    <a:gd name="connsiteY961" fmla="*/ 201520 h 755236"/>
                    <a:gd name="connsiteX962" fmla="*/ 726659 w 1591877"/>
                    <a:gd name="connsiteY962" fmla="*/ 207959 h 755236"/>
                    <a:gd name="connsiteX963" fmla="*/ 726941 w 1591877"/>
                    <a:gd name="connsiteY963" fmla="*/ 214483 h 755236"/>
                    <a:gd name="connsiteX964" fmla="*/ 727503 w 1591877"/>
                    <a:gd name="connsiteY964" fmla="*/ 227775 h 755236"/>
                    <a:gd name="connsiteX965" fmla="*/ 728060 w 1591877"/>
                    <a:gd name="connsiteY965" fmla="*/ 241376 h 755236"/>
                    <a:gd name="connsiteX966" fmla="*/ 728621 w 1591877"/>
                    <a:gd name="connsiteY966" fmla="*/ 255257 h 755236"/>
                    <a:gd name="connsiteX967" fmla="*/ 729182 w 1591877"/>
                    <a:gd name="connsiteY967" fmla="*/ 269395 h 755236"/>
                    <a:gd name="connsiteX968" fmla="*/ 729740 w 1591877"/>
                    <a:gd name="connsiteY968" fmla="*/ 283766 h 755236"/>
                    <a:gd name="connsiteX969" fmla="*/ 730301 w 1591877"/>
                    <a:gd name="connsiteY969" fmla="*/ 298345 h 755236"/>
                    <a:gd name="connsiteX970" fmla="*/ 730862 w 1591877"/>
                    <a:gd name="connsiteY970" fmla="*/ 313104 h 755236"/>
                    <a:gd name="connsiteX971" fmla="*/ 731420 w 1591877"/>
                    <a:gd name="connsiteY971" fmla="*/ 328019 h 755236"/>
                    <a:gd name="connsiteX972" fmla="*/ 732542 w 1591877"/>
                    <a:gd name="connsiteY972" fmla="*/ 358204 h 755236"/>
                    <a:gd name="connsiteX973" fmla="*/ 734783 w 1591877"/>
                    <a:gd name="connsiteY973" fmla="*/ 419238 h 755236"/>
                    <a:gd name="connsiteX974" fmla="*/ 735902 w 1591877"/>
                    <a:gd name="connsiteY974" fmla="*/ 449645 h 755236"/>
                    <a:gd name="connsiteX975" fmla="*/ 737021 w 1591877"/>
                    <a:gd name="connsiteY975" fmla="*/ 479687 h 755236"/>
                    <a:gd name="connsiteX976" fmla="*/ 737582 w 1591877"/>
                    <a:gd name="connsiteY976" fmla="*/ 494501 h 755236"/>
                    <a:gd name="connsiteX977" fmla="*/ 738143 w 1591877"/>
                    <a:gd name="connsiteY977" fmla="*/ 509142 h 755236"/>
                    <a:gd name="connsiteX978" fmla="*/ 738701 w 1591877"/>
                    <a:gd name="connsiteY978" fmla="*/ 523581 h 755236"/>
                    <a:gd name="connsiteX979" fmla="*/ 739262 w 1591877"/>
                    <a:gd name="connsiteY979" fmla="*/ 537794 h 755236"/>
                    <a:gd name="connsiteX980" fmla="*/ 739823 w 1591877"/>
                    <a:gd name="connsiteY980" fmla="*/ 551752 h 755236"/>
                    <a:gd name="connsiteX981" fmla="*/ 740381 w 1591877"/>
                    <a:gd name="connsiteY981" fmla="*/ 565432 h 755236"/>
                    <a:gd name="connsiteX982" fmla="*/ 740942 w 1591877"/>
                    <a:gd name="connsiteY982" fmla="*/ 578808 h 755236"/>
                    <a:gd name="connsiteX983" fmla="*/ 741221 w 1591877"/>
                    <a:gd name="connsiteY983" fmla="*/ 585374 h 755236"/>
                    <a:gd name="connsiteX984" fmla="*/ 741503 w 1591877"/>
                    <a:gd name="connsiteY984" fmla="*/ 591856 h 755236"/>
                    <a:gd name="connsiteX985" fmla="*/ 741782 w 1591877"/>
                    <a:gd name="connsiteY985" fmla="*/ 598248 h 755236"/>
                    <a:gd name="connsiteX986" fmla="*/ 742061 w 1591877"/>
                    <a:gd name="connsiteY986" fmla="*/ 604550 h 755236"/>
                    <a:gd name="connsiteX987" fmla="*/ 742343 w 1591877"/>
                    <a:gd name="connsiteY987" fmla="*/ 610757 h 755236"/>
                    <a:gd name="connsiteX988" fmla="*/ 742622 w 1591877"/>
                    <a:gd name="connsiteY988" fmla="*/ 616865 h 755236"/>
                    <a:gd name="connsiteX989" fmla="*/ 742901 w 1591877"/>
                    <a:gd name="connsiteY989" fmla="*/ 622876 h 755236"/>
                    <a:gd name="connsiteX990" fmla="*/ 743183 w 1591877"/>
                    <a:gd name="connsiteY990" fmla="*/ 628784 h 755236"/>
                    <a:gd name="connsiteX991" fmla="*/ 743462 w 1591877"/>
                    <a:gd name="connsiteY991" fmla="*/ 634583 h 755236"/>
                    <a:gd name="connsiteX992" fmla="*/ 743744 w 1591877"/>
                    <a:gd name="connsiteY992" fmla="*/ 640277 h 755236"/>
                    <a:gd name="connsiteX993" fmla="*/ 744023 w 1591877"/>
                    <a:gd name="connsiteY993" fmla="*/ 645859 h 755236"/>
                    <a:gd name="connsiteX994" fmla="*/ 744302 w 1591877"/>
                    <a:gd name="connsiteY994" fmla="*/ 651328 h 755236"/>
                    <a:gd name="connsiteX995" fmla="*/ 744584 w 1591877"/>
                    <a:gd name="connsiteY995" fmla="*/ 656681 h 755236"/>
                    <a:gd name="connsiteX996" fmla="*/ 744863 w 1591877"/>
                    <a:gd name="connsiteY996" fmla="*/ 661915 h 755236"/>
                    <a:gd name="connsiteX997" fmla="*/ 745142 w 1591877"/>
                    <a:gd name="connsiteY997" fmla="*/ 667030 h 755236"/>
                    <a:gd name="connsiteX998" fmla="*/ 745424 w 1591877"/>
                    <a:gd name="connsiteY998" fmla="*/ 672019 h 755236"/>
                    <a:gd name="connsiteX999" fmla="*/ 745703 w 1591877"/>
                    <a:gd name="connsiteY999" fmla="*/ 676883 h 755236"/>
                    <a:gd name="connsiteX1000" fmla="*/ 745982 w 1591877"/>
                    <a:gd name="connsiteY1000" fmla="*/ 681617 h 755236"/>
                    <a:gd name="connsiteX1001" fmla="*/ 746264 w 1591877"/>
                    <a:gd name="connsiteY1001" fmla="*/ 686224 h 755236"/>
                    <a:gd name="connsiteX1002" fmla="*/ 746543 w 1591877"/>
                    <a:gd name="connsiteY1002" fmla="*/ 690695 h 755236"/>
                    <a:gd name="connsiteX1003" fmla="*/ 746822 w 1591877"/>
                    <a:gd name="connsiteY1003" fmla="*/ 695033 h 755236"/>
                    <a:gd name="connsiteX1004" fmla="*/ 747104 w 1591877"/>
                    <a:gd name="connsiteY1004" fmla="*/ 699234 h 755236"/>
                    <a:gd name="connsiteX1005" fmla="*/ 747383 w 1591877"/>
                    <a:gd name="connsiteY1005" fmla="*/ 703297 h 755236"/>
                    <a:gd name="connsiteX1006" fmla="*/ 747661 w 1591877"/>
                    <a:gd name="connsiteY1006" fmla="*/ 707218 h 755236"/>
                    <a:gd name="connsiteX1007" fmla="*/ 747944 w 1591877"/>
                    <a:gd name="connsiteY1007" fmla="*/ 710999 h 755236"/>
                    <a:gd name="connsiteX1008" fmla="*/ 748223 w 1591877"/>
                    <a:gd name="connsiteY1008" fmla="*/ 714632 h 755236"/>
                    <a:gd name="connsiteX1009" fmla="*/ 748501 w 1591877"/>
                    <a:gd name="connsiteY1009" fmla="*/ 718122 h 755236"/>
                    <a:gd name="connsiteX1010" fmla="*/ 748784 w 1591877"/>
                    <a:gd name="connsiteY1010" fmla="*/ 721462 h 755236"/>
                    <a:gd name="connsiteX1011" fmla="*/ 749063 w 1591877"/>
                    <a:gd name="connsiteY1011" fmla="*/ 724652 h 755236"/>
                    <a:gd name="connsiteX1012" fmla="*/ 749341 w 1591877"/>
                    <a:gd name="connsiteY1012" fmla="*/ 727693 h 755236"/>
                    <a:gd name="connsiteX1013" fmla="*/ 749624 w 1591877"/>
                    <a:gd name="connsiteY1013" fmla="*/ 730580 h 755236"/>
                    <a:gd name="connsiteX1014" fmla="*/ 749903 w 1591877"/>
                    <a:gd name="connsiteY1014" fmla="*/ 733312 h 755236"/>
                    <a:gd name="connsiteX1015" fmla="*/ 750185 w 1591877"/>
                    <a:gd name="connsiteY1015" fmla="*/ 735891 h 755236"/>
                    <a:gd name="connsiteX1016" fmla="*/ 750464 w 1591877"/>
                    <a:gd name="connsiteY1016" fmla="*/ 738313 h 755236"/>
                    <a:gd name="connsiteX1017" fmla="*/ 750743 w 1591877"/>
                    <a:gd name="connsiteY1017" fmla="*/ 740576 h 755236"/>
                    <a:gd name="connsiteX1018" fmla="*/ 751021 w 1591877"/>
                    <a:gd name="connsiteY1018" fmla="*/ 742681 h 755236"/>
                    <a:gd name="connsiteX1019" fmla="*/ 751304 w 1591877"/>
                    <a:gd name="connsiteY1019" fmla="*/ 744625 h 755236"/>
                    <a:gd name="connsiteX1020" fmla="*/ 751582 w 1591877"/>
                    <a:gd name="connsiteY1020" fmla="*/ 746411 h 755236"/>
                    <a:gd name="connsiteX1021" fmla="*/ 751865 w 1591877"/>
                    <a:gd name="connsiteY1021" fmla="*/ 748032 h 755236"/>
                    <a:gd name="connsiteX1022" fmla="*/ 752144 w 1591877"/>
                    <a:gd name="connsiteY1022" fmla="*/ 749492 h 755236"/>
                    <a:gd name="connsiteX1023" fmla="*/ 752422 w 1591877"/>
                    <a:gd name="connsiteY1023" fmla="*/ 750786 h 755236"/>
                    <a:gd name="connsiteX1024" fmla="*/ 752705 w 1591877"/>
                    <a:gd name="connsiteY1024" fmla="*/ 751918 h 755236"/>
                    <a:gd name="connsiteX1025" fmla="*/ 752984 w 1591877"/>
                    <a:gd name="connsiteY1025" fmla="*/ 752885 h 755236"/>
                    <a:gd name="connsiteX1026" fmla="*/ 753262 w 1591877"/>
                    <a:gd name="connsiteY1026" fmla="*/ 753686 h 755236"/>
                    <a:gd name="connsiteX1027" fmla="*/ 753545 w 1591877"/>
                    <a:gd name="connsiteY1027" fmla="*/ 754322 h 755236"/>
                    <a:gd name="connsiteX1028" fmla="*/ 753684 w 1591877"/>
                    <a:gd name="connsiteY1028" fmla="*/ 754578 h 755236"/>
                    <a:gd name="connsiteX1029" fmla="*/ 753824 w 1591877"/>
                    <a:gd name="connsiteY1029" fmla="*/ 754791 h 755236"/>
                    <a:gd name="connsiteX1030" fmla="*/ 753893 w 1591877"/>
                    <a:gd name="connsiteY1030" fmla="*/ 754882 h 755236"/>
                    <a:gd name="connsiteX1031" fmla="*/ 753963 w 1591877"/>
                    <a:gd name="connsiteY1031" fmla="*/ 754963 h 755236"/>
                    <a:gd name="connsiteX1032" fmla="*/ 754033 w 1591877"/>
                    <a:gd name="connsiteY1032" fmla="*/ 755034 h 755236"/>
                    <a:gd name="connsiteX1033" fmla="*/ 754102 w 1591877"/>
                    <a:gd name="connsiteY1033" fmla="*/ 755093 h 755236"/>
                    <a:gd name="connsiteX1034" fmla="*/ 754172 w 1591877"/>
                    <a:gd name="connsiteY1034" fmla="*/ 755142 h 755236"/>
                    <a:gd name="connsiteX1035" fmla="*/ 754245 w 1591877"/>
                    <a:gd name="connsiteY1035" fmla="*/ 755181 h 755236"/>
                    <a:gd name="connsiteX1036" fmla="*/ 754315 w 1591877"/>
                    <a:gd name="connsiteY1036" fmla="*/ 755210 h 755236"/>
                    <a:gd name="connsiteX1037" fmla="*/ 754385 w 1591877"/>
                    <a:gd name="connsiteY1037" fmla="*/ 755227 h 755236"/>
                    <a:gd name="connsiteX1038" fmla="*/ 754454 w 1591877"/>
                    <a:gd name="connsiteY1038" fmla="*/ 755236 h 755236"/>
                    <a:gd name="connsiteX1039" fmla="*/ 754524 w 1591877"/>
                    <a:gd name="connsiteY1039" fmla="*/ 755234 h 755236"/>
                    <a:gd name="connsiteX1040" fmla="*/ 754594 w 1591877"/>
                    <a:gd name="connsiteY1040" fmla="*/ 755221 h 755236"/>
                    <a:gd name="connsiteX1041" fmla="*/ 754664 w 1591877"/>
                    <a:gd name="connsiteY1041" fmla="*/ 755197 h 755236"/>
                    <a:gd name="connsiteX1042" fmla="*/ 754733 w 1591877"/>
                    <a:gd name="connsiteY1042" fmla="*/ 755164 h 755236"/>
                    <a:gd name="connsiteX1043" fmla="*/ 754803 w 1591877"/>
                    <a:gd name="connsiteY1043" fmla="*/ 755119 h 755236"/>
                    <a:gd name="connsiteX1044" fmla="*/ 754873 w 1591877"/>
                    <a:gd name="connsiteY1044" fmla="*/ 755064 h 755236"/>
                    <a:gd name="connsiteX1045" fmla="*/ 754942 w 1591877"/>
                    <a:gd name="connsiteY1045" fmla="*/ 754998 h 755236"/>
                    <a:gd name="connsiteX1046" fmla="*/ 755012 w 1591877"/>
                    <a:gd name="connsiteY1046" fmla="*/ 754924 h 755236"/>
                    <a:gd name="connsiteX1047" fmla="*/ 755085 w 1591877"/>
                    <a:gd name="connsiteY1047" fmla="*/ 754835 h 755236"/>
                    <a:gd name="connsiteX1048" fmla="*/ 755155 w 1591877"/>
                    <a:gd name="connsiteY1048" fmla="*/ 754739 h 755236"/>
                    <a:gd name="connsiteX1049" fmla="*/ 755225 w 1591877"/>
                    <a:gd name="connsiteY1049" fmla="*/ 754633 h 755236"/>
                    <a:gd name="connsiteX1050" fmla="*/ 755364 w 1591877"/>
                    <a:gd name="connsiteY1050" fmla="*/ 754386 h 755236"/>
                    <a:gd name="connsiteX1051" fmla="*/ 755503 w 1591877"/>
                    <a:gd name="connsiteY1051" fmla="*/ 754100 h 755236"/>
                    <a:gd name="connsiteX1052" fmla="*/ 755782 w 1591877"/>
                    <a:gd name="connsiteY1052" fmla="*/ 753400 h 755236"/>
                    <a:gd name="connsiteX1053" fmla="*/ 756065 w 1591877"/>
                    <a:gd name="connsiteY1053" fmla="*/ 752532 h 755236"/>
                    <a:gd name="connsiteX1054" fmla="*/ 756343 w 1591877"/>
                    <a:gd name="connsiteY1054" fmla="*/ 751500 h 755236"/>
                    <a:gd name="connsiteX1055" fmla="*/ 756622 w 1591877"/>
                    <a:gd name="connsiteY1055" fmla="*/ 750302 h 755236"/>
                    <a:gd name="connsiteX1056" fmla="*/ 756905 w 1591877"/>
                    <a:gd name="connsiteY1056" fmla="*/ 748937 h 755236"/>
                    <a:gd name="connsiteX1057" fmla="*/ 757183 w 1591877"/>
                    <a:gd name="connsiteY1057" fmla="*/ 747406 h 755236"/>
                    <a:gd name="connsiteX1058" fmla="*/ 757462 w 1591877"/>
                    <a:gd name="connsiteY1058" fmla="*/ 745711 h 755236"/>
                    <a:gd name="connsiteX1059" fmla="*/ 757745 w 1591877"/>
                    <a:gd name="connsiteY1059" fmla="*/ 743853 h 755236"/>
                    <a:gd name="connsiteX1060" fmla="*/ 758023 w 1591877"/>
                    <a:gd name="connsiteY1060" fmla="*/ 741831 h 755236"/>
                    <a:gd name="connsiteX1061" fmla="*/ 758306 w 1591877"/>
                    <a:gd name="connsiteY1061" fmla="*/ 739649 h 755236"/>
                    <a:gd name="connsiteX1062" fmla="*/ 758585 w 1591877"/>
                    <a:gd name="connsiteY1062" fmla="*/ 737302 h 755236"/>
                    <a:gd name="connsiteX1063" fmla="*/ 758863 w 1591877"/>
                    <a:gd name="connsiteY1063" fmla="*/ 734796 h 755236"/>
                    <a:gd name="connsiteX1064" fmla="*/ 759146 w 1591877"/>
                    <a:gd name="connsiteY1064" fmla="*/ 732132 h 755236"/>
                    <a:gd name="connsiteX1065" fmla="*/ 759425 w 1591877"/>
                    <a:gd name="connsiteY1065" fmla="*/ 729309 h 755236"/>
                    <a:gd name="connsiteX1066" fmla="*/ 759710 w 1591877"/>
                    <a:gd name="connsiteY1066" fmla="*/ 726271 h 755236"/>
                    <a:gd name="connsiteX1067" fmla="*/ 759993 w 1591877"/>
                    <a:gd name="connsiteY1067" fmla="*/ 723072 h 755236"/>
                    <a:gd name="connsiteX1068" fmla="*/ 760279 w 1591877"/>
                    <a:gd name="connsiteY1068" fmla="*/ 719711 h 755236"/>
                    <a:gd name="connsiteX1069" fmla="*/ 760565 w 1591877"/>
                    <a:gd name="connsiteY1069" fmla="*/ 716193 h 755236"/>
                    <a:gd name="connsiteX1070" fmla="*/ 760851 w 1591877"/>
                    <a:gd name="connsiteY1070" fmla="*/ 712516 h 755236"/>
                    <a:gd name="connsiteX1071" fmla="*/ 761137 w 1591877"/>
                    <a:gd name="connsiteY1071" fmla="*/ 708685 h 755236"/>
                    <a:gd name="connsiteX1072" fmla="*/ 761420 w 1591877"/>
                    <a:gd name="connsiteY1072" fmla="*/ 704699 h 755236"/>
                    <a:gd name="connsiteX1073" fmla="*/ 761706 w 1591877"/>
                    <a:gd name="connsiteY1073" fmla="*/ 700562 h 755236"/>
                    <a:gd name="connsiteX1074" fmla="*/ 761992 w 1591877"/>
                    <a:gd name="connsiteY1074" fmla="*/ 696273 h 755236"/>
                    <a:gd name="connsiteX1075" fmla="*/ 762278 w 1591877"/>
                    <a:gd name="connsiteY1075" fmla="*/ 691836 h 755236"/>
                    <a:gd name="connsiteX1076" fmla="*/ 762561 w 1591877"/>
                    <a:gd name="connsiteY1076" fmla="*/ 687254 h 755236"/>
                    <a:gd name="connsiteX1077" fmla="*/ 762847 w 1591877"/>
                    <a:gd name="connsiteY1077" fmla="*/ 682527 h 755236"/>
                    <a:gd name="connsiteX1078" fmla="*/ 763133 w 1591877"/>
                    <a:gd name="connsiteY1078" fmla="*/ 677658 h 755236"/>
                    <a:gd name="connsiteX1079" fmla="*/ 763419 w 1591877"/>
                    <a:gd name="connsiteY1079" fmla="*/ 672649 h 755236"/>
                    <a:gd name="connsiteX1080" fmla="*/ 763701 w 1591877"/>
                    <a:gd name="connsiteY1080" fmla="*/ 667501 h 755236"/>
                    <a:gd name="connsiteX1081" fmla="*/ 763987 w 1591877"/>
                    <a:gd name="connsiteY1081" fmla="*/ 662219 h 755236"/>
                    <a:gd name="connsiteX1082" fmla="*/ 764273 w 1591877"/>
                    <a:gd name="connsiteY1082" fmla="*/ 656804 h 755236"/>
                    <a:gd name="connsiteX1083" fmla="*/ 764560 w 1591877"/>
                    <a:gd name="connsiteY1083" fmla="*/ 651258 h 755236"/>
                    <a:gd name="connsiteX1084" fmla="*/ 764846 w 1591877"/>
                    <a:gd name="connsiteY1084" fmla="*/ 645586 h 755236"/>
                    <a:gd name="connsiteX1085" fmla="*/ 765128 w 1591877"/>
                    <a:gd name="connsiteY1085" fmla="*/ 639786 h 755236"/>
                    <a:gd name="connsiteX1086" fmla="*/ 765414 w 1591877"/>
                    <a:gd name="connsiteY1086" fmla="*/ 633866 h 755236"/>
                    <a:gd name="connsiteX1087" fmla="*/ 765700 w 1591877"/>
                    <a:gd name="connsiteY1087" fmla="*/ 627824 h 755236"/>
                    <a:gd name="connsiteX1088" fmla="*/ 765986 w 1591877"/>
                    <a:gd name="connsiteY1088" fmla="*/ 621665 h 755236"/>
                    <a:gd name="connsiteX1089" fmla="*/ 766269 w 1591877"/>
                    <a:gd name="connsiteY1089" fmla="*/ 615394 h 755236"/>
                    <a:gd name="connsiteX1090" fmla="*/ 766555 w 1591877"/>
                    <a:gd name="connsiteY1090" fmla="*/ 609009 h 755236"/>
                    <a:gd name="connsiteX1091" fmla="*/ 766841 w 1591877"/>
                    <a:gd name="connsiteY1091" fmla="*/ 602518 h 755236"/>
                    <a:gd name="connsiteX1092" fmla="*/ 767127 w 1591877"/>
                    <a:gd name="connsiteY1092" fmla="*/ 595919 h 755236"/>
                    <a:gd name="connsiteX1093" fmla="*/ 767413 w 1591877"/>
                    <a:gd name="connsiteY1093" fmla="*/ 589219 h 755236"/>
                    <a:gd name="connsiteX1094" fmla="*/ 767696 w 1591877"/>
                    <a:gd name="connsiteY1094" fmla="*/ 582419 h 755236"/>
                    <a:gd name="connsiteX1095" fmla="*/ 767982 w 1591877"/>
                    <a:gd name="connsiteY1095" fmla="*/ 575523 h 755236"/>
                    <a:gd name="connsiteX1096" fmla="*/ 768268 w 1591877"/>
                    <a:gd name="connsiteY1096" fmla="*/ 568534 h 755236"/>
                    <a:gd name="connsiteX1097" fmla="*/ 768554 w 1591877"/>
                    <a:gd name="connsiteY1097" fmla="*/ 561455 h 755236"/>
                    <a:gd name="connsiteX1098" fmla="*/ 768836 w 1591877"/>
                    <a:gd name="connsiteY1098" fmla="*/ 554291 h 755236"/>
                    <a:gd name="connsiteX1099" fmla="*/ 769122 w 1591877"/>
                    <a:gd name="connsiteY1099" fmla="*/ 547042 h 755236"/>
                    <a:gd name="connsiteX1100" fmla="*/ 769695 w 1591877"/>
                    <a:gd name="connsiteY1100" fmla="*/ 532312 h 755236"/>
                    <a:gd name="connsiteX1101" fmla="*/ 770263 w 1591877"/>
                    <a:gd name="connsiteY1101" fmla="*/ 517286 h 755236"/>
                    <a:gd name="connsiteX1102" fmla="*/ 770835 w 1591877"/>
                    <a:gd name="connsiteY1102" fmla="*/ 502001 h 755236"/>
                    <a:gd name="connsiteX1103" fmla="*/ 771404 w 1591877"/>
                    <a:gd name="connsiteY1103" fmla="*/ 486478 h 755236"/>
                    <a:gd name="connsiteX1104" fmla="*/ 771976 w 1591877"/>
                    <a:gd name="connsiteY1104" fmla="*/ 470748 h 755236"/>
                    <a:gd name="connsiteX1105" fmla="*/ 772545 w 1591877"/>
                    <a:gd name="connsiteY1105" fmla="*/ 454844 h 755236"/>
                    <a:gd name="connsiteX1106" fmla="*/ 773117 w 1591877"/>
                    <a:gd name="connsiteY1106" fmla="*/ 438790 h 755236"/>
                    <a:gd name="connsiteX1107" fmla="*/ 774257 w 1591877"/>
                    <a:gd name="connsiteY1107" fmla="*/ 406366 h 755236"/>
                    <a:gd name="connsiteX1108" fmla="*/ 775398 w 1591877"/>
                    <a:gd name="connsiteY1108" fmla="*/ 373714 h 755236"/>
                    <a:gd name="connsiteX1109" fmla="*/ 776539 w 1591877"/>
                    <a:gd name="connsiteY1109" fmla="*/ 341083 h 755236"/>
                    <a:gd name="connsiteX1110" fmla="*/ 777680 w 1591877"/>
                    <a:gd name="connsiteY1110" fmla="*/ 308718 h 755236"/>
                    <a:gd name="connsiteX1111" fmla="*/ 778252 w 1591877"/>
                    <a:gd name="connsiteY1111" fmla="*/ 292710 h 755236"/>
                    <a:gd name="connsiteX1112" fmla="*/ 778820 w 1591877"/>
                    <a:gd name="connsiteY1112" fmla="*/ 276861 h 755236"/>
                    <a:gd name="connsiteX1113" fmla="*/ 779393 w 1591877"/>
                    <a:gd name="connsiteY1113" fmla="*/ 261197 h 755236"/>
                    <a:gd name="connsiteX1114" fmla="*/ 779965 w 1591877"/>
                    <a:gd name="connsiteY1114" fmla="*/ 245751 h 755236"/>
                    <a:gd name="connsiteX1115" fmla="*/ 780533 w 1591877"/>
                    <a:gd name="connsiteY1115" fmla="*/ 230552 h 755236"/>
                    <a:gd name="connsiteX1116" fmla="*/ 781106 w 1591877"/>
                    <a:gd name="connsiteY1116" fmla="*/ 215625 h 755236"/>
                    <a:gd name="connsiteX1117" fmla="*/ 781674 w 1591877"/>
                    <a:gd name="connsiteY1117" fmla="*/ 201003 h 755236"/>
                    <a:gd name="connsiteX1118" fmla="*/ 781960 w 1591877"/>
                    <a:gd name="connsiteY1118" fmla="*/ 193814 h 755236"/>
                    <a:gd name="connsiteX1119" fmla="*/ 782246 w 1591877"/>
                    <a:gd name="connsiteY1119" fmla="*/ 186711 h 755236"/>
                    <a:gd name="connsiteX1120" fmla="*/ 782532 w 1591877"/>
                    <a:gd name="connsiteY1120" fmla="*/ 179696 h 755236"/>
                    <a:gd name="connsiteX1121" fmla="*/ 782815 w 1591877"/>
                    <a:gd name="connsiteY1121" fmla="*/ 172773 h 755236"/>
                    <a:gd name="connsiteX1122" fmla="*/ 783101 w 1591877"/>
                    <a:gd name="connsiteY1122" fmla="*/ 165949 h 755236"/>
                    <a:gd name="connsiteX1123" fmla="*/ 783387 w 1591877"/>
                    <a:gd name="connsiteY1123" fmla="*/ 159223 h 755236"/>
                    <a:gd name="connsiteX1124" fmla="*/ 783673 w 1591877"/>
                    <a:gd name="connsiteY1124" fmla="*/ 152597 h 755236"/>
                    <a:gd name="connsiteX1125" fmla="*/ 783956 w 1591877"/>
                    <a:gd name="connsiteY1125" fmla="*/ 146079 h 755236"/>
                    <a:gd name="connsiteX1126" fmla="*/ 784242 w 1591877"/>
                    <a:gd name="connsiteY1126" fmla="*/ 139668 h 755236"/>
                    <a:gd name="connsiteX1127" fmla="*/ 784528 w 1591877"/>
                    <a:gd name="connsiteY1127" fmla="*/ 133369 h 755236"/>
                    <a:gd name="connsiteX1128" fmla="*/ 784814 w 1591877"/>
                    <a:gd name="connsiteY1128" fmla="*/ 127185 h 755236"/>
                    <a:gd name="connsiteX1129" fmla="*/ 785100 w 1591877"/>
                    <a:gd name="connsiteY1129" fmla="*/ 121118 h 755236"/>
                    <a:gd name="connsiteX1130" fmla="*/ 785382 w 1591877"/>
                    <a:gd name="connsiteY1130" fmla="*/ 115172 h 755236"/>
                    <a:gd name="connsiteX1131" fmla="*/ 785668 w 1591877"/>
                    <a:gd name="connsiteY1131" fmla="*/ 109348 h 755236"/>
                    <a:gd name="connsiteX1132" fmla="*/ 785955 w 1591877"/>
                    <a:gd name="connsiteY1132" fmla="*/ 103651 h 755236"/>
                    <a:gd name="connsiteX1133" fmla="*/ 786241 w 1591877"/>
                    <a:gd name="connsiteY1133" fmla="*/ 98082 h 755236"/>
                    <a:gd name="connsiteX1134" fmla="*/ 786523 w 1591877"/>
                    <a:gd name="connsiteY1134" fmla="*/ 92644 h 755236"/>
                    <a:gd name="connsiteX1135" fmla="*/ 786809 w 1591877"/>
                    <a:gd name="connsiteY1135" fmla="*/ 87340 h 755236"/>
                    <a:gd name="connsiteX1136" fmla="*/ 787095 w 1591877"/>
                    <a:gd name="connsiteY1136" fmla="*/ 82172 h 755236"/>
                    <a:gd name="connsiteX1137" fmla="*/ 787381 w 1591877"/>
                    <a:gd name="connsiteY1137" fmla="*/ 77143 h 755236"/>
                    <a:gd name="connsiteX1138" fmla="*/ 787667 w 1591877"/>
                    <a:gd name="connsiteY1138" fmla="*/ 72255 h 755236"/>
                    <a:gd name="connsiteX1139" fmla="*/ 787950 w 1591877"/>
                    <a:gd name="connsiteY1139" fmla="*/ 67511 h 755236"/>
                    <a:gd name="connsiteX1140" fmla="*/ 788236 w 1591877"/>
                    <a:gd name="connsiteY1140" fmla="*/ 62912 h 755236"/>
                    <a:gd name="connsiteX1141" fmla="*/ 788522 w 1591877"/>
                    <a:gd name="connsiteY1141" fmla="*/ 58461 h 755236"/>
                    <a:gd name="connsiteX1142" fmla="*/ 788808 w 1591877"/>
                    <a:gd name="connsiteY1142" fmla="*/ 54160 h 755236"/>
                    <a:gd name="connsiteX1143" fmla="*/ 789091 w 1591877"/>
                    <a:gd name="connsiteY1143" fmla="*/ 50011 h 755236"/>
                    <a:gd name="connsiteX1144" fmla="*/ 789377 w 1591877"/>
                    <a:gd name="connsiteY1144" fmla="*/ 46016 h 755236"/>
                    <a:gd name="connsiteX1145" fmla="*/ 789663 w 1591877"/>
                    <a:gd name="connsiteY1145" fmla="*/ 42177 h 755236"/>
                    <a:gd name="connsiteX1146" fmla="*/ 789949 w 1591877"/>
                    <a:gd name="connsiteY1146" fmla="*/ 38495 h 755236"/>
                    <a:gd name="connsiteX1147" fmla="*/ 790231 w 1591877"/>
                    <a:gd name="connsiteY1147" fmla="*/ 34973 h 755236"/>
                    <a:gd name="connsiteX1148" fmla="*/ 790517 w 1591877"/>
                    <a:gd name="connsiteY1148" fmla="*/ 31612 h 755236"/>
                    <a:gd name="connsiteX1149" fmla="*/ 790804 w 1591877"/>
                    <a:gd name="connsiteY1149" fmla="*/ 28414 h 755236"/>
                    <a:gd name="connsiteX1150" fmla="*/ 791090 w 1591877"/>
                    <a:gd name="connsiteY1150" fmla="*/ 25379 h 755236"/>
                    <a:gd name="connsiteX1151" fmla="*/ 791376 w 1591877"/>
                    <a:gd name="connsiteY1151" fmla="*/ 22511 h 755236"/>
                    <a:gd name="connsiteX1152" fmla="*/ 791658 w 1591877"/>
                    <a:gd name="connsiteY1152" fmla="*/ 19809 h 755236"/>
                    <a:gd name="connsiteX1153" fmla="*/ 791944 w 1591877"/>
                    <a:gd name="connsiteY1153" fmla="*/ 17276 h 755236"/>
                    <a:gd name="connsiteX1154" fmla="*/ 792230 w 1591877"/>
                    <a:gd name="connsiteY1154" fmla="*/ 14912 h 755236"/>
                    <a:gd name="connsiteX1155" fmla="*/ 792373 w 1591877"/>
                    <a:gd name="connsiteY1155" fmla="*/ 13794 h 755236"/>
                    <a:gd name="connsiteX1156" fmla="*/ 792516 w 1591877"/>
                    <a:gd name="connsiteY1156" fmla="*/ 12719 h 755236"/>
                    <a:gd name="connsiteX1157" fmla="*/ 792659 w 1591877"/>
                    <a:gd name="connsiteY1157" fmla="*/ 11686 h 755236"/>
                    <a:gd name="connsiteX1158" fmla="*/ 792802 w 1591877"/>
                    <a:gd name="connsiteY1158" fmla="*/ 10697 h 755236"/>
                    <a:gd name="connsiteX1159" fmla="*/ 792942 w 1591877"/>
                    <a:gd name="connsiteY1159" fmla="*/ 9751 h 755236"/>
                    <a:gd name="connsiteX1160" fmla="*/ 793085 w 1591877"/>
                    <a:gd name="connsiteY1160" fmla="*/ 8848 h 755236"/>
                    <a:gd name="connsiteX1161" fmla="*/ 793228 w 1591877"/>
                    <a:gd name="connsiteY1161" fmla="*/ 7988 h 755236"/>
                    <a:gd name="connsiteX1162" fmla="*/ 793371 w 1591877"/>
                    <a:gd name="connsiteY1162" fmla="*/ 7172 h 755236"/>
                    <a:gd name="connsiteX1163" fmla="*/ 793514 w 1591877"/>
                    <a:gd name="connsiteY1163" fmla="*/ 6399 h 755236"/>
                    <a:gd name="connsiteX1164" fmla="*/ 793657 w 1591877"/>
                    <a:gd name="connsiteY1164" fmla="*/ 5671 h 755236"/>
                    <a:gd name="connsiteX1165" fmla="*/ 793800 w 1591877"/>
                    <a:gd name="connsiteY1165" fmla="*/ 4985 h 755236"/>
                    <a:gd name="connsiteX1166" fmla="*/ 793943 w 1591877"/>
                    <a:gd name="connsiteY1166" fmla="*/ 4344 h 755236"/>
                    <a:gd name="connsiteX1167" fmla="*/ 794086 w 1591877"/>
                    <a:gd name="connsiteY1167" fmla="*/ 3747 h 755236"/>
                    <a:gd name="connsiteX1168" fmla="*/ 794226 w 1591877"/>
                    <a:gd name="connsiteY1168" fmla="*/ 3193 h 755236"/>
                    <a:gd name="connsiteX1169" fmla="*/ 794369 w 1591877"/>
                    <a:gd name="connsiteY1169" fmla="*/ 2684 h 755236"/>
                    <a:gd name="connsiteX1170" fmla="*/ 794512 w 1591877"/>
                    <a:gd name="connsiteY1170" fmla="*/ 2219 h 755236"/>
                    <a:gd name="connsiteX1171" fmla="*/ 794655 w 1591877"/>
                    <a:gd name="connsiteY1171" fmla="*/ 1797 h 755236"/>
                    <a:gd name="connsiteX1172" fmla="*/ 794798 w 1591877"/>
                    <a:gd name="connsiteY1172" fmla="*/ 1420 h 755236"/>
                    <a:gd name="connsiteX1173" fmla="*/ 794941 w 1591877"/>
                    <a:gd name="connsiteY1173" fmla="*/ 1087 h 755236"/>
                    <a:gd name="connsiteX1174" fmla="*/ 795084 w 1591877"/>
                    <a:gd name="connsiteY1174" fmla="*/ 799 h 755236"/>
                    <a:gd name="connsiteX1175" fmla="*/ 795227 w 1591877"/>
                    <a:gd name="connsiteY1175" fmla="*/ 555 h 755236"/>
                    <a:gd name="connsiteX1176" fmla="*/ 795297 w 1591877"/>
                    <a:gd name="connsiteY1176" fmla="*/ 450 h 755236"/>
                    <a:gd name="connsiteX1177" fmla="*/ 795370 w 1591877"/>
                    <a:gd name="connsiteY1177" fmla="*/ 355 h 755236"/>
                    <a:gd name="connsiteX1178" fmla="*/ 795440 w 1591877"/>
                    <a:gd name="connsiteY1178" fmla="*/ 272 h 755236"/>
                    <a:gd name="connsiteX1179" fmla="*/ 795509 w 1591877"/>
                    <a:gd name="connsiteY1179" fmla="*/ 200 h 755236"/>
                    <a:gd name="connsiteX1180" fmla="*/ 795583 w 1591877"/>
                    <a:gd name="connsiteY1180" fmla="*/ 139 h 755236"/>
                    <a:gd name="connsiteX1181" fmla="*/ 795652 w 1591877"/>
                    <a:gd name="connsiteY1181" fmla="*/ 89 h 755236"/>
                    <a:gd name="connsiteX1182" fmla="*/ 795726 w 1591877"/>
                    <a:gd name="connsiteY1182" fmla="*/ 50 h 755236"/>
                    <a:gd name="connsiteX1183" fmla="*/ 795796 w 1591877"/>
                    <a:gd name="connsiteY1183" fmla="*/ 22 h 755236"/>
                    <a:gd name="connsiteX1184" fmla="*/ 795869 w 1591877"/>
                    <a:gd name="connsiteY1184" fmla="*/ 6 h 755236"/>
                    <a:gd name="connsiteX1185" fmla="*/ 795939 w 1591877"/>
                    <a:gd name="connsiteY1185" fmla="*/ 0 h 755236"/>
                    <a:gd name="connsiteX1186" fmla="*/ 796008 w 1591877"/>
                    <a:gd name="connsiteY1186" fmla="*/ 6 h 755236"/>
                    <a:gd name="connsiteX1187" fmla="*/ 796082 w 1591877"/>
                    <a:gd name="connsiteY1187" fmla="*/ 22 h 755236"/>
                    <a:gd name="connsiteX1188" fmla="*/ 796151 w 1591877"/>
                    <a:gd name="connsiteY1188" fmla="*/ 49 h 755236"/>
                    <a:gd name="connsiteX1189" fmla="*/ 796221 w 1591877"/>
                    <a:gd name="connsiteY1189" fmla="*/ 87 h 755236"/>
                    <a:gd name="connsiteX1190" fmla="*/ 796291 w 1591877"/>
                    <a:gd name="connsiteY1190" fmla="*/ 136 h 755236"/>
                    <a:gd name="connsiteX1191" fmla="*/ 796364 w 1591877"/>
                    <a:gd name="connsiteY1191" fmla="*/ 196 h 755236"/>
                    <a:gd name="connsiteX1192" fmla="*/ 796434 w 1591877"/>
                    <a:gd name="connsiteY1192" fmla="*/ 267 h 755236"/>
                    <a:gd name="connsiteX1193" fmla="*/ 796503 w 1591877"/>
                    <a:gd name="connsiteY1193" fmla="*/ 349 h 755236"/>
                    <a:gd name="connsiteX1194" fmla="*/ 796573 w 1591877"/>
                    <a:gd name="connsiteY1194" fmla="*/ 442 h 755236"/>
                    <a:gd name="connsiteX1195" fmla="*/ 796646 w 1591877"/>
                    <a:gd name="connsiteY1195" fmla="*/ 545 h 755236"/>
                    <a:gd name="connsiteX1196" fmla="*/ 796786 w 1591877"/>
                    <a:gd name="connsiteY1196" fmla="*/ 785 h 755236"/>
                    <a:gd name="connsiteX1197" fmla="*/ 796929 w 1591877"/>
                    <a:gd name="connsiteY1197" fmla="*/ 1068 h 755236"/>
                    <a:gd name="connsiteX1198" fmla="*/ 797068 w 1591877"/>
                    <a:gd name="connsiteY1198" fmla="*/ 1395 h 755236"/>
                    <a:gd name="connsiteX1199" fmla="*/ 797211 w 1591877"/>
                    <a:gd name="connsiteY1199" fmla="*/ 1765 h 755236"/>
                    <a:gd name="connsiteX1200" fmla="*/ 797351 w 1591877"/>
                    <a:gd name="connsiteY1200" fmla="*/ 2179 h 755236"/>
                    <a:gd name="connsiteX1201" fmla="*/ 797494 w 1591877"/>
                    <a:gd name="connsiteY1201" fmla="*/ 2636 h 755236"/>
                    <a:gd name="connsiteX1202" fmla="*/ 797633 w 1591877"/>
                    <a:gd name="connsiteY1202" fmla="*/ 3137 h 755236"/>
                    <a:gd name="connsiteX1203" fmla="*/ 797776 w 1591877"/>
                    <a:gd name="connsiteY1203" fmla="*/ 3680 h 755236"/>
                    <a:gd name="connsiteX1204" fmla="*/ 797919 w 1591877"/>
                    <a:gd name="connsiteY1204" fmla="*/ 4267 h 755236"/>
                    <a:gd name="connsiteX1205" fmla="*/ 798059 w 1591877"/>
                    <a:gd name="connsiteY1205" fmla="*/ 4897 h 755236"/>
                    <a:gd name="connsiteX1206" fmla="*/ 798202 w 1591877"/>
                    <a:gd name="connsiteY1206" fmla="*/ 5570 h 755236"/>
                    <a:gd name="connsiteX1207" fmla="*/ 798341 w 1591877"/>
                    <a:gd name="connsiteY1207" fmla="*/ 6286 h 755236"/>
                    <a:gd name="connsiteX1208" fmla="*/ 798484 w 1591877"/>
                    <a:gd name="connsiteY1208" fmla="*/ 7045 h 755236"/>
                    <a:gd name="connsiteX1209" fmla="*/ 798623 w 1591877"/>
                    <a:gd name="connsiteY1209" fmla="*/ 7847 h 755236"/>
                    <a:gd name="connsiteX1210" fmla="*/ 798767 w 1591877"/>
                    <a:gd name="connsiteY1210" fmla="*/ 8691 h 755236"/>
                    <a:gd name="connsiteX1211" fmla="*/ 798906 w 1591877"/>
                    <a:gd name="connsiteY1211" fmla="*/ 9578 h 755236"/>
                    <a:gd name="connsiteX1212" fmla="*/ 799049 w 1591877"/>
                    <a:gd name="connsiteY1212" fmla="*/ 10507 h 755236"/>
                    <a:gd name="connsiteX1213" fmla="*/ 799331 w 1591877"/>
                    <a:gd name="connsiteY1213" fmla="*/ 12494 h 755236"/>
                    <a:gd name="connsiteX1214" fmla="*/ 799614 w 1591877"/>
                    <a:gd name="connsiteY1214" fmla="*/ 14649 h 755236"/>
                    <a:gd name="connsiteX1215" fmla="*/ 799896 w 1591877"/>
                    <a:gd name="connsiteY1215" fmla="*/ 16971 h 755236"/>
                    <a:gd name="connsiteX1216" fmla="*/ 800179 w 1591877"/>
                    <a:gd name="connsiteY1216" fmla="*/ 19460 h 755236"/>
                    <a:gd name="connsiteX1217" fmla="*/ 800461 w 1591877"/>
                    <a:gd name="connsiteY1217" fmla="*/ 22114 h 755236"/>
                    <a:gd name="connsiteX1218" fmla="*/ 800744 w 1591877"/>
                    <a:gd name="connsiteY1218" fmla="*/ 24933 h 755236"/>
                    <a:gd name="connsiteX1219" fmla="*/ 801030 w 1591877"/>
                    <a:gd name="connsiteY1219" fmla="*/ 27915 h 755236"/>
                    <a:gd name="connsiteX1220" fmla="*/ 801312 w 1591877"/>
                    <a:gd name="connsiteY1220" fmla="*/ 31058 h 755236"/>
                    <a:gd name="connsiteX1221" fmla="*/ 801594 w 1591877"/>
                    <a:gd name="connsiteY1221" fmla="*/ 34361 h 755236"/>
                    <a:gd name="connsiteX1222" fmla="*/ 801877 w 1591877"/>
                    <a:gd name="connsiteY1222" fmla="*/ 37822 h 755236"/>
                    <a:gd name="connsiteX1223" fmla="*/ 802159 w 1591877"/>
                    <a:gd name="connsiteY1223" fmla="*/ 41441 h 755236"/>
                    <a:gd name="connsiteX1224" fmla="*/ 802442 w 1591877"/>
                    <a:gd name="connsiteY1224" fmla="*/ 45215 h 755236"/>
                    <a:gd name="connsiteX1225" fmla="*/ 802724 w 1591877"/>
                    <a:gd name="connsiteY1225" fmla="*/ 49142 h 755236"/>
                    <a:gd name="connsiteX1226" fmla="*/ 803007 w 1591877"/>
                    <a:gd name="connsiteY1226" fmla="*/ 53220 h 755236"/>
                    <a:gd name="connsiteX1227" fmla="*/ 803289 w 1591877"/>
                    <a:gd name="connsiteY1227" fmla="*/ 57449 h 755236"/>
                    <a:gd name="connsiteX1228" fmla="*/ 803572 w 1591877"/>
                    <a:gd name="connsiteY1228" fmla="*/ 61825 h 755236"/>
                    <a:gd name="connsiteX1229" fmla="*/ 803854 w 1591877"/>
                    <a:gd name="connsiteY1229" fmla="*/ 66347 h 755236"/>
                    <a:gd name="connsiteX1230" fmla="*/ 804136 w 1591877"/>
                    <a:gd name="connsiteY1230" fmla="*/ 71013 h 755236"/>
                    <a:gd name="connsiteX1231" fmla="*/ 804419 w 1591877"/>
                    <a:gd name="connsiteY1231" fmla="*/ 75820 h 755236"/>
                    <a:gd name="connsiteX1232" fmla="*/ 804701 w 1591877"/>
                    <a:gd name="connsiteY1232" fmla="*/ 80766 h 755236"/>
                    <a:gd name="connsiteX1233" fmla="*/ 804987 w 1591877"/>
                    <a:gd name="connsiteY1233" fmla="*/ 85849 h 755236"/>
                    <a:gd name="connsiteX1234" fmla="*/ 805270 w 1591877"/>
                    <a:gd name="connsiteY1234" fmla="*/ 91067 h 755236"/>
                    <a:gd name="connsiteX1235" fmla="*/ 805552 w 1591877"/>
                    <a:gd name="connsiteY1235" fmla="*/ 96417 h 755236"/>
                    <a:gd name="connsiteX1236" fmla="*/ 805835 w 1591877"/>
                    <a:gd name="connsiteY1236" fmla="*/ 101896 h 755236"/>
                    <a:gd name="connsiteX1237" fmla="*/ 806117 w 1591877"/>
                    <a:gd name="connsiteY1237" fmla="*/ 107503 h 755236"/>
                    <a:gd name="connsiteX1238" fmla="*/ 806399 w 1591877"/>
                    <a:gd name="connsiteY1238" fmla="*/ 113234 h 755236"/>
                    <a:gd name="connsiteX1239" fmla="*/ 806682 w 1591877"/>
                    <a:gd name="connsiteY1239" fmla="*/ 119087 h 755236"/>
                    <a:gd name="connsiteX1240" fmla="*/ 806964 w 1591877"/>
                    <a:gd name="connsiteY1240" fmla="*/ 125059 h 755236"/>
                    <a:gd name="connsiteX1241" fmla="*/ 807247 w 1591877"/>
                    <a:gd name="connsiteY1241" fmla="*/ 131147 h 755236"/>
                    <a:gd name="connsiteX1242" fmla="*/ 807529 w 1591877"/>
                    <a:gd name="connsiteY1242" fmla="*/ 137349 h 755236"/>
                    <a:gd name="connsiteX1243" fmla="*/ 807812 w 1591877"/>
                    <a:gd name="connsiteY1243" fmla="*/ 143661 h 755236"/>
                    <a:gd name="connsiteX1244" fmla="*/ 808094 w 1591877"/>
                    <a:gd name="connsiteY1244" fmla="*/ 150082 h 755236"/>
                    <a:gd name="connsiteX1245" fmla="*/ 808380 w 1591877"/>
                    <a:gd name="connsiteY1245" fmla="*/ 156607 h 755236"/>
                    <a:gd name="connsiteX1246" fmla="*/ 808663 w 1591877"/>
                    <a:gd name="connsiteY1246" fmla="*/ 163232 h 755236"/>
                    <a:gd name="connsiteX1247" fmla="*/ 808945 w 1591877"/>
                    <a:gd name="connsiteY1247" fmla="*/ 169959 h 755236"/>
                    <a:gd name="connsiteX1248" fmla="*/ 809227 w 1591877"/>
                    <a:gd name="connsiteY1248" fmla="*/ 176778 h 755236"/>
                    <a:gd name="connsiteX1249" fmla="*/ 809510 w 1591877"/>
                    <a:gd name="connsiteY1249" fmla="*/ 183692 h 755236"/>
                    <a:gd name="connsiteX1250" fmla="*/ 809792 w 1591877"/>
                    <a:gd name="connsiteY1250" fmla="*/ 190694 h 755236"/>
                    <a:gd name="connsiteX1251" fmla="*/ 810075 w 1591877"/>
                    <a:gd name="connsiteY1251" fmla="*/ 197782 h 755236"/>
                    <a:gd name="connsiteX1252" fmla="*/ 810640 w 1591877"/>
                    <a:gd name="connsiteY1252" fmla="*/ 212202 h 755236"/>
                    <a:gd name="connsiteX1253" fmla="*/ 811204 w 1591877"/>
                    <a:gd name="connsiteY1253" fmla="*/ 226925 h 755236"/>
                    <a:gd name="connsiteX1254" fmla="*/ 811769 w 1591877"/>
                    <a:gd name="connsiteY1254" fmla="*/ 241927 h 755236"/>
                    <a:gd name="connsiteX1255" fmla="*/ 812338 w 1591877"/>
                    <a:gd name="connsiteY1255" fmla="*/ 257177 h 755236"/>
                    <a:gd name="connsiteX1256" fmla="*/ 812903 w 1591877"/>
                    <a:gd name="connsiteY1256" fmla="*/ 272645 h 755236"/>
                    <a:gd name="connsiteX1257" fmla="*/ 813468 w 1591877"/>
                    <a:gd name="connsiteY1257" fmla="*/ 288306 h 755236"/>
                    <a:gd name="connsiteX1258" fmla="*/ 814032 w 1591877"/>
                    <a:gd name="connsiteY1258" fmla="*/ 304129 h 755236"/>
                    <a:gd name="connsiteX1259" fmla="*/ 815162 w 1591877"/>
                    <a:gd name="connsiteY1259" fmla="*/ 336146 h 755236"/>
                    <a:gd name="connsiteX1260" fmla="*/ 816296 w 1591877"/>
                    <a:gd name="connsiteY1260" fmla="*/ 368461 h 755236"/>
                    <a:gd name="connsiteX1261" fmla="*/ 817425 w 1591877"/>
                    <a:gd name="connsiteY1261" fmla="*/ 400834 h 755236"/>
                    <a:gd name="connsiteX1262" fmla="*/ 818555 w 1591877"/>
                    <a:gd name="connsiteY1262" fmla="*/ 433026 h 755236"/>
                    <a:gd name="connsiteX1263" fmla="*/ 819688 w 1591877"/>
                    <a:gd name="connsiteY1263" fmla="*/ 464803 h 755236"/>
                    <a:gd name="connsiteX1264" fmla="*/ 820253 w 1591877"/>
                    <a:gd name="connsiteY1264" fmla="*/ 480460 h 755236"/>
                    <a:gd name="connsiteX1265" fmla="*/ 820818 w 1591877"/>
                    <a:gd name="connsiteY1265" fmla="*/ 495926 h 755236"/>
                    <a:gd name="connsiteX1266" fmla="*/ 821383 w 1591877"/>
                    <a:gd name="connsiteY1266" fmla="*/ 511174 h 755236"/>
                    <a:gd name="connsiteX1267" fmla="*/ 821948 w 1591877"/>
                    <a:gd name="connsiteY1267" fmla="*/ 526173 h 755236"/>
                    <a:gd name="connsiteX1268" fmla="*/ 822516 w 1591877"/>
                    <a:gd name="connsiteY1268" fmla="*/ 540897 h 755236"/>
                    <a:gd name="connsiteX1269" fmla="*/ 823081 w 1591877"/>
                    <a:gd name="connsiteY1269" fmla="*/ 555319 h 755236"/>
                    <a:gd name="connsiteX1270" fmla="*/ 823364 w 1591877"/>
                    <a:gd name="connsiteY1270" fmla="*/ 562407 h 755236"/>
                    <a:gd name="connsiteX1271" fmla="*/ 823646 w 1591877"/>
                    <a:gd name="connsiteY1271" fmla="*/ 569411 h 755236"/>
                    <a:gd name="connsiteX1272" fmla="*/ 823929 w 1591877"/>
                    <a:gd name="connsiteY1272" fmla="*/ 576327 h 755236"/>
                    <a:gd name="connsiteX1273" fmla="*/ 824211 w 1591877"/>
                    <a:gd name="connsiteY1273" fmla="*/ 583150 h 755236"/>
                    <a:gd name="connsiteX1274" fmla="*/ 824493 w 1591877"/>
                    <a:gd name="connsiteY1274" fmla="*/ 589879 h 755236"/>
                    <a:gd name="connsiteX1275" fmla="*/ 824776 w 1591877"/>
                    <a:gd name="connsiteY1275" fmla="*/ 596511 h 755236"/>
                    <a:gd name="connsiteX1276" fmla="*/ 825058 w 1591877"/>
                    <a:gd name="connsiteY1276" fmla="*/ 603042 h 755236"/>
                    <a:gd name="connsiteX1277" fmla="*/ 825341 w 1591877"/>
                    <a:gd name="connsiteY1277" fmla="*/ 609467 h 755236"/>
                    <a:gd name="connsiteX1278" fmla="*/ 825623 w 1591877"/>
                    <a:gd name="connsiteY1278" fmla="*/ 615788 h 755236"/>
                    <a:gd name="connsiteX1279" fmla="*/ 825909 w 1591877"/>
                    <a:gd name="connsiteY1279" fmla="*/ 621998 h 755236"/>
                    <a:gd name="connsiteX1280" fmla="*/ 826192 w 1591877"/>
                    <a:gd name="connsiteY1280" fmla="*/ 628094 h 755236"/>
                    <a:gd name="connsiteX1281" fmla="*/ 826474 w 1591877"/>
                    <a:gd name="connsiteY1281" fmla="*/ 634077 h 755236"/>
                    <a:gd name="connsiteX1282" fmla="*/ 826756 w 1591877"/>
                    <a:gd name="connsiteY1282" fmla="*/ 639943 h 755236"/>
                    <a:gd name="connsiteX1283" fmla="*/ 827039 w 1591877"/>
                    <a:gd name="connsiteY1283" fmla="*/ 645687 h 755236"/>
                    <a:gd name="connsiteX1284" fmla="*/ 827321 w 1591877"/>
                    <a:gd name="connsiteY1284" fmla="*/ 651306 h 755236"/>
                    <a:gd name="connsiteX1285" fmla="*/ 827604 w 1591877"/>
                    <a:gd name="connsiteY1285" fmla="*/ 656802 h 755236"/>
                    <a:gd name="connsiteX1286" fmla="*/ 827886 w 1591877"/>
                    <a:gd name="connsiteY1286" fmla="*/ 662170 h 755236"/>
                    <a:gd name="connsiteX1287" fmla="*/ 828169 w 1591877"/>
                    <a:gd name="connsiteY1287" fmla="*/ 667406 h 755236"/>
                    <a:gd name="connsiteX1288" fmla="*/ 828451 w 1591877"/>
                    <a:gd name="connsiteY1288" fmla="*/ 672510 h 755236"/>
                    <a:gd name="connsiteX1289" fmla="*/ 828733 w 1591877"/>
                    <a:gd name="connsiteY1289" fmla="*/ 677480 h 755236"/>
                    <a:gd name="connsiteX1290" fmla="*/ 829016 w 1591877"/>
                    <a:gd name="connsiteY1290" fmla="*/ 682311 h 755236"/>
                    <a:gd name="connsiteX1291" fmla="*/ 829298 w 1591877"/>
                    <a:gd name="connsiteY1291" fmla="*/ 687003 h 755236"/>
                    <a:gd name="connsiteX1292" fmla="*/ 829581 w 1591877"/>
                    <a:gd name="connsiteY1292" fmla="*/ 691554 h 755236"/>
                    <a:gd name="connsiteX1293" fmla="*/ 829867 w 1591877"/>
                    <a:gd name="connsiteY1293" fmla="*/ 695960 h 755236"/>
                    <a:gd name="connsiteX1294" fmla="*/ 830149 w 1591877"/>
                    <a:gd name="connsiteY1294" fmla="*/ 700221 h 755236"/>
                    <a:gd name="connsiteX1295" fmla="*/ 830432 w 1591877"/>
                    <a:gd name="connsiteY1295" fmla="*/ 704334 h 755236"/>
                    <a:gd name="connsiteX1296" fmla="*/ 830714 w 1591877"/>
                    <a:gd name="connsiteY1296" fmla="*/ 708299 h 755236"/>
                    <a:gd name="connsiteX1297" fmla="*/ 830997 w 1591877"/>
                    <a:gd name="connsiteY1297" fmla="*/ 712113 h 755236"/>
                    <a:gd name="connsiteX1298" fmla="*/ 831279 w 1591877"/>
                    <a:gd name="connsiteY1298" fmla="*/ 715772 h 755236"/>
                    <a:gd name="connsiteX1299" fmla="*/ 831561 w 1591877"/>
                    <a:gd name="connsiteY1299" fmla="*/ 719280 h 755236"/>
                    <a:gd name="connsiteX1300" fmla="*/ 831844 w 1591877"/>
                    <a:gd name="connsiteY1300" fmla="*/ 722629 h 755236"/>
                    <a:gd name="connsiteX1301" fmla="*/ 832126 w 1591877"/>
                    <a:gd name="connsiteY1301" fmla="*/ 725824 h 755236"/>
                    <a:gd name="connsiteX1302" fmla="*/ 832409 w 1591877"/>
                    <a:gd name="connsiteY1302" fmla="*/ 728856 h 755236"/>
                    <a:gd name="connsiteX1303" fmla="*/ 832691 w 1591877"/>
                    <a:gd name="connsiteY1303" fmla="*/ 731729 h 755236"/>
                    <a:gd name="connsiteX1304" fmla="*/ 832974 w 1591877"/>
                    <a:gd name="connsiteY1304" fmla="*/ 734442 h 755236"/>
                    <a:gd name="connsiteX1305" fmla="*/ 833256 w 1591877"/>
                    <a:gd name="connsiteY1305" fmla="*/ 736992 h 755236"/>
                    <a:gd name="connsiteX1306" fmla="*/ 833538 w 1591877"/>
                    <a:gd name="connsiteY1306" fmla="*/ 739378 h 755236"/>
                    <a:gd name="connsiteX1307" fmla="*/ 833821 w 1591877"/>
                    <a:gd name="connsiteY1307" fmla="*/ 741600 h 755236"/>
                    <a:gd name="connsiteX1308" fmla="*/ 834103 w 1591877"/>
                    <a:gd name="connsiteY1308" fmla="*/ 743657 h 755236"/>
                    <a:gd name="connsiteX1309" fmla="*/ 834389 w 1591877"/>
                    <a:gd name="connsiteY1309" fmla="*/ 745548 h 755236"/>
                    <a:gd name="connsiteX1310" fmla="*/ 834672 w 1591877"/>
                    <a:gd name="connsiteY1310" fmla="*/ 747272 h 755236"/>
                    <a:gd name="connsiteX1311" fmla="*/ 834954 w 1591877"/>
                    <a:gd name="connsiteY1311" fmla="*/ 748829 h 755236"/>
                    <a:gd name="connsiteX1312" fmla="*/ 835237 w 1591877"/>
                    <a:gd name="connsiteY1312" fmla="*/ 750218 h 755236"/>
                    <a:gd name="connsiteX1313" fmla="*/ 835519 w 1591877"/>
                    <a:gd name="connsiteY1313" fmla="*/ 751438 h 755236"/>
                    <a:gd name="connsiteX1314" fmla="*/ 835802 w 1591877"/>
                    <a:gd name="connsiteY1314" fmla="*/ 752488 h 755236"/>
                    <a:gd name="connsiteX1315" fmla="*/ 835941 w 1591877"/>
                    <a:gd name="connsiteY1315" fmla="*/ 752951 h 755236"/>
                    <a:gd name="connsiteX1316" fmla="*/ 836084 w 1591877"/>
                    <a:gd name="connsiteY1316" fmla="*/ 753371 h 755236"/>
                    <a:gd name="connsiteX1317" fmla="*/ 836223 w 1591877"/>
                    <a:gd name="connsiteY1317" fmla="*/ 753748 h 755236"/>
                    <a:gd name="connsiteX1318" fmla="*/ 836366 w 1591877"/>
                    <a:gd name="connsiteY1318" fmla="*/ 754082 h 755236"/>
                    <a:gd name="connsiteX1319" fmla="*/ 836506 w 1591877"/>
                    <a:gd name="connsiteY1319" fmla="*/ 754375 h 755236"/>
                    <a:gd name="connsiteX1320" fmla="*/ 836649 w 1591877"/>
                    <a:gd name="connsiteY1320" fmla="*/ 754624 h 755236"/>
                    <a:gd name="connsiteX1321" fmla="*/ 836788 w 1591877"/>
                    <a:gd name="connsiteY1321" fmla="*/ 754831 h 755236"/>
                    <a:gd name="connsiteX1322" fmla="*/ 836862 w 1591877"/>
                    <a:gd name="connsiteY1322" fmla="*/ 754919 h 755236"/>
                    <a:gd name="connsiteX1323" fmla="*/ 836931 w 1591877"/>
                    <a:gd name="connsiteY1323" fmla="*/ 754996 h 755236"/>
                    <a:gd name="connsiteX1324" fmla="*/ 837001 w 1591877"/>
                    <a:gd name="connsiteY1324" fmla="*/ 755062 h 755236"/>
                    <a:gd name="connsiteX1325" fmla="*/ 837071 w 1591877"/>
                    <a:gd name="connsiteY1325" fmla="*/ 755117 h 755236"/>
                    <a:gd name="connsiteX1326" fmla="*/ 837144 w 1591877"/>
                    <a:gd name="connsiteY1326" fmla="*/ 755161 h 755236"/>
                    <a:gd name="connsiteX1327" fmla="*/ 837214 w 1591877"/>
                    <a:gd name="connsiteY1327" fmla="*/ 755197 h 755236"/>
                    <a:gd name="connsiteX1328" fmla="*/ 837283 w 1591877"/>
                    <a:gd name="connsiteY1328" fmla="*/ 755221 h 755236"/>
                    <a:gd name="connsiteX1329" fmla="*/ 837353 w 1591877"/>
                    <a:gd name="connsiteY1329" fmla="*/ 755234 h 755236"/>
                    <a:gd name="connsiteX1330" fmla="*/ 837426 w 1591877"/>
                    <a:gd name="connsiteY1330" fmla="*/ 755236 h 755236"/>
                    <a:gd name="connsiteX1331" fmla="*/ 837496 w 1591877"/>
                    <a:gd name="connsiteY1331" fmla="*/ 755227 h 755236"/>
                    <a:gd name="connsiteX1332" fmla="*/ 837566 w 1591877"/>
                    <a:gd name="connsiteY1332" fmla="*/ 755210 h 755236"/>
                    <a:gd name="connsiteX1333" fmla="*/ 837636 w 1591877"/>
                    <a:gd name="connsiteY1333" fmla="*/ 755179 h 755236"/>
                    <a:gd name="connsiteX1334" fmla="*/ 837709 w 1591877"/>
                    <a:gd name="connsiteY1334" fmla="*/ 755139 h 755236"/>
                    <a:gd name="connsiteX1335" fmla="*/ 837779 w 1591877"/>
                    <a:gd name="connsiteY1335" fmla="*/ 755089 h 755236"/>
                    <a:gd name="connsiteX1336" fmla="*/ 837848 w 1591877"/>
                    <a:gd name="connsiteY1336" fmla="*/ 755027 h 755236"/>
                    <a:gd name="connsiteX1337" fmla="*/ 837918 w 1591877"/>
                    <a:gd name="connsiteY1337" fmla="*/ 754957 h 755236"/>
                    <a:gd name="connsiteX1338" fmla="*/ 837991 w 1591877"/>
                    <a:gd name="connsiteY1338" fmla="*/ 754873 h 755236"/>
                    <a:gd name="connsiteX1339" fmla="*/ 838061 w 1591877"/>
                    <a:gd name="connsiteY1339" fmla="*/ 754780 h 755236"/>
                    <a:gd name="connsiteX1340" fmla="*/ 838204 w 1591877"/>
                    <a:gd name="connsiteY1340" fmla="*/ 754562 h 755236"/>
                    <a:gd name="connsiteX1341" fmla="*/ 838343 w 1591877"/>
                    <a:gd name="connsiteY1341" fmla="*/ 754303 h 755236"/>
                    <a:gd name="connsiteX1342" fmla="*/ 838626 w 1591877"/>
                    <a:gd name="connsiteY1342" fmla="*/ 753653 h 755236"/>
                    <a:gd name="connsiteX1343" fmla="*/ 838908 w 1591877"/>
                    <a:gd name="connsiteY1343" fmla="*/ 752838 h 755236"/>
                    <a:gd name="connsiteX1344" fmla="*/ 839191 w 1591877"/>
                    <a:gd name="connsiteY1344" fmla="*/ 751852 h 755236"/>
                    <a:gd name="connsiteX1345" fmla="*/ 839473 w 1591877"/>
                    <a:gd name="connsiteY1345" fmla="*/ 750700 h 755236"/>
                    <a:gd name="connsiteX1346" fmla="*/ 839756 w 1591877"/>
                    <a:gd name="connsiteY1346" fmla="*/ 749379 h 755236"/>
                    <a:gd name="connsiteX1347" fmla="*/ 840038 w 1591877"/>
                    <a:gd name="connsiteY1347" fmla="*/ 747893 h 755236"/>
                    <a:gd name="connsiteX1348" fmla="*/ 840320 w 1591877"/>
                    <a:gd name="connsiteY1348" fmla="*/ 746239 h 755236"/>
                    <a:gd name="connsiteX1349" fmla="*/ 840603 w 1591877"/>
                    <a:gd name="connsiteY1349" fmla="*/ 744423 h 755236"/>
                    <a:gd name="connsiteX1350" fmla="*/ 840885 w 1591877"/>
                    <a:gd name="connsiteY1350" fmla="*/ 742443 h 755236"/>
                    <a:gd name="connsiteX1351" fmla="*/ 841171 w 1591877"/>
                    <a:gd name="connsiteY1351" fmla="*/ 740299 h 755236"/>
                    <a:gd name="connsiteX1352" fmla="*/ 841454 w 1591877"/>
                    <a:gd name="connsiteY1352" fmla="*/ 737994 h 755236"/>
                    <a:gd name="connsiteX1353" fmla="*/ 841736 w 1591877"/>
                    <a:gd name="connsiteY1353" fmla="*/ 735527 h 755236"/>
                    <a:gd name="connsiteX1354" fmla="*/ 842019 w 1591877"/>
                    <a:gd name="connsiteY1354" fmla="*/ 732903 h 755236"/>
                    <a:gd name="connsiteX1355" fmla="*/ 842301 w 1591877"/>
                    <a:gd name="connsiteY1355" fmla="*/ 730120 h 755236"/>
                    <a:gd name="connsiteX1356" fmla="*/ 842584 w 1591877"/>
                    <a:gd name="connsiteY1356" fmla="*/ 727180 h 755236"/>
                    <a:gd name="connsiteX1357" fmla="*/ 842866 w 1591877"/>
                    <a:gd name="connsiteY1357" fmla="*/ 724087 h 755236"/>
                    <a:gd name="connsiteX1358" fmla="*/ 843148 w 1591877"/>
                    <a:gd name="connsiteY1358" fmla="*/ 720837 h 755236"/>
                    <a:gd name="connsiteX1359" fmla="*/ 843431 w 1591877"/>
                    <a:gd name="connsiteY1359" fmla="*/ 717437 h 755236"/>
                    <a:gd name="connsiteX1360" fmla="*/ 843713 w 1591877"/>
                    <a:gd name="connsiteY1360" fmla="*/ 713888 h 755236"/>
                    <a:gd name="connsiteX1361" fmla="*/ 843996 w 1591877"/>
                    <a:gd name="connsiteY1361" fmla="*/ 710188 h 755236"/>
                    <a:gd name="connsiteX1362" fmla="*/ 844278 w 1591877"/>
                    <a:gd name="connsiteY1362" fmla="*/ 706342 h 755236"/>
                    <a:gd name="connsiteX1363" fmla="*/ 844561 w 1591877"/>
                    <a:gd name="connsiteY1363" fmla="*/ 702352 h 755236"/>
                    <a:gd name="connsiteX1364" fmla="*/ 844843 w 1591877"/>
                    <a:gd name="connsiteY1364" fmla="*/ 698219 h 755236"/>
                    <a:gd name="connsiteX1365" fmla="*/ 845125 w 1591877"/>
                    <a:gd name="connsiteY1365" fmla="*/ 693945 h 755236"/>
                    <a:gd name="connsiteX1366" fmla="*/ 845408 w 1591877"/>
                    <a:gd name="connsiteY1366" fmla="*/ 689533 h 755236"/>
                    <a:gd name="connsiteX1367" fmla="*/ 845690 w 1591877"/>
                    <a:gd name="connsiteY1367" fmla="*/ 684984 h 755236"/>
                    <a:gd name="connsiteX1368" fmla="*/ 845973 w 1591877"/>
                    <a:gd name="connsiteY1368" fmla="*/ 680298 h 755236"/>
                    <a:gd name="connsiteX1369" fmla="*/ 846255 w 1591877"/>
                    <a:gd name="connsiteY1369" fmla="*/ 675483 h 755236"/>
                    <a:gd name="connsiteX1370" fmla="*/ 846538 w 1591877"/>
                    <a:gd name="connsiteY1370" fmla="*/ 670537 h 755236"/>
                    <a:gd name="connsiteX1371" fmla="*/ 846820 w 1591877"/>
                    <a:gd name="connsiteY1371" fmla="*/ 665464 h 755236"/>
                    <a:gd name="connsiteX1372" fmla="*/ 847102 w 1591877"/>
                    <a:gd name="connsiteY1372" fmla="*/ 660266 h 755236"/>
                    <a:gd name="connsiteX1373" fmla="*/ 847385 w 1591877"/>
                    <a:gd name="connsiteY1373" fmla="*/ 654946 h 755236"/>
                    <a:gd name="connsiteX1374" fmla="*/ 847667 w 1591877"/>
                    <a:gd name="connsiteY1374" fmla="*/ 649505 h 755236"/>
                    <a:gd name="connsiteX1375" fmla="*/ 847950 w 1591877"/>
                    <a:gd name="connsiteY1375" fmla="*/ 643948 h 755236"/>
                    <a:gd name="connsiteX1376" fmla="*/ 848236 w 1591877"/>
                    <a:gd name="connsiteY1376" fmla="*/ 638274 h 755236"/>
                    <a:gd name="connsiteX1377" fmla="*/ 848518 w 1591877"/>
                    <a:gd name="connsiteY1377" fmla="*/ 632489 h 755236"/>
                    <a:gd name="connsiteX1378" fmla="*/ 848801 w 1591877"/>
                    <a:gd name="connsiteY1378" fmla="*/ 626597 h 755236"/>
                    <a:gd name="connsiteX1379" fmla="*/ 849083 w 1591877"/>
                    <a:gd name="connsiteY1379" fmla="*/ 620595 h 755236"/>
                    <a:gd name="connsiteX1380" fmla="*/ 849366 w 1591877"/>
                    <a:gd name="connsiteY1380" fmla="*/ 614491 h 755236"/>
                    <a:gd name="connsiteX1381" fmla="*/ 849648 w 1591877"/>
                    <a:gd name="connsiteY1381" fmla="*/ 608289 h 755236"/>
                    <a:gd name="connsiteX1382" fmla="*/ 849930 w 1591877"/>
                    <a:gd name="connsiteY1382" fmla="*/ 601985 h 755236"/>
                    <a:gd name="connsiteX1383" fmla="*/ 850213 w 1591877"/>
                    <a:gd name="connsiteY1383" fmla="*/ 595589 h 755236"/>
                    <a:gd name="connsiteX1384" fmla="*/ 850495 w 1591877"/>
                    <a:gd name="connsiteY1384" fmla="*/ 589100 h 755236"/>
                    <a:gd name="connsiteX1385" fmla="*/ 850778 w 1591877"/>
                    <a:gd name="connsiteY1385" fmla="*/ 582523 h 755236"/>
                    <a:gd name="connsiteX1386" fmla="*/ 851060 w 1591877"/>
                    <a:gd name="connsiteY1386" fmla="*/ 575860 h 755236"/>
                    <a:gd name="connsiteX1387" fmla="*/ 851343 w 1591877"/>
                    <a:gd name="connsiteY1387" fmla="*/ 569116 h 755236"/>
                    <a:gd name="connsiteX1388" fmla="*/ 851907 w 1591877"/>
                    <a:gd name="connsiteY1388" fmla="*/ 555389 h 755236"/>
                    <a:gd name="connsiteX1389" fmla="*/ 852472 w 1591877"/>
                    <a:gd name="connsiteY1389" fmla="*/ 541374 h 755236"/>
                    <a:gd name="connsiteX1390" fmla="*/ 853037 w 1591877"/>
                    <a:gd name="connsiteY1390" fmla="*/ 527093 h 755236"/>
                    <a:gd name="connsiteX1391" fmla="*/ 853602 w 1591877"/>
                    <a:gd name="connsiteY1391" fmla="*/ 512576 h 755236"/>
                    <a:gd name="connsiteX1392" fmla="*/ 854167 w 1591877"/>
                    <a:gd name="connsiteY1392" fmla="*/ 497846 h 755236"/>
                    <a:gd name="connsiteX1393" fmla="*/ 854732 w 1591877"/>
                    <a:gd name="connsiteY1393" fmla="*/ 482935 h 755236"/>
                    <a:gd name="connsiteX1394" fmla="*/ 855861 w 1591877"/>
                    <a:gd name="connsiteY1394" fmla="*/ 452673 h 755236"/>
                    <a:gd name="connsiteX1395" fmla="*/ 856995 w 1591877"/>
                    <a:gd name="connsiteY1395" fmla="*/ 422014 h 755236"/>
                    <a:gd name="connsiteX1396" fmla="*/ 859254 w 1591877"/>
                    <a:gd name="connsiteY1396" fmla="*/ 360415 h 755236"/>
                    <a:gd name="connsiteX1397" fmla="*/ 860384 w 1591877"/>
                    <a:gd name="connsiteY1397" fmla="*/ 329928 h 755236"/>
                    <a:gd name="connsiteX1398" fmla="*/ 860949 w 1591877"/>
                    <a:gd name="connsiteY1398" fmla="*/ 314861 h 755236"/>
                    <a:gd name="connsiteX1399" fmla="*/ 861514 w 1591877"/>
                    <a:gd name="connsiteY1399" fmla="*/ 299948 h 755236"/>
                    <a:gd name="connsiteX1400" fmla="*/ 862079 w 1591877"/>
                    <a:gd name="connsiteY1400" fmla="*/ 285217 h 755236"/>
                    <a:gd name="connsiteX1401" fmla="*/ 862643 w 1591877"/>
                    <a:gd name="connsiteY1401" fmla="*/ 270694 h 755236"/>
                    <a:gd name="connsiteX1402" fmla="*/ 863212 w 1591877"/>
                    <a:gd name="connsiteY1402" fmla="*/ 256406 h 755236"/>
                    <a:gd name="connsiteX1403" fmla="*/ 863777 w 1591877"/>
                    <a:gd name="connsiteY1403" fmla="*/ 242376 h 755236"/>
                    <a:gd name="connsiteX1404" fmla="*/ 864342 w 1591877"/>
                    <a:gd name="connsiteY1404" fmla="*/ 228634 h 755236"/>
                    <a:gd name="connsiteX1405" fmla="*/ 864907 w 1591877"/>
                    <a:gd name="connsiteY1405" fmla="*/ 215200 h 755236"/>
                    <a:gd name="connsiteX1406" fmla="*/ 865189 w 1591877"/>
                    <a:gd name="connsiteY1406" fmla="*/ 208608 h 755236"/>
                    <a:gd name="connsiteX1407" fmla="*/ 865471 w 1591877"/>
                    <a:gd name="connsiteY1407" fmla="*/ 202102 h 755236"/>
                    <a:gd name="connsiteX1408" fmla="*/ 865754 w 1591877"/>
                    <a:gd name="connsiteY1408" fmla="*/ 195685 h 755236"/>
                    <a:gd name="connsiteX1409" fmla="*/ 866036 w 1591877"/>
                    <a:gd name="connsiteY1409" fmla="*/ 189362 h 755236"/>
                    <a:gd name="connsiteX1410" fmla="*/ 866319 w 1591877"/>
                    <a:gd name="connsiteY1410" fmla="*/ 183133 h 755236"/>
                    <a:gd name="connsiteX1411" fmla="*/ 866601 w 1591877"/>
                    <a:gd name="connsiteY1411" fmla="*/ 177001 h 755236"/>
                    <a:gd name="connsiteX1412" fmla="*/ 866884 w 1591877"/>
                    <a:gd name="connsiteY1412" fmla="*/ 170970 h 755236"/>
                    <a:gd name="connsiteX1413" fmla="*/ 867166 w 1591877"/>
                    <a:gd name="connsiteY1413" fmla="*/ 165042 h 755236"/>
                    <a:gd name="connsiteX1414" fmla="*/ 867448 w 1591877"/>
                    <a:gd name="connsiteY1414" fmla="*/ 159221 h 755236"/>
                    <a:gd name="connsiteX1415" fmla="*/ 867731 w 1591877"/>
                    <a:gd name="connsiteY1415" fmla="*/ 153507 h 755236"/>
                    <a:gd name="connsiteX1416" fmla="*/ 868013 w 1591877"/>
                    <a:gd name="connsiteY1416" fmla="*/ 147905 h 755236"/>
                    <a:gd name="connsiteX1417" fmla="*/ 868296 w 1591877"/>
                    <a:gd name="connsiteY1417" fmla="*/ 142416 h 755236"/>
                    <a:gd name="connsiteX1418" fmla="*/ 868589 w 1591877"/>
                    <a:gd name="connsiteY1418" fmla="*/ 136830 h 755236"/>
                    <a:gd name="connsiteX1419" fmla="*/ 868886 w 1591877"/>
                    <a:gd name="connsiteY1419" fmla="*/ 131372 h 755236"/>
                    <a:gd name="connsiteX1420" fmla="*/ 869180 w 1591877"/>
                    <a:gd name="connsiteY1420" fmla="*/ 126044 h 755236"/>
                    <a:gd name="connsiteX1421" fmla="*/ 869473 w 1591877"/>
                    <a:gd name="connsiteY1421" fmla="*/ 120849 h 755236"/>
                    <a:gd name="connsiteX1422" fmla="*/ 869766 w 1591877"/>
                    <a:gd name="connsiteY1422" fmla="*/ 115790 h 755236"/>
                    <a:gd name="connsiteX1423" fmla="*/ 870060 w 1591877"/>
                    <a:gd name="connsiteY1423" fmla="*/ 110868 h 755236"/>
                    <a:gd name="connsiteX1424" fmla="*/ 870353 w 1591877"/>
                    <a:gd name="connsiteY1424" fmla="*/ 106086 h 755236"/>
                    <a:gd name="connsiteX1425" fmla="*/ 870647 w 1591877"/>
                    <a:gd name="connsiteY1425" fmla="*/ 101446 h 755236"/>
                    <a:gd name="connsiteX1426" fmla="*/ 870940 w 1591877"/>
                    <a:gd name="connsiteY1426" fmla="*/ 96951 h 755236"/>
                    <a:gd name="connsiteX1427" fmla="*/ 871237 w 1591877"/>
                    <a:gd name="connsiteY1427" fmla="*/ 92602 h 755236"/>
                    <a:gd name="connsiteX1428" fmla="*/ 871531 w 1591877"/>
                    <a:gd name="connsiteY1428" fmla="*/ 88402 h 755236"/>
                    <a:gd name="connsiteX1429" fmla="*/ 871824 w 1591877"/>
                    <a:gd name="connsiteY1429" fmla="*/ 84351 h 755236"/>
                    <a:gd name="connsiteX1430" fmla="*/ 872118 w 1591877"/>
                    <a:gd name="connsiteY1430" fmla="*/ 80453 h 755236"/>
                    <a:gd name="connsiteX1431" fmla="*/ 872411 w 1591877"/>
                    <a:gd name="connsiteY1431" fmla="*/ 76708 h 755236"/>
                    <a:gd name="connsiteX1432" fmla="*/ 872704 w 1591877"/>
                    <a:gd name="connsiteY1432" fmla="*/ 73119 h 755236"/>
                    <a:gd name="connsiteX1433" fmla="*/ 872998 w 1591877"/>
                    <a:gd name="connsiteY1433" fmla="*/ 69688 h 755236"/>
                    <a:gd name="connsiteX1434" fmla="*/ 873291 w 1591877"/>
                    <a:gd name="connsiteY1434" fmla="*/ 66415 h 755236"/>
                    <a:gd name="connsiteX1435" fmla="*/ 873585 w 1591877"/>
                    <a:gd name="connsiteY1435" fmla="*/ 63301 h 755236"/>
                    <a:gd name="connsiteX1436" fmla="*/ 873882 w 1591877"/>
                    <a:gd name="connsiteY1436" fmla="*/ 60350 h 755236"/>
                    <a:gd name="connsiteX1437" fmla="*/ 874175 w 1591877"/>
                    <a:gd name="connsiteY1437" fmla="*/ 57560 h 755236"/>
                    <a:gd name="connsiteX1438" fmla="*/ 874469 w 1591877"/>
                    <a:gd name="connsiteY1438" fmla="*/ 54935 h 755236"/>
                    <a:gd name="connsiteX1439" fmla="*/ 874762 w 1591877"/>
                    <a:gd name="connsiteY1439" fmla="*/ 52474 h 755236"/>
                    <a:gd name="connsiteX1440" fmla="*/ 875056 w 1591877"/>
                    <a:gd name="connsiteY1440" fmla="*/ 50180 h 755236"/>
                    <a:gd name="connsiteX1441" fmla="*/ 875349 w 1591877"/>
                    <a:gd name="connsiteY1441" fmla="*/ 48052 h 755236"/>
                    <a:gd name="connsiteX1442" fmla="*/ 875643 w 1591877"/>
                    <a:gd name="connsiteY1442" fmla="*/ 46092 h 755236"/>
                    <a:gd name="connsiteX1443" fmla="*/ 875936 w 1591877"/>
                    <a:gd name="connsiteY1443" fmla="*/ 44301 h 755236"/>
                    <a:gd name="connsiteX1444" fmla="*/ 876233 w 1591877"/>
                    <a:gd name="connsiteY1444" fmla="*/ 42678 h 755236"/>
                    <a:gd name="connsiteX1445" fmla="*/ 876526 w 1591877"/>
                    <a:gd name="connsiteY1445" fmla="*/ 41226 h 755236"/>
                    <a:gd name="connsiteX1446" fmla="*/ 876820 w 1591877"/>
                    <a:gd name="connsiteY1446" fmla="*/ 39943 h 755236"/>
                    <a:gd name="connsiteX1447" fmla="*/ 877113 w 1591877"/>
                    <a:gd name="connsiteY1447" fmla="*/ 38831 h 755236"/>
                    <a:gd name="connsiteX1448" fmla="*/ 877407 w 1591877"/>
                    <a:gd name="connsiteY1448" fmla="*/ 37890 h 755236"/>
                    <a:gd name="connsiteX1449" fmla="*/ 877700 w 1591877"/>
                    <a:gd name="connsiteY1449" fmla="*/ 37121 h 755236"/>
                    <a:gd name="connsiteX1450" fmla="*/ 877847 w 1591877"/>
                    <a:gd name="connsiteY1450" fmla="*/ 36800 h 755236"/>
                    <a:gd name="connsiteX1451" fmla="*/ 877994 w 1591877"/>
                    <a:gd name="connsiteY1451" fmla="*/ 36522 h 755236"/>
                    <a:gd name="connsiteX1452" fmla="*/ 878140 w 1591877"/>
                    <a:gd name="connsiteY1452" fmla="*/ 36287 h 755236"/>
                    <a:gd name="connsiteX1453" fmla="*/ 878214 w 1591877"/>
                    <a:gd name="connsiteY1453" fmla="*/ 36186 h 755236"/>
                    <a:gd name="connsiteX1454" fmla="*/ 878287 w 1591877"/>
                    <a:gd name="connsiteY1454" fmla="*/ 36095 h 755236"/>
                    <a:gd name="connsiteX1455" fmla="*/ 878360 w 1591877"/>
                    <a:gd name="connsiteY1455" fmla="*/ 36015 h 755236"/>
                    <a:gd name="connsiteX1456" fmla="*/ 878434 w 1591877"/>
                    <a:gd name="connsiteY1456" fmla="*/ 35946 h 755236"/>
                    <a:gd name="connsiteX1457" fmla="*/ 878511 w 1591877"/>
                    <a:gd name="connsiteY1457" fmla="*/ 35887 h 755236"/>
                    <a:gd name="connsiteX1458" fmla="*/ 878584 w 1591877"/>
                    <a:gd name="connsiteY1458" fmla="*/ 35839 h 755236"/>
                    <a:gd name="connsiteX1459" fmla="*/ 878658 w 1591877"/>
                    <a:gd name="connsiteY1459" fmla="*/ 35802 h 755236"/>
                    <a:gd name="connsiteX1460" fmla="*/ 878731 w 1591877"/>
                    <a:gd name="connsiteY1460" fmla="*/ 35776 h 755236"/>
                    <a:gd name="connsiteX1461" fmla="*/ 878804 w 1591877"/>
                    <a:gd name="connsiteY1461" fmla="*/ 35760 h 755236"/>
                    <a:gd name="connsiteX1462" fmla="*/ 878878 w 1591877"/>
                    <a:gd name="connsiteY1462" fmla="*/ 35755 h 755236"/>
                    <a:gd name="connsiteX1463" fmla="*/ 878951 w 1591877"/>
                    <a:gd name="connsiteY1463" fmla="*/ 35761 h 755236"/>
                    <a:gd name="connsiteX1464" fmla="*/ 879024 w 1591877"/>
                    <a:gd name="connsiteY1464" fmla="*/ 35777 h 755236"/>
                    <a:gd name="connsiteX1465" fmla="*/ 879098 w 1591877"/>
                    <a:gd name="connsiteY1465" fmla="*/ 35804 h 755236"/>
                    <a:gd name="connsiteX1466" fmla="*/ 879171 w 1591877"/>
                    <a:gd name="connsiteY1466" fmla="*/ 35842 h 755236"/>
                    <a:gd name="connsiteX1467" fmla="*/ 879244 w 1591877"/>
                    <a:gd name="connsiteY1467" fmla="*/ 35890 h 755236"/>
                    <a:gd name="connsiteX1468" fmla="*/ 879318 w 1591877"/>
                    <a:gd name="connsiteY1468" fmla="*/ 35949 h 755236"/>
                    <a:gd name="connsiteX1469" fmla="*/ 879391 w 1591877"/>
                    <a:gd name="connsiteY1469" fmla="*/ 36019 h 755236"/>
                    <a:gd name="connsiteX1470" fmla="*/ 879464 w 1591877"/>
                    <a:gd name="connsiteY1470" fmla="*/ 36099 h 755236"/>
                    <a:gd name="connsiteX1471" fmla="*/ 879538 w 1591877"/>
                    <a:gd name="connsiteY1471" fmla="*/ 36190 h 755236"/>
                    <a:gd name="connsiteX1472" fmla="*/ 879611 w 1591877"/>
                    <a:gd name="connsiteY1472" fmla="*/ 36291 h 755236"/>
                    <a:gd name="connsiteX1473" fmla="*/ 879758 w 1591877"/>
                    <a:gd name="connsiteY1473" fmla="*/ 36527 h 755236"/>
                    <a:gd name="connsiteX1474" fmla="*/ 879905 w 1591877"/>
                    <a:gd name="connsiteY1474" fmla="*/ 36804 h 755236"/>
                    <a:gd name="connsiteX1475" fmla="*/ 880051 w 1591877"/>
                    <a:gd name="connsiteY1475" fmla="*/ 37124 h 755236"/>
                    <a:gd name="connsiteX1476" fmla="*/ 880345 w 1591877"/>
                    <a:gd name="connsiteY1476" fmla="*/ 37892 h 755236"/>
                    <a:gd name="connsiteX1477" fmla="*/ 880638 w 1591877"/>
                    <a:gd name="connsiteY1477" fmla="*/ 38828 h 755236"/>
                    <a:gd name="connsiteX1478" fmla="*/ 880932 w 1591877"/>
                    <a:gd name="connsiteY1478" fmla="*/ 39932 h 755236"/>
                    <a:gd name="connsiteX1479" fmla="*/ 881229 w 1591877"/>
                    <a:gd name="connsiteY1479" fmla="*/ 41203 h 755236"/>
                    <a:gd name="connsiteX1480" fmla="*/ 881522 w 1591877"/>
                    <a:gd name="connsiteY1480" fmla="*/ 42641 h 755236"/>
                    <a:gd name="connsiteX1481" fmla="*/ 881816 w 1591877"/>
                    <a:gd name="connsiteY1481" fmla="*/ 44245 h 755236"/>
                    <a:gd name="connsiteX1482" fmla="*/ 882109 w 1591877"/>
                    <a:gd name="connsiteY1482" fmla="*/ 46013 h 755236"/>
                    <a:gd name="connsiteX1483" fmla="*/ 882402 w 1591877"/>
                    <a:gd name="connsiteY1483" fmla="*/ 47944 h 755236"/>
                    <a:gd name="connsiteX1484" fmla="*/ 882696 w 1591877"/>
                    <a:gd name="connsiteY1484" fmla="*/ 50037 h 755236"/>
                    <a:gd name="connsiteX1485" fmla="*/ 882989 w 1591877"/>
                    <a:gd name="connsiteY1485" fmla="*/ 52292 h 755236"/>
                    <a:gd name="connsiteX1486" fmla="*/ 883286 w 1591877"/>
                    <a:gd name="connsiteY1486" fmla="*/ 54706 h 755236"/>
                    <a:gd name="connsiteX1487" fmla="*/ 883580 w 1591877"/>
                    <a:gd name="connsiteY1487" fmla="*/ 57277 h 755236"/>
                    <a:gd name="connsiteX1488" fmla="*/ 883873 w 1591877"/>
                    <a:gd name="connsiteY1488" fmla="*/ 60006 h 755236"/>
                    <a:gd name="connsiteX1489" fmla="*/ 884167 w 1591877"/>
                    <a:gd name="connsiteY1489" fmla="*/ 62889 h 755236"/>
                    <a:gd name="connsiteX1490" fmla="*/ 884460 w 1591877"/>
                    <a:gd name="connsiteY1490" fmla="*/ 65926 h 755236"/>
                    <a:gd name="connsiteX1491" fmla="*/ 884754 w 1591877"/>
                    <a:gd name="connsiteY1491" fmla="*/ 69115 h 755236"/>
                    <a:gd name="connsiteX1492" fmla="*/ 885047 w 1591877"/>
                    <a:gd name="connsiteY1492" fmla="*/ 72453 h 755236"/>
                    <a:gd name="connsiteX1493" fmla="*/ 885340 w 1591877"/>
                    <a:gd name="connsiteY1493" fmla="*/ 75939 h 755236"/>
                    <a:gd name="connsiteX1494" fmla="*/ 885634 w 1591877"/>
                    <a:gd name="connsiteY1494" fmla="*/ 79571 h 755236"/>
                    <a:gd name="connsiteX1495" fmla="*/ 885931 w 1591877"/>
                    <a:gd name="connsiteY1495" fmla="*/ 83347 h 755236"/>
                    <a:gd name="connsiteX1496" fmla="*/ 886224 w 1591877"/>
                    <a:gd name="connsiteY1496" fmla="*/ 87265 h 755236"/>
                    <a:gd name="connsiteX1497" fmla="*/ 886518 w 1591877"/>
                    <a:gd name="connsiteY1497" fmla="*/ 91322 h 755236"/>
                    <a:gd name="connsiteX1498" fmla="*/ 886811 w 1591877"/>
                    <a:gd name="connsiteY1498" fmla="*/ 95517 h 755236"/>
                    <a:gd name="connsiteX1499" fmla="*/ 887105 w 1591877"/>
                    <a:gd name="connsiteY1499" fmla="*/ 99847 h 755236"/>
                    <a:gd name="connsiteX1500" fmla="*/ 887398 w 1591877"/>
                    <a:gd name="connsiteY1500" fmla="*/ 104309 h 755236"/>
                    <a:gd name="connsiteX1501" fmla="*/ 887692 w 1591877"/>
                    <a:gd name="connsiteY1501" fmla="*/ 108902 h 755236"/>
                    <a:gd name="connsiteX1502" fmla="*/ 887985 w 1591877"/>
                    <a:gd name="connsiteY1502" fmla="*/ 113623 h 755236"/>
                    <a:gd name="connsiteX1503" fmla="*/ 888282 w 1591877"/>
                    <a:gd name="connsiteY1503" fmla="*/ 118469 h 755236"/>
                    <a:gd name="connsiteX1504" fmla="*/ 888576 w 1591877"/>
                    <a:gd name="connsiteY1504" fmla="*/ 123438 h 755236"/>
                    <a:gd name="connsiteX1505" fmla="*/ 888869 w 1591877"/>
                    <a:gd name="connsiteY1505" fmla="*/ 128527 h 755236"/>
                    <a:gd name="connsiteX1506" fmla="*/ 889162 w 1591877"/>
                    <a:gd name="connsiteY1506" fmla="*/ 133733 h 755236"/>
                    <a:gd name="connsiteX1507" fmla="*/ 889456 w 1591877"/>
                    <a:gd name="connsiteY1507" fmla="*/ 139054 h 755236"/>
                    <a:gd name="connsiteX1508" fmla="*/ 889749 w 1591877"/>
                    <a:gd name="connsiteY1508" fmla="*/ 144487 h 755236"/>
                    <a:gd name="connsiteX1509" fmla="*/ 890043 w 1591877"/>
                    <a:gd name="connsiteY1509" fmla="*/ 150028 h 755236"/>
                    <a:gd name="connsiteX1510" fmla="*/ 890340 w 1591877"/>
                    <a:gd name="connsiteY1510" fmla="*/ 155676 h 755236"/>
                    <a:gd name="connsiteX1511" fmla="*/ 890633 w 1591877"/>
                    <a:gd name="connsiteY1511" fmla="*/ 161425 h 755236"/>
                    <a:gd name="connsiteX1512" fmla="*/ 890927 w 1591877"/>
                    <a:gd name="connsiteY1512" fmla="*/ 167275 h 755236"/>
                    <a:gd name="connsiteX1513" fmla="*/ 891220 w 1591877"/>
                    <a:gd name="connsiteY1513" fmla="*/ 173222 h 755236"/>
                    <a:gd name="connsiteX1514" fmla="*/ 891514 w 1591877"/>
                    <a:gd name="connsiteY1514" fmla="*/ 179262 h 755236"/>
                    <a:gd name="connsiteX1515" fmla="*/ 891807 w 1591877"/>
                    <a:gd name="connsiteY1515" fmla="*/ 185394 h 755236"/>
                    <a:gd name="connsiteX1516" fmla="*/ 892394 w 1591877"/>
                    <a:gd name="connsiteY1516" fmla="*/ 197914 h 755236"/>
                    <a:gd name="connsiteX1517" fmla="*/ 892984 w 1591877"/>
                    <a:gd name="connsiteY1517" fmla="*/ 210757 h 755236"/>
                    <a:gd name="connsiteX1518" fmla="*/ 893571 w 1591877"/>
                    <a:gd name="connsiteY1518" fmla="*/ 223898 h 755236"/>
                    <a:gd name="connsiteX1519" fmla="*/ 894158 w 1591877"/>
                    <a:gd name="connsiteY1519" fmla="*/ 237309 h 755236"/>
                    <a:gd name="connsiteX1520" fmla="*/ 894745 w 1591877"/>
                    <a:gd name="connsiteY1520" fmla="*/ 250961 h 755236"/>
                    <a:gd name="connsiteX1521" fmla="*/ 895336 w 1591877"/>
                    <a:gd name="connsiteY1521" fmla="*/ 264826 h 755236"/>
                    <a:gd name="connsiteX1522" fmla="*/ 895922 w 1591877"/>
                    <a:gd name="connsiteY1522" fmla="*/ 278878 h 755236"/>
                    <a:gd name="connsiteX1523" fmla="*/ 896509 w 1591877"/>
                    <a:gd name="connsiteY1523" fmla="*/ 293087 h 755236"/>
                    <a:gd name="connsiteX1524" fmla="*/ 897687 w 1591877"/>
                    <a:gd name="connsiteY1524" fmla="*/ 321861 h 755236"/>
                    <a:gd name="connsiteX1525" fmla="*/ 898860 w 1591877"/>
                    <a:gd name="connsiteY1525" fmla="*/ 350914 h 755236"/>
                    <a:gd name="connsiteX1526" fmla="*/ 900034 w 1591877"/>
                    <a:gd name="connsiteY1526" fmla="*/ 380014 h 755236"/>
                    <a:gd name="connsiteX1527" fmla="*/ 901212 w 1591877"/>
                    <a:gd name="connsiteY1527" fmla="*/ 408931 h 755236"/>
                    <a:gd name="connsiteX1528" fmla="*/ 902389 w 1591877"/>
                    <a:gd name="connsiteY1528" fmla="*/ 437436 h 755236"/>
                    <a:gd name="connsiteX1529" fmla="*/ 902976 w 1591877"/>
                    <a:gd name="connsiteY1529" fmla="*/ 451464 h 755236"/>
                    <a:gd name="connsiteX1530" fmla="*/ 903563 w 1591877"/>
                    <a:gd name="connsiteY1530" fmla="*/ 465305 h 755236"/>
                    <a:gd name="connsiteX1531" fmla="*/ 904150 w 1591877"/>
                    <a:gd name="connsiteY1531" fmla="*/ 478932 h 755236"/>
                    <a:gd name="connsiteX1532" fmla="*/ 904740 w 1591877"/>
                    <a:gd name="connsiteY1532" fmla="*/ 492319 h 755236"/>
                    <a:gd name="connsiteX1533" fmla="*/ 905327 w 1591877"/>
                    <a:gd name="connsiteY1533" fmla="*/ 505440 h 755236"/>
                    <a:gd name="connsiteX1534" fmla="*/ 905914 w 1591877"/>
                    <a:gd name="connsiteY1534" fmla="*/ 518270 h 755236"/>
                    <a:gd name="connsiteX1535" fmla="*/ 906457 w 1591877"/>
                    <a:gd name="connsiteY1535" fmla="*/ 529841 h 755236"/>
                    <a:gd name="connsiteX1536" fmla="*/ 907000 w 1591877"/>
                    <a:gd name="connsiteY1536" fmla="*/ 541126 h 755236"/>
                    <a:gd name="connsiteX1537" fmla="*/ 907542 w 1591877"/>
                    <a:gd name="connsiteY1537" fmla="*/ 552102 h 755236"/>
                    <a:gd name="connsiteX1538" fmla="*/ 907814 w 1591877"/>
                    <a:gd name="connsiteY1538" fmla="*/ 557470 h 755236"/>
                    <a:gd name="connsiteX1539" fmla="*/ 908085 w 1591877"/>
                    <a:gd name="connsiteY1539" fmla="*/ 562754 h 755236"/>
                    <a:gd name="connsiteX1540" fmla="*/ 908357 w 1591877"/>
                    <a:gd name="connsiteY1540" fmla="*/ 567955 h 755236"/>
                    <a:gd name="connsiteX1541" fmla="*/ 908628 w 1591877"/>
                    <a:gd name="connsiteY1541" fmla="*/ 573068 h 755236"/>
                    <a:gd name="connsiteX1542" fmla="*/ 908900 w 1591877"/>
                    <a:gd name="connsiteY1542" fmla="*/ 578090 h 755236"/>
                    <a:gd name="connsiteX1543" fmla="*/ 909171 w 1591877"/>
                    <a:gd name="connsiteY1543" fmla="*/ 583023 h 755236"/>
                    <a:gd name="connsiteX1544" fmla="*/ 909442 w 1591877"/>
                    <a:gd name="connsiteY1544" fmla="*/ 587862 h 755236"/>
                    <a:gd name="connsiteX1545" fmla="*/ 909714 w 1591877"/>
                    <a:gd name="connsiteY1545" fmla="*/ 592607 h 755236"/>
                    <a:gd name="connsiteX1546" fmla="*/ 909985 w 1591877"/>
                    <a:gd name="connsiteY1546" fmla="*/ 597253 h 755236"/>
                    <a:gd name="connsiteX1547" fmla="*/ 910257 w 1591877"/>
                    <a:gd name="connsiteY1547" fmla="*/ 601802 h 755236"/>
                    <a:gd name="connsiteX1548" fmla="*/ 910528 w 1591877"/>
                    <a:gd name="connsiteY1548" fmla="*/ 606250 h 755236"/>
                    <a:gd name="connsiteX1549" fmla="*/ 910800 w 1591877"/>
                    <a:gd name="connsiteY1549" fmla="*/ 610596 h 755236"/>
                    <a:gd name="connsiteX1550" fmla="*/ 911071 w 1591877"/>
                    <a:gd name="connsiteY1550" fmla="*/ 614839 h 755236"/>
                    <a:gd name="connsiteX1551" fmla="*/ 911342 w 1591877"/>
                    <a:gd name="connsiteY1551" fmla="*/ 618974 h 755236"/>
                    <a:gd name="connsiteX1552" fmla="*/ 911614 w 1591877"/>
                    <a:gd name="connsiteY1552" fmla="*/ 623004 h 755236"/>
                    <a:gd name="connsiteX1553" fmla="*/ 911885 w 1591877"/>
                    <a:gd name="connsiteY1553" fmla="*/ 626925 h 755236"/>
                    <a:gd name="connsiteX1554" fmla="*/ 912157 w 1591877"/>
                    <a:gd name="connsiteY1554" fmla="*/ 630737 h 755236"/>
                    <a:gd name="connsiteX1555" fmla="*/ 912428 w 1591877"/>
                    <a:gd name="connsiteY1555" fmla="*/ 634436 h 755236"/>
                    <a:gd name="connsiteX1556" fmla="*/ 912700 w 1591877"/>
                    <a:gd name="connsiteY1556" fmla="*/ 638023 h 755236"/>
                    <a:gd name="connsiteX1557" fmla="*/ 912971 w 1591877"/>
                    <a:gd name="connsiteY1557" fmla="*/ 641495 h 755236"/>
                    <a:gd name="connsiteX1558" fmla="*/ 913242 w 1591877"/>
                    <a:gd name="connsiteY1558" fmla="*/ 644853 h 755236"/>
                    <a:gd name="connsiteX1559" fmla="*/ 913514 w 1591877"/>
                    <a:gd name="connsiteY1559" fmla="*/ 648092 h 755236"/>
                    <a:gd name="connsiteX1560" fmla="*/ 913785 w 1591877"/>
                    <a:gd name="connsiteY1560" fmla="*/ 651216 h 755236"/>
                    <a:gd name="connsiteX1561" fmla="*/ 914057 w 1591877"/>
                    <a:gd name="connsiteY1561" fmla="*/ 654220 h 755236"/>
                    <a:gd name="connsiteX1562" fmla="*/ 914328 w 1591877"/>
                    <a:gd name="connsiteY1562" fmla="*/ 657102 h 755236"/>
                    <a:gd name="connsiteX1563" fmla="*/ 914600 w 1591877"/>
                    <a:gd name="connsiteY1563" fmla="*/ 659865 h 755236"/>
                    <a:gd name="connsiteX1564" fmla="*/ 914871 w 1591877"/>
                    <a:gd name="connsiteY1564" fmla="*/ 662505 h 755236"/>
                    <a:gd name="connsiteX1565" fmla="*/ 915142 w 1591877"/>
                    <a:gd name="connsiteY1565" fmla="*/ 665024 h 755236"/>
                    <a:gd name="connsiteX1566" fmla="*/ 915414 w 1591877"/>
                    <a:gd name="connsiteY1566" fmla="*/ 667417 h 755236"/>
                    <a:gd name="connsiteX1567" fmla="*/ 915685 w 1591877"/>
                    <a:gd name="connsiteY1567" fmla="*/ 669688 h 755236"/>
                    <a:gd name="connsiteX1568" fmla="*/ 915957 w 1591877"/>
                    <a:gd name="connsiteY1568" fmla="*/ 671832 h 755236"/>
                    <a:gd name="connsiteX1569" fmla="*/ 916228 w 1591877"/>
                    <a:gd name="connsiteY1569" fmla="*/ 673851 h 755236"/>
                    <a:gd name="connsiteX1570" fmla="*/ 916499 w 1591877"/>
                    <a:gd name="connsiteY1570" fmla="*/ 675743 h 755236"/>
                    <a:gd name="connsiteX1571" fmla="*/ 916771 w 1591877"/>
                    <a:gd name="connsiteY1571" fmla="*/ 677506 h 755236"/>
                    <a:gd name="connsiteX1572" fmla="*/ 917042 w 1591877"/>
                    <a:gd name="connsiteY1572" fmla="*/ 679144 h 755236"/>
                    <a:gd name="connsiteX1573" fmla="*/ 917314 w 1591877"/>
                    <a:gd name="connsiteY1573" fmla="*/ 680653 h 755236"/>
                    <a:gd name="connsiteX1574" fmla="*/ 917585 w 1591877"/>
                    <a:gd name="connsiteY1574" fmla="*/ 682033 h 755236"/>
                    <a:gd name="connsiteX1575" fmla="*/ 917857 w 1591877"/>
                    <a:gd name="connsiteY1575" fmla="*/ 683286 h 755236"/>
                    <a:gd name="connsiteX1576" fmla="*/ 918128 w 1591877"/>
                    <a:gd name="connsiteY1576" fmla="*/ 684407 h 755236"/>
                    <a:gd name="connsiteX1577" fmla="*/ 918399 w 1591877"/>
                    <a:gd name="connsiteY1577" fmla="*/ 685400 h 755236"/>
                    <a:gd name="connsiteX1578" fmla="*/ 918671 w 1591877"/>
                    <a:gd name="connsiteY1578" fmla="*/ 686265 h 755236"/>
                    <a:gd name="connsiteX1579" fmla="*/ 918942 w 1591877"/>
                    <a:gd name="connsiteY1579" fmla="*/ 686999 h 755236"/>
                    <a:gd name="connsiteX1580" fmla="*/ 919214 w 1591877"/>
                    <a:gd name="connsiteY1580" fmla="*/ 687602 h 755236"/>
                    <a:gd name="connsiteX1581" fmla="*/ 919349 w 1591877"/>
                    <a:gd name="connsiteY1581" fmla="*/ 687855 h 755236"/>
                    <a:gd name="connsiteX1582" fmla="*/ 919485 w 1591877"/>
                    <a:gd name="connsiteY1582" fmla="*/ 688077 h 755236"/>
                    <a:gd name="connsiteX1583" fmla="*/ 919621 w 1591877"/>
                    <a:gd name="connsiteY1583" fmla="*/ 688267 h 755236"/>
                    <a:gd name="connsiteX1584" fmla="*/ 919687 w 1591877"/>
                    <a:gd name="connsiteY1584" fmla="*/ 688348 h 755236"/>
                    <a:gd name="connsiteX1585" fmla="*/ 919757 w 1591877"/>
                    <a:gd name="connsiteY1585" fmla="*/ 688421 h 755236"/>
                    <a:gd name="connsiteX1586" fmla="*/ 919823 w 1591877"/>
                    <a:gd name="connsiteY1586" fmla="*/ 688487 h 755236"/>
                    <a:gd name="connsiteX1587" fmla="*/ 919892 w 1591877"/>
                    <a:gd name="connsiteY1587" fmla="*/ 688546 h 755236"/>
                    <a:gd name="connsiteX1588" fmla="*/ 919958 w 1591877"/>
                    <a:gd name="connsiteY1588" fmla="*/ 688595 h 755236"/>
                    <a:gd name="connsiteX1589" fmla="*/ 920028 w 1591877"/>
                    <a:gd name="connsiteY1589" fmla="*/ 688637 h 755236"/>
                    <a:gd name="connsiteX1590" fmla="*/ 920094 w 1591877"/>
                    <a:gd name="connsiteY1590" fmla="*/ 688670 h 755236"/>
                    <a:gd name="connsiteX1591" fmla="*/ 920164 w 1591877"/>
                    <a:gd name="connsiteY1591" fmla="*/ 688696 h 755236"/>
                    <a:gd name="connsiteX1592" fmla="*/ 920230 w 1591877"/>
                    <a:gd name="connsiteY1592" fmla="*/ 688714 h 755236"/>
                    <a:gd name="connsiteX1593" fmla="*/ 920299 w 1591877"/>
                    <a:gd name="connsiteY1593" fmla="*/ 688723 h 755236"/>
                    <a:gd name="connsiteX1594" fmla="*/ 920365 w 1591877"/>
                    <a:gd name="connsiteY1594" fmla="*/ 688725 h 755236"/>
                    <a:gd name="connsiteX1595" fmla="*/ 920435 w 1591877"/>
                    <a:gd name="connsiteY1595" fmla="*/ 688716 h 755236"/>
                    <a:gd name="connsiteX1596" fmla="*/ 920501 w 1591877"/>
                    <a:gd name="connsiteY1596" fmla="*/ 688703 h 755236"/>
                    <a:gd name="connsiteX1597" fmla="*/ 920571 w 1591877"/>
                    <a:gd name="connsiteY1597" fmla="*/ 688679 h 755236"/>
                    <a:gd name="connsiteX1598" fmla="*/ 920637 w 1591877"/>
                    <a:gd name="connsiteY1598" fmla="*/ 688648 h 755236"/>
                    <a:gd name="connsiteX1599" fmla="*/ 920707 w 1591877"/>
                    <a:gd name="connsiteY1599" fmla="*/ 688608 h 755236"/>
                    <a:gd name="connsiteX1600" fmla="*/ 920773 w 1591877"/>
                    <a:gd name="connsiteY1600" fmla="*/ 688562 h 755236"/>
                    <a:gd name="connsiteX1601" fmla="*/ 920842 w 1591877"/>
                    <a:gd name="connsiteY1601" fmla="*/ 688507 h 755236"/>
                    <a:gd name="connsiteX1602" fmla="*/ 920908 w 1591877"/>
                    <a:gd name="connsiteY1602" fmla="*/ 688443 h 755236"/>
                    <a:gd name="connsiteX1603" fmla="*/ 920978 w 1591877"/>
                    <a:gd name="connsiteY1603" fmla="*/ 688372 h 755236"/>
                    <a:gd name="connsiteX1604" fmla="*/ 921044 w 1591877"/>
                    <a:gd name="connsiteY1604" fmla="*/ 688293 h 755236"/>
                    <a:gd name="connsiteX1605" fmla="*/ 921114 w 1591877"/>
                    <a:gd name="connsiteY1605" fmla="*/ 688205 h 755236"/>
                    <a:gd name="connsiteX1606" fmla="*/ 921249 w 1591877"/>
                    <a:gd name="connsiteY1606" fmla="*/ 688007 h 755236"/>
                    <a:gd name="connsiteX1607" fmla="*/ 921385 w 1591877"/>
                    <a:gd name="connsiteY1607" fmla="*/ 687776 h 755236"/>
                    <a:gd name="connsiteX1608" fmla="*/ 921657 w 1591877"/>
                    <a:gd name="connsiteY1608" fmla="*/ 687219 h 755236"/>
                    <a:gd name="connsiteX1609" fmla="*/ 921928 w 1591877"/>
                    <a:gd name="connsiteY1609" fmla="*/ 686534 h 755236"/>
                    <a:gd name="connsiteX1610" fmla="*/ 922199 w 1591877"/>
                    <a:gd name="connsiteY1610" fmla="*/ 685721 h 755236"/>
                    <a:gd name="connsiteX1611" fmla="*/ 922471 w 1591877"/>
                    <a:gd name="connsiteY1611" fmla="*/ 684783 h 755236"/>
                    <a:gd name="connsiteX1612" fmla="*/ 922742 w 1591877"/>
                    <a:gd name="connsiteY1612" fmla="*/ 683720 h 755236"/>
                    <a:gd name="connsiteX1613" fmla="*/ 923014 w 1591877"/>
                    <a:gd name="connsiteY1613" fmla="*/ 682533 h 755236"/>
                    <a:gd name="connsiteX1614" fmla="*/ 923285 w 1591877"/>
                    <a:gd name="connsiteY1614" fmla="*/ 681219 h 755236"/>
                    <a:gd name="connsiteX1615" fmla="*/ 923557 w 1591877"/>
                    <a:gd name="connsiteY1615" fmla="*/ 679783 h 755236"/>
                    <a:gd name="connsiteX1616" fmla="*/ 923828 w 1591877"/>
                    <a:gd name="connsiteY1616" fmla="*/ 678226 h 755236"/>
                    <a:gd name="connsiteX1617" fmla="*/ 924099 w 1591877"/>
                    <a:gd name="connsiteY1617" fmla="*/ 676546 h 755236"/>
                    <a:gd name="connsiteX1618" fmla="*/ 924371 w 1591877"/>
                    <a:gd name="connsiteY1618" fmla="*/ 674745 h 755236"/>
                    <a:gd name="connsiteX1619" fmla="*/ 924642 w 1591877"/>
                    <a:gd name="connsiteY1619" fmla="*/ 672825 h 755236"/>
                    <a:gd name="connsiteX1620" fmla="*/ 924914 w 1591877"/>
                    <a:gd name="connsiteY1620" fmla="*/ 670786 h 755236"/>
                    <a:gd name="connsiteX1621" fmla="*/ 925185 w 1591877"/>
                    <a:gd name="connsiteY1621" fmla="*/ 668628 h 755236"/>
                    <a:gd name="connsiteX1622" fmla="*/ 925457 w 1591877"/>
                    <a:gd name="connsiteY1622" fmla="*/ 666356 h 755236"/>
                    <a:gd name="connsiteX1623" fmla="*/ 925728 w 1591877"/>
                    <a:gd name="connsiteY1623" fmla="*/ 663969 h 755236"/>
                    <a:gd name="connsiteX1624" fmla="*/ 925999 w 1591877"/>
                    <a:gd name="connsiteY1624" fmla="*/ 661468 h 755236"/>
                    <a:gd name="connsiteX1625" fmla="*/ 926271 w 1591877"/>
                    <a:gd name="connsiteY1625" fmla="*/ 658852 h 755236"/>
                    <a:gd name="connsiteX1626" fmla="*/ 926542 w 1591877"/>
                    <a:gd name="connsiteY1626" fmla="*/ 656126 h 755236"/>
                    <a:gd name="connsiteX1627" fmla="*/ 926814 w 1591877"/>
                    <a:gd name="connsiteY1627" fmla="*/ 653290 h 755236"/>
                    <a:gd name="connsiteX1628" fmla="*/ 927085 w 1591877"/>
                    <a:gd name="connsiteY1628" fmla="*/ 650346 h 755236"/>
                    <a:gd name="connsiteX1629" fmla="*/ 927357 w 1591877"/>
                    <a:gd name="connsiteY1629" fmla="*/ 647297 h 755236"/>
                    <a:gd name="connsiteX1630" fmla="*/ 927628 w 1591877"/>
                    <a:gd name="connsiteY1630" fmla="*/ 644139 h 755236"/>
                    <a:gd name="connsiteX1631" fmla="*/ 927899 w 1591877"/>
                    <a:gd name="connsiteY1631" fmla="*/ 640878 h 755236"/>
                    <a:gd name="connsiteX1632" fmla="*/ 928171 w 1591877"/>
                    <a:gd name="connsiteY1632" fmla="*/ 637516 h 755236"/>
                    <a:gd name="connsiteX1633" fmla="*/ 928442 w 1591877"/>
                    <a:gd name="connsiteY1633" fmla="*/ 634053 h 755236"/>
                    <a:gd name="connsiteX1634" fmla="*/ 928714 w 1591877"/>
                    <a:gd name="connsiteY1634" fmla="*/ 630490 h 755236"/>
                    <a:gd name="connsiteX1635" fmla="*/ 928985 w 1591877"/>
                    <a:gd name="connsiteY1635" fmla="*/ 626831 h 755236"/>
                    <a:gd name="connsiteX1636" fmla="*/ 929256 w 1591877"/>
                    <a:gd name="connsiteY1636" fmla="*/ 623076 h 755236"/>
                    <a:gd name="connsiteX1637" fmla="*/ 929528 w 1591877"/>
                    <a:gd name="connsiteY1637" fmla="*/ 619225 h 755236"/>
                    <a:gd name="connsiteX1638" fmla="*/ 929799 w 1591877"/>
                    <a:gd name="connsiteY1638" fmla="*/ 615286 h 755236"/>
                    <a:gd name="connsiteX1639" fmla="*/ 930071 w 1591877"/>
                    <a:gd name="connsiteY1639" fmla="*/ 611255 h 755236"/>
                    <a:gd name="connsiteX1640" fmla="*/ 930342 w 1591877"/>
                    <a:gd name="connsiteY1640" fmla="*/ 607135 h 755236"/>
                    <a:gd name="connsiteX1641" fmla="*/ 930614 w 1591877"/>
                    <a:gd name="connsiteY1641" fmla="*/ 602930 h 755236"/>
                    <a:gd name="connsiteX1642" fmla="*/ 930885 w 1591877"/>
                    <a:gd name="connsiteY1642" fmla="*/ 598640 h 755236"/>
                    <a:gd name="connsiteX1643" fmla="*/ 931156 w 1591877"/>
                    <a:gd name="connsiteY1643" fmla="*/ 594270 h 755236"/>
                    <a:gd name="connsiteX1644" fmla="*/ 931428 w 1591877"/>
                    <a:gd name="connsiteY1644" fmla="*/ 589817 h 755236"/>
                    <a:gd name="connsiteX1645" fmla="*/ 931971 w 1591877"/>
                    <a:gd name="connsiteY1645" fmla="*/ 580680 h 755236"/>
                    <a:gd name="connsiteX1646" fmla="*/ 932514 w 1591877"/>
                    <a:gd name="connsiteY1646" fmla="*/ 571247 h 755236"/>
                    <a:gd name="connsiteX1647" fmla="*/ 933056 w 1591877"/>
                    <a:gd name="connsiteY1647" fmla="*/ 561537 h 755236"/>
                    <a:gd name="connsiteX1648" fmla="*/ 933599 w 1591877"/>
                    <a:gd name="connsiteY1648" fmla="*/ 551565 h 755236"/>
                    <a:gd name="connsiteX1649" fmla="*/ 934142 w 1591877"/>
                    <a:gd name="connsiteY1649" fmla="*/ 541350 h 755236"/>
                    <a:gd name="connsiteX1650" fmla="*/ 934685 w 1591877"/>
                    <a:gd name="connsiteY1650" fmla="*/ 530911 h 755236"/>
                    <a:gd name="connsiteX1651" fmla="*/ 935228 w 1591877"/>
                    <a:gd name="connsiteY1651" fmla="*/ 520267 h 755236"/>
                    <a:gd name="connsiteX1652" fmla="*/ 935771 w 1591877"/>
                    <a:gd name="connsiteY1652" fmla="*/ 509437 h 755236"/>
                    <a:gd name="connsiteX1653" fmla="*/ 936314 w 1591877"/>
                    <a:gd name="connsiteY1653" fmla="*/ 498436 h 755236"/>
                    <a:gd name="connsiteX1654" fmla="*/ 937399 w 1591877"/>
                    <a:gd name="connsiteY1654" fmla="*/ 476015 h 755236"/>
                    <a:gd name="connsiteX1655" fmla="*/ 938485 w 1591877"/>
                    <a:gd name="connsiteY1655" fmla="*/ 453157 h 755236"/>
                    <a:gd name="connsiteX1656" fmla="*/ 940656 w 1591877"/>
                    <a:gd name="connsiteY1656" fmla="*/ 406775 h 755236"/>
                    <a:gd name="connsiteX1657" fmla="*/ 941878 w 1591877"/>
                    <a:gd name="connsiteY1657" fmla="*/ 380679 h 755236"/>
                    <a:gd name="connsiteX1658" fmla="*/ 943096 w 1591877"/>
                    <a:gd name="connsiteY1658" fmla="*/ 354860 h 755236"/>
                    <a:gd name="connsiteX1659" fmla="*/ 944317 w 1591877"/>
                    <a:gd name="connsiteY1659" fmla="*/ 329536 h 755236"/>
                    <a:gd name="connsiteX1660" fmla="*/ 944929 w 1591877"/>
                    <a:gd name="connsiteY1660" fmla="*/ 317127 h 755236"/>
                    <a:gd name="connsiteX1661" fmla="*/ 945538 w 1591877"/>
                    <a:gd name="connsiteY1661" fmla="*/ 304919 h 755236"/>
                    <a:gd name="connsiteX1662" fmla="*/ 946151 w 1591877"/>
                    <a:gd name="connsiteY1662" fmla="*/ 292939 h 755236"/>
                    <a:gd name="connsiteX1663" fmla="*/ 946760 w 1591877"/>
                    <a:gd name="connsiteY1663" fmla="*/ 281214 h 755236"/>
                    <a:gd name="connsiteX1664" fmla="*/ 947372 w 1591877"/>
                    <a:gd name="connsiteY1664" fmla="*/ 269762 h 755236"/>
                    <a:gd name="connsiteX1665" fmla="*/ 947981 w 1591877"/>
                    <a:gd name="connsiteY1665" fmla="*/ 258612 h 755236"/>
                    <a:gd name="connsiteX1666" fmla="*/ 948594 w 1591877"/>
                    <a:gd name="connsiteY1666" fmla="*/ 247786 h 755236"/>
                    <a:gd name="connsiteX1667" fmla="*/ 949203 w 1591877"/>
                    <a:gd name="connsiteY1667" fmla="*/ 237300 h 755236"/>
                    <a:gd name="connsiteX1668" fmla="*/ 949507 w 1591877"/>
                    <a:gd name="connsiteY1668" fmla="*/ 232192 h 755236"/>
                    <a:gd name="connsiteX1669" fmla="*/ 949815 w 1591877"/>
                    <a:gd name="connsiteY1669" fmla="*/ 227179 h 755236"/>
                    <a:gd name="connsiteX1670" fmla="*/ 950120 w 1591877"/>
                    <a:gd name="connsiteY1670" fmla="*/ 222262 h 755236"/>
                    <a:gd name="connsiteX1671" fmla="*/ 950424 w 1591877"/>
                    <a:gd name="connsiteY1671" fmla="*/ 217444 h 755236"/>
                    <a:gd name="connsiteX1672" fmla="*/ 950728 w 1591877"/>
                    <a:gd name="connsiteY1672" fmla="*/ 212726 h 755236"/>
                    <a:gd name="connsiteX1673" fmla="*/ 951037 w 1591877"/>
                    <a:gd name="connsiteY1673" fmla="*/ 208111 h 755236"/>
                    <a:gd name="connsiteX1674" fmla="*/ 951341 w 1591877"/>
                    <a:gd name="connsiteY1674" fmla="*/ 203601 h 755236"/>
                    <a:gd name="connsiteX1675" fmla="*/ 951645 w 1591877"/>
                    <a:gd name="connsiteY1675" fmla="*/ 199197 h 755236"/>
                    <a:gd name="connsiteX1676" fmla="*/ 951950 w 1591877"/>
                    <a:gd name="connsiteY1676" fmla="*/ 194906 h 755236"/>
                    <a:gd name="connsiteX1677" fmla="*/ 952254 w 1591877"/>
                    <a:gd name="connsiteY1677" fmla="*/ 190725 h 755236"/>
                    <a:gd name="connsiteX1678" fmla="*/ 952562 w 1591877"/>
                    <a:gd name="connsiteY1678" fmla="*/ 186658 h 755236"/>
                    <a:gd name="connsiteX1679" fmla="*/ 952867 w 1591877"/>
                    <a:gd name="connsiteY1679" fmla="*/ 182706 h 755236"/>
                    <a:gd name="connsiteX1680" fmla="*/ 953171 w 1591877"/>
                    <a:gd name="connsiteY1680" fmla="*/ 178870 h 755236"/>
                    <a:gd name="connsiteX1681" fmla="*/ 953479 w 1591877"/>
                    <a:gd name="connsiteY1681" fmla="*/ 175153 h 755236"/>
                    <a:gd name="connsiteX1682" fmla="*/ 953784 w 1591877"/>
                    <a:gd name="connsiteY1682" fmla="*/ 171558 h 755236"/>
                    <a:gd name="connsiteX1683" fmla="*/ 954088 w 1591877"/>
                    <a:gd name="connsiteY1683" fmla="*/ 168085 h 755236"/>
                    <a:gd name="connsiteX1684" fmla="*/ 954393 w 1591877"/>
                    <a:gd name="connsiteY1684" fmla="*/ 164734 h 755236"/>
                    <a:gd name="connsiteX1685" fmla="*/ 954697 w 1591877"/>
                    <a:gd name="connsiteY1685" fmla="*/ 161510 h 755236"/>
                    <a:gd name="connsiteX1686" fmla="*/ 955005 w 1591877"/>
                    <a:gd name="connsiteY1686" fmla="*/ 158412 h 755236"/>
                    <a:gd name="connsiteX1687" fmla="*/ 955310 w 1591877"/>
                    <a:gd name="connsiteY1687" fmla="*/ 155442 h 755236"/>
                    <a:gd name="connsiteX1688" fmla="*/ 955614 w 1591877"/>
                    <a:gd name="connsiteY1688" fmla="*/ 152602 h 755236"/>
                    <a:gd name="connsiteX1689" fmla="*/ 955919 w 1591877"/>
                    <a:gd name="connsiteY1689" fmla="*/ 149892 h 755236"/>
                    <a:gd name="connsiteX1690" fmla="*/ 956227 w 1591877"/>
                    <a:gd name="connsiteY1690" fmla="*/ 147313 h 755236"/>
                    <a:gd name="connsiteX1691" fmla="*/ 956531 w 1591877"/>
                    <a:gd name="connsiteY1691" fmla="*/ 144867 h 755236"/>
                    <a:gd name="connsiteX1692" fmla="*/ 956836 w 1591877"/>
                    <a:gd name="connsiteY1692" fmla="*/ 142554 h 755236"/>
                    <a:gd name="connsiteX1693" fmla="*/ 957140 w 1591877"/>
                    <a:gd name="connsiteY1693" fmla="*/ 140376 h 755236"/>
                    <a:gd name="connsiteX1694" fmla="*/ 957448 w 1591877"/>
                    <a:gd name="connsiteY1694" fmla="*/ 138332 h 755236"/>
                    <a:gd name="connsiteX1695" fmla="*/ 957753 w 1591877"/>
                    <a:gd name="connsiteY1695" fmla="*/ 136425 h 755236"/>
                    <a:gd name="connsiteX1696" fmla="*/ 958057 w 1591877"/>
                    <a:gd name="connsiteY1696" fmla="*/ 134654 h 755236"/>
                    <a:gd name="connsiteX1697" fmla="*/ 958361 w 1591877"/>
                    <a:gd name="connsiteY1697" fmla="*/ 133020 h 755236"/>
                    <a:gd name="connsiteX1698" fmla="*/ 958670 w 1591877"/>
                    <a:gd name="connsiteY1698" fmla="*/ 131524 h 755236"/>
                    <a:gd name="connsiteX1699" fmla="*/ 958974 w 1591877"/>
                    <a:gd name="connsiteY1699" fmla="*/ 130165 h 755236"/>
                    <a:gd name="connsiteX1700" fmla="*/ 959278 w 1591877"/>
                    <a:gd name="connsiteY1700" fmla="*/ 128945 h 755236"/>
                    <a:gd name="connsiteX1701" fmla="*/ 959583 w 1591877"/>
                    <a:gd name="connsiteY1701" fmla="*/ 127864 h 755236"/>
                    <a:gd name="connsiteX1702" fmla="*/ 959887 w 1591877"/>
                    <a:gd name="connsiteY1702" fmla="*/ 126921 h 755236"/>
                    <a:gd name="connsiteX1703" fmla="*/ 960195 w 1591877"/>
                    <a:gd name="connsiteY1703" fmla="*/ 126118 h 755236"/>
                    <a:gd name="connsiteX1704" fmla="*/ 960500 w 1591877"/>
                    <a:gd name="connsiteY1704" fmla="*/ 125453 h 755236"/>
                    <a:gd name="connsiteX1705" fmla="*/ 960650 w 1591877"/>
                    <a:gd name="connsiteY1705" fmla="*/ 125173 h 755236"/>
                    <a:gd name="connsiteX1706" fmla="*/ 960804 w 1591877"/>
                    <a:gd name="connsiteY1706" fmla="*/ 124927 h 755236"/>
                    <a:gd name="connsiteX1707" fmla="*/ 960958 w 1591877"/>
                    <a:gd name="connsiteY1707" fmla="*/ 124716 h 755236"/>
                    <a:gd name="connsiteX1708" fmla="*/ 961035 w 1591877"/>
                    <a:gd name="connsiteY1708" fmla="*/ 124624 h 755236"/>
                    <a:gd name="connsiteX1709" fmla="*/ 961109 w 1591877"/>
                    <a:gd name="connsiteY1709" fmla="*/ 124540 h 755236"/>
                    <a:gd name="connsiteX1710" fmla="*/ 961186 w 1591877"/>
                    <a:gd name="connsiteY1710" fmla="*/ 124465 h 755236"/>
                    <a:gd name="connsiteX1711" fmla="*/ 961263 w 1591877"/>
                    <a:gd name="connsiteY1711" fmla="*/ 124398 h 755236"/>
                    <a:gd name="connsiteX1712" fmla="*/ 961340 w 1591877"/>
                    <a:gd name="connsiteY1712" fmla="*/ 124341 h 755236"/>
                    <a:gd name="connsiteX1713" fmla="*/ 961417 w 1591877"/>
                    <a:gd name="connsiteY1713" fmla="*/ 124291 h 755236"/>
                    <a:gd name="connsiteX1714" fmla="*/ 961490 w 1591877"/>
                    <a:gd name="connsiteY1714" fmla="*/ 124251 h 755236"/>
                    <a:gd name="connsiteX1715" fmla="*/ 961567 w 1591877"/>
                    <a:gd name="connsiteY1715" fmla="*/ 124219 h 755236"/>
                    <a:gd name="connsiteX1716" fmla="*/ 961644 w 1591877"/>
                    <a:gd name="connsiteY1716" fmla="*/ 124196 h 755236"/>
                    <a:gd name="connsiteX1717" fmla="*/ 961721 w 1591877"/>
                    <a:gd name="connsiteY1717" fmla="*/ 124181 h 755236"/>
                    <a:gd name="connsiteX1718" fmla="*/ 961798 w 1591877"/>
                    <a:gd name="connsiteY1718" fmla="*/ 124175 h 755236"/>
                    <a:gd name="connsiteX1719" fmla="*/ 961872 w 1591877"/>
                    <a:gd name="connsiteY1719" fmla="*/ 124178 h 755236"/>
                    <a:gd name="connsiteX1720" fmla="*/ 961949 w 1591877"/>
                    <a:gd name="connsiteY1720" fmla="*/ 124189 h 755236"/>
                    <a:gd name="connsiteX1721" fmla="*/ 962026 w 1591877"/>
                    <a:gd name="connsiteY1721" fmla="*/ 124209 h 755236"/>
                    <a:gd name="connsiteX1722" fmla="*/ 962103 w 1591877"/>
                    <a:gd name="connsiteY1722" fmla="*/ 124238 h 755236"/>
                    <a:gd name="connsiteX1723" fmla="*/ 962180 w 1591877"/>
                    <a:gd name="connsiteY1723" fmla="*/ 124275 h 755236"/>
                    <a:gd name="connsiteX1724" fmla="*/ 962257 w 1591877"/>
                    <a:gd name="connsiteY1724" fmla="*/ 124321 h 755236"/>
                    <a:gd name="connsiteX1725" fmla="*/ 962330 w 1591877"/>
                    <a:gd name="connsiteY1725" fmla="*/ 124375 h 755236"/>
                    <a:gd name="connsiteX1726" fmla="*/ 962407 w 1591877"/>
                    <a:gd name="connsiteY1726" fmla="*/ 124438 h 755236"/>
                    <a:gd name="connsiteX1727" fmla="*/ 962484 w 1591877"/>
                    <a:gd name="connsiteY1727" fmla="*/ 124509 h 755236"/>
                    <a:gd name="connsiteX1728" fmla="*/ 962561 w 1591877"/>
                    <a:gd name="connsiteY1728" fmla="*/ 124589 h 755236"/>
                    <a:gd name="connsiteX1729" fmla="*/ 962638 w 1591877"/>
                    <a:gd name="connsiteY1729" fmla="*/ 124678 h 755236"/>
                    <a:gd name="connsiteX1730" fmla="*/ 962789 w 1591877"/>
                    <a:gd name="connsiteY1730" fmla="*/ 124880 h 755236"/>
                    <a:gd name="connsiteX1731" fmla="*/ 962943 w 1591877"/>
                    <a:gd name="connsiteY1731" fmla="*/ 125117 h 755236"/>
                    <a:gd name="connsiteX1732" fmla="*/ 963247 w 1591877"/>
                    <a:gd name="connsiteY1732" fmla="*/ 125692 h 755236"/>
                    <a:gd name="connsiteX1733" fmla="*/ 963551 w 1591877"/>
                    <a:gd name="connsiteY1733" fmla="*/ 126403 h 755236"/>
                    <a:gd name="connsiteX1734" fmla="*/ 963856 w 1591877"/>
                    <a:gd name="connsiteY1734" fmla="*/ 127247 h 755236"/>
                    <a:gd name="connsiteX1735" fmla="*/ 964164 w 1591877"/>
                    <a:gd name="connsiteY1735" fmla="*/ 128226 h 755236"/>
                    <a:gd name="connsiteX1736" fmla="*/ 964468 w 1591877"/>
                    <a:gd name="connsiteY1736" fmla="*/ 129337 h 755236"/>
                    <a:gd name="connsiteX1737" fmla="*/ 964773 w 1591877"/>
                    <a:gd name="connsiteY1737" fmla="*/ 130580 h 755236"/>
                    <a:gd name="connsiteX1738" fmla="*/ 965077 w 1591877"/>
                    <a:gd name="connsiteY1738" fmla="*/ 131954 h 755236"/>
                    <a:gd name="connsiteX1739" fmla="*/ 965385 w 1591877"/>
                    <a:gd name="connsiteY1739" fmla="*/ 133457 h 755236"/>
                    <a:gd name="connsiteX1740" fmla="*/ 965690 w 1591877"/>
                    <a:gd name="connsiteY1740" fmla="*/ 135089 h 755236"/>
                    <a:gd name="connsiteX1741" fmla="*/ 965994 w 1591877"/>
                    <a:gd name="connsiteY1741" fmla="*/ 136847 h 755236"/>
                    <a:gd name="connsiteX1742" fmla="*/ 966299 w 1591877"/>
                    <a:gd name="connsiteY1742" fmla="*/ 138732 h 755236"/>
                    <a:gd name="connsiteX1743" fmla="*/ 966607 w 1591877"/>
                    <a:gd name="connsiteY1743" fmla="*/ 140741 h 755236"/>
                    <a:gd name="connsiteX1744" fmla="*/ 966911 w 1591877"/>
                    <a:gd name="connsiteY1744" fmla="*/ 142872 h 755236"/>
                    <a:gd name="connsiteX1745" fmla="*/ 967216 w 1591877"/>
                    <a:gd name="connsiteY1745" fmla="*/ 145126 h 755236"/>
                    <a:gd name="connsiteX1746" fmla="*/ 967520 w 1591877"/>
                    <a:gd name="connsiteY1746" fmla="*/ 147499 h 755236"/>
                    <a:gd name="connsiteX1747" fmla="*/ 967825 w 1591877"/>
                    <a:gd name="connsiteY1747" fmla="*/ 149990 h 755236"/>
                    <a:gd name="connsiteX1748" fmla="*/ 968133 w 1591877"/>
                    <a:gd name="connsiteY1748" fmla="*/ 152597 h 755236"/>
                    <a:gd name="connsiteX1749" fmla="*/ 968437 w 1591877"/>
                    <a:gd name="connsiteY1749" fmla="*/ 155321 h 755236"/>
                    <a:gd name="connsiteX1750" fmla="*/ 968742 w 1591877"/>
                    <a:gd name="connsiteY1750" fmla="*/ 158157 h 755236"/>
                    <a:gd name="connsiteX1751" fmla="*/ 969046 w 1591877"/>
                    <a:gd name="connsiteY1751" fmla="*/ 161103 h 755236"/>
                    <a:gd name="connsiteX1752" fmla="*/ 969354 w 1591877"/>
                    <a:gd name="connsiteY1752" fmla="*/ 164159 h 755236"/>
                    <a:gd name="connsiteX1753" fmla="*/ 969659 w 1591877"/>
                    <a:gd name="connsiteY1753" fmla="*/ 167323 h 755236"/>
                    <a:gd name="connsiteX1754" fmla="*/ 969963 w 1591877"/>
                    <a:gd name="connsiteY1754" fmla="*/ 170591 h 755236"/>
                    <a:gd name="connsiteX1755" fmla="*/ 970268 w 1591877"/>
                    <a:gd name="connsiteY1755" fmla="*/ 173962 h 755236"/>
                    <a:gd name="connsiteX1756" fmla="*/ 970576 w 1591877"/>
                    <a:gd name="connsiteY1756" fmla="*/ 177434 h 755236"/>
                    <a:gd name="connsiteX1757" fmla="*/ 970880 w 1591877"/>
                    <a:gd name="connsiteY1757" fmla="*/ 181006 h 755236"/>
                    <a:gd name="connsiteX1758" fmla="*/ 971185 w 1591877"/>
                    <a:gd name="connsiteY1758" fmla="*/ 184674 h 755236"/>
                    <a:gd name="connsiteX1759" fmla="*/ 971489 w 1591877"/>
                    <a:gd name="connsiteY1759" fmla="*/ 188437 h 755236"/>
                    <a:gd name="connsiteX1760" fmla="*/ 971797 w 1591877"/>
                    <a:gd name="connsiteY1760" fmla="*/ 192290 h 755236"/>
                    <a:gd name="connsiteX1761" fmla="*/ 972406 w 1591877"/>
                    <a:gd name="connsiteY1761" fmla="*/ 200268 h 755236"/>
                    <a:gd name="connsiteX1762" fmla="*/ 973018 w 1591877"/>
                    <a:gd name="connsiteY1762" fmla="*/ 208582 h 755236"/>
                    <a:gd name="connsiteX1763" fmla="*/ 973627 w 1591877"/>
                    <a:gd name="connsiteY1763" fmla="*/ 217215 h 755236"/>
                    <a:gd name="connsiteX1764" fmla="*/ 974240 w 1591877"/>
                    <a:gd name="connsiteY1764" fmla="*/ 226148 h 755236"/>
                    <a:gd name="connsiteX1765" fmla="*/ 974849 w 1591877"/>
                    <a:gd name="connsiteY1765" fmla="*/ 235358 h 755236"/>
                    <a:gd name="connsiteX1766" fmla="*/ 975461 w 1591877"/>
                    <a:gd name="connsiteY1766" fmla="*/ 244824 h 755236"/>
                    <a:gd name="connsiteX1767" fmla="*/ 976070 w 1591877"/>
                    <a:gd name="connsiteY1767" fmla="*/ 254526 h 755236"/>
                    <a:gd name="connsiteX1768" fmla="*/ 976679 w 1591877"/>
                    <a:gd name="connsiteY1768" fmla="*/ 264438 h 755236"/>
                    <a:gd name="connsiteX1769" fmla="*/ 977292 w 1591877"/>
                    <a:gd name="connsiteY1769" fmla="*/ 274540 h 755236"/>
                    <a:gd name="connsiteX1770" fmla="*/ 978513 w 1591877"/>
                    <a:gd name="connsiteY1770" fmla="*/ 295218 h 755236"/>
                    <a:gd name="connsiteX1771" fmla="*/ 979734 w 1591877"/>
                    <a:gd name="connsiteY1771" fmla="*/ 316378 h 755236"/>
                    <a:gd name="connsiteX1772" fmla="*/ 981814 w 1591877"/>
                    <a:gd name="connsiteY1772" fmla="*/ 352984 h 755236"/>
                    <a:gd name="connsiteX1773" fmla="*/ 983894 w 1591877"/>
                    <a:gd name="connsiteY1773" fmla="*/ 389513 h 755236"/>
                    <a:gd name="connsiteX1774" fmla="*/ 984932 w 1591877"/>
                    <a:gd name="connsiteY1774" fmla="*/ 407464 h 755236"/>
                    <a:gd name="connsiteX1775" fmla="*/ 985974 w 1591877"/>
                    <a:gd name="connsiteY1775" fmla="*/ 425061 h 755236"/>
                    <a:gd name="connsiteX1776" fmla="*/ 987015 w 1591877"/>
                    <a:gd name="connsiteY1776" fmla="*/ 442196 h 755236"/>
                    <a:gd name="connsiteX1777" fmla="*/ 987532 w 1591877"/>
                    <a:gd name="connsiteY1777" fmla="*/ 450559 h 755236"/>
                    <a:gd name="connsiteX1778" fmla="*/ 988053 w 1591877"/>
                    <a:gd name="connsiteY1778" fmla="*/ 458770 h 755236"/>
                    <a:gd name="connsiteX1779" fmla="*/ 988574 w 1591877"/>
                    <a:gd name="connsiteY1779" fmla="*/ 466815 h 755236"/>
                    <a:gd name="connsiteX1780" fmla="*/ 989095 w 1591877"/>
                    <a:gd name="connsiteY1780" fmla="*/ 474685 h 755236"/>
                    <a:gd name="connsiteX1781" fmla="*/ 989612 w 1591877"/>
                    <a:gd name="connsiteY1781" fmla="*/ 482365 h 755236"/>
                    <a:gd name="connsiteX1782" fmla="*/ 990133 w 1591877"/>
                    <a:gd name="connsiteY1782" fmla="*/ 489849 h 755236"/>
                    <a:gd name="connsiteX1783" fmla="*/ 990654 w 1591877"/>
                    <a:gd name="connsiteY1783" fmla="*/ 497122 h 755236"/>
                    <a:gd name="connsiteX1784" fmla="*/ 991175 w 1591877"/>
                    <a:gd name="connsiteY1784" fmla="*/ 504174 h 755236"/>
                    <a:gd name="connsiteX1785" fmla="*/ 991692 w 1591877"/>
                    <a:gd name="connsiteY1785" fmla="*/ 510998 h 755236"/>
                    <a:gd name="connsiteX1786" fmla="*/ 992213 w 1591877"/>
                    <a:gd name="connsiteY1786" fmla="*/ 517583 h 755236"/>
                    <a:gd name="connsiteX1787" fmla="*/ 992734 w 1591877"/>
                    <a:gd name="connsiteY1787" fmla="*/ 523923 h 755236"/>
                    <a:gd name="connsiteX1788" fmla="*/ 993254 w 1591877"/>
                    <a:gd name="connsiteY1788" fmla="*/ 530004 h 755236"/>
                    <a:gd name="connsiteX1789" fmla="*/ 993772 w 1591877"/>
                    <a:gd name="connsiteY1789" fmla="*/ 535821 h 755236"/>
                    <a:gd name="connsiteX1790" fmla="*/ 994292 w 1591877"/>
                    <a:gd name="connsiteY1790" fmla="*/ 541368 h 755236"/>
                    <a:gd name="connsiteX1791" fmla="*/ 994813 w 1591877"/>
                    <a:gd name="connsiteY1791" fmla="*/ 546637 h 755236"/>
                    <a:gd name="connsiteX1792" fmla="*/ 995334 w 1591877"/>
                    <a:gd name="connsiteY1792" fmla="*/ 551617 h 755236"/>
                    <a:gd name="connsiteX1793" fmla="*/ 995855 w 1591877"/>
                    <a:gd name="connsiteY1793" fmla="*/ 556310 h 755236"/>
                    <a:gd name="connsiteX1794" fmla="*/ 996372 w 1591877"/>
                    <a:gd name="connsiteY1794" fmla="*/ 560702 h 755236"/>
                    <a:gd name="connsiteX1795" fmla="*/ 996893 w 1591877"/>
                    <a:gd name="connsiteY1795" fmla="*/ 564793 h 755236"/>
                    <a:gd name="connsiteX1796" fmla="*/ 997414 w 1591877"/>
                    <a:gd name="connsiteY1796" fmla="*/ 568578 h 755236"/>
                    <a:gd name="connsiteX1797" fmla="*/ 997674 w 1591877"/>
                    <a:gd name="connsiteY1797" fmla="*/ 570355 h 755236"/>
                    <a:gd name="connsiteX1798" fmla="*/ 997935 w 1591877"/>
                    <a:gd name="connsiteY1798" fmla="*/ 572053 h 755236"/>
                    <a:gd name="connsiteX1799" fmla="*/ 998195 w 1591877"/>
                    <a:gd name="connsiteY1799" fmla="*/ 573671 h 755236"/>
                    <a:gd name="connsiteX1800" fmla="*/ 998452 w 1591877"/>
                    <a:gd name="connsiteY1800" fmla="*/ 575210 h 755236"/>
                    <a:gd name="connsiteX1801" fmla="*/ 998712 w 1591877"/>
                    <a:gd name="connsiteY1801" fmla="*/ 576672 h 755236"/>
                    <a:gd name="connsiteX1802" fmla="*/ 998973 w 1591877"/>
                    <a:gd name="connsiteY1802" fmla="*/ 578053 h 755236"/>
                    <a:gd name="connsiteX1803" fmla="*/ 999233 w 1591877"/>
                    <a:gd name="connsiteY1803" fmla="*/ 579354 h 755236"/>
                    <a:gd name="connsiteX1804" fmla="*/ 999493 w 1591877"/>
                    <a:gd name="connsiteY1804" fmla="*/ 580574 h 755236"/>
                    <a:gd name="connsiteX1805" fmla="*/ 999754 w 1591877"/>
                    <a:gd name="connsiteY1805" fmla="*/ 581715 h 755236"/>
                    <a:gd name="connsiteX1806" fmla="*/ 1000014 w 1591877"/>
                    <a:gd name="connsiteY1806" fmla="*/ 582774 h 755236"/>
                    <a:gd name="connsiteX1807" fmla="*/ 1000271 w 1591877"/>
                    <a:gd name="connsiteY1807" fmla="*/ 583751 h 755236"/>
                    <a:gd name="connsiteX1808" fmla="*/ 1000531 w 1591877"/>
                    <a:gd name="connsiteY1808" fmla="*/ 584650 h 755236"/>
                    <a:gd name="connsiteX1809" fmla="*/ 1000792 w 1591877"/>
                    <a:gd name="connsiteY1809" fmla="*/ 585464 h 755236"/>
                    <a:gd name="connsiteX1810" fmla="*/ 1001052 w 1591877"/>
                    <a:gd name="connsiteY1810" fmla="*/ 586200 h 755236"/>
                    <a:gd name="connsiteX1811" fmla="*/ 1001313 w 1591877"/>
                    <a:gd name="connsiteY1811" fmla="*/ 586854 h 755236"/>
                    <a:gd name="connsiteX1812" fmla="*/ 1001573 w 1591877"/>
                    <a:gd name="connsiteY1812" fmla="*/ 587424 h 755236"/>
                    <a:gd name="connsiteX1813" fmla="*/ 1001834 w 1591877"/>
                    <a:gd name="connsiteY1813" fmla="*/ 587915 h 755236"/>
                    <a:gd name="connsiteX1814" fmla="*/ 1002094 w 1591877"/>
                    <a:gd name="connsiteY1814" fmla="*/ 588325 h 755236"/>
                    <a:gd name="connsiteX1815" fmla="*/ 1002222 w 1591877"/>
                    <a:gd name="connsiteY1815" fmla="*/ 588501 h 755236"/>
                    <a:gd name="connsiteX1816" fmla="*/ 1002354 w 1591877"/>
                    <a:gd name="connsiteY1816" fmla="*/ 588655 h 755236"/>
                    <a:gd name="connsiteX1817" fmla="*/ 1002483 w 1591877"/>
                    <a:gd name="connsiteY1817" fmla="*/ 588787 h 755236"/>
                    <a:gd name="connsiteX1818" fmla="*/ 1002549 w 1591877"/>
                    <a:gd name="connsiteY1818" fmla="*/ 588846 h 755236"/>
                    <a:gd name="connsiteX1819" fmla="*/ 1002611 w 1591877"/>
                    <a:gd name="connsiteY1819" fmla="*/ 588902 h 755236"/>
                    <a:gd name="connsiteX1820" fmla="*/ 1002677 w 1591877"/>
                    <a:gd name="connsiteY1820" fmla="*/ 588950 h 755236"/>
                    <a:gd name="connsiteX1821" fmla="*/ 1002743 w 1591877"/>
                    <a:gd name="connsiteY1821" fmla="*/ 588994 h 755236"/>
                    <a:gd name="connsiteX1822" fmla="*/ 1002809 w 1591877"/>
                    <a:gd name="connsiteY1822" fmla="*/ 589034 h 755236"/>
                    <a:gd name="connsiteX1823" fmla="*/ 1002872 w 1591877"/>
                    <a:gd name="connsiteY1823" fmla="*/ 589069 h 755236"/>
                    <a:gd name="connsiteX1824" fmla="*/ 1002938 w 1591877"/>
                    <a:gd name="connsiteY1824" fmla="*/ 589097 h 755236"/>
                    <a:gd name="connsiteX1825" fmla="*/ 1003004 w 1591877"/>
                    <a:gd name="connsiteY1825" fmla="*/ 589122 h 755236"/>
                    <a:gd name="connsiteX1826" fmla="*/ 1003066 w 1591877"/>
                    <a:gd name="connsiteY1826" fmla="*/ 589139 h 755236"/>
                    <a:gd name="connsiteX1827" fmla="*/ 1003132 w 1591877"/>
                    <a:gd name="connsiteY1827" fmla="*/ 589155 h 755236"/>
                    <a:gd name="connsiteX1828" fmla="*/ 1003198 w 1591877"/>
                    <a:gd name="connsiteY1828" fmla="*/ 589163 h 755236"/>
                    <a:gd name="connsiteX1829" fmla="*/ 1003264 w 1591877"/>
                    <a:gd name="connsiteY1829" fmla="*/ 589166 h 755236"/>
                    <a:gd name="connsiteX1830" fmla="*/ 1003326 w 1591877"/>
                    <a:gd name="connsiteY1830" fmla="*/ 589166 h 755236"/>
                    <a:gd name="connsiteX1831" fmla="*/ 1003392 w 1591877"/>
                    <a:gd name="connsiteY1831" fmla="*/ 589159 h 755236"/>
                    <a:gd name="connsiteX1832" fmla="*/ 1003458 w 1591877"/>
                    <a:gd name="connsiteY1832" fmla="*/ 589148 h 755236"/>
                    <a:gd name="connsiteX1833" fmla="*/ 1003525 w 1591877"/>
                    <a:gd name="connsiteY1833" fmla="*/ 589133 h 755236"/>
                    <a:gd name="connsiteX1834" fmla="*/ 1003587 w 1591877"/>
                    <a:gd name="connsiteY1834" fmla="*/ 589111 h 755236"/>
                    <a:gd name="connsiteX1835" fmla="*/ 1003653 w 1591877"/>
                    <a:gd name="connsiteY1835" fmla="*/ 589084 h 755236"/>
                    <a:gd name="connsiteX1836" fmla="*/ 1003719 w 1591877"/>
                    <a:gd name="connsiteY1836" fmla="*/ 589053 h 755236"/>
                    <a:gd name="connsiteX1837" fmla="*/ 1003781 w 1591877"/>
                    <a:gd name="connsiteY1837" fmla="*/ 589016 h 755236"/>
                    <a:gd name="connsiteX1838" fmla="*/ 1003847 w 1591877"/>
                    <a:gd name="connsiteY1838" fmla="*/ 588976 h 755236"/>
                    <a:gd name="connsiteX1839" fmla="*/ 1003913 w 1591877"/>
                    <a:gd name="connsiteY1839" fmla="*/ 588930 h 755236"/>
                    <a:gd name="connsiteX1840" fmla="*/ 1003979 w 1591877"/>
                    <a:gd name="connsiteY1840" fmla="*/ 588877 h 755236"/>
                    <a:gd name="connsiteX1841" fmla="*/ 1004042 w 1591877"/>
                    <a:gd name="connsiteY1841" fmla="*/ 588822 h 755236"/>
                    <a:gd name="connsiteX1842" fmla="*/ 1004174 w 1591877"/>
                    <a:gd name="connsiteY1842" fmla="*/ 588695 h 755236"/>
                    <a:gd name="connsiteX1843" fmla="*/ 1004302 w 1591877"/>
                    <a:gd name="connsiteY1843" fmla="*/ 588547 h 755236"/>
                    <a:gd name="connsiteX1844" fmla="*/ 1004434 w 1591877"/>
                    <a:gd name="connsiteY1844" fmla="*/ 588382 h 755236"/>
                    <a:gd name="connsiteX1845" fmla="*/ 1004695 w 1591877"/>
                    <a:gd name="connsiteY1845" fmla="*/ 587988 h 755236"/>
                    <a:gd name="connsiteX1846" fmla="*/ 1004951 w 1591877"/>
                    <a:gd name="connsiteY1846" fmla="*/ 587517 h 755236"/>
                    <a:gd name="connsiteX1847" fmla="*/ 1005212 w 1591877"/>
                    <a:gd name="connsiteY1847" fmla="*/ 586966 h 755236"/>
                    <a:gd name="connsiteX1848" fmla="*/ 1005733 w 1591877"/>
                    <a:gd name="connsiteY1848" fmla="*/ 585636 h 755236"/>
                    <a:gd name="connsiteX1849" fmla="*/ 1006253 w 1591877"/>
                    <a:gd name="connsiteY1849" fmla="*/ 583996 h 755236"/>
                    <a:gd name="connsiteX1850" fmla="*/ 1006774 w 1591877"/>
                    <a:gd name="connsiteY1850" fmla="*/ 582056 h 755236"/>
                    <a:gd name="connsiteX1851" fmla="*/ 1007291 w 1591877"/>
                    <a:gd name="connsiteY1851" fmla="*/ 579819 h 755236"/>
                    <a:gd name="connsiteX1852" fmla="*/ 1007812 w 1591877"/>
                    <a:gd name="connsiteY1852" fmla="*/ 577287 h 755236"/>
                    <a:gd name="connsiteX1853" fmla="*/ 1008333 w 1591877"/>
                    <a:gd name="connsiteY1853" fmla="*/ 574471 h 755236"/>
                    <a:gd name="connsiteX1854" fmla="*/ 1008854 w 1591877"/>
                    <a:gd name="connsiteY1854" fmla="*/ 571375 h 755236"/>
                    <a:gd name="connsiteX1855" fmla="*/ 1009375 w 1591877"/>
                    <a:gd name="connsiteY1855" fmla="*/ 568004 h 755236"/>
                    <a:gd name="connsiteX1856" fmla="*/ 1009892 w 1591877"/>
                    <a:gd name="connsiteY1856" fmla="*/ 564366 h 755236"/>
                    <a:gd name="connsiteX1857" fmla="*/ 1010413 w 1591877"/>
                    <a:gd name="connsiteY1857" fmla="*/ 560471 h 755236"/>
                    <a:gd name="connsiteX1858" fmla="*/ 1010934 w 1591877"/>
                    <a:gd name="connsiteY1858" fmla="*/ 556323 h 755236"/>
                    <a:gd name="connsiteX1859" fmla="*/ 1011455 w 1591877"/>
                    <a:gd name="connsiteY1859" fmla="*/ 551932 h 755236"/>
                    <a:gd name="connsiteX1860" fmla="*/ 1011972 w 1591877"/>
                    <a:gd name="connsiteY1860" fmla="*/ 547306 h 755236"/>
                    <a:gd name="connsiteX1861" fmla="*/ 1012493 w 1591877"/>
                    <a:gd name="connsiteY1861" fmla="*/ 542453 h 755236"/>
                    <a:gd name="connsiteX1862" fmla="*/ 1013013 w 1591877"/>
                    <a:gd name="connsiteY1862" fmla="*/ 537385 h 755236"/>
                    <a:gd name="connsiteX1863" fmla="*/ 1013567 w 1591877"/>
                    <a:gd name="connsiteY1863" fmla="*/ 531739 h 755236"/>
                    <a:gd name="connsiteX1864" fmla="*/ 1014125 w 1591877"/>
                    <a:gd name="connsiteY1864" fmla="*/ 525867 h 755236"/>
                    <a:gd name="connsiteX1865" fmla="*/ 1014679 w 1591877"/>
                    <a:gd name="connsiteY1865" fmla="*/ 519781 h 755236"/>
                    <a:gd name="connsiteX1866" fmla="*/ 1015236 w 1591877"/>
                    <a:gd name="connsiteY1866" fmla="*/ 513495 h 755236"/>
                    <a:gd name="connsiteX1867" fmla="*/ 1015790 w 1591877"/>
                    <a:gd name="connsiteY1867" fmla="*/ 507019 h 755236"/>
                    <a:gd name="connsiteX1868" fmla="*/ 1016348 w 1591877"/>
                    <a:gd name="connsiteY1868" fmla="*/ 500369 h 755236"/>
                    <a:gd name="connsiteX1869" fmla="*/ 1017459 w 1591877"/>
                    <a:gd name="connsiteY1869" fmla="*/ 486590 h 755236"/>
                    <a:gd name="connsiteX1870" fmla="*/ 1018570 w 1591877"/>
                    <a:gd name="connsiteY1870" fmla="*/ 472269 h 755236"/>
                    <a:gd name="connsiteX1871" fmla="*/ 1019682 w 1591877"/>
                    <a:gd name="connsiteY1871" fmla="*/ 457515 h 755236"/>
                    <a:gd name="connsiteX1872" fmla="*/ 1021901 w 1591877"/>
                    <a:gd name="connsiteY1872" fmla="*/ 427142 h 755236"/>
                    <a:gd name="connsiteX1873" fmla="*/ 1024124 w 1591877"/>
                    <a:gd name="connsiteY1873" fmla="*/ 396374 h 755236"/>
                    <a:gd name="connsiteX1874" fmla="*/ 1026346 w 1591877"/>
                    <a:gd name="connsiteY1874" fmla="*/ 366083 h 755236"/>
                    <a:gd name="connsiteX1875" fmla="*/ 1027458 w 1591877"/>
                    <a:gd name="connsiteY1875" fmla="*/ 351383 h 755236"/>
                    <a:gd name="connsiteX1876" fmla="*/ 1028569 w 1591877"/>
                    <a:gd name="connsiteY1876" fmla="*/ 337113 h 755236"/>
                    <a:gd name="connsiteX1877" fmla="*/ 1029680 w 1591877"/>
                    <a:gd name="connsiteY1877" fmla="*/ 323369 h 755236"/>
                    <a:gd name="connsiteX1878" fmla="*/ 1030238 w 1591877"/>
                    <a:gd name="connsiteY1878" fmla="*/ 316724 h 755236"/>
                    <a:gd name="connsiteX1879" fmla="*/ 1030792 w 1591877"/>
                    <a:gd name="connsiteY1879" fmla="*/ 310244 h 755236"/>
                    <a:gd name="connsiteX1880" fmla="*/ 1031349 w 1591877"/>
                    <a:gd name="connsiteY1880" fmla="*/ 303937 h 755236"/>
                    <a:gd name="connsiteX1881" fmla="*/ 1031903 w 1591877"/>
                    <a:gd name="connsiteY1881" fmla="*/ 297816 h 755236"/>
                    <a:gd name="connsiteX1882" fmla="*/ 1032457 w 1591877"/>
                    <a:gd name="connsiteY1882" fmla="*/ 291891 h 755236"/>
                    <a:gd name="connsiteX1883" fmla="*/ 1033015 w 1591877"/>
                    <a:gd name="connsiteY1883" fmla="*/ 286171 h 755236"/>
                    <a:gd name="connsiteX1884" fmla="*/ 1033568 w 1591877"/>
                    <a:gd name="connsiteY1884" fmla="*/ 280662 h 755236"/>
                    <a:gd name="connsiteX1885" fmla="*/ 1034126 w 1591877"/>
                    <a:gd name="connsiteY1885" fmla="*/ 275375 h 755236"/>
                    <a:gd name="connsiteX1886" fmla="*/ 1034680 w 1591877"/>
                    <a:gd name="connsiteY1886" fmla="*/ 270315 h 755236"/>
                    <a:gd name="connsiteX1887" fmla="*/ 1035237 w 1591877"/>
                    <a:gd name="connsiteY1887" fmla="*/ 265493 h 755236"/>
                    <a:gd name="connsiteX1888" fmla="*/ 1035791 w 1591877"/>
                    <a:gd name="connsiteY1888" fmla="*/ 260913 h 755236"/>
                    <a:gd name="connsiteX1889" fmla="*/ 1036349 w 1591877"/>
                    <a:gd name="connsiteY1889" fmla="*/ 256582 h 755236"/>
                    <a:gd name="connsiteX1890" fmla="*/ 1036903 w 1591877"/>
                    <a:gd name="connsiteY1890" fmla="*/ 252507 h 755236"/>
                    <a:gd name="connsiteX1891" fmla="*/ 1037460 w 1591877"/>
                    <a:gd name="connsiteY1891" fmla="*/ 248693 h 755236"/>
                    <a:gd name="connsiteX1892" fmla="*/ 1038014 w 1591877"/>
                    <a:gd name="connsiteY1892" fmla="*/ 245144 h 755236"/>
                    <a:gd name="connsiteX1893" fmla="*/ 1038571 w 1591877"/>
                    <a:gd name="connsiteY1893" fmla="*/ 241865 h 755236"/>
                    <a:gd name="connsiteX1894" fmla="*/ 1039125 w 1591877"/>
                    <a:gd name="connsiteY1894" fmla="*/ 238859 h 755236"/>
                    <a:gd name="connsiteX1895" fmla="*/ 1039683 w 1591877"/>
                    <a:gd name="connsiteY1895" fmla="*/ 236129 h 755236"/>
                    <a:gd name="connsiteX1896" fmla="*/ 1040237 w 1591877"/>
                    <a:gd name="connsiteY1896" fmla="*/ 233681 h 755236"/>
                    <a:gd name="connsiteX1897" fmla="*/ 1040794 w 1591877"/>
                    <a:gd name="connsiteY1897" fmla="*/ 231514 h 755236"/>
                    <a:gd name="connsiteX1898" fmla="*/ 1041348 w 1591877"/>
                    <a:gd name="connsiteY1898" fmla="*/ 229629 h 755236"/>
                    <a:gd name="connsiteX1899" fmla="*/ 1041906 w 1591877"/>
                    <a:gd name="connsiteY1899" fmla="*/ 228031 h 755236"/>
                    <a:gd name="connsiteX1900" fmla="*/ 1042459 w 1591877"/>
                    <a:gd name="connsiteY1900" fmla="*/ 226716 h 755236"/>
                    <a:gd name="connsiteX1901" fmla="*/ 1042738 w 1591877"/>
                    <a:gd name="connsiteY1901" fmla="*/ 226168 h 755236"/>
                    <a:gd name="connsiteX1902" fmla="*/ 1043017 w 1591877"/>
                    <a:gd name="connsiteY1902" fmla="*/ 225688 h 755236"/>
                    <a:gd name="connsiteX1903" fmla="*/ 1043292 w 1591877"/>
                    <a:gd name="connsiteY1903" fmla="*/ 225283 h 755236"/>
                    <a:gd name="connsiteX1904" fmla="*/ 1043431 w 1591877"/>
                    <a:gd name="connsiteY1904" fmla="*/ 225104 h 755236"/>
                    <a:gd name="connsiteX1905" fmla="*/ 1043571 w 1591877"/>
                    <a:gd name="connsiteY1905" fmla="*/ 224946 h 755236"/>
                    <a:gd name="connsiteX1906" fmla="*/ 1043710 w 1591877"/>
                    <a:gd name="connsiteY1906" fmla="*/ 224805 h 755236"/>
                    <a:gd name="connsiteX1907" fmla="*/ 1043850 w 1591877"/>
                    <a:gd name="connsiteY1907" fmla="*/ 224682 h 755236"/>
                    <a:gd name="connsiteX1908" fmla="*/ 1043919 w 1591877"/>
                    <a:gd name="connsiteY1908" fmla="*/ 224627 h 755236"/>
                    <a:gd name="connsiteX1909" fmla="*/ 1043985 w 1591877"/>
                    <a:gd name="connsiteY1909" fmla="*/ 224576 h 755236"/>
                    <a:gd name="connsiteX1910" fmla="*/ 1044059 w 1591877"/>
                    <a:gd name="connsiteY1910" fmla="*/ 224530 h 755236"/>
                    <a:gd name="connsiteX1911" fmla="*/ 1044125 w 1591877"/>
                    <a:gd name="connsiteY1911" fmla="*/ 224488 h 755236"/>
                    <a:gd name="connsiteX1912" fmla="*/ 1044194 w 1591877"/>
                    <a:gd name="connsiteY1912" fmla="*/ 224450 h 755236"/>
                    <a:gd name="connsiteX1913" fmla="*/ 1044264 w 1591877"/>
                    <a:gd name="connsiteY1913" fmla="*/ 224417 h 755236"/>
                    <a:gd name="connsiteX1914" fmla="*/ 1044334 w 1591877"/>
                    <a:gd name="connsiteY1914" fmla="*/ 224389 h 755236"/>
                    <a:gd name="connsiteX1915" fmla="*/ 1044403 w 1591877"/>
                    <a:gd name="connsiteY1915" fmla="*/ 224365 h 755236"/>
                    <a:gd name="connsiteX1916" fmla="*/ 1044473 w 1591877"/>
                    <a:gd name="connsiteY1916" fmla="*/ 224345 h 755236"/>
                    <a:gd name="connsiteX1917" fmla="*/ 1044543 w 1591877"/>
                    <a:gd name="connsiteY1917" fmla="*/ 224329 h 755236"/>
                    <a:gd name="connsiteX1918" fmla="*/ 1044613 w 1591877"/>
                    <a:gd name="connsiteY1918" fmla="*/ 224321 h 755236"/>
                    <a:gd name="connsiteX1919" fmla="*/ 1044682 w 1591877"/>
                    <a:gd name="connsiteY1919" fmla="*/ 224312 h 755236"/>
                    <a:gd name="connsiteX1920" fmla="*/ 1044752 w 1591877"/>
                    <a:gd name="connsiteY1920" fmla="*/ 224312 h 755236"/>
                    <a:gd name="connsiteX1921" fmla="*/ 1044822 w 1591877"/>
                    <a:gd name="connsiteY1921" fmla="*/ 224314 h 755236"/>
                    <a:gd name="connsiteX1922" fmla="*/ 1044891 w 1591877"/>
                    <a:gd name="connsiteY1922" fmla="*/ 224321 h 755236"/>
                    <a:gd name="connsiteX1923" fmla="*/ 1044961 w 1591877"/>
                    <a:gd name="connsiteY1923" fmla="*/ 224332 h 755236"/>
                    <a:gd name="connsiteX1924" fmla="*/ 1045031 w 1591877"/>
                    <a:gd name="connsiteY1924" fmla="*/ 224347 h 755236"/>
                    <a:gd name="connsiteX1925" fmla="*/ 1045100 w 1591877"/>
                    <a:gd name="connsiteY1925" fmla="*/ 224367 h 755236"/>
                    <a:gd name="connsiteX1926" fmla="*/ 1045166 w 1591877"/>
                    <a:gd name="connsiteY1926" fmla="*/ 224391 h 755236"/>
                    <a:gd name="connsiteX1927" fmla="*/ 1045236 w 1591877"/>
                    <a:gd name="connsiteY1927" fmla="*/ 224420 h 755236"/>
                    <a:gd name="connsiteX1928" fmla="*/ 1045306 w 1591877"/>
                    <a:gd name="connsiteY1928" fmla="*/ 224453 h 755236"/>
                    <a:gd name="connsiteX1929" fmla="*/ 1045375 w 1591877"/>
                    <a:gd name="connsiteY1929" fmla="*/ 224488 h 755236"/>
                    <a:gd name="connsiteX1930" fmla="*/ 1045445 w 1591877"/>
                    <a:gd name="connsiteY1930" fmla="*/ 224530 h 755236"/>
                    <a:gd name="connsiteX1931" fmla="*/ 1045515 w 1591877"/>
                    <a:gd name="connsiteY1931" fmla="*/ 224576 h 755236"/>
                    <a:gd name="connsiteX1932" fmla="*/ 1045585 w 1591877"/>
                    <a:gd name="connsiteY1932" fmla="*/ 224627 h 755236"/>
                    <a:gd name="connsiteX1933" fmla="*/ 1045654 w 1591877"/>
                    <a:gd name="connsiteY1933" fmla="*/ 224682 h 755236"/>
                    <a:gd name="connsiteX1934" fmla="*/ 1045794 w 1591877"/>
                    <a:gd name="connsiteY1934" fmla="*/ 224803 h 755236"/>
                    <a:gd name="connsiteX1935" fmla="*/ 1045933 w 1591877"/>
                    <a:gd name="connsiteY1935" fmla="*/ 224944 h 755236"/>
                    <a:gd name="connsiteX1936" fmla="*/ 1046069 w 1591877"/>
                    <a:gd name="connsiteY1936" fmla="*/ 225100 h 755236"/>
                    <a:gd name="connsiteX1937" fmla="*/ 1046347 w 1591877"/>
                    <a:gd name="connsiteY1937" fmla="*/ 225463 h 755236"/>
                    <a:gd name="connsiteX1938" fmla="*/ 1046626 w 1591877"/>
                    <a:gd name="connsiteY1938" fmla="*/ 225897 h 755236"/>
                    <a:gd name="connsiteX1939" fmla="*/ 1046905 w 1591877"/>
                    <a:gd name="connsiteY1939" fmla="*/ 226397 h 755236"/>
                    <a:gd name="connsiteX1940" fmla="*/ 1047459 w 1591877"/>
                    <a:gd name="connsiteY1940" fmla="*/ 227599 h 755236"/>
                    <a:gd name="connsiteX1941" fmla="*/ 1048016 w 1591877"/>
                    <a:gd name="connsiteY1941" fmla="*/ 229066 h 755236"/>
                    <a:gd name="connsiteX1942" fmla="*/ 1048570 w 1591877"/>
                    <a:gd name="connsiteY1942" fmla="*/ 230790 h 755236"/>
                    <a:gd name="connsiteX1943" fmla="*/ 1049146 w 1591877"/>
                    <a:gd name="connsiteY1943" fmla="*/ 232844 h 755236"/>
                    <a:gd name="connsiteX1944" fmla="*/ 1049722 w 1591877"/>
                    <a:gd name="connsiteY1944" fmla="*/ 235165 h 755236"/>
                    <a:gd name="connsiteX1945" fmla="*/ 1050294 w 1591877"/>
                    <a:gd name="connsiteY1945" fmla="*/ 237745 h 755236"/>
                    <a:gd name="connsiteX1946" fmla="*/ 1050870 w 1591877"/>
                    <a:gd name="connsiteY1946" fmla="*/ 240579 h 755236"/>
                    <a:gd name="connsiteX1947" fmla="*/ 1051446 w 1591877"/>
                    <a:gd name="connsiteY1947" fmla="*/ 243657 h 755236"/>
                    <a:gd name="connsiteX1948" fmla="*/ 1052022 w 1591877"/>
                    <a:gd name="connsiteY1948" fmla="*/ 246973 h 755236"/>
                    <a:gd name="connsiteX1949" fmla="*/ 1052598 w 1591877"/>
                    <a:gd name="connsiteY1949" fmla="*/ 250518 h 755236"/>
                    <a:gd name="connsiteX1950" fmla="*/ 1053170 w 1591877"/>
                    <a:gd name="connsiteY1950" fmla="*/ 254283 h 755236"/>
                    <a:gd name="connsiteX1951" fmla="*/ 1053746 w 1591877"/>
                    <a:gd name="connsiteY1951" fmla="*/ 258260 h 755236"/>
                    <a:gd name="connsiteX1952" fmla="*/ 1054322 w 1591877"/>
                    <a:gd name="connsiteY1952" fmla="*/ 262439 h 755236"/>
                    <a:gd name="connsiteX1953" fmla="*/ 1054897 w 1591877"/>
                    <a:gd name="connsiteY1953" fmla="*/ 266810 h 755236"/>
                    <a:gd name="connsiteX1954" fmla="*/ 1055470 w 1591877"/>
                    <a:gd name="connsiteY1954" fmla="*/ 271363 h 755236"/>
                    <a:gd name="connsiteX1955" fmla="*/ 1056621 w 1591877"/>
                    <a:gd name="connsiteY1955" fmla="*/ 280976 h 755236"/>
                    <a:gd name="connsiteX1956" fmla="*/ 1057769 w 1591877"/>
                    <a:gd name="connsiteY1956" fmla="*/ 291191 h 755236"/>
                    <a:gd name="connsiteX1957" fmla="*/ 1058921 w 1591877"/>
                    <a:gd name="connsiteY1957" fmla="*/ 301918 h 755236"/>
                    <a:gd name="connsiteX1958" fmla="*/ 1060073 w 1591877"/>
                    <a:gd name="connsiteY1958" fmla="*/ 313073 h 755236"/>
                    <a:gd name="connsiteX1959" fmla="*/ 1062369 w 1591877"/>
                    <a:gd name="connsiteY1959" fmla="*/ 336283 h 755236"/>
                    <a:gd name="connsiteX1960" fmla="*/ 1064672 w 1591877"/>
                    <a:gd name="connsiteY1960" fmla="*/ 360074 h 755236"/>
                    <a:gd name="connsiteX1961" fmla="*/ 1066972 w 1591877"/>
                    <a:gd name="connsiteY1961" fmla="*/ 383706 h 755236"/>
                    <a:gd name="connsiteX1962" fmla="*/ 1068120 w 1591877"/>
                    <a:gd name="connsiteY1962" fmla="*/ 395242 h 755236"/>
                    <a:gd name="connsiteX1963" fmla="*/ 1069272 w 1591877"/>
                    <a:gd name="connsiteY1963" fmla="*/ 406473 h 755236"/>
                    <a:gd name="connsiteX1964" fmla="*/ 1070420 w 1591877"/>
                    <a:gd name="connsiteY1964" fmla="*/ 417324 h 755236"/>
                    <a:gd name="connsiteX1965" fmla="*/ 1071572 w 1591877"/>
                    <a:gd name="connsiteY1965" fmla="*/ 427717 h 755236"/>
                    <a:gd name="connsiteX1966" fmla="*/ 1072720 w 1591877"/>
                    <a:gd name="connsiteY1966" fmla="*/ 437581 h 755236"/>
                    <a:gd name="connsiteX1967" fmla="*/ 1073872 w 1591877"/>
                    <a:gd name="connsiteY1967" fmla="*/ 446849 h 755236"/>
                    <a:gd name="connsiteX1968" fmla="*/ 1074447 w 1591877"/>
                    <a:gd name="connsiteY1968" fmla="*/ 451242 h 755236"/>
                    <a:gd name="connsiteX1969" fmla="*/ 1075020 w 1591877"/>
                    <a:gd name="connsiteY1969" fmla="*/ 455462 h 755236"/>
                    <a:gd name="connsiteX1970" fmla="*/ 1075595 w 1591877"/>
                    <a:gd name="connsiteY1970" fmla="*/ 459505 h 755236"/>
                    <a:gd name="connsiteX1971" fmla="*/ 1076171 w 1591877"/>
                    <a:gd name="connsiteY1971" fmla="*/ 463365 h 755236"/>
                    <a:gd name="connsiteX1972" fmla="*/ 1076747 w 1591877"/>
                    <a:gd name="connsiteY1972" fmla="*/ 467038 h 755236"/>
                    <a:gd name="connsiteX1973" fmla="*/ 1077319 w 1591877"/>
                    <a:gd name="connsiteY1973" fmla="*/ 470512 h 755236"/>
                    <a:gd name="connsiteX1974" fmla="*/ 1077895 w 1591877"/>
                    <a:gd name="connsiteY1974" fmla="*/ 473789 h 755236"/>
                    <a:gd name="connsiteX1975" fmla="*/ 1078471 w 1591877"/>
                    <a:gd name="connsiteY1975" fmla="*/ 476862 h 755236"/>
                    <a:gd name="connsiteX1976" fmla="*/ 1079047 w 1591877"/>
                    <a:gd name="connsiteY1976" fmla="*/ 479727 h 755236"/>
                    <a:gd name="connsiteX1977" fmla="*/ 1079619 w 1591877"/>
                    <a:gd name="connsiteY1977" fmla="*/ 482380 h 755236"/>
                    <a:gd name="connsiteX1978" fmla="*/ 1080195 w 1591877"/>
                    <a:gd name="connsiteY1978" fmla="*/ 484818 h 755236"/>
                    <a:gd name="connsiteX1979" fmla="*/ 1080771 w 1591877"/>
                    <a:gd name="connsiteY1979" fmla="*/ 487039 h 755236"/>
                    <a:gd name="connsiteX1980" fmla="*/ 1081347 w 1591877"/>
                    <a:gd name="connsiteY1980" fmla="*/ 489041 h 755236"/>
                    <a:gd name="connsiteX1981" fmla="*/ 1081923 w 1591877"/>
                    <a:gd name="connsiteY1981" fmla="*/ 490820 h 755236"/>
                    <a:gd name="connsiteX1982" fmla="*/ 1082495 w 1591877"/>
                    <a:gd name="connsiteY1982" fmla="*/ 492377 h 755236"/>
                    <a:gd name="connsiteX1983" fmla="*/ 1083071 w 1591877"/>
                    <a:gd name="connsiteY1983" fmla="*/ 493709 h 755236"/>
                    <a:gd name="connsiteX1984" fmla="*/ 1083647 w 1591877"/>
                    <a:gd name="connsiteY1984" fmla="*/ 494816 h 755236"/>
                    <a:gd name="connsiteX1985" fmla="*/ 1083933 w 1591877"/>
                    <a:gd name="connsiteY1985" fmla="*/ 495287 h 755236"/>
                    <a:gd name="connsiteX1986" fmla="*/ 1084222 w 1591877"/>
                    <a:gd name="connsiteY1986" fmla="*/ 495701 h 755236"/>
                    <a:gd name="connsiteX1987" fmla="*/ 1084509 w 1591877"/>
                    <a:gd name="connsiteY1987" fmla="*/ 496060 h 755236"/>
                    <a:gd name="connsiteX1988" fmla="*/ 1084652 w 1591877"/>
                    <a:gd name="connsiteY1988" fmla="*/ 496217 h 755236"/>
                    <a:gd name="connsiteX1989" fmla="*/ 1084795 w 1591877"/>
                    <a:gd name="connsiteY1989" fmla="*/ 496362 h 755236"/>
                    <a:gd name="connsiteX1990" fmla="*/ 1084941 w 1591877"/>
                    <a:gd name="connsiteY1990" fmla="*/ 496492 h 755236"/>
                    <a:gd name="connsiteX1991" fmla="*/ 1085084 w 1591877"/>
                    <a:gd name="connsiteY1991" fmla="*/ 496609 h 755236"/>
                    <a:gd name="connsiteX1992" fmla="*/ 1085227 w 1591877"/>
                    <a:gd name="connsiteY1992" fmla="*/ 496710 h 755236"/>
                    <a:gd name="connsiteX1993" fmla="*/ 1085370 w 1591877"/>
                    <a:gd name="connsiteY1993" fmla="*/ 496798 h 755236"/>
                    <a:gd name="connsiteX1994" fmla="*/ 1085440 w 1591877"/>
                    <a:gd name="connsiteY1994" fmla="*/ 496838 h 755236"/>
                    <a:gd name="connsiteX1995" fmla="*/ 1085514 w 1591877"/>
                    <a:gd name="connsiteY1995" fmla="*/ 496873 h 755236"/>
                    <a:gd name="connsiteX1996" fmla="*/ 1085583 w 1591877"/>
                    <a:gd name="connsiteY1996" fmla="*/ 496904 h 755236"/>
                    <a:gd name="connsiteX1997" fmla="*/ 1085657 w 1591877"/>
                    <a:gd name="connsiteY1997" fmla="*/ 496932 h 755236"/>
                    <a:gd name="connsiteX1998" fmla="*/ 1085726 w 1591877"/>
                    <a:gd name="connsiteY1998" fmla="*/ 496956 h 755236"/>
                    <a:gd name="connsiteX1999" fmla="*/ 1085800 w 1591877"/>
                    <a:gd name="connsiteY1999" fmla="*/ 496978 h 755236"/>
                    <a:gd name="connsiteX2000" fmla="*/ 1085869 w 1591877"/>
                    <a:gd name="connsiteY2000" fmla="*/ 496998 h 755236"/>
                    <a:gd name="connsiteX2001" fmla="*/ 1085939 w 1591877"/>
                    <a:gd name="connsiteY2001" fmla="*/ 497011 h 755236"/>
                    <a:gd name="connsiteX2002" fmla="*/ 1086012 w 1591877"/>
                    <a:gd name="connsiteY2002" fmla="*/ 497025 h 755236"/>
                    <a:gd name="connsiteX2003" fmla="*/ 1086082 w 1591877"/>
                    <a:gd name="connsiteY2003" fmla="*/ 497031 h 755236"/>
                    <a:gd name="connsiteX2004" fmla="*/ 1086152 w 1591877"/>
                    <a:gd name="connsiteY2004" fmla="*/ 497038 h 755236"/>
                    <a:gd name="connsiteX2005" fmla="*/ 1086225 w 1591877"/>
                    <a:gd name="connsiteY2005" fmla="*/ 497038 h 755236"/>
                    <a:gd name="connsiteX2006" fmla="*/ 1086295 w 1591877"/>
                    <a:gd name="connsiteY2006" fmla="*/ 497036 h 755236"/>
                    <a:gd name="connsiteX2007" fmla="*/ 1086368 w 1591877"/>
                    <a:gd name="connsiteY2007" fmla="*/ 497031 h 755236"/>
                    <a:gd name="connsiteX2008" fmla="*/ 1086438 w 1591877"/>
                    <a:gd name="connsiteY2008" fmla="*/ 497022 h 755236"/>
                    <a:gd name="connsiteX2009" fmla="*/ 1086508 w 1591877"/>
                    <a:gd name="connsiteY2009" fmla="*/ 497011 h 755236"/>
                    <a:gd name="connsiteX2010" fmla="*/ 1086581 w 1591877"/>
                    <a:gd name="connsiteY2010" fmla="*/ 496996 h 755236"/>
                    <a:gd name="connsiteX2011" fmla="*/ 1086651 w 1591877"/>
                    <a:gd name="connsiteY2011" fmla="*/ 496976 h 755236"/>
                    <a:gd name="connsiteX2012" fmla="*/ 1086720 w 1591877"/>
                    <a:gd name="connsiteY2012" fmla="*/ 496954 h 755236"/>
                    <a:gd name="connsiteX2013" fmla="*/ 1086794 w 1591877"/>
                    <a:gd name="connsiteY2013" fmla="*/ 496930 h 755236"/>
                    <a:gd name="connsiteX2014" fmla="*/ 1086863 w 1591877"/>
                    <a:gd name="connsiteY2014" fmla="*/ 496901 h 755236"/>
                    <a:gd name="connsiteX2015" fmla="*/ 1086937 w 1591877"/>
                    <a:gd name="connsiteY2015" fmla="*/ 496868 h 755236"/>
                    <a:gd name="connsiteX2016" fmla="*/ 1087006 w 1591877"/>
                    <a:gd name="connsiteY2016" fmla="*/ 496833 h 755236"/>
                    <a:gd name="connsiteX2017" fmla="*/ 1087080 w 1591877"/>
                    <a:gd name="connsiteY2017" fmla="*/ 496796 h 755236"/>
                    <a:gd name="connsiteX2018" fmla="*/ 1087219 w 1591877"/>
                    <a:gd name="connsiteY2018" fmla="*/ 496708 h 755236"/>
                    <a:gd name="connsiteX2019" fmla="*/ 1087362 w 1591877"/>
                    <a:gd name="connsiteY2019" fmla="*/ 496609 h 755236"/>
                    <a:gd name="connsiteX2020" fmla="*/ 1087505 w 1591877"/>
                    <a:gd name="connsiteY2020" fmla="*/ 496496 h 755236"/>
                    <a:gd name="connsiteX2021" fmla="*/ 1087648 w 1591877"/>
                    <a:gd name="connsiteY2021" fmla="*/ 496369 h 755236"/>
                    <a:gd name="connsiteX2022" fmla="*/ 1087788 w 1591877"/>
                    <a:gd name="connsiteY2022" fmla="*/ 496230 h 755236"/>
                    <a:gd name="connsiteX2023" fmla="*/ 1087931 w 1591877"/>
                    <a:gd name="connsiteY2023" fmla="*/ 496078 h 755236"/>
                    <a:gd name="connsiteX2024" fmla="*/ 1088217 w 1591877"/>
                    <a:gd name="connsiteY2024" fmla="*/ 495734 h 755236"/>
                    <a:gd name="connsiteX2025" fmla="*/ 1088499 w 1591877"/>
                    <a:gd name="connsiteY2025" fmla="*/ 495338 h 755236"/>
                    <a:gd name="connsiteX2026" fmla="*/ 1088785 w 1591877"/>
                    <a:gd name="connsiteY2026" fmla="*/ 494893 h 755236"/>
                    <a:gd name="connsiteX2027" fmla="*/ 1089354 w 1591877"/>
                    <a:gd name="connsiteY2027" fmla="*/ 493852 h 755236"/>
                    <a:gd name="connsiteX2028" fmla="*/ 1089922 w 1591877"/>
                    <a:gd name="connsiteY2028" fmla="*/ 492610 h 755236"/>
                    <a:gd name="connsiteX2029" fmla="*/ 1090491 w 1591877"/>
                    <a:gd name="connsiteY2029" fmla="*/ 491177 h 755236"/>
                    <a:gd name="connsiteX2030" fmla="*/ 1091059 w 1591877"/>
                    <a:gd name="connsiteY2030" fmla="*/ 489554 h 755236"/>
                    <a:gd name="connsiteX2031" fmla="*/ 1091632 w 1591877"/>
                    <a:gd name="connsiteY2031" fmla="*/ 487746 h 755236"/>
                    <a:gd name="connsiteX2032" fmla="*/ 1092200 w 1591877"/>
                    <a:gd name="connsiteY2032" fmla="*/ 485758 h 755236"/>
                    <a:gd name="connsiteX2033" fmla="*/ 1092769 w 1591877"/>
                    <a:gd name="connsiteY2033" fmla="*/ 483598 h 755236"/>
                    <a:gd name="connsiteX2034" fmla="*/ 1093337 w 1591877"/>
                    <a:gd name="connsiteY2034" fmla="*/ 481268 h 755236"/>
                    <a:gd name="connsiteX2035" fmla="*/ 1094474 w 1591877"/>
                    <a:gd name="connsiteY2035" fmla="*/ 476129 h 755236"/>
                    <a:gd name="connsiteX2036" fmla="*/ 1095611 w 1591877"/>
                    <a:gd name="connsiteY2036" fmla="*/ 470393 h 755236"/>
                    <a:gd name="connsiteX2037" fmla="*/ 1096752 w 1591877"/>
                    <a:gd name="connsiteY2037" fmla="*/ 464114 h 755236"/>
                    <a:gd name="connsiteX2038" fmla="*/ 1097889 w 1591877"/>
                    <a:gd name="connsiteY2038" fmla="*/ 457347 h 755236"/>
                    <a:gd name="connsiteX2039" fmla="*/ 1099026 w 1591877"/>
                    <a:gd name="connsiteY2039" fmla="*/ 450158 h 755236"/>
                    <a:gd name="connsiteX2040" fmla="*/ 1100167 w 1591877"/>
                    <a:gd name="connsiteY2040" fmla="*/ 442601 h 755236"/>
                    <a:gd name="connsiteX2041" fmla="*/ 1101304 w 1591877"/>
                    <a:gd name="connsiteY2041" fmla="*/ 434745 h 755236"/>
                    <a:gd name="connsiteX2042" fmla="*/ 1103578 w 1591877"/>
                    <a:gd name="connsiteY2042" fmla="*/ 418394 h 755236"/>
                    <a:gd name="connsiteX2043" fmla="*/ 1108130 w 1591877"/>
                    <a:gd name="connsiteY2043" fmla="*/ 384937 h 755236"/>
                    <a:gd name="connsiteX2044" fmla="*/ 1110408 w 1591877"/>
                    <a:gd name="connsiteY2044" fmla="*/ 368835 h 755236"/>
                    <a:gd name="connsiteX2045" fmla="*/ 1111545 w 1591877"/>
                    <a:gd name="connsiteY2045" fmla="*/ 361146 h 755236"/>
                    <a:gd name="connsiteX2046" fmla="*/ 1112682 w 1591877"/>
                    <a:gd name="connsiteY2046" fmla="*/ 353768 h 755236"/>
                    <a:gd name="connsiteX2047" fmla="*/ 1113822 w 1591877"/>
                    <a:gd name="connsiteY2047" fmla="*/ 346752 h 755236"/>
                    <a:gd name="connsiteX2048" fmla="*/ 1114960 w 1591877"/>
                    <a:gd name="connsiteY2048" fmla="*/ 340143 h 755236"/>
                    <a:gd name="connsiteX2049" fmla="*/ 1116097 w 1591877"/>
                    <a:gd name="connsiteY2049" fmla="*/ 333980 h 755236"/>
                    <a:gd name="connsiteX2050" fmla="*/ 1117234 w 1591877"/>
                    <a:gd name="connsiteY2050" fmla="*/ 328301 h 755236"/>
                    <a:gd name="connsiteX2051" fmla="*/ 1118374 w 1591877"/>
                    <a:gd name="connsiteY2051" fmla="*/ 323140 h 755236"/>
                    <a:gd name="connsiteX2052" fmla="*/ 1119512 w 1591877"/>
                    <a:gd name="connsiteY2052" fmla="*/ 318525 h 755236"/>
                    <a:gd name="connsiteX2053" fmla="*/ 1120649 w 1591877"/>
                    <a:gd name="connsiteY2053" fmla="*/ 314478 h 755236"/>
                    <a:gd name="connsiteX2054" fmla="*/ 1121786 w 1591877"/>
                    <a:gd name="connsiteY2054" fmla="*/ 311019 h 755236"/>
                    <a:gd name="connsiteX2055" fmla="*/ 1122912 w 1591877"/>
                    <a:gd name="connsiteY2055" fmla="*/ 308194 h 755236"/>
                    <a:gd name="connsiteX2056" fmla="*/ 1123473 w 1591877"/>
                    <a:gd name="connsiteY2056" fmla="*/ 307002 h 755236"/>
                    <a:gd name="connsiteX2057" fmla="*/ 1124034 w 1591877"/>
                    <a:gd name="connsiteY2057" fmla="*/ 305961 h 755236"/>
                    <a:gd name="connsiteX2058" fmla="*/ 1124595 w 1591877"/>
                    <a:gd name="connsiteY2058" fmla="*/ 305069 h 755236"/>
                    <a:gd name="connsiteX2059" fmla="*/ 1124878 w 1591877"/>
                    <a:gd name="connsiteY2059" fmla="*/ 304679 h 755236"/>
                    <a:gd name="connsiteX2060" fmla="*/ 1125156 w 1591877"/>
                    <a:gd name="connsiteY2060" fmla="*/ 304327 h 755236"/>
                    <a:gd name="connsiteX2061" fmla="*/ 1125439 w 1591877"/>
                    <a:gd name="connsiteY2061" fmla="*/ 304015 h 755236"/>
                    <a:gd name="connsiteX2062" fmla="*/ 1125718 w 1591877"/>
                    <a:gd name="connsiteY2062" fmla="*/ 303735 h 755236"/>
                    <a:gd name="connsiteX2063" fmla="*/ 1126000 w 1591877"/>
                    <a:gd name="connsiteY2063" fmla="*/ 303495 h 755236"/>
                    <a:gd name="connsiteX2064" fmla="*/ 1126139 w 1591877"/>
                    <a:gd name="connsiteY2064" fmla="*/ 303389 h 755236"/>
                    <a:gd name="connsiteX2065" fmla="*/ 1126279 w 1591877"/>
                    <a:gd name="connsiteY2065" fmla="*/ 303292 h 755236"/>
                    <a:gd name="connsiteX2066" fmla="*/ 1126422 w 1591877"/>
                    <a:gd name="connsiteY2066" fmla="*/ 303204 h 755236"/>
                    <a:gd name="connsiteX2067" fmla="*/ 1126561 w 1591877"/>
                    <a:gd name="connsiteY2067" fmla="*/ 303127 h 755236"/>
                    <a:gd name="connsiteX2068" fmla="*/ 1126701 w 1591877"/>
                    <a:gd name="connsiteY2068" fmla="*/ 303057 h 755236"/>
                    <a:gd name="connsiteX2069" fmla="*/ 1126844 w 1591877"/>
                    <a:gd name="connsiteY2069" fmla="*/ 302997 h 755236"/>
                    <a:gd name="connsiteX2070" fmla="*/ 1126983 w 1591877"/>
                    <a:gd name="connsiteY2070" fmla="*/ 302947 h 755236"/>
                    <a:gd name="connsiteX2071" fmla="*/ 1127053 w 1591877"/>
                    <a:gd name="connsiteY2071" fmla="*/ 302925 h 755236"/>
                    <a:gd name="connsiteX2072" fmla="*/ 1127122 w 1591877"/>
                    <a:gd name="connsiteY2072" fmla="*/ 302905 h 755236"/>
                    <a:gd name="connsiteX2073" fmla="*/ 1127192 w 1591877"/>
                    <a:gd name="connsiteY2073" fmla="*/ 302887 h 755236"/>
                    <a:gd name="connsiteX2074" fmla="*/ 1127262 w 1591877"/>
                    <a:gd name="connsiteY2074" fmla="*/ 302874 h 755236"/>
                    <a:gd name="connsiteX2075" fmla="*/ 1127331 w 1591877"/>
                    <a:gd name="connsiteY2075" fmla="*/ 302861 h 755236"/>
                    <a:gd name="connsiteX2076" fmla="*/ 1127405 w 1591877"/>
                    <a:gd name="connsiteY2076" fmla="*/ 302850 h 755236"/>
                    <a:gd name="connsiteX2077" fmla="*/ 1127475 w 1591877"/>
                    <a:gd name="connsiteY2077" fmla="*/ 302841 h 755236"/>
                    <a:gd name="connsiteX2078" fmla="*/ 1127544 w 1591877"/>
                    <a:gd name="connsiteY2078" fmla="*/ 302837 h 755236"/>
                    <a:gd name="connsiteX2079" fmla="*/ 1127614 w 1591877"/>
                    <a:gd name="connsiteY2079" fmla="*/ 302832 h 755236"/>
                    <a:gd name="connsiteX2080" fmla="*/ 1127684 w 1591877"/>
                    <a:gd name="connsiteY2080" fmla="*/ 302832 h 755236"/>
                    <a:gd name="connsiteX2081" fmla="*/ 1127753 w 1591877"/>
                    <a:gd name="connsiteY2081" fmla="*/ 302832 h 755236"/>
                    <a:gd name="connsiteX2082" fmla="*/ 1127823 w 1591877"/>
                    <a:gd name="connsiteY2082" fmla="*/ 302834 h 755236"/>
                    <a:gd name="connsiteX2083" fmla="*/ 1127896 w 1591877"/>
                    <a:gd name="connsiteY2083" fmla="*/ 302841 h 755236"/>
                    <a:gd name="connsiteX2084" fmla="*/ 1127966 w 1591877"/>
                    <a:gd name="connsiteY2084" fmla="*/ 302848 h 755236"/>
                    <a:gd name="connsiteX2085" fmla="*/ 1128036 w 1591877"/>
                    <a:gd name="connsiteY2085" fmla="*/ 302859 h 755236"/>
                    <a:gd name="connsiteX2086" fmla="*/ 1128105 w 1591877"/>
                    <a:gd name="connsiteY2086" fmla="*/ 302870 h 755236"/>
                    <a:gd name="connsiteX2087" fmla="*/ 1128175 w 1591877"/>
                    <a:gd name="connsiteY2087" fmla="*/ 302885 h 755236"/>
                    <a:gd name="connsiteX2088" fmla="*/ 1128245 w 1591877"/>
                    <a:gd name="connsiteY2088" fmla="*/ 302903 h 755236"/>
                    <a:gd name="connsiteX2089" fmla="*/ 1128315 w 1591877"/>
                    <a:gd name="connsiteY2089" fmla="*/ 302920 h 755236"/>
                    <a:gd name="connsiteX2090" fmla="*/ 1128388 w 1591877"/>
                    <a:gd name="connsiteY2090" fmla="*/ 302942 h 755236"/>
                    <a:gd name="connsiteX2091" fmla="*/ 1128527 w 1591877"/>
                    <a:gd name="connsiteY2091" fmla="*/ 302991 h 755236"/>
                    <a:gd name="connsiteX2092" fmla="*/ 1128667 w 1591877"/>
                    <a:gd name="connsiteY2092" fmla="*/ 303048 h 755236"/>
                    <a:gd name="connsiteX2093" fmla="*/ 1128806 w 1591877"/>
                    <a:gd name="connsiteY2093" fmla="*/ 303116 h 755236"/>
                    <a:gd name="connsiteX2094" fmla="*/ 1128949 w 1591877"/>
                    <a:gd name="connsiteY2094" fmla="*/ 303191 h 755236"/>
                    <a:gd name="connsiteX2095" fmla="*/ 1129088 w 1591877"/>
                    <a:gd name="connsiteY2095" fmla="*/ 303277 h 755236"/>
                    <a:gd name="connsiteX2096" fmla="*/ 1129228 w 1591877"/>
                    <a:gd name="connsiteY2096" fmla="*/ 303369 h 755236"/>
                    <a:gd name="connsiteX2097" fmla="*/ 1129367 w 1591877"/>
                    <a:gd name="connsiteY2097" fmla="*/ 303473 h 755236"/>
                    <a:gd name="connsiteX2098" fmla="*/ 1129650 w 1591877"/>
                    <a:gd name="connsiteY2098" fmla="*/ 303702 h 755236"/>
                    <a:gd name="connsiteX2099" fmla="*/ 1129932 w 1591877"/>
                    <a:gd name="connsiteY2099" fmla="*/ 303968 h 755236"/>
                    <a:gd name="connsiteX2100" fmla="*/ 1130211 w 1591877"/>
                    <a:gd name="connsiteY2100" fmla="*/ 304268 h 755236"/>
                    <a:gd name="connsiteX2101" fmla="*/ 1130493 w 1591877"/>
                    <a:gd name="connsiteY2101" fmla="*/ 304600 h 755236"/>
                    <a:gd name="connsiteX2102" fmla="*/ 1130772 w 1591877"/>
                    <a:gd name="connsiteY2102" fmla="*/ 304968 h 755236"/>
                    <a:gd name="connsiteX2103" fmla="*/ 1131333 w 1591877"/>
                    <a:gd name="connsiteY2103" fmla="*/ 305800 h 755236"/>
                    <a:gd name="connsiteX2104" fmla="*/ 1131894 w 1591877"/>
                    <a:gd name="connsiteY2104" fmla="*/ 306765 h 755236"/>
                    <a:gd name="connsiteX2105" fmla="*/ 1133020 w 1591877"/>
                    <a:gd name="connsiteY2105" fmla="*/ 309070 h 755236"/>
                    <a:gd name="connsiteX2106" fmla="*/ 1134143 w 1591877"/>
                    <a:gd name="connsiteY2106" fmla="*/ 311858 h 755236"/>
                    <a:gd name="connsiteX2107" fmla="*/ 1135265 w 1591877"/>
                    <a:gd name="connsiteY2107" fmla="*/ 315094 h 755236"/>
                    <a:gd name="connsiteX2108" fmla="*/ 1136388 w 1591877"/>
                    <a:gd name="connsiteY2108" fmla="*/ 318747 h 755236"/>
                    <a:gd name="connsiteX2109" fmla="*/ 1137514 w 1591877"/>
                    <a:gd name="connsiteY2109" fmla="*/ 322781 h 755236"/>
                    <a:gd name="connsiteX2110" fmla="*/ 1138636 w 1591877"/>
                    <a:gd name="connsiteY2110" fmla="*/ 327158 h 755236"/>
                    <a:gd name="connsiteX2111" fmla="*/ 1139758 w 1591877"/>
                    <a:gd name="connsiteY2111" fmla="*/ 331842 h 755236"/>
                    <a:gd name="connsiteX2112" fmla="*/ 1142003 w 1591877"/>
                    <a:gd name="connsiteY2112" fmla="*/ 341952 h 755236"/>
                    <a:gd name="connsiteX2113" fmla="*/ 1144252 w 1591877"/>
                    <a:gd name="connsiteY2113" fmla="*/ 352781 h 755236"/>
                    <a:gd name="connsiteX2114" fmla="*/ 1148745 w 1591877"/>
                    <a:gd name="connsiteY2114" fmla="*/ 375214 h 755236"/>
                    <a:gd name="connsiteX2115" fmla="*/ 1150990 w 1591877"/>
                    <a:gd name="connsiteY2115" fmla="*/ 386153 h 755236"/>
                    <a:gd name="connsiteX2116" fmla="*/ 1153234 w 1591877"/>
                    <a:gd name="connsiteY2116" fmla="*/ 396495 h 755236"/>
                    <a:gd name="connsiteX2117" fmla="*/ 1155483 w 1591877"/>
                    <a:gd name="connsiteY2117" fmla="*/ 405969 h 755236"/>
                    <a:gd name="connsiteX2118" fmla="*/ 1157727 w 1591877"/>
                    <a:gd name="connsiteY2118" fmla="*/ 414341 h 755236"/>
                    <a:gd name="connsiteX2119" fmla="*/ 1158861 w 1591877"/>
                    <a:gd name="connsiteY2119" fmla="*/ 418077 h 755236"/>
                    <a:gd name="connsiteX2120" fmla="*/ 1159991 w 1591877"/>
                    <a:gd name="connsiteY2120" fmla="*/ 421461 h 755236"/>
                    <a:gd name="connsiteX2121" fmla="*/ 1161124 w 1591877"/>
                    <a:gd name="connsiteY2121" fmla="*/ 424482 h 755236"/>
                    <a:gd name="connsiteX2122" fmla="*/ 1162254 w 1591877"/>
                    <a:gd name="connsiteY2122" fmla="*/ 427120 h 755236"/>
                    <a:gd name="connsiteX2123" fmla="*/ 1163387 w 1591877"/>
                    <a:gd name="connsiteY2123" fmla="*/ 429368 h 755236"/>
                    <a:gd name="connsiteX2124" fmla="*/ 1163952 w 1591877"/>
                    <a:gd name="connsiteY2124" fmla="*/ 430342 h 755236"/>
                    <a:gd name="connsiteX2125" fmla="*/ 1164517 w 1591877"/>
                    <a:gd name="connsiteY2125" fmla="*/ 431216 h 755236"/>
                    <a:gd name="connsiteX2126" fmla="*/ 1165082 w 1591877"/>
                    <a:gd name="connsiteY2126" fmla="*/ 431988 h 755236"/>
                    <a:gd name="connsiteX2127" fmla="*/ 1165650 w 1591877"/>
                    <a:gd name="connsiteY2127" fmla="*/ 432660 h 755236"/>
                    <a:gd name="connsiteX2128" fmla="*/ 1165933 w 1591877"/>
                    <a:gd name="connsiteY2128" fmla="*/ 432957 h 755236"/>
                    <a:gd name="connsiteX2129" fmla="*/ 1166215 w 1591877"/>
                    <a:gd name="connsiteY2129" fmla="*/ 433230 h 755236"/>
                    <a:gd name="connsiteX2130" fmla="*/ 1166498 w 1591877"/>
                    <a:gd name="connsiteY2130" fmla="*/ 433477 h 755236"/>
                    <a:gd name="connsiteX2131" fmla="*/ 1166780 w 1591877"/>
                    <a:gd name="connsiteY2131" fmla="*/ 433699 h 755236"/>
                    <a:gd name="connsiteX2132" fmla="*/ 1167062 w 1591877"/>
                    <a:gd name="connsiteY2132" fmla="*/ 433895 h 755236"/>
                    <a:gd name="connsiteX2133" fmla="*/ 1167345 w 1591877"/>
                    <a:gd name="connsiteY2133" fmla="*/ 434067 h 755236"/>
                    <a:gd name="connsiteX2134" fmla="*/ 1167488 w 1591877"/>
                    <a:gd name="connsiteY2134" fmla="*/ 434144 h 755236"/>
                    <a:gd name="connsiteX2135" fmla="*/ 1167631 w 1591877"/>
                    <a:gd name="connsiteY2135" fmla="*/ 434212 h 755236"/>
                    <a:gd name="connsiteX2136" fmla="*/ 1167770 w 1591877"/>
                    <a:gd name="connsiteY2136" fmla="*/ 434276 h 755236"/>
                    <a:gd name="connsiteX2137" fmla="*/ 1167913 w 1591877"/>
                    <a:gd name="connsiteY2137" fmla="*/ 434336 h 755236"/>
                    <a:gd name="connsiteX2138" fmla="*/ 1168053 w 1591877"/>
                    <a:gd name="connsiteY2138" fmla="*/ 434386 h 755236"/>
                    <a:gd name="connsiteX2139" fmla="*/ 1168196 w 1591877"/>
                    <a:gd name="connsiteY2139" fmla="*/ 434430 h 755236"/>
                    <a:gd name="connsiteX2140" fmla="*/ 1168335 w 1591877"/>
                    <a:gd name="connsiteY2140" fmla="*/ 434470 h 755236"/>
                    <a:gd name="connsiteX2141" fmla="*/ 1168478 w 1591877"/>
                    <a:gd name="connsiteY2141" fmla="*/ 434503 h 755236"/>
                    <a:gd name="connsiteX2142" fmla="*/ 1168618 w 1591877"/>
                    <a:gd name="connsiteY2142" fmla="*/ 434529 h 755236"/>
                    <a:gd name="connsiteX2143" fmla="*/ 1168761 w 1591877"/>
                    <a:gd name="connsiteY2143" fmla="*/ 434549 h 755236"/>
                    <a:gd name="connsiteX2144" fmla="*/ 1168904 w 1591877"/>
                    <a:gd name="connsiteY2144" fmla="*/ 434565 h 755236"/>
                    <a:gd name="connsiteX2145" fmla="*/ 1169043 w 1591877"/>
                    <a:gd name="connsiteY2145" fmla="*/ 434573 h 755236"/>
                    <a:gd name="connsiteX2146" fmla="*/ 1169186 w 1591877"/>
                    <a:gd name="connsiteY2146" fmla="*/ 434573 h 755236"/>
                    <a:gd name="connsiteX2147" fmla="*/ 1169326 w 1591877"/>
                    <a:gd name="connsiteY2147" fmla="*/ 434571 h 755236"/>
                    <a:gd name="connsiteX2148" fmla="*/ 1169469 w 1591877"/>
                    <a:gd name="connsiteY2148" fmla="*/ 434560 h 755236"/>
                    <a:gd name="connsiteX2149" fmla="*/ 1169608 w 1591877"/>
                    <a:gd name="connsiteY2149" fmla="*/ 434545 h 755236"/>
                    <a:gd name="connsiteX2150" fmla="*/ 1169751 w 1591877"/>
                    <a:gd name="connsiteY2150" fmla="*/ 434523 h 755236"/>
                    <a:gd name="connsiteX2151" fmla="*/ 1169894 w 1591877"/>
                    <a:gd name="connsiteY2151" fmla="*/ 434494 h 755236"/>
                    <a:gd name="connsiteX2152" fmla="*/ 1170033 w 1591877"/>
                    <a:gd name="connsiteY2152" fmla="*/ 434459 h 755236"/>
                    <a:gd name="connsiteX2153" fmla="*/ 1170176 w 1591877"/>
                    <a:gd name="connsiteY2153" fmla="*/ 434419 h 755236"/>
                    <a:gd name="connsiteX2154" fmla="*/ 1170316 w 1591877"/>
                    <a:gd name="connsiteY2154" fmla="*/ 434373 h 755236"/>
                    <a:gd name="connsiteX2155" fmla="*/ 1170459 w 1591877"/>
                    <a:gd name="connsiteY2155" fmla="*/ 434322 h 755236"/>
                    <a:gd name="connsiteX2156" fmla="*/ 1170598 w 1591877"/>
                    <a:gd name="connsiteY2156" fmla="*/ 434263 h 755236"/>
                    <a:gd name="connsiteX2157" fmla="*/ 1170741 w 1591877"/>
                    <a:gd name="connsiteY2157" fmla="*/ 434199 h 755236"/>
                    <a:gd name="connsiteX2158" fmla="*/ 1171024 w 1591877"/>
                    <a:gd name="connsiteY2158" fmla="*/ 434054 h 755236"/>
                    <a:gd name="connsiteX2159" fmla="*/ 1171306 w 1591877"/>
                    <a:gd name="connsiteY2159" fmla="*/ 433886 h 755236"/>
                    <a:gd name="connsiteX2160" fmla="*/ 1171589 w 1591877"/>
                    <a:gd name="connsiteY2160" fmla="*/ 433695 h 755236"/>
                    <a:gd name="connsiteX2161" fmla="*/ 1171871 w 1591877"/>
                    <a:gd name="connsiteY2161" fmla="*/ 433481 h 755236"/>
                    <a:gd name="connsiteX2162" fmla="*/ 1172153 w 1591877"/>
                    <a:gd name="connsiteY2162" fmla="*/ 433244 h 755236"/>
                    <a:gd name="connsiteX2163" fmla="*/ 1172440 w 1591877"/>
                    <a:gd name="connsiteY2163" fmla="*/ 432986 h 755236"/>
                    <a:gd name="connsiteX2164" fmla="*/ 1173004 w 1591877"/>
                    <a:gd name="connsiteY2164" fmla="*/ 432402 h 755236"/>
                    <a:gd name="connsiteX2165" fmla="*/ 1173569 w 1591877"/>
                    <a:gd name="connsiteY2165" fmla="*/ 431733 h 755236"/>
                    <a:gd name="connsiteX2166" fmla="*/ 1174134 w 1591877"/>
                    <a:gd name="connsiteY2166" fmla="*/ 430980 h 755236"/>
                    <a:gd name="connsiteX2167" fmla="*/ 1174699 w 1591877"/>
                    <a:gd name="connsiteY2167" fmla="*/ 430146 h 755236"/>
                    <a:gd name="connsiteX2168" fmla="*/ 1175832 w 1591877"/>
                    <a:gd name="connsiteY2168" fmla="*/ 428243 h 755236"/>
                    <a:gd name="connsiteX2169" fmla="*/ 1176962 w 1591877"/>
                    <a:gd name="connsiteY2169" fmla="*/ 426048 h 755236"/>
                    <a:gd name="connsiteX2170" fmla="*/ 1178095 w 1591877"/>
                    <a:gd name="connsiteY2170" fmla="*/ 423584 h 755236"/>
                    <a:gd name="connsiteX2171" fmla="*/ 1180359 w 1591877"/>
                    <a:gd name="connsiteY2171" fmla="*/ 417947 h 755236"/>
                    <a:gd name="connsiteX2172" fmla="*/ 1182622 w 1591877"/>
                    <a:gd name="connsiteY2172" fmla="*/ 411546 h 755236"/>
                    <a:gd name="connsiteX2173" fmla="*/ 1184885 w 1591877"/>
                    <a:gd name="connsiteY2173" fmla="*/ 404604 h 755236"/>
                    <a:gd name="connsiteX2174" fmla="*/ 1189411 w 1591877"/>
                    <a:gd name="connsiteY2174" fmla="*/ 390015 h 755236"/>
                    <a:gd name="connsiteX2175" fmla="*/ 1193937 w 1591877"/>
                    <a:gd name="connsiteY2175" fmla="*/ 375958 h 755236"/>
                    <a:gd name="connsiteX2176" fmla="*/ 1196197 w 1591877"/>
                    <a:gd name="connsiteY2176" fmla="*/ 369632 h 755236"/>
                    <a:gd name="connsiteX2177" fmla="*/ 1198456 w 1591877"/>
                    <a:gd name="connsiteY2177" fmla="*/ 363991 h 755236"/>
                    <a:gd name="connsiteX2178" fmla="*/ 1200716 w 1591877"/>
                    <a:gd name="connsiteY2178" fmla="*/ 359162 h 755236"/>
                    <a:gd name="connsiteX2179" fmla="*/ 1201845 w 1591877"/>
                    <a:gd name="connsiteY2179" fmla="*/ 357086 h 755236"/>
                    <a:gd name="connsiteX2180" fmla="*/ 1202975 w 1591877"/>
                    <a:gd name="connsiteY2180" fmla="*/ 355249 h 755236"/>
                    <a:gd name="connsiteX2181" fmla="*/ 1204105 w 1591877"/>
                    <a:gd name="connsiteY2181" fmla="*/ 353658 h 755236"/>
                    <a:gd name="connsiteX2182" fmla="*/ 1204670 w 1591877"/>
                    <a:gd name="connsiteY2182" fmla="*/ 352955 h 755236"/>
                    <a:gd name="connsiteX2183" fmla="*/ 1205234 w 1591877"/>
                    <a:gd name="connsiteY2183" fmla="*/ 352317 h 755236"/>
                    <a:gd name="connsiteX2184" fmla="*/ 1205799 w 1591877"/>
                    <a:gd name="connsiteY2184" fmla="*/ 351744 h 755236"/>
                    <a:gd name="connsiteX2185" fmla="*/ 1206364 w 1591877"/>
                    <a:gd name="connsiteY2185" fmla="*/ 351233 h 755236"/>
                    <a:gd name="connsiteX2186" fmla="*/ 1206929 w 1591877"/>
                    <a:gd name="connsiteY2186" fmla="*/ 350786 h 755236"/>
                    <a:gd name="connsiteX2187" fmla="*/ 1207212 w 1591877"/>
                    <a:gd name="connsiteY2187" fmla="*/ 350586 h 755236"/>
                    <a:gd name="connsiteX2188" fmla="*/ 1207494 w 1591877"/>
                    <a:gd name="connsiteY2188" fmla="*/ 350403 h 755236"/>
                    <a:gd name="connsiteX2189" fmla="*/ 1207776 w 1591877"/>
                    <a:gd name="connsiteY2189" fmla="*/ 350236 h 755236"/>
                    <a:gd name="connsiteX2190" fmla="*/ 1208059 w 1591877"/>
                    <a:gd name="connsiteY2190" fmla="*/ 350086 h 755236"/>
                    <a:gd name="connsiteX2191" fmla="*/ 1208341 w 1591877"/>
                    <a:gd name="connsiteY2191" fmla="*/ 349952 h 755236"/>
                    <a:gd name="connsiteX2192" fmla="*/ 1208624 w 1591877"/>
                    <a:gd name="connsiteY2192" fmla="*/ 349831 h 755236"/>
                    <a:gd name="connsiteX2193" fmla="*/ 1208906 w 1591877"/>
                    <a:gd name="connsiteY2193" fmla="*/ 349727 h 755236"/>
                    <a:gd name="connsiteX2194" fmla="*/ 1209188 w 1591877"/>
                    <a:gd name="connsiteY2194" fmla="*/ 349641 h 755236"/>
                    <a:gd name="connsiteX2195" fmla="*/ 1209471 w 1591877"/>
                    <a:gd name="connsiteY2195" fmla="*/ 349569 h 755236"/>
                    <a:gd name="connsiteX2196" fmla="*/ 1209753 w 1591877"/>
                    <a:gd name="connsiteY2196" fmla="*/ 349514 h 755236"/>
                    <a:gd name="connsiteX2197" fmla="*/ 1209893 w 1591877"/>
                    <a:gd name="connsiteY2197" fmla="*/ 349492 h 755236"/>
                    <a:gd name="connsiteX2198" fmla="*/ 1210036 w 1591877"/>
                    <a:gd name="connsiteY2198" fmla="*/ 349472 h 755236"/>
                    <a:gd name="connsiteX2199" fmla="*/ 1210175 w 1591877"/>
                    <a:gd name="connsiteY2199" fmla="*/ 349459 h 755236"/>
                    <a:gd name="connsiteX2200" fmla="*/ 1210318 w 1591877"/>
                    <a:gd name="connsiteY2200" fmla="*/ 349448 h 755236"/>
                    <a:gd name="connsiteX2201" fmla="*/ 1210458 w 1591877"/>
                    <a:gd name="connsiteY2201" fmla="*/ 349441 h 755236"/>
                    <a:gd name="connsiteX2202" fmla="*/ 1210601 w 1591877"/>
                    <a:gd name="connsiteY2202" fmla="*/ 349439 h 755236"/>
                    <a:gd name="connsiteX2203" fmla="*/ 1210740 w 1591877"/>
                    <a:gd name="connsiteY2203" fmla="*/ 349439 h 755236"/>
                    <a:gd name="connsiteX2204" fmla="*/ 1210883 w 1591877"/>
                    <a:gd name="connsiteY2204" fmla="*/ 349443 h 755236"/>
                    <a:gd name="connsiteX2205" fmla="*/ 1211022 w 1591877"/>
                    <a:gd name="connsiteY2205" fmla="*/ 349452 h 755236"/>
                    <a:gd name="connsiteX2206" fmla="*/ 1211165 w 1591877"/>
                    <a:gd name="connsiteY2206" fmla="*/ 349465 h 755236"/>
                    <a:gd name="connsiteX2207" fmla="*/ 1211448 w 1591877"/>
                    <a:gd name="connsiteY2207" fmla="*/ 349500 h 755236"/>
                    <a:gd name="connsiteX2208" fmla="*/ 1211730 w 1591877"/>
                    <a:gd name="connsiteY2208" fmla="*/ 349551 h 755236"/>
                    <a:gd name="connsiteX2209" fmla="*/ 1212013 w 1591877"/>
                    <a:gd name="connsiteY2209" fmla="*/ 349617 h 755236"/>
                    <a:gd name="connsiteX2210" fmla="*/ 1212295 w 1591877"/>
                    <a:gd name="connsiteY2210" fmla="*/ 349699 h 755236"/>
                    <a:gd name="connsiteX2211" fmla="*/ 1212578 w 1591877"/>
                    <a:gd name="connsiteY2211" fmla="*/ 349793 h 755236"/>
                    <a:gd name="connsiteX2212" fmla="*/ 1212860 w 1591877"/>
                    <a:gd name="connsiteY2212" fmla="*/ 349903 h 755236"/>
                    <a:gd name="connsiteX2213" fmla="*/ 1213142 w 1591877"/>
                    <a:gd name="connsiteY2213" fmla="*/ 350027 h 755236"/>
                    <a:gd name="connsiteX2214" fmla="*/ 1213425 w 1591877"/>
                    <a:gd name="connsiteY2214" fmla="*/ 350165 h 755236"/>
                    <a:gd name="connsiteX2215" fmla="*/ 1213707 w 1591877"/>
                    <a:gd name="connsiteY2215" fmla="*/ 350317 h 755236"/>
                    <a:gd name="connsiteX2216" fmla="*/ 1214272 w 1591877"/>
                    <a:gd name="connsiteY2216" fmla="*/ 350663 h 755236"/>
                    <a:gd name="connsiteX2217" fmla="*/ 1214837 w 1591877"/>
                    <a:gd name="connsiteY2217" fmla="*/ 351064 h 755236"/>
                    <a:gd name="connsiteX2218" fmla="*/ 1215402 w 1591877"/>
                    <a:gd name="connsiteY2218" fmla="*/ 351515 h 755236"/>
                    <a:gd name="connsiteX2219" fmla="*/ 1215967 w 1591877"/>
                    <a:gd name="connsiteY2219" fmla="*/ 352019 h 755236"/>
                    <a:gd name="connsiteX2220" fmla="*/ 1216532 w 1591877"/>
                    <a:gd name="connsiteY2220" fmla="*/ 352572 h 755236"/>
                    <a:gd name="connsiteX2221" fmla="*/ 1217661 w 1591877"/>
                    <a:gd name="connsiteY2221" fmla="*/ 353818 h 755236"/>
                    <a:gd name="connsiteX2222" fmla="*/ 1218791 w 1591877"/>
                    <a:gd name="connsiteY2222" fmla="*/ 355241 h 755236"/>
                    <a:gd name="connsiteX2223" fmla="*/ 1221050 w 1591877"/>
                    <a:gd name="connsiteY2223" fmla="*/ 358552 h 755236"/>
                    <a:gd name="connsiteX2224" fmla="*/ 1223310 w 1591877"/>
                    <a:gd name="connsiteY2224" fmla="*/ 362377 h 755236"/>
                    <a:gd name="connsiteX2225" fmla="*/ 1225569 w 1591877"/>
                    <a:gd name="connsiteY2225" fmla="*/ 366574 h 755236"/>
                    <a:gd name="connsiteX2226" fmla="*/ 1230088 w 1591877"/>
                    <a:gd name="connsiteY2226" fmla="*/ 375513 h 755236"/>
                    <a:gd name="connsiteX2227" fmla="*/ 1234937 w 1591877"/>
                    <a:gd name="connsiteY2227" fmla="*/ 384878 h 755236"/>
                    <a:gd name="connsiteX2228" fmla="*/ 1237365 w 1591877"/>
                    <a:gd name="connsiteY2228" fmla="*/ 389096 h 755236"/>
                    <a:gd name="connsiteX2229" fmla="*/ 1239790 w 1591877"/>
                    <a:gd name="connsiteY2229" fmla="*/ 392837 h 755236"/>
                    <a:gd name="connsiteX2230" fmla="*/ 1241004 w 1591877"/>
                    <a:gd name="connsiteY2230" fmla="*/ 394498 h 755236"/>
                    <a:gd name="connsiteX2231" fmla="*/ 1242218 w 1591877"/>
                    <a:gd name="connsiteY2231" fmla="*/ 396004 h 755236"/>
                    <a:gd name="connsiteX2232" fmla="*/ 1243432 w 1591877"/>
                    <a:gd name="connsiteY2232" fmla="*/ 397347 h 755236"/>
                    <a:gd name="connsiteX2233" fmla="*/ 1244643 w 1591877"/>
                    <a:gd name="connsiteY2233" fmla="*/ 398520 h 755236"/>
                    <a:gd name="connsiteX2234" fmla="*/ 1245251 w 1591877"/>
                    <a:gd name="connsiteY2234" fmla="*/ 399042 h 755236"/>
                    <a:gd name="connsiteX2235" fmla="*/ 1245857 w 1591877"/>
                    <a:gd name="connsiteY2235" fmla="*/ 399520 h 755236"/>
                    <a:gd name="connsiteX2236" fmla="*/ 1246462 w 1591877"/>
                    <a:gd name="connsiteY2236" fmla="*/ 399952 h 755236"/>
                    <a:gd name="connsiteX2237" fmla="*/ 1247071 w 1591877"/>
                    <a:gd name="connsiteY2237" fmla="*/ 400341 h 755236"/>
                    <a:gd name="connsiteX2238" fmla="*/ 1247676 w 1591877"/>
                    <a:gd name="connsiteY2238" fmla="*/ 400685 h 755236"/>
                    <a:gd name="connsiteX2239" fmla="*/ 1248281 w 1591877"/>
                    <a:gd name="connsiteY2239" fmla="*/ 400984 h 755236"/>
                    <a:gd name="connsiteX2240" fmla="*/ 1248890 w 1591877"/>
                    <a:gd name="connsiteY2240" fmla="*/ 401240 h 755236"/>
                    <a:gd name="connsiteX2241" fmla="*/ 1249194 w 1591877"/>
                    <a:gd name="connsiteY2241" fmla="*/ 401350 h 755236"/>
                    <a:gd name="connsiteX2242" fmla="*/ 1249495 w 1591877"/>
                    <a:gd name="connsiteY2242" fmla="*/ 401449 h 755236"/>
                    <a:gd name="connsiteX2243" fmla="*/ 1249800 w 1591877"/>
                    <a:gd name="connsiteY2243" fmla="*/ 401537 h 755236"/>
                    <a:gd name="connsiteX2244" fmla="*/ 1250104 w 1591877"/>
                    <a:gd name="connsiteY2244" fmla="*/ 401614 h 755236"/>
                    <a:gd name="connsiteX2245" fmla="*/ 1250405 w 1591877"/>
                    <a:gd name="connsiteY2245" fmla="*/ 401680 h 755236"/>
                    <a:gd name="connsiteX2246" fmla="*/ 1250709 w 1591877"/>
                    <a:gd name="connsiteY2246" fmla="*/ 401735 h 755236"/>
                    <a:gd name="connsiteX2247" fmla="*/ 1251014 w 1591877"/>
                    <a:gd name="connsiteY2247" fmla="*/ 401779 h 755236"/>
                    <a:gd name="connsiteX2248" fmla="*/ 1251315 w 1591877"/>
                    <a:gd name="connsiteY2248" fmla="*/ 401812 h 755236"/>
                    <a:gd name="connsiteX2249" fmla="*/ 1251619 w 1591877"/>
                    <a:gd name="connsiteY2249" fmla="*/ 401836 h 755236"/>
                    <a:gd name="connsiteX2250" fmla="*/ 1251923 w 1591877"/>
                    <a:gd name="connsiteY2250" fmla="*/ 401847 h 755236"/>
                    <a:gd name="connsiteX2251" fmla="*/ 1252224 w 1591877"/>
                    <a:gd name="connsiteY2251" fmla="*/ 401850 h 755236"/>
                    <a:gd name="connsiteX2252" fmla="*/ 1252529 w 1591877"/>
                    <a:gd name="connsiteY2252" fmla="*/ 401839 h 755236"/>
                    <a:gd name="connsiteX2253" fmla="*/ 1252833 w 1591877"/>
                    <a:gd name="connsiteY2253" fmla="*/ 401819 h 755236"/>
                    <a:gd name="connsiteX2254" fmla="*/ 1253134 w 1591877"/>
                    <a:gd name="connsiteY2254" fmla="*/ 401788 h 755236"/>
                    <a:gd name="connsiteX2255" fmla="*/ 1253438 w 1591877"/>
                    <a:gd name="connsiteY2255" fmla="*/ 401748 h 755236"/>
                    <a:gd name="connsiteX2256" fmla="*/ 1253743 w 1591877"/>
                    <a:gd name="connsiteY2256" fmla="*/ 401698 h 755236"/>
                    <a:gd name="connsiteX2257" fmla="*/ 1254043 w 1591877"/>
                    <a:gd name="connsiteY2257" fmla="*/ 401636 h 755236"/>
                    <a:gd name="connsiteX2258" fmla="*/ 1254348 w 1591877"/>
                    <a:gd name="connsiteY2258" fmla="*/ 401565 h 755236"/>
                    <a:gd name="connsiteX2259" fmla="*/ 1254652 w 1591877"/>
                    <a:gd name="connsiteY2259" fmla="*/ 401486 h 755236"/>
                    <a:gd name="connsiteX2260" fmla="*/ 1254953 w 1591877"/>
                    <a:gd name="connsiteY2260" fmla="*/ 401396 h 755236"/>
                    <a:gd name="connsiteX2261" fmla="*/ 1255562 w 1591877"/>
                    <a:gd name="connsiteY2261" fmla="*/ 401187 h 755236"/>
                    <a:gd name="connsiteX2262" fmla="*/ 1256167 w 1591877"/>
                    <a:gd name="connsiteY2262" fmla="*/ 400940 h 755236"/>
                    <a:gd name="connsiteX2263" fmla="*/ 1256772 w 1591877"/>
                    <a:gd name="connsiteY2263" fmla="*/ 400656 h 755236"/>
                    <a:gd name="connsiteX2264" fmla="*/ 1257381 w 1591877"/>
                    <a:gd name="connsiteY2264" fmla="*/ 400339 h 755236"/>
                    <a:gd name="connsiteX2265" fmla="*/ 1257986 w 1591877"/>
                    <a:gd name="connsiteY2265" fmla="*/ 399987 h 755236"/>
                    <a:gd name="connsiteX2266" fmla="*/ 1258595 w 1591877"/>
                    <a:gd name="connsiteY2266" fmla="*/ 399604 h 755236"/>
                    <a:gd name="connsiteX2267" fmla="*/ 1259201 w 1591877"/>
                    <a:gd name="connsiteY2267" fmla="*/ 399187 h 755236"/>
                    <a:gd name="connsiteX2268" fmla="*/ 1260415 w 1591877"/>
                    <a:gd name="connsiteY2268" fmla="*/ 398269 h 755236"/>
                    <a:gd name="connsiteX2269" fmla="*/ 1261625 w 1591877"/>
                    <a:gd name="connsiteY2269" fmla="*/ 397243 h 755236"/>
                    <a:gd name="connsiteX2270" fmla="*/ 1264053 w 1591877"/>
                    <a:gd name="connsiteY2270" fmla="*/ 394918 h 755236"/>
                    <a:gd name="connsiteX2271" fmla="*/ 1266478 w 1591877"/>
                    <a:gd name="connsiteY2271" fmla="*/ 392313 h 755236"/>
                    <a:gd name="connsiteX2272" fmla="*/ 1268906 w 1591877"/>
                    <a:gd name="connsiteY2272" fmla="*/ 389537 h 755236"/>
                    <a:gd name="connsiteX2273" fmla="*/ 1273098 w 1591877"/>
                    <a:gd name="connsiteY2273" fmla="*/ 384633 h 755236"/>
                    <a:gd name="connsiteX2274" fmla="*/ 1277291 w 1591877"/>
                    <a:gd name="connsiteY2274" fmla="*/ 380027 h 755236"/>
                    <a:gd name="connsiteX2275" fmla="*/ 1279385 w 1591877"/>
                    <a:gd name="connsiteY2275" fmla="*/ 377970 h 755236"/>
                    <a:gd name="connsiteX2276" fmla="*/ 1281483 w 1591877"/>
                    <a:gd name="connsiteY2276" fmla="*/ 376136 h 755236"/>
                    <a:gd name="connsiteX2277" fmla="*/ 1282532 w 1591877"/>
                    <a:gd name="connsiteY2277" fmla="*/ 375313 h 755236"/>
                    <a:gd name="connsiteX2278" fmla="*/ 1283578 w 1591877"/>
                    <a:gd name="connsiteY2278" fmla="*/ 374558 h 755236"/>
                    <a:gd name="connsiteX2279" fmla="*/ 1284627 w 1591877"/>
                    <a:gd name="connsiteY2279" fmla="*/ 373875 h 755236"/>
                    <a:gd name="connsiteX2280" fmla="*/ 1285676 w 1591877"/>
                    <a:gd name="connsiteY2280" fmla="*/ 373263 h 755236"/>
                    <a:gd name="connsiteX2281" fmla="*/ 1286725 w 1591877"/>
                    <a:gd name="connsiteY2281" fmla="*/ 372728 h 755236"/>
                    <a:gd name="connsiteX2282" fmla="*/ 1287770 w 1591877"/>
                    <a:gd name="connsiteY2282" fmla="*/ 372268 h 755236"/>
                    <a:gd name="connsiteX2283" fmla="*/ 1288294 w 1591877"/>
                    <a:gd name="connsiteY2283" fmla="*/ 372067 h 755236"/>
                    <a:gd name="connsiteX2284" fmla="*/ 1288819 w 1591877"/>
                    <a:gd name="connsiteY2284" fmla="*/ 371884 h 755236"/>
                    <a:gd name="connsiteX2285" fmla="*/ 1289344 w 1591877"/>
                    <a:gd name="connsiteY2285" fmla="*/ 371724 h 755236"/>
                    <a:gd name="connsiteX2286" fmla="*/ 1289868 w 1591877"/>
                    <a:gd name="connsiteY2286" fmla="*/ 371581 h 755236"/>
                    <a:gd name="connsiteX2287" fmla="*/ 1290393 w 1591877"/>
                    <a:gd name="connsiteY2287" fmla="*/ 371457 h 755236"/>
                    <a:gd name="connsiteX2288" fmla="*/ 1290917 w 1591877"/>
                    <a:gd name="connsiteY2288" fmla="*/ 371352 h 755236"/>
                    <a:gd name="connsiteX2289" fmla="*/ 1291442 w 1591877"/>
                    <a:gd name="connsiteY2289" fmla="*/ 371266 h 755236"/>
                    <a:gd name="connsiteX2290" fmla="*/ 1291962 w 1591877"/>
                    <a:gd name="connsiteY2290" fmla="*/ 371200 h 755236"/>
                    <a:gd name="connsiteX2291" fmla="*/ 1292487 w 1591877"/>
                    <a:gd name="connsiteY2291" fmla="*/ 371153 h 755236"/>
                    <a:gd name="connsiteX2292" fmla="*/ 1293011 w 1591877"/>
                    <a:gd name="connsiteY2292" fmla="*/ 371123 h 755236"/>
                    <a:gd name="connsiteX2293" fmla="*/ 1293536 w 1591877"/>
                    <a:gd name="connsiteY2293" fmla="*/ 371114 h 755236"/>
                    <a:gd name="connsiteX2294" fmla="*/ 1294060 w 1591877"/>
                    <a:gd name="connsiteY2294" fmla="*/ 371120 h 755236"/>
                    <a:gd name="connsiteX2295" fmla="*/ 1294585 w 1591877"/>
                    <a:gd name="connsiteY2295" fmla="*/ 371145 h 755236"/>
                    <a:gd name="connsiteX2296" fmla="*/ 1295109 w 1591877"/>
                    <a:gd name="connsiteY2296" fmla="*/ 371189 h 755236"/>
                    <a:gd name="connsiteX2297" fmla="*/ 1295630 w 1591877"/>
                    <a:gd name="connsiteY2297" fmla="*/ 371248 h 755236"/>
                    <a:gd name="connsiteX2298" fmla="*/ 1296155 w 1591877"/>
                    <a:gd name="connsiteY2298" fmla="*/ 371325 h 755236"/>
                    <a:gd name="connsiteX2299" fmla="*/ 1296679 w 1591877"/>
                    <a:gd name="connsiteY2299" fmla="*/ 371418 h 755236"/>
                    <a:gd name="connsiteX2300" fmla="*/ 1297204 w 1591877"/>
                    <a:gd name="connsiteY2300" fmla="*/ 371528 h 755236"/>
                    <a:gd name="connsiteX2301" fmla="*/ 1297728 w 1591877"/>
                    <a:gd name="connsiteY2301" fmla="*/ 371653 h 755236"/>
                    <a:gd name="connsiteX2302" fmla="*/ 1298253 w 1591877"/>
                    <a:gd name="connsiteY2302" fmla="*/ 371794 h 755236"/>
                    <a:gd name="connsiteX2303" fmla="*/ 1299302 w 1591877"/>
                    <a:gd name="connsiteY2303" fmla="*/ 372118 h 755236"/>
                    <a:gd name="connsiteX2304" fmla="*/ 1300347 w 1591877"/>
                    <a:gd name="connsiteY2304" fmla="*/ 372497 h 755236"/>
                    <a:gd name="connsiteX2305" fmla="*/ 1301396 w 1591877"/>
                    <a:gd name="connsiteY2305" fmla="*/ 372928 h 755236"/>
                    <a:gd name="connsiteX2306" fmla="*/ 1302445 w 1591877"/>
                    <a:gd name="connsiteY2306" fmla="*/ 373406 h 755236"/>
                    <a:gd name="connsiteX2307" fmla="*/ 1304598 w 1591877"/>
                    <a:gd name="connsiteY2307" fmla="*/ 374516 h 755236"/>
                    <a:gd name="connsiteX2308" fmla="*/ 1306755 w 1591877"/>
                    <a:gd name="connsiteY2308" fmla="*/ 375766 h 755236"/>
                    <a:gd name="connsiteX2309" fmla="*/ 1311061 w 1591877"/>
                    <a:gd name="connsiteY2309" fmla="*/ 378512 h 755236"/>
                    <a:gd name="connsiteX2310" fmla="*/ 1315371 w 1591877"/>
                    <a:gd name="connsiteY2310" fmla="*/ 381315 h 755236"/>
                    <a:gd name="connsiteX2311" fmla="*/ 1317528 w 1591877"/>
                    <a:gd name="connsiteY2311" fmla="*/ 382645 h 755236"/>
                    <a:gd name="connsiteX2312" fmla="*/ 1319681 w 1591877"/>
                    <a:gd name="connsiteY2312" fmla="*/ 383880 h 755236"/>
                    <a:gd name="connsiteX2313" fmla="*/ 1321838 w 1591877"/>
                    <a:gd name="connsiteY2313" fmla="*/ 384997 h 755236"/>
                    <a:gd name="connsiteX2314" fmla="*/ 1323991 w 1591877"/>
                    <a:gd name="connsiteY2314" fmla="*/ 385970 h 755236"/>
                    <a:gd name="connsiteX2315" fmla="*/ 1325069 w 1591877"/>
                    <a:gd name="connsiteY2315" fmla="*/ 386399 h 755236"/>
                    <a:gd name="connsiteX2316" fmla="*/ 1326144 w 1591877"/>
                    <a:gd name="connsiteY2316" fmla="*/ 386784 h 755236"/>
                    <a:gd name="connsiteX2317" fmla="*/ 1327222 w 1591877"/>
                    <a:gd name="connsiteY2317" fmla="*/ 387128 h 755236"/>
                    <a:gd name="connsiteX2318" fmla="*/ 1328301 w 1591877"/>
                    <a:gd name="connsiteY2318" fmla="*/ 387425 h 755236"/>
                    <a:gd name="connsiteX2319" fmla="*/ 1329375 w 1591877"/>
                    <a:gd name="connsiteY2319" fmla="*/ 387681 h 755236"/>
                    <a:gd name="connsiteX2320" fmla="*/ 1330454 w 1591877"/>
                    <a:gd name="connsiteY2320" fmla="*/ 387890 h 755236"/>
                    <a:gd name="connsiteX2321" fmla="*/ 1331532 w 1591877"/>
                    <a:gd name="connsiteY2321" fmla="*/ 388055 h 755236"/>
                    <a:gd name="connsiteX2322" fmla="*/ 1332610 w 1591877"/>
                    <a:gd name="connsiteY2322" fmla="*/ 388174 h 755236"/>
                    <a:gd name="connsiteX2323" fmla="*/ 1333685 w 1591877"/>
                    <a:gd name="connsiteY2323" fmla="*/ 388249 h 755236"/>
                    <a:gd name="connsiteX2324" fmla="*/ 1334763 w 1591877"/>
                    <a:gd name="connsiteY2324" fmla="*/ 388282 h 755236"/>
                    <a:gd name="connsiteX2325" fmla="*/ 1335842 w 1591877"/>
                    <a:gd name="connsiteY2325" fmla="*/ 388273 h 755236"/>
                    <a:gd name="connsiteX2326" fmla="*/ 1336916 w 1591877"/>
                    <a:gd name="connsiteY2326" fmla="*/ 388222 h 755236"/>
                    <a:gd name="connsiteX2327" fmla="*/ 1338101 w 1591877"/>
                    <a:gd name="connsiteY2327" fmla="*/ 388123 h 755236"/>
                    <a:gd name="connsiteX2328" fmla="*/ 1339286 w 1591877"/>
                    <a:gd name="connsiteY2328" fmla="*/ 387980 h 755236"/>
                    <a:gd name="connsiteX2329" fmla="*/ 1340471 w 1591877"/>
                    <a:gd name="connsiteY2329" fmla="*/ 387793 h 755236"/>
                    <a:gd name="connsiteX2330" fmla="*/ 1341652 w 1591877"/>
                    <a:gd name="connsiteY2330" fmla="*/ 387568 h 755236"/>
                    <a:gd name="connsiteX2331" fmla="*/ 1342836 w 1591877"/>
                    <a:gd name="connsiteY2331" fmla="*/ 387311 h 755236"/>
                    <a:gd name="connsiteX2332" fmla="*/ 1344021 w 1591877"/>
                    <a:gd name="connsiteY2332" fmla="*/ 387018 h 755236"/>
                    <a:gd name="connsiteX2333" fmla="*/ 1346391 w 1591877"/>
                    <a:gd name="connsiteY2333" fmla="*/ 386353 h 755236"/>
                    <a:gd name="connsiteX2334" fmla="*/ 1348757 w 1591877"/>
                    <a:gd name="connsiteY2334" fmla="*/ 385602 h 755236"/>
                    <a:gd name="connsiteX2335" fmla="*/ 1351126 w 1591877"/>
                    <a:gd name="connsiteY2335" fmla="*/ 384801 h 755236"/>
                    <a:gd name="connsiteX2336" fmla="*/ 1355861 w 1591877"/>
                    <a:gd name="connsiteY2336" fmla="*/ 383151 h 755236"/>
                    <a:gd name="connsiteX2337" fmla="*/ 1360597 w 1591877"/>
                    <a:gd name="connsiteY2337" fmla="*/ 381621 h 755236"/>
                    <a:gd name="connsiteX2338" fmla="*/ 1362962 w 1591877"/>
                    <a:gd name="connsiteY2338" fmla="*/ 380958 h 755236"/>
                    <a:gd name="connsiteX2339" fmla="*/ 1365332 w 1591877"/>
                    <a:gd name="connsiteY2339" fmla="*/ 380386 h 755236"/>
                    <a:gd name="connsiteX2340" fmla="*/ 1367701 w 1591877"/>
                    <a:gd name="connsiteY2340" fmla="*/ 379915 h 755236"/>
                    <a:gd name="connsiteX2341" fmla="*/ 1370067 w 1591877"/>
                    <a:gd name="connsiteY2341" fmla="*/ 379556 h 755236"/>
                    <a:gd name="connsiteX2342" fmla="*/ 1372437 w 1591877"/>
                    <a:gd name="connsiteY2342" fmla="*/ 379309 h 755236"/>
                    <a:gd name="connsiteX2343" fmla="*/ 1374802 w 1591877"/>
                    <a:gd name="connsiteY2343" fmla="*/ 379175 h 755236"/>
                    <a:gd name="connsiteX2344" fmla="*/ 1377175 w 1591877"/>
                    <a:gd name="connsiteY2344" fmla="*/ 379151 h 755236"/>
                    <a:gd name="connsiteX2345" fmla="*/ 1379549 w 1591877"/>
                    <a:gd name="connsiteY2345" fmla="*/ 379228 h 755236"/>
                    <a:gd name="connsiteX2346" fmla="*/ 1381922 w 1591877"/>
                    <a:gd name="connsiteY2346" fmla="*/ 379397 h 755236"/>
                    <a:gd name="connsiteX2347" fmla="*/ 1384295 w 1591877"/>
                    <a:gd name="connsiteY2347" fmla="*/ 379646 h 755236"/>
                    <a:gd name="connsiteX2348" fmla="*/ 1386668 w 1591877"/>
                    <a:gd name="connsiteY2348" fmla="*/ 379961 h 755236"/>
                    <a:gd name="connsiteX2349" fmla="*/ 1389041 w 1591877"/>
                    <a:gd name="connsiteY2349" fmla="*/ 380324 h 755236"/>
                    <a:gd name="connsiteX2350" fmla="*/ 1393784 w 1591877"/>
                    <a:gd name="connsiteY2350" fmla="*/ 381141 h 755236"/>
                    <a:gd name="connsiteX2351" fmla="*/ 1398530 w 1591877"/>
                    <a:gd name="connsiteY2351" fmla="*/ 381973 h 755236"/>
                    <a:gd name="connsiteX2352" fmla="*/ 1403276 w 1591877"/>
                    <a:gd name="connsiteY2352" fmla="*/ 382715 h 755236"/>
                    <a:gd name="connsiteX2353" fmla="*/ 1408023 w 1591877"/>
                    <a:gd name="connsiteY2353" fmla="*/ 383288 h 755236"/>
                    <a:gd name="connsiteX2354" fmla="*/ 1412769 w 1591877"/>
                    <a:gd name="connsiteY2354" fmla="*/ 383647 h 755236"/>
                    <a:gd name="connsiteX2355" fmla="*/ 1417068 w 1591877"/>
                    <a:gd name="connsiteY2355" fmla="*/ 383775 h 755236"/>
                    <a:gd name="connsiteX2356" fmla="*/ 1421367 w 1591877"/>
                    <a:gd name="connsiteY2356" fmla="*/ 383728 h 755236"/>
                    <a:gd name="connsiteX2357" fmla="*/ 1425665 w 1591877"/>
                    <a:gd name="connsiteY2357" fmla="*/ 383539 h 755236"/>
                    <a:gd name="connsiteX2358" fmla="*/ 1429964 w 1591877"/>
                    <a:gd name="connsiteY2358" fmla="*/ 383244 h 755236"/>
                    <a:gd name="connsiteX2359" fmla="*/ 1438562 w 1591877"/>
                    <a:gd name="connsiteY2359" fmla="*/ 382524 h 755236"/>
                    <a:gd name="connsiteX2360" fmla="*/ 1447163 w 1591877"/>
                    <a:gd name="connsiteY2360" fmla="*/ 381896 h 755236"/>
                    <a:gd name="connsiteX2361" fmla="*/ 1460815 w 1591877"/>
                    <a:gd name="connsiteY2361" fmla="*/ 381544 h 755236"/>
                    <a:gd name="connsiteX2362" fmla="*/ 1474471 w 1591877"/>
                    <a:gd name="connsiteY2362" fmla="*/ 381903 h 755236"/>
                    <a:gd name="connsiteX2363" fmla="*/ 1519520 w 1591877"/>
                    <a:gd name="connsiteY2363" fmla="*/ 382348 h 755236"/>
                    <a:gd name="connsiteX2364" fmla="*/ 1555026 w 1591877"/>
                    <a:gd name="connsiteY2364" fmla="*/ 382169 h 755236"/>
                    <a:gd name="connsiteX2365" fmla="*/ 1591877 w 1591877"/>
                    <a:gd name="connsiteY2365" fmla="*/ 382299 h 75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Lst>
                  <a:rect l="l" t="t" r="r" b="b"/>
                  <a:pathLst>
                    <a:path w="1591877" h="755236">
                      <a:moveTo>
                        <a:pt x="0" y="382299"/>
                      </a:moveTo>
                      <a:lnTo>
                        <a:pt x="33199" y="382196"/>
                      </a:lnTo>
                      <a:lnTo>
                        <a:pt x="72358" y="382348"/>
                      </a:lnTo>
                      <a:lnTo>
                        <a:pt x="110236" y="382185"/>
                      </a:lnTo>
                      <a:lnTo>
                        <a:pt x="127475" y="381590"/>
                      </a:lnTo>
                      <a:lnTo>
                        <a:pt x="136094" y="381573"/>
                      </a:lnTo>
                      <a:lnTo>
                        <a:pt x="144714" y="381896"/>
                      </a:lnTo>
                      <a:lnTo>
                        <a:pt x="153590" y="382546"/>
                      </a:lnTo>
                      <a:lnTo>
                        <a:pt x="162467" y="383286"/>
                      </a:lnTo>
                      <a:lnTo>
                        <a:pt x="166901" y="383579"/>
                      </a:lnTo>
                      <a:lnTo>
                        <a:pt x="171340" y="383750"/>
                      </a:lnTo>
                      <a:lnTo>
                        <a:pt x="175778" y="383761"/>
                      </a:lnTo>
                      <a:lnTo>
                        <a:pt x="180212" y="383583"/>
                      </a:lnTo>
                      <a:lnTo>
                        <a:pt x="184823" y="383187"/>
                      </a:lnTo>
                      <a:lnTo>
                        <a:pt x="189430" y="382597"/>
                      </a:lnTo>
                      <a:lnTo>
                        <a:pt x="194037" y="381854"/>
                      </a:lnTo>
                      <a:lnTo>
                        <a:pt x="198644" y="381042"/>
                      </a:lnTo>
                      <a:lnTo>
                        <a:pt x="203250" y="380258"/>
                      </a:lnTo>
                      <a:lnTo>
                        <a:pt x="205554" y="379910"/>
                      </a:lnTo>
                      <a:lnTo>
                        <a:pt x="207857" y="379613"/>
                      </a:lnTo>
                      <a:lnTo>
                        <a:pt x="210164" y="379380"/>
                      </a:lnTo>
                      <a:lnTo>
                        <a:pt x="212468" y="379221"/>
                      </a:lnTo>
                      <a:lnTo>
                        <a:pt x="214771" y="379148"/>
                      </a:lnTo>
                      <a:lnTo>
                        <a:pt x="217075" y="379175"/>
                      </a:lnTo>
                      <a:lnTo>
                        <a:pt x="219569" y="379318"/>
                      </a:lnTo>
                      <a:lnTo>
                        <a:pt x="222063" y="379589"/>
                      </a:lnTo>
                      <a:lnTo>
                        <a:pt x="224561" y="379983"/>
                      </a:lnTo>
                      <a:lnTo>
                        <a:pt x="227055" y="380500"/>
                      </a:lnTo>
                      <a:lnTo>
                        <a:pt x="229549" y="381128"/>
                      </a:lnTo>
                      <a:lnTo>
                        <a:pt x="232044" y="381852"/>
                      </a:lnTo>
                      <a:lnTo>
                        <a:pt x="237036" y="383501"/>
                      </a:lnTo>
                      <a:lnTo>
                        <a:pt x="242024" y="385237"/>
                      </a:lnTo>
                      <a:lnTo>
                        <a:pt x="244518" y="386053"/>
                      </a:lnTo>
                      <a:lnTo>
                        <a:pt x="247012" y="386793"/>
                      </a:lnTo>
                      <a:lnTo>
                        <a:pt x="249510" y="387416"/>
                      </a:lnTo>
                      <a:lnTo>
                        <a:pt x="250757" y="387674"/>
                      </a:lnTo>
                      <a:lnTo>
                        <a:pt x="252004" y="387892"/>
                      </a:lnTo>
                      <a:lnTo>
                        <a:pt x="253252" y="388066"/>
                      </a:lnTo>
                      <a:lnTo>
                        <a:pt x="254499" y="388189"/>
                      </a:lnTo>
                      <a:lnTo>
                        <a:pt x="255746" y="388264"/>
                      </a:lnTo>
                      <a:lnTo>
                        <a:pt x="256993" y="388284"/>
                      </a:lnTo>
                      <a:lnTo>
                        <a:pt x="258009" y="388257"/>
                      </a:lnTo>
                      <a:lnTo>
                        <a:pt x="259021" y="388196"/>
                      </a:lnTo>
                      <a:lnTo>
                        <a:pt x="260033" y="388092"/>
                      </a:lnTo>
                      <a:lnTo>
                        <a:pt x="261050" y="387951"/>
                      </a:lnTo>
                      <a:lnTo>
                        <a:pt x="262062" y="387771"/>
                      </a:lnTo>
                      <a:lnTo>
                        <a:pt x="263074" y="387551"/>
                      </a:lnTo>
                      <a:lnTo>
                        <a:pt x="264090" y="387289"/>
                      </a:lnTo>
                      <a:lnTo>
                        <a:pt x="265103" y="386989"/>
                      </a:lnTo>
                      <a:lnTo>
                        <a:pt x="266119" y="386650"/>
                      </a:lnTo>
                      <a:lnTo>
                        <a:pt x="267131" y="386276"/>
                      </a:lnTo>
                      <a:lnTo>
                        <a:pt x="269159" y="385415"/>
                      </a:lnTo>
                      <a:lnTo>
                        <a:pt x="271184" y="384420"/>
                      </a:lnTo>
                      <a:lnTo>
                        <a:pt x="273212" y="383310"/>
                      </a:lnTo>
                      <a:lnTo>
                        <a:pt x="277269" y="380828"/>
                      </a:lnTo>
                      <a:lnTo>
                        <a:pt x="281322" y="378177"/>
                      </a:lnTo>
                      <a:lnTo>
                        <a:pt x="285379" y="375612"/>
                      </a:lnTo>
                      <a:lnTo>
                        <a:pt x="287404" y="374447"/>
                      </a:lnTo>
                      <a:lnTo>
                        <a:pt x="288420" y="373908"/>
                      </a:lnTo>
                      <a:lnTo>
                        <a:pt x="289432" y="373406"/>
                      </a:lnTo>
                      <a:lnTo>
                        <a:pt x="290694" y="372838"/>
                      </a:lnTo>
                      <a:lnTo>
                        <a:pt x="291952" y="372338"/>
                      </a:lnTo>
                      <a:lnTo>
                        <a:pt x="292583" y="372116"/>
                      </a:lnTo>
                      <a:lnTo>
                        <a:pt x="293214" y="371913"/>
                      </a:lnTo>
                      <a:lnTo>
                        <a:pt x="293841" y="371733"/>
                      </a:lnTo>
                      <a:lnTo>
                        <a:pt x="294472" y="371574"/>
                      </a:lnTo>
                      <a:lnTo>
                        <a:pt x="295102" y="371437"/>
                      </a:lnTo>
                      <a:lnTo>
                        <a:pt x="295733" y="371323"/>
                      </a:lnTo>
                      <a:lnTo>
                        <a:pt x="296364" y="371233"/>
                      </a:lnTo>
                      <a:lnTo>
                        <a:pt x="296991" y="371169"/>
                      </a:lnTo>
                      <a:lnTo>
                        <a:pt x="297622" y="371127"/>
                      </a:lnTo>
                      <a:lnTo>
                        <a:pt x="298253" y="371114"/>
                      </a:lnTo>
                      <a:lnTo>
                        <a:pt x="298884" y="371125"/>
                      </a:lnTo>
                      <a:lnTo>
                        <a:pt x="299511" y="371162"/>
                      </a:lnTo>
                      <a:lnTo>
                        <a:pt x="300142" y="371226"/>
                      </a:lnTo>
                      <a:lnTo>
                        <a:pt x="300773" y="371319"/>
                      </a:lnTo>
                      <a:lnTo>
                        <a:pt x="301404" y="371440"/>
                      </a:lnTo>
                      <a:lnTo>
                        <a:pt x="302031" y="371585"/>
                      </a:lnTo>
                      <a:lnTo>
                        <a:pt x="302662" y="371761"/>
                      </a:lnTo>
                      <a:lnTo>
                        <a:pt x="303293" y="371964"/>
                      </a:lnTo>
                      <a:lnTo>
                        <a:pt x="303924" y="372195"/>
                      </a:lnTo>
                      <a:lnTo>
                        <a:pt x="304555" y="372455"/>
                      </a:lnTo>
                      <a:lnTo>
                        <a:pt x="305182" y="372741"/>
                      </a:lnTo>
                      <a:lnTo>
                        <a:pt x="305813" y="373056"/>
                      </a:lnTo>
                      <a:lnTo>
                        <a:pt x="307075" y="373765"/>
                      </a:lnTo>
                      <a:lnTo>
                        <a:pt x="308333" y="374582"/>
                      </a:lnTo>
                      <a:lnTo>
                        <a:pt x="309594" y="375500"/>
                      </a:lnTo>
                      <a:lnTo>
                        <a:pt x="310853" y="376515"/>
                      </a:lnTo>
                      <a:lnTo>
                        <a:pt x="312114" y="377623"/>
                      </a:lnTo>
                      <a:lnTo>
                        <a:pt x="314634" y="380075"/>
                      </a:lnTo>
                      <a:lnTo>
                        <a:pt x="317154" y="382786"/>
                      </a:lnTo>
                      <a:lnTo>
                        <a:pt x="319674" y="385670"/>
                      </a:lnTo>
                      <a:lnTo>
                        <a:pt x="324714" y="391543"/>
                      </a:lnTo>
                      <a:lnTo>
                        <a:pt x="327233" y="394306"/>
                      </a:lnTo>
                      <a:lnTo>
                        <a:pt x="329753" y="396794"/>
                      </a:lnTo>
                      <a:lnTo>
                        <a:pt x="330755" y="397681"/>
                      </a:lnTo>
                      <a:lnTo>
                        <a:pt x="331756" y="398500"/>
                      </a:lnTo>
                      <a:lnTo>
                        <a:pt x="332757" y="399245"/>
                      </a:lnTo>
                      <a:lnTo>
                        <a:pt x="333759" y="399907"/>
                      </a:lnTo>
                      <a:lnTo>
                        <a:pt x="334258" y="400205"/>
                      </a:lnTo>
                      <a:lnTo>
                        <a:pt x="334760" y="400480"/>
                      </a:lnTo>
                      <a:lnTo>
                        <a:pt x="335263" y="400733"/>
                      </a:lnTo>
                      <a:lnTo>
                        <a:pt x="335761" y="400962"/>
                      </a:lnTo>
                      <a:lnTo>
                        <a:pt x="336260" y="401165"/>
                      </a:lnTo>
                      <a:lnTo>
                        <a:pt x="336763" y="401343"/>
                      </a:lnTo>
                      <a:lnTo>
                        <a:pt x="337262" y="401495"/>
                      </a:lnTo>
                      <a:lnTo>
                        <a:pt x="337764" y="401623"/>
                      </a:lnTo>
                      <a:lnTo>
                        <a:pt x="338263" y="401720"/>
                      </a:lnTo>
                      <a:lnTo>
                        <a:pt x="338512" y="401759"/>
                      </a:lnTo>
                      <a:lnTo>
                        <a:pt x="338765" y="401792"/>
                      </a:lnTo>
                      <a:lnTo>
                        <a:pt x="339015" y="401817"/>
                      </a:lnTo>
                      <a:lnTo>
                        <a:pt x="339264" y="401834"/>
                      </a:lnTo>
                      <a:lnTo>
                        <a:pt x="339517" y="401845"/>
                      </a:lnTo>
                      <a:lnTo>
                        <a:pt x="339767" y="401850"/>
                      </a:lnTo>
                      <a:lnTo>
                        <a:pt x="340016" y="401845"/>
                      </a:lnTo>
                      <a:lnTo>
                        <a:pt x="340266" y="401834"/>
                      </a:lnTo>
                      <a:lnTo>
                        <a:pt x="340515" y="401817"/>
                      </a:lnTo>
                      <a:lnTo>
                        <a:pt x="340768" y="401792"/>
                      </a:lnTo>
                      <a:lnTo>
                        <a:pt x="341018" y="401759"/>
                      </a:lnTo>
                      <a:lnTo>
                        <a:pt x="341267" y="401717"/>
                      </a:lnTo>
                      <a:lnTo>
                        <a:pt x="341516" y="401671"/>
                      </a:lnTo>
                      <a:lnTo>
                        <a:pt x="341769" y="401616"/>
                      </a:lnTo>
                      <a:lnTo>
                        <a:pt x="342268" y="401484"/>
                      </a:lnTo>
                      <a:lnTo>
                        <a:pt x="342771" y="401319"/>
                      </a:lnTo>
                      <a:lnTo>
                        <a:pt x="343270" y="401127"/>
                      </a:lnTo>
                      <a:lnTo>
                        <a:pt x="343768" y="400903"/>
                      </a:lnTo>
                      <a:lnTo>
                        <a:pt x="344271" y="400647"/>
                      </a:lnTo>
                      <a:lnTo>
                        <a:pt x="344770" y="400363"/>
                      </a:lnTo>
                      <a:lnTo>
                        <a:pt x="345272" y="400048"/>
                      </a:lnTo>
                      <a:lnTo>
                        <a:pt x="345771" y="399703"/>
                      </a:lnTo>
                      <a:lnTo>
                        <a:pt x="346773" y="398919"/>
                      </a:lnTo>
                      <a:lnTo>
                        <a:pt x="347774" y="398016"/>
                      </a:lnTo>
                      <a:lnTo>
                        <a:pt x="348775" y="396997"/>
                      </a:lnTo>
                      <a:lnTo>
                        <a:pt x="349776" y="395865"/>
                      </a:lnTo>
                      <a:lnTo>
                        <a:pt x="351779" y="393271"/>
                      </a:lnTo>
                      <a:lnTo>
                        <a:pt x="353782" y="390279"/>
                      </a:lnTo>
                      <a:lnTo>
                        <a:pt x="357787" y="383314"/>
                      </a:lnTo>
                      <a:lnTo>
                        <a:pt x="361789" y="375513"/>
                      </a:lnTo>
                      <a:lnTo>
                        <a:pt x="366154" y="366873"/>
                      </a:lnTo>
                      <a:lnTo>
                        <a:pt x="368336" y="362795"/>
                      </a:lnTo>
                      <a:lnTo>
                        <a:pt x="370515" y="359052"/>
                      </a:lnTo>
                      <a:lnTo>
                        <a:pt x="372697" y="355769"/>
                      </a:lnTo>
                      <a:lnTo>
                        <a:pt x="373787" y="354338"/>
                      </a:lnTo>
                      <a:lnTo>
                        <a:pt x="374880" y="353065"/>
                      </a:lnTo>
                      <a:lnTo>
                        <a:pt x="375969" y="351964"/>
                      </a:lnTo>
                      <a:lnTo>
                        <a:pt x="376516" y="351484"/>
                      </a:lnTo>
                      <a:lnTo>
                        <a:pt x="377058" y="351051"/>
                      </a:lnTo>
                      <a:lnTo>
                        <a:pt x="377605" y="350663"/>
                      </a:lnTo>
                      <a:lnTo>
                        <a:pt x="378152" y="350331"/>
                      </a:lnTo>
                      <a:lnTo>
                        <a:pt x="378423" y="350181"/>
                      </a:lnTo>
                      <a:lnTo>
                        <a:pt x="378694" y="350046"/>
                      </a:lnTo>
                      <a:lnTo>
                        <a:pt x="378969" y="349923"/>
                      </a:lnTo>
                      <a:lnTo>
                        <a:pt x="379241" y="349815"/>
                      </a:lnTo>
                      <a:lnTo>
                        <a:pt x="379516" y="349721"/>
                      </a:lnTo>
                      <a:lnTo>
                        <a:pt x="379787" y="349639"/>
                      </a:lnTo>
                      <a:lnTo>
                        <a:pt x="380059" y="349571"/>
                      </a:lnTo>
                      <a:lnTo>
                        <a:pt x="380334" y="349516"/>
                      </a:lnTo>
                      <a:lnTo>
                        <a:pt x="380605" y="349476"/>
                      </a:lnTo>
                      <a:lnTo>
                        <a:pt x="380877" y="349450"/>
                      </a:lnTo>
                      <a:lnTo>
                        <a:pt x="381152" y="349439"/>
                      </a:lnTo>
                      <a:lnTo>
                        <a:pt x="381423" y="349441"/>
                      </a:lnTo>
                      <a:lnTo>
                        <a:pt x="381695" y="349456"/>
                      </a:lnTo>
                      <a:lnTo>
                        <a:pt x="381970" y="349489"/>
                      </a:lnTo>
                      <a:lnTo>
                        <a:pt x="382241" y="349533"/>
                      </a:lnTo>
                      <a:lnTo>
                        <a:pt x="382513" y="349595"/>
                      </a:lnTo>
                      <a:lnTo>
                        <a:pt x="382788" y="349670"/>
                      </a:lnTo>
                      <a:lnTo>
                        <a:pt x="383059" y="349758"/>
                      </a:lnTo>
                      <a:lnTo>
                        <a:pt x="383331" y="349864"/>
                      </a:lnTo>
                      <a:lnTo>
                        <a:pt x="383606" y="349983"/>
                      </a:lnTo>
                      <a:lnTo>
                        <a:pt x="383877" y="350115"/>
                      </a:lnTo>
                      <a:lnTo>
                        <a:pt x="384149" y="350264"/>
                      </a:lnTo>
                      <a:lnTo>
                        <a:pt x="384424" y="350427"/>
                      </a:lnTo>
                      <a:lnTo>
                        <a:pt x="384695" y="350606"/>
                      </a:lnTo>
                      <a:lnTo>
                        <a:pt x="385242" y="351009"/>
                      </a:lnTo>
                      <a:lnTo>
                        <a:pt x="385784" y="351469"/>
                      </a:lnTo>
                      <a:lnTo>
                        <a:pt x="386331" y="351991"/>
                      </a:lnTo>
                      <a:lnTo>
                        <a:pt x="386878" y="352572"/>
                      </a:lnTo>
                      <a:lnTo>
                        <a:pt x="387967" y="353913"/>
                      </a:lnTo>
                      <a:lnTo>
                        <a:pt x="389056" y="355487"/>
                      </a:lnTo>
                      <a:lnTo>
                        <a:pt x="390149" y="357288"/>
                      </a:lnTo>
                      <a:lnTo>
                        <a:pt x="392332" y="361549"/>
                      </a:lnTo>
                      <a:lnTo>
                        <a:pt x="394510" y="366618"/>
                      </a:lnTo>
                      <a:lnTo>
                        <a:pt x="396693" y="372389"/>
                      </a:lnTo>
                      <a:lnTo>
                        <a:pt x="401373" y="386511"/>
                      </a:lnTo>
                      <a:lnTo>
                        <a:pt x="406057" y="401629"/>
                      </a:lnTo>
                      <a:lnTo>
                        <a:pt x="408397" y="408966"/>
                      </a:lnTo>
                      <a:lnTo>
                        <a:pt x="410737" y="415816"/>
                      </a:lnTo>
                      <a:lnTo>
                        <a:pt x="413081" y="421930"/>
                      </a:lnTo>
                      <a:lnTo>
                        <a:pt x="415421" y="427067"/>
                      </a:lnTo>
                      <a:lnTo>
                        <a:pt x="416591" y="429199"/>
                      </a:lnTo>
                      <a:lnTo>
                        <a:pt x="417761" y="431006"/>
                      </a:lnTo>
                      <a:lnTo>
                        <a:pt x="418348" y="431782"/>
                      </a:lnTo>
                      <a:lnTo>
                        <a:pt x="418931" y="432466"/>
                      </a:lnTo>
                      <a:lnTo>
                        <a:pt x="419518" y="433059"/>
                      </a:lnTo>
                      <a:lnTo>
                        <a:pt x="419808" y="433321"/>
                      </a:lnTo>
                      <a:lnTo>
                        <a:pt x="420102" y="433556"/>
                      </a:lnTo>
                      <a:lnTo>
                        <a:pt x="420395" y="433770"/>
                      </a:lnTo>
                      <a:lnTo>
                        <a:pt x="420688" y="433959"/>
                      </a:lnTo>
                      <a:lnTo>
                        <a:pt x="420982" y="434122"/>
                      </a:lnTo>
                      <a:lnTo>
                        <a:pt x="421129" y="434195"/>
                      </a:lnTo>
                      <a:lnTo>
                        <a:pt x="421272" y="434261"/>
                      </a:lnTo>
                      <a:lnTo>
                        <a:pt x="421418" y="434322"/>
                      </a:lnTo>
                      <a:lnTo>
                        <a:pt x="421565" y="434375"/>
                      </a:lnTo>
                      <a:lnTo>
                        <a:pt x="421712" y="434422"/>
                      </a:lnTo>
                      <a:lnTo>
                        <a:pt x="421858" y="434463"/>
                      </a:lnTo>
                      <a:lnTo>
                        <a:pt x="422005" y="434499"/>
                      </a:lnTo>
                      <a:lnTo>
                        <a:pt x="422152" y="434527"/>
                      </a:lnTo>
                      <a:lnTo>
                        <a:pt x="422299" y="434547"/>
                      </a:lnTo>
                      <a:lnTo>
                        <a:pt x="422445" y="434562"/>
                      </a:lnTo>
                      <a:lnTo>
                        <a:pt x="422588" y="434571"/>
                      </a:lnTo>
                      <a:lnTo>
                        <a:pt x="422735" y="434573"/>
                      </a:lnTo>
                      <a:lnTo>
                        <a:pt x="422882" y="434571"/>
                      </a:lnTo>
                      <a:lnTo>
                        <a:pt x="423029" y="434560"/>
                      </a:lnTo>
                      <a:lnTo>
                        <a:pt x="423175" y="434543"/>
                      </a:lnTo>
                      <a:lnTo>
                        <a:pt x="423322" y="434518"/>
                      </a:lnTo>
                      <a:lnTo>
                        <a:pt x="423469" y="434488"/>
                      </a:lnTo>
                      <a:lnTo>
                        <a:pt x="423615" y="434450"/>
                      </a:lnTo>
                      <a:lnTo>
                        <a:pt x="423758" y="434406"/>
                      </a:lnTo>
                      <a:lnTo>
                        <a:pt x="423905" y="434358"/>
                      </a:lnTo>
                      <a:lnTo>
                        <a:pt x="424052" y="434300"/>
                      </a:lnTo>
                      <a:lnTo>
                        <a:pt x="424199" y="434237"/>
                      </a:lnTo>
                      <a:lnTo>
                        <a:pt x="424345" y="434166"/>
                      </a:lnTo>
                      <a:lnTo>
                        <a:pt x="424492" y="434089"/>
                      </a:lnTo>
                      <a:lnTo>
                        <a:pt x="424785" y="433915"/>
                      </a:lnTo>
                      <a:lnTo>
                        <a:pt x="425079" y="433713"/>
                      </a:lnTo>
                      <a:lnTo>
                        <a:pt x="425369" y="433484"/>
                      </a:lnTo>
                      <a:lnTo>
                        <a:pt x="425662" y="433230"/>
                      </a:lnTo>
                      <a:lnTo>
                        <a:pt x="425956" y="432946"/>
                      </a:lnTo>
                      <a:lnTo>
                        <a:pt x="426539" y="432301"/>
                      </a:lnTo>
                      <a:lnTo>
                        <a:pt x="427126" y="431546"/>
                      </a:lnTo>
                      <a:lnTo>
                        <a:pt x="427712" y="430685"/>
                      </a:lnTo>
                      <a:lnTo>
                        <a:pt x="428296" y="429714"/>
                      </a:lnTo>
                      <a:lnTo>
                        <a:pt x="429466" y="427453"/>
                      </a:lnTo>
                      <a:lnTo>
                        <a:pt x="430636" y="424773"/>
                      </a:lnTo>
                      <a:lnTo>
                        <a:pt x="431806" y="421682"/>
                      </a:lnTo>
                      <a:lnTo>
                        <a:pt x="432976" y="418198"/>
                      </a:lnTo>
                      <a:lnTo>
                        <a:pt x="434150" y="414341"/>
                      </a:lnTo>
                      <a:lnTo>
                        <a:pt x="436321" y="406260"/>
                      </a:lnTo>
                      <a:lnTo>
                        <a:pt x="438496" y="397138"/>
                      </a:lnTo>
                      <a:lnTo>
                        <a:pt x="440668" y="387187"/>
                      </a:lnTo>
                      <a:lnTo>
                        <a:pt x="442843" y="376652"/>
                      </a:lnTo>
                      <a:lnTo>
                        <a:pt x="447189" y="354935"/>
                      </a:lnTo>
                      <a:lnTo>
                        <a:pt x="449364" y="344355"/>
                      </a:lnTo>
                      <a:lnTo>
                        <a:pt x="451539" y="334369"/>
                      </a:lnTo>
                      <a:lnTo>
                        <a:pt x="453711" y="325289"/>
                      </a:lnTo>
                      <a:lnTo>
                        <a:pt x="454800" y="321182"/>
                      </a:lnTo>
                      <a:lnTo>
                        <a:pt x="455886" y="317411"/>
                      </a:lnTo>
                      <a:lnTo>
                        <a:pt x="456971" y="314009"/>
                      </a:lnTo>
                      <a:lnTo>
                        <a:pt x="458061" y="311005"/>
                      </a:lnTo>
                      <a:lnTo>
                        <a:pt x="459147" y="308434"/>
                      </a:lnTo>
                      <a:lnTo>
                        <a:pt x="460232" y="306318"/>
                      </a:lnTo>
                      <a:lnTo>
                        <a:pt x="460775" y="305439"/>
                      </a:lnTo>
                      <a:lnTo>
                        <a:pt x="461318" y="304684"/>
                      </a:lnTo>
                      <a:lnTo>
                        <a:pt x="461593" y="304351"/>
                      </a:lnTo>
                      <a:lnTo>
                        <a:pt x="461864" y="304054"/>
                      </a:lnTo>
                      <a:lnTo>
                        <a:pt x="462136" y="303786"/>
                      </a:lnTo>
                      <a:lnTo>
                        <a:pt x="462407" y="303552"/>
                      </a:lnTo>
                      <a:lnTo>
                        <a:pt x="462543" y="303446"/>
                      </a:lnTo>
                      <a:lnTo>
                        <a:pt x="462679" y="303350"/>
                      </a:lnTo>
                      <a:lnTo>
                        <a:pt x="462814" y="303261"/>
                      </a:lnTo>
                      <a:lnTo>
                        <a:pt x="462950" y="303180"/>
                      </a:lnTo>
                      <a:lnTo>
                        <a:pt x="463086" y="303107"/>
                      </a:lnTo>
                      <a:lnTo>
                        <a:pt x="463222" y="303043"/>
                      </a:lnTo>
                      <a:lnTo>
                        <a:pt x="463357" y="302988"/>
                      </a:lnTo>
                      <a:lnTo>
                        <a:pt x="463493" y="302942"/>
                      </a:lnTo>
                      <a:lnTo>
                        <a:pt x="463563" y="302920"/>
                      </a:lnTo>
                      <a:lnTo>
                        <a:pt x="463629" y="302903"/>
                      </a:lnTo>
                      <a:lnTo>
                        <a:pt x="463698" y="302885"/>
                      </a:lnTo>
                      <a:lnTo>
                        <a:pt x="463764" y="302872"/>
                      </a:lnTo>
                      <a:lnTo>
                        <a:pt x="463834" y="302861"/>
                      </a:lnTo>
                      <a:lnTo>
                        <a:pt x="463900" y="302850"/>
                      </a:lnTo>
                      <a:lnTo>
                        <a:pt x="463970" y="302841"/>
                      </a:lnTo>
                      <a:lnTo>
                        <a:pt x="464036" y="302837"/>
                      </a:lnTo>
                      <a:lnTo>
                        <a:pt x="464106" y="302832"/>
                      </a:lnTo>
                      <a:lnTo>
                        <a:pt x="464172" y="302832"/>
                      </a:lnTo>
                      <a:lnTo>
                        <a:pt x="464241" y="302832"/>
                      </a:lnTo>
                      <a:lnTo>
                        <a:pt x="464307" y="302834"/>
                      </a:lnTo>
                      <a:lnTo>
                        <a:pt x="464377" y="302839"/>
                      </a:lnTo>
                      <a:lnTo>
                        <a:pt x="464443" y="302845"/>
                      </a:lnTo>
                      <a:lnTo>
                        <a:pt x="464513" y="302856"/>
                      </a:lnTo>
                      <a:lnTo>
                        <a:pt x="464579" y="302867"/>
                      </a:lnTo>
                      <a:lnTo>
                        <a:pt x="464648" y="302881"/>
                      </a:lnTo>
                      <a:lnTo>
                        <a:pt x="464714" y="302896"/>
                      </a:lnTo>
                      <a:lnTo>
                        <a:pt x="464784" y="302914"/>
                      </a:lnTo>
                      <a:lnTo>
                        <a:pt x="464850" y="302933"/>
                      </a:lnTo>
                      <a:lnTo>
                        <a:pt x="464986" y="302980"/>
                      </a:lnTo>
                      <a:lnTo>
                        <a:pt x="465125" y="303035"/>
                      </a:lnTo>
                      <a:lnTo>
                        <a:pt x="465261" y="303099"/>
                      </a:lnTo>
                      <a:lnTo>
                        <a:pt x="465397" y="303169"/>
                      </a:lnTo>
                      <a:lnTo>
                        <a:pt x="465532" y="303250"/>
                      </a:lnTo>
                      <a:lnTo>
                        <a:pt x="465668" y="303341"/>
                      </a:lnTo>
                      <a:lnTo>
                        <a:pt x="465804" y="303438"/>
                      </a:lnTo>
                      <a:lnTo>
                        <a:pt x="465940" y="303545"/>
                      </a:lnTo>
                      <a:lnTo>
                        <a:pt x="466211" y="303783"/>
                      </a:lnTo>
                      <a:lnTo>
                        <a:pt x="466482" y="304059"/>
                      </a:lnTo>
                      <a:lnTo>
                        <a:pt x="466754" y="304369"/>
                      </a:lnTo>
                      <a:lnTo>
                        <a:pt x="467297" y="305093"/>
                      </a:lnTo>
                      <a:lnTo>
                        <a:pt x="467839" y="305957"/>
                      </a:lnTo>
                      <a:lnTo>
                        <a:pt x="468382" y="306961"/>
                      </a:lnTo>
                      <a:lnTo>
                        <a:pt x="468929" y="308106"/>
                      </a:lnTo>
                      <a:lnTo>
                        <a:pt x="470103" y="311052"/>
                      </a:lnTo>
                      <a:lnTo>
                        <a:pt x="471276" y="314638"/>
                      </a:lnTo>
                      <a:lnTo>
                        <a:pt x="472450" y="318848"/>
                      </a:lnTo>
                      <a:lnTo>
                        <a:pt x="473624" y="323664"/>
                      </a:lnTo>
                      <a:lnTo>
                        <a:pt x="474801" y="329056"/>
                      </a:lnTo>
                      <a:lnTo>
                        <a:pt x="475975" y="334995"/>
                      </a:lnTo>
                      <a:lnTo>
                        <a:pt x="477149" y="341444"/>
                      </a:lnTo>
                      <a:lnTo>
                        <a:pt x="478322" y="348360"/>
                      </a:lnTo>
                      <a:lnTo>
                        <a:pt x="479496" y="355696"/>
                      </a:lnTo>
                      <a:lnTo>
                        <a:pt x="480670" y="363405"/>
                      </a:lnTo>
                      <a:lnTo>
                        <a:pt x="483021" y="379712"/>
                      </a:lnTo>
                      <a:lnTo>
                        <a:pt x="485368" y="396796"/>
                      </a:lnTo>
                      <a:lnTo>
                        <a:pt x="487716" y="414131"/>
                      </a:lnTo>
                      <a:lnTo>
                        <a:pt x="490067" y="431156"/>
                      </a:lnTo>
                      <a:lnTo>
                        <a:pt x="491241" y="439376"/>
                      </a:lnTo>
                      <a:lnTo>
                        <a:pt x="492415" y="447302"/>
                      </a:lnTo>
                      <a:lnTo>
                        <a:pt x="493588" y="454870"/>
                      </a:lnTo>
                      <a:lnTo>
                        <a:pt x="494762" y="462004"/>
                      </a:lnTo>
                      <a:lnTo>
                        <a:pt x="495936" y="468643"/>
                      </a:lnTo>
                      <a:lnTo>
                        <a:pt x="497113" y="474720"/>
                      </a:lnTo>
                      <a:lnTo>
                        <a:pt x="498287" y="480174"/>
                      </a:lnTo>
                      <a:lnTo>
                        <a:pt x="498874" y="482651"/>
                      </a:lnTo>
                      <a:lnTo>
                        <a:pt x="499461" y="484952"/>
                      </a:lnTo>
                      <a:lnTo>
                        <a:pt x="500048" y="487068"/>
                      </a:lnTo>
                      <a:lnTo>
                        <a:pt x="500634" y="488997"/>
                      </a:lnTo>
                      <a:lnTo>
                        <a:pt x="501221" y="490730"/>
                      </a:lnTo>
                      <a:lnTo>
                        <a:pt x="501808" y="492262"/>
                      </a:lnTo>
                      <a:lnTo>
                        <a:pt x="502395" y="493592"/>
                      </a:lnTo>
                      <a:lnTo>
                        <a:pt x="502982" y="494708"/>
                      </a:lnTo>
                      <a:lnTo>
                        <a:pt x="503275" y="495188"/>
                      </a:lnTo>
                      <a:lnTo>
                        <a:pt x="503569" y="495613"/>
                      </a:lnTo>
                      <a:lnTo>
                        <a:pt x="503862" y="495983"/>
                      </a:lnTo>
                      <a:lnTo>
                        <a:pt x="504159" y="496300"/>
                      </a:lnTo>
                      <a:lnTo>
                        <a:pt x="504306" y="496437"/>
                      </a:lnTo>
                      <a:lnTo>
                        <a:pt x="504453" y="496560"/>
                      </a:lnTo>
                      <a:lnTo>
                        <a:pt x="504599" y="496668"/>
                      </a:lnTo>
                      <a:lnTo>
                        <a:pt x="504746" y="496765"/>
                      </a:lnTo>
                      <a:lnTo>
                        <a:pt x="504819" y="496807"/>
                      </a:lnTo>
                      <a:lnTo>
                        <a:pt x="504893" y="496844"/>
                      </a:lnTo>
                      <a:lnTo>
                        <a:pt x="504966" y="496879"/>
                      </a:lnTo>
                      <a:lnTo>
                        <a:pt x="505040" y="496912"/>
                      </a:lnTo>
                      <a:lnTo>
                        <a:pt x="505113" y="496941"/>
                      </a:lnTo>
                      <a:lnTo>
                        <a:pt x="505186" y="496965"/>
                      </a:lnTo>
                      <a:lnTo>
                        <a:pt x="505260" y="496985"/>
                      </a:lnTo>
                      <a:lnTo>
                        <a:pt x="505333" y="497003"/>
                      </a:lnTo>
                      <a:lnTo>
                        <a:pt x="505406" y="497018"/>
                      </a:lnTo>
                      <a:lnTo>
                        <a:pt x="505480" y="497029"/>
                      </a:lnTo>
                      <a:lnTo>
                        <a:pt x="505553" y="497036"/>
                      </a:lnTo>
                      <a:lnTo>
                        <a:pt x="505626" y="497038"/>
                      </a:lnTo>
                      <a:lnTo>
                        <a:pt x="505700" y="497038"/>
                      </a:lnTo>
                      <a:lnTo>
                        <a:pt x="505773" y="497034"/>
                      </a:lnTo>
                      <a:lnTo>
                        <a:pt x="505846" y="497027"/>
                      </a:lnTo>
                      <a:lnTo>
                        <a:pt x="505920" y="497016"/>
                      </a:lnTo>
                      <a:lnTo>
                        <a:pt x="505993" y="497000"/>
                      </a:lnTo>
                      <a:lnTo>
                        <a:pt x="506067" y="496983"/>
                      </a:lnTo>
                      <a:lnTo>
                        <a:pt x="506140" y="496961"/>
                      </a:lnTo>
                      <a:lnTo>
                        <a:pt x="506213" y="496937"/>
                      </a:lnTo>
                      <a:lnTo>
                        <a:pt x="506287" y="496908"/>
                      </a:lnTo>
                      <a:lnTo>
                        <a:pt x="506360" y="496875"/>
                      </a:lnTo>
                      <a:lnTo>
                        <a:pt x="506433" y="496838"/>
                      </a:lnTo>
                      <a:lnTo>
                        <a:pt x="506507" y="496798"/>
                      </a:lnTo>
                      <a:lnTo>
                        <a:pt x="506584" y="496752"/>
                      </a:lnTo>
                      <a:lnTo>
                        <a:pt x="506664" y="496701"/>
                      </a:lnTo>
                      <a:lnTo>
                        <a:pt x="506822" y="496587"/>
                      </a:lnTo>
                      <a:lnTo>
                        <a:pt x="506980" y="496454"/>
                      </a:lnTo>
                      <a:lnTo>
                        <a:pt x="507138" y="496307"/>
                      </a:lnTo>
                      <a:lnTo>
                        <a:pt x="507295" y="496142"/>
                      </a:lnTo>
                      <a:lnTo>
                        <a:pt x="507453" y="495961"/>
                      </a:lnTo>
                      <a:lnTo>
                        <a:pt x="507768" y="495547"/>
                      </a:lnTo>
                      <a:lnTo>
                        <a:pt x="508084" y="495067"/>
                      </a:lnTo>
                      <a:lnTo>
                        <a:pt x="508399" y="494519"/>
                      </a:lnTo>
                      <a:lnTo>
                        <a:pt x="509030" y="493220"/>
                      </a:lnTo>
                      <a:lnTo>
                        <a:pt x="509661" y="491652"/>
                      </a:lnTo>
                      <a:lnTo>
                        <a:pt x="510288" y="489814"/>
                      </a:lnTo>
                      <a:lnTo>
                        <a:pt x="510919" y="487709"/>
                      </a:lnTo>
                      <a:lnTo>
                        <a:pt x="511550" y="485339"/>
                      </a:lnTo>
                      <a:lnTo>
                        <a:pt x="512181" y="482708"/>
                      </a:lnTo>
                      <a:lnTo>
                        <a:pt x="512812" y="479817"/>
                      </a:lnTo>
                      <a:lnTo>
                        <a:pt x="513443" y="476673"/>
                      </a:lnTo>
                      <a:lnTo>
                        <a:pt x="514074" y="473278"/>
                      </a:lnTo>
                      <a:lnTo>
                        <a:pt x="514705" y="469638"/>
                      </a:lnTo>
                      <a:lnTo>
                        <a:pt x="515335" y="465761"/>
                      </a:lnTo>
                      <a:lnTo>
                        <a:pt x="515966" y="461650"/>
                      </a:lnTo>
                      <a:lnTo>
                        <a:pt x="516597" y="457316"/>
                      </a:lnTo>
                      <a:lnTo>
                        <a:pt x="517228" y="452765"/>
                      </a:lnTo>
                      <a:lnTo>
                        <a:pt x="517859" y="448005"/>
                      </a:lnTo>
                      <a:lnTo>
                        <a:pt x="518486" y="443046"/>
                      </a:lnTo>
                      <a:lnTo>
                        <a:pt x="519117" y="437896"/>
                      </a:lnTo>
                      <a:lnTo>
                        <a:pt x="520379" y="427072"/>
                      </a:lnTo>
                      <a:lnTo>
                        <a:pt x="521641" y="415613"/>
                      </a:lnTo>
                      <a:lnTo>
                        <a:pt x="522902" y="403620"/>
                      </a:lnTo>
                      <a:lnTo>
                        <a:pt x="524164" y="391193"/>
                      </a:lnTo>
                      <a:lnTo>
                        <a:pt x="526684" y="365466"/>
                      </a:lnTo>
                      <a:lnTo>
                        <a:pt x="529207" y="339354"/>
                      </a:lnTo>
                      <a:lnTo>
                        <a:pt x="530469" y="326454"/>
                      </a:lnTo>
                      <a:lnTo>
                        <a:pt x="531731" y="313824"/>
                      </a:lnTo>
                      <a:lnTo>
                        <a:pt x="532993" y="301586"/>
                      </a:lnTo>
                      <a:lnTo>
                        <a:pt x="534255" y="289859"/>
                      </a:lnTo>
                      <a:lnTo>
                        <a:pt x="535513" y="278768"/>
                      </a:lnTo>
                      <a:lnTo>
                        <a:pt x="536144" y="273495"/>
                      </a:lnTo>
                      <a:lnTo>
                        <a:pt x="536774" y="268424"/>
                      </a:lnTo>
                      <a:lnTo>
                        <a:pt x="537405" y="263566"/>
                      </a:lnTo>
                      <a:lnTo>
                        <a:pt x="538036" y="258938"/>
                      </a:lnTo>
                      <a:lnTo>
                        <a:pt x="538667" y="254550"/>
                      </a:lnTo>
                      <a:lnTo>
                        <a:pt x="539298" y="250417"/>
                      </a:lnTo>
                      <a:lnTo>
                        <a:pt x="539929" y="246548"/>
                      </a:lnTo>
                      <a:lnTo>
                        <a:pt x="540560" y="242955"/>
                      </a:lnTo>
                      <a:lnTo>
                        <a:pt x="541191" y="239650"/>
                      </a:lnTo>
                      <a:lnTo>
                        <a:pt x="541821" y="236644"/>
                      </a:lnTo>
                      <a:lnTo>
                        <a:pt x="542452" y="233945"/>
                      </a:lnTo>
                      <a:lnTo>
                        <a:pt x="543080" y="231562"/>
                      </a:lnTo>
                      <a:lnTo>
                        <a:pt x="543710" y="229506"/>
                      </a:lnTo>
                      <a:lnTo>
                        <a:pt x="544341" y="227782"/>
                      </a:lnTo>
                      <a:lnTo>
                        <a:pt x="544972" y="226397"/>
                      </a:lnTo>
                      <a:lnTo>
                        <a:pt x="545288" y="225835"/>
                      </a:lnTo>
                      <a:lnTo>
                        <a:pt x="545603" y="225360"/>
                      </a:lnTo>
                      <a:lnTo>
                        <a:pt x="545761" y="225155"/>
                      </a:lnTo>
                      <a:lnTo>
                        <a:pt x="545919" y="224972"/>
                      </a:lnTo>
                      <a:lnTo>
                        <a:pt x="546076" y="224812"/>
                      </a:lnTo>
                      <a:lnTo>
                        <a:pt x="546234" y="224673"/>
                      </a:lnTo>
                      <a:lnTo>
                        <a:pt x="546311" y="224611"/>
                      </a:lnTo>
                      <a:lnTo>
                        <a:pt x="546392" y="224556"/>
                      </a:lnTo>
                      <a:lnTo>
                        <a:pt x="546469" y="224506"/>
                      </a:lnTo>
                      <a:lnTo>
                        <a:pt x="546549" y="224464"/>
                      </a:lnTo>
                      <a:lnTo>
                        <a:pt x="546626" y="224424"/>
                      </a:lnTo>
                      <a:lnTo>
                        <a:pt x="546707" y="224391"/>
                      </a:lnTo>
                      <a:lnTo>
                        <a:pt x="546784" y="224365"/>
                      </a:lnTo>
                      <a:lnTo>
                        <a:pt x="546865" y="224343"/>
                      </a:lnTo>
                      <a:lnTo>
                        <a:pt x="546927" y="224329"/>
                      </a:lnTo>
                      <a:lnTo>
                        <a:pt x="546990" y="224321"/>
                      </a:lnTo>
                      <a:lnTo>
                        <a:pt x="547052" y="224314"/>
                      </a:lnTo>
                      <a:lnTo>
                        <a:pt x="547114" y="224312"/>
                      </a:lnTo>
                      <a:lnTo>
                        <a:pt x="547177" y="224312"/>
                      </a:lnTo>
                      <a:lnTo>
                        <a:pt x="547239" y="224316"/>
                      </a:lnTo>
                      <a:lnTo>
                        <a:pt x="547301" y="224325"/>
                      </a:lnTo>
                      <a:lnTo>
                        <a:pt x="547364" y="224336"/>
                      </a:lnTo>
                      <a:lnTo>
                        <a:pt x="547426" y="224351"/>
                      </a:lnTo>
                      <a:lnTo>
                        <a:pt x="547488" y="224371"/>
                      </a:lnTo>
                      <a:lnTo>
                        <a:pt x="547551" y="224393"/>
                      </a:lnTo>
                      <a:lnTo>
                        <a:pt x="547613" y="224420"/>
                      </a:lnTo>
                      <a:lnTo>
                        <a:pt x="547675" y="224448"/>
                      </a:lnTo>
                      <a:lnTo>
                        <a:pt x="547741" y="224481"/>
                      </a:lnTo>
                      <a:lnTo>
                        <a:pt x="547804" y="224519"/>
                      </a:lnTo>
                      <a:lnTo>
                        <a:pt x="547866" y="224558"/>
                      </a:lnTo>
                      <a:lnTo>
                        <a:pt x="547991" y="224651"/>
                      </a:lnTo>
                      <a:lnTo>
                        <a:pt x="548116" y="224757"/>
                      </a:lnTo>
                      <a:lnTo>
                        <a:pt x="548240" y="224875"/>
                      </a:lnTo>
                      <a:lnTo>
                        <a:pt x="548365" y="225010"/>
                      </a:lnTo>
                      <a:lnTo>
                        <a:pt x="548614" y="225322"/>
                      </a:lnTo>
                      <a:lnTo>
                        <a:pt x="548864" y="225692"/>
                      </a:lnTo>
                      <a:lnTo>
                        <a:pt x="549113" y="226119"/>
                      </a:lnTo>
                      <a:lnTo>
                        <a:pt x="549363" y="226606"/>
                      </a:lnTo>
                      <a:lnTo>
                        <a:pt x="549865" y="227751"/>
                      </a:lnTo>
                      <a:lnTo>
                        <a:pt x="550364" y="229127"/>
                      </a:lnTo>
                      <a:lnTo>
                        <a:pt x="550863" y="230732"/>
                      </a:lnTo>
                      <a:lnTo>
                        <a:pt x="551365" y="232569"/>
                      </a:lnTo>
                      <a:lnTo>
                        <a:pt x="551864" y="234636"/>
                      </a:lnTo>
                      <a:lnTo>
                        <a:pt x="552363" y="236928"/>
                      </a:lnTo>
                      <a:lnTo>
                        <a:pt x="552866" y="239447"/>
                      </a:lnTo>
                      <a:lnTo>
                        <a:pt x="553364" y="242191"/>
                      </a:lnTo>
                      <a:lnTo>
                        <a:pt x="553863" y="245155"/>
                      </a:lnTo>
                      <a:lnTo>
                        <a:pt x="554366" y="248338"/>
                      </a:lnTo>
                      <a:lnTo>
                        <a:pt x="554865" y="251736"/>
                      </a:lnTo>
                      <a:lnTo>
                        <a:pt x="555363" y="255347"/>
                      </a:lnTo>
                      <a:lnTo>
                        <a:pt x="555866" y="259165"/>
                      </a:lnTo>
                      <a:lnTo>
                        <a:pt x="556365" y="263186"/>
                      </a:lnTo>
                      <a:lnTo>
                        <a:pt x="556864" y="267406"/>
                      </a:lnTo>
                      <a:lnTo>
                        <a:pt x="557366" y="271823"/>
                      </a:lnTo>
                      <a:lnTo>
                        <a:pt x="557865" y="276430"/>
                      </a:lnTo>
                      <a:lnTo>
                        <a:pt x="558364" y="281219"/>
                      </a:lnTo>
                      <a:lnTo>
                        <a:pt x="558863" y="286186"/>
                      </a:lnTo>
                      <a:lnTo>
                        <a:pt x="559365" y="291325"/>
                      </a:lnTo>
                      <a:lnTo>
                        <a:pt x="559864" y="296632"/>
                      </a:lnTo>
                      <a:lnTo>
                        <a:pt x="560366" y="302097"/>
                      </a:lnTo>
                      <a:lnTo>
                        <a:pt x="560865" y="307716"/>
                      </a:lnTo>
                      <a:lnTo>
                        <a:pt x="561863" y="319379"/>
                      </a:lnTo>
                      <a:lnTo>
                        <a:pt x="562864" y="331562"/>
                      </a:lnTo>
                      <a:lnTo>
                        <a:pt x="563866" y="344203"/>
                      </a:lnTo>
                      <a:lnTo>
                        <a:pt x="564863" y="357231"/>
                      </a:lnTo>
                      <a:lnTo>
                        <a:pt x="565865" y="370577"/>
                      </a:lnTo>
                      <a:lnTo>
                        <a:pt x="566866" y="384164"/>
                      </a:lnTo>
                      <a:lnTo>
                        <a:pt x="568865" y="411764"/>
                      </a:lnTo>
                      <a:lnTo>
                        <a:pt x="570864" y="439398"/>
                      </a:lnTo>
                      <a:lnTo>
                        <a:pt x="571865" y="453025"/>
                      </a:lnTo>
                      <a:lnTo>
                        <a:pt x="572863" y="466419"/>
                      </a:lnTo>
                      <a:lnTo>
                        <a:pt x="573864" y="479496"/>
                      </a:lnTo>
                      <a:lnTo>
                        <a:pt x="574866" y="492176"/>
                      </a:lnTo>
                      <a:lnTo>
                        <a:pt x="575863" y="504383"/>
                      </a:lnTo>
                      <a:lnTo>
                        <a:pt x="576366" y="510282"/>
                      </a:lnTo>
                      <a:lnTo>
                        <a:pt x="576865" y="516036"/>
                      </a:lnTo>
                      <a:lnTo>
                        <a:pt x="577364" y="521630"/>
                      </a:lnTo>
                      <a:lnTo>
                        <a:pt x="577866" y="527060"/>
                      </a:lnTo>
                      <a:lnTo>
                        <a:pt x="578365" y="532314"/>
                      </a:lnTo>
                      <a:lnTo>
                        <a:pt x="578864" y="537385"/>
                      </a:lnTo>
                      <a:lnTo>
                        <a:pt x="579473" y="543275"/>
                      </a:lnTo>
                      <a:lnTo>
                        <a:pt x="580078" y="548867"/>
                      </a:lnTo>
                      <a:lnTo>
                        <a:pt x="580683" y="554147"/>
                      </a:lnTo>
                      <a:lnTo>
                        <a:pt x="581288" y="559104"/>
                      </a:lnTo>
                      <a:lnTo>
                        <a:pt x="581897" y="563721"/>
                      </a:lnTo>
                      <a:lnTo>
                        <a:pt x="582502" y="567988"/>
                      </a:lnTo>
                      <a:lnTo>
                        <a:pt x="582807" y="569988"/>
                      </a:lnTo>
                      <a:lnTo>
                        <a:pt x="583108" y="571894"/>
                      </a:lnTo>
                      <a:lnTo>
                        <a:pt x="583412" y="573707"/>
                      </a:lnTo>
                      <a:lnTo>
                        <a:pt x="583716" y="575424"/>
                      </a:lnTo>
                      <a:lnTo>
                        <a:pt x="584017" y="577047"/>
                      </a:lnTo>
                      <a:lnTo>
                        <a:pt x="584322" y="578573"/>
                      </a:lnTo>
                      <a:lnTo>
                        <a:pt x="584626" y="579999"/>
                      </a:lnTo>
                      <a:lnTo>
                        <a:pt x="584927" y="581327"/>
                      </a:lnTo>
                      <a:lnTo>
                        <a:pt x="585231" y="582554"/>
                      </a:lnTo>
                      <a:lnTo>
                        <a:pt x="585532" y="583681"/>
                      </a:lnTo>
                      <a:lnTo>
                        <a:pt x="585836" y="584703"/>
                      </a:lnTo>
                      <a:lnTo>
                        <a:pt x="586141" y="585623"/>
                      </a:lnTo>
                      <a:lnTo>
                        <a:pt x="586442" y="586438"/>
                      </a:lnTo>
                      <a:lnTo>
                        <a:pt x="586746" y="587149"/>
                      </a:lnTo>
                      <a:lnTo>
                        <a:pt x="587051" y="587752"/>
                      </a:lnTo>
                      <a:lnTo>
                        <a:pt x="587351" y="588252"/>
                      </a:lnTo>
                      <a:lnTo>
                        <a:pt x="587505" y="588461"/>
                      </a:lnTo>
                      <a:lnTo>
                        <a:pt x="587656" y="588642"/>
                      </a:lnTo>
                      <a:lnTo>
                        <a:pt x="587806" y="588798"/>
                      </a:lnTo>
                      <a:lnTo>
                        <a:pt x="587883" y="588864"/>
                      </a:lnTo>
                      <a:lnTo>
                        <a:pt x="587960" y="588926"/>
                      </a:lnTo>
                      <a:lnTo>
                        <a:pt x="588034" y="588979"/>
                      </a:lnTo>
                      <a:lnTo>
                        <a:pt x="588111" y="589027"/>
                      </a:lnTo>
                      <a:lnTo>
                        <a:pt x="588188" y="589067"/>
                      </a:lnTo>
                      <a:lnTo>
                        <a:pt x="588261" y="589100"/>
                      </a:lnTo>
                      <a:lnTo>
                        <a:pt x="588338" y="589126"/>
                      </a:lnTo>
                      <a:lnTo>
                        <a:pt x="588415" y="589146"/>
                      </a:lnTo>
                      <a:lnTo>
                        <a:pt x="588488" y="589159"/>
                      </a:lnTo>
                      <a:lnTo>
                        <a:pt x="588565" y="589166"/>
                      </a:lnTo>
                      <a:lnTo>
                        <a:pt x="588642" y="589166"/>
                      </a:lnTo>
                      <a:lnTo>
                        <a:pt x="588716" y="589159"/>
                      </a:lnTo>
                      <a:lnTo>
                        <a:pt x="588793" y="589144"/>
                      </a:lnTo>
                      <a:lnTo>
                        <a:pt x="588870" y="589124"/>
                      </a:lnTo>
                      <a:lnTo>
                        <a:pt x="588943" y="589095"/>
                      </a:lnTo>
                      <a:lnTo>
                        <a:pt x="589020" y="589060"/>
                      </a:lnTo>
                      <a:lnTo>
                        <a:pt x="589094" y="589018"/>
                      </a:lnTo>
                      <a:lnTo>
                        <a:pt x="589171" y="588970"/>
                      </a:lnTo>
                      <a:lnTo>
                        <a:pt x="589248" y="588915"/>
                      </a:lnTo>
                      <a:lnTo>
                        <a:pt x="589321" y="588853"/>
                      </a:lnTo>
                      <a:lnTo>
                        <a:pt x="589398" y="588785"/>
                      </a:lnTo>
                      <a:lnTo>
                        <a:pt x="589475" y="588708"/>
                      </a:lnTo>
                      <a:lnTo>
                        <a:pt x="589625" y="588536"/>
                      </a:lnTo>
                      <a:lnTo>
                        <a:pt x="589780" y="588336"/>
                      </a:lnTo>
                      <a:lnTo>
                        <a:pt x="589930" y="588107"/>
                      </a:lnTo>
                      <a:lnTo>
                        <a:pt x="590080" y="587851"/>
                      </a:lnTo>
                      <a:lnTo>
                        <a:pt x="590385" y="587259"/>
                      </a:lnTo>
                      <a:lnTo>
                        <a:pt x="590685" y="586554"/>
                      </a:lnTo>
                      <a:lnTo>
                        <a:pt x="590990" y="585740"/>
                      </a:lnTo>
                      <a:lnTo>
                        <a:pt x="591294" y="584815"/>
                      </a:lnTo>
                      <a:lnTo>
                        <a:pt x="591595" y="583780"/>
                      </a:lnTo>
                      <a:lnTo>
                        <a:pt x="591900" y="582635"/>
                      </a:lnTo>
                      <a:lnTo>
                        <a:pt x="592204" y="581378"/>
                      </a:lnTo>
                      <a:lnTo>
                        <a:pt x="592505" y="580013"/>
                      </a:lnTo>
                      <a:lnTo>
                        <a:pt x="592809" y="578537"/>
                      </a:lnTo>
                      <a:lnTo>
                        <a:pt x="593114" y="576954"/>
                      </a:lnTo>
                      <a:lnTo>
                        <a:pt x="593414" y="575263"/>
                      </a:lnTo>
                      <a:lnTo>
                        <a:pt x="593719" y="573462"/>
                      </a:lnTo>
                      <a:lnTo>
                        <a:pt x="594023" y="571555"/>
                      </a:lnTo>
                      <a:lnTo>
                        <a:pt x="594324" y="569541"/>
                      </a:lnTo>
                      <a:lnTo>
                        <a:pt x="594628" y="567420"/>
                      </a:lnTo>
                      <a:lnTo>
                        <a:pt x="594933" y="565194"/>
                      </a:lnTo>
                      <a:lnTo>
                        <a:pt x="595234" y="562865"/>
                      </a:lnTo>
                      <a:lnTo>
                        <a:pt x="595538" y="560432"/>
                      </a:lnTo>
                      <a:lnTo>
                        <a:pt x="595839" y="557895"/>
                      </a:lnTo>
                      <a:lnTo>
                        <a:pt x="596143" y="555257"/>
                      </a:lnTo>
                      <a:lnTo>
                        <a:pt x="596448" y="552518"/>
                      </a:lnTo>
                      <a:lnTo>
                        <a:pt x="596749" y="549682"/>
                      </a:lnTo>
                      <a:lnTo>
                        <a:pt x="597053" y="546745"/>
                      </a:lnTo>
                      <a:lnTo>
                        <a:pt x="597357" y="543713"/>
                      </a:lnTo>
                      <a:lnTo>
                        <a:pt x="597658" y="540584"/>
                      </a:lnTo>
                      <a:lnTo>
                        <a:pt x="597963" y="537361"/>
                      </a:lnTo>
                      <a:lnTo>
                        <a:pt x="598267" y="534044"/>
                      </a:lnTo>
                      <a:lnTo>
                        <a:pt x="598568" y="530636"/>
                      </a:lnTo>
                      <a:lnTo>
                        <a:pt x="598872" y="527137"/>
                      </a:lnTo>
                      <a:lnTo>
                        <a:pt x="599477" y="519880"/>
                      </a:lnTo>
                      <a:lnTo>
                        <a:pt x="600086" y="512279"/>
                      </a:lnTo>
                      <a:lnTo>
                        <a:pt x="600692" y="504352"/>
                      </a:lnTo>
                      <a:lnTo>
                        <a:pt x="601297" y="496113"/>
                      </a:lnTo>
                      <a:lnTo>
                        <a:pt x="601902" y="487579"/>
                      </a:lnTo>
                      <a:lnTo>
                        <a:pt x="602511" y="478763"/>
                      </a:lnTo>
                      <a:lnTo>
                        <a:pt x="603116" y="469684"/>
                      </a:lnTo>
                      <a:lnTo>
                        <a:pt x="603721" y="460359"/>
                      </a:lnTo>
                      <a:lnTo>
                        <a:pt x="604326" y="450808"/>
                      </a:lnTo>
                      <a:lnTo>
                        <a:pt x="604935" y="441047"/>
                      </a:lnTo>
                      <a:lnTo>
                        <a:pt x="605541" y="431099"/>
                      </a:lnTo>
                      <a:lnTo>
                        <a:pt x="606755" y="410714"/>
                      </a:lnTo>
                      <a:lnTo>
                        <a:pt x="607965" y="389821"/>
                      </a:lnTo>
                      <a:lnTo>
                        <a:pt x="610390" y="347202"/>
                      </a:lnTo>
                      <a:lnTo>
                        <a:pt x="611604" y="325837"/>
                      </a:lnTo>
                      <a:lnTo>
                        <a:pt x="612818" y="304675"/>
                      </a:lnTo>
                      <a:lnTo>
                        <a:pt x="614028" y="283905"/>
                      </a:lnTo>
                      <a:lnTo>
                        <a:pt x="614633" y="273721"/>
                      </a:lnTo>
                      <a:lnTo>
                        <a:pt x="615242" y="263705"/>
                      </a:lnTo>
                      <a:lnTo>
                        <a:pt x="615847" y="253876"/>
                      </a:lnTo>
                      <a:lnTo>
                        <a:pt x="616453" y="244258"/>
                      </a:lnTo>
                      <a:lnTo>
                        <a:pt x="617061" y="234872"/>
                      </a:lnTo>
                      <a:lnTo>
                        <a:pt x="617667" y="225741"/>
                      </a:lnTo>
                      <a:lnTo>
                        <a:pt x="618191" y="218063"/>
                      </a:lnTo>
                      <a:lnTo>
                        <a:pt x="618716" y="210605"/>
                      </a:lnTo>
                      <a:lnTo>
                        <a:pt x="619240" y="203379"/>
                      </a:lnTo>
                      <a:lnTo>
                        <a:pt x="619765" y="196399"/>
                      </a:lnTo>
                      <a:lnTo>
                        <a:pt x="620289" y="189674"/>
                      </a:lnTo>
                      <a:lnTo>
                        <a:pt x="620814" y="183219"/>
                      </a:lnTo>
                      <a:lnTo>
                        <a:pt x="621338" y="177045"/>
                      </a:lnTo>
                      <a:lnTo>
                        <a:pt x="621859" y="171161"/>
                      </a:lnTo>
                      <a:lnTo>
                        <a:pt x="622387" y="165582"/>
                      </a:lnTo>
                      <a:lnTo>
                        <a:pt x="622648" y="162911"/>
                      </a:lnTo>
                      <a:lnTo>
                        <a:pt x="622908" y="160317"/>
                      </a:lnTo>
                      <a:lnTo>
                        <a:pt x="623172" y="157805"/>
                      </a:lnTo>
                      <a:lnTo>
                        <a:pt x="623433" y="155374"/>
                      </a:lnTo>
                      <a:lnTo>
                        <a:pt x="623697" y="153027"/>
                      </a:lnTo>
                      <a:lnTo>
                        <a:pt x="623957" y="150766"/>
                      </a:lnTo>
                      <a:lnTo>
                        <a:pt x="624221" y="148589"/>
                      </a:lnTo>
                      <a:lnTo>
                        <a:pt x="624482" y="146499"/>
                      </a:lnTo>
                      <a:lnTo>
                        <a:pt x="624746" y="144496"/>
                      </a:lnTo>
                      <a:lnTo>
                        <a:pt x="625006" y="142583"/>
                      </a:lnTo>
                      <a:lnTo>
                        <a:pt x="625270" y="140759"/>
                      </a:lnTo>
                      <a:lnTo>
                        <a:pt x="625531" y="139025"/>
                      </a:lnTo>
                      <a:lnTo>
                        <a:pt x="625795" y="137383"/>
                      </a:lnTo>
                      <a:lnTo>
                        <a:pt x="626055" y="135834"/>
                      </a:lnTo>
                      <a:lnTo>
                        <a:pt x="626319" y="134378"/>
                      </a:lnTo>
                      <a:lnTo>
                        <a:pt x="626580" y="133016"/>
                      </a:lnTo>
                      <a:lnTo>
                        <a:pt x="626840" y="131749"/>
                      </a:lnTo>
                      <a:lnTo>
                        <a:pt x="627104" y="130577"/>
                      </a:lnTo>
                      <a:lnTo>
                        <a:pt x="627368" y="129503"/>
                      </a:lnTo>
                      <a:lnTo>
                        <a:pt x="627629" y="128524"/>
                      </a:lnTo>
                      <a:lnTo>
                        <a:pt x="627889" y="127644"/>
                      </a:lnTo>
                      <a:lnTo>
                        <a:pt x="628153" y="126862"/>
                      </a:lnTo>
                      <a:lnTo>
                        <a:pt x="628414" y="126179"/>
                      </a:lnTo>
                      <a:lnTo>
                        <a:pt x="628678" y="125595"/>
                      </a:lnTo>
                      <a:lnTo>
                        <a:pt x="628938" y="125110"/>
                      </a:lnTo>
                      <a:lnTo>
                        <a:pt x="629070" y="124906"/>
                      </a:lnTo>
                      <a:lnTo>
                        <a:pt x="629202" y="124726"/>
                      </a:lnTo>
                      <a:lnTo>
                        <a:pt x="629331" y="124572"/>
                      </a:lnTo>
                      <a:lnTo>
                        <a:pt x="629397" y="124505"/>
                      </a:lnTo>
                      <a:lnTo>
                        <a:pt x="629463" y="124443"/>
                      </a:lnTo>
                      <a:lnTo>
                        <a:pt x="629529" y="124388"/>
                      </a:lnTo>
                      <a:lnTo>
                        <a:pt x="629595" y="124339"/>
                      </a:lnTo>
                      <a:lnTo>
                        <a:pt x="629661" y="124297"/>
                      </a:lnTo>
                      <a:lnTo>
                        <a:pt x="629727" y="124261"/>
                      </a:lnTo>
                      <a:lnTo>
                        <a:pt x="629793" y="124231"/>
                      </a:lnTo>
                      <a:lnTo>
                        <a:pt x="629855" y="124208"/>
                      </a:lnTo>
                      <a:lnTo>
                        <a:pt x="629921" y="124191"/>
                      </a:lnTo>
                      <a:lnTo>
                        <a:pt x="629987" y="124180"/>
                      </a:lnTo>
                      <a:lnTo>
                        <a:pt x="630053" y="124175"/>
                      </a:lnTo>
                      <a:lnTo>
                        <a:pt x="630119" y="124177"/>
                      </a:lnTo>
                      <a:lnTo>
                        <a:pt x="630185" y="124186"/>
                      </a:lnTo>
                      <a:lnTo>
                        <a:pt x="630251" y="124200"/>
                      </a:lnTo>
                      <a:lnTo>
                        <a:pt x="630317" y="124221"/>
                      </a:lnTo>
                      <a:lnTo>
                        <a:pt x="630380" y="124249"/>
                      </a:lnTo>
                      <a:lnTo>
                        <a:pt x="630446" y="124283"/>
                      </a:lnTo>
                      <a:lnTo>
                        <a:pt x="630512" y="124323"/>
                      </a:lnTo>
                      <a:lnTo>
                        <a:pt x="630578" y="124369"/>
                      </a:lnTo>
                      <a:lnTo>
                        <a:pt x="630644" y="124422"/>
                      </a:lnTo>
                      <a:lnTo>
                        <a:pt x="630710" y="124482"/>
                      </a:lnTo>
                      <a:lnTo>
                        <a:pt x="630776" y="124547"/>
                      </a:lnTo>
                      <a:lnTo>
                        <a:pt x="630904" y="124698"/>
                      </a:lnTo>
                      <a:lnTo>
                        <a:pt x="631036" y="124874"/>
                      </a:lnTo>
                      <a:lnTo>
                        <a:pt x="631168" y="125076"/>
                      </a:lnTo>
                      <a:lnTo>
                        <a:pt x="631297" y="125303"/>
                      </a:lnTo>
                      <a:lnTo>
                        <a:pt x="631561" y="125835"/>
                      </a:lnTo>
                      <a:lnTo>
                        <a:pt x="631825" y="126469"/>
                      </a:lnTo>
                      <a:lnTo>
                        <a:pt x="632085" y="127205"/>
                      </a:lnTo>
                      <a:lnTo>
                        <a:pt x="632346" y="128044"/>
                      </a:lnTo>
                      <a:lnTo>
                        <a:pt x="632610" y="128985"/>
                      </a:lnTo>
                      <a:lnTo>
                        <a:pt x="632870" y="130028"/>
                      </a:lnTo>
                      <a:lnTo>
                        <a:pt x="633134" y="131173"/>
                      </a:lnTo>
                      <a:lnTo>
                        <a:pt x="633395" y="132420"/>
                      </a:lnTo>
                      <a:lnTo>
                        <a:pt x="633659" y="133769"/>
                      </a:lnTo>
                      <a:lnTo>
                        <a:pt x="633919" y="135219"/>
                      </a:lnTo>
                      <a:lnTo>
                        <a:pt x="634183" y="136770"/>
                      </a:lnTo>
                      <a:lnTo>
                        <a:pt x="634444" y="138421"/>
                      </a:lnTo>
                      <a:lnTo>
                        <a:pt x="634708" y="140173"/>
                      </a:lnTo>
                      <a:lnTo>
                        <a:pt x="634968" y="142024"/>
                      </a:lnTo>
                      <a:lnTo>
                        <a:pt x="635232" y="143975"/>
                      </a:lnTo>
                      <a:lnTo>
                        <a:pt x="635493" y="146024"/>
                      </a:lnTo>
                      <a:lnTo>
                        <a:pt x="635757" y="148171"/>
                      </a:lnTo>
                      <a:lnTo>
                        <a:pt x="636017" y="150416"/>
                      </a:lnTo>
                      <a:lnTo>
                        <a:pt x="636278" y="152756"/>
                      </a:lnTo>
                      <a:lnTo>
                        <a:pt x="636542" y="155193"/>
                      </a:lnTo>
                      <a:lnTo>
                        <a:pt x="636806" y="157728"/>
                      </a:lnTo>
                      <a:lnTo>
                        <a:pt x="637066" y="160354"/>
                      </a:lnTo>
                      <a:lnTo>
                        <a:pt x="637327" y="163076"/>
                      </a:lnTo>
                      <a:lnTo>
                        <a:pt x="637591" y="165890"/>
                      </a:lnTo>
                      <a:lnTo>
                        <a:pt x="637851" y="168796"/>
                      </a:lnTo>
                      <a:lnTo>
                        <a:pt x="638115" y="171793"/>
                      </a:lnTo>
                      <a:lnTo>
                        <a:pt x="638376" y="174880"/>
                      </a:lnTo>
                      <a:lnTo>
                        <a:pt x="638640" y="178055"/>
                      </a:lnTo>
                      <a:lnTo>
                        <a:pt x="638900" y="181321"/>
                      </a:lnTo>
                      <a:lnTo>
                        <a:pt x="639164" y="184670"/>
                      </a:lnTo>
                      <a:lnTo>
                        <a:pt x="639425" y="188107"/>
                      </a:lnTo>
                      <a:lnTo>
                        <a:pt x="639689" y="191627"/>
                      </a:lnTo>
                      <a:lnTo>
                        <a:pt x="639949" y="195232"/>
                      </a:lnTo>
                      <a:lnTo>
                        <a:pt x="640213" y="198920"/>
                      </a:lnTo>
                      <a:lnTo>
                        <a:pt x="640474" y="202687"/>
                      </a:lnTo>
                      <a:lnTo>
                        <a:pt x="640738" y="206534"/>
                      </a:lnTo>
                      <a:lnTo>
                        <a:pt x="641259" y="214461"/>
                      </a:lnTo>
                      <a:lnTo>
                        <a:pt x="641783" y="222689"/>
                      </a:lnTo>
                      <a:lnTo>
                        <a:pt x="642308" y="231208"/>
                      </a:lnTo>
                      <a:lnTo>
                        <a:pt x="642832" y="240004"/>
                      </a:lnTo>
                      <a:lnTo>
                        <a:pt x="643357" y="249065"/>
                      </a:lnTo>
                      <a:lnTo>
                        <a:pt x="643881" y="258377"/>
                      </a:lnTo>
                      <a:lnTo>
                        <a:pt x="644406" y="267928"/>
                      </a:lnTo>
                      <a:lnTo>
                        <a:pt x="644930" y="277702"/>
                      </a:lnTo>
                      <a:lnTo>
                        <a:pt x="645455" y="287686"/>
                      </a:lnTo>
                      <a:lnTo>
                        <a:pt x="645979" y="297863"/>
                      </a:lnTo>
                      <a:lnTo>
                        <a:pt x="646504" y="308218"/>
                      </a:lnTo>
                      <a:lnTo>
                        <a:pt x="647028" y="318736"/>
                      </a:lnTo>
                      <a:lnTo>
                        <a:pt x="648077" y="340198"/>
                      </a:lnTo>
                      <a:lnTo>
                        <a:pt x="649126" y="362117"/>
                      </a:lnTo>
                      <a:lnTo>
                        <a:pt x="650175" y="384356"/>
                      </a:lnTo>
                      <a:lnTo>
                        <a:pt x="651225" y="406775"/>
                      </a:lnTo>
                      <a:lnTo>
                        <a:pt x="652413" y="432255"/>
                      </a:lnTo>
                      <a:lnTo>
                        <a:pt x="653601" y="457578"/>
                      </a:lnTo>
                      <a:lnTo>
                        <a:pt x="654793" y="482532"/>
                      </a:lnTo>
                      <a:lnTo>
                        <a:pt x="655388" y="494807"/>
                      </a:lnTo>
                      <a:lnTo>
                        <a:pt x="655982" y="506909"/>
                      </a:lnTo>
                      <a:lnTo>
                        <a:pt x="656576" y="518816"/>
                      </a:lnTo>
                      <a:lnTo>
                        <a:pt x="657174" y="530504"/>
                      </a:lnTo>
                      <a:lnTo>
                        <a:pt x="657768" y="541943"/>
                      </a:lnTo>
                      <a:lnTo>
                        <a:pt x="658362" y="553113"/>
                      </a:lnTo>
                      <a:lnTo>
                        <a:pt x="658956" y="563988"/>
                      </a:lnTo>
                      <a:lnTo>
                        <a:pt x="659551" y="574541"/>
                      </a:lnTo>
                      <a:lnTo>
                        <a:pt x="659851" y="579693"/>
                      </a:lnTo>
                      <a:lnTo>
                        <a:pt x="660149" y="584755"/>
                      </a:lnTo>
                      <a:lnTo>
                        <a:pt x="660446" y="589727"/>
                      </a:lnTo>
                      <a:lnTo>
                        <a:pt x="660743" y="594604"/>
                      </a:lnTo>
                      <a:lnTo>
                        <a:pt x="661040" y="599385"/>
                      </a:lnTo>
                      <a:lnTo>
                        <a:pt x="661337" y="604068"/>
                      </a:lnTo>
                      <a:lnTo>
                        <a:pt x="661634" y="608648"/>
                      </a:lnTo>
                      <a:lnTo>
                        <a:pt x="661931" y="613122"/>
                      </a:lnTo>
                      <a:lnTo>
                        <a:pt x="662228" y="617490"/>
                      </a:lnTo>
                      <a:lnTo>
                        <a:pt x="662529" y="621751"/>
                      </a:lnTo>
                      <a:lnTo>
                        <a:pt x="662826" y="625897"/>
                      </a:lnTo>
                      <a:lnTo>
                        <a:pt x="663123" y="629931"/>
                      </a:lnTo>
                      <a:lnTo>
                        <a:pt x="663420" y="633848"/>
                      </a:lnTo>
                      <a:lnTo>
                        <a:pt x="663717" y="637644"/>
                      </a:lnTo>
                      <a:lnTo>
                        <a:pt x="664015" y="641321"/>
                      </a:lnTo>
                      <a:lnTo>
                        <a:pt x="664312" y="644875"/>
                      </a:lnTo>
                      <a:lnTo>
                        <a:pt x="664609" y="648303"/>
                      </a:lnTo>
                      <a:lnTo>
                        <a:pt x="664909" y="651604"/>
                      </a:lnTo>
                      <a:lnTo>
                        <a:pt x="665207" y="654774"/>
                      </a:lnTo>
                      <a:lnTo>
                        <a:pt x="665504" y="657813"/>
                      </a:lnTo>
                      <a:lnTo>
                        <a:pt x="665801" y="660722"/>
                      </a:lnTo>
                      <a:lnTo>
                        <a:pt x="666098" y="663494"/>
                      </a:lnTo>
                      <a:lnTo>
                        <a:pt x="666395" y="666129"/>
                      </a:lnTo>
                      <a:lnTo>
                        <a:pt x="666692" y="668626"/>
                      </a:lnTo>
                      <a:lnTo>
                        <a:pt x="666989" y="670984"/>
                      </a:lnTo>
                      <a:lnTo>
                        <a:pt x="667286" y="673200"/>
                      </a:lnTo>
                      <a:lnTo>
                        <a:pt x="667587" y="675274"/>
                      </a:lnTo>
                      <a:lnTo>
                        <a:pt x="667884" y="677202"/>
                      </a:lnTo>
                      <a:lnTo>
                        <a:pt x="668181" y="678988"/>
                      </a:lnTo>
                      <a:lnTo>
                        <a:pt x="668478" y="680626"/>
                      </a:lnTo>
                      <a:lnTo>
                        <a:pt x="668775" y="682115"/>
                      </a:lnTo>
                      <a:lnTo>
                        <a:pt x="669073" y="683456"/>
                      </a:lnTo>
                      <a:lnTo>
                        <a:pt x="669370" y="684647"/>
                      </a:lnTo>
                      <a:lnTo>
                        <a:pt x="669667" y="685686"/>
                      </a:lnTo>
                      <a:lnTo>
                        <a:pt x="669964" y="686576"/>
                      </a:lnTo>
                      <a:lnTo>
                        <a:pt x="670261" y="687311"/>
                      </a:lnTo>
                      <a:lnTo>
                        <a:pt x="670411" y="687622"/>
                      </a:lnTo>
                      <a:lnTo>
                        <a:pt x="670562" y="687895"/>
                      </a:lnTo>
                      <a:lnTo>
                        <a:pt x="670708" y="688128"/>
                      </a:lnTo>
                      <a:lnTo>
                        <a:pt x="670782" y="688232"/>
                      </a:lnTo>
                      <a:lnTo>
                        <a:pt x="670859" y="688324"/>
                      </a:lnTo>
                      <a:lnTo>
                        <a:pt x="670932" y="688408"/>
                      </a:lnTo>
                      <a:lnTo>
                        <a:pt x="671006" y="688480"/>
                      </a:lnTo>
                      <a:lnTo>
                        <a:pt x="671083" y="688544"/>
                      </a:lnTo>
                      <a:lnTo>
                        <a:pt x="671156" y="688599"/>
                      </a:lnTo>
                      <a:lnTo>
                        <a:pt x="671229" y="688643"/>
                      </a:lnTo>
                      <a:lnTo>
                        <a:pt x="671303" y="688679"/>
                      </a:lnTo>
                      <a:lnTo>
                        <a:pt x="671380" y="688703"/>
                      </a:lnTo>
                      <a:lnTo>
                        <a:pt x="671453" y="688718"/>
                      </a:lnTo>
                      <a:lnTo>
                        <a:pt x="671526" y="688725"/>
                      </a:lnTo>
                      <a:lnTo>
                        <a:pt x="671603" y="688720"/>
                      </a:lnTo>
                      <a:lnTo>
                        <a:pt x="671677" y="688707"/>
                      </a:lnTo>
                      <a:lnTo>
                        <a:pt x="671750" y="688683"/>
                      </a:lnTo>
                      <a:lnTo>
                        <a:pt x="671823" y="688650"/>
                      </a:lnTo>
                      <a:lnTo>
                        <a:pt x="671901" y="688608"/>
                      </a:lnTo>
                      <a:lnTo>
                        <a:pt x="671974" y="688555"/>
                      </a:lnTo>
                      <a:lnTo>
                        <a:pt x="672047" y="688494"/>
                      </a:lnTo>
                      <a:lnTo>
                        <a:pt x="672121" y="688421"/>
                      </a:lnTo>
                      <a:lnTo>
                        <a:pt x="672198" y="688339"/>
                      </a:lnTo>
                      <a:lnTo>
                        <a:pt x="672271" y="688247"/>
                      </a:lnTo>
                      <a:lnTo>
                        <a:pt x="672344" y="688146"/>
                      </a:lnTo>
                      <a:lnTo>
                        <a:pt x="672495" y="687914"/>
                      </a:lnTo>
                      <a:lnTo>
                        <a:pt x="672642" y="687644"/>
                      </a:lnTo>
                      <a:lnTo>
                        <a:pt x="672939" y="686988"/>
                      </a:lnTo>
                      <a:lnTo>
                        <a:pt x="673239" y="686173"/>
                      </a:lnTo>
                      <a:lnTo>
                        <a:pt x="673536" y="685204"/>
                      </a:lnTo>
                      <a:lnTo>
                        <a:pt x="673834" y="684079"/>
                      </a:lnTo>
                      <a:lnTo>
                        <a:pt x="674131" y="682797"/>
                      </a:lnTo>
                      <a:lnTo>
                        <a:pt x="674428" y="681362"/>
                      </a:lnTo>
                      <a:lnTo>
                        <a:pt x="674725" y="679772"/>
                      </a:lnTo>
                      <a:lnTo>
                        <a:pt x="675022" y="678028"/>
                      </a:lnTo>
                      <a:lnTo>
                        <a:pt x="675319" y="676130"/>
                      </a:lnTo>
                      <a:lnTo>
                        <a:pt x="675620" y="674078"/>
                      </a:lnTo>
                      <a:lnTo>
                        <a:pt x="675917" y="671876"/>
                      </a:lnTo>
                      <a:lnTo>
                        <a:pt x="676214" y="669522"/>
                      </a:lnTo>
                      <a:lnTo>
                        <a:pt x="676511" y="667017"/>
                      </a:lnTo>
                      <a:lnTo>
                        <a:pt x="676808" y="664363"/>
                      </a:lnTo>
                      <a:lnTo>
                        <a:pt x="677105" y="661560"/>
                      </a:lnTo>
                      <a:lnTo>
                        <a:pt x="677402" y="658610"/>
                      </a:lnTo>
                      <a:lnTo>
                        <a:pt x="677700" y="655514"/>
                      </a:lnTo>
                      <a:lnTo>
                        <a:pt x="677997" y="652275"/>
                      </a:lnTo>
                      <a:lnTo>
                        <a:pt x="678297" y="648891"/>
                      </a:lnTo>
                      <a:lnTo>
                        <a:pt x="678594" y="645366"/>
                      </a:lnTo>
                      <a:lnTo>
                        <a:pt x="678892" y="641700"/>
                      </a:lnTo>
                      <a:lnTo>
                        <a:pt x="679189" y="637895"/>
                      </a:lnTo>
                      <a:lnTo>
                        <a:pt x="679486" y="633954"/>
                      </a:lnTo>
                      <a:lnTo>
                        <a:pt x="679783" y="629876"/>
                      </a:lnTo>
                      <a:lnTo>
                        <a:pt x="680080" y="625664"/>
                      </a:lnTo>
                      <a:lnTo>
                        <a:pt x="680377" y="621322"/>
                      </a:lnTo>
                      <a:lnTo>
                        <a:pt x="680674" y="616850"/>
                      </a:lnTo>
                      <a:lnTo>
                        <a:pt x="680971" y="612250"/>
                      </a:lnTo>
                      <a:lnTo>
                        <a:pt x="681268" y="607525"/>
                      </a:lnTo>
                      <a:lnTo>
                        <a:pt x="681569" y="602676"/>
                      </a:lnTo>
                      <a:lnTo>
                        <a:pt x="681866" y="597707"/>
                      </a:lnTo>
                      <a:lnTo>
                        <a:pt x="682163" y="592618"/>
                      </a:lnTo>
                      <a:lnTo>
                        <a:pt x="682461" y="587413"/>
                      </a:lnTo>
                      <a:lnTo>
                        <a:pt x="682758" y="582093"/>
                      </a:lnTo>
                      <a:lnTo>
                        <a:pt x="683055" y="576664"/>
                      </a:lnTo>
                      <a:lnTo>
                        <a:pt x="683352" y="571124"/>
                      </a:lnTo>
                      <a:lnTo>
                        <a:pt x="683649" y="565478"/>
                      </a:lnTo>
                      <a:lnTo>
                        <a:pt x="683950" y="559729"/>
                      </a:lnTo>
                      <a:lnTo>
                        <a:pt x="684247" y="553879"/>
                      </a:lnTo>
                      <a:lnTo>
                        <a:pt x="684544" y="547932"/>
                      </a:lnTo>
                      <a:lnTo>
                        <a:pt x="684841" y="541888"/>
                      </a:lnTo>
                      <a:lnTo>
                        <a:pt x="685138" y="535753"/>
                      </a:lnTo>
                      <a:lnTo>
                        <a:pt x="685732" y="523216"/>
                      </a:lnTo>
                      <a:lnTo>
                        <a:pt x="686326" y="510348"/>
                      </a:lnTo>
                      <a:lnTo>
                        <a:pt x="686924" y="497170"/>
                      </a:lnTo>
                      <a:lnTo>
                        <a:pt x="687519" y="483712"/>
                      </a:lnTo>
                      <a:lnTo>
                        <a:pt x="688113" y="469999"/>
                      </a:lnTo>
                      <a:lnTo>
                        <a:pt x="688707" y="456057"/>
                      </a:lnTo>
                      <a:lnTo>
                        <a:pt x="689301" y="441917"/>
                      </a:lnTo>
                      <a:lnTo>
                        <a:pt x="690376" y="416043"/>
                      </a:lnTo>
                      <a:lnTo>
                        <a:pt x="691447" y="389779"/>
                      </a:lnTo>
                      <a:lnTo>
                        <a:pt x="693589" y="336778"/>
                      </a:lnTo>
                      <a:lnTo>
                        <a:pt x="694660" y="310389"/>
                      </a:lnTo>
                      <a:lnTo>
                        <a:pt x="695731" y="284310"/>
                      </a:lnTo>
                      <a:lnTo>
                        <a:pt x="696267" y="271440"/>
                      </a:lnTo>
                      <a:lnTo>
                        <a:pt x="696802" y="258716"/>
                      </a:lnTo>
                      <a:lnTo>
                        <a:pt x="697338" y="246154"/>
                      </a:lnTo>
                      <a:lnTo>
                        <a:pt x="697873" y="233778"/>
                      </a:lnTo>
                      <a:lnTo>
                        <a:pt x="698409" y="221610"/>
                      </a:lnTo>
                      <a:lnTo>
                        <a:pt x="698944" y="209669"/>
                      </a:lnTo>
                      <a:lnTo>
                        <a:pt x="699480" y="197975"/>
                      </a:lnTo>
                      <a:lnTo>
                        <a:pt x="700015" y="186552"/>
                      </a:lnTo>
                      <a:lnTo>
                        <a:pt x="700551" y="175415"/>
                      </a:lnTo>
                      <a:lnTo>
                        <a:pt x="700818" y="169961"/>
                      </a:lnTo>
                      <a:lnTo>
                        <a:pt x="701086" y="164586"/>
                      </a:lnTo>
                      <a:lnTo>
                        <a:pt x="701354" y="159293"/>
                      </a:lnTo>
                      <a:lnTo>
                        <a:pt x="701622" y="154084"/>
                      </a:lnTo>
                      <a:lnTo>
                        <a:pt x="701889" y="148960"/>
                      </a:lnTo>
                      <a:lnTo>
                        <a:pt x="702157" y="143925"/>
                      </a:lnTo>
                      <a:lnTo>
                        <a:pt x="702425" y="138981"/>
                      </a:lnTo>
                      <a:lnTo>
                        <a:pt x="702693" y="134129"/>
                      </a:lnTo>
                      <a:lnTo>
                        <a:pt x="702961" y="129373"/>
                      </a:lnTo>
                      <a:lnTo>
                        <a:pt x="703228" y="124713"/>
                      </a:lnTo>
                      <a:lnTo>
                        <a:pt x="703496" y="120153"/>
                      </a:lnTo>
                      <a:lnTo>
                        <a:pt x="703764" y="115693"/>
                      </a:lnTo>
                      <a:lnTo>
                        <a:pt x="704032" y="111337"/>
                      </a:lnTo>
                      <a:lnTo>
                        <a:pt x="704299" y="107086"/>
                      </a:lnTo>
                      <a:lnTo>
                        <a:pt x="704567" y="102942"/>
                      </a:lnTo>
                      <a:lnTo>
                        <a:pt x="704835" y="98906"/>
                      </a:lnTo>
                      <a:lnTo>
                        <a:pt x="705103" y="94981"/>
                      </a:lnTo>
                      <a:lnTo>
                        <a:pt x="705370" y="91169"/>
                      </a:lnTo>
                      <a:lnTo>
                        <a:pt x="705638" y="87471"/>
                      </a:lnTo>
                      <a:lnTo>
                        <a:pt x="705906" y="83889"/>
                      </a:lnTo>
                      <a:lnTo>
                        <a:pt x="706174" y="80424"/>
                      </a:lnTo>
                      <a:lnTo>
                        <a:pt x="706441" y="77078"/>
                      </a:lnTo>
                      <a:lnTo>
                        <a:pt x="706709" y="73853"/>
                      </a:lnTo>
                      <a:lnTo>
                        <a:pt x="706977" y="70750"/>
                      </a:lnTo>
                      <a:lnTo>
                        <a:pt x="707245" y="67771"/>
                      </a:lnTo>
                      <a:lnTo>
                        <a:pt x="707512" y="64917"/>
                      </a:lnTo>
                      <a:lnTo>
                        <a:pt x="707780" y="62189"/>
                      </a:lnTo>
                      <a:lnTo>
                        <a:pt x="708048" y="59589"/>
                      </a:lnTo>
                      <a:lnTo>
                        <a:pt x="708316" y="57117"/>
                      </a:lnTo>
                      <a:lnTo>
                        <a:pt x="708583" y="54776"/>
                      </a:lnTo>
                      <a:lnTo>
                        <a:pt x="708851" y="52566"/>
                      </a:lnTo>
                      <a:lnTo>
                        <a:pt x="709119" y="50488"/>
                      </a:lnTo>
                      <a:lnTo>
                        <a:pt x="709387" y="48544"/>
                      </a:lnTo>
                      <a:lnTo>
                        <a:pt x="709655" y="46734"/>
                      </a:lnTo>
                      <a:lnTo>
                        <a:pt x="709922" y="45059"/>
                      </a:lnTo>
                      <a:lnTo>
                        <a:pt x="710190" y="43521"/>
                      </a:lnTo>
                      <a:lnTo>
                        <a:pt x="710458" y="42119"/>
                      </a:lnTo>
                      <a:lnTo>
                        <a:pt x="710726" y="40855"/>
                      </a:lnTo>
                      <a:lnTo>
                        <a:pt x="710993" y="39729"/>
                      </a:lnTo>
                      <a:lnTo>
                        <a:pt x="711261" y="38743"/>
                      </a:lnTo>
                      <a:lnTo>
                        <a:pt x="711529" y="37896"/>
                      </a:lnTo>
                      <a:lnTo>
                        <a:pt x="711797" y="37189"/>
                      </a:lnTo>
                      <a:lnTo>
                        <a:pt x="712064" y="36623"/>
                      </a:lnTo>
                      <a:lnTo>
                        <a:pt x="712200" y="36393"/>
                      </a:lnTo>
                      <a:lnTo>
                        <a:pt x="712332" y="36198"/>
                      </a:lnTo>
                      <a:lnTo>
                        <a:pt x="712402" y="36114"/>
                      </a:lnTo>
                      <a:lnTo>
                        <a:pt x="712468" y="36039"/>
                      </a:lnTo>
                      <a:lnTo>
                        <a:pt x="712534" y="35972"/>
                      </a:lnTo>
                      <a:lnTo>
                        <a:pt x="712600" y="35914"/>
                      </a:lnTo>
                      <a:lnTo>
                        <a:pt x="712669" y="35866"/>
                      </a:lnTo>
                      <a:lnTo>
                        <a:pt x="712736" y="35826"/>
                      </a:lnTo>
                      <a:lnTo>
                        <a:pt x="712802" y="35795"/>
                      </a:lnTo>
                      <a:lnTo>
                        <a:pt x="712868" y="35773"/>
                      </a:lnTo>
                      <a:lnTo>
                        <a:pt x="712937" y="35759"/>
                      </a:lnTo>
                      <a:lnTo>
                        <a:pt x="713003" y="35755"/>
                      </a:lnTo>
                      <a:lnTo>
                        <a:pt x="713069" y="35759"/>
                      </a:lnTo>
                      <a:lnTo>
                        <a:pt x="713135" y="35773"/>
                      </a:lnTo>
                      <a:lnTo>
                        <a:pt x="713205" y="35795"/>
                      </a:lnTo>
                      <a:lnTo>
                        <a:pt x="713271" y="35826"/>
                      </a:lnTo>
                      <a:lnTo>
                        <a:pt x="713337" y="35866"/>
                      </a:lnTo>
                      <a:lnTo>
                        <a:pt x="713403" y="35915"/>
                      </a:lnTo>
                      <a:lnTo>
                        <a:pt x="713473" y="35973"/>
                      </a:lnTo>
                      <a:lnTo>
                        <a:pt x="713539" y="36039"/>
                      </a:lnTo>
                      <a:lnTo>
                        <a:pt x="713605" y="36115"/>
                      </a:lnTo>
                      <a:lnTo>
                        <a:pt x="713671" y="36199"/>
                      </a:lnTo>
                      <a:lnTo>
                        <a:pt x="713807" y="36395"/>
                      </a:lnTo>
                      <a:lnTo>
                        <a:pt x="713939" y="36626"/>
                      </a:lnTo>
                      <a:lnTo>
                        <a:pt x="714206" y="37195"/>
                      </a:lnTo>
                      <a:lnTo>
                        <a:pt x="714474" y="37906"/>
                      </a:lnTo>
                      <a:lnTo>
                        <a:pt x="714742" y="38760"/>
                      </a:lnTo>
                      <a:lnTo>
                        <a:pt x="715010" y="39755"/>
                      </a:lnTo>
                      <a:lnTo>
                        <a:pt x="715277" y="40892"/>
                      </a:lnTo>
                      <a:lnTo>
                        <a:pt x="715545" y="42171"/>
                      </a:lnTo>
                      <a:lnTo>
                        <a:pt x="715813" y="43590"/>
                      </a:lnTo>
                      <a:lnTo>
                        <a:pt x="716081" y="45150"/>
                      </a:lnTo>
                      <a:lnTo>
                        <a:pt x="716352" y="46850"/>
                      </a:lnTo>
                      <a:lnTo>
                        <a:pt x="716620" y="48690"/>
                      </a:lnTo>
                      <a:lnTo>
                        <a:pt x="716888" y="50669"/>
                      </a:lnTo>
                      <a:lnTo>
                        <a:pt x="717155" y="52787"/>
                      </a:lnTo>
                      <a:lnTo>
                        <a:pt x="717423" y="55042"/>
                      </a:lnTo>
                      <a:lnTo>
                        <a:pt x="717691" y="57434"/>
                      </a:lnTo>
                      <a:lnTo>
                        <a:pt x="717959" y="59962"/>
                      </a:lnTo>
                      <a:lnTo>
                        <a:pt x="718226" y="62625"/>
                      </a:lnTo>
                      <a:lnTo>
                        <a:pt x="718494" y="65422"/>
                      </a:lnTo>
                      <a:lnTo>
                        <a:pt x="718762" y="68353"/>
                      </a:lnTo>
                      <a:lnTo>
                        <a:pt x="719030" y="71416"/>
                      </a:lnTo>
                      <a:lnTo>
                        <a:pt x="719297" y="74610"/>
                      </a:lnTo>
                      <a:lnTo>
                        <a:pt x="719565" y="77933"/>
                      </a:lnTo>
                      <a:lnTo>
                        <a:pt x="719833" y="81386"/>
                      </a:lnTo>
                      <a:lnTo>
                        <a:pt x="720101" y="84966"/>
                      </a:lnTo>
                      <a:lnTo>
                        <a:pt x="720368" y="88672"/>
                      </a:lnTo>
                      <a:lnTo>
                        <a:pt x="720636" y="92502"/>
                      </a:lnTo>
                      <a:lnTo>
                        <a:pt x="720904" y="96456"/>
                      </a:lnTo>
                      <a:lnTo>
                        <a:pt x="721172" y="100531"/>
                      </a:lnTo>
                      <a:lnTo>
                        <a:pt x="721439" y="104727"/>
                      </a:lnTo>
                      <a:lnTo>
                        <a:pt x="721707" y="109041"/>
                      </a:lnTo>
                      <a:lnTo>
                        <a:pt x="721975" y="113473"/>
                      </a:lnTo>
                      <a:lnTo>
                        <a:pt x="722243" y="118019"/>
                      </a:lnTo>
                      <a:lnTo>
                        <a:pt x="722510" y="122679"/>
                      </a:lnTo>
                      <a:lnTo>
                        <a:pt x="722778" y="127450"/>
                      </a:lnTo>
                      <a:lnTo>
                        <a:pt x="723046" y="132331"/>
                      </a:lnTo>
                      <a:lnTo>
                        <a:pt x="723314" y="137321"/>
                      </a:lnTo>
                      <a:lnTo>
                        <a:pt x="723582" y="142416"/>
                      </a:lnTo>
                      <a:lnTo>
                        <a:pt x="723860" y="147855"/>
                      </a:lnTo>
                      <a:lnTo>
                        <a:pt x="724139" y="153405"/>
                      </a:lnTo>
                      <a:lnTo>
                        <a:pt x="724422" y="159064"/>
                      </a:lnTo>
                      <a:lnTo>
                        <a:pt x="724700" y="164831"/>
                      </a:lnTo>
                      <a:lnTo>
                        <a:pt x="724979" y="170701"/>
                      </a:lnTo>
                      <a:lnTo>
                        <a:pt x="725261" y="176672"/>
                      </a:lnTo>
                      <a:lnTo>
                        <a:pt x="725540" y="182743"/>
                      </a:lnTo>
                      <a:lnTo>
                        <a:pt x="725823" y="188908"/>
                      </a:lnTo>
                      <a:lnTo>
                        <a:pt x="726101" y="195168"/>
                      </a:lnTo>
                      <a:lnTo>
                        <a:pt x="726380" y="201520"/>
                      </a:lnTo>
                      <a:lnTo>
                        <a:pt x="726659" y="207959"/>
                      </a:lnTo>
                      <a:lnTo>
                        <a:pt x="726941" y="214483"/>
                      </a:lnTo>
                      <a:lnTo>
                        <a:pt x="727503" y="227775"/>
                      </a:lnTo>
                      <a:lnTo>
                        <a:pt x="728060" y="241376"/>
                      </a:lnTo>
                      <a:lnTo>
                        <a:pt x="728621" y="255257"/>
                      </a:lnTo>
                      <a:lnTo>
                        <a:pt x="729182" y="269395"/>
                      </a:lnTo>
                      <a:lnTo>
                        <a:pt x="729740" y="283766"/>
                      </a:lnTo>
                      <a:lnTo>
                        <a:pt x="730301" y="298345"/>
                      </a:lnTo>
                      <a:lnTo>
                        <a:pt x="730862" y="313104"/>
                      </a:lnTo>
                      <a:lnTo>
                        <a:pt x="731420" y="328019"/>
                      </a:lnTo>
                      <a:lnTo>
                        <a:pt x="732542" y="358204"/>
                      </a:lnTo>
                      <a:lnTo>
                        <a:pt x="734783" y="419238"/>
                      </a:lnTo>
                      <a:lnTo>
                        <a:pt x="735902" y="449645"/>
                      </a:lnTo>
                      <a:lnTo>
                        <a:pt x="737021" y="479687"/>
                      </a:lnTo>
                      <a:lnTo>
                        <a:pt x="737582" y="494501"/>
                      </a:lnTo>
                      <a:lnTo>
                        <a:pt x="738143" y="509142"/>
                      </a:lnTo>
                      <a:lnTo>
                        <a:pt x="738701" y="523581"/>
                      </a:lnTo>
                      <a:lnTo>
                        <a:pt x="739262" y="537794"/>
                      </a:lnTo>
                      <a:lnTo>
                        <a:pt x="739823" y="551752"/>
                      </a:lnTo>
                      <a:lnTo>
                        <a:pt x="740381" y="565432"/>
                      </a:lnTo>
                      <a:lnTo>
                        <a:pt x="740942" y="578808"/>
                      </a:lnTo>
                      <a:lnTo>
                        <a:pt x="741221" y="585374"/>
                      </a:lnTo>
                      <a:lnTo>
                        <a:pt x="741503" y="591856"/>
                      </a:lnTo>
                      <a:lnTo>
                        <a:pt x="741782" y="598248"/>
                      </a:lnTo>
                      <a:lnTo>
                        <a:pt x="742061" y="604550"/>
                      </a:lnTo>
                      <a:lnTo>
                        <a:pt x="742343" y="610757"/>
                      </a:lnTo>
                      <a:lnTo>
                        <a:pt x="742622" y="616865"/>
                      </a:lnTo>
                      <a:lnTo>
                        <a:pt x="742901" y="622876"/>
                      </a:lnTo>
                      <a:lnTo>
                        <a:pt x="743183" y="628784"/>
                      </a:lnTo>
                      <a:lnTo>
                        <a:pt x="743462" y="634583"/>
                      </a:lnTo>
                      <a:lnTo>
                        <a:pt x="743744" y="640277"/>
                      </a:lnTo>
                      <a:lnTo>
                        <a:pt x="744023" y="645859"/>
                      </a:lnTo>
                      <a:lnTo>
                        <a:pt x="744302" y="651328"/>
                      </a:lnTo>
                      <a:lnTo>
                        <a:pt x="744584" y="656681"/>
                      </a:lnTo>
                      <a:lnTo>
                        <a:pt x="744863" y="661915"/>
                      </a:lnTo>
                      <a:lnTo>
                        <a:pt x="745142" y="667030"/>
                      </a:lnTo>
                      <a:lnTo>
                        <a:pt x="745424" y="672019"/>
                      </a:lnTo>
                      <a:lnTo>
                        <a:pt x="745703" y="676883"/>
                      </a:lnTo>
                      <a:lnTo>
                        <a:pt x="745982" y="681617"/>
                      </a:lnTo>
                      <a:lnTo>
                        <a:pt x="746264" y="686224"/>
                      </a:lnTo>
                      <a:lnTo>
                        <a:pt x="746543" y="690695"/>
                      </a:lnTo>
                      <a:lnTo>
                        <a:pt x="746822" y="695033"/>
                      </a:lnTo>
                      <a:lnTo>
                        <a:pt x="747104" y="699234"/>
                      </a:lnTo>
                      <a:lnTo>
                        <a:pt x="747383" y="703297"/>
                      </a:lnTo>
                      <a:lnTo>
                        <a:pt x="747661" y="707218"/>
                      </a:lnTo>
                      <a:lnTo>
                        <a:pt x="747944" y="710999"/>
                      </a:lnTo>
                      <a:lnTo>
                        <a:pt x="748223" y="714632"/>
                      </a:lnTo>
                      <a:lnTo>
                        <a:pt x="748501" y="718122"/>
                      </a:lnTo>
                      <a:lnTo>
                        <a:pt x="748784" y="721462"/>
                      </a:lnTo>
                      <a:lnTo>
                        <a:pt x="749063" y="724652"/>
                      </a:lnTo>
                      <a:lnTo>
                        <a:pt x="749341" y="727693"/>
                      </a:lnTo>
                      <a:lnTo>
                        <a:pt x="749624" y="730580"/>
                      </a:lnTo>
                      <a:lnTo>
                        <a:pt x="749903" y="733312"/>
                      </a:lnTo>
                      <a:lnTo>
                        <a:pt x="750185" y="735891"/>
                      </a:lnTo>
                      <a:lnTo>
                        <a:pt x="750464" y="738313"/>
                      </a:lnTo>
                      <a:lnTo>
                        <a:pt x="750743" y="740576"/>
                      </a:lnTo>
                      <a:lnTo>
                        <a:pt x="751021" y="742681"/>
                      </a:lnTo>
                      <a:lnTo>
                        <a:pt x="751304" y="744625"/>
                      </a:lnTo>
                      <a:lnTo>
                        <a:pt x="751582" y="746411"/>
                      </a:lnTo>
                      <a:lnTo>
                        <a:pt x="751865" y="748032"/>
                      </a:lnTo>
                      <a:lnTo>
                        <a:pt x="752144" y="749492"/>
                      </a:lnTo>
                      <a:lnTo>
                        <a:pt x="752422" y="750786"/>
                      </a:lnTo>
                      <a:lnTo>
                        <a:pt x="752705" y="751918"/>
                      </a:lnTo>
                      <a:lnTo>
                        <a:pt x="752984" y="752885"/>
                      </a:lnTo>
                      <a:lnTo>
                        <a:pt x="753262" y="753686"/>
                      </a:lnTo>
                      <a:lnTo>
                        <a:pt x="753545" y="754322"/>
                      </a:lnTo>
                      <a:lnTo>
                        <a:pt x="753684" y="754578"/>
                      </a:lnTo>
                      <a:lnTo>
                        <a:pt x="753824" y="754791"/>
                      </a:lnTo>
                      <a:lnTo>
                        <a:pt x="753893" y="754882"/>
                      </a:lnTo>
                      <a:lnTo>
                        <a:pt x="753963" y="754963"/>
                      </a:lnTo>
                      <a:lnTo>
                        <a:pt x="754033" y="755034"/>
                      </a:lnTo>
                      <a:lnTo>
                        <a:pt x="754102" y="755093"/>
                      </a:lnTo>
                      <a:lnTo>
                        <a:pt x="754172" y="755142"/>
                      </a:lnTo>
                      <a:lnTo>
                        <a:pt x="754245" y="755181"/>
                      </a:lnTo>
                      <a:lnTo>
                        <a:pt x="754315" y="755210"/>
                      </a:lnTo>
                      <a:lnTo>
                        <a:pt x="754385" y="755227"/>
                      </a:lnTo>
                      <a:lnTo>
                        <a:pt x="754454" y="755236"/>
                      </a:lnTo>
                      <a:lnTo>
                        <a:pt x="754524" y="755234"/>
                      </a:lnTo>
                      <a:lnTo>
                        <a:pt x="754594" y="755221"/>
                      </a:lnTo>
                      <a:lnTo>
                        <a:pt x="754664" y="755197"/>
                      </a:lnTo>
                      <a:lnTo>
                        <a:pt x="754733" y="755164"/>
                      </a:lnTo>
                      <a:lnTo>
                        <a:pt x="754803" y="755119"/>
                      </a:lnTo>
                      <a:lnTo>
                        <a:pt x="754873" y="755064"/>
                      </a:lnTo>
                      <a:lnTo>
                        <a:pt x="754942" y="754998"/>
                      </a:lnTo>
                      <a:lnTo>
                        <a:pt x="755012" y="754924"/>
                      </a:lnTo>
                      <a:lnTo>
                        <a:pt x="755085" y="754835"/>
                      </a:lnTo>
                      <a:lnTo>
                        <a:pt x="755155" y="754739"/>
                      </a:lnTo>
                      <a:lnTo>
                        <a:pt x="755225" y="754633"/>
                      </a:lnTo>
                      <a:lnTo>
                        <a:pt x="755364" y="754386"/>
                      </a:lnTo>
                      <a:lnTo>
                        <a:pt x="755503" y="754100"/>
                      </a:lnTo>
                      <a:lnTo>
                        <a:pt x="755782" y="753400"/>
                      </a:lnTo>
                      <a:lnTo>
                        <a:pt x="756065" y="752532"/>
                      </a:lnTo>
                      <a:lnTo>
                        <a:pt x="756343" y="751500"/>
                      </a:lnTo>
                      <a:lnTo>
                        <a:pt x="756622" y="750302"/>
                      </a:lnTo>
                      <a:lnTo>
                        <a:pt x="756905" y="748937"/>
                      </a:lnTo>
                      <a:lnTo>
                        <a:pt x="757183" y="747406"/>
                      </a:lnTo>
                      <a:lnTo>
                        <a:pt x="757462" y="745711"/>
                      </a:lnTo>
                      <a:lnTo>
                        <a:pt x="757745" y="743853"/>
                      </a:lnTo>
                      <a:lnTo>
                        <a:pt x="758023" y="741831"/>
                      </a:lnTo>
                      <a:lnTo>
                        <a:pt x="758306" y="739649"/>
                      </a:lnTo>
                      <a:lnTo>
                        <a:pt x="758585" y="737302"/>
                      </a:lnTo>
                      <a:lnTo>
                        <a:pt x="758863" y="734796"/>
                      </a:lnTo>
                      <a:lnTo>
                        <a:pt x="759146" y="732132"/>
                      </a:lnTo>
                      <a:lnTo>
                        <a:pt x="759425" y="729309"/>
                      </a:lnTo>
                      <a:lnTo>
                        <a:pt x="759710" y="726271"/>
                      </a:lnTo>
                      <a:lnTo>
                        <a:pt x="759993" y="723072"/>
                      </a:lnTo>
                      <a:lnTo>
                        <a:pt x="760279" y="719711"/>
                      </a:lnTo>
                      <a:lnTo>
                        <a:pt x="760565" y="716193"/>
                      </a:lnTo>
                      <a:lnTo>
                        <a:pt x="760851" y="712516"/>
                      </a:lnTo>
                      <a:lnTo>
                        <a:pt x="761137" y="708685"/>
                      </a:lnTo>
                      <a:lnTo>
                        <a:pt x="761420" y="704699"/>
                      </a:lnTo>
                      <a:lnTo>
                        <a:pt x="761706" y="700562"/>
                      </a:lnTo>
                      <a:lnTo>
                        <a:pt x="761992" y="696273"/>
                      </a:lnTo>
                      <a:lnTo>
                        <a:pt x="762278" y="691836"/>
                      </a:lnTo>
                      <a:lnTo>
                        <a:pt x="762561" y="687254"/>
                      </a:lnTo>
                      <a:lnTo>
                        <a:pt x="762847" y="682527"/>
                      </a:lnTo>
                      <a:lnTo>
                        <a:pt x="763133" y="677658"/>
                      </a:lnTo>
                      <a:lnTo>
                        <a:pt x="763419" y="672649"/>
                      </a:lnTo>
                      <a:lnTo>
                        <a:pt x="763701" y="667501"/>
                      </a:lnTo>
                      <a:lnTo>
                        <a:pt x="763987" y="662219"/>
                      </a:lnTo>
                      <a:lnTo>
                        <a:pt x="764273" y="656804"/>
                      </a:lnTo>
                      <a:lnTo>
                        <a:pt x="764560" y="651258"/>
                      </a:lnTo>
                      <a:lnTo>
                        <a:pt x="764846" y="645586"/>
                      </a:lnTo>
                      <a:lnTo>
                        <a:pt x="765128" y="639786"/>
                      </a:lnTo>
                      <a:lnTo>
                        <a:pt x="765414" y="633866"/>
                      </a:lnTo>
                      <a:lnTo>
                        <a:pt x="765700" y="627824"/>
                      </a:lnTo>
                      <a:lnTo>
                        <a:pt x="765986" y="621665"/>
                      </a:lnTo>
                      <a:lnTo>
                        <a:pt x="766269" y="615394"/>
                      </a:lnTo>
                      <a:lnTo>
                        <a:pt x="766555" y="609009"/>
                      </a:lnTo>
                      <a:lnTo>
                        <a:pt x="766841" y="602518"/>
                      </a:lnTo>
                      <a:lnTo>
                        <a:pt x="767127" y="595919"/>
                      </a:lnTo>
                      <a:lnTo>
                        <a:pt x="767413" y="589219"/>
                      </a:lnTo>
                      <a:lnTo>
                        <a:pt x="767696" y="582419"/>
                      </a:lnTo>
                      <a:lnTo>
                        <a:pt x="767982" y="575523"/>
                      </a:lnTo>
                      <a:lnTo>
                        <a:pt x="768268" y="568534"/>
                      </a:lnTo>
                      <a:lnTo>
                        <a:pt x="768554" y="561455"/>
                      </a:lnTo>
                      <a:lnTo>
                        <a:pt x="768836" y="554291"/>
                      </a:lnTo>
                      <a:lnTo>
                        <a:pt x="769122" y="547042"/>
                      </a:lnTo>
                      <a:lnTo>
                        <a:pt x="769695" y="532312"/>
                      </a:lnTo>
                      <a:lnTo>
                        <a:pt x="770263" y="517286"/>
                      </a:lnTo>
                      <a:lnTo>
                        <a:pt x="770835" y="502001"/>
                      </a:lnTo>
                      <a:lnTo>
                        <a:pt x="771404" y="486478"/>
                      </a:lnTo>
                      <a:lnTo>
                        <a:pt x="771976" y="470748"/>
                      </a:lnTo>
                      <a:lnTo>
                        <a:pt x="772545" y="454844"/>
                      </a:lnTo>
                      <a:lnTo>
                        <a:pt x="773117" y="438790"/>
                      </a:lnTo>
                      <a:lnTo>
                        <a:pt x="774257" y="406366"/>
                      </a:lnTo>
                      <a:lnTo>
                        <a:pt x="775398" y="373714"/>
                      </a:lnTo>
                      <a:lnTo>
                        <a:pt x="776539" y="341083"/>
                      </a:lnTo>
                      <a:lnTo>
                        <a:pt x="777680" y="308718"/>
                      </a:lnTo>
                      <a:lnTo>
                        <a:pt x="778252" y="292710"/>
                      </a:lnTo>
                      <a:lnTo>
                        <a:pt x="778820" y="276861"/>
                      </a:lnTo>
                      <a:lnTo>
                        <a:pt x="779393" y="261197"/>
                      </a:lnTo>
                      <a:lnTo>
                        <a:pt x="779965" y="245751"/>
                      </a:lnTo>
                      <a:lnTo>
                        <a:pt x="780533" y="230552"/>
                      </a:lnTo>
                      <a:lnTo>
                        <a:pt x="781106" y="215625"/>
                      </a:lnTo>
                      <a:lnTo>
                        <a:pt x="781674" y="201003"/>
                      </a:lnTo>
                      <a:lnTo>
                        <a:pt x="781960" y="193814"/>
                      </a:lnTo>
                      <a:lnTo>
                        <a:pt x="782246" y="186711"/>
                      </a:lnTo>
                      <a:lnTo>
                        <a:pt x="782532" y="179696"/>
                      </a:lnTo>
                      <a:lnTo>
                        <a:pt x="782815" y="172773"/>
                      </a:lnTo>
                      <a:lnTo>
                        <a:pt x="783101" y="165949"/>
                      </a:lnTo>
                      <a:lnTo>
                        <a:pt x="783387" y="159223"/>
                      </a:lnTo>
                      <a:lnTo>
                        <a:pt x="783673" y="152597"/>
                      </a:lnTo>
                      <a:lnTo>
                        <a:pt x="783956" y="146079"/>
                      </a:lnTo>
                      <a:lnTo>
                        <a:pt x="784242" y="139668"/>
                      </a:lnTo>
                      <a:lnTo>
                        <a:pt x="784528" y="133369"/>
                      </a:lnTo>
                      <a:lnTo>
                        <a:pt x="784814" y="127185"/>
                      </a:lnTo>
                      <a:lnTo>
                        <a:pt x="785100" y="121118"/>
                      </a:lnTo>
                      <a:lnTo>
                        <a:pt x="785382" y="115172"/>
                      </a:lnTo>
                      <a:lnTo>
                        <a:pt x="785668" y="109348"/>
                      </a:lnTo>
                      <a:lnTo>
                        <a:pt x="785955" y="103651"/>
                      </a:lnTo>
                      <a:lnTo>
                        <a:pt x="786241" y="98082"/>
                      </a:lnTo>
                      <a:lnTo>
                        <a:pt x="786523" y="92644"/>
                      </a:lnTo>
                      <a:lnTo>
                        <a:pt x="786809" y="87340"/>
                      </a:lnTo>
                      <a:lnTo>
                        <a:pt x="787095" y="82172"/>
                      </a:lnTo>
                      <a:lnTo>
                        <a:pt x="787381" y="77143"/>
                      </a:lnTo>
                      <a:lnTo>
                        <a:pt x="787667" y="72255"/>
                      </a:lnTo>
                      <a:lnTo>
                        <a:pt x="787950" y="67511"/>
                      </a:lnTo>
                      <a:lnTo>
                        <a:pt x="788236" y="62912"/>
                      </a:lnTo>
                      <a:lnTo>
                        <a:pt x="788522" y="58461"/>
                      </a:lnTo>
                      <a:lnTo>
                        <a:pt x="788808" y="54160"/>
                      </a:lnTo>
                      <a:lnTo>
                        <a:pt x="789091" y="50011"/>
                      </a:lnTo>
                      <a:lnTo>
                        <a:pt x="789377" y="46016"/>
                      </a:lnTo>
                      <a:lnTo>
                        <a:pt x="789663" y="42177"/>
                      </a:lnTo>
                      <a:lnTo>
                        <a:pt x="789949" y="38495"/>
                      </a:lnTo>
                      <a:lnTo>
                        <a:pt x="790231" y="34973"/>
                      </a:lnTo>
                      <a:lnTo>
                        <a:pt x="790517" y="31612"/>
                      </a:lnTo>
                      <a:lnTo>
                        <a:pt x="790804" y="28414"/>
                      </a:lnTo>
                      <a:lnTo>
                        <a:pt x="791090" y="25379"/>
                      </a:lnTo>
                      <a:lnTo>
                        <a:pt x="791376" y="22511"/>
                      </a:lnTo>
                      <a:lnTo>
                        <a:pt x="791658" y="19809"/>
                      </a:lnTo>
                      <a:lnTo>
                        <a:pt x="791944" y="17276"/>
                      </a:lnTo>
                      <a:lnTo>
                        <a:pt x="792230" y="14912"/>
                      </a:lnTo>
                      <a:lnTo>
                        <a:pt x="792373" y="13794"/>
                      </a:lnTo>
                      <a:lnTo>
                        <a:pt x="792516" y="12719"/>
                      </a:lnTo>
                      <a:lnTo>
                        <a:pt x="792659" y="11686"/>
                      </a:lnTo>
                      <a:lnTo>
                        <a:pt x="792802" y="10697"/>
                      </a:lnTo>
                      <a:lnTo>
                        <a:pt x="792942" y="9751"/>
                      </a:lnTo>
                      <a:lnTo>
                        <a:pt x="793085" y="8848"/>
                      </a:lnTo>
                      <a:lnTo>
                        <a:pt x="793228" y="7988"/>
                      </a:lnTo>
                      <a:lnTo>
                        <a:pt x="793371" y="7172"/>
                      </a:lnTo>
                      <a:lnTo>
                        <a:pt x="793514" y="6399"/>
                      </a:lnTo>
                      <a:lnTo>
                        <a:pt x="793657" y="5671"/>
                      </a:lnTo>
                      <a:lnTo>
                        <a:pt x="793800" y="4985"/>
                      </a:lnTo>
                      <a:lnTo>
                        <a:pt x="793943" y="4344"/>
                      </a:lnTo>
                      <a:lnTo>
                        <a:pt x="794086" y="3747"/>
                      </a:lnTo>
                      <a:lnTo>
                        <a:pt x="794226" y="3193"/>
                      </a:lnTo>
                      <a:lnTo>
                        <a:pt x="794369" y="2684"/>
                      </a:lnTo>
                      <a:lnTo>
                        <a:pt x="794512" y="2219"/>
                      </a:lnTo>
                      <a:lnTo>
                        <a:pt x="794655" y="1797"/>
                      </a:lnTo>
                      <a:lnTo>
                        <a:pt x="794798" y="1420"/>
                      </a:lnTo>
                      <a:lnTo>
                        <a:pt x="794941" y="1087"/>
                      </a:lnTo>
                      <a:lnTo>
                        <a:pt x="795084" y="799"/>
                      </a:lnTo>
                      <a:lnTo>
                        <a:pt x="795227" y="555"/>
                      </a:lnTo>
                      <a:lnTo>
                        <a:pt x="795297" y="450"/>
                      </a:lnTo>
                      <a:lnTo>
                        <a:pt x="795370" y="355"/>
                      </a:lnTo>
                      <a:lnTo>
                        <a:pt x="795440" y="272"/>
                      </a:lnTo>
                      <a:lnTo>
                        <a:pt x="795509" y="200"/>
                      </a:lnTo>
                      <a:lnTo>
                        <a:pt x="795583" y="139"/>
                      </a:lnTo>
                      <a:lnTo>
                        <a:pt x="795652" y="89"/>
                      </a:lnTo>
                      <a:lnTo>
                        <a:pt x="795726" y="50"/>
                      </a:lnTo>
                      <a:lnTo>
                        <a:pt x="795796" y="22"/>
                      </a:lnTo>
                      <a:lnTo>
                        <a:pt x="795869" y="6"/>
                      </a:lnTo>
                      <a:lnTo>
                        <a:pt x="795939" y="0"/>
                      </a:lnTo>
                      <a:lnTo>
                        <a:pt x="796008" y="6"/>
                      </a:lnTo>
                      <a:lnTo>
                        <a:pt x="796082" y="22"/>
                      </a:lnTo>
                      <a:lnTo>
                        <a:pt x="796151" y="49"/>
                      </a:lnTo>
                      <a:lnTo>
                        <a:pt x="796221" y="87"/>
                      </a:lnTo>
                      <a:lnTo>
                        <a:pt x="796291" y="136"/>
                      </a:lnTo>
                      <a:lnTo>
                        <a:pt x="796364" y="196"/>
                      </a:lnTo>
                      <a:lnTo>
                        <a:pt x="796434" y="267"/>
                      </a:lnTo>
                      <a:lnTo>
                        <a:pt x="796503" y="349"/>
                      </a:lnTo>
                      <a:lnTo>
                        <a:pt x="796573" y="442"/>
                      </a:lnTo>
                      <a:lnTo>
                        <a:pt x="796646" y="545"/>
                      </a:lnTo>
                      <a:lnTo>
                        <a:pt x="796786" y="785"/>
                      </a:lnTo>
                      <a:lnTo>
                        <a:pt x="796929" y="1068"/>
                      </a:lnTo>
                      <a:lnTo>
                        <a:pt x="797068" y="1395"/>
                      </a:lnTo>
                      <a:lnTo>
                        <a:pt x="797211" y="1765"/>
                      </a:lnTo>
                      <a:lnTo>
                        <a:pt x="797351" y="2179"/>
                      </a:lnTo>
                      <a:lnTo>
                        <a:pt x="797494" y="2636"/>
                      </a:lnTo>
                      <a:lnTo>
                        <a:pt x="797633" y="3137"/>
                      </a:lnTo>
                      <a:lnTo>
                        <a:pt x="797776" y="3680"/>
                      </a:lnTo>
                      <a:lnTo>
                        <a:pt x="797919" y="4267"/>
                      </a:lnTo>
                      <a:lnTo>
                        <a:pt x="798059" y="4897"/>
                      </a:lnTo>
                      <a:lnTo>
                        <a:pt x="798202" y="5570"/>
                      </a:lnTo>
                      <a:lnTo>
                        <a:pt x="798341" y="6286"/>
                      </a:lnTo>
                      <a:lnTo>
                        <a:pt x="798484" y="7045"/>
                      </a:lnTo>
                      <a:lnTo>
                        <a:pt x="798623" y="7847"/>
                      </a:lnTo>
                      <a:lnTo>
                        <a:pt x="798767" y="8691"/>
                      </a:lnTo>
                      <a:lnTo>
                        <a:pt x="798906" y="9578"/>
                      </a:lnTo>
                      <a:lnTo>
                        <a:pt x="799049" y="10507"/>
                      </a:lnTo>
                      <a:lnTo>
                        <a:pt x="799331" y="12494"/>
                      </a:lnTo>
                      <a:lnTo>
                        <a:pt x="799614" y="14649"/>
                      </a:lnTo>
                      <a:lnTo>
                        <a:pt x="799896" y="16971"/>
                      </a:lnTo>
                      <a:lnTo>
                        <a:pt x="800179" y="19460"/>
                      </a:lnTo>
                      <a:lnTo>
                        <a:pt x="800461" y="22114"/>
                      </a:lnTo>
                      <a:lnTo>
                        <a:pt x="800744" y="24933"/>
                      </a:lnTo>
                      <a:lnTo>
                        <a:pt x="801030" y="27915"/>
                      </a:lnTo>
                      <a:lnTo>
                        <a:pt x="801312" y="31058"/>
                      </a:lnTo>
                      <a:lnTo>
                        <a:pt x="801594" y="34361"/>
                      </a:lnTo>
                      <a:lnTo>
                        <a:pt x="801877" y="37822"/>
                      </a:lnTo>
                      <a:lnTo>
                        <a:pt x="802159" y="41441"/>
                      </a:lnTo>
                      <a:lnTo>
                        <a:pt x="802442" y="45215"/>
                      </a:lnTo>
                      <a:lnTo>
                        <a:pt x="802724" y="49142"/>
                      </a:lnTo>
                      <a:lnTo>
                        <a:pt x="803007" y="53220"/>
                      </a:lnTo>
                      <a:lnTo>
                        <a:pt x="803289" y="57449"/>
                      </a:lnTo>
                      <a:lnTo>
                        <a:pt x="803572" y="61825"/>
                      </a:lnTo>
                      <a:lnTo>
                        <a:pt x="803854" y="66347"/>
                      </a:lnTo>
                      <a:lnTo>
                        <a:pt x="804136" y="71013"/>
                      </a:lnTo>
                      <a:lnTo>
                        <a:pt x="804419" y="75820"/>
                      </a:lnTo>
                      <a:lnTo>
                        <a:pt x="804701" y="80766"/>
                      </a:lnTo>
                      <a:lnTo>
                        <a:pt x="804987" y="85849"/>
                      </a:lnTo>
                      <a:lnTo>
                        <a:pt x="805270" y="91067"/>
                      </a:lnTo>
                      <a:lnTo>
                        <a:pt x="805552" y="96417"/>
                      </a:lnTo>
                      <a:lnTo>
                        <a:pt x="805835" y="101896"/>
                      </a:lnTo>
                      <a:lnTo>
                        <a:pt x="806117" y="107503"/>
                      </a:lnTo>
                      <a:lnTo>
                        <a:pt x="806399" y="113234"/>
                      </a:lnTo>
                      <a:lnTo>
                        <a:pt x="806682" y="119087"/>
                      </a:lnTo>
                      <a:lnTo>
                        <a:pt x="806964" y="125059"/>
                      </a:lnTo>
                      <a:lnTo>
                        <a:pt x="807247" y="131147"/>
                      </a:lnTo>
                      <a:lnTo>
                        <a:pt x="807529" y="137349"/>
                      </a:lnTo>
                      <a:lnTo>
                        <a:pt x="807812" y="143661"/>
                      </a:lnTo>
                      <a:lnTo>
                        <a:pt x="808094" y="150082"/>
                      </a:lnTo>
                      <a:lnTo>
                        <a:pt x="808380" y="156607"/>
                      </a:lnTo>
                      <a:lnTo>
                        <a:pt x="808663" y="163232"/>
                      </a:lnTo>
                      <a:lnTo>
                        <a:pt x="808945" y="169959"/>
                      </a:lnTo>
                      <a:lnTo>
                        <a:pt x="809227" y="176778"/>
                      </a:lnTo>
                      <a:lnTo>
                        <a:pt x="809510" y="183692"/>
                      </a:lnTo>
                      <a:lnTo>
                        <a:pt x="809792" y="190694"/>
                      </a:lnTo>
                      <a:lnTo>
                        <a:pt x="810075" y="197782"/>
                      </a:lnTo>
                      <a:lnTo>
                        <a:pt x="810640" y="212202"/>
                      </a:lnTo>
                      <a:lnTo>
                        <a:pt x="811204" y="226925"/>
                      </a:lnTo>
                      <a:lnTo>
                        <a:pt x="811769" y="241927"/>
                      </a:lnTo>
                      <a:lnTo>
                        <a:pt x="812338" y="257177"/>
                      </a:lnTo>
                      <a:lnTo>
                        <a:pt x="812903" y="272645"/>
                      </a:lnTo>
                      <a:lnTo>
                        <a:pt x="813468" y="288306"/>
                      </a:lnTo>
                      <a:lnTo>
                        <a:pt x="814032" y="304129"/>
                      </a:lnTo>
                      <a:lnTo>
                        <a:pt x="815162" y="336146"/>
                      </a:lnTo>
                      <a:lnTo>
                        <a:pt x="816296" y="368461"/>
                      </a:lnTo>
                      <a:lnTo>
                        <a:pt x="817425" y="400834"/>
                      </a:lnTo>
                      <a:lnTo>
                        <a:pt x="818555" y="433026"/>
                      </a:lnTo>
                      <a:lnTo>
                        <a:pt x="819688" y="464803"/>
                      </a:lnTo>
                      <a:lnTo>
                        <a:pt x="820253" y="480460"/>
                      </a:lnTo>
                      <a:lnTo>
                        <a:pt x="820818" y="495926"/>
                      </a:lnTo>
                      <a:lnTo>
                        <a:pt x="821383" y="511174"/>
                      </a:lnTo>
                      <a:lnTo>
                        <a:pt x="821948" y="526173"/>
                      </a:lnTo>
                      <a:lnTo>
                        <a:pt x="822516" y="540897"/>
                      </a:lnTo>
                      <a:lnTo>
                        <a:pt x="823081" y="555319"/>
                      </a:lnTo>
                      <a:lnTo>
                        <a:pt x="823364" y="562407"/>
                      </a:lnTo>
                      <a:lnTo>
                        <a:pt x="823646" y="569411"/>
                      </a:lnTo>
                      <a:lnTo>
                        <a:pt x="823929" y="576327"/>
                      </a:lnTo>
                      <a:lnTo>
                        <a:pt x="824211" y="583150"/>
                      </a:lnTo>
                      <a:lnTo>
                        <a:pt x="824493" y="589879"/>
                      </a:lnTo>
                      <a:lnTo>
                        <a:pt x="824776" y="596511"/>
                      </a:lnTo>
                      <a:lnTo>
                        <a:pt x="825058" y="603042"/>
                      </a:lnTo>
                      <a:lnTo>
                        <a:pt x="825341" y="609467"/>
                      </a:lnTo>
                      <a:lnTo>
                        <a:pt x="825623" y="615788"/>
                      </a:lnTo>
                      <a:lnTo>
                        <a:pt x="825909" y="621998"/>
                      </a:lnTo>
                      <a:lnTo>
                        <a:pt x="826192" y="628094"/>
                      </a:lnTo>
                      <a:lnTo>
                        <a:pt x="826474" y="634077"/>
                      </a:lnTo>
                      <a:lnTo>
                        <a:pt x="826756" y="639943"/>
                      </a:lnTo>
                      <a:lnTo>
                        <a:pt x="827039" y="645687"/>
                      </a:lnTo>
                      <a:lnTo>
                        <a:pt x="827321" y="651306"/>
                      </a:lnTo>
                      <a:lnTo>
                        <a:pt x="827604" y="656802"/>
                      </a:lnTo>
                      <a:lnTo>
                        <a:pt x="827886" y="662170"/>
                      </a:lnTo>
                      <a:lnTo>
                        <a:pt x="828169" y="667406"/>
                      </a:lnTo>
                      <a:lnTo>
                        <a:pt x="828451" y="672510"/>
                      </a:lnTo>
                      <a:lnTo>
                        <a:pt x="828733" y="677480"/>
                      </a:lnTo>
                      <a:lnTo>
                        <a:pt x="829016" y="682311"/>
                      </a:lnTo>
                      <a:lnTo>
                        <a:pt x="829298" y="687003"/>
                      </a:lnTo>
                      <a:lnTo>
                        <a:pt x="829581" y="691554"/>
                      </a:lnTo>
                      <a:lnTo>
                        <a:pt x="829867" y="695960"/>
                      </a:lnTo>
                      <a:lnTo>
                        <a:pt x="830149" y="700221"/>
                      </a:lnTo>
                      <a:lnTo>
                        <a:pt x="830432" y="704334"/>
                      </a:lnTo>
                      <a:lnTo>
                        <a:pt x="830714" y="708299"/>
                      </a:lnTo>
                      <a:lnTo>
                        <a:pt x="830997" y="712113"/>
                      </a:lnTo>
                      <a:lnTo>
                        <a:pt x="831279" y="715772"/>
                      </a:lnTo>
                      <a:lnTo>
                        <a:pt x="831561" y="719280"/>
                      </a:lnTo>
                      <a:lnTo>
                        <a:pt x="831844" y="722629"/>
                      </a:lnTo>
                      <a:lnTo>
                        <a:pt x="832126" y="725824"/>
                      </a:lnTo>
                      <a:lnTo>
                        <a:pt x="832409" y="728856"/>
                      </a:lnTo>
                      <a:lnTo>
                        <a:pt x="832691" y="731729"/>
                      </a:lnTo>
                      <a:lnTo>
                        <a:pt x="832974" y="734442"/>
                      </a:lnTo>
                      <a:lnTo>
                        <a:pt x="833256" y="736992"/>
                      </a:lnTo>
                      <a:lnTo>
                        <a:pt x="833538" y="739378"/>
                      </a:lnTo>
                      <a:lnTo>
                        <a:pt x="833821" y="741600"/>
                      </a:lnTo>
                      <a:lnTo>
                        <a:pt x="834103" y="743657"/>
                      </a:lnTo>
                      <a:lnTo>
                        <a:pt x="834389" y="745548"/>
                      </a:lnTo>
                      <a:lnTo>
                        <a:pt x="834672" y="747272"/>
                      </a:lnTo>
                      <a:lnTo>
                        <a:pt x="834954" y="748829"/>
                      </a:lnTo>
                      <a:lnTo>
                        <a:pt x="835237" y="750218"/>
                      </a:lnTo>
                      <a:lnTo>
                        <a:pt x="835519" y="751438"/>
                      </a:lnTo>
                      <a:lnTo>
                        <a:pt x="835802" y="752488"/>
                      </a:lnTo>
                      <a:lnTo>
                        <a:pt x="835941" y="752951"/>
                      </a:lnTo>
                      <a:lnTo>
                        <a:pt x="836084" y="753371"/>
                      </a:lnTo>
                      <a:lnTo>
                        <a:pt x="836223" y="753748"/>
                      </a:lnTo>
                      <a:lnTo>
                        <a:pt x="836366" y="754082"/>
                      </a:lnTo>
                      <a:lnTo>
                        <a:pt x="836506" y="754375"/>
                      </a:lnTo>
                      <a:lnTo>
                        <a:pt x="836649" y="754624"/>
                      </a:lnTo>
                      <a:lnTo>
                        <a:pt x="836788" y="754831"/>
                      </a:lnTo>
                      <a:lnTo>
                        <a:pt x="836862" y="754919"/>
                      </a:lnTo>
                      <a:lnTo>
                        <a:pt x="836931" y="754996"/>
                      </a:lnTo>
                      <a:lnTo>
                        <a:pt x="837001" y="755062"/>
                      </a:lnTo>
                      <a:lnTo>
                        <a:pt x="837071" y="755117"/>
                      </a:lnTo>
                      <a:lnTo>
                        <a:pt x="837144" y="755161"/>
                      </a:lnTo>
                      <a:lnTo>
                        <a:pt x="837214" y="755197"/>
                      </a:lnTo>
                      <a:lnTo>
                        <a:pt x="837283" y="755221"/>
                      </a:lnTo>
                      <a:lnTo>
                        <a:pt x="837353" y="755234"/>
                      </a:lnTo>
                      <a:lnTo>
                        <a:pt x="837426" y="755236"/>
                      </a:lnTo>
                      <a:lnTo>
                        <a:pt x="837496" y="755227"/>
                      </a:lnTo>
                      <a:lnTo>
                        <a:pt x="837566" y="755210"/>
                      </a:lnTo>
                      <a:lnTo>
                        <a:pt x="837636" y="755179"/>
                      </a:lnTo>
                      <a:lnTo>
                        <a:pt x="837709" y="755139"/>
                      </a:lnTo>
                      <a:lnTo>
                        <a:pt x="837779" y="755089"/>
                      </a:lnTo>
                      <a:lnTo>
                        <a:pt x="837848" y="755027"/>
                      </a:lnTo>
                      <a:lnTo>
                        <a:pt x="837918" y="754957"/>
                      </a:lnTo>
                      <a:lnTo>
                        <a:pt x="837991" y="754873"/>
                      </a:lnTo>
                      <a:lnTo>
                        <a:pt x="838061" y="754780"/>
                      </a:lnTo>
                      <a:lnTo>
                        <a:pt x="838204" y="754562"/>
                      </a:lnTo>
                      <a:lnTo>
                        <a:pt x="838343" y="754303"/>
                      </a:lnTo>
                      <a:lnTo>
                        <a:pt x="838626" y="753653"/>
                      </a:lnTo>
                      <a:lnTo>
                        <a:pt x="838908" y="752838"/>
                      </a:lnTo>
                      <a:lnTo>
                        <a:pt x="839191" y="751852"/>
                      </a:lnTo>
                      <a:lnTo>
                        <a:pt x="839473" y="750700"/>
                      </a:lnTo>
                      <a:lnTo>
                        <a:pt x="839756" y="749379"/>
                      </a:lnTo>
                      <a:lnTo>
                        <a:pt x="840038" y="747893"/>
                      </a:lnTo>
                      <a:lnTo>
                        <a:pt x="840320" y="746239"/>
                      </a:lnTo>
                      <a:lnTo>
                        <a:pt x="840603" y="744423"/>
                      </a:lnTo>
                      <a:lnTo>
                        <a:pt x="840885" y="742443"/>
                      </a:lnTo>
                      <a:lnTo>
                        <a:pt x="841171" y="740299"/>
                      </a:lnTo>
                      <a:lnTo>
                        <a:pt x="841454" y="737994"/>
                      </a:lnTo>
                      <a:lnTo>
                        <a:pt x="841736" y="735527"/>
                      </a:lnTo>
                      <a:lnTo>
                        <a:pt x="842019" y="732903"/>
                      </a:lnTo>
                      <a:lnTo>
                        <a:pt x="842301" y="730120"/>
                      </a:lnTo>
                      <a:lnTo>
                        <a:pt x="842584" y="727180"/>
                      </a:lnTo>
                      <a:lnTo>
                        <a:pt x="842866" y="724087"/>
                      </a:lnTo>
                      <a:lnTo>
                        <a:pt x="843148" y="720837"/>
                      </a:lnTo>
                      <a:lnTo>
                        <a:pt x="843431" y="717437"/>
                      </a:lnTo>
                      <a:lnTo>
                        <a:pt x="843713" y="713888"/>
                      </a:lnTo>
                      <a:lnTo>
                        <a:pt x="843996" y="710188"/>
                      </a:lnTo>
                      <a:lnTo>
                        <a:pt x="844278" y="706342"/>
                      </a:lnTo>
                      <a:lnTo>
                        <a:pt x="844561" y="702352"/>
                      </a:lnTo>
                      <a:lnTo>
                        <a:pt x="844843" y="698219"/>
                      </a:lnTo>
                      <a:lnTo>
                        <a:pt x="845125" y="693945"/>
                      </a:lnTo>
                      <a:lnTo>
                        <a:pt x="845408" y="689533"/>
                      </a:lnTo>
                      <a:lnTo>
                        <a:pt x="845690" y="684984"/>
                      </a:lnTo>
                      <a:lnTo>
                        <a:pt x="845973" y="680298"/>
                      </a:lnTo>
                      <a:lnTo>
                        <a:pt x="846255" y="675483"/>
                      </a:lnTo>
                      <a:lnTo>
                        <a:pt x="846538" y="670537"/>
                      </a:lnTo>
                      <a:lnTo>
                        <a:pt x="846820" y="665464"/>
                      </a:lnTo>
                      <a:lnTo>
                        <a:pt x="847102" y="660266"/>
                      </a:lnTo>
                      <a:lnTo>
                        <a:pt x="847385" y="654946"/>
                      </a:lnTo>
                      <a:lnTo>
                        <a:pt x="847667" y="649505"/>
                      </a:lnTo>
                      <a:lnTo>
                        <a:pt x="847950" y="643948"/>
                      </a:lnTo>
                      <a:lnTo>
                        <a:pt x="848236" y="638274"/>
                      </a:lnTo>
                      <a:lnTo>
                        <a:pt x="848518" y="632489"/>
                      </a:lnTo>
                      <a:lnTo>
                        <a:pt x="848801" y="626597"/>
                      </a:lnTo>
                      <a:lnTo>
                        <a:pt x="849083" y="620595"/>
                      </a:lnTo>
                      <a:lnTo>
                        <a:pt x="849366" y="614491"/>
                      </a:lnTo>
                      <a:lnTo>
                        <a:pt x="849648" y="608289"/>
                      </a:lnTo>
                      <a:lnTo>
                        <a:pt x="849930" y="601985"/>
                      </a:lnTo>
                      <a:lnTo>
                        <a:pt x="850213" y="595589"/>
                      </a:lnTo>
                      <a:lnTo>
                        <a:pt x="850495" y="589100"/>
                      </a:lnTo>
                      <a:lnTo>
                        <a:pt x="850778" y="582523"/>
                      </a:lnTo>
                      <a:lnTo>
                        <a:pt x="851060" y="575860"/>
                      </a:lnTo>
                      <a:lnTo>
                        <a:pt x="851343" y="569116"/>
                      </a:lnTo>
                      <a:lnTo>
                        <a:pt x="851907" y="555389"/>
                      </a:lnTo>
                      <a:lnTo>
                        <a:pt x="852472" y="541374"/>
                      </a:lnTo>
                      <a:lnTo>
                        <a:pt x="853037" y="527093"/>
                      </a:lnTo>
                      <a:lnTo>
                        <a:pt x="853602" y="512576"/>
                      </a:lnTo>
                      <a:lnTo>
                        <a:pt x="854167" y="497846"/>
                      </a:lnTo>
                      <a:lnTo>
                        <a:pt x="854732" y="482935"/>
                      </a:lnTo>
                      <a:lnTo>
                        <a:pt x="855861" y="452673"/>
                      </a:lnTo>
                      <a:lnTo>
                        <a:pt x="856995" y="422014"/>
                      </a:lnTo>
                      <a:lnTo>
                        <a:pt x="859254" y="360415"/>
                      </a:lnTo>
                      <a:lnTo>
                        <a:pt x="860384" y="329928"/>
                      </a:lnTo>
                      <a:lnTo>
                        <a:pt x="860949" y="314861"/>
                      </a:lnTo>
                      <a:lnTo>
                        <a:pt x="861514" y="299948"/>
                      </a:lnTo>
                      <a:lnTo>
                        <a:pt x="862079" y="285217"/>
                      </a:lnTo>
                      <a:lnTo>
                        <a:pt x="862643" y="270694"/>
                      </a:lnTo>
                      <a:lnTo>
                        <a:pt x="863212" y="256406"/>
                      </a:lnTo>
                      <a:lnTo>
                        <a:pt x="863777" y="242376"/>
                      </a:lnTo>
                      <a:lnTo>
                        <a:pt x="864342" y="228634"/>
                      </a:lnTo>
                      <a:lnTo>
                        <a:pt x="864907" y="215200"/>
                      </a:lnTo>
                      <a:lnTo>
                        <a:pt x="865189" y="208608"/>
                      </a:lnTo>
                      <a:lnTo>
                        <a:pt x="865471" y="202102"/>
                      </a:lnTo>
                      <a:lnTo>
                        <a:pt x="865754" y="195685"/>
                      </a:lnTo>
                      <a:lnTo>
                        <a:pt x="866036" y="189362"/>
                      </a:lnTo>
                      <a:lnTo>
                        <a:pt x="866319" y="183133"/>
                      </a:lnTo>
                      <a:lnTo>
                        <a:pt x="866601" y="177001"/>
                      </a:lnTo>
                      <a:lnTo>
                        <a:pt x="866884" y="170970"/>
                      </a:lnTo>
                      <a:lnTo>
                        <a:pt x="867166" y="165042"/>
                      </a:lnTo>
                      <a:lnTo>
                        <a:pt x="867448" y="159221"/>
                      </a:lnTo>
                      <a:lnTo>
                        <a:pt x="867731" y="153507"/>
                      </a:lnTo>
                      <a:lnTo>
                        <a:pt x="868013" y="147905"/>
                      </a:lnTo>
                      <a:lnTo>
                        <a:pt x="868296" y="142416"/>
                      </a:lnTo>
                      <a:lnTo>
                        <a:pt x="868589" y="136830"/>
                      </a:lnTo>
                      <a:lnTo>
                        <a:pt x="868886" y="131372"/>
                      </a:lnTo>
                      <a:lnTo>
                        <a:pt x="869180" y="126044"/>
                      </a:lnTo>
                      <a:lnTo>
                        <a:pt x="869473" y="120849"/>
                      </a:lnTo>
                      <a:lnTo>
                        <a:pt x="869766" y="115790"/>
                      </a:lnTo>
                      <a:lnTo>
                        <a:pt x="870060" y="110868"/>
                      </a:lnTo>
                      <a:lnTo>
                        <a:pt x="870353" y="106086"/>
                      </a:lnTo>
                      <a:lnTo>
                        <a:pt x="870647" y="101446"/>
                      </a:lnTo>
                      <a:lnTo>
                        <a:pt x="870940" y="96951"/>
                      </a:lnTo>
                      <a:lnTo>
                        <a:pt x="871237" y="92602"/>
                      </a:lnTo>
                      <a:lnTo>
                        <a:pt x="871531" y="88402"/>
                      </a:lnTo>
                      <a:lnTo>
                        <a:pt x="871824" y="84351"/>
                      </a:lnTo>
                      <a:lnTo>
                        <a:pt x="872118" y="80453"/>
                      </a:lnTo>
                      <a:lnTo>
                        <a:pt x="872411" y="76708"/>
                      </a:lnTo>
                      <a:lnTo>
                        <a:pt x="872704" y="73119"/>
                      </a:lnTo>
                      <a:lnTo>
                        <a:pt x="872998" y="69688"/>
                      </a:lnTo>
                      <a:lnTo>
                        <a:pt x="873291" y="66415"/>
                      </a:lnTo>
                      <a:lnTo>
                        <a:pt x="873585" y="63301"/>
                      </a:lnTo>
                      <a:lnTo>
                        <a:pt x="873882" y="60350"/>
                      </a:lnTo>
                      <a:lnTo>
                        <a:pt x="874175" y="57560"/>
                      </a:lnTo>
                      <a:lnTo>
                        <a:pt x="874469" y="54935"/>
                      </a:lnTo>
                      <a:lnTo>
                        <a:pt x="874762" y="52474"/>
                      </a:lnTo>
                      <a:lnTo>
                        <a:pt x="875056" y="50180"/>
                      </a:lnTo>
                      <a:lnTo>
                        <a:pt x="875349" y="48052"/>
                      </a:lnTo>
                      <a:lnTo>
                        <a:pt x="875643" y="46092"/>
                      </a:lnTo>
                      <a:lnTo>
                        <a:pt x="875936" y="44301"/>
                      </a:lnTo>
                      <a:lnTo>
                        <a:pt x="876233" y="42678"/>
                      </a:lnTo>
                      <a:lnTo>
                        <a:pt x="876526" y="41226"/>
                      </a:lnTo>
                      <a:lnTo>
                        <a:pt x="876820" y="39943"/>
                      </a:lnTo>
                      <a:lnTo>
                        <a:pt x="877113" y="38831"/>
                      </a:lnTo>
                      <a:lnTo>
                        <a:pt x="877407" y="37890"/>
                      </a:lnTo>
                      <a:lnTo>
                        <a:pt x="877700" y="37121"/>
                      </a:lnTo>
                      <a:lnTo>
                        <a:pt x="877847" y="36800"/>
                      </a:lnTo>
                      <a:lnTo>
                        <a:pt x="877994" y="36522"/>
                      </a:lnTo>
                      <a:lnTo>
                        <a:pt x="878140" y="36287"/>
                      </a:lnTo>
                      <a:lnTo>
                        <a:pt x="878214" y="36186"/>
                      </a:lnTo>
                      <a:lnTo>
                        <a:pt x="878287" y="36095"/>
                      </a:lnTo>
                      <a:lnTo>
                        <a:pt x="878360" y="36015"/>
                      </a:lnTo>
                      <a:lnTo>
                        <a:pt x="878434" y="35946"/>
                      </a:lnTo>
                      <a:lnTo>
                        <a:pt x="878511" y="35887"/>
                      </a:lnTo>
                      <a:lnTo>
                        <a:pt x="878584" y="35839"/>
                      </a:lnTo>
                      <a:lnTo>
                        <a:pt x="878658" y="35802"/>
                      </a:lnTo>
                      <a:lnTo>
                        <a:pt x="878731" y="35776"/>
                      </a:lnTo>
                      <a:lnTo>
                        <a:pt x="878804" y="35760"/>
                      </a:lnTo>
                      <a:lnTo>
                        <a:pt x="878878" y="35755"/>
                      </a:lnTo>
                      <a:lnTo>
                        <a:pt x="878951" y="35761"/>
                      </a:lnTo>
                      <a:lnTo>
                        <a:pt x="879024" y="35777"/>
                      </a:lnTo>
                      <a:lnTo>
                        <a:pt x="879098" y="35804"/>
                      </a:lnTo>
                      <a:lnTo>
                        <a:pt x="879171" y="35842"/>
                      </a:lnTo>
                      <a:lnTo>
                        <a:pt x="879244" y="35890"/>
                      </a:lnTo>
                      <a:lnTo>
                        <a:pt x="879318" y="35949"/>
                      </a:lnTo>
                      <a:lnTo>
                        <a:pt x="879391" y="36019"/>
                      </a:lnTo>
                      <a:lnTo>
                        <a:pt x="879464" y="36099"/>
                      </a:lnTo>
                      <a:lnTo>
                        <a:pt x="879538" y="36190"/>
                      </a:lnTo>
                      <a:lnTo>
                        <a:pt x="879611" y="36291"/>
                      </a:lnTo>
                      <a:lnTo>
                        <a:pt x="879758" y="36527"/>
                      </a:lnTo>
                      <a:lnTo>
                        <a:pt x="879905" y="36804"/>
                      </a:lnTo>
                      <a:lnTo>
                        <a:pt x="880051" y="37124"/>
                      </a:lnTo>
                      <a:lnTo>
                        <a:pt x="880345" y="37892"/>
                      </a:lnTo>
                      <a:lnTo>
                        <a:pt x="880638" y="38828"/>
                      </a:lnTo>
                      <a:lnTo>
                        <a:pt x="880932" y="39932"/>
                      </a:lnTo>
                      <a:lnTo>
                        <a:pt x="881229" y="41203"/>
                      </a:lnTo>
                      <a:lnTo>
                        <a:pt x="881522" y="42641"/>
                      </a:lnTo>
                      <a:lnTo>
                        <a:pt x="881816" y="44245"/>
                      </a:lnTo>
                      <a:lnTo>
                        <a:pt x="882109" y="46013"/>
                      </a:lnTo>
                      <a:lnTo>
                        <a:pt x="882402" y="47944"/>
                      </a:lnTo>
                      <a:lnTo>
                        <a:pt x="882696" y="50037"/>
                      </a:lnTo>
                      <a:lnTo>
                        <a:pt x="882989" y="52292"/>
                      </a:lnTo>
                      <a:lnTo>
                        <a:pt x="883286" y="54706"/>
                      </a:lnTo>
                      <a:lnTo>
                        <a:pt x="883580" y="57277"/>
                      </a:lnTo>
                      <a:lnTo>
                        <a:pt x="883873" y="60006"/>
                      </a:lnTo>
                      <a:lnTo>
                        <a:pt x="884167" y="62889"/>
                      </a:lnTo>
                      <a:lnTo>
                        <a:pt x="884460" y="65926"/>
                      </a:lnTo>
                      <a:lnTo>
                        <a:pt x="884754" y="69115"/>
                      </a:lnTo>
                      <a:lnTo>
                        <a:pt x="885047" y="72453"/>
                      </a:lnTo>
                      <a:lnTo>
                        <a:pt x="885340" y="75939"/>
                      </a:lnTo>
                      <a:lnTo>
                        <a:pt x="885634" y="79571"/>
                      </a:lnTo>
                      <a:lnTo>
                        <a:pt x="885931" y="83347"/>
                      </a:lnTo>
                      <a:lnTo>
                        <a:pt x="886224" y="87265"/>
                      </a:lnTo>
                      <a:lnTo>
                        <a:pt x="886518" y="91322"/>
                      </a:lnTo>
                      <a:lnTo>
                        <a:pt x="886811" y="95517"/>
                      </a:lnTo>
                      <a:lnTo>
                        <a:pt x="887105" y="99847"/>
                      </a:lnTo>
                      <a:lnTo>
                        <a:pt x="887398" y="104309"/>
                      </a:lnTo>
                      <a:lnTo>
                        <a:pt x="887692" y="108902"/>
                      </a:lnTo>
                      <a:lnTo>
                        <a:pt x="887985" y="113623"/>
                      </a:lnTo>
                      <a:lnTo>
                        <a:pt x="888282" y="118469"/>
                      </a:lnTo>
                      <a:lnTo>
                        <a:pt x="888576" y="123438"/>
                      </a:lnTo>
                      <a:lnTo>
                        <a:pt x="888869" y="128527"/>
                      </a:lnTo>
                      <a:lnTo>
                        <a:pt x="889162" y="133733"/>
                      </a:lnTo>
                      <a:lnTo>
                        <a:pt x="889456" y="139054"/>
                      </a:lnTo>
                      <a:lnTo>
                        <a:pt x="889749" y="144487"/>
                      </a:lnTo>
                      <a:lnTo>
                        <a:pt x="890043" y="150028"/>
                      </a:lnTo>
                      <a:lnTo>
                        <a:pt x="890340" y="155676"/>
                      </a:lnTo>
                      <a:lnTo>
                        <a:pt x="890633" y="161425"/>
                      </a:lnTo>
                      <a:lnTo>
                        <a:pt x="890927" y="167275"/>
                      </a:lnTo>
                      <a:lnTo>
                        <a:pt x="891220" y="173222"/>
                      </a:lnTo>
                      <a:lnTo>
                        <a:pt x="891514" y="179262"/>
                      </a:lnTo>
                      <a:lnTo>
                        <a:pt x="891807" y="185394"/>
                      </a:lnTo>
                      <a:lnTo>
                        <a:pt x="892394" y="197914"/>
                      </a:lnTo>
                      <a:lnTo>
                        <a:pt x="892984" y="210757"/>
                      </a:lnTo>
                      <a:lnTo>
                        <a:pt x="893571" y="223898"/>
                      </a:lnTo>
                      <a:lnTo>
                        <a:pt x="894158" y="237309"/>
                      </a:lnTo>
                      <a:lnTo>
                        <a:pt x="894745" y="250961"/>
                      </a:lnTo>
                      <a:lnTo>
                        <a:pt x="895336" y="264826"/>
                      </a:lnTo>
                      <a:lnTo>
                        <a:pt x="895922" y="278878"/>
                      </a:lnTo>
                      <a:lnTo>
                        <a:pt x="896509" y="293087"/>
                      </a:lnTo>
                      <a:lnTo>
                        <a:pt x="897687" y="321861"/>
                      </a:lnTo>
                      <a:lnTo>
                        <a:pt x="898860" y="350914"/>
                      </a:lnTo>
                      <a:lnTo>
                        <a:pt x="900034" y="380014"/>
                      </a:lnTo>
                      <a:lnTo>
                        <a:pt x="901212" y="408931"/>
                      </a:lnTo>
                      <a:lnTo>
                        <a:pt x="902389" y="437436"/>
                      </a:lnTo>
                      <a:lnTo>
                        <a:pt x="902976" y="451464"/>
                      </a:lnTo>
                      <a:lnTo>
                        <a:pt x="903563" y="465305"/>
                      </a:lnTo>
                      <a:lnTo>
                        <a:pt x="904150" y="478932"/>
                      </a:lnTo>
                      <a:lnTo>
                        <a:pt x="904740" y="492319"/>
                      </a:lnTo>
                      <a:lnTo>
                        <a:pt x="905327" y="505440"/>
                      </a:lnTo>
                      <a:lnTo>
                        <a:pt x="905914" y="518270"/>
                      </a:lnTo>
                      <a:lnTo>
                        <a:pt x="906457" y="529841"/>
                      </a:lnTo>
                      <a:lnTo>
                        <a:pt x="907000" y="541126"/>
                      </a:lnTo>
                      <a:lnTo>
                        <a:pt x="907542" y="552102"/>
                      </a:lnTo>
                      <a:lnTo>
                        <a:pt x="907814" y="557470"/>
                      </a:lnTo>
                      <a:lnTo>
                        <a:pt x="908085" y="562754"/>
                      </a:lnTo>
                      <a:lnTo>
                        <a:pt x="908357" y="567955"/>
                      </a:lnTo>
                      <a:lnTo>
                        <a:pt x="908628" y="573068"/>
                      </a:lnTo>
                      <a:lnTo>
                        <a:pt x="908900" y="578090"/>
                      </a:lnTo>
                      <a:lnTo>
                        <a:pt x="909171" y="583023"/>
                      </a:lnTo>
                      <a:lnTo>
                        <a:pt x="909442" y="587862"/>
                      </a:lnTo>
                      <a:lnTo>
                        <a:pt x="909714" y="592607"/>
                      </a:lnTo>
                      <a:lnTo>
                        <a:pt x="909985" y="597253"/>
                      </a:lnTo>
                      <a:lnTo>
                        <a:pt x="910257" y="601802"/>
                      </a:lnTo>
                      <a:lnTo>
                        <a:pt x="910528" y="606250"/>
                      </a:lnTo>
                      <a:lnTo>
                        <a:pt x="910800" y="610596"/>
                      </a:lnTo>
                      <a:lnTo>
                        <a:pt x="911071" y="614839"/>
                      </a:lnTo>
                      <a:lnTo>
                        <a:pt x="911342" y="618974"/>
                      </a:lnTo>
                      <a:lnTo>
                        <a:pt x="911614" y="623004"/>
                      </a:lnTo>
                      <a:lnTo>
                        <a:pt x="911885" y="626925"/>
                      </a:lnTo>
                      <a:lnTo>
                        <a:pt x="912157" y="630737"/>
                      </a:lnTo>
                      <a:lnTo>
                        <a:pt x="912428" y="634436"/>
                      </a:lnTo>
                      <a:lnTo>
                        <a:pt x="912700" y="638023"/>
                      </a:lnTo>
                      <a:lnTo>
                        <a:pt x="912971" y="641495"/>
                      </a:lnTo>
                      <a:lnTo>
                        <a:pt x="913242" y="644853"/>
                      </a:lnTo>
                      <a:lnTo>
                        <a:pt x="913514" y="648092"/>
                      </a:lnTo>
                      <a:lnTo>
                        <a:pt x="913785" y="651216"/>
                      </a:lnTo>
                      <a:lnTo>
                        <a:pt x="914057" y="654220"/>
                      </a:lnTo>
                      <a:lnTo>
                        <a:pt x="914328" y="657102"/>
                      </a:lnTo>
                      <a:lnTo>
                        <a:pt x="914600" y="659865"/>
                      </a:lnTo>
                      <a:lnTo>
                        <a:pt x="914871" y="662505"/>
                      </a:lnTo>
                      <a:lnTo>
                        <a:pt x="915142" y="665024"/>
                      </a:lnTo>
                      <a:lnTo>
                        <a:pt x="915414" y="667417"/>
                      </a:lnTo>
                      <a:lnTo>
                        <a:pt x="915685" y="669688"/>
                      </a:lnTo>
                      <a:lnTo>
                        <a:pt x="915957" y="671832"/>
                      </a:lnTo>
                      <a:lnTo>
                        <a:pt x="916228" y="673851"/>
                      </a:lnTo>
                      <a:lnTo>
                        <a:pt x="916499" y="675743"/>
                      </a:lnTo>
                      <a:lnTo>
                        <a:pt x="916771" y="677506"/>
                      </a:lnTo>
                      <a:lnTo>
                        <a:pt x="917042" y="679144"/>
                      </a:lnTo>
                      <a:lnTo>
                        <a:pt x="917314" y="680653"/>
                      </a:lnTo>
                      <a:lnTo>
                        <a:pt x="917585" y="682033"/>
                      </a:lnTo>
                      <a:lnTo>
                        <a:pt x="917857" y="683286"/>
                      </a:lnTo>
                      <a:lnTo>
                        <a:pt x="918128" y="684407"/>
                      </a:lnTo>
                      <a:lnTo>
                        <a:pt x="918399" y="685400"/>
                      </a:lnTo>
                      <a:lnTo>
                        <a:pt x="918671" y="686265"/>
                      </a:lnTo>
                      <a:lnTo>
                        <a:pt x="918942" y="686999"/>
                      </a:lnTo>
                      <a:lnTo>
                        <a:pt x="919214" y="687602"/>
                      </a:lnTo>
                      <a:lnTo>
                        <a:pt x="919349" y="687855"/>
                      </a:lnTo>
                      <a:lnTo>
                        <a:pt x="919485" y="688077"/>
                      </a:lnTo>
                      <a:lnTo>
                        <a:pt x="919621" y="688267"/>
                      </a:lnTo>
                      <a:lnTo>
                        <a:pt x="919687" y="688348"/>
                      </a:lnTo>
                      <a:lnTo>
                        <a:pt x="919757" y="688421"/>
                      </a:lnTo>
                      <a:lnTo>
                        <a:pt x="919823" y="688487"/>
                      </a:lnTo>
                      <a:lnTo>
                        <a:pt x="919892" y="688546"/>
                      </a:lnTo>
                      <a:lnTo>
                        <a:pt x="919958" y="688595"/>
                      </a:lnTo>
                      <a:lnTo>
                        <a:pt x="920028" y="688637"/>
                      </a:lnTo>
                      <a:lnTo>
                        <a:pt x="920094" y="688670"/>
                      </a:lnTo>
                      <a:lnTo>
                        <a:pt x="920164" y="688696"/>
                      </a:lnTo>
                      <a:lnTo>
                        <a:pt x="920230" y="688714"/>
                      </a:lnTo>
                      <a:lnTo>
                        <a:pt x="920299" y="688723"/>
                      </a:lnTo>
                      <a:lnTo>
                        <a:pt x="920365" y="688725"/>
                      </a:lnTo>
                      <a:lnTo>
                        <a:pt x="920435" y="688716"/>
                      </a:lnTo>
                      <a:lnTo>
                        <a:pt x="920501" y="688703"/>
                      </a:lnTo>
                      <a:lnTo>
                        <a:pt x="920571" y="688679"/>
                      </a:lnTo>
                      <a:lnTo>
                        <a:pt x="920637" y="688648"/>
                      </a:lnTo>
                      <a:lnTo>
                        <a:pt x="920707" y="688608"/>
                      </a:lnTo>
                      <a:lnTo>
                        <a:pt x="920773" y="688562"/>
                      </a:lnTo>
                      <a:lnTo>
                        <a:pt x="920842" y="688507"/>
                      </a:lnTo>
                      <a:lnTo>
                        <a:pt x="920908" y="688443"/>
                      </a:lnTo>
                      <a:lnTo>
                        <a:pt x="920978" y="688372"/>
                      </a:lnTo>
                      <a:lnTo>
                        <a:pt x="921044" y="688293"/>
                      </a:lnTo>
                      <a:lnTo>
                        <a:pt x="921114" y="688205"/>
                      </a:lnTo>
                      <a:lnTo>
                        <a:pt x="921249" y="688007"/>
                      </a:lnTo>
                      <a:lnTo>
                        <a:pt x="921385" y="687776"/>
                      </a:lnTo>
                      <a:lnTo>
                        <a:pt x="921657" y="687219"/>
                      </a:lnTo>
                      <a:lnTo>
                        <a:pt x="921928" y="686534"/>
                      </a:lnTo>
                      <a:lnTo>
                        <a:pt x="922199" y="685721"/>
                      </a:lnTo>
                      <a:lnTo>
                        <a:pt x="922471" y="684783"/>
                      </a:lnTo>
                      <a:lnTo>
                        <a:pt x="922742" y="683720"/>
                      </a:lnTo>
                      <a:lnTo>
                        <a:pt x="923014" y="682533"/>
                      </a:lnTo>
                      <a:lnTo>
                        <a:pt x="923285" y="681219"/>
                      </a:lnTo>
                      <a:lnTo>
                        <a:pt x="923557" y="679783"/>
                      </a:lnTo>
                      <a:lnTo>
                        <a:pt x="923828" y="678226"/>
                      </a:lnTo>
                      <a:lnTo>
                        <a:pt x="924099" y="676546"/>
                      </a:lnTo>
                      <a:lnTo>
                        <a:pt x="924371" y="674745"/>
                      </a:lnTo>
                      <a:lnTo>
                        <a:pt x="924642" y="672825"/>
                      </a:lnTo>
                      <a:lnTo>
                        <a:pt x="924914" y="670786"/>
                      </a:lnTo>
                      <a:lnTo>
                        <a:pt x="925185" y="668628"/>
                      </a:lnTo>
                      <a:lnTo>
                        <a:pt x="925457" y="666356"/>
                      </a:lnTo>
                      <a:lnTo>
                        <a:pt x="925728" y="663969"/>
                      </a:lnTo>
                      <a:lnTo>
                        <a:pt x="925999" y="661468"/>
                      </a:lnTo>
                      <a:lnTo>
                        <a:pt x="926271" y="658852"/>
                      </a:lnTo>
                      <a:lnTo>
                        <a:pt x="926542" y="656126"/>
                      </a:lnTo>
                      <a:lnTo>
                        <a:pt x="926814" y="653290"/>
                      </a:lnTo>
                      <a:lnTo>
                        <a:pt x="927085" y="650346"/>
                      </a:lnTo>
                      <a:lnTo>
                        <a:pt x="927357" y="647297"/>
                      </a:lnTo>
                      <a:lnTo>
                        <a:pt x="927628" y="644139"/>
                      </a:lnTo>
                      <a:lnTo>
                        <a:pt x="927899" y="640878"/>
                      </a:lnTo>
                      <a:lnTo>
                        <a:pt x="928171" y="637516"/>
                      </a:lnTo>
                      <a:lnTo>
                        <a:pt x="928442" y="634053"/>
                      </a:lnTo>
                      <a:lnTo>
                        <a:pt x="928714" y="630490"/>
                      </a:lnTo>
                      <a:lnTo>
                        <a:pt x="928985" y="626831"/>
                      </a:lnTo>
                      <a:lnTo>
                        <a:pt x="929256" y="623076"/>
                      </a:lnTo>
                      <a:lnTo>
                        <a:pt x="929528" y="619225"/>
                      </a:lnTo>
                      <a:lnTo>
                        <a:pt x="929799" y="615286"/>
                      </a:lnTo>
                      <a:lnTo>
                        <a:pt x="930071" y="611255"/>
                      </a:lnTo>
                      <a:lnTo>
                        <a:pt x="930342" y="607135"/>
                      </a:lnTo>
                      <a:lnTo>
                        <a:pt x="930614" y="602930"/>
                      </a:lnTo>
                      <a:lnTo>
                        <a:pt x="930885" y="598640"/>
                      </a:lnTo>
                      <a:lnTo>
                        <a:pt x="931156" y="594270"/>
                      </a:lnTo>
                      <a:lnTo>
                        <a:pt x="931428" y="589817"/>
                      </a:lnTo>
                      <a:lnTo>
                        <a:pt x="931971" y="580680"/>
                      </a:lnTo>
                      <a:lnTo>
                        <a:pt x="932514" y="571247"/>
                      </a:lnTo>
                      <a:lnTo>
                        <a:pt x="933056" y="561537"/>
                      </a:lnTo>
                      <a:lnTo>
                        <a:pt x="933599" y="551565"/>
                      </a:lnTo>
                      <a:lnTo>
                        <a:pt x="934142" y="541350"/>
                      </a:lnTo>
                      <a:lnTo>
                        <a:pt x="934685" y="530911"/>
                      </a:lnTo>
                      <a:lnTo>
                        <a:pt x="935228" y="520267"/>
                      </a:lnTo>
                      <a:lnTo>
                        <a:pt x="935771" y="509437"/>
                      </a:lnTo>
                      <a:lnTo>
                        <a:pt x="936314" y="498436"/>
                      </a:lnTo>
                      <a:lnTo>
                        <a:pt x="937399" y="476015"/>
                      </a:lnTo>
                      <a:lnTo>
                        <a:pt x="938485" y="453157"/>
                      </a:lnTo>
                      <a:lnTo>
                        <a:pt x="940656" y="406775"/>
                      </a:lnTo>
                      <a:lnTo>
                        <a:pt x="941878" y="380679"/>
                      </a:lnTo>
                      <a:lnTo>
                        <a:pt x="943096" y="354860"/>
                      </a:lnTo>
                      <a:lnTo>
                        <a:pt x="944317" y="329536"/>
                      </a:lnTo>
                      <a:lnTo>
                        <a:pt x="944929" y="317127"/>
                      </a:lnTo>
                      <a:lnTo>
                        <a:pt x="945538" y="304919"/>
                      </a:lnTo>
                      <a:lnTo>
                        <a:pt x="946151" y="292939"/>
                      </a:lnTo>
                      <a:lnTo>
                        <a:pt x="946760" y="281214"/>
                      </a:lnTo>
                      <a:lnTo>
                        <a:pt x="947372" y="269762"/>
                      </a:lnTo>
                      <a:lnTo>
                        <a:pt x="947981" y="258612"/>
                      </a:lnTo>
                      <a:lnTo>
                        <a:pt x="948594" y="247786"/>
                      </a:lnTo>
                      <a:lnTo>
                        <a:pt x="949203" y="237300"/>
                      </a:lnTo>
                      <a:lnTo>
                        <a:pt x="949507" y="232192"/>
                      </a:lnTo>
                      <a:lnTo>
                        <a:pt x="949815" y="227179"/>
                      </a:lnTo>
                      <a:lnTo>
                        <a:pt x="950120" y="222262"/>
                      </a:lnTo>
                      <a:lnTo>
                        <a:pt x="950424" y="217444"/>
                      </a:lnTo>
                      <a:lnTo>
                        <a:pt x="950728" y="212726"/>
                      </a:lnTo>
                      <a:lnTo>
                        <a:pt x="951037" y="208111"/>
                      </a:lnTo>
                      <a:lnTo>
                        <a:pt x="951341" y="203601"/>
                      </a:lnTo>
                      <a:lnTo>
                        <a:pt x="951645" y="199197"/>
                      </a:lnTo>
                      <a:lnTo>
                        <a:pt x="951950" y="194906"/>
                      </a:lnTo>
                      <a:lnTo>
                        <a:pt x="952254" y="190725"/>
                      </a:lnTo>
                      <a:lnTo>
                        <a:pt x="952562" y="186658"/>
                      </a:lnTo>
                      <a:lnTo>
                        <a:pt x="952867" y="182706"/>
                      </a:lnTo>
                      <a:lnTo>
                        <a:pt x="953171" y="178870"/>
                      </a:lnTo>
                      <a:lnTo>
                        <a:pt x="953479" y="175153"/>
                      </a:lnTo>
                      <a:lnTo>
                        <a:pt x="953784" y="171558"/>
                      </a:lnTo>
                      <a:lnTo>
                        <a:pt x="954088" y="168085"/>
                      </a:lnTo>
                      <a:lnTo>
                        <a:pt x="954393" y="164734"/>
                      </a:lnTo>
                      <a:lnTo>
                        <a:pt x="954697" y="161510"/>
                      </a:lnTo>
                      <a:lnTo>
                        <a:pt x="955005" y="158412"/>
                      </a:lnTo>
                      <a:lnTo>
                        <a:pt x="955310" y="155442"/>
                      </a:lnTo>
                      <a:lnTo>
                        <a:pt x="955614" y="152602"/>
                      </a:lnTo>
                      <a:lnTo>
                        <a:pt x="955919" y="149892"/>
                      </a:lnTo>
                      <a:lnTo>
                        <a:pt x="956227" y="147313"/>
                      </a:lnTo>
                      <a:lnTo>
                        <a:pt x="956531" y="144867"/>
                      </a:lnTo>
                      <a:lnTo>
                        <a:pt x="956836" y="142554"/>
                      </a:lnTo>
                      <a:lnTo>
                        <a:pt x="957140" y="140376"/>
                      </a:lnTo>
                      <a:lnTo>
                        <a:pt x="957448" y="138332"/>
                      </a:lnTo>
                      <a:lnTo>
                        <a:pt x="957753" y="136425"/>
                      </a:lnTo>
                      <a:lnTo>
                        <a:pt x="958057" y="134654"/>
                      </a:lnTo>
                      <a:lnTo>
                        <a:pt x="958361" y="133020"/>
                      </a:lnTo>
                      <a:lnTo>
                        <a:pt x="958670" y="131524"/>
                      </a:lnTo>
                      <a:lnTo>
                        <a:pt x="958974" y="130165"/>
                      </a:lnTo>
                      <a:lnTo>
                        <a:pt x="959278" y="128945"/>
                      </a:lnTo>
                      <a:lnTo>
                        <a:pt x="959583" y="127864"/>
                      </a:lnTo>
                      <a:lnTo>
                        <a:pt x="959887" y="126921"/>
                      </a:lnTo>
                      <a:lnTo>
                        <a:pt x="960195" y="126118"/>
                      </a:lnTo>
                      <a:lnTo>
                        <a:pt x="960500" y="125453"/>
                      </a:lnTo>
                      <a:lnTo>
                        <a:pt x="960650" y="125173"/>
                      </a:lnTo>
                      <a:lnTo>
                        <a:pt x="960804" y="124927"/>
                      </a:lnTo>
                      <a:lnTo>
                        <a:pt x="960958" y="124716"/>
                      </a:lnTo>
                      <a:lnTo>
                        <a:pt x="961035" y="124624"/>
                      </a:lnTo>
                      <a:lnTo>
                        <a:pt x="961109" y="124540"/>
                      </a:lnTo>
                      <a:lnTo>
                        <a:pt x="961186" y="124465"/>
                      </a:lnTo>
                      <a:lnTo>
                        <a:pt x="961263" y="124398"/>
                      </a:lnTo>
                      <a:lnTo>
                        <a:pt x="961340" y="124341"/>
                      </a:lnTo>
                      <a:lnTo>
                        <a:pt x="961417" y="124291"/>
                      </a:lnTo>
                      <a:lnTo>
                        <a:pt x="961490" y="124251"/>
                      </a:lnTo>
                      <a:lnTo>
                        <a:pt x="961567" y="124219"/>
                      </a:lnTo>
                      <a:lnTo>
                        <a:pt x="961644" y="124196"/>
                      </a:lnTo>
                      <a:lnTo>
                        <a:pt x="961721" y="124181"/>
                      </a:lnTo>
                      <a:lnTo>
                        <a:pt x="961798" y="124175"/>
                      </a:lnTo>
                      <a:lnTo>
                        <a:pt x="961872" y="124178"/>
                      </a:lnTo>
                      <a:lnTo>
                        <a:pt x="961949" y="124189"/>
                      </a:lnTo>
                      <a:lnTo>
                        <a:pt x="962026" y="124209"/>
                      </a:lnTo>
                      <a:lnTo>
                        <a:pt x="962103" y="124238"/>
                      </a:lnTo>
                      <a:lnTo>
                        <a:pt x="962180" y="124275"/>
                      </a:lnTo>
                      <a:lnTo>
                        <a:pt x="962257" y="124321"/>
                      </a:lnTo>
                      <a:lnTo>
                        <a:pt x="962330" y="124375"/>
                      </a:lnTo>
                      <a:lnTo>
                        <a:pt x="962407" y="124438"/>
                      </a:lnTo>
                      <a:lnTo>
                        <a:pt x="962484" y="124509"/>
                      </a:lnTo>
                      <a:lnTo>
                        <a:pt x="962561" y="124589"/>
                      </a:lnTo>
                      <a:lnTo>
                        <a:pt x="962638" y="124678"/>
                      </a:lnTo>
                      <a:lnTo>
                        <a:pt x="962789" y="124880"/>
                      </a:lnTo>
                      <a:lnTo>
                        <a:pt x="962943" y="125117"/>
                      </a:lnTo>
                      <a:lnTo>
                        <a:pt x="963247" y="125692"/>
                      </a:lnTo>
                      <a:lnTo>
                        <a:pt x="963551" y="126403"/>
                      </a:lnTo>
                      <a:lnTo>
                        <a:pt x="963856" y="127247"/>
                      </a:lnTo>
                      <a:lnTo>
                        <a:pt x="964164" y="128226"/>
                      </a:lnTo>
                      <a:lnTo>
                        <a:pt x="964468" y="129337"/>
                      </a:lnTo>
                      <a:lnTo>
                        <a:pt x="964773" y="130580"/>
                      </a:lnTo>
                      <a:lnTo>
                        <a:pt x="965077" y="131954"/>
                      </a:lnTo>
                      <a:lnTo>
                        <a:pt x="965385" y="133457"/>
                      </a:lnTo>
                      <a:lnTo>
                        <a:pt x="965690" y="135089"/>
                      </a:lnTo>
                      <a:lnTo>
                        <a:pt x="965994" y="136847"/>
                      </a:lnTo>
                      <a:lnTo>
                        <a:pt x="966299" y="138732"/>
                      </a:lnTo>
                      <a:lnTo>
                        <a:pt x="966607" y="140741"/>
                      </a:lnTo>
                      <a:lnTo>
                        <a:pt x="966911" y="142872"/>
                      </a:lnTo>
                      <a:lnTo>
                        <a:pt x="967216" y="145126"/>
                      </a:lnTo>
                      <a:lnTo>
                        <a:pt x="967520" y="147499"/>
                      </a:lnTo>
                      <a:lnTo>
                        <a:pt x="967825" y="149990"/>
                      </a:lnTo>
                      <a:lnTo>
                        <a:pt x="968133" y="152597"/>
                      </a:lnTo>
                      <a:lnTo>
                        <a:pt x="968437" y="155321"/>
                      </a:lnTo>
                      <a:lnTo>
                        <a:pt x="968742" y="158157"/>
                      </a:lnTo>
                      <a:lnTo>
                        <a:pt x="969046" y="161103"/>
                      </a:lnTo>
                      <a:lnTo>
                        <a:pt x="969354" y="164159"/>
                      </a:lnTo>
                      <a:lnTo>
                        <a:pt x="969659" y="167323"/>
                      </a:lnTo>
                      <a:lnTo>
                        <a:pt x="969963" y="170591"/>
                      </a:lnTo>
                      <a:lnTo>
                        <a:pt x="970268" y="173962"/>
                      </a:lnTo>
                      <a:lnTo>
                        <a:pt x="970576" y="177434"/>
                      </a:lnTo>
                      <a:lnTo>
                        <a:pt x="970880" y="181006"/>
                      </a:lnTo>
                      <a:lnTo>
                        <a:pt x="971185" y="184674"/>
                      </a:lnTo>
                      <a:lnTo>
                        <a:pt x="971489" y="188437"/>
                      </a:lnTo>
                      <a:lnTo>
                        <a:pt x="971797" y="192290"/>
                      </a:lnTo>
                      <a:lnTo>
                        <a:pt x="972406" y="200268"/>
                      </a:lnTo>
                      <a:lnTo>
                        <a:pt x="973018" y="208582"/>
                      </a:lnTo>
                      <a:lnTo>
                        <a:pt x="973627" y="217215"/>
                      </a:lnTo>
                      <a:lnTo>
                        <a:pt x="974240" y="226148"/>
                      </a:lnTo>
                      <a:lnTo>
                        <a:pt x="974849" y="235358"/>
                      </a:lnTo>
                      <a:lnTo>
                        <a:pt x="975461" y="244824"/>
                      </a:lnTo>
                      <a:lnTo>
                        <a:pt x="976070" y="254526"/>
                      </a:lnTo>
                      <a:lnTo>
                        <a:pt x="976679" y="264438"/>
                      </a:lnTo>
                      <a:lnTo>
                        <a:pt x="977292" y="274540"/>
                      </a:lnTo>
                      <a:lnTo>
                        <a:pt x="978513" y="295218"/>
                      </a:lnTo>
                      <a:lnTo>
                        <a:pt x="979734" y="316378"/>
                      </a:lnTo>
                      <a:lnTo>
                        <a:pt x="981814" y="352984"/>
                      </a:lnTo>
                      <a:lnTo>
                        <a:pt x="983894" y="389513"/>
                      </a:lnTo>
                      <a:lnTo>
                        <a:pt x="984932" y="407464"/>
                      </a:lnTo>
                      <a:lnTo>
                        <a:pt x="985974" y="425061"/>
                      </a:lnTo>
                      <a:lnTo>
                        <a:pt x="987015" y="442196"/>
                      </a:lnTo>
                      <a:lnTo>
                        <a:pt x="987532" y="450559"/>
                      </a:lnTo>
                      <a:lnTo>
                        <a:pt x="988053" y="458770"/>
                      </a:lnTo>
                      <a:lnTo>
                        <a:pt x="988574" y="466815"/>
                      </a:lnTo>
                      <a:lnTo>
                        <a:pt x="989095" y="474685"/>
                      </a:lnTo>
                      <a:lnTo>
                        <a:pt x="989612" y="482365"/>
                      </a:lnTo>
                      <a:lnTo>
                        <a:pt x="990133" y="489849"/>
                      </a:lnTo>
                      <a:lnTo>
                        <a:pt x="990654" y="497122"/>
                      </a:lnTo>
                      <a:lnTo>
                        <a:pt x="991175" y="504174"/>
                      </a:lnTo>
                      <a:lnTo>
                        <a:pt x="991692" y="510998"/>
                      </a:lnTo>
                      <a:lnTo>
                        <a:pt x="992213" y="517583"/>
                      </a:lnTo>
                      <a:lnTo>
                        <a:pt x="992734" y="523923"/>
                      </a:lnTo>
                      <a:lnTo>
                        <a:pt x="993254" y="530004"/>
                      </a:lnTo>
                      <a:lnTo>
                        <a:pt x="993772" y="535821"/>
                      </a:lnTo>
                      <a:lnTo>
                        <a:pt x="994292" y="541368"/>
                      </a:lnTo>
                      <a:lnTo>
                        <a:pt x="994813" y="546637"/>
                      </a:lnTo>
                      <a:lnTo>
                        <a:pt x="995334" y="551617"/>
                      </a:lnTo>
                      <a:lnTo>
                        <a:pt x="995855" y="556310"/>
                      </a:lnTo>
                      <a:lnTo>
                        <a:pt x="996372" y="560702"/>
                      </a:lnTo>
                      <a:lnTo>
                        <a:pt x="996893" y="564793"/>
                      </a:lnTo>
                      <a:lnTo>
                        <a:pt x="997414" y="568578"/>
                      </a:lnTo>
                      <a:lnTo>
                        <a:pt x="997674" y="570355"/>
                      </a:lnTo>
                      <a:lnTo>
                        <a:pt x="997935" y="572053"/>
                      </a:lnTo>
                      <a:lnTo>
                        <a:pt x="998195" y="573671"/>
                      </a:lnTo>
                      <a:lnTo>
                        <a:pt x="998452" y="575210"/>
                      </a:lnTo>
                      <a:lnTo>
                        <a:pt x="998712" y="576672"/>
                      </a:lnTo>
                      <a:lnTo>
                        <a:pt x="998973" y="578053"/>
                      </a:lnTo>
                      <a:lnTo>
                        <a:pt x="999233" y="579354"/>
                      </a:lnTo>
                      <a:lnTo>
                        <a:pt x="999493" y="580574"/>
                      </a:lnTo>
                      <a:lnTo>
                        <a:pt x="999754" y="581715"/>
                      </a:lnTo>
                      <a:lnTo>
                        <a:pt x="1000014" y="582774"/>
                      </a:lnTo>
                      <a:lnTo>
                        <a:pt x="1000271" y="583751"/>
                      </a:lnTo>
                      <a:lnTo>
                        <a:pt x="1000531" y="584650"/>
                      </a:lnTo>
                      <a:lnTo>
                        <a:pt x="1000792" y="585464"/>
                      </a:lnTo>
                      <a:lnTo>
                        <a:pt x="1001052" y="586200"/>
                      </a:lnTo>
                      <a:lnTo>
                        <a:pt x="1001313" y="586854"/>
                      </a:lnTo>
                      <a:lnTo>
                        <a:pt x="1001573" y="587424"/>
                      </a:lnTo>
                      <a:lnTo>
                        <a:pt x="1001834" y="587915"/>
                      </a:lnTo>
                      <a:lnTo>
                        <a:pt x="1002094" y="588325"/>
                      </a:lnTo>
                      <a:lnTo>
                        <a:pt x="1002222" y="588501"/>
                      </a:lnTo>
                      <a:lnTo>
                        <a:pt x="1002354" y="588655"/>
                      </a:lnTo>
                      <a:lnTo>
                        <a:pt x="1002483" y="588787"/>
                      </a:lnTo>
                      <a:lnTo>
                        <a:pt x="1002549" y="588846"/>
                      </a:lnTo>
                      <a:lnTo>
                        <a:pt x="1002611" y="588902"/>
                      </a:lnTo>
                      <a:lnTo>
                        <a:pt x="1002677" y="588950"/>
                      </a:lnTo>
                      <a:lnTo>
                        <a:pt x="1002743" y="588994"/>
                      </a:lnTo>
                      <a:lnTo>
                        <a:pt x="1002809" y="589034"/>
                      </a:lnTo>
                      <a:lnTo>
                        <a:pt x="1002872" y="589069"/>
                      </a:lnTo>
                      <a:lnTo>
                        <a:pt x="1002938" y="589097"/>
                      </a:lnTo>
                      <a:lnTo>
                        <a:pt x="1003004" y="589122"/>
                      </a:lnTo>
                      <a:lnTo>
                        <a:pt x="1003066" y="589139"/>
                      </a:lnTo>
                      <a:lnTo>
                        <a:pt x="1003132" y="589155"/>
                      </a:lnTo>
                      <a:lnTo>
                        <a:pt x="1003198" y="589163"/>
                      </a:lnTo>
                      <a:lnTo>
                        <a:pt x="1003264" y="589166"/>
                      </a:lnTo>
                      <a:lnTo>
                        <a:pt x="1003326" y="589166"/>
                      </a:lnTo>
                      <a:lnTo>
                        <a:pt x="1003392" y="589159"/>
                      </a:lnTo>
                      <a:lnTo>
                        <a:pt x="1003458" y="589148"/>
                      </a:lnTo>
                      <a:lnTo>
                        <a:pt x="1003525" y="589133"/>
                      </a:lnTo>
                      <a:lnTo>
                        <a:pt x="1003587" y="589111"/>
                      </a:lnTo>
                      <a:lnTo>
                        <a:pt x="1003653" y="589084"/>
                      </a:lnTo>
                      <a:lnTo>
                        <a:pt x="1003719" y="589053"/>
                      </a:lnTo>
                      <a:lnTo>
                        <a:pt x="1003781" y="589016"/>
                      </a:lnTo>
                      <a:lnTo>
                        <a:pt x="1003847" y="588976"/>
                      </a:lnTo>
                      <a:lnTo>
                        <a:pt x="1003913" y="588930"/>
                      </a:lnTo>
                      <a:lnTo>
                        <a:pt x="1003979" y="588877"/>
                      </a:lnTo>
                      <a:lnTo>
                        <a:pt x="1004042" y="588822"/>
                      </a:lnTo>
                      <a:lnTo>
                        <a:pt x="1004174" y="588695"/>
                      </a:lnTo>
                      <a:lnTo>
                        <a:pt x="1004302" y="588547"/>
                      </a:lnTo>
                      <a:lnTo>
                        <a:pt x="1004434" y="588382"/>
                      </a:lnTo>
                      <a:lnTo>
                        <a:pt x="1004695" y="587988"/>
                      </a:lnTo>
                      <a:lnTo>
                        <a:pt x="1004951" y="587517"/>
                      </a:lnTo>
                      <a:lnTo>
                        <a:pt x="1005212" y="586966"/>
                      </a:lnTo>
                      <a:lnTo>
                        <a:pt x="1005733" y="585636"/>
                      </a:lnTo>
                      <a:lnTo>
                        <a:pt x="1006253" y="583996"/>
                      </a:lnTo>
                      <a:lnTo>
                        <a:pt x="1006774" y="582056"/>
                      </a:lnTo>
                      <a:lnTo>
                        <a:pt x="1007291" y="579819"/>
                      </a:lnTo>
                      <a:lnTo>
                        <a:pt x="1007812" y="577287"/>
                      </a:lnTo>
                      <a:lnTo>
                        <a:pt x="1008333" y="574471"/>
                      </a:lnTo>
                      <a:lnTo>
                        <a:pt x="1008854" y="571375"/>
                      </a:lnTo>
                      <a:lnTo>
                        <a:pt x="1009375" y="568004"/>
                      </a:lnTo>
                      <a:lnTo>
                        <a:pt x="1009892" y="564366"/>
                      </a:lnTo>
                      <a:lnTo>
                        <a:pt x="1010413" y="560471"/>
                      </a:lnTo>
                      <a:lnTo>
                        <a:pt x="1010934" y="556323"/>
                      </a:lnTo>
                      <a:lnTo>
                        <a:pt x="1011455" y="551932"/>
                      </a:lnTo>
                      <a:lnTo>
                        <a:pt x="1011972" y="547306"/>
                      </a:lnTo>
                      <a:lnTo>
                        <a:pt x="1012493" y="542453"/>
                      </a:lnTo>
                      <a:lnTo>
                        <a:pt x="1013013" y="537385"/>
                      </a:lnTo>
                      <a:lnTo>
                        <a:pt x="1013567" y="531739"/>
                      </a:lnTo>
                      <a:lnTo>
                        <a:pt x="1014125" y="525867"/>
                      </a:lnTo>
                      <a:lnTo>
                        <a:pt x="1014679" y="519781"/>
                      </a:lnTo>
                      <a:lnTo>
                        <a:pt x="1015236" y="513495"/>
                      </a:lnTo>
                      <a:lnTo>
                        <a:pt x="1015790" y="507019"/>
                      </a:lnTo>
                      <a:lnTo>
                        <a:pt x="1016348" y="500369"/>
                      </a:lnTo>
                      <a:lnTo>
                        <a:pt x="1017459" y="486590"/>
                      </a:lnTo>
                      <a:lnTo>
                        <a:pt x="1018570" y="472269"/>
                      </a:lnTo>
                      <a:lnTo>
                        <a:pt x="1019682" y="457515"/>
                      </a:lnTo>
                      <a:lnTo>
                        <a:pt x="1021901" y="427142"/>
                      </a:lnTo>
                      <a:lnTo>
                        <a:pt x="1024124" y="396374"/>
                      </a:lnTo>
                      <a:lnTo>
                        <a:pt x="1026346" y="366083"/>
                      </a:lnTo>
                      <a:lnTo>
                        <a:pt x="1027458" y="351383"/>
                      </a:lnTo>
                      <a:lnTo>
                        <a:pt x="1028569" y="337113"/>
                      </a:lnTo>
                      <a:lnTo>
                        <a:pt x="1029680" y="323369"/>
                      </a:lnTo>
                      <a:lnTo>
                        <a:pt x="1030238" y="316724"/>
                      </a:lnTo>
                      <a:lnTo>
                        <a:pt x="1030792" y="310244"/>
                      </a:lnTo>
                      <a:lnTo>
                        <a:pt x="1031349" y="303937"/>
                      </a:lnTo>
                      <a:lnTo>
                        <a:pt x="1031903" y="297816"/>
                      </a:lnTo>
                      <a:lnTo>
                        <a:pt x="1032457" y="291891"/>
                      </a:lnTo>
                      <a:lnTo>
                        <a:pt x="1033015" y="286171"/>
                      </a:lnTo>
                      <a:lnTo>
                        <a:pt x="1033568" y="280662"/>
                      </a:lnTo>
                      <a:lnTo>
                        <a:pt x="1034126" y="275375"/>
                      </a:lnTo>
                      <a:lnTo>
                        <a:pt x="1034680" y="270315"/>
                      </a:lnTo>
                      <a:lnTo>
                        <a:pt x="1035237" y="265493"/>
                      </a:lnTo>
                      <a:lnTo>
                        <a:pt x="1035791" y="260913"/>
                      </a:lnTo>
                      <a:lnTo>
                        <a:pt x="1036349" y="256582"/>
                      </a:lnTo>
                      <a:lnTo>
                        <a:pt x="1036903" y="252507"/>
                      </a:lnTo>
                      <a:lnTo>
                        <a:pt x="1037460" y="248693"/>
                      </a:lnTo>
                      <a:lnTo>
                        <a:pt x="1038014" y="245144"/>
                      </a:lnTo>
                      <a:lnTo>
                        <a:pt x="1038571" y="241865"/>
                      </a:lnTo>
                      <a:lnTo>
                        <a:pt x="1039125" y="238859"/>
                      </a:lnTo>
                      <a:lnTo>
                        <a:pt x="1039683" y="236129"/>
                      </a:lnTo>
                      <a:lnTo>
                        <a:pt x="1040237" y="233681"/>
                      </a:lnTo>
                      <a:lnTo>
                        <a:pt x="1040794" y="231514"/>
                      </a:lnTo>
                      <a:lnTo>
                        <a:pt x="1041348" y="229629"/>
                      </a:lnTo>
                      <a:lnTo>
                        <a:pt x="1041906" y="228031"/>
                      </a:lnTo>
                      <a:lnTo>
                        <a:pt x="1042459" y="226716"/>
                      </a:lnTo>
                      <a:lnTo>
                        <a:pt x="1042738" y="226168"/>
                      </a:lnTo>
                      <a:lnTo>
                        <a:pt x="1043017" y="225688"/>
                      </a:lnTo>
                      <a:lnTo>
                        <a:pt x="1043292" y="225283"/>
                      </a:lnTo>
                      <a:lnTo>
                        <a:pt x="1043431" y="225104"/>
                      </a:lnTo>
                      <a:lnTo>
                        <a:pt x="1043571" y="224946"/>
                      </a:lnTo>
                      <a:lnTo>
                        <a:pt x="1043710" y="224805"/>
                      </a:lnTo>
                      <a:lnTo>
                        <a:pt x="1043850" y="224682"/>
                      </a:lnTo>
                      <a:lnTo>
                        <a:pt x="1043919" y="224627"/>
                      </a:lnTo>
                      <a:lnTo>
                        <a:pt x="1043985" y="224576"/>
                      </a:lnTo>
                      <a:lnTo>
                        <a:pt x="1044059" y="224530"/>
                      </a:lnTo>
                      <a:lnTo>
                        <a:pt x="1044125" y="224488"/>
                      </a:lnTo>
                      <a:lnTo>
                        <a:pt x="1044194" y="224450"/>
                      </a:lnTo>
                      <a:lnTo>
                        <a:pt x="1044264" y="224417"/>
                      </a:lnTo>
                      <a:lnTo>
                        <a:pt x="1044334" y="224389"/>
                      </a:lnTo>
                      <a:lnTo>
                        <a:pt x="1044403" y="224365"/>
                      </a:lnTo>
                      <a:lnTo>
                        <a:pt x="1044473" y="224345"/>
                      </a:lnTo>
                      <a:lnTo>
                        <a:pt x="1044543" y="224329"/>
                      </a:lnTo>
                      <a:lnTo>
                        <a:pt x="1044613" y="224321"/>
                      </a:lnTo>
                      <a:lnTo>
                        <a:pt x="1044682" y="224312"/>
                      </a:lnTo>
                      <a:lnTo>
                        <a:pt x="1044752" y="224312"/>
                      </a:lnTo>
                      <a:lnTo>
                        <a:pt x="1044822" y="224314"/>
                      </a:lnTo>
                      <a:lnTo>
                        <a:pt x="1044891" y="224321"/>
                      </a:lnTo>
                      <a:lnTo>
                        <a:pt x="1044961" y="224332"/>
                      </a:lnTo>
                      <a:lnTo>
                        <a:pt x="1045031" y="224347"/>
                      </a:lnTo>
                      <a:lnTo>
                        <a:pt x="1045100" y="224367"/>
                      </a:lnTo>
                      <a:lnTo>
                        <a:pt x="1045166" y="224391"/>
                      </a:lnTo>
                      <a:lnTo>
                        <a:pt x="1045236" y="224420"/>
                      </a:lnTo>
                      <a:lnTo>
                        <a:pt x="1045306" y="224453"/>
                      </a:lnTo>
                      <a:lnTo>
                        <a:pt x="1045375" y="224488"/>
                      </a:lnTo>
                      <a:lnTo>
                        <a:pt x="1045445" y="224530"/>
                      </a:lnTo>
                      <a:lnTo>
                        <a:pt x="1045515" y="224576"/>
                      </a:lnTo>
                      <a:lnTo>
                        <a:pt x="1045585" y="224627"/>
                      </a:lnTo>
                      <a:lnTo>
                        <a:pt x="1045654" y="224682"/>
                      </a:lnTo>
                      <a:lnTo>
                        <a:pt x="1045794" y="224803"/>
                      </a:lnTo>
                      <a:lnTo>
                        <a:pt x="1045933" y="224944"/>
                      </a:lnTo>
                      <a:lnTo>
                        <a:pt x="1046069" y="225100"/>
                      </a:lnTo>
                      <a:lnTo>
                        <a:pt x="1046347" y="225463"/>
                      </a:lnTo>
                      <a:lnTo>
                        <a:pt x="1046626" y="225897"/>
                      </a:lnTo>
                      <a:lnTo>
                        <a:pt x="1046905" y="226397"/>
                      </a:lnTo>
                      <a:lnTo>
                        <a:pt x="1047459" y="227599"/>
                      </a:lnTo>
                      <a:lnTo>
                        <a:pt x="1048016" y="229066"/>
                      </a:lnTo>
                      <a:lnTo>
                        <a:pt x="1048570" y="230790"/>
                      </a:lnTo>
                      <a:lnTo>
                        <a:pt x="1049146" y="232844"/>
                      </a:lnTo>
                      <a:lnTo>
                        <a:pt x="1049722" y="235165"/>
                      </a:lnTo>
                      <a:lnTo>
                        <a:pt x="1050294" y="237745"/>
                      </a:lnTo>
                      <a:lnTo>
                        <a:pt x="1050870" y="240579"/>
                      </a:lnTo>
                      <a:lnTo>
                        <a:pt x="1051446" y="243657"/>
                      </a:lnTo>
                      <a:lnTo>
                        <a:pt x="1052022" y="246973"/>
                      </a:lnTo>
                      <a:lnTo>
                        <a:pt x="1052598" y="250518"/>
                      </a:lnTo>
                      <a:lnTo>
                        <a:pt x="1053170" y="254283"/>
                      </a:lnTo>
                      <a:lnTo>
                        <a:pt x="1053746" y="258260"/>
                      </a:lnTo>
                      <a:lnTo>
                        <a:pt x="1054322" y="262439"/>
                      </a:lnTo>
                      <a:lnTo>
                        <a:pt x="1054897" y="266810"/>
                      </a:lnTo>
                      <a:lnTo>
                        <a:pt x="1055470" y="271363"/>
                      </a:lnTo>
                      <a:lnTo>
                        <a:pt x="1056621" y="280976"/>
                      </a:lnTo>
                      <a:lnTo>
                        <a:pt x="1057769" y="291191"/>
                      </a:lnTo>
                      <a:lnTo>
                        <a:pt x="1058921" y="301918"/>
                      </a:lnTo>
                      <a:lnTo>
                        <a:pt x="1060073" y="313073"/>
                      </a:lnTo>
                      <a:lnTo>
                        <a:pt x="1062369" y="336283"/>
                      </a:lnTo>
                      <a:lnTo>
                        <a:pt x="1064672" y="360074"/>
                      </a:lnTo>
                      <a:lnTo>
                        <a:pt x="1066972" y="383706"/>
                      </a:lnTo>
                      <a:lnTo>
                        <a:pt x="1068120" y="395242"/>
                      </a:lnTo>
                      <a:lnTo>
                        <a:pt x="1069272" y="406473"/>
                      </a:lnTo>
                      <a:lnTo>
                        <a:pt x="1070420" y="417324"/>
                      </a:lnTo>
                      <a:lnTo>
                        <a:pt x="1071572" y="427717"/>
                      </a:lnTo>
                      <a:lnTo>
                        <a:pt x="1072720" y="437581"/>
                      </a:lnTo>
                      <a:lnTo>
                        <a:pt x="1073872" y="446849"/>
                      </a:lnTo>
                      <a:lnTo>
                        <a:pt x="1074447" y="451242"/>
                      </a:lnTo>
                      <a:lnTo>
                        <a:pt x="1075020" y="455462"/>
                      </a:lnTo>
                      <a:lnTo>
                        <a:pt x="1075595" y="459505"/>
                      </a:lnTo>
                      <a:lnTo>
                        <a:pt x="1076171" y="463365"/>
                      </a:lnTo>
                      <a:lnTo>
                        <a:pt x="1076747" y="467038"/>
                      </a:lnTo>
                      <a:lnTo>
                        <a:pt x="1077319" y="470512"/>
                      </a:lnTo>
                      <a:lnTo>
                        <a:pt x="1077895" y="473789"/>
                      </a:lnTo>
                      <a:lnTo>
                        <a:pt x="1078471" y="476862"/>
                      </a:lnTo>
                      <a:lnTo>
                        <a:pt x="1079047" y="479727"/>
                      </a:lnTo>
                      <a:lnTo>
                        <a:pt x="1079619" y="482380"/>
                      </a:lnTo>
                      <a:lnTo>
                        <a:pt x="1080195" y="484818"/>
                      </a:lnTo>
                      <a:lnTo>
                        <a:pt x="1080771" y="487039"/>
                      </a:lnTo>
                      <a:lnTo>
                        <a:pt x="1081347" y="489041"/>
                      </a:lnTo>
                      <a:lnTo>
                        <a:pt x="1081923" y="490820"/>
                      </a:lnTo>
                      <a:lnTo>
                        <a:pt x="1082495" y="492377"/>
                      </a:lnTo>
                      <a:lnTo>
                        <a:pt x="1083071" y="493709"/>
                      </a:lnTo>
                      <a:lnTo>
                        <a:pt x="1083647" y="494816"/>
                      </a:lnTo>
                      <a:lnTo>
                        <a:pt x="1083933" y="495287"/>
                      </a:lnTo>
                      <a:lnTo>
                        <a:pt x="1084222" y="495701"/>
                      </a:lnTo>
                      <a:lnTo>
                        <a:pt x="1084509" y="496060"/>
                      </a:lnTo>
                      <a:lnTo>
                        <a:pt x="1084652" y="496217"/>
                      </a:lnTo>
                      <a:lnTo>
                        <a:pt x="1084795" y="496362"/>
                      </a:lnTo>
                      <a:lnTo>
                        <a:pt x="1084941" y="496492"/>
                      </a:lnTo>
                      <a:lnTo>
                        <a:pt x="1085084" y="496609"/>
                      </a:lnTo>
                      <a:lnTo>
                        <a:pt x="1085227" y="496710"/>
                      </a:lnTo>
                      <a:lnTo>
                        <a:pt x="1085370" y="496798"/>
                      </a:lnTo>
                      <a:lnTo>
                        <a:pt x="1085440" y="496838"/>
                      </a:lnTo>
                      <a:lnTo>
                        <a:pt x="1085514" y="496873"/>
                      </a:lnTo>
                      <a:lnTo>
                        <a:pt x="1085583" y="496904"/>
                      </a:lnTo>
                      <a:lnTo>
                        <a:pt x="1085657" y="496932"/>
                      </a:lnTo>
                      <a:lnTo>
                        <a:pt x="1085726" y="496956"/>
                      </a:lnTo>
                      <a:lnTo>
                        <a:pt x="1085800" y="496978"/>
                      </a:lnTo>
                      <a:lnTo>
                        <a:pt x="1085869" y="496998"/>
                      </a:lnTo>
                      <a:lnTo>
                        <a:pt x="1085939" y="497011"/>
                      </a:lnTo>
                      <a:lnTo>
                        <a:pt x="1086012" y="497025"/>
                      </a:lnTo>
                      <a:lnTo>
                        <a:pt x="1086082" y="497031"/>
                      </a:lnTo>
                      <a:lnTo>
                        <a:pt x="1086152" y="497038"/>
                      </a:lnTo>
                      <a:lnTo>
                        <a:pt x="1086225" y="497038"/>
                      </a:lnTo>
                      <a:lnTo>
                        <a:pt x="1086295" y="497036"/>
                      </a:lnTo>
                      <a:lnTo>
                        <a:pt x="1086368" y="497031"/>
                      </a:lnTo>
                      <a:lnTo>
                        <a:pt x="1086438" y="497022"/>
                      </a:lnTo>
                      <a:lnTo>
                        <a:pt x="1086508" y="497011"/>
                      </a:lnTo>
                      <a:lnTo>
                        <a:pt x="1086581" y="496996"/>
                      </a:lnTo>
                      <a:lnTo>
                        <a:pt x="1086651" y="496976"/>
                      </a:lnTo>
                      <a:lnTo>
                        <a:pt x="1086720" y="496954"/>
                      </a:lnTo>
                      <a:lnTo>
                        <a:pt x="1086794" y="496930"/>
                      </a:lnTo>
                      <a:lnTo>
                        <a:pt x="1086863" y="496901"/>
                      </a:lnTo>
                      <a:lnTo>
                        <a:pt x="1086937" y="496868"/>
                      </a:lnTo>
                      <a:lnTo>
                        <a:pt x="1087006" y="496833"/>
                      </a:lnTo>
                      <a:lnTo>
                        <a:pt x="1087080" y="496796"/>
                      </a:lnTo>
                      <a:lnTo>
                        <a:pt x="1087219" y="496708"/>
                      </a:lnTo>
                      <a:lnTo>
                        <a:pt x="1087362" y="496609"/>
                      </a:lnTo>
                      <a:lnTo>
                        <a:pt x="1087505" y="496496"/>
                      </a:lnTo>
                      <a:lnTo>
                        <a:pt x="1087648" y="496369"/>
                      </a:lnTo>
                      <a:lnTo>
                        <a:pt x="1087788" y="496230"/>
                      </a:lnTo>
                      <a:lnTo>
                        <a:pt x="1087931" y="496078"/>
                      </a:lnTo>
                      <a:lnTo>
                        <a:pt x="1088217" y="495734"/>
                      </a:lnTo>
                      <a:lnTo>
                        <a:pt x="1088499" y="495338"/>
                      </a:lnTo>
                      <a:lnTo>
                        <a:pt x="1088785" y="494893"/>
                      </a:lnTo>
                      <a:lnTo>
                        <a:pt x="1089354" y="493852"/>
                      </a:lnTo>
                      <a:lnTo>
                        <a:pt x="1089922" y="492610"/>
                      </a:lnTo>
                      <a:lnTo>
                        <a:pt x="1090491" y="491177"/>
                      </a:lnTo>
                      <a:lnTo>
                        <a:pt x="1091059" y="489554"/>
                      </a:lnTo>
                      <a:lnTo>
                        <a:pt x="1091632" y="487746"/>
                      </a:lnTo>
                      <a:lnTo>
                        <a:pt x="1092200" y="485758"/>
                      </a:lnTo>
                      <a:lnTo>
                        <a:pt x="1092769" y="483598"/>
                      </a:lnTo>
                      <a:lnTo>
                        <a:pt x="1093337" y="481268"/>
                      </a:lnTo>
                      <a:lnTo>
                        <a:pt x="1094474" y="476129"/>
                      </a:lnTo>
                      <a:lnTo>
                        <a:pt x="1095611" y="470393"/>
                      </a:lnTo>
                      <a:lnTo>
                        <a:pt x="1096752" y="464114"/>
                      </a:lnTo>
                      <a:lnTo>
                        <a:pt x="1097889" y="457347"/>
                      </a:lnTo>
                      <a:lnTo>
                        <a:pt x="1099026" y="450158"/>
                      </a:lnTo>
                      <a:lnTo>
                        <a:pt x="1100167" y="442601"/>
                      </a:lnTo>
                      <a:lnTo>
                        <a:pt x="1101304" y="434745"/>
                      </a:lnTo>
                      <a:lnTo>
                        <a:pt x="1103578" y="418394"/>
                      </a:lnTo>
                      <a:lnTo>
                        <a:pt x="1108130" y="384937"/>
                      </a:lnTo>
                      <a:lnTo>
                        <a:pt x="1110408" y="368835"/>
                      </a:lnTo>
                      <a:lnTo>
                        <a:pt x="1111545" y="361146"/>
                      </a:lnTo>
                      <a:lnTo>
                        <a:pt x="1112682" y="353768"/>
                      </a:lnTo>
                      <a:lnTo>
                        <a:pt x="1113822" y="346752"/>
                      </a:lnTo>
                      <a:lnTo>
                        <a:pt x="1114960" y="340143"/>
                      </a:lnTo>
                      <a:lnTo>
                        <a:pt x="1116097" y="333980"/>
                      </a:lnTo>
                      <a:lnTo>
                        <a:pt x="1117234" y="328301"/>
                      </a:lnTo>
                      <a:lnTo>
                        <a:pt x="1118374" y="323140"/>
                      </a:lnTo>
                      <a:lnTo>
                        <a:pt x="1119512" y="318525"/>
                      </a:lnTo>
                      <a:lnTo>
                        <a:pt x="1120649" y="314478"/>
                      </a:lnTo>
                      <a:lnTo>
                        <a:pt x="1121786" y="311019"/>
                      </a:lnTo>
                      <a:lnTo>
                        <a:pt x="1122912" y="308194"/>
                      </a:lnTo>
                      <a:lnTo>
                        <a:pt x="1123473" y="307002"/>
                      </a:lnTo>
                      <a:lnTo>
                        <a:pt x="1124034" y="305961"/>
                      </a:lnTo>
                      <a:lnTo>
                        <a:pt x="1124595" y="305069"/>
                      </a:lnTo>
                      <a:lnTo>
                        <a:pt x="1124878" y="304679"/>
                      </a:lnTo>
                      <a:lnTo>
                        <a:pt x="1125156" y="304327"/>
                      </a:lnTo>
                      <a:lnTo>
                        <a:pt x="1125439" y="304015"/>
                      </a:lnTo>
                      <a:lnTo>
                        <a:pt x="1125718" y="303735"/>
                      </a:lnTo>
                      <a:lnTo>
                        <a:pt x="1126000" y="303495"/>
                      </a:lnTo>
                      <a:lnTo>
                        <a:pt x="1126139" y="303389"/>
                      </a:lnTo>
                      <a:lnTo>
                        <a:pt x="1126279" y="303292"/>
                      </a:lnTo>
                      <a:lnTo>
                        <a:pt x="1126422" y="303204"/>
                      </a:lnTo>
                      <a:lnTo>
                        <a:pt x="1126561" y="303127"/>
                      </a:lnTo>
                      <a:lnTo>
                        <a:pt x="1126701" y="303057"/>
                      </a:lnTo>
                      <a:lnTo>
                        <a:pt x="1126844" y="302997"/>
                      </a:lnTo>
                      <a:lnTo>
                        <a:pt x="1126983" y="302947"/>
                      </a:lnTo>
                      <a:lnTo>
                        <a:pt x="1127053" y="302925"/>
                      </a:lnTo>
                      <a:lnTo>
                        <a:pt x="1127122" y="302905"/>
                      </a:lnTo>
                      <a:lnTo>
                        <a:pt x="1127192" y="302887"/>
                      </a:lnTo>
                      <a:lnTo>
                        <a:pt x="1127262" y="302874"/>
                      </a:lnTo>
                      <a:lnTo>
                        <a:pt x="1127331" y="302861"/>
                      </a:lnTo>
                      <a:lnTo>
                        <a:pt x="1127405" y="302850"/>
                      </a:lnTo>
                      <a:lnTo>
                        <a:pt x="1127475" y="302841"/>
                      </a:lnTo>
                      <a:lnTo>
                        <a:pt x="1127544" y="302837"/>
                      </a:lnTo>
                      <a:lnTo>
                        <a:pt x="1127614" y="302832"/>
                      </a:lnTo>
                      <a:lnTo>
                        <a:pt x="1127684" y="302832"/>
                      </a:lnTo>
                      <a:lnTo>
                        <a:pt x="1127753" y="302832"/>
                      </a:lnTo>
                      <a:lnTo>
                        <a:pt x="1127823" y="302834"/>
                      </a:lnTo>
                      <a:lnTo>
                        <a:pt x="1127896" y="302841"/>
                      </a:lnTo>
                      <a:lnTo>
                        <a:pt x="1127966" y="302848"/>
                      </a:lnTo>
                      <a:lnTo>
                        <a:pt x="1128036" y="302859"/>
                      </a:lnTo>
                      <a:lnTo>
                        <a:pt x="1128105" y="302870"/>
                      </a:lnTo>
                      <a:lnTo>
                        <a:pt x="1128175" y="302885"/>
                      </a:lnTo>
                      <a:lnTo>
                        <a:pt x="1128245" y="302903"/>
                      </a:lnTo>
                      <a:lnTo>
                        <a:pt x="1128315" y="302920"/>
                      </a:lnTo>
                      <a:lnTo>
                        <a:pt x="1128388" y="302942"/>
                      </a:lnTo>
                      <a:lnTo>
                        <a:pt x="1128527" y="302991"/>
                      </a:lnTo>
                      <a:lnTo>
                        <a:pt x="1128667" y="303048"/>
                      </a:lnTo>
                      <a:lnTo>
                        <a:pt x="1128806" y="303116"/>
                      </a:lnTo>
                      <a:lnTo>
                        <a:pt x="1128949" y="303191"/>
                      </a:lnTo>
                      <a:lnTo>
                        <a:pt x="1129088" y="303277"/>
                      </a:lnTo>
                      <a:lnTo>
                        <a:pt x="1129228" y="303369"/>
                      </a:lnTo>
                      <a:lnTo>
                        <a:pt x="1129367" y="303473"/>
                      </a:lnTo>
                      <a:lnTo>
                        <a:pt x="1129650" y="303702"/>
                      </a:lnTo>
                      <a:lnTo>
                        <a:pt x="1129932" y="303968"/>
                      </a:lnTo>
                      <a:lnTo>
                        <a:pt x="1130211" y="304268"/>
                      </a:lnTo>
                      <a:lnTo>
                        <a:pt x="1130493" y="304600"/>
                      </a:lnTo>
                      <a:lnTo>
                        <a:pt x="1130772" y="304968"/>
                      </a:lnTo>
                      <a:lnTo>
                        <a:pt x="1131333" y="305800"/>
                      </a:lnTo>
                      <a:lnTo>
                        <a:pt x="1131894" y="306765"/>
                      </a:lnTo>
                      <a:lnTo>
                        <a:pt x="1133020" y="309070"/>
                      </a:lnTo>
                      <a:lnTo>
                        <a:pt x="1134143" y="311858"/>
                      </a:lnTo>
                      <a:lnTo>
                        <a:pt x="1135265" y="315094"/>
                      </a:lnTo>
                      <a:lnTo>
                        <a:pt x="1136388" y="318747"/>
                      </a:lnTo>
                      <a:lnTo>
                        <a:pt x="1137514" y="322781"/>
                      </a:lnTo>
                      <a:lnTo>
                        <a:pt x="1138636" y="327158"/>
                      </a:lnTo>
                      <a:lnTo>
                        <a:pt x="1139758" y="331842"/>
                      </a:lnTo>
                      <a:lnTo>
                        <a:pt x="1142003" y="341952"/>
                      </a:lnTo>
                      <a:lnTo>
                        <a:pt x="1144252" y="352781"/>
                      </a:lnTo>
                      <a:lnTo>
                        <a:pt x="1148745" y="375214"/>
                      </a:lnTo>
                      <a:lnTo>
                        <a:pt x="1150990" y="386153"/>
                      </a:lnTo>
                      <a:lnTo>
                        <a:pt x="1153234" y="396495"/>
                      </a:lnTo>
                      <a:lnTo>
                        <a:pt x="1155483" y="405969"/>
                      </a:lnTo>
                      <a:lnTo>
                        <a:pt x="1157727" y="414341"/>
                      </a:lnTo>
                      <a:lnTo>
                        <a:pt x="1158861" y="418077"/>
                      </a:lnTo>
                      <a:lnTo>
                        <a:pt x="1159991" y="421461"/>
                      </a:lnTo>
                      <a:lnTo>
                        <a:pt x="1161124" y="424482"/>
                      </a:lnTo>
                      <a:lnTo>
                        <a:pt x="1162254" y="427120"/>
                      </a:lnTo>
                      <a:lnTo>
                        <a:pt x="1163387" y="429368"/>
                      </a:lnTo>
                      <a:lnTo>
                        <a:pt x="1163952" y="430342"/>
                      </a:lnTo>
                      <a:lnTo>
                        <a:pt x="1164517" y="431216"/>
                      </a:lnTo>
                      <a:lnTo>
                        <a:pt x="1165082" y="431988"/>
                      </a:lnTo>
                      <a:lnTo>
                        <a:pt x="1165650" y="432660"/>
                      </a:lnTo>
                      <a:lnTo>
                        <a:pt x="1165933" y="432957"/>
                      </a:lnTo>
                      <a:lnTo>
                        <a:pt x="1166215" y="433230"/>
                      </a:lnTo>
                      <a:lnTo>
                        <a:pt x="1166498" y="433477"/>
                      </a:lnTo>
                      <a:lnTo>
                        <a:pt x="1166780" y="433699"/>
                      </a:lnTo>
                      <a:lnTo>
                        <a:pt x="1167062" y="433895"/>
                      </a:lnTo>
                      <a:lnTo>
                        <a:pt x="1167345" y="434067"/>
                      </a:lnTo>
                      <a:lnTo>
                        <a:pt x="1167488" y="434144"/>
                      </a:lnTo>
                      <a:lnTo>
                        <a:pt x="1167631" y="434212"/>
                      </a:lnTo>
                      <a:lnTo>
                        <a:pt x="1167770" y="434276"/>
                      </a:lnTo>
                      <a:lnTo>
                        <a:pt x="1167913" y="434336"/>
                      </a:lnTo>
                      <a:lnTo>
                        <a:pt x="1168053" y="434386"/>
                      </a:lnTo>
                      <a:lnTo>
                        <a:pt x="1168196" y="434430"/>
                      </a:lnTo>
                      <a:lnTo>
                        <a:pt x="1168335" y="434470"/>
                      </a:lnTo>
                      <a:lnTo>
                        <a:pt x="1168478" y="434503"/>
                      </a:lnTo>
                      <a:lnTo>
                        <a:pt x="1168618" y="434529"/>
                      </a:lnTo>
                      <a:lnTo>
                        <a:pt x="1168761" y="434549"/>
                      </a:lnTo>
                      <a:lnTo>
                        <a:pt x="1168904" y="434565"/>
                      </a:lnTo>
                      <a:lnTo>
                        <a:pt x="1169043" y="434573"/>
                      </a:lnTo>
                      <a:lnTo>
                        <a:pt x="1169186" y="434573"/>
                      </a:lnTo>
                      <a:lnTo>
                        <a:pt x="1169326" y="434571"/>
                      </a:lnTo>
                      <a:lnTo>
                        <a:pt x="1169469" y="434560"/>
                      </a:lnTo>
                      <a:lnTo>
                        <a:pt x="1169608" y="434545"/>
                      </a:lnTo>
                      <a:lnTo>
                        <a:pt x="1169751" y="434523"/>
                      </a:lnTo>
                      <a:lnTo>
                        <a:pt x="1169894" y="434494"/>
                      </a:lnTo>
                      <a:lnTo>
                        <a:pt x="1170033" y="434459"/>
                      </a:lnTo>
                      <a:lnTo>
                        <a:pt x="1170176" y="434419"/>
                      </a:lnTo>
                      <a:lnTo>
                        <a:pt x="1170316" y="434373"/>
                      </a:lnTo>
                      <a:lnTo>
                        <a:pt x="1170459" y="434322"/>
                      </a:lnTo>
                      <a:lnTo>
                        <a:pt x="1170598" y="434263"/>
                      </a:lnTo>
                      <a:lnTo>
                        <a:pt x="1170741" y="434199"/>
                      </a:lnTo>
                      <a:lnTo>
                        <a:pt x="1171024" y="434054"/>
                      </a:lnTo>
                      <a:lnTo>
                        <a:pt x="1171306" y="433886"/>
                      </a:lnTo>
                      <a:lnTo>
                        <a:pt x="1171589" y="433695"/>
                      </a:lnTo>
                      <a:lnTo>
                        <a:pt x="1171871" y="433481"/>
                      </a:lnTo>
                      <a:lnTo>
                        <a:pt x="1172153" y="433244"/>
                      </a:lnTo>
                      <a:lnTo>
                        <a:pt x="1172440" y="432986"/>
                      </a:lnTo>
                      <a:lnTo>
                        <a:pt x="1173004" y="432402"/>
                      </a:lnTo>
                      <a:lnTo>
                        <a:pt x="1173569" y="431733"/>
                      </a:lnTo>
                      <a:lnTo>
                        <a:pt x="1174134" y="430980"/>
                      </a:lnTo>
                      <a:lnTo>
                        <a:pt x="1174699" y="430146"/>
                      </a:lnTo>
                      <a:lnTo>
                        <a:pt x="1175832" y="428243"/>
                      </a:lnTo>
                      <a:lnTo>
                        <a:pt x="1176962" y="426048"/>
                      </a:lnTo>
                      <a:lnTo>
                        <a:pt x="1178095" y="423584"/>
                      </a:lnTo>
                      <a:lnTo>
                        <a:pt x="1180359" y="417947"/>
                      </a:lnTo>
                      <a:lnTo>
                        <a:pt x="1182622" y="411546"/>
                      </a:lnTo>
                      <a:lnTo>
                        <a:pt x="1184885" y="404604"/>
                      </a:lnTo>
                      <a:lnTo>
                        <a:pt x="1189411" y="390015"/>
                      </a:lnTo>
                      <a:lnTo>
                        <a:pt x="1193937" y="375958"/>
                      </a:lnTo>
                      <a:lnTo>
                        <a:pt x="1196197" y="369632"/>
                      </a:lnTo>
                      <a:lnTo>
                        <a:pt x="1198456" y="363991"/>
                      </a:lnTo>
                      <a:lnTo>
                        <a:pt x="1200716" y="359162"/>
                      </a:lnTo>
                      <a:lnTo>
                        <a:pt x="1201845" y="357086"/>
                      </a:lnTo>
                      <a:lnTo>
                        <a:pt x="1202975" y="355249"/>
                      </a:lnTo>
                      <a:lnTo>
                        <a:pt x="1204105" y="353658"/>
                      </a:lnTo>
                      <a:lnTo>
                        <a:pt x="1204670" y="352955"/>
                      </a:lnTo>
                      <a:lnTo>
                        <a:pt x="1205234" y="352317"/>
                      </a:lnTo>
                      <a:lnTo>
                        <a:pt x="1205799" y="351744"/>
                      </a:lnTo>
                      <a:lnTo>
                        <a:pt x="1206364" y="351233"/>
                      </a:lnTo>
                      <a:lnTo>
                        <a:pt x="1206929" y="350786"/>
                      </a:lnTo>
                      <a:lnTo>
                        <a:pt x="1207212" y="350586"/>
                      </a:lnTo>
                      <a:lnTo>
                        <a:pt x="1207494" y="350403"/>
                      </a:lnTo>
                      <a:lnTo>
                        <a:pt x="1207776" y="350236"/>
                      </a:lnTo>
                      <a:lnTo>
                        <a:pt x="1208059" y="350086"/>
                      </a:lnTo>
                      <a:lnTo>
                        <a:pt x="1208341" y="349952"/>
                      </a:lnTo>
                      <a:lnTo>
                        <a:pt x="1208624" y="349831"/>
                      </a:lnTo>
                      <a:lnTo>
                        <a:pt x="1208906" y="349727"/>
                      </a:lnTo>
                      <a:lnTo>
                        <a:pt x="1209188" y="349641"/>
                      </a:lnTo>
                      <a:lnTo>
                        <a:pt x="1209471" y="349569"/>
                      </a:lnTo>
                      <a:lnTo>
                        <a:pt x="1209753" y="349514"/>
                      </a:lnTo>
                      <a:lnTo>
                        <a:pt x="1209893" y="349492"/>
                      </a:lnTo>
                      <a:lnTo>
                        <a:pt x="1210036" y="349472"/>
                      </a:lnTo>
                      <a:lnTo>
                        <a:pt x="1210175" y="349459"/>
                      </a:lnTo>
                      <a:lnTo>
                        <a:pt x="1210318" y="349448"/>
                      </a:lnTo>
                      <a:lnTo>
                        <a:pt x="1210458" y="349441"/>
                      </a:lnTo>
                      <a:lnTo>
                        <a:pt x="1210601" y="349439"/>
                      </a:lnTo>
                      <a:lnTo>
                        <a:pt x="1210740" y="349439"/>
                      </a:lnTo>
                      <a:lnTo>
                        <a:pt x="1210883" y="349443"/>
                      </a:lnTo>
                      <a:lnTo>
                        <a:pt x="1211022" y="349452"/>
                      </a:lnTo>
                      <a:lnTo>
                        <a:pt x="1211165" y="349465"/>
                      </a:lnTo>
                      <a:lnTo>
                        <a:pt x="1211448" y="349500"/>
                      </a:lnTo>
                      <a:lnTo>
                        <a:pt x="1211730" y="349551"/>
                      </a:lnTo>
                      <a:lnTo>
                        <a:pt x="1212013" y="349617"/>
                      </a:lnTo>
                      <a:lnTo>
                        <a:pt x="1212295" y="349699"/>
                      </a:lnTo>
                      <a:lnTo>
                        <a:pt x="1212578" y="349793"/>
                      </a:lnTo>
                      <a:lnTo>
                        <a:pt x="1212860" y="349903"/>
                      </a:lnTo>
                      <a:lnTo>
                        <a:pt x="1213142" y="350027"/>
                      </a:lnTo>
                      <a:lnTo>
                        <a:pt x="1213425" y="350165"/>
                      </a:lnTo>
                      <a:lnTo>
                        <a:pt x="1213707" y="350317"/>
                      </a:lnTo>
                      <a:lnTo>
                        <a:pt x="1214272" y="350663"/>
                      </a:lnTo>
                      <a:lnTo>
                        <a:pt x="1214837" y="351064"/>
                      </a:lnTo>
                      <a:lnTo>
                        <a:pt x="1215402" y="351515"/>
                      </a:lnTo>
                      <a:lnTo>
                        <a:pt x="1215967" y="352019"/>
                      </a:lnTo>
                      <a:lnTo>
                        <a:pt x="1216532" y="352572"/>
                      </a:lnTo>
                      <a:lnTo>
                        <a:pt x="1217661" y="353818"/>
                      </a:lnTo>
                      <a:lnTo>
                        <a:pt x="1218791" y="355241"/>
                      </a:lnTo>
                      <a:lnTo>
                        <a:pt x="1221050" y="358552"/>
                      </a:lnTo>
                      <a:lnTo>
                        <a:pt x="1223310" y="362377"/>
                      </a:lnTo>
                      <a:lnTo>
                        <a:pt x="1225569" y="366574"/>
                      </a:lnTo>
                      <a:lnTo>
                        <a:pt x="1230088" y="375513"/>
                      </a:lnTo>
                      <a:lnTo>
                        <a:pt x="1234937" y="384878"/>
                      </a:lnTo>
                      <a:lnTo>
                        <a:pt x="1237365" y="389096"/>
                      </a:lnTo>
                      <a:lnTo>
                        <a:pt x="1239790" y="392837"/>
                      </a:lnTo>
                      <a:lnTo>
                        <a:pt x="1241004" y="394498"/>
                      </a:lnTo>
                      <a:lnTo>
                        <a:pt x="1242218" y="396004"/>
                      </a:lnTo>
                      <a:lnTo>
                        <a:pt x="1243432" y="397347"/>
                      </a:lnTo>
                      <a:lnTo>
                        <a:pt x="1244643" y="398520"/>
                      </a:lnTo>
                      <a:lnTo>
                        <a:pt x="1245251" y="399042"/>
                      </a:lnTo>
                      <a:lnTo>
                        <a:pt x="1245857" y="399520"/>
                      </a:lnTo>
                      <a:lnTo>
                        <a:pt x="1246462" y="399952"/>
                      </a:lnTo>
                      <a:lnTo>
                        <a:pt x="1247071" y="400341"/>
                      </a:lnTo>
                      <a:lnTo>
                        <a:pt x="1247676" y="400685"/>
                      </a:lnTo>
                      <a:lnTo>
                        <a:pt x="1248281" y="400984"/>
                      </a:lnTo>
                      <a:lnTo>
                        <a:pt x="1248890" y="401240"/>
                      </a:lnTo>
                      <a:lnTo>
                        <a:pt x="1249194" y="401350"/>
                      </a:lnTo>
                      <a:lnTo>
                        <a:pt x="1249495" y="401449"/>
                      </a:lnTo>
                      <a:lnTo>
                        <a:pt x="1249800" y="401537"/>
                      </a:lnTo>
                      <a:lnTo>
                        <a:pt x="1250104" y="401614"/>
                      </a:lnTo>
                      <a:lnTo>
                        <a:pt x="1250405" y="401680"/>
                      </a:lnTo>
                      <a:lnTo>
                        <a:pt x="1250709" y="401735"/>
                      </a:lnTo>
                      <a:lnTo>
                        <a:pt x="1251014" y="401779"/>
                      </a:lnTo>
                      <a:lnTo>
                        <a:pt x="1251315" y="401812"/>
                      </a:lnTo>
                      <a:lnTo>
                        <a:pt x="1251619" y="401836"/>
                      </a:lnTo>
                      <a:lnTo>
                        <a:pt x="1251923" y="401847"/>
                      </a:lnTo>
                      <a:lnTo>
                        <a:pt x="1252224" y="401850"/>
                      </a:lnTo>
                      <a:lnTo>
                        <a:pt x="1252529" y="401839"/>
                      </a:lnTo>
                      <a:lnTo>
                        <a:pt x="1252833" y="401819"/>
                      </a:lnTo>
                      <a:lnTo>
                        <a:pt x="1253134" y="401788"/>
                      </a:lnTo>
                      <a:lnTo>
                        <a:pt x="1253438" y="401748"/>
                      </a:lnTo>
                      <a:lnTo>
                        <a:pt x="1253743" y="401698"/>
                      </a:lnTo>
                      <a:lnTo>
                        <a:pt x="1254043" y="401636"/>
                      </a:lnTo>
                      <a:lnTo>
                        <a:pt x="1254348" y="401565"/>
                      </a:lnTo>
                      <a:lnTo>
                        <a:pt x="1254652" y="401486"/>
                      </a:lnTo>
                      <a:lnTo>
                        <a:pt x="1254953" y="401396"/>
                      </a:lnTo>
                      <a:lnTo>
                        <a:pt x="1255562" y="401187"/>
                      </a:lnTo>
                      <a:lnTo>
                        <a:pt x="1256167" y="400940"/>
                      </a:lnTo>
                      <a:lnTo>
                        <a:pt x="1256772" y="400656"/>
                      </a:lnTo>
                      <a:lnTo>
                        <a:pt x="1257381" y="400339"/>
                      </a:lnTo>
                      <a:lnTo>
                        <a:pt x="1257986" y="399987"/>
                      </a:lnTo>
                      <a:lnTo>
                        <a:pt x="1258595" y="399604"/>
                      </a:lnTo>
                      <a:lnTo>
                        <a:pt x="1259201" y="399187"/>
                      </a:lnTo>
                      <a:lnTo>
                        <a:pt x="1260415" y="398269"/>
                      </a:lnTo>
                      <a:lnTo>
                        <a:pt x="1261625" y="397243"/>
                      </a:lnTo>
                      <a:lnTo>
                        <a:pt x="1264053" y="394918"/>
                      </a:lnTo>
                      <a:lnTo>
                        <a:pt x="1266478" y="392313"/>
                      </a:lnTo>
                      <a:lnTo>
                        <a:pt x="1268906" y="389537"/>
                      </a:lnTo>
                      <a:lnTo>
                        <a:pt x="1273098" y="384633"/>
                      </a:lnTo>
                      <a:lnTo>
                        <a:pt x="1277291" y="380027"/>
                      </a:lnTo>
                      <a:lnTo>
                        <a:pt x="1279385" y="377970"/>
                      </a:lnTo>
                      <a:lnTo>
                        <a:pt x="1281483" y="376136"/>
                      </a:lnTo>
                      <a:lnTo>
                        <a:pt x="1282532" y="375313"/>
                      </a:lnTo>
                      <a:lnTo>
                        <a:pt x="1283578" y="374558"/>
                      </a:lnTo>
                      <a:lnTo>
                        <a:pt x="1284627" y="373875"/>
                      </a:lnTo>
                      <a:lnTo>
                        <a:pt x="1285676" y="373263"/>
                      </a:lnTo>
                      <a:lnTo>
                        <a:pt x="1286725" y="372728"/>
                      </a:lnTo>
                      <a:lnTo>
                        <a:pt x="1287770" y="372268"/>
                      </a:lnTo>
                      <a:lnTo>
                        <a:pt x="1288294" y="372067"/>
                      </a:lnTo>
                      <a:lnTo>
                        <a:pt x="1288819" y="371884"/>
                      </a:lnTo>
                      <a:lnTo>
                        <a:pt x="1289344" y="371724"/>
                      </a:lnTo>
                      <a:lnTo>
                        <a:pt x="1289868" y="371581"/>
                      </a:lnTo>
                      <a:lnTo>
                        <a:pt x="1290393" y="371457"/>
                      </a:lnTo>
                      <a:lnTo>
                        <a:pt x="1290917" y="371352"/>
                      </a:lnTo>
                      <a:lnTo>
                        <a:pt x="1291442" y="371266"/>
                      </a:lnTo>
                      <a:lnTo>
                        <a:pt x="1291962" y="371200"/>
                      </a:lnTo>
                      <a:lnTo>
                        <a:pt x="1292487" y="371153"/>
                      </a:lnTo>
                      <a:lnTo>
                        <a:pt x="1293011" y="371123"/>
                      </a:lnTo>
                      <a:lnTo>
                        <a:pt x="1293536" y="371114"/>
                      </a:lnTo>
                      <a:lnTo>
                        <a:pt x="1294060" y="371120"/>
                      </a:lnTo>
                      <a:lnTo>
                        <a:pt x="1294585" y="371145"/>
                      </a:lnTo>
                      <a:lnTo>
                        <a:pt x="1295109" y="371189"/>
                      </a:lnTo>
                      <a:lnTo>
                        <a:pt x="1295630" y="371248"/>
                      </a:lnTo>
                      <a:lnTo>
                        <a:pt x="1296155" y="371325"/>
                      </a:lnTo>
                      <a:lnTo>
                        <a:pt x="1296679" y="371418"/>
                      </a:lnTo>
                      <a:lnTo>
                        <a:pt x="1297204" y="371528"/>
                      </a:lnTo>
                      <a:lnTo>
                        <a:pt x="1297728" y="371653"/>
                      </a:lnTo>
                      <a:lnTo>
                        <a:pt x="1298253" y="371794"/>
                      </a:lnTo>
                      <a:lnTo>
                        <a:pt x="1299302" y="372118"/>
                      </a:lnTo>
                      <a:lnTo>
                        <a:pt x="1300347" y="372497"/>
                      </a:lnTo>
                      <a:lnTo>
                        <a:pt x="1301396" y="372928"/>
                      </a:lnTo>
                      <a:lnTo>
                        <a:pt x="1302445" y="373406"/>
                      </a:lnTo>
                      <a:lnTo>
                        <a:pt x="1304598" y="374516"/>
                      </a:lnTo>
                      <a:lnTo>
                        <a:pt x="1306755" y="375766"/>
                      </a:lnTo>
                      <a:lnTo>
                        <a:pt x="1311061" y="378512"/>
                      </a:lnTo>
                      <a:lnTo>
                        <a:pt x="1315371" y="381315"/>
                      </a:lnTo>
                      <a:lnTo>
                        <a:pt x="1317528" y="382645"/>
                      </a:lnTo>
                      <a:lnTo>
                        <a:pt x="1319681" y="383880"/>
                      </a:lnTo>
                      <a:lnTo>
                        <a:pt x="1321838" y="384997"/>
                      </a:lnTo>
                      <a:lnTo>
                        <a:pt x="1323991" y="385970"/>
                      </a:lnTo>
                      <a:lnTo>
                        <a:pt x="1325069" y="386399"/>
                      </a:lnTo>
                      <a:lnTo>
                        <a:pt x="1326144" y="386784"/>
                      </a:lnTo>
                      <a:lnTo>
                        <a:pt x="1327222" y="387128"/>
                      </a:lnTo>
                      <a:lnTo>
                        <a:pt x="1328301" y="387425"/>
                      </a:lnTo>
                      <a:lnTo>
                        <a:pt x="1329375" y="387681"/>
                      </a:lnTo>
                      <a:lnTo>
                        <a:pt x="1330454" y="387890"/>
                      </a:lnTo>
                      <a:lnTo>
                        <a:pt x="1331532" y="388055"/>
                      </a:lnTo>
                      <a:lnTo>
                        <a:pt x="1332610" y="388174"/>
                      </a:lnTo>
                      <a:lnTo>
                        <a:pt x="1333685" y="388249"/>
                      </a:lnTo>
                      <a:lnTo>
                        <a:pt x="1334763" y="388282"/>
                      </a:lnTo>
                      <a:lnTo>
                        <a:pt x="1335842" y="388273"/>
                      </a:lnTo>
                      <a:lnTo>
                        <a:pt x="1336916" y="388222"/>
                      </a:lnTo>
                      <a:lnTo>
                        <a:pt x="1338101" y="388123"/>
                      </a:lnTo>
                      <a:lnTo>
                        <a:pt x="1339286" y="387980"/>
                      </a:lnTo>
                      <a:lnTo>
                        <a:pt x="1340471" y="387793"/>
                      </a:lnTo>
                      <a:lnTo>
                        <a:pt x="1341652" y="387568"/>
                      </a:lnTo>
                      <a:lnTo>
                        <a:pt x="1342836" y="387311"/>
                      </a:lnTo>
                      <a:lnTo>
                        <a:pt x="1344021" y="387018"/>
                      </a:lnTo>
                      <a:lnTo>
                        <a:pt x="1346391" y="386353"/>
                      </a:lnTo>
                      <a:lnTo>
                        <a:pt x="1348757" y="385602"/>
                      </a:lnTo>
                      <a:lnTo>
                        <a:pt x="1351126" y="384801"/>
                      </a:lnTo>
                      <a:lnTo>
                        <a:pt x="1355861" y="383151"/>
                      </a:lnTo>
                      <a:lnTo>
                        <a:pt x="1360597" y="381621"/>
                      </a:lnTo>
                      <a:lnTo>
                        <a:pt x="1362962" y="380958"/>
                      </a:lnTo>
                      <a:lnTo>
                        <a:pt x="1365332" y="380386"/>
                      </a:lnTo>
                      <a:lnTo>
                        <a:pt x="1367701" y="379915"/>
                      </a:lnTo>
                      <a:lnTo>
                        <a:pt x="1370067" y="379556"/>
                      </a:lnTo>
                      <a:lnTo>
                        <a:pt x="1372437" y="379309"/>
                      </a:lnTo>
                      <a:lnTo>
                        <a:pt x="1374802" y="379175"/>
                      </a:lnTo>
                      <a:lnTo>
                        <a:pt x="1377175" y="379151"/>
                      </a:lnTo>
                      <a:lnTo>
                        <a:pt x="1379549" y="379228"/>
                      </a:lnTo>
                      <a:lnTo>
                        <a:pt x="1381922" y="379397"/>
                      </a:lnTo>
                      <a:lnTo>
                        <a:pt x="1384295" y="379646"/>
                      </a:lnTo>
                      <a:lnTo>
                        <a:pt x="1386668" y="379961"/>
                      </a:lnTo>
                      <a:lnTo>
                        <a:pt x="1389041" y="380324"/>
                      </a:lnTo>
                      <a:lnTo>
                        <a:pt x="1393784" y="381141"/>
                      </a:lnTo>
                      <a:lnTo>
                        <a:pt x="1398530" y="381973"/>
                      </a:lnTo>
                      <a:lnTo>
                        <a:pt x="1403276" y="382715"/>
                      </a:lnTo>
                      <a:lnTo>
                        <a:pt x="1408023" y="383288"/>
                      </a:lnTo>
                      <a:lnTo>
                        <a:pt x="1412769" y="383647"/>
                      </a:lnTo>
                      <a:lnTo>
                        <a:pt x="1417068" y="383775"/>
                      </a:lnTo>
                      <a:lnTo>
                        <a:pt x="1421367" y="383728"/>
                      </a:lnTo>
                      <a:lnTo>
                        <a:pt x="1425665" y="383539"/>
                      </a:lnTo>
                      <a:lnTo>
                        <a:pt x="1429964" y="383244"/>
                      </a:lnTo>
                      <a:lnTo>
                        <a:pt x="1438562" y="382524"/>
                      </a:lnTo>
                      <a:lnTo>
                        <a:pt x="1447163" y="381896"/>
                      </a:lnTo>
                      <a:lnTo>
                        <a:pt x="1460815" y="381544"/>
                      </a:lnTo>
                      <a:lnTo>
                        <a:pt x="1474471" y="381903"/>
                      </a:lnTo>
                      <a:lnTo>
                        <a:pt x="1519520" y="382348"/>
                      </a:lnTo>
                      <a:lnTo>
                        <a:pt x="1555026" y="382169"/>
                      </a:lnTo>
                      <a:lnTo>
                        <a:pt x="1591877" y="382299"/>
                      </a:lnTo>
                    </a:path>
                  </a:pathLst>
                </a:custGeom>
                <a:noFill/>
                <a:ln w="19050" cap="flat">
                  <a:solidFill>
                    <a:srgbClr val="0000FF"/>
                  </a:solidFill>
                  <a:prstDash val="solid"/>
                  <a:round/>
                  <a:headEnd type="stealth" w="lg" len="lg"/>
                </a:ln>
              </p:spPr>
              <p:txBody>
                <a:bodyPr rtlCol="0" anchor="ctr"/>
                <a:lstStyle/>
                <a:p>
                  <a:endParaRPr lang="en-NL"/>
                </a:p>
              </p:txBody>
            </p:sp>
            <p:cxnSp>
              <p:nvCxnSpPr>
                <p:cNvPr id="28" name="Straight Arrow Connector 27">
                  <a:extLst>
                    <a:ext uri="{FF2B5EF4-FFF2-40B4-BE49-F238E27FC236}">
                      <a16:creationId xmlns:a16="http://schemas.microsoft.com/office/drawing/2014/main" id="{CAEA4EEB-FBA4-6077-6E40-CDAEF19105AC}"/>
                    </a:ext>
                  </a:extLst>
                </p:cNvPr>
                <p:cNvCxnSpPr>
                  <a:cxnSpLocks/>
                </p:cNvCxnSpPr>
                <p:nvPr/>
              </p:nvCxnSpPr>
              <p:spPr>
                <a:xfrm>
                  <a:off x="9126690" y="1119277"/>
                  <a:ext cx="184291" cy="0"/>
                </a:xfrm>
                <a:prstGeom prst="straightConnector1">
                  <a:avLst/>
                </a:prstGeom>
                <a:ln w="19050">
                  <a:solidFill>
                    <a:srgbClr val="8C8C8C"/>
                  </a:solidFill>
                  <a:tailEnd type="stealt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7E4F4D04-F699-6D91-5AF4-A9434EA95302}"/>
                    </a:ext>
                  </a:extLst>
                </p:cNvPr>
                <p:cNvGrpSpPr/>
                <p:nvPr/>
              </p:nvGrpSpPr>
              <p:grpSpPr>
                <a:xfrm>
                  <a:off x="8941898" y="926525"/>
                  <a:ext cx="221820" cy="380082"/>
                  <a:chOff x="8941898" y="926525"/>
                  <a:chExt cx="221820" cy="380082"/>
                </a:xfrm>
              </p:grpSpPr>
              <p:grpSp>
                <p:nvGrpSpPr>
                  <p:cNvPr id="31" name="Group 30">
                    <a:extLst>
                      <a:ext uri="{FF2B5EF4-FFF2-40B4-BE49-F238E27FC236}">
                        <a16:creationId xmlns:a16="http://schemas.microsoft.com/office/drawing/2014/main" id="{772F95A1-4917-5C75-0534-17F5FA1B5B0B}"/>
                      </a:ext>
                    </a:extLst>
                  </p:cNvPr>
                  <p:cNvGrpSpPr/>
                  <p:nvPr/>
                </p:nvGrpSpPr>
                <p:grpSpPr>
                  <a:xfrm>
                    <a:off x="8955807" y="997435"/>
                    <a:ext cx="45581" cy="45582"/>
                    <a:chOff x="4206077" y="3068637"/>
                    <a:chExt cx="108000" cy="108000"/>
                  </a:xfrm>
                </p:grpSpPr>
                <p:sp>
                  <p:nvSpPr>
                    <p:cNvPr id="164" name="Oval 163">
                      <a:extLst>
                        <a:ext uri="{FF2B5EF4-FFF2-40B4-BE49-F238E27FC236}">
                          <a16:creationId xmlns:a16="http://schemas.microsoft.com/office/drawing/2014/main" id="{030F74FF-1E3F-CA28-0002-FA65DCAAA78E}"/>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5" name="Oval 164">
                      <a:extLst>
                        <a:ext uri="{FF2B5EF4-FFF2-40B4-BE49-F238E27FC236}">
                          <a16:creationId xmlns:a16="http://schemas.microsoft.com/office/drawing/2014/main" id="{448CBCC0-F35C-2BDE-73AF-2E6EC3CC0BCD}"/>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2" name="Group 31">
                    <a:extLst>
                      <a:ext uri="{FF2B5EF4-FFF2-40B4-BE49-F238E27FC236}">
                        <a16:creationId xmlns:a16="http://schemas.microsoft.com/office/drawing/2014/main" id="{2116377B-97C5-FA3E-AF75-DF568D1D3D10}"/>
                      </a:ext>
                    </a:extLst>
                  </p:cNvPr>
                  <p:cNvGrpSpPr/>
                  <p:nvPr/>
                </p:nvGrpSpPr>
                <p:grpSpPr>
                  <a:xfrm>
                    <a:off x="8963415" y="1023452"/>
                    <a:ext cx="45581" cy="45582"/>
                    <a:chOff x="4206077" y="3068637"/>
                    <a:chExt cx="108000" cy="108000"/>
                  </a:xfrm>
                </p:grpSpPr>
                <p:sp>
                  <p:nvSpPr>
                    <p:cNvPr id="162" name="Oval 161">
                      <a:extLst>
                        <a:ext uri="{FF2B5EF4-FFF2-40B4-BE49-F238E27FC236}">
                          <a16:creationId xmlns:a16="http://schemas.microsoft.com/office/drawing/2014/main" id="{34BF0B50-A375-9121-FA5C-E9C4AFA642F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3" name="Oval 162">
                      <a:extLst>
                        <a:ext uri="{FF2B5EF4-FFF2-40B4-BE49-F238E27FC236}">
                          <a16:creationId xmlns:a16="http://schemas.microsoft.com/office/drawing/2014/main" id="{D8101512-E171-8462-F766-E1C67A990353}"/>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3" name="Group 32">
                    <a:extLst>
                      <a:ext uri="{FF2B5EF4-FFF2-40B4-BE49-F238E27FC236}">
                        <a16:creationId xmlns:a16="http://schemas.microsoft.com/office/drawing/2014/main" id="{8EC88D1B-9DA7-6176-89E0-197591CCEF9A}"/>
                      </a:ext>
                    </a:extLst>
                  </p:cNvPr>
                  <p:cNvGrpSpPr/>
                  <p:nvPr/>
                </p:nvGrpSpPr>
                <p:grpSpPr>
                  <a:xfrm>
                    <a:off x="8970050" y="1041535"/>
                    <a:ext cx="45581" cy="45582"/>
                    <a:chOff x="4206077" y="3068637"/>
                    <a:chExt cx="108000" cy="108000"/>
                  </a:xfrm>
                </p:grpSpPr>
                <p:sp>
                  <p:nvSpPr>
                    <p:cNvPr id="160" name="Oval 159">
                      <a:extLst>
                        <a:ext uri="{FF2B5EF4-FFF2-40B4-BE49-F238E27FC236}">
                          <a16:creationId xmlns:a16="http://schemas.microsoft.com/office/drawing/2014/main" id="{913C838D-E744-B313-A304-A56750B82F2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1" name="Oval 160">
                      <a:extLst>
                        <a:ext uri="{FF2B5EF4-FFF2-40B4-BE49-F238E27FC236}">
                          <a16:creationId xmlns:a16="http://schemas.microsoft.com/office/drawing/2014/main" id="{0D6C724E-15F2-2E0F-E22D-C7CD7DF741F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4" name="Group 33">
                    <a:extLst>
                      <a:ext uri="{FF2B5EF4-FFF2-40B4-BE49-F238E27FC236}">
                        <a16:creationId xmlns:a16="http://schemas.microsoft.com/office/drawing/2014/main" id="{F1461466-397E-170A-B345-49D458558802}"/>
                      </a:ext>
                    </a:extLst>
                  </p:cNvPr>
                  <p:cNvGrpSpPr/>
                  <p:nvPr/>
                </p:nvGrpSpPr>
                <p:grpSpPr>
                  <a:xfrm>
                    <a:off x="9022871" y="1055540"/>
                    <a:ext cx="45581" cy="45582"/>
                    <a:chOff x="4206077" y="3068637"/>
                    <a:chExt cx="108000" cy="108000"/>
                  </a:xfrm>
                </p:grpSpPr>
                <p:sp>
                  <p:nvSpPr>
                    <p:cNvPr id="158" name="Oval 157">
                      <a:extLst>
                        <a:ext uri="{FF2B5EF4-FFF2-40B4-BE49-F238E27FC236}">
                          <a16:creationId xmlns:a16="http://schemas.microsoft.com/office/drawing/2014/main" id="{04F012DC-4F89-DD1F-96AD-ABE92A25106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9" name="Oval 158">
                      <a:extLst>
                        <a:ext uri="{FF2B5EF4-FFF2-40B4-BE49-F238E27FC236}">
                          <a16:creationId xmlns:a16="http://schemas.microsoft.com/office/drawing/2014/main" id="{94C84B19-42D7-CE42-A288-95DC68F5708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5" name="Group 34">
                    <a:extLst>
                      <a:ext uri="{FF2B5EF4-FFF2-40B4-BE49-F238E27FC236}">
                        <a16:creationId xmlns:a16="http://schemas.microsoft.com/office/drawing/2014/main" id="{38035954-19A1-E40B-4062-948E131558CC}"/>
                      </a:ext>
                    </a:extLst>
                  </p:cNvPr>
                  <p:cNvGrpSpPr/>
                  <p:nvPr/>
                </p:nvGrpSpPr>
                <p:grpSpPr>
                  <a:xfrm>
                    <a:off x="8941898" y="1098844"/>
                    <a:ext cx="45581" cy="45582"/>
                    <a:chOff x="4206077" y="3068637"/>
                    <a:chExt cx="108000" cy="108000"/>
                  </a:xfrm>
                </p:grpSpPr>
                <p:sp>
                  <p:nvSpPr>
                    <p:cNvPr id="156" name="Oval 155">
                      <a:extLst>
                        <a:ext uri="{FF2B5EF4-FFF2-40B4-BE49-F238E27FC236}">
                          <a16:creationId xmlns:a16="http://schemas.microsoft.com/office/drawing/2014/main" id="{117E1835-8B70-A075-1965-5024AC52210F}"/>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7" name="Oval 156">
                      <a:extLst>
                        <a:ext uri="{FF2B5EF4-FFF2-40B4-BE49-F238E27FC236}">
                          <a16:creationId xmlns:a16="http://schemas.microsoft.com/office/drawing/2014/main" id="{32E8B46A-76FD-A8BA-90AC-7376CE7F9B9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6" name="Group 35">
                    <a:extLst>
                      <a:ext uri="{FF2B5EF4-FFF2-40B4-BE49-F238E27FC236}">
                        <a16:creationId xmlns:a16="http://schemas.microsoft.com/office/drawing/2014/main" id="{7E80835E-CDA1-C2DB-1924-1EA4C90BED7B}"/>
                      </a:ext>
                    </a:extLst>
                  </p:cNvPr>
                  <p:cNvGrpSpPr/>
                  <p:nvPr/>
                </p:nvGrpSpPr>
                <p:grpSpPr>
                  <a:xfrm>
                    <a:off x="9053167" y="1102654"/>
                    <a:ext cx="45581" cy="45582"/>
                    <a:chOff x="4206077" y="3068637"/>
                    <a:chExt cx="108000" cy="108000"/>
                  </a:xfrm>
                </p:grpSpPr>
                <p:sp>
                  <p:nvSpPr>
                    <p:cNvPr id="154" name="Oval 153">
                      <a:extLst>
                        <a:ext uri="{FF2B5EF4-FFF2-40B4-BE49-F238E27FC236}">
                          <a16:creationId xmlns:a16="http://schemas.microsoft.com/office/drawing/2014/main" id="{5AB1A78B-7BD8-EDC2-4E0A-3DAF680A1A95}"/>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5" name="Oval 154">
                      <a:extLst>
                        <a:ext uri="{FF2B5EF4-FFF2-40B4-BE49-F238E27FC236}">
                          <a16:creationId xmlns:a16="http://schemas.microsoft.com/office/drawing/2014/main" id="{A3118BEC-61E0-89C4-FC2F-AE73C527632D}"/>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7" name="Group 36">
                    <a:extLst>
                      <a:ext uri="{FF2B5EF4-FFF2-40B4-BE49-F238E27FC236}">
                        <a16:creationId xmlns:a16="http://schemas.microsoft.com/office/drawing/2014/main" id="{69AC6E82-710F-8CF4-810A-26EF10505340}"/>
                      </a:ext>
                    </a:extLst>
                  </p:cNvPr>
                  <p:cNvGrpSpPr/>
                  <p:nvPr/>
                </p:nvGrpSpPr>
                <p:grpSpPr>
                  <a:xfrm>
                    <a:off x="8959404" y="1118790"/>
                    <a:ext cx="45581" cy="45582"/>
                    <a:chOff x="4206077" y="3068637"/>
                    <a:chExt cx="108000" cy="108000"/>
                  </a:xfrm>
                </p:grpSpPr>
                <p:sp>
                  <p:nvSpPr>
                    <p:cNvPr id="152" name="Oval 151">
                      <a:extLst>
                        <a:ext uri="{FF2B5EF4-FFF2-40B4-BE49-F238E27FC236}">
                          <a16:creationId xmlns:a16="http://schemas.microsoft.com/office/drawing/2014/main" id="{9B1681C5-27E7-C466-2171-8E948CAEE4A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3" name="Oval 152">
                      <a:extLst>
                        <a:ext uri="{FF2B5EF4-FFF2-40B4-BE49-F238E27FC236}">
                          <a16:creationId xmlns:a16="http://schemas.microsoft.com/office/drawing/2014/main" id="{6CA549B5-CA21-B731-E4E4-FD3831E0C24A}"/>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8" name="Group 37">
                    <a:extLst>
                      <a:ext uri="{FF2B5EF4-FFF2-40B4-BE49-F238E27FC236}">
                        <a16:creationId xmlns:a16="http://schemas.microsoft.com/office/drawing/2014/main" id="{82D168D0-0873-E3E5-BF18-92F1CAD09BB8}"/>
                      </a:ext>
                    </a:extLst>
                  </p:cNvPr>
                  <p:cNvGrpSpPr/>
                  <p:nvPr/>
                </p:nvGrpSpPr>
                <p:grpSpPr>
                  <a:xfrm>
                    <a:off x="8980764" y="1207797"/>
                    <a:ext cx="45581" cy="45582"/>
                    <a:chOff x="4206077" y="3068637"/>
                    <a:chExt cx="108000" cy="108000"/>
                  </a:xfrm>
                </p:grpSpPr>
                <p:sp>
                  <p:nvSpPr>
                    <p:cNvPr id="150" name="Oval 149">
                      <a:extLst>
                        <a:ext uri="{FF2B5EF4-FFF2-40B4-BE49-F238E27FC236}">
                          <a16:creationId xmlns:a16="http://schemas.microsoft.com/office/drawing/2014/main" id="{F7660740-AA6C-C112-27E2-FD05550CCB4B}"/>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1" name="Oval 150">
                      <a:extLst>
                        <a:ext uri="{FF2B5EF4-FFF2-40B4-BE49-F238E27FC236}">
                          <a16:creationId xmlns:a16="http://schemas.microsoft.com/office/drawing/2014/main" id="{2AC54AEF-EB4D-487C-4C00-41804D19C6B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39" name="Group 38">
                    <a:extLst>
                      <a:ext uri="{FF2B5EF4-FFF2-40B4-BE49-F238E27FC236}">
                        <a16:creationId xmlns:a16="http://schemas.microsoft.com/office/drawing/2014/main" id="{3632604E-7D4B-9A7C-186C-2DE7792B523D}"/>
                      </a:ext>
                    </a:extLst>
                  </p:cNvPr>
                  <p:cNvGrpSpPr/>
                  <p:nvPr/>
                </p:nvGrpSpPr>
                <p:grpSpPr>
                  <a:xfrm>
                    <a:off x="8993837" y="1218464"/>
                    <a:ext cx="45581" cy="45582"/>
                    <a:chOff x="4206077" y="3068637"/>
                    <a:chExt cx="108000" cy="108000"/>
                  </a:xfrm>
                </p:grpSpPr>
                <p:sp>
                  <p:nvSpPr>
                    <p:cNvPr id="148" name="Oval 147">
                      <a:extLst>
                        <a:ext uri="{FF2B5EF4-FFF2-40B4-BE49-F238E27FC236}">
                          <a16:creationId xmlns:a16="http://schemas.microsoft.com/office/drawing/2014/main" id="{3DC71DE6-F7F7-0185-7BEB-83BAAE407CD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9" name="Oval 148">
                      <a:extLst>
                        <a:ext uri="{FF2B5EF4-FFF2-40B4-BE49-F238E27FC236}">
                          <a16:creationId xmlns:a16="http://schemas.microsoft.com/office/drawing/2014/main" id="{64A7AA9C-BE49-60BA-D965-04B6D61CBFB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0" name="Group 39">
                    <a:extLst>
                      <a:ext uri="{FF2B5EF4-FFF2-40B4-BE49-F238E27FC236}">
                        <a16:creationId xmlns:a16="http://schemas.microsoft.com/office/drawing/2014/main" id="{9427F419-3369-EDB9-E340-9167074EA949}"/>
                      </a:ext>
                    </a:extLst>
                  </p:cNvPr>
                  <p:cNvGrpSpPr/>
                  <p:nvPr/>
                </p:nvGrpSpPr>
                <p:grpSpPr>
                  <a:xfrm>
                    <a:off x="8978872" y="1169500"/>
                    <a:ext cx="45581" cy="45582"/>
                    <a:chOff x="4206077" y="3068637"/>
                    <a:chExt cx="108000" cy="108000"/>
                  </a:xfrm>
                </p:grpSpPr>
                <p:sp>
                  <p:nvSpPr>
                    <p:cNvPr id="146" name="Oval 145">
                      <a:extLst>
                        <a:ext uri="{FF2B5EF4-FFF2-40B4-BE49-F238E27FC236}">
                          <a16:creationId xmlns:a16="http://schemas.microsoft.com/office/drawing/2014/main" id="{92AB89DA-CD06-DDD0-FC69-C78114276D30}"/>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7" name="Oval 146">
                      <a:extLst>
                        <a:ext uri="{FF2B5EF4-FFF2-40B4-BE49-F238E27FC236}">
                          <a16:creationId xmlns:a16="http://schemas.microsoft.com/office/drawing/2014/main" id="{B65A7E98-62C7-D43D-8D15-6BC4B20FDB25}"/>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1" name="Group 40">
                    <a:extLst>
                      <a:ext uri="{FF2B5EF4-FFF2-40B4-BE49-F238E27FC236}">
                        <a16:creationId xmlns:a16="http://schemas.microsoft.com/office/drawing/2014/main" id="{C93ED0D2-1D42-19D7-2906-841218C9B926}"/>
                      </a:ext>
                    </a:extLst>
                  </p:cNvPr>
                  <p:cNvGrpSpPr/>
                  <p:nvPr/>
                </p:nvGrpSpPr>
                <p:grpSpPr>
                  <a:xfrm>
                    <a:off x="9002357" y="1003369"/>
                    <a:ext cx="45581" cy="45582"/>
                    <a:chOff x="4200452" y="3068637"/>
                    <a:chExt cx="108000" cy="108000"/>
                  </a:xfrm>
                </p:grpSpPr>
                <p:sp>
                  <p:nvSpPr>
                    <p:cNvPr id="144" name="Oval 143">
                      <a:extLst>
                        <a:ext uri="{FF2B5EF4-FFF2-40B4-BE49-F238E27FC236}">
                          <a16:creationId xmlns:a16="http://schemas.microsoft.com/office/drawing/2014/main" id="{8D8A4748-C395-D45C-540E-D7C44ECBB01B}"/>
                        </a:ext>
                      </a:extLst>
                    </p:cNvPr>
                    <p:cNvSpPr/>
                    <p:nvPr/>
                  </p:nvSpPr>
                  <p:spPr>
                    <a:xfrm>
                      <a:off x="4200452"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5" name="Oval 144">
                      <a:extLst>
                        <a:ext uri="{FF2B5EF4-FFF2-40B4-BE49-F238E27FC236}">
                          <a16:creationId xmlns:a16="http://schemas.microsoft.com/office/drawing/2014/main" id="{290BE177-4C64-21CA-CCA7-0A58CF505EE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2" name="Group 41">
                    <a:extLst>
                      <a:ext uri="{FF2B5EF4-FFF2-40B4-BE49-F238E27FC236}">
                        <a16:creationId xmlns:a16="http://schemas.microsoft.com/office/drawing/2014/main" id="{C9B04EA3-6E8C-01C8-70F3-36B075B999AD}"/>
                      </a:ext>
                    </a:extLst>
                  </p:cNvPr>
                  <p:cNvGrpSpPr/>
                  <p:nvPr/>
                </p:nvGrpSpPr>
                <p:grpSpPr>
                  <a:xfrm>
                    <a:off x="9034078" y="1218133"/>
                    <a:ext cx="45581" cy="45582"/>
                    <a:chOff x="4206077" y="3068637"/>
                    <a:chExt cx="108000" cy="108000"/>
                  </a:xfrm>
                </p:grpSpPr>
                <p:sp>
                  <p:nvSpPr>
                    <p:cNvPr id="142" name="Oval 141">
                      <a:extLst>
                        <a:ext uri="{FF2B5EF4-FFF2-40B4-BE49-F238E27FC236}">
                          <a16:creationId xmlns:a16="http://schemas.microsoft.com/office/drawing/2014/main" id="{A0B67041-BAE7-4C48-05F2-BC735EAD25C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3" name="Oval 142">
                      <a:extLst>
                        <a:ext uri="{FF2B5EF4-FFF2-40B4-BE49-F238E27FC236}">
                          <a16:creationId xmlns:a16="http://schemas.microsoft.com/office/drawing/2014/main" id="{9164DBF5-9A17-52A8-F038-1A4F7BF6304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3" name="Group 42">
                    <a:extLst>
                      <a:ext uri="{FF2B5EF4-FFF2-40B4-BE49-F238E27FC236}">
                        <a16:creationId xmlns:a16="http://schemas.microsoft.com/office/drawing/2014/main" id="{F49E3413-DB04-3473-0574-7F9A0C36D14D}"/>
                      </a:ext>
                    </a:extLst>
                  </p:cNvPr>
                  <p:cNvGrpSpPr/>
                  <p:nvPr/>
                </p:nvGrpSpPr>
                <p:grpSpPr>
                  <a:xfrm>
                    <a:off x="9034078" y="1180782"/>
                    <a:ext cx="45581" cy="45582"/>
                    <a:chOff x="4206077" y="3068637"/>
                    <a:chExt cx="108000" cy="108000"/>
                  </a:xfrm>
                </p:grpSpPr>
                <p:sp>
                  <p:nvSpPr>
                    <p:cNvPr id="140" name="Oval 139">
                      <a:extLst>
                        <a:ext uri="{FF2B5EF4-FFF2-40B4-BE49-F238E27FC236}">
                          <a16:creationId xmlns:a16="http://schemas.microsoft.com/office/drawing/2014/main" id="{E6F2F9D0-EEE7-6C23-A739-85F5DDFCFEB9}"/>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1" name="Oval 140">
                      <a:extLst>
                        <a:ext uri="{FF2B5EF4-FFF2-40B4-BE49-F238E27FC236}">
                          <a16:creationId xmlns:a16="http://schemas.microsoft.com/office/drawing/2014/main" id="{9F31ED3F-2C6B-C737-B7D4-B13449E97D67}"/>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4" name="Group 43">
                    <a:extLst>
                      <a:ext uri="{FF2B5EF4-FFF2-40B4-BE49-F238E27FC236}">
                        <a16:creationId xmlns:a16="http://schemas.microsoft.com/office/drawing/2014/main" id="{2AE8EA23-2E0D-DA1A-CB9E-6446623AA821}"/>
                      </a:ext>
                    </a:extLst>
                  </p:cNvPr>
                  <p:cNvGrpSpPr/>
                  <p:nvPr/>
                </p:nvGrpSpPr>
                <p:grpSpPr>
                  <a:xfrm>
                    <a:off x="9007103" y="1109306"/>
                    <a:ext cx="45581" cy="45582"/>
                    <a:chOff x="4206077" y="3068637"/>
                    <a:chExt cx="108000" cy="108000"/>
                  </a:xfrm>
                </p:grpSpPr>
                <p:sp>
                  <p:nvSpPr>
                    <p:cNvPr id="138" name="Oval 137">
                      <a:extLst>
                        <a:ext uri="{FF2B5EF4-FFF2-40B4-BE49-F238E27FC236}">
                          <a16:creationId xmlns:a16="http://schemas.microsoft.com/office/drawing/2014/main" id="{E7DD25A2-FDDD-C5AF-604D-D3F9E2779DB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9" name="Oval 138">
                      <a:extLst>
                        <a:ext uri="{FF2B5EF4-FFF2-40B4-BE49-F238E27FC236}">
                          <a16:creationId xmlns:a16="http://schemas.microsoft.com/office/drawing/2014/main" id="{DFB64B73-DFA8-110A-AE67-7C1CB3AFD55D}"/>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5" name="Group 44">
                    <a:extLst>
                      <a:ext uri="{FF2B5EF4-FFF2-40B4-BE49-F238E27FC236}">
                        <a16:creationId xmlns:a16="http://schemas.microsoft.com/office/drawing/2014/main" id="{B826518E-A7CD-632B-EF5A-D0EB1FB43AA1}"/>
                      </a:ext>
                    </a:extLst>
                  </p:cNvPr>
                  <p:cNvGrpSpPr/>
                  <p:nvPr/>
                </p:nvGrpSpPr>
                <p:grpSpPr>
                  <a:xfrm>
                    <a:off x="9002495" y="1090991"/>
                    <a:ext cx="45581" cy="45582"/>
                    <a:chOff x="4206077" y="3068637"/>
                    <a:chExt cx="108000" cy="108000"/>
                  </a:xfrm>
                </p:grpSpPr>
                <p:sp>
                  <p:nvSpPr>
                    <p:cNvPr id="136" name="Oval 135">
                      <a:extLst>
                        <a:ext uri="{FF2B5EF4-FFF2-40B4-BE49-F238E27FC236}">
                          <a16:creationId xmlns:a16="http://schemas.microsoft.com/office/drawing/2014/main" id="{413F5A62-86FF-73DB-700B-15DAC03A6692}"/>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7" name="Oval 136">
                      <a:extLst>
                        <a:ext uri="{FF2B5EF4-FFF2-40B4-BE49-F238E27FC236}">
                          <a16:creationId xmlns:a16="http://schemas.microsoft.com/office/drawing/2014/main" id="{1CA0D6CE-97FB-2CDE-737B-3E18D8C214B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6" name="Group 45">
                    <a:extLst>
                      <a:ext uri="{FF2B5EF4-FFF2-40B4-BE49-F238E27FC236}">
                        <a16:creationId xmlns:a16="http://schemas.microsoft.com/office/drawing/2014/main" id="{48B381FA-3881-BEE9-9428-13F0FB433E3D}"/>
                      </a:ext>
                    </a:extLst>
                  </p:cNvPr>
                  <p:cNvGrpSpPr/>
                  <p:nvPr/>
                </p:nvGrpSpPr>
                <p:grpSpPr>
                  <a:xfrm>
                    <a:off x="9042464" y="926525"/>
                    <a:ext cx="45581" cy="45582"/>
                    <a:chOff x="4206077" y="3068637"/>
                    <a:chExt cx="108000" cy="108000"/>
                  </a:xfrm>
                </p:grpSpPr>
                <p:sp>
                  <p:nvSpPr>
                    <p:cNvPr id="134" name="Oval 133">
                      <a:extLst>
                        <a:ext uri="{FF2B5EF4-FFF2-40B4-BE49-F238E27FC236}">
                          <a16:creationId xmlns:a16="http://schemas.microsoft.com/office/drawing/2014/main" id="{53FFBE24-72EB-B8A6-F990-050E594AA2E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5" name="Oval 134">
                      <a:extLst>
                        <a:ext uri="{FF2B5EF4-FFF2-40B4-BE49-F238E27FC236}">
                          <a16:creationId xmlns:a16="http://schemas.microsoft.com/office/drawing/2014/main" id="{E9E34E8C-7E01-14CC-258E-95E723C58270}"/>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7" name="Group 46">
                    <a:extLst>
                      <a:ext uri="{FF2B5EF4-FFF2-40B4-BE49-F238E27FC236}">
                        <a16:creationId xmlns:a16="http://schemas.microsoft.com/office/drawing/2014/main" id="{A5F4620A-99C8-5DED-FB18-0F7DF8049CCD}"/>
                      </a:ext>
                    </a:extLst>
                  </p:cNvPr>
                  <p:cNvGrpSpPr/>
                  <p:nvPr/>
                </p:nvGrpSpPr>
                <p:grpSpPr>
                  <a:xfrm>
                    <a:off x="9051937" y="1035911"/>
                    <a:ext cx="45581" cy="45582"/>
                    <a:chOff x="4206077" y="3068637"/>
                    <a:chExt cx="108000" cy="108000"/>
                  </a:xfrm>
                </p:grpSpPr>
                <p:sp>
                  <p:nvSpPr>
                    <p:cNvPr id="132" name="Oval 131">
                      <a:extLst>
                        <a:ext uri="{FF2B5EF4-FFF2-40B4-BE49-F238E27FC236}">
                          <a16:creationId xmlns:a16="http://schemas.microsoft.com/office/drawing/2014/main" id="{A4D24370-F5A8-E9A8-436B-79D9C84FECFE}"/>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3" name="Oval 132">
                      <a:extLst>
                        <a:ext uri="{FF2B5EF4-FFF2-40B4-BE49-F238E27FC236}">
                          <a16:creationId xmlns:a16="http://schemas.microsoft.com/office/drawing/2014/main" id="{E260E8C6-2B1D-ED0C-1502-2C40A8E309A4}"/>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8" name="Group 47">
                    <a:extLst>
                      <a:ext uri="{FF2B5EF4-FFF2-40B4-BE49-F238E27FC236}">
                        <a16:creationId xmlns:a16="http://schemas.microsoft.com/office/drawing/2014/main" id="{F2D6BE44-0390-0095-842B-BAB222140CA8}"/>
                      </a:ext>
                    </a:extLst>
                  </p:cNvPr>
                  <p:cNvGrpSpPr/>
                  <p:nvPr/>
                </p:nvGrpSpPr>
                <p:grpSpPr>
                  <a:xfrm>
                    <a:off x="9032307" y="999749"/>
                    <a:ext cx="45581" cy="45582"/>
                    <a:chOff x="4206077" y="3068637"/>
                    <a:chExt cx="108000" cy="108000"/>
                  </a:xfrm>
                </p:grpSpPr>
                <p:sp>
                  <p:nvSpPr>
                    <p:cNvPr id="130" name="Oval 129">
                      <a:extLst>
                        <a:ext uri="{FF2B5EF4-FFF2-40B4-BE49-F238E27FC236}">
                          <a16:creationId xmlns:a16="http://schemas.microsoft.com/office/drawing/2014/main" id="{5CE8352A-A89A-4D80-898E-C0F7F6B2E12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1" name="Oval 130">
                      <a:extLst>
                        <a:ext uri="{FF2B5EF4-FFF2-40B4-BE49-F238E27FC236}">
                          <a16:creationId xmlns:a16="http://schemas.microsoft.com/office/drawing/2014/main" id="{D37D4925-F2DB-68BB-B6EF-B214364FC39B}"/>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49" name="Group 48">
                    <a:extLst>
                      <a:ext uri="{FF2B5EF4-FFF2-40B4-BE49-F238E27FC236}">
                        <a16:creationId xmlns:a16="http://schemas.microsoft.com/office/drawing/2014/main" id="{7E96E030-070C-1335-87D2-F5FF0464A991}"/>
                      </a:ext>
                    </a:extLst>
                  </p:cNvPr>
                  <p:cNvGrpSpPr/>
                  <p:nvPr/>
                </p:nvGrpSpPr>
                <p:grpSpPr>
                  <a:xfrm>
                    <a:off x="9074970" y="1016471"/>
                    <a:ext cx="45581" cy="45582"/>
                    <a:chOff x="4206077" y="3068637"/>
                    <a:chExt cx="108000" cy="108000"/>
                  </a:xfrm>
                </p:grpSpPr>
                <p:sp>
                  <p:nvSpPr>
                    <p:cNvPr id="128" name="Oval 127">
                      <a:extLst>
                        <a:ext uri="{FF2B5EF4-FFF2-40B4-BE49-F238E27FC236}">
                          <a16:creationId xmlns:a16="http://schemas.microsoft.com/office/drawing/2014/main" id="{4044766B-CEBE-0AF4-C16F-25A2C88D05F5}"/>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9" name="Oval 128">
                      <a:extLst>
                        <a:ext uri="{FF2B5EF4-FFF2-40B4-BE49-F238E27FC236}">
                          <a16:creationId xmlns:a16="http://schemas.microsoft.com/office/drawing/2014/main" id="{3F7A8746-B7B0-03AB-DB6D-F29F4F9E2B77}"/>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0" name="Group 49">
                    <a:extLst>
                      <a:ext uri="{FF2B5EF4-FFF2-40B4-BE49-F238E27FC236}">
                        <a16:creationId xmlns:a16="http://schemas.microsoft.com/office/drawing/2014/main" id="{FC03ED4F-1248-45F6-7AC0-2BF85C81174A}"/>
                      </a:ext>
                    </a:extLst>
                  </p:cNvPr>
                  <p:cNvGrpSpPr/>
                  <p:nvPr/>
                </p:nvGrpSpPr>
                <p:grpSpPr>
                  <a:xfrm>
                    <a:off x="9098881" y="1081991"/>
                    <a:ext cx="45581" cy="45582"/>
                    <a:chOff x="4206077" y="3068637"/>
                    <a:chExt cx="108000" cy="108000"/>
                  </a:xfrm>
                </p:grpSpPr>
                <p:sp>
                  <p:nvSpPr>
                    <p:cNvPr id="126" name="Oval 125">
                      <a:extLst>
                        <a:ext uri="{FF2B5EF4-FFF2-40B4-BE49-F238E27FC236}">
                          <a16:creationId xmlns:a16="http://schemas.microsoft.com/office/drawing/2014/main" id="{C4156B6F-EAD1-D66D-D1AC-744ED5664674}"/>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7" name="Oval 126">
                      <a:extLst>
                        <a:ext uri="{FF2B5EF4-FFF2-40B4-BE49-F238E27FC236}">
                          <a16:creationId xmlns:a16="http://schemas.microsoft.com/office/drawing/2014/main" id="{BF5E3704-C78C-ED37-E991-42B99B2A0B14}"/>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1" name="Group 50">
                    <a:extLst>
                      <a:ext uri="{FF2B5EF4-FFF2-40B4-BE49-F238E27FC236}">
                        <a16:creationId xmlns:a16="http://schemas.microsoft.com/office/drawing/2014/main" id="{19144C74-D2F0-3527-E38C-0119C5AE6517}"/>
                      </a:ext>
                    </a:extLst>
                  </p:cNvPr>
                  <p:cNvGrpSpPr/>
                  <p:nvPr/>
                </p:nvGrpSpPr>
                <p:grpSpPr>
                  <a:xfrm>
                    <a:off x="8998136" y="937929"/>
                    <a:ext cx="45581" cy="45582"/>
                    <a:chOff x="4206077" y="3068637"/>
                    <a:chExt cx="108000" cy="108000"/>
                  </a:xfrm>
                </p:grpSpPr>
                <p:sp>
                  <p:nvSpPr>
                    <p:cNvPr id="124" name="Oval 123">
                      <a:extLst>
                        <a:ext uri="{FF2B5EF4-FFF2-40B4-BE49-F238E27FC236}">
                          <a16:creationId xmlns:a16="http://schemas.microsoft.com/office/drawing/2014/main" id="{A04326F5-91F0-935C-7809-2C75FE557FC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5" name="Oval 124">
                      <a:extLst>
                        <a:ext uri="{FF2B5EF4-FFF2-40B4-BE49-F238E27FC236}">
                          <a16:creationId xmlns:a16="http://schemas.microsoft.com/office/drawing/2014/main" id="{A79CEE57-B0FA-B482-15BC-176AD666218B}"/>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2" name="Group 51">
                    <a:extLst>
                      <a:ext uri="{FF2B5EF4-FFF2-40B4-BE49-F238E27FC236}">
                        <a16:creationId xmlns:a16="http://schemas.microsoft.com/office/drawing/2014/main" id="{DF296333-7EB4-D72E-C760-2310348FC12C}"/>
                      </a:ext>
                    </a:extLst>
                  </p:cNvPr>
                  <p:cNvGrpSpPr/>
                  <p:nvPr/>
                </p:nvGrpSpPr>
                <p:grpSpPr>
                  <a:xfrm>
                    <a:off x="9041368" y="968001"/>
                    <a:ext cx="45581" cy="45582"/>
                    <a:chOff x="4206077" y="3068637"/>
                    <a:chExt cx="108000" cy="108000"/>
                  </a:xfrm>
                </p:grpSpPr>
                <p:sp>
                  <p:nvSpPr>
                    <p:cNvPr id="122" name="Oval 121">
                      <a:extLst>
                        <a:ext uri="{FF2B5EF4-FFF2-40B4-BE49-F238E27FC236}">
                          <a16:creationId xmlns:a16="http://schemas.microsoft.com/office/drawing/2014/main" id="{1A8B5AF4-8C93-0143-E090-2ADA8A2022D0}"/>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3" name="Oval 122">
                      <a:extLst>
                        <a:ext uri="{FF2B5EF4-FFF2-40B4-BE49-F238E27FC236}">
                          <a16:creationId xmlns:a16="http://schemas.microsoft.com/office/drawing/2014/main" id="{981E903B-8276-6815-5C44-C89BE154A0F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3" name="Group 52">
                    <a:extLst>
                      <a:ext uri="{FF2B5EF4-FFF2-40B4-BE49-F238E27FC236}">
                        <a16:creationId xmlns:a16="http://schemas.microsoft.com/office/drawing/2014/main" id="{479C27D3-0D6F-B2AE-D5D9-BBF94C2B6E8A}"/>
                      </a:ext>
                    </a:extLst>
                  </p:cNvPr>
                  <p:cNvGrpSpPr/>
                  <p:nvPr/>
                </p:nvGrpSpPr>
                <p:grpSpPr>
                  <a:xfrm>
                    <a:off x="9069475" y="1228007"/>
                    <a:ext cx="45581" cy="45582"/>
                    <a:chOff x="4206077" y="3068637"/>
                    <a:chExt cx="108000" cy="108000"/>
                  </a:xfrm>
                </p:grpSpPr>
                <p:sp>
                  <p:nvSpPr>
                    <p:cNvPr id="120" name="Oval 119">
                      <a:extLst>
                        <a:ext uri="{FF2B5EF4-FFF2-40B4-BE49-F238E27FC236}">
                          <a16:creationId xmlns:a16="http://schemas.microsoft.com/office/drawing/2014/main" id="{0AD8ADCF-EB87-D949-2B1B-C65CED80F278}"/>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1" name="Oval 120">
                      <a:extLst>
                        <a:ext uri="{FF2B5EF4-FFF2-40B4-BE49-F238E27FC236}">
                          <a16:creationId xmlns:a16="http://schemas.microsoft.com/office/drawing/2014/main" id="{6CB95EEB-7F2B-BD70-BC6C-1574BE687BD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4" name="Group 53">
                    <a:extLst>
                      <a:ext uri="{FF2B5EF4-FFF2-40B4-BE49-F238E27FC236}">
                        <a16:creationId xmlns:a16="http://schemas.microsoft.com/office/drawing/2014/main" id="{DF0A3EDA-8686-AA8A-F298-2878C5C2C269}"/>
                      </a:ext>
                    </a:extLst>
                  </p:cNvPr>
                  <p:cNvGrpSpPr/>
                  <p:nvPr/>
                </p:nvGrpSpPr>
                <p:grpSpPr>
                  <a:xfrm>
                    <a:off x="9035858" y="1261025"/>
                    <a:ext cx="45581" cy="45582"/>
                    <a:chOff x="4206077" y="3068637"/>
                    <a:chExt cx="108000" cy="108000"/>
                  </a:xfrm>
                </p:grpSpPr>
                <p:sp>
                  <p:nvSpPr>
                    <p:cNvPr id="118" name="Oval 117">
                      <a:extLst>
                        <a:ext uri="{FF2B5EF4-FFF2-40B4-BE49-F238E27FC236}">
                          <a16:creationId xmlns:a16="http://schemas.microsoft.com/office/drawing/2014/main" id="{F2630C01-3506-4F1F-B180-0147C681017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9" name="Oval 118">
                      <a:extLst>
                        <a:ext uri="{FF2B5EF4-FFF2-40B4-BE49-F238E27FC236}">
                          <a16:creationId xmlns:a16="http://schemas.microsoft.com/office/drawing/2014/main" id="{A53BF1B7-6879-8475-E332-279E5FB22A5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5" name="Group 54">
                    <a:extLst>
                      <a:ext uri="{FF2B5EF4-FFF2-40B4-BE49-F238E27FC236}">
                        <a16:creationId xmlns:a16="http://schemas.microsoft.com/office/drawing/2014/main" id="{A28759DD-4E8E-D446-C89D-24C167084E91}"/>
                      </a:ext>
                    </a:extLst>
                  </p:cNvPr>
                  <p:cNvGrpSpPr/>
                  <p:nvPr/>
                </p:nvGrpSpPr>
                <p:grpSpPr>
                  <a:xfrm>
                    <a:off x="9039305" y="1081434"/>
                    <a:ext cx="45581" cy="45582"/>
                    <a:chOff x="4206077" y="3068637"/>
                    <a:chExt cx="108000" cy="108000"/>
                  </a:xfrm>
                </p:grpSpPr>
                <p:sp>
                  <p:nvSpPr>
                    <p:cNvPr id="116" name="Oval 115">
                      <a:extLst>
                        <a:ext uri="{FF2B5EF4-FFF2-40B4-BE49-F238E27FC236}">
                          <a16:creationId xmlns:a16="http://schemas.microsoft.com/office/drawing/2014/main" id="{95B5CB9A-FAEE-55F8-E7DD-059B3EC45B2F}"/>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7" name="Oval 116">
                      <a:extLst>
                        <a:ext uri="{FF2B5EF4-FFF2-40B4-BE49-F238E27FC236}">
                          <a16:creationId xmlns:a16="http://schemas.microsoft.com/office/drawing/2014/main" id="{5759820B-9D97-9CDA-A7BF-293361ABAF6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6" name="Group 55">
                    <a:extLst>
                      <a:ext uri="{FF2B5EF4-FFF2-40B4-BE49-F238E27FC236}">
                        <a16:creationId xmlns:a16="http://schemas.microsoft.com/office/drawing/2014/main" id="{D6CB9C7D-242C-8A4F-45C4-25829DAB3A59}"/>
                      </a:ext>
                    </a:extLst>
                  </p:cNvPr>
                  <p:cNvGrpSpPr/>
                  <p:nvPr/>
                </p:nvGrpSpPr>
                <p:grpSpPr>
                  <a:xfrm>
                    <a:off x="9100712" y="1144495"/>
                    <a:ext cx="45581" cy="45582"/>
                    <a:chOff x="4206077" y="3068637"/>
                    <a:chExt cx="108000" cy="108000"/>
                  </a:xfrm>
                </p:grpSpPr>
                <p:sp>
                  <p:nvSpPr>
                    <p:cNvPr id="114" name="Oval 113">
                      <a:extLst>
                        <a:ext uri="{FF2B5EF4-FFF2-40B4-BE49-F238E27FC236}">
                          <a16:creationId xmlns:a16="http://schemas.microsoft.com/office/drawing/2014/main" id="{4168E56E-AFFC-F3C3-56C3-8952D0DB1D42}"/>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5" name="Oval 114">
                      <a:extLst>
                        <a:ext uri="{FF2B5EF4-FFF2-40B4-BE49-F238E27FC236}">
                          <a16:creationId xmlns:a16="http://schemas.microsoft.com/office/drawing/2014/main" id="{957118A7-5DFC-12DB-DF04-C7D893667C5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7" name="Group 56">
                    <a:extLst>
                      <a:ext uri="{FF2B5EF4-FFF2-40B4-BE49-F238E27FC236}">
                        <a16:creationId xmlns:a16="http://schemas.microsoft.com/office/drawing/2014/main" id="{A9A8E967-D16B-5AA7-293D-9EB8BB5EA98A}"/>
                      </a:ext>
                    </a:extLst>
                  </p:cNvPr>
                  <p:cNvGrpSpPr/>
                  <p:nvPr/>
                </p:nvGrpSpPr>
                <p:grpSpPr>
                  <a:xfrm>
                    <a:off x="9004279" y="1153994"/>
                    <a:ext cx="45581" cy="45582"/>
                    <a:chOff x="4206077" y="3068637"/>
                    <a:chExt cx="108000" cy="108000"/>
                  </a:xfrm>
                </p:grpSpPr>
                <p:sp>
                  <p:nvSpPr>
                    <p:cNvPr id="112" name="Oval 111">
                      <a:extLst>
                        <a:ext uri="{FF2B5EF4-FFF2-40B4-BE49-F238E27FC236}">
                          <a16:creationId xmlns:a16="http://schemas.microsoft.com/office/drawing/2014/main" id="{F051033D-A077-4C85-89A0-F24A686329D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3" name="Oval 112">
                      <a:extLst>
                        <a:ext uri="{FF2B5EF4-FFF2-40B4-BE49-F238E27FC236}">
                          <a16:creationId xmlns:a16="http://schemas.microsoft.com/office/drawing/2014/main" id="{C5C6E01C-45CB-AA42-FB97-9D4DCF8FDB9A}"/>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8" name="Group 57">
                    <a:extLst>
                      <a:ext uri="{FF2B5EF4-FFF2-40B4-BE49-F238E27FC236}">
                        <a16:creationId xmlns:a16="http://schemas.microsoft.com/office/drawing/2014/main" id="{2C1D9ADB-1A09-5F1F-1991-8B27833A3923}"/>
                      </a:ext>
                    </a:extLst>
                  </p:cNvPr>
                  <p:cNvGrpSpPr/>
                  <p:nvPr/>
                </p:nvGrpSpPr>
                <p:grpSpPr>
                  <a:xfrm>
                    <a:off x="9081109" y="1173459"/>
                    <a:ext cx="45581" cy="45582"/>
                    <a:chOff x="4206077" y="3068637"/>
                    <a:chExt cx="108000" cy="108000"/>
                  </a:xfrm>
                </p:grpSpPr>
                <p:sp>
                  <p:nvSpPr>
                    <p:cNvPr id="110" name="Oval 109">
                      <a:extLst>
                        <a:ext uri="{FF2B5EF4-FFF2-40B4-BE49-F238E27FC236}">
                          <a16:creationId xmlns:a16="http://schemas.microsoft.com/office/drawing/2014/main" id="{D36ED4F2-D79E-6C57-1729-1E3431E0C54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11" name="Oval 110">
                      <a:extLst>
                        <a:ext uri="{FF2B5EF4-FFF2-40B4-BE49-F238E27FC236}">
                          <a16:creationId xmlns:a16="http://schemas.microsoft.com/office/drawing/2014/main" id="{608FB2B5-EDC9-0356-FB9B-5A7E8B0E6AE3}"/>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59" name="Group 58">
                    <a:extLst>
                      <a:ext uri="{FF2B5EF4-FFF2-40B4-BE49-F238E27FC236}">
                        <a16:creationId xmlns:a16="http://schemas.microsoft.com/office/drawing/2014/main" id="{06175F16-6EF5-9F97-0EDC-1D7FAA36C54B}"/>
                      </a:ext>
                    </a:extLst>
                  </p:cNvPr>
                  <p:cNvGrpSpPr/>
                  <p:nvPr/>
                </p:nvGrpSpPr>
                <p:grpSpPr>
                  <a:xfrm>
                    <a:off x="9100242" y="1023157"/>
                    <a:ext cx="45581" cy="45582"/>
                    <a:chOff x="4206077" y="3068637"/>
                    <a:chExt cx="108000" cy="108000"/>
                  </a:xfrm>
                </p:grpSpPr>
                <p:sp>
                  <p:nvSpPr>
                    <p:cNvPr id="108" name="Oval 107">
                      <a:extLst>
                        <a:ext uri="{FF2B5EF4-FFF2-40B4-BE49-F238E27FC236}">
                          <a16:creationId xmlns:a16="http://schemas.microsoft.com/office/drawing/2014/main" id="{F34CA661-6489-6D69-65F3-1DD14ED60B0D}"/>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9" name="Oval 108">
                      <a:extLst>
                        <a:ext uri="{FF2B5EF4-FFF2-40B4-BE49-F238E27FC236}">
                          <a16:creationId xmlns:a16="http://schemas.microsoft.com/office/drawing/2014/main" id="{2D8CD9F1-F324-E325-217E-89134AC02E4A}"/>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0" name="Group 59">
                    <a:extLst>
                      <a:ext uri="{FF2B5EF4-FFF2-40B4-BE49-F238E27FC236}">
                        <a16:creationId xmlns:a16="http://schemas.microsoft.com/office/drawing/2014/main" id="{5B92177C-B51B-1ACE-E609-0CC1F8C86799}"/>
                      </a:ext>
                    </a:extLst>
                  </p:cNvPr>
                  <p:cNvGrpSpPr/>
                  <p:nvPr/>
                </p:nvGrpSpPr>
                <p:grpSpPr>
                  <a:xfrm>
                    <a:off x="9098399" y="974758"/>
                    <a:ext cx="45581" cy="45582"/>
                    <a:chOff x="4206077" y="3068637"/>
                    <a:chExt cx="108000" cy="108000"/>
                  </a:xfrm>
                </p:grpSpPr>
                <p:sp>
                  <p:nvSpPr>
                    <p:cNvPr id="106" name="Oval 105">
                      <a:extLst>
                        <a:ext uri="{FF2B5EF4-FFF2-40B4-BE49-F238E27FC236}">
                          <a16:creationId xmlns:a16="http://schemas.microsoft.com/office/drawing/2014/main" id="{36E924E8-FA85-EA0E-664F-3013DE0C5F14}"/>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7" name="Oval 106">
                      <a:extLst>
                        <a:ext uri="{FF2B5EF4-FFF2-40B4-BE49-F238E27FC236}">
                          <a16:creationId xmlns:a16="http://schemas.microsoft.com/office/drawing/2014/main" id="{7325FDE7-C695-C8B9-2128-8BF0F6BD3D0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1" name="Group 60">
                    <a:extLst>
                      <a:ext uri="{FF2B5EF4-FFF2-40B4-BE49-F238E27FC236}">
                        <a16:creationId xmlns:a16="http://schemas.microsoft.com/office/drawing/2014/main" id="{E4188E98-B668-4EB7-FD47-30235AE300A6}"/>
                      </a:ext>
                    </a:extLst>
                  </p:cNvPr>
                  <p:cNvGrpSpPr/>
                  <p:nvPr/>
                </p:nvGrpSpPr>
                <p:grpSpPr>
                  <a:xfrm>
                    <a:off x="9107009" y="1062334"/>
                    <a:ext cx="45581" cy="45582"/>
                    <a:chOff x="4206077" y="3068637"/>
                    <a:chExt cx="108000" cy="108000"/>
                  </a:xfrm>
                </p:grpSpPr>
                <p:sp>
                  <p:nvSpPr>
                    <p:cNvPr id="104" name="Oval 103">
                      <a:extLst>
                        <a:ext uri="{FF2B5EF4-FFF2-40B4-BE49-F238E27FC236}">
                          <a16:creationId xmlns:a16="http://schemas.microsoft.com/office/drawing/2014/main" id="{14AFE236-D7DD-0172-3CC6-18822281354E}"/>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5" name="Oval 104">
                      <a:extLst>
                        <a:ext uri="{FF2B5EF4-FFF2-40B4-BE49-F238E27FC236}">
                          <a16:creationId xmlns:a16="http://schemas.microsoft.com/office/drawing/2014/main" id="{175198E1-3BD9-8D60-8276-ED20BD997052}"/>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2" name="Group 61">
                    <a:extLst>
                      <a:ext uri="{FF2B5EF4-FFF2-40B4-BE49-F238E27FC236}">
                        <a16:creationId xmlns:a16="http://schemas.microsoft.com/office/drawing/2014/main" id="{4AAE9B05-E91E-CA64-C81A-9F71554737E9}"/>
                      </a:ext>
                    </a:extLst>
                  </p:cNvPr>
                  <p:cNvGrpSpPr/>
                  <p:nvPr/>
                </p:nvGrpSpPr>
                <p:grpSpPr>
                  <a:xfrm>
                    <a:off x="9047526" y="1148890"/>
                    <a:ext cx="45581" cy="45582"/>
                    <a:chOff x="4206077" y="3068637"/>
                    <a:chExt cx="108000" cy="108000"/>
                  </a:xfrm>
                </p:grpSpPr>
                <p:sp>
                  <p:nvSpPr>
                    <p:cNvPr id="102" name="Oval 101">
                      <a:extLst>
                        <a:ext uri="{FF2B5EF4-FFF2-40B4-BE49-F238E27FC236}">
                          <a16:creationId xmlns:a16="http://schemas.microsoft.com/office/drawing/2014/main" id="{7EEC828E-E9FF-BFF4-F051-CB13322A45F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3" name="Oval 102">
                      <a:extLst>
                        <a:ext uri="{FF2B5EF4-FFF2-40B4-BE49-F238E27FC236}">
                          <a16:creationId xmlns:a16="http://schemas.microsoft.com/office/drawing/2014/main" id="{8D418CD7-F9F8-6139-6C69-C66864400FC1}"/>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3" name="Group 62">
                    <a:extLst>
                      <a:ext uri="{FF2B5EF4-FFF2-40B4-BE49-F238E27FC236}">
                        <a16:creationId xmlns:a16="http://schemas.microsoft.com/office/drawing/2014/main" id="{240085BE-41F4-B0A6-D10D-1E7B5832EB6F}"/>
                      </a:ext>
                    </a:extLst>
                  </p:cNvPr>
                  <p:cNvGrpSpPr/>
                  <p:nvPr/>
                </p:nvGrpSpPr>
                <p:grpSpPr>
                  <a:xfrm>
                    <a:off x="9034707" y="945602"/>
                    <a:ext cx="45581" cy="45582"/>
                    <a:chOff x="4206077" y="3068637"/>
                    <a:chExt cx="108000" cy="108000"/>
                  </a:xfrm>
                </p:grpSpPr>
                <p:sp>
                  <p:nvSpPr>
                    <p:cNvPr id="100" name="Oval 99">
                      <a:extLst>
                        <a:ext uri="{FF2B5EF4-FFF2-40B4-BE49-F238E27FC236}">
                          <a16:creationId xmlns:a16="http://schemas.microsoft.com/office/drawing/2014/main" id="{14C5EC75-2626-4F77-75DE-E0C4408578D3}"/>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1" name="Oval 100">
                      <a:extLst>
                        <a:ext uri="{FF2B5EF4-FFF2-40B4-BE49-F238E27FC236}">
                          <a16:creationId xmlns:a16="http://schemas.microsoft.com/office/drawing/2014/main" id="{A7B6EAA9-8608-AC60-1183-51E85B310BB8}"/>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4" name="Group 63">
                    <a:extLst>
                      <a:ext uri="{FF2B5EF4-FFF2-40B4-BE49-F238E27FC236}">
                        <a16:creationId xmlns:a16="http://schemas.microsoft.com/office/drawing/2014/main" id="{EE994E80-9418-DDDE-78FA-BA469C47EBD4}"/>
                      </a:ext>
                    </a:extLst>
                  </p:cNvPr>
                  <p:cNvGrpSpPr/>
                  <p:nvPr/>
                </p:nvGrpSpPr>
                <p:grpSpPr>
                  <a:xfrm>
                    <a:off x="9108052" y="1024625"/>
                    <a:ext cx="45581" cy="45582"/>
                    <a:chOff x="4206077" y="3068637"/>
                    <a:chExt cx="108000" cy="108000"/>
                  </a:xfrm>
                </p:grpSpPr>
                <p:sp>
                  <p:nvSpPr>
                    <p:cNvPr id="98" name="Oval 97">
                      <a:extLst>
                        <a:ext uri="{FF2B5EF4-FFF2-40B4-BE49-F238E27FC236}">
                          <a16:creationId xmlns:a16="http://schemas.microsoft.com/office/drawing/2014/main" id="{9033C804-1A92-76DD-D385-8D4124696FB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9" name="Oval 98">
                      <a:extLst>
                        <a:ext uri="{FF2B5EF4-FFF2-40B4-BE49-F238E27FC236}">
                          <a16:creationId xmlns:a16="http://schemas.microsoft.com/office/drawing/2014/main" id="{67FACEC6-E1BE-DDD0-6A90-A911AD5A2238}"/>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5" name="Group 64">
                    <a:extLst>
                      <a:ext uri="{FF2B5EF4-FFF2-40B4-BE49-F238E27FC236}">
                        <a16:creationId xmlns:a16="http://schemas.microsoft.com/office/drawing/2014/main" id="{AFB23FD7-842D-911B-91C8-706B3FD5A8CE}"/>
                      </a:ext>
                    </a:extLst>
                  </p:cNvPr>
                  <p:cNvGrpSpPr/>
                  <p:nvPr/>
                </p:nvGrpSpPr>
                <p:grpSpPr>
                  <a:xfrm>
                    <a:off x="9075409" y="956271"/>
                    <a:ext cx="45581" cy="45582"/>
                    <a:chOff x="4206077" y="3068637"/>
                    <a:chExt cx="108000" cy="108000"/>
                  </a:xfrm>
                </p:grpSpPr>
                <p:sp>
                  <p:nvSpPr>
                    <p:cNvPr id="96" name="Oval 95">
                      <a:extLst>
                        <a:ext uri="{FF2B5EF4-FFF2-40B4-BE49-F238E27FC236}">
                          <a16:creationId xmlns:a16="http://schemas.microsoft.com/office/drawing/2014/main" id="{81CF7168-FA72-6D3A-7212-53AD0E8B3F0C}"/>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7" name="Oval 96">
                      <a:extLst>
                        <a:ext uri="{FF2B5EF4-FFF2-40B4-BE49-F238E27FC236}">
                          <a16:creationId xmlns:a16="http://schemas.microsoft.com/office/drawing/2014/main" id="{B41D5CF0-5DAE-57B4-5C6B-CA177C1EFCD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6" name="Group 65">
                    <a:extLst>
                      <a:ext uri="{FF2B5EF4-FFF2-40B4-BE49-F238E27FC236}">
                        <a16:creationId xmlns:a16="http://schemas.microsoft.com/office/drawing/2014/main" id="{42721312-7C2B-040B-0638-168751449D31}"/>
                      </a:ext>
                    </a:extLst>
                  </p:cNvPr>
                  <p:cNvGrpSpPr/>
                  <p:nvPr/>
                </p:nvGrpSpPr>
                <p:grpSpPr>
                  <a:xfrm>
                    <a:off x="8981112" y="1078701"/>
                    <a:ext cx="45581" cy="45582"/>
                    <a:chOff x="4206077" y="3068637"/>
                    <a:chExt cx="108000" cy="108000"/>
                  </a:xfrm>
                </p:grpSpPr>
                <p:sp>
                  <p:nvSpPr>
                    <p:cNvPr id="94" name="Oval 93">
                      <a:extLst>
                        <a:ext uri="{FF2B5EF4-FFF2-40B4-BE49-F238E27FC236}">
                          <a16:creationId xmlns:a16="http://schemas.microsoft.com/office/drawing/2014/main" id="{68855916-72B7-2A4E-CB4D-7E7B558F1D90}"/>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5" name="Oval 94">
                      <a:extLst>
                        <a:ext uri="{FF2B5EF4-FFF2-40B4-BE49-F238E27FC236}">
                          <a16:creationId xmlns:a16="http://schemas.microsoft.com/office/drawing/2014/main" id="{BF9E674C-288E-910A-1697-30C5D4382F49}"/>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7" name="Group 66">
                    <a:extLst>
                      <a:ext uri="{FF2B5EF4-FFF2-40B4-BE49-F238E27FC236}">
                        <a16:creationId xmlns:a16="http://schemas.microsoft.com/office/drawing/2014/main" id="{926C329A-F4EB-94BC-FA6C-2CEA17B8AC07}"/>
                      </a:ext>
                    </a:extLst>
                  </p:cNvPr>
                  <p:cNvGrpSpPr/>
                  <p:nvPr/>
                </p:nvGrpSpPr>
                <p:grpSpPr>
                  <a:xfrm>
                    <a:off x="9056868" y="1011788"/>
                    <a:ext cx="45581" cy="45582"/>
                    <a:chOff x="4206077" y="3068637"/>
                    <a:chExt cx="108000" cy="108000"/>
                  </a:xfrm>
                </p:grpSpPr>
                <p:sp>
                  <p:nvSpPr>
                    <p:cNvPr id="92" name="Oval 91">
                      <a:extLst>
                        <a:ext uri="{FF2B5EF4-FFF2-40B4-BE49-F238E27FC236}">
                          <a16:creationId xmlns:a16="http://schemas.microsoft.com/office/drawing/2014/main" id="{984A3C18-8C0B-454C-4B61-662BD6A1DA28}"/>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3" name="Oval 92">
                      <a:extLst>
                        <a:ext uri="{FF2B5EF4-FFF2-40B4-BE49-F238E27FC236}">
                          <a16:creationId xmlns:a16="http://schemas.microsoft.com/office/drawing/2014/main" id="{7CF74796-52CB-2E0A-9A34-94F85B0FE4BF}"/>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8" name="Group 67">
                    <a:extLst>
                      <a:ext uri="{FF2B5EF4-FFF2-40B4-BE49-F238E27FC236}">
                        <a16:creationId xmlns:a16="http://schemas.microsoft.com/office/drawing/2014/main" id="{A164633C-56B9-AA46-83EB-89441C59DC27}"/>
                      </a:ext>
                    </a:extLst>
                  </p:cNvPr>
                  <p:cNvGrpSpPr/>
                  <p:nvPr/>
                </p:nvGrpSpPr>
                <p:grpSpPr>
                  <a:xfrm>
                    <a:off x="8957746" y="1156918"/>
                    <a:ext cx="45581" cy="45582"/>
                    <a:chOff x="4206077" y="3068637"/>
                    <a:chExt cx="108000" cy="108000"/>
                  </a:xfrm>
                </p:grpSpPr>
                <p:sp>
                  <p:nvSpPr>
                    <p:cNvPr id="90" name="Oval 89">
                      <a:extLst>
                        <a:ext uri="{FF2B5EF4-FFF2-40B4-BE49-F238E27FC236}">
                          <a16:creationId xmlns:a16="http://schemas.microsoft.com/office/drawing/2014/main" id="{579F680B-C0B9-A23A-2992-4D9802579E04}"/>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1" name="Oval 90">
                      <a:extLst>
                        <a:ext uri="{FF2B5EF4-FFF2-40B4-BE49-F238E27FC236}">
                          <a16:creationId xmlns:a16="http://schemas.microsoft.com/office/drawing/2014/main" id="{38B50A62-76DE-3F8E-584C-EF4CAFEFDBF0}"/>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69" name="Group 68">
                    <a:extLst>
                      <a:ext uri="{FF2B5EF4-FFF2-40B4-BE49-F238E27FC236}">
                        <a16:creationId xmlns:a16="http://schemas.microsoft.com/office/drawing/2014/main" id="{659632E6-FD35-2972-2E06-CE29109FB03B}"/>
                      </a:ext>
                    </a:extLst>
                  </p:cNvPr>
                  <p:cNvGrpSpPr/>
                  <p:nvPr/>
                </p:nvGrpSpPr>
                <p:grpSpPr>
                  <a:xfrm>
                    <a:off x="9081352" y="1105799"/>
                    <a:ext cx="45581" cy="45582"/>
                    <a:chOff x="4206077" y="3068637"/>
                    <a:chExt cx="108000" cy="108000"/>
                  </a:xfrm>
                </p:grpSpPr>
                <p:sp>
                  <p:nvSpPr>
                    <p:cNvPr id="88" name="Oval 87">
                      <a:extLst>
                        <a:ext uri="{FF2B5EF4-FFF2-40B4-BE49-F238E27FC236}">
                          <a16:creationId xmlns:a16="http://schemas.microsoft.com/office/drawing/2014/main" id="{9190C2A1-25DB-03B0-E364-62114E491DE6}"/>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9" name="Oval 88">
                      <a:extLst>
                        <a:ext uri="{FF2B5EF4-FFF2-40B4-BE49-F238E27FC236}">
                          <a16:creationId xmlns:a16="http://schemas.microsoft.com/office/drawing/2014/main" id="{0A001461-5B29-EBD5-4047-E0E5AADC33F8}"/>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0" name="Group 69">
                    <a:extLst>
                      <a:ext uri="{FF2B5EF4-FFF2-40B4-BE49-F238E27FC236}">
                        <a16:creationId xmlns:a16="http://schemas.microsoft.com/office/drawing/2014/main" id="{10CF9A07-FF81-807F-7B07-06A9567E8EFB}"/>
                      </a:ext>
                    </a:extLst>
                  </p:cNvPr>
                  <p:cNvGrpSpPr/>
                  <p:nvPr/>
                </p:nvGrpSpPr>
                <p:grpSpPr>
                  <a:xfrm>
                    <a:off x="9011837" y="1258564"/>
                    <a:ext cx="45581" cy="45582"/>
                    <a:chOff x="4206077" y="3068637"/>
                    <a:chExt cx="108000" cy="108000"/>
                  </a:xfrm>
                </p:grpSpPr>
                <p:sp>
                  <p:nvSpPr>
                    <p:cNvPr id="86" name="Oval 85">
                      <a:extLst>
                        <a:ext uri="{FF2B5EF4-FFF2-40B4-BE49-F238E27FC236}">
                          <a16:creationId xmlns:a16="http://schemas.microsoft.com/office/drawing/2014/main" id="{C2E06D88-5656-D92B-D2AE-1DC87A01789A}"/>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7" name="Oval 86">
                      <a:extLst>
                        <a:ext uri="{FF2B5EF4-FFF2-40B4-BE49-F238E27FC236}">
                          <a16:creationId xmlns:a16="http://schemas.microsoft.com/office/drawing/2014/main" id="{E5672E14-0F5D-68CF-BD4F-303257502B15}"/>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1" name="Group 70">
                    <a:extLst>
                      <a:ext uri="{FF2B5EF4-FFF2-40B4-BE49-F238E27FC236}">
                        <a16:creationId xmlns:a16="http://schemas.microsoft.com/office/drawing/2014/main" id="{C5F85CE1-9616-11ED-0959-5D811983E249}"/>
                      </a:ext>
                    </a:extLst>
                  </p:cNvPr>
                  <p:cNvGrpSpPr/>
                  <p:nvPr/>
                </p:nvGrpSpPr>
                <p:grpSpPr>
                  <a:xfrm>
                    <a:off x="8992268" y="964310"/>
                    <a:ext cx="45581" cy="45582"/>
                    <a:chOff x="4206077" y="3068637"/>
                    <a:chExt cx="108000" cy="108000"/>
                  </a:xfrm>
                </p:grpSpPr>
                <p:sp>
                  <p:nvSpPr>
                    <p:cNvPr id="84" name="Oval 83">
                      <a:extLst>
                        <a:ext uri="{FF2B5EF4-FFF2-40B4-BE49-F238E27FC236}">
                          <a16:creationId xmlns:a16="http://schemas.microsoft.com/office/drawing/2014/main" id="{76076503-A13C-12EB-2B19-7B6BF396912F}"/>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5" name="Oval 84">
                      <a:extLst>
                        <a:ext uri="{FF2B5EF4-FFF2-40B4-BE49-F238E27FC236}">
                          <a16:creationId xmlns:a16="http://schemas.microsoft.com/office/drawing/2014/main" id="{3F780FAA-ECB3-367C-1937-57AB270F6D04}"/>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2" name="Group 71">
                    <a:extLst>
                      <a:ext uri="{FF2B5EF4-FFF2-40B4-BE49-F238E27FC236}">
                        <a16:creationId xmlns:a16="http://schemas.microsoft.com/office/drawing/2014/main" id="{9F22C621-5464-3369-A1C9-E7FE7340B144}"/>
                      </a:ext>
                    </a:extLst>
                  </p:cNvPr>
                  <p:cNvGrpSpPr/>
                  <p:nvPr/>
                </p:nvGrpSpPr>
                <p:grpSpPr>
                  <a:xfrm>
                    <a:off x="9020241" y="940889"/>
                    <a:ext cx="45581" cy="45582"/>
                    <a:chOff x="4206077" y="3068637"/>
                    <a:chExt cx="108000" cy="108000"/>
                  </a:xfrm>
                </p:grpSpPr>
                <p:sp>
                  <p:nvSpPr>
                    <p:cNvPr id="82" name="Oval 81">
                      <a:extLst>
                        <a:ext uri="{FF2B5EF4-FFF2-40B4-BE49-F238E27FC236}">
                          <a16:creationId xmlns:a16="http://schemas.microsoft.com/office/drawing/2014/main" id="{CB9869B3-3FA8-4ED6-4DBB-75DECFE92FAA}"/>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 name="Oval 82">
                      <a:extLst>
                        <a:ext uri="{FF2B5EF4-FFF2-40B4-BE49-F238E27FC236}">
                          <a16:creationId xmlns:a16="http://schemas.microsoft.com/office/drawing/2014/main" id="{6DF6C65F-5F5A-1C24-38FE-B89D7B268A3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3" name="Group 72">
                    <a:extLst>
                      <a:ext uri="{FF2B5EF4-FFF2-40B4-BE49-F238E27FC236}">
                        <a16:creationId xmlns:a16="http://schemas.microsoft.com/office/drawing/2014/main" id="{F0B912FE-250E-8356-4A4F-953A07701D0F}"/>
                      </a:ext>
                    </a:extLst>
                  </p:cNvPr>
                  <p:cNvGrpSpPr/>
                  <p:nvPr/>
                </p:nvGrpSpPr>
                <p:grpSpPr>
                  <a:xfrm>
                    <a:off x="9118137" y="1113106"/>
                    <a:ext cx="45581" cy="45582"/>
                    <a:chOff x="4206077" y="3068637"/>
                    <a:chExt cx="108000" cy="108000"/>
                  </a:xfrm>
                </p:grpSpPr>
                <p:sp>
                  <p:nvSpPr>
                    <p:cNvPr id="80" name="Oval 79">
                      <a:extLst>
                        <a:ext uri="{FF2B5EF4-FFF2-40B4-BE49-F238E27FC236}">
                          <a16:creationId xmlns:a16="http://schemas.microsoft.com/office/drawing/2014/main" id="{9BDF1CE2-BCED-9C5A-0D5F-65BC2ED4C377}"/>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 name="Oval 80">
                      <a:extLst>
                        <a:ext uri="{FF2B5EF4-FFF2-40B4-BE49-F238E27FC236}">
                          <a16:creationId xmlns:a16="http://schemas.microsoft.com/office/drawing/2014/main" id="{0E613690-4BD2-528A-B754-8AAE2B0422FE}"/>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4" name="Group 73">
                    <a:extLst>
                      <a:ext uri="{FF2B5EF4-FFF2-40B4-BE49-F238E27FC236}">
                        <a16:creationId xmlns:a16="http://schemas.microsoft.com/office/drawing/2014/main" id="{34CF70B9-319E-26DB-1D02-DD5CE29F6370}"/>
                      </a:ext>
                    </a:extLst>
                  </p:cNvPr>
                  <p:cNvGrpSpPr/>
                  <p:nvPr/>
                </p:nvGrpSpPr>
                <p:grpSpPr>
                  <a:xfrm>
                    <a:off x="9005376" y="1018316"/>
                    <a:ext cx="45581" cy="45582"/>
                    <a:chOff x="4206077" y="3068637"/>
                    <a:chExt cx="108000" cy="108000"/>
                  </a:xfrm>
                </p:grpSpPr>
                <p:sp>
                  <p:nvSpPr>
                    <p:cNvPr id="78" name="Oval 77">
                      <a:extLst>
                        <a:ext uri="{FF2B5EF4-FFF2-40B4-BE49-F238E27FC236}">
                          <a16:creationId xmlns:a16="http://schemas.microsoft.com/office/drawing/2014/main" id="{4D6EB473-9713-9E83-5308-824CDF6DC559}"/>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 name="Oval 78">
                      <a:extLst>
                        <a:ext uri="{FF2B5EF4-FFF2-40B4-BE49-F238E27FC236}">
                          <a16:creationId xmlns:a16="http://schemas.microsoft.com/office/drawing/2014/main" id="{BE5E1C95-54B6-9426-EB5D-386809E198AC}"/>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5" name="Group 74">
                    <a:extLst>
                      <a:ext uri="{FF2B5EF4-FFF2-40B4-BE49-F238E27FC236}">
                        <a16:creationId xmlns:a16="http://schemas.microsoft.com/office/drawing/2014/main" id="{A2F1813A-28BB-B875-1C40-D788604B1344}"/>
                      </a:ext>
                    </a:extLst>
                  </p:cNvPr>
                  <p:cNvGrpSpPr/>
                  <p:nvPr/>
                </p:nvGrpSpPr>
                <p:grpSpPr>
                  <a:xfrm>
                    <a:off x="9068755" y="1062430"/>
                    <a:ext cx="45581" cy="45582"/>
                    <a:chOff x="4206077" y="3068637"/>
                    <a:chExt cx="108000" cy="108000"/>
                  </a:xfrm>
                </p:grpSpPr>
                <p:sp>
                  <p:nvSpPr>
                    <p:cNvPr id="76" name="Oval 75">
                      <a:extLst>
                        <a:ext uri="{FF2B5EF4-FFF2-40B4-BE49-F238E27FC236}">
                          <a16:creationId xmlns:a16="http://schemas.microsoft.com/office/drawing/2014/main" id="{B520AA8A-640F-66E9-FF8E-0B78D29C0B67}"/>
                        </a:ext>
                      </a:extLst>
                    </p:cNvPr>
                    <p:cNvSpPr/>
                    <p:nvPr/>
                  </p:nvSpPr>
                  <p:spPr>
                    <a:xfrm>
                      <a:off x="4206077" y="3068637"/>
                      <a:ext cx="108000" cy="108000"/>
                    </a:xfrm>
                    <a:prstGeom prst="ellipse">
                      <a:avLst/>
                    </a:prstGeom>
                    <a:solidFill>
                      <a:srgbClr val="A5A5A5"/>
                    </a:solidFill>
                    <a:ln w="6350">
                      <a:solidFill>
                        <a:srgbClr val="8C8C8C"/>
                      </a:solid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 name="Oval 76">
                      <a:extLst>
                        <a:ext uri="{FF2B5EF4-FFF2-40B4-BE49-F238E27FC236}">
                          <a16:creationId xmlns:a16="http://schemas.microsoft.com/office/drawing/2014/main" id="{4BCFA6A6-982D-CAF6-5C7E-D85BFB792D56}"/>
                        </a:ext>
                      </a:extLst>
                    </p:cNvPr>
                    <p:cNvSpPr/>
                    <p:nvPr/>
                  </p:nvSpPr>
                  <p:spPr>
                    <a:xfrm>
                      <a:off x="4257978" y="3092262"/>
                      <a:ext cx="36001" cy="3600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sp>
              <p:nvSpPr>
                <p:cNvPr id="30" name="Freeform: Shape 543">
                  <a:extLst>
                    <a:ext uri="{FF2B5EF4-FFF2-40B4-BE49-F238E27FC236}">
                      <a16:creationId xmlns:a16="http://schemas.microsoft.com/office/drawing/2014/main" id="{C6D3FDEF-78E3-5F2A-217F-52C0DC4453CC}"/>
                    </a:ext>
                  </a:extLst>
                </p:cNvPr>
                <p:cNvSpPr/>
                <p:nvPr/>
              </p:nvSpPr>
              <p:spPr>
                <a:xfrm rot="11967610" flipV="1">
                  <a:off x="7739367" y="798913"/>
                  <a:ext cx="1279245" cy="179250"/>
                </a:xfrm>
                <a:custGeom>
                  <a:avLst/>
                  <a:gdLst>
                    <a:gd name="connsiteX0" fmla="*/ 0 w 1591877"/>
                    <a:gd name="connsiteY0" fmla="*/ 382299 h 755236"/>
                    <a:gd name="connsiteX1" fmla="*/ 33199 w 1591877"/>
                    <a:gd name="connsiteY1" fmla="*/ 382196 h 755236"/>
                    <a:gd name="connsiteX2" fmla="*/ 72358 w 1591877"/>
                    <a:gd name="connsiteY2" fmla="*/ 382348 h 755236"/>
                    <a:gd name="connsiteX3" fmla="*/ 110236 w 1591877"/>
                    <a:gd name="connsiteY3" fmla="*/ 382185 h 755236"/>
                    <a:gd name="connsiteX4" fmla="*/ 127475 w 1591877"/>
                    <a:gd name="connsiteY4" fmla="*/ 381590 h 755236"/>
                    <a:gd name="connsiteX5" fmla="*/ 136094 w 1591877"/>
                    <a:gd name="connsiteY5" fmla="*/ 381573 h 755236"/>
                    <a:gd name="connsiteX6" fmla="*/ 144714 w 1591877"/>
                    <a:gd name="connsiteY6" fmla="*/ 381896 h 755236"/>
                    <a:gd name="connsiteX7" fmla="*/ 153590 w 1591877"/>
                    <a:gd name="connsiteY7" fmla="*/ 382546 h 755236"/>
                    <a:gd name="connsiteX8" fmla="*/ 162467 w 1591877"/>
                    <a:gd name="connsiteY8" fmla="*/ 383286 h 755236"/>
                    <a:gd name="connsiteX9" fmla="*/ 166901 w 1591877"/>
                    <a:gd name="connsiteY9" fmla="*/ 383579 h 755236"/>
                    <a:gd name="connsiteX10" fmla="*/ 171340 w 1591877"/>
                    <a:gd name="connsiteY10" fmla="*/ 383750 h 755236"/>
                    <a:gd name="connsiteX11" fmla="*/ 175778 w 1591877"/>
                    <a:gd name="connsiteY11" fmla="*/ 383761 h 755236"/>
                    <a:gd name="connsiteX12" fmla="*/ 180212 w 1591877"/>
                    <a:gd name="connsiteY12" fmla="*/ 383583 h 755236"/>
                    <a:gd name="connsiteX13" fmla="*/ 184823 w 1591877"/>
                    <a:gd name="connsiteY13" fmla="*/ 383187 h 755236"/>
                    <a:gd name="connsiteX14" fmla="*/ 189430 w 1591877"/>
                    <a:gd name="connsiteY14" fmla="*/ 382597 h 755236"/>
                    <a:gd name="connsiteX15" fmla="*/ 194037 w 1591877"/>
                    <a:gd name="connsiteY15" fmla="*/ 381854 h 755236"/>
                    <a:gd name="connsiteX16" fmla="*/ 198644 w 1591877"/>
                    <a:gd name="connsiteY16" fmla="*/ 381042 h 755236"/>
                    <a:gd name="connsiteX17" fmla="*/ 203250 w 1591877"/>
                    <a:gd name="connsiteY17" fmla="*/ 380258 h 755236"/>
                    <a:gd name="connsiteX18" fmla="*/ 205554 w 1591877"/>
                    <a:gd name="connsiteY18" fmla="*/ 379910 h 755236"/>
                    <a:gd name="connsiteX19" fmla="*/ 207857 w 1591877"/>
                    <a:gd name="connsiteY19" fmla="*/ 379613 h 755236"/>
                    <a:gd name="connsiteX20" fmla="*/ 210164 w 1591877"/>
                    <a:gd name="connsiteY20" fmla="*/ 379380 h 755236"/>
                    <a:gd name="connsiteX21" fmla="*/ 212468 w 1591877"/>
                    <a:gd name="connsiteY21" fmla="*/ 379221 h 755236"/>
                    <a:gd name="connsiteX22" fmla="*/ 214771 w 1591877"/>
                    <a:gd name="connsiteY22" fmla="*/ 379148 h 755236"/>
                    <a:gd name="connsiteX23" fmla="*/ 217075 w 1591877"/>
                    <a:gd name="connsiteY23" fmla="*/ 379175 h 755236"/>
                    <a:gd name="connsiteX24" fmla="*/ 219569 w 1591877"/>
                    <a:gd name="connsiteY24" fmla="*/ 379318 h 755236"/>
                    <a:gd name="connsiteX25" fmla="*/ 222063 w 1591877"/>
                    <a:gd name="connsiteY25" fmla="*/ 379589 h 755236"/>
                    <a:gd name="connsiteX26" fmla="*/ 224561 w 1591877"/>
                    <a:gd name="connsiteY26" fmla="*/ 379983 h 755236"/>
                    <a:gd name="connsiteX27" fmla="*/ 227055 w 1591877"/>
                    <a:gd name="connsiteY27" fmla="*/ 380500 h 755236"/>
                    <a:gd name="connsiteX28" fmla="*/ 229549 w 1591877"/>
                    <a:gd name="connsiteY28" fmla="*/ 381128 h 755236"/>
                    <a:gd name="connsiteX29" fmla="*/ 232044 w 1591877"/>
                    <a:gd name="connsiteY29" fmla="*/ 381852 h 755236"/>
                    <a:gd name="connsiteX30" fmla="*/ 237036 w 1591877"/>
                    <a:gd name="connsiteY30" fmla="*/ 383501 h 755236"/>
                    <a:gd name="connsiteX31" fmla="*/ 242024 w 1591877"/>
                    <a:gd name="connsiteY31" fmla="*/ 385237 h 755236"/>
                    <a:gd name="connsiteX32" fmla="*/ 244518 w 1591877"/>
                    <a:gd name="connsiteY32" fmla="*/ 386053 h 755236"/>
                    <a:gd name="connsiteX33" fmla="*/ 247012 w 1591877"/>
                    <a:gd name="connsiteY33" fmla="*/ 386793 h 755236"/>
                    <a:gd name="connsiteX34" fmla="*/ 249510 w 1591877"/>
                    <a:gd name="connsiteY34" fmla="*/ 387416 h 755236"/>
                    <a:gd name="connsiteX35" fmla="*/ 250757 w 1591877"/>
                    <a:gd name="connsiteY35" fmla="*/ 387674 h 755236"/>
                    <a:gd name="connsiteX36" fmla="*/ 252004 w 1591877"/>
                    <a:gd name="connsiteY36" fmla="*/ 387892 h 755236"/>
                    <a:gd name="connsiteX37" fmla="*/ 253252 w 1591877"/>
                    <a:gd name="connsiteY37" fmla="*/ 388066 h 755236"/>
                    <a:gd name="connsiteX38" fmla="*/ 254499 w 1591877"/>
                    <a:gd name="connsiteY38" fmla="*/ 388189 h 755236"/>
                    <a:gd name="connsiteX39" fmla="*/ 255746 w 1591877"/>
                    <a:gd name="connsiteY39" fmla="*/ 388264 h 755236"/>
                    <a:gd name="connsiteX40" fmla="*/ 256993 w 1591877"/>
                    <a:gd name="connsiteY40" fmla="*/ 388284 h 755236"/>
                    <a:gd name="connsiteX41" fmla="*/ 258009 w 1591877"/>
                    <a:gd name="connsiteY41" fmla="*/ 388257 h 755236"/>
                    <a:gd name="connsiteX42" fmla="*/ 259021 w 1591877"/>
                    <a:gd name="connsiteY42" fmla="*/ 388196 h 755236"/>
                    <a:gd name="connsiteX43" fmla="*/ 260033 w 1591877"/>
                    <a:gd name="connsiteY43" fmla="*/ 388092 h 755236"/>
                    <a:gd name="connsiteX44" fmla="*/ 261050 w 1591877"/>
                    <a:gd name="connsiteY44" fmla="*/ 387951 h 755236"/>
                    <a:gd name="connsiteX45" fmla="*/ 262062 w 1591877"/>
                    <a:gd name="connsiteY45" fmla="*/ 387771 h 755236"/>
                    <a:gd name="connsiteX46" fmla="*/ 263074 w 1591877"/>
                    <a:gd name="connsiteY46" fmla="*/ 387551 h 755236"/>
                    <a:gd name="connsiteX47" fmla="*/ 264090 w 1591877"/>
                    <a:gd name="connsiteY47" fmla="*/ 387289 h 755236"/>
                    <a:gd name="connsiteX48" fmla="*/ 265103 w 1591877"/>
                    <a:gd name="connsiteY48" fmla="*/ 386989 h 755236"/>
                    <a:gd name="connsiteX49" fmla="*/ 266119 w 1591877"/>
                    <a:gd name="connsiteY49" fmla="*/ 386650 h 755236"/>
                    <a:gd name="connsiteX50" fmla="*/ 267131 w 1591877"/>
                    <a:gd name="connsiteY50" fmla="*/ 386276 h 755236"/>
                    <a:gd name="connsiteX51" fmla="*/ 269159 w 1591877"/>
                    <a:gd name="connsiteY51" fmla="*/ 385415 h 755236"/>
                    <a:gd name="connsiteX52" fmla="*/ 271184 w 1591877"/>
                    <a:gd name="connsiteY52" fmla="*/ 384420 h 755236"/>
                    <a:gd name="connsiteX53" fmla="*/ 273212 w 1591877"/>
                    <a:gd name="connsiteY53" fmla="*/ 383310 h 755236"/>
                    <a:gd name="connsiteX54" fmla="*/ 277269 w 1591877"/>
                    <a:gd name="connsiteY54" fmla="*/ 380828 h 755236"/>
                    <a:gd name="connsiteX55" fmla="*/ 281322 w 1591877"/>
                    <a:gd name="connsiteY55" fmla="*/ 378177 h 755236"/>
                    <a:gd name="connsiteX56" fmla="*/ 285379 w 1591877"/>
                    <a:gd name="connsiteY56" fmla="*/ 375612 h 755236"/>
                    <a:gd name="connsiteX57" fmla="*/ 287404 w 1591877"/>
                    <a:gd name="connsiteY57" fmla="*/ 374447 h 755236"/>
                    <a:gd name="connsiteX58" fmla="*/ 288420 w 1591877"/>
                    <a:gd name="connsiteY58" fmla="*/ 373908 h 755236"/>
                    <a:gd name="connsiteX59" fmla="*/ 289432 w 1591877"/>
                    <a:gd name="connsiteY59" fmla="*/ 373406 h 755236"/>
                    <a:gd name="connsiteX60" fmla="*/ 290694 w 1591877"/>
                    <a:gd name="connsiteY60" fmla="*/ 372838 h 755236"/>
                    <a:gd name="connsiteX61" fmla="*/ 291952 w 1591877"/>
                    <a:gd name="connsiteY61" fmla="*/ 372338 h 755236"/>
                    <a:gd name="connsiteX62" fmla="*/ 292583 w 1591877"/>
                    <a:gd name="connsiteY62" fmla="*/ 372116 h 755236"/>
                    <a:gd name="connsiteX63" fmla="*/ 293214 w 1591877"/>
                    <a:gd name="connsiteY63" fmla="*/ 371913 h 755236"/>
                    <a:gd name="connsiteX64" fmla="*/ 293841 w 1591877"/>
                    <a:gd name="connsiteY64" fmla="*/ 371733 h 755236"/>
                    <a:gd name="connsiteX65" fmla="*/ 294472 w 1591877"/>
                    <a:gd name="connsiteY65" fmla="*/ 371574 h 755236"/>
                    <a:gd name="connsiteX66" fmla="*/ 295102 w 1591877"/>
                    <a:gd name="connsiteY66" fmla="*/ 371437 h 755236"/>
                    <a:gd name="connsiteX67" fmla="*/ 295733 w 1591877"/>
                    <a:gd name="connsiteY67" fmla="*/ 371323 h 755236"/>
                    <a:gd name="connsiteX68" fmla="*/ 296364 w 1591877"/>
                    <a:gd name="connsiteY68" fmla="*/ 371233 h 755236"/>
                    <a:gd name="connsiteX69" fmla="*/ 296991 w 1591877"/>
                    <a:gd name="connsiteY69" fmla="*/ 371169 h 755236"/>
                    <a:gd name="connsiteX70" fmla="*/ 297622 w 1591877"/>
                    <a:gd name="connsiteY70" fmla="*/ 371127 h 755236"/>
                    <a:gd name="connsiteX71" fmla="*/ 298253 w 1591877"/>
                    <a:gd name="connsiteY71" fmla="*/ 371114 h 755236"/>
                    <a:gd name="connsiteX72" fmla="*/ 298884 w 1591877"/>
                    <a:gd name="connsiteY72" fmla="*/ 371125 h 755236"/>
                    <a:gd name="connsiteX73" fmla="*/ 299511 w 1591877"/>
                    <a:gd name="connsiteY73" fmla="*/ 371162 h 755236"/>
                    <a:gd name="connsiteX74" fmla="*/ 300142 w 1591877"/>
                    <a:gd name="connsiteY74" fmla="*/ 371226 h 755236"/>
                    <a:gd name="connsiteX75" fmla="*/ 300773 w 1591877"/>
                    <a:gd name="connsiteY75" fmla="*/ 371319 h 755236"/>
                    <a:gd name="connsiteX76" fmla="*/ 301404 w 1591877"/>
                    <a:gd name="connsiteY76" fmla="*/ 371440 h 755236"/>
                    <a:gd name="connsiteX77" fmla="*/ 302031 w 1591877"/>
                    <a:gd name="connsiteY77" fmla="*/ 371585 h 755236"/>
                    <a:gd name="connsiteX78" fmla="*/ 302662 w 1591877"/>
                    <a:gd name="connsiteY78" fmla="*/ 371761 h 755236"/>
                    <a:gd name="connsiteX79" fmla="*/ 303293 w 1591877"/>
                    <a:gd name="connsiteY79" fmla="*/ 371964 h 755236"/>
                    <a:gd name="connsiteX80" fmla="*/ 303924 w 1591877"/>
                    <a:gd name="connsiteY80" fmla="*/ 372195 h 755236"/>
                    <a:gd name="connsiteX81" fmla="*/ 304555 w 1591877"/>
                    <a:gd name="connsiteY81" fmla="*/ 372455 h 755236"/>
                    <a:gd name="connsiteX82" fmla="*/ 305182 w 1591877"/>
                    <a:gd name="connsiteY82" fmla="*/ 372741 h 755236"/>
                    <a:gd name="connsiteX83" fmla="*/ 305813 w 1591877"/>
                    <a:gd name="connsiteY83" fmla="*/ 373056 h 755236"/>
                    <a:gd name="connsiteX84" fmla="*/ 307075 w 1591877"/>
                    <a:gd name="connsiteY84" fmla="*/ 373765 h 755236"/>
                    <a:gd name="connsiteX85" fmla="*/ 308333 w 1591877"/>
                    <a:gd name="connsiteY85" fmla="*/ 374582 h 755236"/>
                    <a:gd name="connsiteX86" fmla="*/ 309594 w 1591877"/>
                    <a:gd name="connsiteY86" fmla="*/ 375500 h 755236"/>
                    <a:gd name="connsiteX87" fmla="*/ 310853 w 1591877"/>
                    <a:gd name="connsiteY87" fmla="*/ 376515 h 755236"/>
                    <a:gd name="connsiteX88" fmla="*/ 312114 w 1591877"/>
                    <a:gd name="connsiteY88" fmla="*/ 377623 h 755236"/>
                    <a:gd name="connsiteX89" fmla="*/ 314634 w 1591877"/>
                    <a:gd name="connsiteY89" fmla="*/ 380075 h 755236"/>
                    <a:gd name="connsiteX90" fmla="*/ 317154 w 1591877"/>
                    <a:gd name="connsiteY90" fmla="*/ 382786 h 755236"/>
                    <a:gd name="connsiteX91" fmla="*/ 319674 w 1591877"/>
                    <a:gd name="connsiteY91" fmla="*/ 385670 h 755236"/>
                    <a:gd name="connsiteX92" fmla="*/ 324714 w 1591877"/>
                    <a:gd name="connsiteY92" fmla="*/ 391543 h 755236"/>
                    <a:gd name="connsiteX93" fmla="*/ 327233 w 1591877"/>
                    <a:gd name="connsiteY93" fmla="*/ 394306 h 755236"/>
                    <a:gd name="connsiteX94" fmla="*/ 329753 w 1591877"/>
                    <a:gd name="connsiteY94" fmla="*/ 396794 h 755236"/>
                    <a:gd name="connsiteX95" fmla="*/ 330755 w 1591877"/>
                    <a:gd name="connsiteY95" fmla="*/ 397681 h 755236"/>
                    <a:gd name="connsiteX96" fmla="*/ 331756 w 1591877"/>
                    <a:gd name="connsiteY96" fmla="*/ 398500 h 755236"/>
                    <a:gd name="connsiteX97" fmla="*/ 332757 w 1591877"/>
                    <a:gd name="connsiteY97" fmla="*/ 399245 h 755236"/>
                    <a:gd name="connsiteX98" fmla="*/ 333759 w 1591877"/>
                    <a:gd name="connsiteY98" fmla="*/ 399907 h 755236"/>
                    <a:gd name="connsiteX99" fmla="*/ 334258 w 1591877"/>
                    <a:gd name="connsiteY99" fmla="*/ 400205 h 755236"/>
                    <a:gd name="connsiteX100" fmla="*/ 334760 w 1591877"/>
                    <a:gd name="connsiteY100" fmla="*/ 400480 h 755236"/>
                    <a:gd name="connsiteX101" fmla="*/ 335263 w 1591877"/>
                    <a:gd name="connsiteY101" fmla="*/ 400733 h 755236"/>
                    <a:gd name="connsiteX102" fmla="*/ 335761 w 1591877"/>
                    <a:gd name="connsiteY102" fmla="*/ 400962 h 755236"/>
                    <a:gd name="connsiteX103" fmla="*/ 336260 w 1591877"/>
                    <a:gd name="connsiteY103" fmla="*/ 401165 h 755236"/>
                    <a:gd name="connsiteX104" fmla="*/ 336763 w 1591877"/>
                    <a:gd name="connsiteY104" fmla="*/ 401343 h 755236"/>
                    <a:gd name="connsiteX105" fmla="*/ 337262 w 1591877"/>
                    <a:gd name="connsiteY105" fmla="*/ 401495 h 755236"/>
                    <a:gd name="connsiteX106" fmla="*/ 337764 w 1591877"/>
                    <a:gd name="connsiteY106" fmla="*/ 401623 h 755236"/>
                    <a:gd name="connsiteX107" fmla="*/ 338263 w 1591877"/>
                    <a:gd name="connsiteY107" fmla="*/ 401720 h 755236"/>
                    <a:gd name="connsiteX108" fmla="*/ 338512 w 1591877"/>
                    <a:gd name="connsiteY108" fmla="*/ 401759 h 755236"/>
                    <a:gd name="connsiteX109" fmla="*/ 338765 w 1591877"/>
                    <a:gd name="connsiteY109" fmla="*/ 401792 h 755236"/>
                    <a:gd name="connsiteX110" fmla="*/ 339015 w 1591877"/>
                    <a:gd name="connsiteY110" fmla="*/ 401817 h 755236"/>
                    <a:gd name="connsiteX111" fmla="*/ 339264 w 1591877"/>
                    <a:gd name="connsiteY111" fmla="*/ 401834 h 755236"/>
                    <a:gd name="connsiteX112" fmla="*/ 339517 w 1591877"/>
                    <a:gd name="connsiteY112" fmla="*/ 401845 h 755236"/>
                    <a:gd name="connsiteX113" fmla="*/ 339767 w 1591877"/>
                    <a:gd name="connsiteY113" fmla="*/ 401850 h 755236"/>
                    <a:gd name="connsiteX114" fmla="*/ 340016 w 1591877"/>
                    <a:gd name="connsiteY114" fmla="*/ 401845 h 755236"/>
                    <a:gd name="connsiteX115" fmla="*/ 340266 w 1591877"/>
                    <a:gd name="connsiteY115" fmla="*/ 401834 h 755236"/>
                    <a:gd name="connsiteX116" fmla="*/ 340515 w 1591877"/>
                    <a:gd name="connsiteY116" fmla="*/ 401817 h 755236"/>
                    <a:gd name="connsiteX117" fmla="*/ 340768 w 1591877"/>
                    <a:gd name="connsiteY117" fmla="*/ 401792 h 755236"/>
                    <a:gd name="connsiteX118" fmla="*/ 341018 w 1591877"/>
                    <a:gd name="connsiteY118" fmla="*/ 401759 h 755236"/>
                    <a:gd name="connsiteX119" fmla="*/ 341267 w 1591877"/>
                    <a:gd name="connsiteY119" fmla="*/ 401717 h 755236"/>
                    <a:gd name="connsiteX120" fmla="*/ 341516 w 1591877"/>
                    <a:gd name="connsiteY120" fmla="*/ 401671 h 755236"/>
                    <a:gd name="connsiteX121" fmla="*/ 341769 w 1591877"/>
                    <a:gd name="connsiteY121" fmla="*/ 401616 h 755236"/>
                    <a:gd name="connsiteX122" fmla="*/ 342268 w 1591877"/>
                    <a:gd name="connsiteY122" fmla="*/ 401484 h 755236"/>
                    <a:gd name="connsiteX123" fmla="*/ 342771 w 1591877"/>
                    <a:gd name="connsiteY123" fmla="*/ 401319 h 755236"/>
                    <a:gd name="connsiteX124" fmla="*/ 343270 w 1591877"/>
                    <a:gd name="connsiteY124" fmla="*/ 401127 h 755236"/>
                    <a:gd name="connsiteX125" fmla="*/ 343768 w 1591877"/>
                    <a:gd name="connsiteY125" fmla="*/ 400903 h 755236"/>
                    <a:gd name="connsiteX126" fmla="*/ 344271 w 1591877"/>
                    <a:gd name="connsiteY126" fmla="*/ 400647 h 755236"/>
                    <a:gd name="connsiteX127" fmla="*/ 344770 w 1591877"/>
                    <a:gd name="connsiteY127" fmla="*/ 400363 h 755236"/>
                    <a:gd name="connsiteX128" fmla="*/ 345272 w 1591877"/>
                    <a:gd name="connsiteY128" fmla="*/ 400048 h 755236"/>
                    <a:gd name="connsiteX129" fmla="*/ 345771 w 1591877"/>
                    <a:gd name="connsiteY129" fmla="*/ 399703 h 755236"/>
                    <a:gd name="connsiteX130" fmla="*/ 346773 w 1591877"/>
                    <a:gd name="connsiteY130" fmla="*/ 398919 h 755236"/>
                    <a:gd name="connsiteX131" fmla="*/ 347774 w 1591877"/>
                    <a:gd name="connsiteY131" fmla="*/ 398016 h 755236"/>
                    <a:gd name="connsiteX132" fmla="*/ 348775 w 1591877"/>
                    <a:gd name="connsiteY132" fmla="*/ 396997 h 755236"/>
                    <a:gd name="connsiteX133" fmla="*/ 349776 w 1591877"/>
                    <a:gd name="connsiteY133" fmla="*/ 395865 h 755236"/>
                    <a:gd name="connsiteX134" fmla="*/ 351779 w 1591877"/>
                    <a:gd name="connsiteY134" fmla="*/ 393271 h 755236"/>
                    <a:gd name="connsiteX135" fmla="*/ 353782 w 1591877"/>
                    <a:gd name="connsiteY135" fmla="*/ 390279 h 755236"/>
                    <a:gd name="connsiteX136" fmla="*/ 357787 w 1591877"/>
                    <a:gd name="connsiteY136" fmla="*/ 383314 h 755236"/>
                    <a:gd name="connsiteX137" fmla="*/ 361789 w 1591877"/>
                    <a:gd name="connsiteY137" fmla="*/ 375513 h 755236"/>
                    <a:gd name="connsiteX138" fmla="*/ 366154 w 1591877"/>
                    <a:gd name="connsiteY138" fmla="*/ 366873 h 755236"/>
                    <a:gd name="connsiteX139" fmla="*/ 368336 w 1591877"/>
                    <a:gd name="connsiteY139" fmla="*/ 362795 h 755236"/>
                    <a:gd name="connsiteX140" fmla="*/ 370515 w 1591877"/>
                    <a:gd name="connsiteY140" fmla="*/ 359052 h 755236"/>
                    <a:gd name="connsiteX141" fmla="*/ 372697 w 1591877"/>
                    <a:gd name="connsiteY141" fmla="*/ 355769 h 755236"/>
                    <a:gd name="connsiteX142" fmla="*/ 373787 w 1591877"/>
                    <a:gd name="connsiteY142" fmla="*/ 354338 h 755236"/>
                    <a:gd name="connsiteX143" fmla="*/ 374880 w 1591877"/>
                    <a:gd name="connsiteY143" fmla="*/ 353065 h 755236"/>
                    <a:gd name="connsiteX144" fmla="*/ 375969 w 1591877"/>
                    <a:gd name="connsiteY144" fmla="*/ 351964 h 755236"/>
                    <a:gd name="connsiteX145" fmla="*/ 376516 w 1591877"/>
                    <a:gd name="connsiteY145" fmla="*/ 351484 h 755236"/>
                    <a:gd name="connsiteX146" fmla="*/ 377058 w 1591877"/>
                    <a:gd name="connsiteY146" fmla="*/ 351051 h 755236"/>
                    <a:gd name="connsiteX147" fmla="*/ 377605 w 1591877"/>
                    <a:gd name="connsiteY147" fmla="*/ 350663 h 755236"/>
                    <a:gd name="connsiteX148" fmla="*/ 378152 w 1591877"/>
                    <a:gd name="connsiteY148" fmla="*/ 350331 h 755236"/>
                    <a:gd name="connsiteX149" fmla="*/ 378423 w 1591877"/>
                    <a:gd name="connsiteY149" fmla="*/ 350181 h 755236"/>
                    <a:gd name="connsiteX150" fmla="*/ 378694 w 1591877"/>
                    <a:gd name="connsiteY150" fmla="*/ 350046 h 755236"/>
                    <a:gd name="connsiteX151" fmla="*/ 378969 w 1591877"/>
                    <a:gd name="connsiteY151" fmla="*/ 349923 h 755236"/>
                    <a:gd name="connsiteX152" fmla="*/ 379241 w 1591877"/>
                    <a:gd name="connsiteY152" fmla="*/ 349815 h 755236"/>
                    <a:gd name="connsiteX153" fmla="*/ 379516 w 1591877"/>
                    <a:gd name="connsiteY153" fmla="*/ 349721 h 755236"/>
                    <a:gd name="connsiteX154" fmla="*/ 379787 w 1591877"/>
                    <a:gd name="connsiteY154" fmla="*/ 349639 h 755236"/>
                    <a:gd name="connsiteX155" fmla="*/ 380059 w 1591877"/>
                    <a:gd name="connsiteY155" fmla="*/ 349571 h 755236"/>
                    <a:gd name="connsiteX156" fmla="*/ 380334 w 1591877"/>
                    <a:gd name="connsiteY156" fmla="*/ 349516 h 755236"/>
                    <a:gd name="connsiteX157" fmla="*/ 380605 w 1591877"/>
                    <a:gd name="connsiteY157" fmla="*/ 349476 h 755236"/>
                    <a:gd name="connsiteX158" fmla="*/ 380877 w 1591877"/>
                    <a:gd name="connsiteY158" fmla="*/ 349450 h 755236"/>
                    <a:gd name="connsiteX159" fmla="*/ 381152 w 1591877"/>
                    <a:gd name="connsiteY159" fmla="*/ 349439 h 755236"/>
                    <a:gd name="connsiteX160" fmla="*/ 381423 w 1591877"/>
                    <a:gd name="connsiteY160" fmla="*/ 349441 h 755236"/>
                    <a:gd name="connsiteX161" fmla="*/ 381695 w 1591877"/>
                    <a:gd name="connsiteY161" fmla="*/ 349456 h 755236"/>
                    <a:gd name="connsiteX162" fmla="*/ 381970 w 1591877"/>
                    <a:gd name="connsiteY162" fmla="*/ 349489 h 755236"/>
                    <a:gd name="connsiteX163" fmla="*/ 382241 w 1591877"/>
                    <a:gd name="connsiteY163" fmla="*/ 349533 h 755236"/>
                    <a:gd name="connsiteX164" fmla="*/ 382513 w 1591877"/>
                    <a:gd name="connsiteY164" fmla="*/ 349595 h 755236"/>
                    <a:gd name="connsiteX165" fmla="*/ 382788 w 1591877"/>
                    <a:gd name="connsiteY165" fmla="*/ 349670 h 755236"/>
                    <a:gd name="connsiteX166" fmla="*/ 383059 w 1591877"/>
                    <a:gd name="connsiteY166" fmla="*/ 349758 h 755236"/>
                    <a:gd name="connsiteX167" fmla="*/ 383331 w 1591877"/>
                    <a:gd name="connsiteY167" fmla="*/ 349864 h 755236"/>
                    <a:gd name="connsiteX168" fmla="*/ 383606 w 1591877"/>
                    <a:gd name="connsiteY168" fmla="*/ 349983 h 755236"/>
                    <a:gd name="connsiteX169" fmla="*/ 383877 w 1591877"/>
                    <a:gd name="connsiteY169" fmla="*/ 350115 h 755236"/>
                    <a:gd name="connsiteX170" fmla="*/ 384149 w 1591877"/>
                    <a:gd name="connsiteY170" fmla="*/ 350264 h 755236"/>
                    <a:gd name="connsiteX171" fmla="*/ 384424 w 1591877"/>
                    <a:gd name="connsiteY171" fmla="*/ 350427 h 755236"/>
                    <a:gd name="connsiteX172" fmla="*/ 384695 w 1591877"/>
                    <a:gd name="connsiteY172" fmla="*/ 350606 h 755236"/>
                    <a:gd name="connsiteX173" fmla="*/ 385242 w 1591877"/>
                    <a:gd name="connsiteY173" fmla="*/ 351009 h 755236"/>
                    <a:gd name="connsiteX174" fmla="*/ 385784 w 1591877"/>
                    <a:gd name="connsiteY174" fmla="*/ 351469 h 755236"/>
                    <a:gd name="connsiteX175" fmla="*/ 386331 w 1591877"/>
                    <a:gd name="connsiteY175" fmla="*/ 351991 h 755236"/>
                    <a:gd name="connsiteX176" fmla="*/ 386878 w 1591877"/>
                    <a:gd name="connsiteY176" fmla="*/ 352572 h 755236"/>
                    <a:gd name="connsiteX177" fmla="*/ 387967 w 1591877"/>
                    <a:gd name="connsiteY177" fmla="*/ 353913 h 755236"/>
                    <a:gd name="connsiteX178" fmla="*/ 389056 w 1591877"/>
                    <a:gd name="connsiteY178" fmla="*/ 355487 h 755236"/>
                    <a:gd name="connsiteX179" fmla="*/ 390149 w 1591877"/>
                    <a:gd name="connsiteY179" fmla="*/ 357288 h 755236"/>
                    <a:gd name="connsiteX180" fmla="*/ 392332 w 1591877"/>
                    <a:gd name="connsiteY180" fmla="*/ 361549 h 755236"/>
                    <a:gd name="connsiteX181" fmla="*/ 394510 w 1591877"/>
                    <a:gd name="connsiteY181" fmla="*/ 366618 h 755236"/>
                    <a:gd name="connsiteX182" fmla="*/ 396693 w 1591877"/>
                    <a:gd name="connsiteY182" fmla="*/ 372389 h 755236"/>
                    <a:gd name="connsiteX183" fmla="*/ 401373 w 1591877"/>
                    <a:gd name="connsiteY183" fmla="*/ 386511 h 755236"/>
                    <a:gd name="connsiteX184" fmla="*/ 406057 w 1591877"/>
                    <a:gd name="connsiteY184" fmla="*/ 401629 h 755236"/>
                    <a:gd name="connsiteX185" fmla="*/ 408397 w 1591877"/>
                    <a:gd name="connsiteY185" fmla="*/ 408966 h 755236"/>
                    <a:gd name="connsiteX186" fmla="*/ 410737 w 1591877"/>
                    <a:gd name="connsiteY186" fmla="*/ 415816 h 755236"/>
                    <a:gd name="connsiteX187" fmla="*/ 413081 w 1591877"/>
                    <a:gd name="connsiteY187" fmla="*/ 421930 h 755236"/>
                    <a:gd name="connsiteX188" fmla="*/ 415421 w 1591877"/>
                    <a:gd name="connsiteY188" fmla="*/ 427067 h 755236"/>
                    <a:gd name="connsiteX189" fmla="*/ 416591 w 1591877"/>
                    <a:gd name="connsiteY189" fmla="*/ 429199 h 755236"/>
                    <a:gd name="connsiteX190" fmla="*/ 417761 w 1591877"/>
                    <a:gd name="connsiteY190" fmla="*/ 431006 h 755236"/>
                    <a:gd name="connsiteX191" fmla="*/ 418348 w 1591877"/>
                    <a:gd name="connsiteY191" fmla="*/ 431782 h 755236"/>
                    <a:gd name="connsiteX192" fmla="*/ 418931 w 1591877"/>
                    <a:gd name="connsiteY192" fmla="*/ 432466 h 755236"/>
                    <a:gd name="connsiteX193" fmla="*/ 419518 w 1591877"/>
                    <a:gd name="connsiteY193" fmla="*/ 433059 h 755236"/>
                    <a:gd name="connsiteX194" fmla="*/ 419808 w 1591877"/>
                    <a:gd name="connsiteY194" fmla="*/ 433321 h 755236"/>
                    <a:gd name="connsiteX195" fmla="*/ 420102 w 1591877"/>
                    <a:gd name="connsiteY195" fmla="*/ 433556 h 755236"/>
                    <a:gd name="connsiteX196" fmla="*/ 420395 w 1591877"/>
                    <a:gd name="connsiteY196" fmla="*/ 433770 h 755236"/>
                    <a:gd name="connsiteX197" fmla="*/ 420688 w 1591877"/>
                    <a:gd name="connsiteY197" fmla="*/ 433959 h 755236"/>
                    <a:gd name="connsiteX198" fmla="*/ 420982 w 1591877"/>
                    <a:gd name="connsiteY198" fmla="*/ 434122 h 755236"/>
                    <a:gd name="connsiteX199" fmla="*/ 421129 w 1591877"/>
                    <a:gd name="connsiteY199" fmla="*/ 434195 h 755236"/>
                    <a:gd name="connsiteX200" fmla="*/ 421272 w 1591877"/>
                    <a:gd name="connsiteY200" fmla="*/ 434261 h 755236"/>
                    <a:gd name="connsiteX201" fmla="*/ 421418 w 1591877"/>
                    <a:gd name="connsiteY201" fmla="*/ 434322 h 755236"/>
                    <a:gd name="connsiteX202" fmla="*/ 421565 w 1591877"/>
                    <a:gd name="connsiteY202" fmla="*/ 434375 h 755236"/>
                    <a:gd name="connsiteX203" fmla="*/ 421712 w 1591877"/>
                    <a:gd name="connsiteY203" fmla="*/ 434422 h 755236"/>
                    <a:gd name="connsiteX204" fmla="*/ 421858 w 1591877"/>
                    <a:gd name="connsiteY204" fmla="*/ 434463 h 755236"/>
                    <a:gd name="connsiteX205" fmla="*/ 422005 w 1591877"/>
                    <a:gd name="connsiteY205" fmla="*/ 434499 h 755236"/>
                    <a:gd name="connsiteX206" fmla="*/ 422152 w 1591877"/>
                    <a:gd name="connsiteY206" fmla="*/ 434527 h 755236"/>
                    <a:gd name="connsiteX207" fmla="*/ 422299 w 1591877"/>
                    <a:gd name="connsiteY207" fmla="*/ 434547 h 755236"/>
                    <a:gd name="connsiteX208" fmla="*/ 422445 w 1591877"/>
                    <a:gd name="connsiteY208" fmla="*/ 434562 h 755236"/>
                    <a:gd name="connsiteX209" fmla="*/ 422588 w 1591877"/>
                    <a:gd name="connsiteY209" fmla="*/ 434571 h 755236"/>
                    <a:gd name="connsiteX210" fmla="*/ 422735 w 1591877"/>
                    <a:gd name="connsiteY210" fmla="*/ 434573 h 755236"/>
                    <a:gd name="connsiteX211" fmla="*/ 422882 w 1591877"/>
                    <a:gd name="connsiteY211" fmla="*/ 434571 h 755236"/>
                    <a:gd name="connsiteX212" fmla="*/ 423029 w 1591877"/>
                    <a:gd name="connsiteY212" fmla="*/ 434560 h 755236"/>
                    <a:gd name="connsiteX213" fmla="*/ 423175 w 1591877"/>
                    <a:gd name="connsiteY213" fmla="*/ 434543 h 755236"/>
                    <a:gd name="connsiteX214" fmla="*/ 423322 w 1591877"/>
                    <a:gd name="connsiteY214" fmla="*/ 434518 h 755236"/>
                    <a:gd name="connsiteX215" fmla="*/ 423469 w 1591877"/>
                    <a:gd name="connsiteY215" fmla="*/ 434488 h 755236"/>
                    <a:gd name="connsiteX216" fmla="*/ 423615 w 1591877"/>
                    <a:gd name="connsiteY216" fmla="*/ 434450 h 755236"/>
                    <a:gd name="connsiteX217" fmla="*/ 423758 w 1591877"/>
                    <a:gd name="connsiteY217" fmla="*/ 434406 h 755236"/>
                    <a:gd name="connsiteX218" fmla="*/ 423905 w 1591877"/>
                    <a:gd name="connsiteY218" fmla="*/ 434358 h 755236"/>
                    <a:gd name="connsiteX219" fmla="*/ 424052 w 1591877"/>
                    <a:gd name="connsiteY219" fmla="*/ 434300 h 755236"/>
                    <a:gd name="connsiteX220" fmla="*/ 424199 w 1591877"/>
                    <a:gd name="connsiteY220" fmla="*/ 434237 h 755236"/>
                    <a:gd name="connsiteX221" fmla="*/ 424345 w 1591877"/>
                    <a:gd name="connsiteY221" fmla="*/ 434166 h 755236"/>
                    <a:gd name="connsiteX222" fmla="*/ 424492 w 1591877"/>
                    <a:gd name="connsiteY222" fmla="*/ 434089 h 755236"/>
                    <a:gd name="connsiteX223" fmla="*/ 424785 w 1591877"/>
                    <a:gd name="connsiteY223" fmla="*/ 433915 h 755236"/>
                    <a:gd name="connsiteX224" fmla="*/ 425079 w 1591877"/>
                    <a:gd name="connsiteY224" fmla="*/ 433713 h 755236"/>
                    <a:gd name="connsiteX225" fmla="*/ 425369 w 1591877"/>
                    <a:gd name="connsiteY225" fmla="*/ 433484 h 755236"/>
                    <a:gd name="connsiteX226" fmla="*/ 425662 w 1591877"/>
                    <a:gd name="connsiteY226" fmla="*/ 433230 h 755236"/>
                    <a:gd name="connsiteX227" fmla="*/ 425956 w 1591877"/>
                    <a:gd name="connsiteY227" fmla="*/ 432946 h 755236"/>
                    <a:gd name="connsiteX228" fmla="*/ 426539 w 1591877"/>
                    <a:gd name="connsiteY228" fmla="*/ 432301 h 755236"/>
                    <a:gd name="connsiteX229" fmla="*/ 427126 w 1591877"/>
                    <a:gd name="connsiteY229" fmla="*/ 431546 h 755236"/>
                    <a:gd name="connsiteX230" fmla="*/ 427712 w 1591877"/>
                    <a:gd name="connsiteY230" fmla="*/ 430685 h 755236"/>
                    <a:gd name="connsiteX231" fmla="*/ 428296 w 1591877"/>
                    <a:gd name="connsiteY231" fmla="*/ 429714 h 755236"/>
                    <a:gd name="connsiteX232" fmla="*/ 429466 w 1591877"/>
                    <a:gd name="connsiteY232" fmla="*/ 427453 h 755236"/>
                    <a:gd name="connsiteX233" fmla="*/ 430636 w 1591877"/>
                    <a:gd name="connsiteY233" fmla="*/ 424773 h 755236"/>
                    <a:gd name="connsiteX234" fmla="*/ 431806 w 1591877"/>
                    <a:gd name="connsiteY234" fmla="*/ 421682 h 755236"/>
                    <a:gd name="connsiteX235" fmla="*/ 432976 w 1591877"/>
                    <a:gd name="connsiteY235" fmla="*/ 418198 h 755236"/>
                    <a:gd name="connsiteX236" fmla="*/ 434150 w 1591877"/>
                    <a:gd name="connsiteY236" fmla="*/ 414341 h 755236"/>
                    <a:gd name="connsiteX237" fmla="*/ 436321 w 1591877"/>
                    <a:gd name="connsiteY237" fmla="*/ 406260 h 755236"/>
                    <a:gd name="connsiteX238" fmla="*/ 438496 w 1591877"/>
                    <a:gd name="connsiteY238" fmla="*/ 397138 h 755236"/>
                    <a:gd name="connsiteX239" fmla="*/ 440668 w 1591877"/>
                    <a:gd name="connsiteY239" fmla="*/ 387187 h 755236"/>
                    <a:gd name="connsiteX240" fmla="*/ 442843 w 1591877"/>
                    <a:gd name="connsiteY240" fmla="*/ 376652 h 755236"/>
                    <a:gd name="connsiteX241" fmla="*/ 447189 w 1591877"/>
                    <a:gd name="connsiteY241" fmla="*/ 354935 h 755236"/>
                    <a:gd name="connsiteX242" fmla="*/ 449364 w 1591877"/>
                    <a:gd name="connsiteY242" fmla="*/ 344355 h 755236"/>
                    <a:gd name="connsiteX243" fmla="*/ 451539 w 1591877"/>
                    <a:gd name="connsiteY243" fmla="*/ 334369 h 755236"/>
                    <a:gd name="connsiteX244" fmla="*/ 453711 w 1591877"/>
                    <a:gd name="connsiteY244" fmla="*/ 325289 h 755236"/>
                    <a:gd name="connsiteX245" fmla="*/ 454800 w 1591877"/>
                    <a:gd name="connsiteY245" fmla="*/ 321182 h 755236"/>
                    <a:gd name="connsiteX246" fmla="*/ 455886 w 1591877"/>
                    <a:gd name="connsiteY246" fmla="*/ 317411 h 755236"/>
                    <a:gd name="connsiteX247" fmla="*/ 456971 w 1591877"/>
                    <a:gd name="connsiteY247" fmla="*/ 314009 h 755236"/>
                    <a:gd name="connsiteX248" fmla="*/ 458061 w 1591877"/>
                    <a:gd name="connsiteY248" fmla="*/ 311005 h 755236"/>
                    <a:gd name="connsiteX249" fmla="*/ 459147 w 1591877"/>
                    <a:gd name="connsiteY249" fmla="*/ 308434 h 755236"/>
                    <a:gd name="connsiteX250" fmla="*/ 460232 w 1591877"/>
                    <a:gd name="connsiteY250" fmla="*/ 306318 h 755236"/>
                    <a:gd name="connsiteX251" fmla="*/ 460775 w 1591877"/>
                    <a:gd name="connsiteY251" fmla="*/ 305439 h 755236"/>
                    <a:gd name="connsiteX252" fmla="*/ 461318 w 1591877"/>
                    <a:gd name="connsiteY252" fmla="*/ 304684 h 755236"/>
                    <a:gd name="connsiteX253" fmla="*/ 461593 w 1591877"/>
                    <a:gd name="connsiteY253" fmla="*/ 304351 h 755236"/>
                    <a:gd name="connsiteX254" fmla="*/ 461864 w 1591877"/>
                    <a:gd name="connsiteY254" fmla="*/ 304054 h 755236"/>
                    <a:gd name="connsiteX255" fmla="*/ 462136 w 1591877"/>
                    <a:gd name="connsiteY255" fmla="*/ 303786 h 755236"/>
                    <a:gd name="connsiteX256" fmla="*/ 462407 w 1591877"/>
                    <a:gd name="connsiteY256" fmla="*/ 303552 h 755236"/>
                    <a:gd name="connsiteX257" fmla="*/ 462543 w 1591877"/>
                    <a:gd name="connsiteY257" fmla="*/ 303446 h 755236"/>
                    <a:gd name="connsiteX258" fmla="*/ 462679 w 1591877"/>
                    <a:gd name="connsiteY258" fmla="*/ 303350 h 755236"/>
                    <a:gd name="connsiteX259" fmla="*/ 462814 w 1591877"/>
                    <a:gd name="connsiteY259" fmla="*/ 303261 h 755236"/>
                    <a:gd name="connsiteX260" fmla="*/ 462950 w 1591877"/>
                    <a:gd name="connsiteY260" fmla="*/ 303180 h 755236"/>
                    <a:gd name="connsiteX261" fmla="*/ 463086 w 1591877"/>
                    <a:gd name="connsiteY261" fmla="*/ 303107 h 755236"/>
                    <a:gd name="connsiteX262" fmla="*/ 463222 w 1591877"/>
                    <a:gd name="connsiteY262" fmla="*/ 303043 h 755236"/>
                    <a:gd name="connsiteX263" fmla="*/ 463357 w 1591877"/>
                    <a:gd name="connsiteY263" fmla="*/ 302988 h 755236"/>
                    <a:gd name="connsiteX264" fmla="*/ 463493 w 1591877"/>
                    <a:gd name="connsiteY264" fmla="*/ 302942 h 755236"/>
                    <a:gd name="connsiteX265" fmla="*/ 463563 w 1591877"/>
                    <a:gd name="connsiteY265" fmla="*/ 302920 h 755236"/>
                    <a:gd name="connsiteX266" fmla="*/ 463629 w 1591877"/>
                    <a:gd name="connsiteY266" fmla="*/ 302903 h 755236"/>
                    <a:gd name="connsiteX267" fmla="*/ 463698 w 1591877"/>
                    <a:gd name="connsiteY267" fmla="*/ 302885 h 755236"/>
                    <a:gd name="connsiteX268" fmla="*/ 463764 w 1591877"/>
                    <a:gd name="connsiteY268" fmla="*/ 302872 h 755236"/>
                    <a:gd name="connsiteX269" fmla="*/ 463834 w 1591877"/>
                    <a:gd name="connsiteY269" fmla="*/ 302861 h 755236"/>
                    <a:gd name="connsiteX270" fmla="*/ 463900 w 1591877"/>
                    <a:gd name="connsiteY270" fmla="*/ 302850 h 755236"/>
                    <a:gd name="connsiteX271" fmla="*/ 463970 w 1591877"/>
                    <a:gd name="connsiteY271" fmla="*/ 302841 h 755236"/>
                    <a:gd name="connsiteX272" fmla="*/ 464036 w 1591877"/>
                    <a:gd name="connsiteY272" fmla="*/ 302837 h 755236"/>
                    <a:gd name="connsiteX273" fmla="*/ 464106 w 1591877"/>
                    <a:gd name="connsiteY273" fmla="*/ 302832 h 755236"/>
                    <a:gd name="connsiteX274" fmla="*/ 464172 w 1591877"/>
                    <a:gd name="connsiteY274" fmla="*/ 302832 h 755236"/>
                    <a:gd name="connsiteX275" fmla="*/ 464241 w 1591877"/>
                    <a:gd name="connsiteY275" fmla="*/ 302832 h 755236"/>
                    <a:gd name="connsiteX276" fmla="*/ 464307 w 1591877"/>
                    <a:gd name="connsiteY276" fmla="*/ 302834 h 755236"/>
                    <a:gd name="connsiteX277" fmla="*/ 464377 w 1591877"/>
                    <a:gd name="connsiteY277" fmla="*/ 302839 h 755236"/>
                    <a:gd name="connsiteX278" fmla="*/ 464443 w 1591877"/>
                    <a:gd name="connsiteY278" fmla="*/ 302845 h 755236"/>
                    <a:gd name="connsiteX279" fmla="*/ 464513 w 1591877"/>
                    <a:gd name="connsiteY279" fmla="*/ 302856 h 755236"/>
                    <a:gd name="connsiteX280" fmla="*/ 464579 w 1591877"/>
                    <a:gd name="connsiteY280" fmla="*/ 302867 h 755236"/>
                    <a:gd name="connsiteX281" fmla="*/ 464648 w 1591877"/>
                    <a:gd name="connsiteY281" fmla="*/ 302881 h 755236"/>
                    <a:gd name="connsiteX282" fmla="*/ 464714 w 1591877"/>
                    <a:gd name="connsiteY282" fmla="*/ 302896 h 755236"/>
                    <a:gd name="connsiteX283" fmla="*/ 464784 w 1591877"/>
                    <a:gd name="connsiteY283" fmla="*/ 302914 h 755236"/>
                    <a:gd name="connsiteX284" fmla="*/ 464850 w 1591877"/>
                    <a:gd name="connsiteY284" fmla="*/ 302933 h 755236"/>
                    <a:gd name="connsiteX285" fmla="*/ 464986 w 1591877"/>
                    <a:gd name="connsiteY285" fmla="*/ 302980 h 755236"/>
                    <a:gd name="connsiteX286" fmla="*/ 465125 w 1591877"/>
                    <a:gd name="connsiteY286" fmla="*/ 303035 h 755236"/>
                    <a:gd name="connsiteX287" fmla="*/ 465261 w 1591877"/>
                    <a:gd name="connsiteY287" fmla="*/ 303099 h 755236"/>
                    <a:gd name="connsiteX288" fmla="*/ 465397 w 1591877"/>
                    <a:gd name="connsiteY288" fmla="*/ 303169 h 755236"/>
                    <a:gd name="connsiteX289" fmla="*/ 465532 w 1591877"/>
                    <a:gd name="connsiteY289" fmla="*/ 303250 h 755236"/>
                    <a:gd name="connsiteX290" fmla="*/ 465668 w 1591877"/>
                    <a:gd name="connsiteY290" fmla="*/ 303341 h 755236"/>
                    <a:gd name="connsiteX291" fmla="*/ 465804 w 1591877"/>
                    <a:gd name="connsiteY291" fmla="*/ 303438 h 755236"/>
                    <a:gd name="connsiteX292" fmla="*/ 465940 w 1591877"/>
                    <a:gd name="connsiteY292" fmla="*/ 303545 h 755236"/>
                    <a:gd name="connsiteX293" fmla="*/ 466211 w 1591877"/>
                    <a:gd name="connsiteY293" fmla="*/ 303783 h 755236"/>
                    <a:gd name="connsiteX294" fmla="*/ 466482 w 1591877"/>
                    <a:gd name="connsiteY294" fmla="*/ 304059 h 755236"/>
                    <a:gd name="connsiteX295" fmla="*/ 466754 w 1591877"/>
                    <a:gd name="connsiteY295" fmla="*/ 304369 h 755236"/>
                    <a:gd name="connsiteX296" fmla="*/ 467297 w 1591877"/>
                    <a:gd name="connsiteY296" fmla="*/ 305093 h 755236"/>
                    <a:gd name="connsiteX297" fmla="*/ 467839 w 1591877"/>
                    <a:gd name="connsiteY297" fmla="*/ 305957 h 755236"/>
                    <a:gd name="connsiteX298" fmla="*/ 468382 w 1591877"/>
                    <a:gd name="connsiteY298" fmla="*/ 306961 h 755236"/>
                    <a:gd name="connsiteX299" fmla="*/ 468929 w 1591877"/>
                    <a:gd name="connsiteY299" fmla="*/ 308106 h 755236"/>
                    <a:gd name="connsiteX300" fmla="*/ 470103 w 1591877"/>
                    <a:gd name="connsiteY300" fmla="*/ 311052 h 755236"/>
                    <a:gd name="connsiteX301" fmla="*/ 471276 w 1591877"/>
                    <a:gd name="connsiteY301" fmla="*/ 314638 h 755236"/>
                    <a:gd name="connsiteX302" fmla="*/ 472450 w 1591877"/>
                    <a:gd name="connsiteY302" fmla="*/ 318848 h 755236"/>
                    <a:gd name="connsiteX303" fmla="*/ 473624 w 1591877"/>
                    <a:gd name="connsiteY303" fmla="*/ 323664 h 755236"/>
                    <a:gd name="connsiteX304" fmla="*/ 474801 w 1591877"/>
                    <a:gd name="connsiteY304" fmla="*/ 329056 h 755236"/>
                    <a:gd name="connsiteX305" fmla="*/ 475975 w 1591877"/>
                    <a:gd name="connsiteY305" fmla="*/ 334995 h 755236"/>
                    <a:gd name="connsiteX306" fmla="*/ 477149 w 1591877"/>
                    <a:gd name="connsiteY306" fmla="*/ 341444 h 755236"/>
                    <a:gd name="connsiteX307" fmla="*/ 478322 w 1591877"/>
                    <a:gd name="connsiteY307" fmla="*/ 348360 h 755236"/>
                    <a:gd name="connsiteX308" fmla="*/ 479496 w 1591877"/>
                    <a:gd name="connsiteY308" fmla="*/ 355696 h 755236"/>
                    <a:gd name="connsiteX309" fmla="*/ 480670 w 1591877"/>
                    <a:gd name="connsiteY309" fmla="*/ 363405 h 755236"/>
                    <a:gd name="connsiteX310" fmla="*/ 483021 w 1591877"/>
                    <a:gd name="connsiteY310" fmla="*/ 379712 h 755236"/>
                    <a:gd name="connsiteX311" fmla="*/ 485368 w 1591877"/>
                    <a:gd name="connsiteY311" fmla="*/ 396796 h 755236"/>
                    <a:gd name="connsiteX312" fmla="*/ 487716 w 1591877"/>
                    <a:gd name="connsiteY312" fmla="*/ 414131 h 755236"/>
                    <a:gd name="connsiteX313" fmla="*/ 490067 w 1591877"/>
                    <a:gd name="connsiteY313" fmla="*/ 431156 h 755236"/>
                    <a:gd name="connsiteX314" fmla="*/ 491241 w 1591877"/>
                    <a:gd name="connsiteY314" fmla="*/ 439376 h 755236"/>
                    <a:gd name="connsiteX315" fmla="*/ 492415 w 1591877"/>
                    <a:gd name="connsiteY315" fmla="*/ 447302 h 755236"/>
                    <a:gd name="connsiteX316" fmla="*/ 493588 w 1591877"/>
                    <a:gd name="connsiteY316" fmla="*/ 454870 h 755236"/>
                    <a:gd name="connsiteX317" fmla="*/ 494762 w 1591877"/>
                    <a:gd name="connsiteY317" fmla="*/ 462004 h 755236"/>
                    <a:gd name="connsiteX318" fmla="*/ 495936 w 1591877"/>
                    <a:gd name="connsiteY318" fmla="*/ 468643 h 755236"/>
                    <a:gd name="connsiteX319" fmla="*/ 497113 w 1591877"/>
                    <a:gd name="connsiteY319" fmla="*/ 474720 h 755236"/>
                    <a:gd name="connsiteX320" fmla="*/ 498287 w 1591877"/>
                    <a:gd name="connsiteY320" fmla="*/ 480174 h 755236"/>
                    <a:gd name="connsiteX321" fmla="*/ 498874 w 1591877"/>
                    <a:gd name="connsiteY321" fmla="*/ 482651 h 755236"/>
                    <a:gd name="connsiteX322" fmla="*/ 499461 w 1591877"/>
                    <a:gd name="connsiteY322" fmla="*/ 484952 h 755236"/>
                    <a:gd name="connsiteX323" fmla="*/ 500048 w 1591877"/>
                    <a:gd name="connsiteY323" fmla="*/ 487068 h 755236"/>
                    <a:gd name="connsiteX324" fmla="*/ 500634 w 1591877"/>
                    <a:gd name="connsiteY324" fmla="*/ 488997 h 755236"/>
                    <a:gd name="connsiteX325" fmla="*/ 501221 w 1591877"/>
                    <a:gd name="connsiteY325" fmla="*/ 490730 h 755236"/>
                    <a:gd name="connsiteX326" fmla="*/ 501808 w 1591877"/>
                    <a:gd name="connsiteY326" fmla="*/ 492262 h 755236"/>
                    <a:gd name="connsiteX327" fmla="*/ 502395 w 1591877"/>
                    <a:gd name="connsiteY327" fmla="*/ 493592 h 755236"/>
                    <a:gd name="connsiteX328" fmla="*/ 502982 w 1591877"/>
                    <a:gd name="connsiteY328" fmla="*/ 494708 h 755236"/>
                    <a:gd name="connsiteX329" fmla="*/ 503275 w 1591877"/>
                    <a:gd name="connsiteY329" fmla="*/ 495188 h 755236"/>
                    <a:gd name="connsiteX330" fmla="*/ 503569 w 1591877"/>
                    <a:gd name="connsiteY330" fmla="*/ 495613 h 755236"/>
                    <a:gd name="connsiteX331" fmla="*/ 503862 w 1591877"/>
                    <a:gd name="connsiteY331" fmla="*/ 495983 h 755236"/>
                    <a:gd name="connsiteX332" fmla="*/ 504159 w 1591877"/>
                    <a:gd name="connsiteY332" fmla="*/ 496300 h 755236"/>
                    <a:gd name="connsiteX333" fmla="*/ 504306 w 1591877"/>
                    <a:gd name="connsiteY333" fmla="*/ 496437 h 755236"/>
                    <a:gd name="connsiteX334" fmla="*/ 504453 w 1591877"/>
                    <a:gd name="connsiteY334" fmla="*/ 496560 h 755236"/>
                    <a:gd name="connsiteX335" fmla="*/ 504599 w 1591877"/>
                    <a:gd name="connsiteY335" fmla="*/ 496668 h 755236"/>
                    <a:gd name="connsiteX336" fmla="*/ 504746 w 1591877"/>
                    <a:gd name="connsiteY336" fmla="*/ 496765 h 755236"/>
                    <a:gd name="connsiteX337" fmla="*/ 504819 w 1591877"/>
                    <a:gd name="connsiteY337" fmla="*/ 496807 h 755236"/>
                    <a:gd name="connsiteX338" fmla="*/ 504893 w 1591877"/>
                    <a:gd name="connsiteY338" fmla="*/ 496844 h 755236"/>
                    <a:gd name="connsiteX339" fmla="*/ 504966 w 1591877"/>
                    <a:gd name="connsiteY339" fmla="*/ 496879 h 755236"/>
                    <a:gd name="connsiteX340" fmla="*/ 505040 w 1591877"/>
                    <a:gd name="connsiteY340" fmla="*/ 496912 h 755236"/>
                    <a:gd name="connsiteX341" fmla="*/ 505113 w 1591877"/>
                    <a:gd name="connsiteY341" fmla="*/ 496941 h 755236"/>
                    <a:gd name="connsiteX342" fmla="*/ 505186 w 1591877"/>
                    <a:gd name="connsiteY342" fmla="*/ 496965 h 755236"/>
                    <a:gd name="connsiteX343" fmla="*/ 505260 w 1591877"/>
                    <a:gd name="connsiteY343" fmla="*/ 496985 h 755236"/>
                    <a:gd name="connsiteX344" fmla="*/ 505333 w 1591877"/>
                    <a:gd name="connsiteY344" fmla="*/ 497003 h 755236"/>
                    <a:gd name="connsiteX345" fmla="*/ 505406 w 1591877"/>
                    <a:gd name="connsiteY345" fmla="*/ 497018 h 755236"/>
                    <a:gd name="connsiteX346" fmla="*/ 505480 w 1591877"/>
                    <a:gd name="connsiteY346" fmla="*/ 497029 h 755236"/>
                    <a:gd name="connsiteX347" fmla="*/ 505553 w 1591877"/>
                    <a:gd name="connsiteY347" fmla="*/ 497036 h 755236"/>
                    <a:gd name="connsiteX348" fmla="*/ 505626 w 1591877"/>
                    <a:gd name="connsiteY348" fmla="*/ 497038 h 755236"/>
                    <a:gd name="connsiteX349" fmla="*/ 505700 w 1591877"/>
                    <a:gd name="connsiteY349" fmla="*/ 497038 h 755236"/>
                    <a:gd name="connsiteX350" fmla="*/ 505773 w 1591877"/>
                    <a:gd name="connsiteY350" fmla="*/ 497034 h 755236"/>
                    <a:gd name="connsiteX351" fmla="*/ 505846 w 1591877"/>
                    <a:gd name="connsiteY351" fmla="*/ 497027 h 755236"/>
                    <a:gd name="connsiteX352" fmla="*/ 505920 w 1591877"/>
                    <a:gd name="connsiteY352" fmla="*/ 497016 h 755236"/>
                    <a:gd name="connsiteX353" fmla="*/ 505993 w 1591877"/>
                    <a:gd name="connsiteY353" fmla="*/ 497000 h 755236"/>
                    <a:gd name="connsiteX354" fmla="*/ 506067 w 1591877"/>
                    <a:gd name="connsiteY354" fmla="*/ 496983 h 755236"/>
                    <a:gd name="connsiteX355" fmla="*/ 506140 w 1591877"/>
                    <a:gd name="connsiteY355" fmla="*/ 496961 h 755236"/>
                    <a:gd name="connsiteX356" fmla="*/ 506213 w 1591877"/>
                    <a:gd name="connsiteY356" fmla="*/ 496937 h 755236"/>
                    <a:gd name="connsiteX357" fmla="*/ 506287 w 1591877"/>
                    <a:gd name="connsiteY357" fmla="*/ 496908 h 755236"/>
                    <a:gd name="connsiteX358" fmla="*/ 506360 w 1591877"/>
                    <a:gd name="connsiteY358" fmla="*/ 496875 h 755236"/>
                    <a:gd name="connsiteX359" fmla="*/ 506433 w 1591877"/>
                    <a:gd name="connsiteY359" fmla="*/ 496838 h 755236"/>
                    <a:gd name="connsiteX360" fmla="*/ 506507 w 1591877"/>
                    <a:gd name="connsiteY360" fmla="*/ 496798 h 755236"/>
                    <a:gd name="connsiteX361" fmla="*/ 506584 w 1591877"/>
                    <a:gd name="connsiteY361" fmla="*/ 496752 h 755236"/>
                    <a:gd name="connsiteX362" fmla="*/ 506664 w 1591877"/>
                    <a:gd name="connsiteY362" fmla="*/ 496701 h 755236"/>
                    <a:gd name="connsiteX363" fmla="*/ 506822 w 1591877"/>
                    <a:gd name="connsiteY363" fmla="*/ 496587 h 755236"/>
                    <a:gd name="connsiteX364" fmla="*/ 506980 w 1591877"/>
                    <a:gd name="connsiteY364" fmla="*/ 496454 h 755236"/>
                    <a:gd name="connsiteX365" fmla="*/ 507138 w 1591877"/>
                    <a:gd name="connsiteY365" fmla="*/ 496307 h 755236"/>
                    <a:gd name="connsiteX366" fmla="*/ 507295 w 1591877"/>
                    <a:gd name="connsiteY366" fmla="*/ 496142 h 755236"/>
                    <a:gd name="connsiteX367" fmla="*/ 507453 w 1591877"/>
                    <a:gd name="connsiteY367" fmla="*/ 495961 h 755236"/>
                    <a:gd name="connsiteX368" fmla="*/ 507768 w 1591877"/>
                    <a:gd name="connsiteY368" fmla="*/ 495547 h 755236"/>
                    <a:gd name="connsiteX369" fmla="*/ 508084 w 1591877"/>
                    <a:gd name="connsiteY369" fmla="*/ 495067 h 755236"/>
                    <a:gd name="connsiteX370" fmla="*/ 508399 w 1591877"/>
                    <a:gd name="connsiteY370" fmla="*/ 494519 h 755236"/>
                    <a:gd name="connsiteX371" fmla="*/ 509030 w 1591877"/>
                    <a:gd name="connsiteY371" fmla="*/ 493220 h 755236"/>
                    <a:gd name="connsiteX372" fmla="*/ 509661 w 1591877"/>
                    <a:gd name="connsiteY372" fmla="*/ 491652 h 755236"/>
                    <a:gd name="connsiteX373" fmla="*/ 510288 w 1591877"/>
                    <a:gd name="connsiteY373" fmla="*/ 489814 h 755236"/>
                    <a:gd name="connsiteX374" fmla="*/ 510919 w 1591877"/>
                    <a:gd name="connsiteY374" fmla="*/ 487709 h 755236"/>
                    <a:gd name="connsiteX375" fmla="*/ 511550 w 1591877"/>
                    <a:gd name="connsiteY375" fmla="*/ 485339 h 755236"/>
                    <a:gd name="connsiteX376" fmla="*/ 512181 w 1591877"/>
                    <a:gd name="connsiteY376" fmla="*/ 482708 h 755236"/>
                    <a:gd name="connsiteX377" fmla="*/ 512812 w 1591877"/>
                    <a:gd name="connsiteY377" fmla="*/ 479817 h 755236"/>
                    <a:gd name="connsiteX378" fmla="*/ 513443 w 1591877"/>
                    <a:gd name="connsiteY378" fmla="*/ 476673 h 755236"/>
                    <a:gd name="connsiteX379" fmla="*/ 514074 w 1591877"/>
                    <a:gd name="connsiteY379" fmla="*/ 473278 h 755236"/>
                    <a:gd name="connsiteX380" fmla="*/ 514705 w 1591877"/>
                    <a:gd name="connsiteY380" fmla="*/ 469638 h 755236"/>
                    <a:gd name="connsiteX381" fmla="*/ 515335 w 1591877"/>
                    <a:gd name="connsiteY381" fmla="*/ 465761 h 755236"/>
                    <a:gd name="connsiteX382" fmla="*/ 515966 w 1591877"/>
                    <a:gd name="connsiteY382" fmla="*/ 461650 h 755236"/>
                    <a:gd name="connsiteX383" fmla="*/ 516597 w 1591877"/>
                    <a:gd name="connsiteY383" fmla="*/ 457316 h 755236"/>
                    <a:gd name="connsiteX384" fmla="*/ 517228 w 1591877"/>
                    <a:gd name="connsiteY384" fmla="*/ 452765 h 755236"/>
                    <a:gd name="connsiteX385" fmla="*/ 517859 w 1591877"/>
                    <a:gd name="connsiteY385" fmla="*/ 448005 h 755236"/>
                    <a:gd name="connsiteX386" fmla="*/ 518486 w 1591877"/>
                    <a:gd name="connsiteY386" fmla="*/ 443046 h 755236"/>
                    <a:gd name="connsiteX387" fmla="*/ 519117 w 1591877"/>
                    <a:gd name="connsiteY387" fmla="*/ 437896 h 755236"/>
                    <a:gd name="connsiteX388" fmla="*/ 520379 w 1591877"/>
                    <a:gd name="connsiteY388" fmla="*/ 427072 h 755236"/>
                    <a:gd name="connsiteX389" fmla="*/ 521641 w 1591877"/>
                    <a:gd name="connsiteY389" fmla="*/ 415613 h 755236"/>
                    <a:gd name="connsiteX390" fmla="*/ 522902 w 1591877"/>
                    <a:gd name="connsiteY390" fmla="*/ 403620 h 755236"/>
                    <a:gd name="connsiteX391" fmla="*/ 524164 w 1591877"/>
                    <a:gd name="connsiteY391" fmla="*/ 391193 h 755236"/>
                    <a:gd name="connsiteX392" fmla="*/ 526684 w 1591877"/>
                    <a:gd name="connsiteY392" fmla="*/ 365466 h 755236"/>
                    <a:gd name="connsiteX393" fmla="*/ 529207 w 1591877"/>
                    <a:gd name="connsiteY393" fmla="*/ 339354 h 755236"/>
                    <a:gd name="connsiteX394" fmla="*/ 530469 w 1591877"/>
                    <a:gd name="connsiteY394" fmla="*/ 326454 h 755236"/>
                    <a:gd name="connsiteX395" fmla="*/ 531731 w 1591877"/>
                    <a:gd name="connsiteY395" fmla="*/ 313824 h 755236"/>
                    <a:gd name="connsiteX396" fmla="*/ 532993 w 1591877"/>
                    <a:gd name="connsiteY396" fmla="*/ 301586 h 755236"/>
                    <a:gd name="connsiteX397" fmla="*/ 534255 w 1591877"/>
                    <a:gd name="connsiteY397" fmla="*/ 289859 h 755236"/>
                    <a:gd name="connsiteX398" fmla="*/ 535513 w 1591877"/>
                    <a:gd name="connsiteY398" fmla="*/ 278768 h 755236"/>
                    <a:gd name="connsiteX399" fmla="*/ 536144 w 1591877"/>
                    <a:gd name="connsiteY399" fmla="*/ 273495 h 755236"/>
                    <a:gd name="connsiteX400" fmla="*/ 536774 w 1591877"/>
                    <a:gd name="connsiteY400" fmla="*/ 268424 h 755236"/>
                    <a:gd name="connsiteX401" fmla="*/ 537405 w 1591877"/>
                    <a:gd name="connsiteY401" fmla="*/ 263566 h 755236"/>
                    <a:gd name="connsiteX402" fmla="*/ 538036 w 1591877"/>
                    <a:gd name="connsiteY402" fmla="*/ 258938 h 755236"/>
                    <a:gd name="connsiteX403" fmla="*/ 538667 w 1591877"/>
                    <a:gd name="connsiteY403" fmla="*/ 254550 h 755236"/>
                    <a:gd name="connsiteX404" fmla="*/ 539298 w 1591877"/>
                    <a:gd name="connsiteY404" fmla="*/ 250417 h 755236"/>
                    <a:gd name="connsiteX405" fmla="*/ 539929 w 1591877"/>
                    <a:gd name="connsiteY405" fmla="*/ 246548 h 755236"/>
                    <a:gd name="connsiteX406" fmla="*/ 540560 w 1591877"/>
                    <a:gd name="connsiteY406" fmla="*/ 242955 h 755236"/>
                    <a:gd name="connsiteX407" fmla="*/ 541191 w 1591877"/>
                    <a:gd name="connsiteY407" fmla="*/ 239650 h 755236"/>
                    <a:gd name="connsiteX408" fmla="*/ 541821 w 1591877"/>
                    <a:gd name="connsiteY408" fmla="*/ 236644 h 755236"/>
                    <a:gd name="connsiteX409" fmla="*/ 542452 w 1591877"/>
                    <a:gd name="connsiteY409" fmla="*/ 233945 h 755236"/>
                    <a:gd name="connsiteX410" fmla="*/ 543080 w 1591877"/>
                    <a:gd name="connsiteY410" fmla="*/ 231562 h 755236"/>
                    <a:gd name="connsiteX411" fmla="*/ 543710 w 1591877"/>
                    <a:gd name="connsiteY411" fmla="*/ 229506 h 755236"/>
                    <a:gd name="connsiteX412" fmla="*/ 544341 w 1591877"/>
                    <a:gd name="connsiteY412" fmla="*/ 227782 h 755236"/>
                    <a:gd name="connsiteX413" fmla="*/ 544972 w 1591877"/>
                    <a:gd name="connsiteY413" fmla="*/ 226397 h 755236"/>
                    <a:gd name="connsiteX414" fmla="*/ 545288 w 1591877"/>
                    <a:gd name="connsiteY414" fmla="*/ 225835 h 755236"/>
                    <a:gd name="connsiteX415" fmla="*/ 545603 w 1591877"/>
                    <a:gd name="connsiteY415" fmla="*/ 225360 h 755236"/>
                    <a:gd name="connsiteX416" fmla="*/ 545761 w 1591877"/>
                    <a:gd name="connsiteY416" fmla="*/ 225155 h 755236"/>
                    <a:gd name="connsiteX417" fmla="*/ 545919 w 1591877"/>
                    <a:gd name="connsiteY417" fmla="*/ 224972 h 755236"/>
                    <a:gd name="connsiteX418" fmla="*/ 546076 w 1591877"/>
                    <a:gd name="connsiteY418" fmla="*/ 224812 h 755236"/>
                    <a:gd name="connsiteX419" fmla="*/ 546234 w 1591877"/>
                    <a:gd name="connsiteY419" fmla="*/ 224673 h 755236"/>
                    <a:gd name="connsiteX420" fmla="*/ 546311 w 1591877"/>
                    <a:gd name="connsiteY420" fmla="*/ 224611 h 755236"/>
                    <a:gd name="connsiteX421" fmla="*/ 546392 w 1591877"/>
                    <a:gd name="connsiteY421" fmla="*/ 224556 h 755236"/>
                    <a:gd name="connsiteX422" fmla="*/ 546469 w 1591877"/>
                    <a:gd name="connsiteY422" fmla="*/ 224506 h 755236"/>
                    <a:gd name="connsiteX423" fmla="*/ 546549 w 1591877"/>
                    <a:gd name="connsiteY423" fmla="*/ 224464 h 755236"/>
                    <a:gd name="connsiteX424" fmla="*/ 546626 w 1591877"/>
                    <a:gd name="connsiteY424" fmla="*/ 224424 h 755236"/>
                    <a:gd name="connsiteX425" fmla="*/ 546707 w 1591877"/>
                    <a:gd name="connsiteY425" fmla="*/ 224391 h 755236"/>
                    <a:gd name="connsiteX426" fmla="*/ 546784 w 1591877"/>
                    <a:gd name="connsiteY426" fmla="*/ 224365 h 755236"/>
                    <a:gd name="connsiteX427" fmla="*/ 546865 w 1591877"/>
                    <a:gd name="connsiteY427" fmla="*/ 224343 h 755236"/>
                    <a:gd name="connsiteX428" fmla="*/ 546927 w 1591877"/>
                    <a:gd name="connsiteY428" fmla="*/ 224329 h 755236"/>
                    <a:gd name="connsiteX429" fmla="*/ 546990 w 1591877"/>
                    <a:gd name="connsiteY429" fmla="*/ 224321 h 755236"/>
                    <a:gd name="connsiteX430" fmla="*/ 547052 w 1591877"/>
                    <a:gd name="connsiteY430" fmla="*/ 224314 h 755236"/>
                    <a:gd name="connsiteX431" fmla="*/ 547114 w 1591877"/>
                    <a:gd name="connsiteY431" fmla="*/ 224312 h 755236"/>
                    <a:gd name="connsiteX432" fmla="*/ 547177 w 1591877"/>
                    <a:gd name="connsiteY432" fmla="*/ 224312 h 755236"/>
                    <a:gd name="connsiteX433" fmla="*/ 547239 w 1591877"/>
                    <a:gd name="connsiteY433" fmla="*/ 224316 h 755236"/>
                    <a:gd name="connsiteX434" fmla="*/ 547301 w 1591877"/>
                    <a:gd name="connsiteY434" fmla="*/ 224325 h 755236"/>
                    <a:gd name="connsiteX435" fmla="*/ 547364 w 1591877"/>
                    <a:gd name="connsiteY435" fmla="*/ 224336 h 755236"/>
                    <a:gd name="connsiteX436" fmla="*/ 547426 w 1591877"/>
                    <a:gd name="connsiteY436" fmla="*/ 224351 h 755236"/>
                    <a:gd name="connsiteX437" fmla="*/ 547488 w 1591877"/>
                    <a:gd name="connsiteY437" fmla="*/ 224371 h 755236"/>
                    <a:gd name="connsiteX438" fmla="*/ 547551 w 1591877"/>
                    <a:gd name="connsiteY438" fmla="*/ 224393 h 755236"/>
                    <a:gd name="connsiteX439" fmla="*/ 547613 w 1591877"/>
                    <a:gd name="connsiteY439" fmla="*/ 224420 h 755236"/>
                    <a:gd name="connsiteX440" fmla="*/ 547675 w 1591877"/>
                    <a:gd name="connsiteY440" fmla="*/ 224448 h 755236"/>
                    <a:gd name="connsiteX441" fmla="*/ 547741 w 1591877"/>
                    <a:gd name="connsiteY441" fmla="*/ 224481 h 755236"/>
                    <a:gd name="connsiteX442" fmla="*/ 547804 w 1591877"/>
                    <a:gd name="connsiteY442" fmla="*/ 224519 h 755236"/>
                    <a:gd name="connsiteX443" fmla="*/ 547866 w 1591877"/>
                    <a:gd name="connsiteY443" fmla="*/ 224558 h 755236"/>
                    <a:gd name="connsiteX444" fmla="*/ 547991 w 1591877"/>
                    <a:gd name="connsiteY444" fmla="*/ 224651 h 755236"/>
                    <a:gd name="connsiteX445" fmla="*/ 548116 w 1591877"/>
                    <a:gd name="connsiteY445" fmla="*/ 224757 h 755236"/>
                    <a:gd name="connsiteX446" fmla="*/ 548240 w 1591877"/>
                    <a:gd name="connsiteY446" fmla="*/ 224875 h 755236"/>
                    <a:gd name="connsiteX447" fmla="*/ 548365 w 1591877"/>
                    <a:gd name="connsiteY447" fmla="*/ 225010 h 755236"/>
                    <a:gd name="connsiteX448" fmla="*/ 548614 w 1591877"/>
                    <a:gd name="connsiteY448" fmla="*/ 225322 h 755236"/>
                    <a:gd name="connsiteX449" fmla="*/ 548864 w 1591877"/>
                    <a:gd name="connsiteY449" fmla="*/ 225692 h 755236"/>
                    <a:gd name="connsiteX450" fmla="*/ 549113 w 1591877"/>
                    <a:gd name="connsiteY450" fmla="*/ 226119 h 755236"/>
                    <a:gd name="connsiteX451" fmla="*/ 549363 w 1591877"/>
                    <a:gd name="connsiteY451" fmla="*/ 226606 h 755236"/>
                    <a:gd name="connsiteX452" fmla="*/ 549865 w 1591877"/>
                    <a:gd name="connsiteY452" fmla="*/ 227751 h 755236"/>
                    <a:gd name="connsiteX453" fmla="*/ 550364 w 1591877"/>
                    <a:gd name="connsiteY453" fmla="*/ 229127 h 755236"/>
                    <a:gd name="connsiteX454" fmla="*/ 550863 w 1591877"/>
                    <a:gd name="connsiteY454" fmla="*/ 230732 h 755236"/>
                    <a:gd name="connsiteX455" fmla="*/ 551365 w 1591877"/>
                    <a:gd name="connsiteY455" fmla="*/ 232569 h 755236"/>
                    <a:gd name="connsiteX456" fmla="*/ 551864 w 1591877"/>
                    <a:gd name="connsiteY456" fmla="*/ 234636 h 755236"/>
                    <a:gd name="connsiteX457" fmla="*/ 552363 w 1591877"/>
                    <a:gd name="connsiteY457" fmla="*/ 236928 h 755236"/>
                    <a:gd name="connsiteX458" fmla="*/ 552866 w 1591877"/>
                    <a:gd name="connsiteY458" fmla="*/ 239447 h 755236"/>
                    <a:gd name="connsiteX459" fmla="*/ 553364 w 1591877"/>
                    <a:gd name="connsiteY459" fmla="*/ 242191 h 755236"/>
                    <a:gd name="connsiteX460" fmla="*/ 553863 w 1591877"/>
                    <a:gd name="connsiteY460" fmla="*/ 245155 h 755236"/>
                    <a:gd name="connsiteX461" fmla="*/ 554366 w 1591877"/>
                    <a:gd name="connsiteY461" fmla="*/ 248338 h 755236"/>
                    <a:gd name="connsiteX462" fmla="*/ 554865 w 1591877"/>
                    <a:gd name="connsiteY462" fmla="*/ 251736 h 755236"/>
                    <a:gd name="connsiteX463" fmla="*/ 555363 w 1591877"/>
                    <a:gd name="connsiteY463" fmla="*/ 255347 h 755236"/>
                    <a:gd name="connsiteX464" fmla="*/ 555866 w 1591877"/>
                    <a:gd name="connsiteY464" fmla="*/ 259165 h 755236"/>
                    <a:gd name="connsiteX465" fmla="*/ 556365 w 1591877"/>
                    <a:gd name="connsiteY465" fmla="*/ 263186 h 755236"/>
                    <a:gd name="connsiteX466" fmla="*/ 556864 w 1591877"/>
                    <a:gd name="connsiteY466" fmla="*/ 267406 h 755236"/>
                    <a:gd name="connsiteX467" fmla="*/ 557366 w 1591877"/>
                    <a:gd name="connsiteY467" fmla="*/ 271823 h 755236"/>
                    <a:gd name="connsiteX468" fmla="*/ 557865 w 1591877"/>
                    <a:gd name="connsiteY468" fmla="*/ 276430 h 755236"/>
                    <a:gd name="connsiteX469" fmla="*/ 558364 w 1591877"/>
                    <a:gd name="connsiteY469" fmla="*/ 281219 h 755236"/>
                    <a:gd name="connsiteX470" fmla="*/ 558863 w 1591877"/>
                    <a:gd name="connsiteY470" fmla="*/ 286186 h 755236"/>
                    <a:gd name="connsiteX471" fmla="*/ 559365 w 1591877"/>
                    <a:gd name="connsiteY471" fmla="*/ 291325 h 755236"/>
                    <a:gd name="connsiteX472" fmla="*/ 559864 w 1591877"/>
                    <a:gd name="connsiteY472" fmla="*/ 296632 h 755236"/>
                    <a:gd name="connsiteX473" fmla="*/ 560366 w 1591877"/>
                    <a:gd name="connsiteY473" fmla="*/ 302097 h 755236"/>
                    <a:gd name="connsiteX474" fmla="*/ 560865 w 1591877"/>
                    <a:gd name="connsiteY474" fmla="*/ 307716 h 755236"/>
                    <a:gd name="connsiteX475" fmla="*/ 561863 w 1591877"/>
                    <a:gd name="connsiteY475" fmla="*/ 319379 h 755236"/>
                    <a:gd name="connsiteX476" fmla="*/ 562864 w 1591877"/>
                    <a:gd name="connsiteY476" fmla="*/ 331562 h 755236"/>
                    <a:gd name="connsiteX477" fmla="*/ 563866 w 1591877"/>
                    <a:gd name="connsiteY477" fmla="*/ 344203 h 755236"/>
                    <a:gd name="connsiteX478" fmla="*/ 564863 w 1591877"/>
                    <a:gd name="connsiteY478" fmla="*/ 357231 h 755236"/>
                    <a:gd name="connsiteX479" fmla="*/ 565865 w 1591877"/>
                    <a:gd name="connsiteY479" fmla="*/ 370577 h 755236"/>
                    <a:gd name="connsiteX480" fmla="*/ 566866 w 1591877"/>
                    <a:gd name="connsiteY480" fmla="*/ 384164 h 755236"/>
                    <a:gd name="connsiteX481" fmla="*/ 568865 w 1591877"/>
                    <a:gd name="connsiteY481" fmla="*/ 411764 h 755236"/>
                    <a:gd name="connsiteX482" fmla="*/ 570864 w 1591877"/>
                    <a:gd name="connsiteY482" fmla="*/ 439398 h 755236"/>
                    <a:gd name="connsiteX483" fmla="*/ 571865 w 1591877"/>
                    <a:gd name="connsiteY483" fmla="*/ 453025 h 755236"/>
                    <a:gd name="connsiteX484" fmla="*/ 572863 w 1591877"/>
                    <a:gd name="connsiteY484" fmla="*/ 466419 h 755236"/>
                    <a:gd name="connsiteX485" fmla="*/ 573864 w 1591877"/>
                    <a:gd name="connsiteY485" fmla="*/ 479496 h 755236"/>
                    <a:gd name="connsiteX486" fmla="*/ 574866 w 1591877"/>
                    <a:gd name="connsiteY486" fmla="*/ 492176 h 755236"/>
                    <a:gd name="connsiteX487" fmla="*/ 575863 w 1591877"/>
                    <a:gd name="connsiteY487" fmla="*/ 504383 h 755236"/>
                    <a:gd name="connsiteX488" fmla="*/ 576366 w 1591877"/>
                    <a:gd name="connsiteY488" fmla="*/ 510282 h 755236"/>
                    <a:gd name="connsiteX489" fmla="*/ 576865 w 1591877"/>
                    <a:gd name="connsiteY489" fmla="*/ 516036 h 755236"/>
                    <a:gd name="connsiteX490" fmla="*/ 577364 w 1591877"/>
                    <a:gd name="connsiteY490" fmla="*/ 521630 h 755236"/>
                    <a:gd name="connsiteX491" fmla="*/ 577866 w 1591877"/>
                    <a:gd name="connsiteY491" fmla="*/ 527060 h 755236"/>
                    <a:gd name="connsiteX492" fmla="*/ 578365 w 1591877"/>
                    <a:gd name="connsiteY492" fmla="*/ 532314 h 755236"/>
                    <a:gd name="connsiteX493" fmla="*/ 578864 w 1591877"/>
                    <a:gd name="connsiteY493" fmla="*/ 537385 h 755236"/>
                    <a:gd name="connsiteX494" fmla="*/ 579473 w 1591877"/>
                    <a:gd name="connsiteY494" fmla="*/ 543275 h 755236"/>
                    <a:gd name="connsiteX495" fmla="*/ 580078 w 1591877"/>
                    <a:gd name="connsiteY495" fmla="*/ 548867 h 755236"/>
                    <a:gd name="connsiteX496" fmla="*/ 580683 w 1591877"/>
                    <a:gd name="connsiteY496" fmla="*/ 554147 h 755236"/>
                    <a:gd name="connsiteX497" fmla="*/ 581288 w 1591877"/>
                    <a:gd name="connsiteY497" fmla="*/ 559104 h 755236"/>
                    <a:gd name="connsiteX498" fmla="*/ 581897 w 1591877"/>
                    <a:gd name="connsiteY498" fmla="*/ 563721 h 755236"/>
                    <a:gd name="connsiteX499" fmla="*/ 582502 w 1591877"/>
                    <a:gd name="connsiteY499" fmla="*/ 567988 h 755236"/>
                    <a:gd name="connsiteX500" fmla="*/ 582807 w 1591877"/>
                    <a:gd name="connsiteY500" fmla="*/ 569988 h 755236"/>
                    <a:gd name="connsiteX501" fmla="*/ 583108 w 1591877"/>
                    <a:gd name="connsiteY501" fmla="*/ 571894 h 755236"/>
                    <a:gd name="connsiteX502" fmla="*/ 583412 w 1591877"/>
                    <a:gd name="connsiteY502" fmla="*/ 573707 h 755236"/>
                    <a:gd name="connsiteX503" fmla="*/ 583716 w 1591877"/>
                    <a:gd name="connsiteY503" fmla="*/ 575424 h 755236"/>
                    <a:gd name="connsiteX504" fmla="*/ 584017 w 1591877"/>
                    <a:gd name="connsiteY504" fmla="*/ 577047 h 755236"/>
                    <a:gd name="connsiteX505" fmla="*/ 584322 w 1591877"/>
                    <a:gd name="connsiteY505" fmla="*/ 578573 h 755236"/>
                    <a:gd name="connsiteX506" fmla="*/ 584626 w 1591877"/>
                    <a:gd name="connsiteY506" fmla="*/ 579999 h 755236"/>
                    <a:gd name="connsiteX507" fmla="*/ 584927 w 1591877"/>
                    <a:gd name="connsiteY507" fmla="*/ 581327 h 755236"/>
                    <a:gd name="connsiteX508" fmla="*/ 585231 w 1591877"/>
                    <a:gd name="connsiteY508" fmla="*/ 582554 h 755236"/>
                    <a:gd name="connsiteX509" fmla="*/ 585532 w 1591877"/>
                    <a:gd name="connsiteY509" fmla="*/ 583681 h 755236"/>
                    <a:gd name="connsiteX510" fmla="*/ 585836 w 1591877"/>
                    <a:gd name="connsiteY510" fmla="*/ 584703 h 755236"/>
                    <a:gd name="connsiteX511" fmla="*/ 586141 w 1591877"/>
                    <a:gd name="connsiteY511" fmla="*/ 585623 h 755236"/>
                    <a:gd name="connsiteX512" fmla="*/ 586442 w 1591877"/>
                    <a:gd name="connsiteY512" fmla="*/ 586438 h 755236"/>
                    <a:gd name="connsiteX513" fmla="*/ 586746 w 1591877"/>
                    <a:gd name="connsiteY513" fmla="*/ 587149 h 755236"/>
                    <a:gd name="connsiteX514" fmla="*/ 587051 w 1591877"/>
                    <a:gd name="connsiteY514" fmla="*/ 587752 h 755236"/>
                    <a:gd name="connsiteX515" fmla="*/ 587351 w 1591877"/>
                    <a:gd name="connsiteY515" fmla="*/ 588252 h 755236"/>
                    <a:gd name="connsiteX516" fmla="*/ 587505 w 1591877"/>
                    <a:gd name="connsiteY516" fmla="*/ 588461 h 755236"/>
                    <a:gd name="connsiteX517" fmla="*/ 587656 w 1591877"/>
                    <a:gd name="connsiteY517" fmla="*/ 588642 h 755236"/>
                    <a:gd name="connsiteX518" fmla="*/ 587806 w 1591877"/>
                    <a:gd name="connsiteY518" fmla="*/ 588798 h 755236"/>
                    <a:gd name="connsiteX519" fmla="*/ 587883 w 1591877"/>
                    <a:gd name="connsiteY519" fmla="*/ 588864 h 755236"/>
                    <a:gd name="connsiteX520" fmla="*/ 587960 w 1591877"/>
                    <a:gd name="connsiteY520" fmla="*/ 588926 h 755236"/>
                    <a:gd name="connsiteX521" fmla="*/ 588034 w 1591877"/>
                    <a:gd name="connsiteY521" fmla="*/ 588979 h 755236"/>
                    <a:gd name="connsiteX522" fmla="*/ 588111 w 1591877"/>
                    <a:gd name="connsiteY522" fmla="*/ 589027 h 755236"/>
                    <a:gd name="connsiteX523" fmla="*/ 588188 w 1591877"/>
                    <a:gd name="connsiteY523" fmla="*/ 589067 h 755236"/>
                    <a:gd name="connsiteX524" fmla="*/ 588261 w 1591877"/>
                    <a:gd name="connsiteY524" fmla="*/ 589100 h 755236"/>
                    <a:gd name="connsiteX525" fmla="*/ 588338 w 1591877"/>
                    <a:gd name="connsiteY525" fmla="*/ 589126 h 755236"/>
                    <a:gd name="connsiteX526" fmla="*/ 588415 w 1591877"/>
                    <a:gd name="connsiteY526" fmla="*/ 589146 h 755236"/>
                    <a:gd name="connsiteX527" fmla="*/ 588488 w 1591877"/>
                    <a:gd name="connsiteY527" fmla="*/ 589159 h 755236"/>
                    <a:gd name="connsiteX528" fmla="*/ 588565 w 1591877"/>
                    <a:gd name="connsiteY528" fmla="*/ 589166 h 755236"/>
                    <a:gd name="connsiteX529" fmla="*/ 588642 w 1591877"/>
                    <a:gd name="connsiteY529" fmla="*/ 589166 h 755236"/>
                    <a:gd name="connsiteX530" fmla="*/ 588716 w 1591877"/>
                    <a:gd name="connsiteY530" fmla="*/ 589159 h 755236"/>
                    <a:gd name="connsiteX531" fmla="*/ 588793 w 1591877"/>
                    <a:gd name="connsiteY531" fmla="*/ 589144 h 755236"/>
                    <a:gd name="connsiteX532" fmla="*/ 588870 w 1591877"/>
                    <a:gd name="connsiteY532" fmla="*/ 589124 h 755236"/>
                    <a:gd name="connsiteX533" fmla="*/ 588943 w 1591877"/>
                    <a:gd name="connsiteY533" fmla="*/ 589095 h 755236"/>
                    <a:gd name="connsiteX534" fmla="*/ 589020 w 1591877"/>
                    <a:gd name="connsiteY534" fmla="*/ 589060 h 755236"/>
                    <a:gd name="connsiteX535" fmla="*/ 589094 w 1591877"/>
                    <a:gd name="connsiteY535" fmla="*/ 589018 h 755236"/>
                    <a:gd name="connsiteX536" fmla="*/ 589171 w 1591877"/>
                    <a:gd name="connsiteY536" fmla="*/ 588970 h 755236"/>
                    <a:gd name="connsiteX537" fmla="*/ 589248 w 1591877"/>
                    <a:gd name="connsiteY537" fmla="*/ 588915 h 755236"/>
                    <a:gd name="connsiteX538" fmla="*/ 589321 w 1591877"/>
                    <a:gd name="connsiteY538" fmla="*/ 588853 h 755236"/>
                    <a:gd name="connsiteX539" fmla="*/ 589398 w 1591877"/>
                    <a:gd name="connsiteY539" fmla="*/ 588785 h 755236"/>
                    <a:gd name="connsiteX540" fmla="*/ 589475 w 1591877"/>
                    <a:gd name="connsiteY540" fmla="*/ 588708 h 755236"/>
                    <a:gd name="connsiteX541" fmla="*/ 589625 w 1591877"/>
                    <a:gd name="connsiteY541" fmla="*/ 588536 h 755236"/>
                    <a:gd name="connsiteX542" fmla="*/ 589780 w 1591877"/>
                    <a:gd name="connsiteY542" fmla="*/ 588336 h 755236"/>
                    <a:gd name="connsiteX543" fmla="*/ 589930 w 1591877"/>
                    <a:gd name="connsiteY543" fmla="*/ 588107 h 755236"/>
                    <a:gd name="connsiteX544" fmla="*/ 590080 w 1591877"/>
                    <a:gd name="connsiteY544" fmla="*/ 587851 h 755236"/>
                    <a:gd name="connsiteX545" fmla="*/ 590385 w 1591877"/>
                    <a:gd name="connsiteY545" fmla="*/ 587259 h 755236"/>
                    <a:gd name="connsiteX546" fmla="*/ 590685 w 1591877"/>
                    <a:gd name="connsiteY546" fmla="*/ 586554 h 755236"/>
                    <a:gd name="connsiteX547" fmla="*/ 590990 w 1591877"/>
                    <a:gd name="connsiteY547" fmla="*/ 585740 h 755236"/>
                    <a:gd name="connsiteX548" fmla="*/ 591294 w 1591877"/>
                    <a:gd name="connsiteY548" fmla="*/ 584815 h 755236"/>
                    <a:gd name="connsiteX549" fmla="*/ 591595 w 1591877"/>
                    <a:gd name="connsiteY549" fmla="*/ 583780 h 755236"/>
                    <a:gd name="connsiteX550" fmla="*/ 591900 w 1591877"/>
                    <a:gd name="connsiteY550" fmla="*/ 582635 h 755236"/>
                    <a:gd name="connsiteX551" fmla="*/ 592204 w 1591877"/>
                    <a:gd name="connsiteY551" fmla="*/ 581378 h 755236"/>
                    <a:gd name="connsiteX552" fmla="*/ 592505 w 1591877"/>
                    <a:gd name="connsiteY552" fmla="*/ 580013 h 755236"/>
                    <a:gd name="connsiteX553" fmla="*/ 592809 w 1591877"/>
                    <a:gd name="connsiteY553" fmla="*/ 578537 h 755236"/>
                    <a:gd name="connsiteX554" fmla="*/ 593114 w 1591877"/>
                    <a:gd name="connsiteY554" fmla="*/ 576954 h 755236"/>
                    <a:gd name="connsiteX555" fmla="*/ 593414 w 1591877"/>
                    <a:gd name="connsiteY555" fmla="*/ 575263 h 755236"/>
                    <a:gd name="connsiteX556" fmla="*/ 593719 w 1591877"/>
                    <a:gd name="connsiteY556" fmla="*/ 573462 h 755236"/>
                    <a:gd name="connsiteX557" fmla="*/ 594023 w 1591877"/>
                    <a:gd name="connsiteY557" fmla="*/ 571555 h 755236"/>
                    <a:gd name="connsiteX558" fmla="*/ 594324 w 1591877"/>
                    <a:gd name="connsiteY558" fmla="*/ 569541 h 755236"/>
                    <a:gd name="connsiteX559" fmla="*/ 594628 w 1591877"/>
                    <a:gd name="connsiteY559" fmla="*/ 567420 h 755236"/>
                    <a:gd name="connsiteX560" fmla="*/ 594933 w 1591877"/>
                    <a:gd name="connsiteY560" fmla="*/ 565194 h 755236"/>
                    <a:gd name="connsiteX561" fmla="*/ 595234 w 1591877"/>
                    <a:gd name="connsiteY561" fmla="*/ 562865 h 755236"/>
                    <a:gd name="connsiteX562" fmla="*/ 595538 w 1591877"/>
                    <a:gd name="connsiteY562" fmla="*/ 560432 h 755236"/>
                    <a:gd name="connsiteX563" fmla="*/ 595839 w 1591877"/>
                    <a:gd name="connsiteY563" fmla="*/ 557895 h 755236"/>
                    <a:gd name="connsiteX564" fmla="*/ 596143 w 1591877"/>
                    <a:gd name="connsiteY564" fmla="*/ 555257 h 755236"/>
                    <a:gd name="connsiteX565" fmla="*/ 596448 w 1591877"/>
                    <a:gd name="connsiteY565" fmla="*/ 552518 h 755236"/>
                    <a:gd name="connsiteX566" fmla="*/ 596749 w 1591877"/>
                    <a:gd name="connsiteY566" fmla="*/ 549682 h 755236"/>
                    <a:gd name="connsiteX567" fmla="*/ 597053 w 1591877"/>
                    <a:gd name="connsiteY567" fmla="*/ 546745 h 755236"/>
                    <a:gd name="connsiteX568" fmla="*/ 597357 w 1591877"/>
                    <a:gd name="connsiteY568" fmla="*/ 543713 h 755236"/>
                    <a:gd name="connsiteX569" fmla="*/ 597658 w 1591877"/>
                    <a:gd name="connsiteY569" fmla="*/ 540584 h 755236"/>
                    <a:gd name="connsiteX570" fmla="*/ 597963 w 1591877"/>
                    <a:gd name="connsiteY570" fmla="*/ 537361 h 755236"/>
                    <a:gd name="connsiteX571" fmla="*/ 598267 w 1591877"/>
                    <a:gd name="connsiteY571" fmla="*/ 534044 h 755236"/>
                    <a:gd name="connsiteX572" fmla="*/ 598568 w 1591877"/>
                    <a:gd name="connsiteY572" fmla="*/ 530636 h 755236"/>
                    <a:gd name="connsiteX573" fmla="*/ 598872 w 1591877"/>
                    <a:gd name="connsiteY573" fmla="*/ 527137 h 755236"/>
                    <a:gd name="connsiteX574" fmla="*/ 599477 w 1591877"/>
                    <a:gd name="connsiteY574" fmla="*/ 519880 h 755236"/>
                    <a:gd name="connsiteX575" fmla="*/ 600086 w 1591877"/>
                    <a:gd name="connsiteY575" fmla="*/ 512279 h 755236"/>
                    <a:gd name="connsiteX576" fmla="*/ 600692 w 1591877"/>
                    <a:gd name="connsiteY576" fmla="*/ 504352 h 755236"/>
                    <a:gd name="connsiteX577" fmla="*/ 601297 w 1591877"/>
                    <a:gd name="connsiteY577" fmla="*/ 496113 h 755236"/>
                    <a:gd name="connsiteX578" fmla="*/ 601902 w 1591877"/>
                    <a:gd name="connsiteY578" fmla="*/ 487579 h 755236"/>
                    <a:gd name="connsiteX579" fmla="*/ 602511 w 1591877"/>
                    <a:gd name="connsiteY579" fmla="*/ 478763 h 755236"/>
                    <a:gd name="connsiteX580" fmla="*/ 603116 w 1591877"/>
                    <a:gd name="connsiteY580" fmla="*/ 469684 h 755236"/>
                    <a:gd name="connsiteX581" fmla="*/ 603721 w 1591877"/>
                    <a:gd name="connsiteY581" fmla="*/ 460359 h 755236"/>
                    <a:gd name="connsiteX582" fmla="*/ 604326 w 1591877"/>
                    <a:gd name="connsiteY582" fmla="*/ 450808 h 755236"/>
                    <a:gd name="connsiteX583" fmla="*/ 604935 w 1591877"/>
                    <a:gd name="connsiteY583" fmla="*/ 441047 h 755236"/>
                    <a:gd name="connsiteX584" fmla="*/ 605541 w 1591877"/>
                    <a:gd name="connsiteY584" fmla="*/ 431099 h 755236"/>
                    <a:gd name="connsiteX585" fmla="*/ 606755 w 1591877"/>
                    <a:gd name="connsiteY585" fmla="*/ 410714 h 755236"/>
                    <a:gd name="connsiteX586" fmla="*/ 607965 w 1591877"/>
                    <a:gd name="connsiteY586" fmla="*/ 389821 h 755236"/>
                    <a:gd name="connsiteX587" fmla="*/ 610390 w 1591877"/>
                    <a:gd name="connsiteY587" fmla="*/ 347202 h 755236"/>
                    <a:gd name="connsiteX588" fmla="*/ 611604 w 1591877"/>
                    <a:gd name="connsiteY588" fmla="*/ 325837 h 755236"/>
                    <a:gd name="connsiteX589" fmla="*/ 612818 w 1591877"/>
                    <a:gd name="connsiteY589" fmla="*/ 304675 h 755236"/>
                    <a:gd name="connsiteX590" fmla="*/ 614028 w 1591877"/>
                    <a:gd name="connsiteY590" fmla="*/ 283905 h 755236"/>
                    <a:gd name="connsiteX591" fmla="*/ 614633 w 1591877"/>
                    <a:gd name="connsiteY591" fmla="*/ 273721 h 755236"/>
                    <a:gd name="connsiteX592" fmla="*/ 615242 w 1591877"/>
                    <a:gd name="connsiteY592" fmla="*/ 263705 h 755236"/>
                    <a:gd name="connsiteX593" fmla="*/ 615847 w 1591877"/>
                    <a:gd name="connsiteY593" fmla="*/ 253876 h 755236"/>
                    <a:gd name="connsiteX594" fmla="*/ 616453 w 1591877"/>
                    <a:gd name="connsiteY594" fmla="*/ 244258 h 755236"/>
                    <a:gd name="connsiteX595" fmla="*/ 617061 w 1591877"/>
                    <a:gd name="connsiteY595" fmla="*/ 234872 h 755236"/>
                    <a:gd name="connsiteX596" fmla="*/ 617667 w 1591877"/>
                    <a:gd name="connsiteY596" fmla="*/ 225741 h 755236"/>
                    <a:gd name="connsiteX597" fmla="*/ 618191 w 1591877"/>
                    <a:gd name="connsiteY597" fmla="*/ 218063 h 755236"/>
                    <a:gd name="connsiteX598" fmla="*/ 618716 w 1591877"/>
                    <a:gd name="connsiteY598" fmla="*/ 210605 h 755236"/>
                    <a:gd name="connsiteX599" fmla="*/ 619240 w 1591877"/>
                    <a:gd name="connsiteY599" fmla="*/ 203379 h 755236"/>
                    <a:gd name="connsiteX600" fmla="*/ 619765 w 1591877"/>
                    <a:gd name="connsiteY600" fmla="*/ 196399 h 755236"/>
                    <a:gd name="connsiteX601" fmla="*/ 620289 w 1591877"/>
                    <a:gd name="connsiteY601" fmla="*/ 189674 h 755236"/>
                    <a:gd name="connsiteX602" fmla="*/ 620814 w 1591877"/>
                    <a:gd name="connsiteY602" fmla="*/ 183219 h 755236"/>
                    <a:gd name="connsiteX603" fmla="*/ 621338 w 1591877"/>
                    <a:gd name="connsiteY603" fmla="*/ 177045 h 755236"/>
                    <a:gd name="connsiteX604" fmla="*/ 621859 w 1591877"/>
                    <a:gd name="connsiteY604" fmla="*/ 171161 h 755236"/>
                    <a:gd name="connsiteX605" fmla="*/ 622387 w 1591877"/>
                    <a:gd name="connsiteY605" fmla="*/ 165582 h 755236"/>
                    <a:gd name="connsiteX606" fmla="*/ 622648 w 1591877"/>
                    <a:gd name="connsiteY606" fmla="*/ 162911 h 755236"/>
                    <a:gd name="connsiteX607" fmla="*/ 622908 w 1591877"/>
                    <a:gd name="connsiteY607" fmla="*/ 160317 h 755236"/>
                    <a:gd name="connsiteX608" fmla="*/ 623172 w 1591877"/>
                    <a:gd name="connsiteY608" fmla="*/ 157805 h 755236"/>
                    <a:gd name="connsiteX609" fmla="*/ 623433 w 1591877"/>
                    <a:gd name="connsiteY609" fmla="*/ 155374 h 755236"/>
                    <a:gd name="connsiteX610" fmla="*/ 623697 w 1591877"/>
                    <a:gd name="connsiteY610" fmla="*/ 153027 h 755236"/>
                    <a:gd name="connsiteX611" fmla="*/ 623957 w 1591877"/>
                    <a:gd name="connsiteY611" fmla="*/ 150766 h 755236"/>
                    <a:gd name="connsiteX612" fmla="*/ 624221 w 1591877"/>
                    <a:gd name="connsiteY612" fmla="*/ 148589 h 755236"/>
                    <a:gd name="connsiteX613" fmla="*/ 624482 w 1591877"/>
                    <a:gd name="connsiteY613" fmla="*/ 146499 h 755236"/>
                    <a:gd name="connsiteX614" fmla="*/ 624746 w 1591877"/>
                    <a:gd name="connsiteY614" fmla="*/ 144496 h 755236"/>
                    <a:gd name="connsiteX615" fmla="*/ 625006 w 1591877"/>
                    <a:gd name="connsiteY615" fmla="*/ 142583 h 755236"/>
                    <a:gd name="connsiteX616" fmla="*/ 625270 w 1591877"/>
                    <a:gd name="connsiteY616" fmla="*/ 140759 h 755236"/>
                    <a:gd name="connsiteX617" fmla="*/ 625531 w 1591877"/>
                    <a:gd name="connsiteY617" fmla="*/ 139025 h 755236"/>
                    <a:gd name="connsiteX618" fmla="*/ 625795 w 1591877"/>
                    <a:gd name="connsiteY618" fmla="*/ 137383 h 755236"/>
                    <a:gd name="connsiteX619" fmla="*/ 626055 w 1591877"/>
                    <a:gd name="connsiteY619" fmla="*/ 135834 h 755236"/>
                    <a:gd name="connsiteX620" fmla="*/ 626319 w 1591877"/>
                    <a:gd name="connsiteY620" fmla="*/ 134378 h 755236"/>
                    <a:gd name="connsiteX621" fmla="*/ 626580 w 1591877"/>
                    <a:gd name="connsiteY621" fmla="*/ 133016 h 755236"/>
                    <a:gd name="connsiteX622" fmla="*/ 626840 w 1591877"/>
                    <a:gd name="connsiteY622" fmla="*/ 131749 h 755236"/>
                    <a:gd name="connsiteX623" fmla="*/ 627104 w 1591877"/>
                    <a:gd name="connsiteY623" fmla="*/ 130577 h 755236"/>
                    <a:gd name="connsiteX624" fmla="*/ 627368 w 1591877"/>
                    <a:gd name="connsiteY624" fmla="*/ 129503 h 755236"/>
                    <a:gd name="connsiteX625" fmla="*/ 627629 w 1591877"/>
                    <a:gd name="connsiteY625" fmla="*/ 128524 h 755236"/>
                    <a:gd name="connsiteX626" fmla="*/ 627889 w 1591877"/>
                    <a:gd name="connsiteY626" fmla="*/ 127644 h 755236"/>
                    <a:gd name="connsiteX627" fmla="*/ 628153 w 1591877"/>
                    <a:gd name="connsiteY627" fmla="*/ 126862 h 755236"/>
                    <a:gd name="connsiteX628" fmla="*/ 628414 w 1591877"/>
                    <a:gd name="connsiteY628" fmla="*/ 126179 h 755236"/>
                    <a:gd name="connsiteX629" fmla="*/ 628678 w 1591877"/>
                    <a:gd name="connsiteY629" fmla="*/ 125595 h 755236"/>
                    <a:gd name="connsiteX630" fmla="*/ 628938 w 1591877"/>
                    <a:gd name="connsiteY630" fmla="*/ 125110 h 755236"/>
                    <a:gd name="connsiteX631" fmla="*/ 629070 w 1591877"/>
                    <a:gd name="connsiteY631" fmla="*/ 124906 h 755236"/>
                    <a:gd name="connsiteX632" fmla="*/ 629202 w 1591877"/>
                    <a:gd name="connsiteY632" fmla="*/ 124726 h 755236"/>
                    <a:gd name="connsiteX633" fmla="*/ 629331 w 1591877"/>
                    <a:gd name="connsiteY633" fmla="*/ 124572 h 755236"/>
                    <a:gd name="connsiteX634" fmla="*/ 629397 w 1591877"/>
                    <a:gd name="connsiteY634" fmla="*/ 124505 h 755236"/>
                    <a:gd name="connsiteX635" fmla="*/ 629463 w 1591877"/>
                    <a:gd name="connsiteY635" fmla="*/ 124443 h 755236"/>
                    <a:gd name="connsiteX636" fmla="*/ 629529 w 1591877"/>
                    <a:gd name="connsiteY636" fmla="*/ 124388 h 755236"/>
                    <a:gd name="connsiteX637" fmla="*/ 629595 w 1591877"/>
                    <a:gd name="connsiteY637" fmla="*/ 124339 h 755236"/>
                    <a:gd name="connsiteX638" fmla="*/ 629661 w 1591877"/>
                    <a:gd name="connsiteY638" fmla="*/ 124297 h 755236"/>
                    <a:gd name="connsiteX639" fmla="*/ 629727 w 1591877"/>
                    <a:gd name="connsiteY639" fmla="*/ 124261 h 755236"/>
                    <a:gd name="connsiteX640" fmla="*/ 629793 w 1591877"/>
                    <a:gd name="connsiteY640" fmla="*/ 124231 h 755236"/>
                    <a:gd name="connsiteX641" fmla="*/ 629855 w 1591877"/>
                    <a:gd name="connsiteY641" fmla="*/ 124208 h 755236"/>
                    <a:gd name="connsiteX642" fmla="*/ 629921 w 1591877"/>
                    <a:gd name="connsiteY642" fmla="*/ 124191 h 755236"/>
                    <a:gd name="connsiteX643" fmla="*/ 629987 w 1591877"/>
                    <a:gd name="connsiteY643" fmla="*/ 124180 h 755236"/>
                    <a:gd name="connsiteX644" fmla="*/ 630053 w 1591877"/>
                    <a:gd name="connsiteY644" fmla="*/ 124175 h 755236"/>
                    <a:gd name="connsiteX645" fmla="*/ 630119 w 1591877"/>
                    <a:gd name="connsiteY645" fmla="*/ 124177 h 755236"/>
                    <a:gd name="connsiteX646" fmla="*/ 630185 w 1591877"/>
                    <a:gd name="connsiteY646" fmla="*/ 124186 h 755236"/>
                    <a:gd name="connsiteX647" fmla="*/ 630251 w 1591877"/>
                    <a:gd name="connsiteY647" fmla="*/ 124200 h 755236"/>
                    <a:gd name="connsiteX648" fmla="*/ 630317 w 1591877"/>
                    <a:gd name="connsiteY648" fmla="*/ 124221 h 755236"/>
                    <a:gd name="connsiteX649" fmla="*/ 630380 w 1591877"/>
                    <a:gd name="connsiteY649" fmla="*/ 124249 h 755236"/>
                    <a:gd name="connsiteX650" fmla="*/ 630446 w 1591877"/>
                    <a:gd name="connsiteY650" fmla="*/ 124283 h 755236"/>
                    <a:gd name="connsiteX651" fmla="*/ 630512 w 1591877"/>
                    <a:gd name="connsiteY651" fmla="*/ 124323 h 755236"/>
                    <a:gd name="connsiteX652" fmla="*/ 630578 w 1591877"/>
                    <a:gd name="connsiteY652" fmla="*/ 124369 h 755236"/>
                    <a:gd name="connsiteX653" fmla="*/ 630644 w 1591877"/>
                    <a:gd name="connsiteY653" fmla="*/ 124422 h 755236"/>
                    <a:gd name="connsiteX654" fmla="*/ 630710 w 1591877"/>
                    <a:gd name="connsiteY654" fmla="*/ 124482 h 755236"/>
                    <a:gd name="connsiteX655" fmla="*/ 630776 w 1591877"/>
                    <a:gd name="connsiteY655" fmla="*/ 124547 h 755236"/>
                    <a:gd name="connsiteX656" fmla="*/ 630904 w 1591877"/>
                    <a:gd name="connsiteY656" fmla="*/ 124698 h 755236"/>
                    <a:gd name="connsiteX657" fmla="*/ 631036 w 1591877"/>
                    <a:gd name="connsiteY657" fmla="*/ 124874 h 755236"/>
                    <a:gd name="connsiteX658" fmla="*/ 631168 w 1591877"/>
                    <a:gd name="connsiteY658" fmla="*/ 125076 h 755236"/>
                    <a:gd name="connsiteX659" fmla="*/ 631297 w 1591877"/>
                    <a:gd name="connsiteY659" fmla="*/ 125303 h 755236"/>
                    <a:gd name="connsiteX660" fmla="*/ 631561 w 1591877"/>
                    <a:gd name="connsiteY660" fmla="*/ 125835 h 755236"/>
                    <a:gd name="connsiteX661" fmla="*/ 631825 w 1591877"/>
                    <a:gd name="connsiteY661" fmla="*/ 126469 h 755236"/>
                    <a:gd name="connsiteX662" fmla="*/ 632085 w 1591877"/>
                    <a:gd name="connsiteY662" fmla="*/ 127205 h 755236"/>
                    <a:gd name="connsiteX663" fmla="*/ 632346 w 1591877"/>
                    <a:gd name="connsiteY663" fmla="*/ 128044 h 755236"/>
                    <a:gd name="connsiteX664" fmla="*/ 632610 w 1591877"/>
                    <a:gd name="connsiteY664" fmla="*/ 128985 h 755236"/>
                    <a:gd name="connsiteX665" fmla="*/ 632870 w 1591877"/>
                    <a:gd name="connsiteY665" fmla="*/ 130028 h 755236"/>
                    <a:gd name="connsiteX666" fmla="*/ 633134 w 1591877"/>
                    <a:gd name="connsiteY666" fmla="*/ 131173 h 755236"/>
                    <a:gd name="connsiteX667" fmla="*/ 633395 w 1591877"/>
                    <a:gd name="connsiteY667" fmla="*/ 132420 h 755236"/>
                    <a:gd name="connsiteX668" fmla="*/ 633659 w 1591877"/>
                    <a:gd name="connsiteY668" fmla="*/ 133769 h 755236"/>
                    <a:gd name="connsiteX669" fmla="*/ 633919 w 1591877"/>
                    <a:gd name="connsiteY669" fmla="*/ 135219 h 755236"/>
                    <a:gd name="connsiteX670" fmla="*/ 634183 w 1591877"/>
                    <a:gd name="connsiteY670" fmla="*/ 136770 h 755236"/>
                    <a:gd name="connsiteX671" fmla="*/ 634444 w 1591877"/>
                    <a:gd name="connsiteY671" fmla="*/ 138421 h 755236"/>
                    <a:gd name="connsiteX672" fmla="*/ 634708 w 1591877"/>
                    <a:gd name="connsiteY672" fmla="*/ 140173 h 755236"/>
                    <a:gd name="connsiteX673" fmla="*/ 634968 w 1591877"/>
                    <a:gd name="connsiteY673" fmla="*/ 142024 h 755236"/>
                    <a:gd name="connsiteX674" fmla="*/ 635232 w 1591877"/>
                    <a:gd name="connsiteY674" fmla="*/ 143975 h 755236"/>
                    <a:gd name="connsiteX675" fmla="*/ 635493 w 1591877"/>
                    <a:gd name="connsiteY675" fmla="*/ 146024 h 755236"/>
                    <a:gd name="connsiteX676" fmla="*/ 635757 w 1591877"/>
                    <a:gd name="connsiteY676" fmla="*/ 148171 h 755236"/>
                    <a:gd name="connsiteX677" fmla="*/ 636017 w 1591877"/>
                    <a:gd name="connsiteY677" fmla="*/ 150416 h 755236"/>
                    <a:gd name="connsiteX678" fmla="*/ 636278 w 1591877"/>
                    <a:gd name="connsiteY678" fmla="*/ 152756 h 755236"/>
                    <a:gd name="connsiteX679" fmla="*/ 636542 w 1591877"/>
                    <a:gd name="connsiteY679" fmla="*/ 155193 h 755236"/>
                    <a:gd name="connsiteX680" fmla="*/ 636806 w 1591877"/>
                    <a:gd name="connsiteY680" fmla="*/ 157728 h 755236"/>
                    <a:gd name="connsiteX681" fmla="*/ 637066 w 1591877"/>
                    <a:gd name="connsiteY681" fmla="*/ 160354 h 755236"/>
                    <a:gd name="connsiteX682" fmla="*/ 637327 w 1591877"/>
                    <a:gd name="connsiteY682" fmla="*/ 163076 h 755236"/>
                    <a:gd name="connsiteX683" fmla="*/ 637591 w 1591877"/>
                    <a:gd name="connsiteY683" fmla="*/ 165890 h 755236"/>
                    <a:gd name="connsiteX684" fmla="*/ 637851 w 1591877"/>
                    <a:gd name="connsiteY684" fmla="*/ 168796 h 755236"/>
                    <a:gd name="connsiteX685" fmla="*/ 638115 w 1591877"/>
                    <a:gd name="connsiteY685" fmla="*/ 171793 h 755236"/>
                    <a:gd name="connsiteX686" fmla="*/ 638376 w 1591877"/>
                    <a:gd name="connsiteY686" fmla="*/ 174880 h 755236"/>
                    <a:gd name="connsiteX687" fmla="*/ 638640 w 1591877"/>
                    <a:gd name="connsiteY687" fmla="*/ 178055 h 755236"/>
                    <a:gd name="connsiteX688" fmla="*/ 638900 w 1591877"/>
                    <a:gd name="connsiteY688" fmla="*/ 181321 h 755236"/>
                    <a:gd name="connsiteX689" fmla="*/ 639164 w 1591877"/>
                    <a:gd name="connsiteY689" fmla="*/ 184670 h 755236"/>
                    <a:gd name="connsiteX690" fmla="*/ 639425 w 1591877"/>
                    <a:gd name="connsiteY690" fmla="*/ 188107 h 755236"/>
                    <a:gd name="connsiteX691" fmla="*/ 639689 w 1591877"/>
                    <a:gd name="connsiteY691" fmla="*/ 191627 h 755236"/>
                    <a:gd name="connsiteX692" fmla="*/ 639949 w 1591877"/>
                    <a:gd name="connsiteY692" fmla="*/ 195232 h 755236"/>
                    <a:gd name="connsiteX693" fmla="*/ 640213 w 1591877"/>
                    <a:gd name="connsiteY693" fmla="*/ 198920 h 755236"/>
                    <a:gd name="connsiteX694" fmla="*/ 640474 w 1591877"/>
                    <a:gd name="connsiteY694" fmla="*/ 202687 h 755236"/>
                    <a:gd name="connsiteX695" fmla="*/ 640738 w 1591877"/>
                    <a:gd name="connsiteY695" fmla="*/ 206534 h 755236"/>
                    <a:gd name="connsiteX696" fmla="*/ 641259 w 1591877"/>
                    <a:gd name="connsiteY696" fmla="*/ 214461 h 755236"/>
                    <a:gd name="connsiteX697" fmla="*/ 641783 w 1591877"/>
                    <a:gd name="connsiteY697" fmla="*/ 222689 h 755236"/>
                    <a:gd name="connsiteX698" fmla="*/ 642308 w 1591877"/>
                    <a:gd name="connsiteY698" fmla="*/ 231208 h 755236"/>
                    <a:gd name="connsiteX699" fmla="*/ 642832 w 1591877"/>
                    <a:gd name="connsiteY699" fmla="*/ 240004 h 755236"/>
                    <a:gd name="connsiteX700" fmla="*/ 643357 w 1591877"/>
                    <a:gd name="connsiteY700" fmla="*/ 249065 h 755236"/>
                    <a:gd name="connsiteX701" fmla="*/ 643881 w 1591877"/>
                    <a:gd name="connsiteY701" fmla="*/ 258377 h 755236"/>
                    <a:gd name="connsiteX702" fmla="*/ 644406 w 1591877"/>
                    <a:gd name="connsiteY702" fmla="*/ 267928 h 755236"/>
                    <a:gd name="connsiteX703" fmla="*/ 644930 w 1591877"/>
                    <a:gd name="connsiteY703" fmla="*/ 277702 h 755236"/>
                    <a:gd name="connsiteX704" fmla="*/ 645455 w 1591877"/>
                    <a:gd name="connsiteY704" fmla="*/ 287686 h 755236"/>
                    <a:gd name="connsiteX705" fmla="*/ 645979 w 1591877"/>
                    <a:gd name="connsiteY705" fmla="*/ 297863 h 755236"/>
                    <a:gd name="connsiteX706" fmla="*/ 646504 w 1591877"/>
                    <a:gd name="connsiteY706" fmla="*/ 308218 h 755236"/>
                    <a:gd name="connsiteX707" fmla="*/ 647028 w 1591877"/>
                    <a:gd name="connsiteY707" fmla="*/ 318736 h 755236"/>
                    <a:gd name="connsiteX708" fmla="*/ 648077 w 1591877"/>
                    <a:gd name="connsiteY708" fmla="*/ 340198 h 755236"/>
                    <a:gd name="connsiteX709" fmla="*/ 649126 w 1591877"/>
                    <a:gd name="connsiteY709" fmla="*/ 362117 h 755236"/>
                    <a:gd name="connsiteX710" fmla="*/ 650175 w 1591877"/>
                    <a:gd name="connsiteY710" fmla="*/ 384356 h 755236"/>
                    <a:gd name="connsiteX711" fmla="*/ 651225 w 1591877"/>
                    <a:gd name="connsiteY711" fmla="*/ 406775 h 755236"/>
                    <a:gd name="connsiteX712" fmla="*/ 652413 w 1591877"/>
                    <a:gd name="connsiteY712" fmla="*/ 432255 h 755236"/>
                    <a:gd name="connsiteX713" fmla="*/ 653601 w 1591877"/>
                    <a:gd name="connsiteY713" fmla="*/ 457578 h 755236"/>
                    <a:gd name="connsiteX714" fmla="*/ 654793 w 1591877"/>
                    <a:gd name="connsiteY714" fmla="*/ 482532 h 755236"/>
                    <a:gd name="connsiteX715" fmla="*/ 655388 w 1591877"/>
                    <a:gd name="connsiteY715" fmla="*/ 494807 h 755236"/>
                    <a:gd name="connsiteX716" fmla="*/ 655982 w 1591877"/>
                    <a:gd name="connsiteY716" fmla="*/ 506909 h 755236"/>
                    <a:gd name="connsiteX717" fmla="*/ 656576 w 1591877"/>
                    <a:gd name="connsiteY717" fmla="*/ 518816 h 755236"/>
                    <a:gd name="connsiteX718" fmla="*/ 657174 w 1591877"/>
                    <a:gd name="connsiteY718" fmla="*/ 530504 h 755236"/>
                    <a:gd name="connsiteX719" fmla="*/ 657768 w 1591877"/>
                    <a:gd name="connsiteY719" fmla="*/ 541943 h 755236"/>
                    <a:gd name="connsiteX720" fmla="*/ 658362 w 1591877"/>
                    <a:gd name="connsiteY720" fmla="*/ 553113 h 755236"/>
                    <a:gd name="connsiteX721" fmla="*/ 658956 w 1591877"/>
                    <a:gd name="connsiteY721" fmla="*/ 563988 h 755236"/>
                    <a:gd name="connsiteX722" fmla="*/ 659551 w 1591877"/>
                    <a:gd name="connsiteY722" fmla="*/ 574541 h 755236"/>
                    <a:gd name="connsiteX723" fmla="*/ 659851 w 1591877"/>
                    <a:gd name="connsiteY723" fmla="*/ 579693 h 755236"/>
                    <a:gd name="connsiteX724" fmla="*/ 660149 w 1591877"/>
                    <a:gd name="connsiteY724" fmla="*/ 584755 h 755236"/>
                    <a:gd name="connsiteX725" fmla="*/ 660446 w 1591877"/>
                    <a:gd name="connsiteY725" fmla="*/ 589727 h 755236"/>
                    <a:gd name="connsiteX726" fmla="*/ 660743 w 1591877"/>
                    <a:gd name="connsiteY726" fmla="*/ 594604 h 755236"/>
                    <a:gd name="connsiteX727" fmla="*/ 661040 w 1591877"/>
                    <a:gd name="connsiteY727" fmla="*/ 599385 h 755236"/>
                    <a:gd name="connsiteX728" fmla="*/ 661337 w 1591877"/>
                    <a:gd name="connsiteY728" fmla="*/ 604068 h 755236"/>
                    <a:gd name="connsiteX729" fmla="*/ 661634 w 1591877"/>
                    <a:gd name="connsiteY729" fmla="*/ 608648 h 755236"/>
                    <a:gd name="connsiteX730" fmla="*/ 661931 w 1591877"/>
                    <a:gd name="connsiteY730" fmla="*/ 613122 h 755236"/>
                    <a:gd name="connsiteX731" fmla="*/ 662228 w 1591877"/>
                    <a:gd name="connsiteY731" fmla="*/ 617490 h 755236"/>
                    <a:gd name="connsiteX732" fmla="*/ 662529 w 1591877"/>
                    <a:gd name="connsiteY732" fmla="*/ 621751 h 755236"/>
                    <a:gd name="connsiteX733" fmla="*/ 662826 w 1591877"/>
                    <a:gd name="connsiteY733" fmla="*/ 625897 h 755236"/>
                    <a:gd name="connsiteX734" fmla="*/ 663123 w 1591877"/>
                    <a:gd name="connsiteY734" fmla="*/ 629931 h 755236"/>
                    <a:gd name="connsiteX735" fmla="*/ 663420 w 1591877"/>
                    <a:gd name="connsiteY735" fmla="*/ 633848 h 755236"/>
                    <a:gd name="connsiteX736" fmla="*/ 663717 w 1591877"/>
                    <a:gd name="connsiteY736" fmla="*/ 637644 h 755236"/>
                    <a:gd name="connsiteX737" fmla="*/ 664015 w 1591877"/>
                    <a:gd name="connsiteY737" fmla="*/ 641321 h 755236"/>
                    <a:gd name="connsiteX738" fmla="*/ 664312 w 1591877"/>
                    <a:gd name="connsiteY738" fmla="*/ 644875 h 755236"/>
                    <a:gd name="connsiteX739" fmla="*/ 664609 w 1591877"/>
                    <a:gd name="connsiteY739" fmla="*/ 648303 h 755236"/>
                    <a:gd name="connsiteX740" fmla="*/ 664909 w 1591877"/>
                    <a:gd name="connsiteY740" fmla="*/ 651604 h 755236"/>
                    <a:gd name="connsiteX741" fmla="*/ 665207 w 1591877"/>
                    <a:gd name="connsiteY741" fmla="*/ 654774 h 755236"/>
                    <a:gd name="connsiteX742" fmla="*/ 665504 w 1591877"/>
                    <a:gd name="connsiteY742" fmla="*/ 657813 h 755236"/>
                    <a:gd name="connsiteX743" fmla="*/ 665801 w 1591877"/>
                    <a:gd name="connsiteY743" fmla="*/ 660722 h 755236"/>
                    <a:gd name="connsiteX744" fmla="*/ 666098 w 1591877"/>
                    <a:gd name="connsiteY744" fmla="*/ 663494 h 755236"/>
                    <a:gd name="connsiteX745" fmla="*/ 666395 w 1591877"/>
                    <a:gd name="connsiteY745" fmla="*/ 666129 h 755236"/>
                    <a:gd name="connsiteX746" fmla="*/ 666692 w 1591877"/>
                    <a:gd name="connsiteY746" fmla="*/ 668626 h 755236"/>
                    <a:gd name="connsiteX747" fmla="*/ 666989 w 1591877"/>
                    <a:gd name="connsiteY747" fmla="*/ 670984 h 755236"/>
                    <a:gd name="connsiteX748" fmla="*/ 667286 w 1591877"/>
                    <a:gd name="connsiteY748" fmla="*/ 673200 h 755236"/>
                    <a:gd name="connsiteX749" fmla="*/ 667587 w 1591877"/>
                    <a:gd name="connsiteY749" fmla="*/ 675274 h 755236"/>
                    <a:gd name="connsiteX750" fmla="*/ 667884 w 1591877"/>
                    <a:gd name="connsiteY750" fmla="*/ 677202 h 755236"/>
                    <a:gd name="connsiteX751" fmla="*/ 668181 w 1591877"/>
                    <a:gd name="connsiteY751" fmla="*/ 678988 h 755236"/>
                    <a:gd name="connsiteX752" fmla="*/ 668478 w 1591877"/>
                    <a:gd name="connsiteY752" fmla="*/ 680626 h 755236"/>
                    <a:gd name="connsiteX753" fmla="*/ 668775 w 1591877"/>
                    <a:gd name="connsiteY753" fmla="*/ 682115 h 755236"/>
                    <a:gd name="connsiteX754" fmla="*/ 669073 w 1591877"/>
                    <a:gd name="connsiteY754" fmla="*/ 683456 h 755236"/>
                    <a:gd name="connsiteX755" fmla="*/ 669370 w 1591877"/>
                    <a:gd name="connsiteY755" fmla="*/ 684647 h 755236"/>
                    <a:gd name="connsiteX756" fmla="*/ 669667 w 1591877"/>
                    <a:gd name="connsiteY756" fmla="*/ 685686 h 755236"/>
                    <a:gd name="connsiteX757" fmla="*/ 669964 w 1591877"/>
                    <a:gd name="connsiteY757" fmla="*/ 686576 h 755236"/>
                    <a:gd name="connsiteX758" fmla="*/ 670261 w 1591877"/>
                    <a:gd name="connsiteY758" fmla="*/ 687311 h 755236"/>
                    <a:gd name="connsiteX759" fmla="*/ 670411 w 1591877"/>
                    <a:gd name="connsiteY759" fmla="*/ 687622 h 755236"/>
                    <a:gd name="connsiteX760" fmla="*/ 670562 w 1591877"/>
                    <a:gd name="connsiteY760" fmla="*/ 687895 h 755236"/>
                    <a:gd name="connsiteX761" fmla="*/ 670708 w 1591877"/>
                    <a:gd name="connsiteY761" fmla="*/ 688128 h 755236"/>
                    <a:gd name="connsiteX762" fmla="*/ 670782 w 1591877"/>
                    <a:gd name="connsiteY762" fmla="*/ 688232 h 755236"/>
                    <a:gd name="connsiteX763" fmla="*/ 670859 w 1591877"/>
                    <a:gd name="connsiteY763" fmla="*/ 688324 h 755236"/>
                    <a:gd name="connsiteX764" fmla="*/ 670932 w 1591877"/>
                    <a:gd name="connsiteY764" fmla="*/ 688408 h 755236"/>
                    <a:gd name="connsiteX765" fmla="*/ 671006 w 1591877"/>
                    <a:gd name="connsiteY765" fmla="*/ 688480 h 755236"/>
                    <a:gd name="connsiteX766" fmla="*/ 671083 w 1591877"/>
                    <a:gd name="connsiteY766" fmla="*/ 688544 h 755236"/>
                    <a:gd name="connsiteX767" fmla="*/ 671156 w 1591877"/>
                    <a:gd name="connsiteY767" fmla="*/ 688599 h 755236"/>
                    <a:gd name="connsiteX768" fmla="*/ 671229 w 1591877"/>
                    <a:gd name="connsiteY768" fmla="*/ 688643 h 755236"/>
                    <a:gd name="connsiteX769" fmla="*/ 671303 w 1591877"/>
                    <a:gd name="connsiteY769" fmla="*/ 688679 h 755236"/>
                    <a:gd name="connsiteX770" fmla="*/ 671380 w 1591877"/>
                    <a:gd name="connsiteY770" fmla="*/ 688703 h 755236"/>
                    <a:gd name="connsiteX771" fmla="*/ 671453 w 1591877"/>
                    <a:gd name="connsiteY771" fmla="*/ 688718 h 755236"/>
                    <a:gd name="connsiteX772" fmla="*/ 671526 w 1591877"/>
                    <a:gd name="connsiteY772" fmla="*/ 688725 h 755236"/>
                    <a:gd name="connsiteX773" fmla="*/ 671603 w 1591877"/>
                    <a:gd name="connsiteY773" fmla="*/ 688720 h 755236"/>
                    <a:gd name="connsiteX774" fmla="*/ 671677 w 1591877"/>
                    <a:gd name="connsiteY774" fmla="*/ 688707 h 755236"/>
                    <a:gd name="connsiteX775" fmla="*/ 671750 w 1591877"/>
                    <a:gd name="connsiteY775" fmla="*/ 688683 h 755236"/>
                    <a:gd name="connsiteX776" fmla="*/ 671823 w 1591877"/>
                    <a:gd name="connsiteY776" fmla="*/ 688650 h 755236"/>
                    <a:gd name="connsiteX777" fmla="*/ 671901 w 1591877"/>
                    <a:gd name="connsiteY777" fmla="*/ 688608 h 755236"/>
                    <a:gd name="connsiteX778" fmla="*/ 671974 w 1591877"/>
                    <a:gd name="connsiteY778" fmla="*/ 688555 h 755236"/>
                    <a:gd name="connsiteX779" fmla="*/ 672047 w 1591877"/>
                    <a:gd name="connsiteY779" fmla="*/ 688494 h 755236"/>
                    <a:gd name="connsiteX780" fmla="*/ 672121 w 1591877"/>
                    <a:gd name="connsiteY780" fmla="*/ 688421 h 755236"/>
                    <a:gd name="connsiteX781" fmla="*/ 672198 w 1591877"/>
                    <a:gd name="connsiteY781" fmla="*/ 688339 h 755236"/>
                    <a:gd name="connsiteX782" fmla="*/ 672271 w 1591877"/>
                    <a:gd name="connsiteY782" fmla="*/ 688247 h 755236"/>
                    <a:gd name="connsiteX783" fmla="*/ 672344 w 1591877"/>
                    <a:gd name="connsiteY783" fmla="*/ 688146 h 755236"/>
                    <a:gd name="connsiteX784" fmla="*/ 672495 w 1591877"/>
                    <a:gd name="connsiteY784" fmla="*/ 687914 h 755236"/>
                    <a:gd name="connsiteX785" fmla="*/ 672642 w 1591877"/>
                    <a:gd name="connsiteY785" fmla="*/ 687644 h 755236"/>
                    <a:gd name="connsiteX786" fmla="*/ 672939 w 1591877"/>
                    <a:gd name="connsiteY786" fmla="*/ 686988 h 755236"/>
                    <a:gd name="connsiteX787" fmla="*/ 673239 w 1591877"/>
                    <a:gd name="connsiteY787" fmla="*/ 686173 h 755236"/>
                    <a:gd name="connsiteX788" fmla="*/ 673536 w 1591877"/>
                    <a:gd name="connsiteY788" fmla="*/ 685204 h 755236"/>
                    <a:gd name="connsiteX789" fmla="*/ 673834 w 1591877"/>
                    <a:gd name="connsiteY789" fmla="*/ 684079 h 755236"/>
                    <a:gd name="connsiteX790" fmla="*/ 674131 w 1591877"/>
                    <a:gd name="connsiteY790" fmla="*/ 682797 h 755236"/>
                    <a:gd name="connsiteX791" fmla="*/ 674428 w 1591877"/>
                    <a:gd name="connsiteY791" fmla="*/ 681362 h 755236"/>
                    <a:gd name="connsiteX792" fmla="*/ 674725 w 1591877"/>
                    <a:gd name="connsiteY792" fmla="*/ 679772 h 755236"/>
                    <a:gd name="connsiteX793" fmla="*/ 675022 w 1591877"/>
                    <a:gd name="connsiteY793" fmla="*/ 678028 h 755236"/>
                    <a:gd name="connsiteX794" fmla="*/ 675319 w 1591877"/>
                    <a:gd name="connsiteY794" fmla="*/ 676130 h 755236"/>
                    <a:gd name="connsiteX795" fmla="*/ 675620 w 1591877"/>
                    <a:gd name="connsiteY795" fmla="*/ 674078 h 755236"/>
                    <a:gd name="connsiteX796" fmla="*/ 675917 w 1591877"/>
                    <a:gd name="connsiteY796" fmla="*/ 671876 h 755236"/>
                    <a:gd name="connsiteX797" fmla="*/ 676214 w 1591877"/>
                    <a:gd name="connsiteY797" fmla="*/ 669522 h 755236"/>
                    <a:gd name="connsiteX798" fmla="*/ 676511 w 1591877"/>
                    <a:gd name="connsiteY798" fmla="*/ 667017 h 755236"/>
                    <a:gd name="connsiteX799" fmla="*/ 676808 w 1591877"/>
                    <a:gd name="connsiteY799" fmla="*/ 664363 h 755236"/>
                    <a:gd name="connsiteX800" fmla="*/ 677105 w 1591877"/>
                    <a:gd name="connsiteY800" fmla="*/ 661560 h 755236"/>
                    <a:gd name="connsiteX801" fmla="*/ 677402 w 1591877"/>
                    <a:gd name="connsiteY801" fmla="*/ 658610 h 755236"/>
                    <a:gd name="connsiteX802" fmla="*/ 677700 w 1591877"/>
                    <a:gd name="connsiteY802" fmla="*/ 655514 h 755236"/>
                    <a:gd name="connsiteX803" fmla="*/ 677997 w 1591877"/>
                    <a:gd name="connsiteY803" fmla="*/ 652275 h 755236"/>
                    <a:gd name="connsiteX804" fmla="*/ 678297 w 1591877"/>
                    <a:gd name="connsiteY804" fmla="*/ 648891 h 755236"/>
                    <a:gd name="connsiteX805" fmla="*/ 678594 w 1591877"/>
                    <a:gd name="connsiteY805" fmla="*/ 645366 h 755236"/>
                    <a:gd name="connsiteX806" fmla="*/ 678892 w 1591877"/>
                    <a:gd name="connsiteY806" fmla="*/ 641700 h 755236"/>
                    <a:gd name="connsiteX807" fmla="*/ 679189 w 1591877"/>
                    <a:gd name="connsiteY807" fmla="*/ 637895 h 755236"/>
                    <a:gd name="connsiteX808" fmla="*/ 679486 w 1591877"/>
                    <a:gd name="connsiteY808" fmla="*/ 633954 h 755236"/>
                    <a:gd name="connsiteX809" fmla="*/ 679783 w 1591877"/>
                    <a:gd name="connsiteY809" fmla="*/ 629876 h 755236"/>
                    <a:gd name="connsiteX810" fmla="*/ 680080 w 1591877"/>
                    <a:gd name="connsiteY810" fmla="*/ 625664 h 755236"/>
                    <a:gd name="connsiteX811" fmla="*/ 680377 w 1591877"/>
                    <a:gd name="connsiteY811" fmla="*/ 621322 h 755236"/>
                    <a:gd name="connsiteX812" fmla="*/ 680674 w 1591877"/>
                    <a:gd name="connsiteY812" fmla="*/ 616850 h 755236"/>
                    <a:gd name="connsiteX813" fmla="*/ 680971 w 1591877"/>
                    <a:gd name="connsiteY813" fmla="*/ 612250 h 755236"/>
                    <a:gd name="connsiteX814" fmla="*/ 681268 w 1591877"/>
                    <a:gd name="connsiteY814" fmla="*/ 607525 h 755236"/>
                    <a:gd name="connsiteX815" fmla="*/ 681569 w 1591877"/>
                    <a:gd name="connsiteY815" fmla="*/ 602676 h 755236"/>
                    <a:gd name="connsiteX816" fmla="*/ 681866 w 1591877"/>
                    <a:gd name="connsiteY816" fmla="*/ 597707 h 755236"/>
                    <a:gd name="connsiteX817" fmla="*/ 682163 w 1591877"/>
                    <a:gd name="connsiteY817" fmla="*/ 592618 h 755236"/>
                    <a:gd name="connsiteX818" fmla="*/ 682461 w 1591877"/>
                    <a:gd name="connsiteY818" fmla="*/ 587413 h 755236"/>
                    <a:gd name="connsiteX819" fmla="*/ 682758 w 1591877"/>
                    <a:gd name="connsiteY819" fmla="*/ 582093 h 755236"/>
                    <a:gd name="connsiteX820" fmla="*/ 683055 w 1591877"/>
                    <a:gd name="connsiteY820" fmla="*/ 576664 h 755236"/>
                    <a:gd name="connsiteX821" fmla="*/ 683352 w 1591877"/>
                    <a:gd name="connsiteY821" fmla="*/ 571124 h 755236"/>
                    <a:gd name="connsiteX822" fmla="*/ 683649 w 1591877"/>
                    <a:gd name="connsiteY822" fmla="*/ 565478 h 755236"/>
                    <a:gd name="connsiteX823" fmla="*/ 683950 w 1591877"/>
                    <a:gd name="connsiteY823" fmla="*/ 559729 h 755236"/>
                    <a:gd name="connsiteX824" fmla="*/ 684247 w 1591877"/>
                    <a:gd name="connsiteY824" fmla="*/ 553879 h 755236"/>
                    <a:gd name="connsiteX825" fmla="*/ 684544 w 1591877"/>
                    <a:gd name="connsiteY825" fmla="*/ 547932 h 755236"/>
                    <a:gd name="connsiteX826" fmla="*/ 684841 w 1591877"/>
                    <a:gd name="connsiteY826" fmla="*/ 541888 h 755236"/>
                    <a:gd name="connsiteX827" fmla="*/ 685138 w 1591877"/>
                    <a:gd name="connsiteY827" fmla="*/ 535753 h 755236"/>
                    <a:gd name="connsiteX828" fmla="*/ 685732 w 1591877"/>
                    <a:gd name="connsiteY828" fmla="*/ 523216 h 755236"/>
                    <a:gd name="connsiteX829" fmla="*/ 686326 w 1591877"/>
                    <a:gd name="connsiteY829" fmla="*/ 510348 h 755236"/>
                    <a:gd name="connsiteX830" fmla="*/ 686924 w 1591877"/>
                    <a:gd name="connsiteY830" fmla="*/ 497170 h 755236"/>
                    <a:gd name="connsiteX831" fmla="*/ 687519 w 1591877"/>
                    <a:gd name="connsiteY831" fmla="*/ 483712 h 755236"/>
                    <a:gd name="connsiteX832" fmla="*/ 688113 w 1591877"/>
                    <a:gd name="connsiteY832" fmla="*/ 469999 h 755236"/>
                    <a:gd name="connsiteX833" fmla="*/ 688707 w 1591877"/>
                    <a:gd name="connsiteY833" fmla="*/ 456057 h 755236"/>
                    <a:gd name="connsiteX834" fmla="*/ 689301 w 1591877"/>
                    <a:gd name="connsiteY834" fmla="*/ 441917 h 755236"/>
                    <a:gd name="connsiteX835" fmla="*/ 690376 w 1591877"/>
                    <a:gd name="connsiteY835" fmla="*/ 416043 h 755236"/>
                    <a:gd name="connsiteX836" fmla="*/ 691447 w 1591877"/>
                    <a:gd name="connsiteY836" fmla="*/ 389779 h 755236"/>
                    <a:gd name="connsiteX837" fmla="*/ 693589 w 1591877"/>
                    <a:gd name="connsiteY837" fmla="*/ 336778 h 755236"/>
                    <a:gd name="connsiteX838" fmla="*/ 694660 w 1591877"/>
                    <a:gd name="connsiteY838" fmla="*/ 310389 h 755236"/>
                    <a:gd name="connsiteX839" fmla="*/ 695731 w 1591877"/>
                    <a:gd name="connsiteY839" fmla="*/ 284310 h 755236"/>
                    <a:gd name="connsiteX840" fmla="*/ 696267 w 1591877"/>
                    <a:gd name="connsiteY840" fmla="*/ 271440 h 755236"/>
                    <a:gd name="connsiteX841" fmla="*/ 696802 w 1591877"/>
                    <a:gd name="connsiteY841" fmla="*/ 258716 h 755236"/>
                    <a:gd name="connsiteX842" fmla="*/ 697338 w 1591877"/>
                    <a:gd name="connsiteY842" fmla="*/ 246154 h 755236"/>
                    <a:gd name="connsiteX843" fmla="*/ 697873 w 1591877"/>
                    <a:gd name="connsiteY843" fmla="*/ 233778 h 755236"/>
                    <a:gd name="connsiteX844" fmla="*/ 698409 w 1591877"/>
                    <a:gd name="connsiteY844" fmla="*/ 221610 h 755236"/>
                    <a:gd name="connsiteX845" fmla="*/ 698944 w 1591877"/>
                    <a:gd name="connsiteY845" fmla="*/ 209669 h 755236"/>
                    <a:gd name="connsiteX846" fmla="*/ 699480 w 1591877"/>
                    <a:gd name="connsiteY846" fmla="*/ 197975 h 755236"/>
                    <a:gd name="connsiteX847" fmla="*/ 700015 w 1591877"/>
                    <a:gd name="connsiteY847" fmla="*/ 186552 h 755236"/>
                    <a:gd name="connsiteX848" fmla="*/ 700551 w 1591877"/>
                    <a:gd name="connsiteY848" fmla="*/ 175415 h 755236"/>
                    <a:gd name="connsiteX849" fmla="*/ 700818 w 1591877"/>
                    <a:gd name="connsiteY849" fmla="*/ 169961 h 755236"/>
                    <a:gd name="connsiteX850" fmla="*/ 701086 w 1591877"/>
                    <a:gd name="connsiteY850" fmla="*/ 164586 h 755236"/>
                    <a:gd name="connsiteX851" fmla="*/ 701354 w 1591877"/>
                    <a:gd name="connsiteY851" fmla="*/ 159293 h 755236"/>
                    <a:gd name="connsiteX852" fmla="*/ 701622 w 1591877"/>
                    <a:gd name="connsiteY852" fmla="*/ 154084 h 755236"/>
                    <a:gd name="connsiteX853" fmla="*/ 701889 w 1591877"/>
                    <a:gd name="connsiteY853" fmla="*/ 148960 h 755236"/>
                    <a:gd name="connsiteX854" fmla="*/ 702157 w 1591877"/>
                    <a:gd name="connsiteY854" fmla="*/ 143925 h 755236"/>
                    <a:gd name="connsiteX855" fmla="*/ 702425 w 1591877"/>
                    <a:gd name="connsiteY855" fmla="*/ 138981 h 755236"/>
                    <a:gd name="connsiteX856" fmla="*/ 702693 w 1591877"/>
                    <a:gd name="connsiteY856" fmla="*/ 134129 h 755236"/>
                    <a:gd name="connsiteX857" fmla="*/ 702961 w 1591877"/>
                    <a:gd name="connsiteY857" fmla="*/ 129373 h 755236"/>
                    <a:gd name="connsiteX858" fmla="*/ 703228 w 1591877"/>
                    <a:gd name="connsiteY858" fmla="*/ 124713 h 755236"/>
                    <a:gd name="connsiteX859" fmla="*/ 703496 w 1591877"/>
                    <a:gd name="connsiteY859" fmla="*/ 120153 h 755236"/>
                    <a:gd name="connsiteX860" fmla="*/ 703764 w 1591877"/>
                    <a:gd name="connsiteY860" fmla="*/ 115693 h 755236"/>
                    <a:gd name="connsiteX861" fmla="*/ 704032 w 1591877"/>
                    <a:gd name="connsiteY861" fmla="*/ 111337 h 755236"/>
                    <a:gd name="connsiteX862" fmla="*/ 704299 w 1591877"/>
                    <a:gd name="connsiteY862" fmla="*/ 107086 h 755236"/>
                    <a:gd name="connsiteX863" fmla="*/ 704567 w 1591877"/>
                    <a:gd name="connsiteY863" fmla="*/ 102942 h 755236"/>
                    <a:gd name="connsiteX864" fmla="*/ 704835 w 1591877"/>
                    <a:gd name="connsiteY864" fmla="*/ 98906 h 755236"/>
                    <a:gd name="connsiteX865" fmla="*/ 705103 w 1591877"/>
                    <a:gd name="connsiteY865" fmla="*/ 94981 h 755236"/>
                    <a:gd name="connsiteX866" fmla="*/ 705370 w 1591877"/>
                    <a:gd name="connsiteY866" fmla="*/ 91169 h 755236"/>
                    <a:gd name="connsiteX867" fmla="*/ 705638 w 1591877"/>
                    <a:gd name="connsiteY867" fmla="*/ 87471 h 755236"/>
                    <a:gd name="connsiteX868" fmla="*/ 705906 w 1591877"/>
                    <a:gd name="connsiteY868" fmla="*/ 83889 h 755236"/>
                    <a:gd name="connsiteX869" fmla="*/ 706174 w 1591877"/>
                    <a:gd name="connsiteY869" fmla="*/ 80424 h 755236"/>
                    <a:gd name="connsiteX870" fmla="*/ 706441 w 1591877"/>
                    <a:gd name="connsiteY870" fmla="*/ 77078 h 755236"/>
                    <a:gd name="connsiteX871" fmla="*/ 706709 w 1591877"/>
                    <a:gd name="connsiteY871" fmla="*/ 73853 h 755236"/>
                    <a:gd name="connsiteX872" fmla="*/ 706977 w 1591877"/>
                    <a:gd name="connsiteY872" fmla="*/ 70750 h 755236"/>
                    <a:gd name="connsiteX873" fmla="*/ 707245 w 1591877"/>
                    <a:gd name="connsiteY873" fmla="*/ 67771 h 755236"/>
                    <a:gd name="connsiteX874" fmla="*/ 707512 w 1591877"/>
                    <a:gd name="connsiteY874" fmla="*/ 64917 h 755236"/>
                    <a:gd name="connsiteX875" fmla="*/ 707780 w 1591877"/>
                    <a:gd name="connsiteY875" fmla="*/ 62189 h 755236"/>
                    <a:gd name="connsiteX876" fmla="*/ 708048 w 1591877"/>
                    <a:gd name="connsiteY876" fmla="*/ 59589 h 755236"/>
                    <a:gd name="connsiteX877" fmla="*/ 708316 w 1591877"/>
                    <a:gd name="connsiteY877" fmla="*/ 57117 h 755236"/>
                    <a:gd name="connsiteX878" fmla="*/ 708583 w 1591877"/>
                    <a:gd name="connsiteY878" fmla="*/ 54776 h 755236"/>
                    <a:gd name="connsiteX879" fmla="*/ 708851 w 1591877"/>
                    <a:gd name="connsiteY879" fmla="*/ 52566 h 755236"/>
                    <a:gd name="connsiteX880" fmla="*/ 709119 w 1591877"/>
                    <a:gd name="connsiteY880" fmla="*/ 50488 h 755236"/>
                    <a:gd name="connsiteX881" fmla="*/ 709387 w 1591877"/>
                    <a:gd name="connsiteY881" fmla="*/ 48544 h 755236"/>
                    <a:gd name="connsiteX882" fmla="*/ 709655 w 1591877"/>
                    <a:gd name="connsiteY882" fmla="*/ 46734 h 755236"/>
                    <a:gd name="connsiteX883" fmla="*/ 709922 w 1591877"/>
                    <a:gd name="connsiteY883" fmla="*/ 45059 h 755236"/>
                    <a:gd name="connsiteX884" fmla="*/ 710190 w 1591877"/>
                    <a:gd name="connsiteY884" fmla="*/ 43521 h 755236"/>
                    <a:gd name="connsiteX885" fmla="*/ 710458 w 1591877"/>
                    <a:gd name="connsiteY885" fmla="*/ 42119 h 755236"/>
                    <a:gd name="connsiteX886" fmla="*/ 710726 w 1591877"/>
                    <a:gd name="connsiteY886" fmla="*/ 40855 h 755236"/>
                    <a:gd name="connsiteX887" fmla="*/ 710993 w 1591877"/>
                    <a:gd name="connsiteY887" fmla="*/ 39729 h 755236"/>
                    <a:gd name="connsiteX888" fmla="*/ 711261 w 1591877"/>
                    <a:gd name="connsiteY888" fmla="*/ 38743 h 755236"/>
                    <a:gd name="connsiteX889" fmla="*/ 711529 w 1591877"/>
                    <a:gd name="connsiteY889" fmla="*/ 37896 h 755236"/>
                    <a:gd name="connsiteX890" fmla="*/ 711797 w 1591877"/>
                    <a:gd name="connsiteY890" fmla="*/ 37189 h 755236"/>
                    <a:gd name="connsiteX891" fmla="*/ 712064 w 1591877"/>
                    <a:gd name="connsiteY891" fmla="*/ 36623 h 755236"/>
                    <a:gd name="connsiteX892" fmla="*/ 712200 w 1591877"/>
                    <a:gd name="connsiteY892" fmla="*/ 36393 h 755236"/>
                    <a:gd name="connsiteX893" fmla="*/ 712332 w 1591877"/>
                    <a:gd name="connsiteY893" fmla="*/ 36198 h 755236"/>
                    <a:gd name="connsiteX894" fmla="*/ 712402 w 1591877"/>
                    <a:gd name="connsiteY894" fmla="*/ 36114 h 755236"/>
                    <a:gd name="connsiteX895" fmla="*/ 712468 w 1591877"/>
                    <a:gd name="connsiteY895" fmla="*/ 36039 h 755236"/>
                    <a:gd name="connsiteX896" fmla="*/ 712534 w 1591877"/>
                    <a:gd name="connsiteY896" fmla="*/ 35972 h 755236"/>
                    <a:gd name="connsiteX897" fmla="*/ 712600 w 1591877"/>
                    <a:gd name="connsiteY897" fmla="*/ 35914 h 755236"/>
                    <a:gd name="connsiteX898" fmla="*/ 712669 w 1591877"/>
                    <a:gd name="connsiteY898" fmla="*/ 35866 h 755236"/>
                    <a:gd name="connsiteX899" fmla="*/ 712736 w 1591877"/>
                    <a:gd name="connsiteY899" fmla="*/ 35826 h 755236"/>
                    <a:gd name="connsiteX900" fmla="*/ 712802 w 1591877"/>
                    <a:gd name="connsiteY900" fmla="*/ 35795 h 755236"/>
                    <a:gd name="connsiteX901" fmla="*/ 712868 w 1591877"/>
                    <a:gd name="connsiteY901" fmla="*/ 35773 h 755236"/>
                    <a:gd name="connsiteX902" fmla="*/ 712937 w 1591877"/>
                    <a:gd name="connsiteY902" fmla="*/ 35759 h 755236"/>
                    <a:gd name="connsiteX903" fmla="*/ 713003 w 1591877"/>
                    <a:gd name="connsiteY903" fmla="*/ 35755 h 755236"/>
                    <a:gd name="connsiteX904" fmla="*/ 713069 w 1591877"/>
                    <a:gd name="connsiteY904" fmla="*/ 35759 h 755236"/>
                    <a:gd name="connsiteX905" fmla="*/ 713135 w 1591877"/>
                    <a:gd name="connsiteY905" fmla="*/ 35773 h 755236"/>
                    <a:gd name="connsiteX906" fmla="*/ 713205 w 1591877"/>
                    <a:gd name="connsiteY906" fmla="*/ 35795 h 755236"/>
                    <a:gd name="connsiteX907" fmla="*/ 713271 w 1591877"/>
                    <a:gd name="connsiteY907" fmla="*/ 35826 h 755236"/>
                    <a:gd name="connsiteX908" fmla="*/ 713337 w 1591877"/>
                    <a:gd name="connsiteY908" fmla="*/ 35866 h 755236"/>
                    <a:gd name="connsiteX909" fmla="*/ 713403 w 1591877"/>
                    <a:gd name="connsiteY909" fmla="*/ 35915 h 755236"/>
                    <a:gd name="connsiteX910" fmla="*/ 713473 w 1591877"/>
                    <a:gd name="connsiteY910" fmla="*/ 35973 h 755236"/>
                    <a:gd name="connsiteX911" fmla="*/ 713539 w 1591877"/>
                    <a:gd name="connsiteY911" fmla="*/ 36039 h 755236"/>
                    <a:gd name="connsiteX912" fmla="*/ 713605 w 1591877"/>
                    <a:gd name="connsiteY912" fmla="*/ 36115 h 755236"/>
                    <a:gd name="connsiteX913" fmla="*/ 713671 w 1591877"/>
                    <a:gd name="connsiteY913" fmla="*/ 36199 h 755236"/>
                    <a:gd name="connsiteX914" fmla="*/ 713807 w 1591877"/>
                    <a:gd name="connsiteY914" fmla="*/ 36395 h 755236"/>
                    <a:gd name="connsiteX915" fmla="*/ 713939 w 1591877"/>
                    <a:gd name="connsiteY915" fmla="*/ 36626 h 755236"/>
                    <a:gd name="connsiteX916" fmla="*/ 714206 w 1591877"/>
                    <a:gd name="connsiteY916" fmla="*/ 37195 h 755236"/>
                    <a:gd name="connsiteX917" fmla="*/ 714474 w 1591877"/>
                    <a:gd name="connsiteY917" fmla="*/ 37906 h 755236"/>
                    <a:gd name="connsiteX918" fmla="*/ 714742 w 1591877"/>
                    <a:gd name="connsiteY918" fmla="*/ 38760 h 755236"/>
                    <a:gd name="connsiteX919" fmla="*/ 715010 w 1591877"/>
                    <a:gd name="connsiteY919" fmla="*/ 39755 h 755236"/>
                    <a:gd name="connsiteX920" fmla="*/ 715277 w 1591877"/>
                    <a:gd name="connsiteY920" fmla="*/ 40892 h 755236"/>
                    <a:gd name="connsiteX921" fmla="*/ 715545 w 1591877"/>
                    <a:gd name="connsiteY921" fmla="*/ 42171 h 755236"/>
                    <a:gd name="connsiteX922" fmla="*/ 715813 w 1591877"/>
                    <a:gd name="connsiteY922" fmla="*/ 43590 h 755236"/>
                    <a:gd name="connsiteX923" fmla="*/ 716081 w 1591877"/>
                    <a:gd name="connsiteY923" fmla="*/ 45150 h 755236"/>
                    <a:gd name="connsiteX924" fmla="*/ 716352 w 1591877"/>
                    <a:gd name="connsiteY924" fmla="*/ 46850 h 755236"/>
                    <a:gd name="connsiteX925" fmla="*/ 716620 w 1591877"/>
                    <a:gd name="connsiteY925" fmla="*/ 48690 h 755236"/>
                    <a:gd name="connsiteX926" fmla="*/ 716888 w 1591877"/>
                    <a:gd name="connsiteY926" fmla="*/ 50669 h 755236"/>
                    <a:gd name="connsiteX927" fmla="*/ 717155 w 1591877"/>
                    <a:gd name="connsiteY927" fmla="*/ 52787 h 755236"/>
                    <a:gd name="connsiteX928" fmla="*/ 717423 w 1591877"/>
                    <a:gd name="connsiteY928" fmla="*/ 55042 h 755236"/>
                    <a:gd name="connsiteX929" fmla="*/ 717691 w 1591877"/>
                    <a:gd name="connsiteY929" fmla="*/ 57434 h 755236"/>
                    <a:gd name="connsiteX930" fmla="*/ 717959 w 1591877"/>
                    <a:gd name="connsiteY930" fmla="*/ 59962 h 755236"/>
                    <a:gd name="connsiteX931" fmla="*/ 718226 w 1591877"/>
                    <a:gd name="connsiteY931" fmla="*/ 62625 h 755236"/>
                    <a:gd name="connsiteX932" fmla="*/ 718494 w 1591877"/>
                    <a:gd name="connsiteY932" fmla="*/ 65422 h 755236"/>
                    <a:gd name="connsiteX933" fmla="*/ 718762 w 1591877"/>
                    <a:gd name="connsiteY933" fmla="*/ 68353 h 755236"/>
                    <a:gd name="connsiteX934" fmla="*/ 719030 w 1591877"/>
                    <a:gd name="connsiteY934" fmla="*/ 71416 h 755236"/>
                    <a:gd name="connsiteX935" fmla="*/ 719297 w 1591877"/>
                    <a:gd name="connsiteY935" fmla="*/ 74610 h 755236"/>
                    <a:gd name="connsiteX936" fmla="*/ 719565 w 1591877"/>
                    <a:gd name="connsiteY936" fmla="*/ 77933 h 755236"/>
                    <a:gd name="connsiteX937" fmla="*/ 719833 w 1591877"/>
                    <a:gd name="connsiteY937" fmla="*/ 81386 h 755236"/>
                    <a:gd name="connsiteX938" fmla="*/ 720101 w 1591877"/>
                    <a:gd name="connsiteY938" fmla="*/ 84966 h 755236"/>
                    <a:gd name="connsiteX939" fmla="*/ 720368 w 1591877"/>
                    <a:gd name="connsiteY939" fmla="*/ 88672 h 755236"/>
                    <a:gd name="connsiteX940" fmla="*/ 720636 w 1591877"/>
                    <a:gd name="connsiteY940" fmla="*/ 92502 h 755236"/>
                    <a:gd name="connsiteX941" fmla="*/ 720904 w 1591877"/>
                    <a:gd name="connsiteY941" fmla="*/ 96456 h 755236"/>
                    <a:gd name="connsiteX942" fmla="*/ 721172 w 1591877"/>
                    <a:gd name="connsiteY942" fmla="*/ 100531 h 755236"/>
                    <a:gd name="connsiteX943" fmla="*/ 721439 w 1591877"/>
                    <a:gd name="connsiteY943" fmla="*/ 104727 h 755236"/>
                    <a:gd name="connsiteX944" fmla="*/ 721707 w 1591877"/>
                    <a:gd name="connsiteY944" fmla="*/ 109041 h 755236"/>
                    <a:gd name="connsiteX945" fmla="*/ 721975 w 1591877"/>
                    <a:gd name="connsiteY945" fmla="*/ 113473 h 755236"/>
                    <a:gd name="connsiteX946" fmla="*/ 722243 w 1591877"/>
                    <a:gd name="connsiteY946" fmla="*/ 118019 h 755236"/>
                    <a:gd name="connsiteX947" fmla="*/ 722510 w 1591877"/>
                    <a:gd name="connsiteY947" fmla="*/ 122679 h 755236"/>
                    <a:gd name="connsiteX948" fmla="*/ 722778 w 1591877"/>
                    <a:gd name="connsiteY948" fmla="*/ 127450 h 755236"/>
                    <a:gd name="connsiteX949" fmla="*/ 723046 w 1591877"/>
                    <a:gd name="connsiteY949" fmla="*/ 132331 h 755236"/>
                    <a:gd name="connsiteX950" fmla="*/ 723314 w 1591877"/>
                    <a:gd name="connsiteY950" fmla="*/ 137321 h 755236"/>
                    <a:gd name="connsiteX951" fmla="*/ 723582 w 1591877"/>
                    <a:gd name="connsiteY951" fmla="*/ 142416 h 755236"/>
                    <a:gd name="connsiteX952" fmla="*/ 723860 w 1591877"/>
                    <a:gd name="connsiteY952" fmla="*/ 147855 h 755236"/>
                    <a:gd name="connsiteX953" fmla="*/ 724139 w 1591877"/>
                    <a:gd name="connsiteY953" fmla="*/ 153405 h 755236"/>
                    <a:gd name="connsiteX954" fmla="*/ 724422 w 1591877"/>
                    <a:gd name="connsiteY954" fmla="*/ 159064 h 755236"/>
                    <a:gd name="connsiteX955" fmla="*/ 724700 w 1591877"/>
                    <a:gd name="connsiteY955" fmla="*/ 164831 h 755236"/>
                    <a:gd name="connsiteX956" fmla="*/ 724979 w 1591877"/>
                    <a:gd name="connsiteY956" fmla="*/ 170701 h 755236"/>
                    <a:gd name="connsiteX957" fmla="*/ 725261 w 1591877"/>
                    <a:gd name="connsiteY957" fmla="*/ 176672 h 755236"/>
                    <a:gd name="connsiteX958" fmla="*/ 725540 w 1591877"/>
                    <a:gd name="connsiteY958" fmla="*/ 182743 h 755236"/>
                    <a:gd name="connsiteX959" fmla="*/ 725823 w 1591877"/>
                    <a:gd name="connsiteY959" fmla="*/ 188908 h 755236"/>
                    <a:gd name="connsiteX960" fmla="*/ 726101 w 1591877"/>
                    <a:gd name="connsiteY960" fmla="*/ 195168 h 755236"/>
                    <a:gd name="connsiteX961" fmla="*/ 726380 w 1591877"/>
                    <a:gd name="connsiteY961" fmla="*/ 201520 h 755236"/>
                    <a:gd name="connsiteX962" fmla="*/ 726659 w 1591877"/>
                    <a:gd name="connsiteY962" fmla="*/ 207959 h 755236"/>
                    <a:gd name="connsiteX963" fmla="*/ 726941 w 1591877"/>
                    <a:gd name="connsiteY963" fmla="*/ 214483 h 755236"/>
                    <a:gd name="connsiteX964" fmla="*/ 727503 w 1591877"/>
                    <a:gd name="connsiteY964" fmla="*/ 227775 h 755236"/>
                    <a:gd name="connsiteX965" fmla="*/ 728060 w 1591877"/>
                    <a:gd name="connsiteY965" fmla="*/ 241376 h 755236"/>
                    <a:gd name="connsiteX966" fmla="*/ 728621 w 1591877"/>
                    <a:gd name="connsiteY966" fmla="*/ 255257 h 755236"/>
                    <a:gd name="connsiteX967" fmla="*/ 729182 w 1591877"/>
                    <a:gd name="connsiteY967" fmla="*/ 269395 h 755236"/>
                    <a:gd name="connsiteX968" fmla="*/ 729740 w 1591877"/>
                    <a:gd name="connsiteY968" fmla="*/ 283766 h 755236"/>
                    <a:gd name="connsiteX969" fmla="*/ 730301 w 1591877"/>
                    <a:gd name="connsiteY969" fmla="*/ 298345 h 755236"/>
                    <a:gd name="connsiteX970" fmla="*/ 730862 w 1591877"/>
                    <a:gd name="connsiteY970" fmla="*/ 313104 h 755236"/>
                    <a:gd name="connsiteX971" fmla="*/ 731420 w 1591877"/>
                    <a:gd name="connsiteY971" fmla="*/ 328019 h 755236"/>
                    <a:gd name="connsiteX972" fmla="*/ 732542 w 1591877"/>
                    <a:gd name="connsiteY972" fmla="*/ 358204 h 755236"/>
                    <a:gd name="connsiteX973" fmla="*/ 734783 w 1591877"/>
                    <a:gd name="connsiteY973" fmla="*/ 419238 h 755236"/>
                    <a:gd name="connsiteX974" fmla="*/ 735902 w 1591877"/>
                    <a:gd name="connsiteY974" fmla="*/ 449645 h 755236"/>
                    <a:gd name="connsiteX975" fmla="*/ 737021 w 1591877"/>
                    <a:gd name="connsiteY975" fmla="*/ 479687 h 755236"/>
                    <a:gd name="connsiteX976" fmla="*/ 737582 w 1591877"/>
                    <a:gd name="connsiteY976" fmla="*/ 494501 h 755236"/>
                    <a:gd name="connsiteX977" fmla="*/ 738143 w 1591877"/>
                    <a:gd name="connsiteY977" fmla="*/ 509142 h 755236"/>
                    <a:gd name="connsiteX978" fmla="*/ 738701 w 1591877"/>
                    <a:gd name="connsiteY978" fmla="*/ 523581 h 755236"/>
                    <a:gd name="connsiteX979" fmla="*/ 739262 w 1591877"/>
                    <a:gd name="connsiteY979" fmla="*/ 537794 h 755236"/>
                    <a:gd name="connsiteX980" fmla="*/ 739823 w 1591877"/>
                    <a:gd name="connsiteY980" fmla="*/ 551752 h 755236"/>
                    <a:gd name="connsiteX981" fmla="*/ 740381 w 1591877"/>
                    <a:gd name="connsiteY981" fmla="*/ 565432 h 755236"/>
                    <a:gd name="connsiteX982" fmla="*/ 740942 w 1591877"/>
                    <a:gd name="connsiteY982" fmla="*/ 578808 h 755236"/>
                    <a:gd name="connsiteX983" fmla="*/ 741221 w 1591877"/>
                    <a:gd name="connsiteY983" fmla="*/ 585374 h 755236"/>
                    <a:gd name="connsiteX984" fmla="*/ 741503 w 1591877"/>
                    <a:gd name="connsiteY984" fmla="*/ 591856 h 755236"/>
                    <a:gd name="connsiteX985" fmla="*/ 741782 w 1591877"/>
                    <a:gd name="connsiteY985" fmla="*/ 598248 h 755236"/>
                    <a:gd name="connsiteX986" fmla="*/ 742061 w 1591877"/>
                    <a:gd name="connsiteY986" fmla="*/ 604550 h 755236"/>
                    <a:gd name="connsiteX987" fmla="*/ 742343 w 1591877"/>
                    <a:gd name="connsiteY987" fmla="*/ 610757 h 755236"/>
                    <a:gd name="connsiteX988" fmla="*/ 742622 w 1591877"/>
                    <a:gd name="connsiteY988" fmla="*/ 616865 h 755236"/>
                    <a:gd name="connsiteX989" fmla="*/ 742901 w 1591877"/>
                    <a:gd name="connsiteY989" fmla="*/ 622876 h 755236"/>
                    <a:gd name="connsiteX990" fmla="*/ 743183 w 1591877"/>
                    <a:gd name="connsiteY990" fmla="*/ 628784 h 755236"/>
                    <a:gd name="connsiteX991" fmla="*/ 743462 w 1591877"/>
                    <a:gd name="connsiteY991" fmla="*/ 634583 h 755236"/>
                    <a:gd name="connsiteX992" fmla="*/ 743744 w 1591877"/>
                    <a:gd name="connsiteY992" fmla="*/ 640277 h 755236"/>
                    <a:gd name="connsiteX993" fmla="*/ 744023 w 1591877"/>
                    <a:gd name="connsiteY993" fmla="*/ 645859 h 755236"/>
                    <a:gd name="connsiteX994" fmla="*/ 744302 w 1591877"/>
                    <a:gd name="connsiteY994" fmla="*/ 651328 h 755236"/>
                    <a:gd name="connsiteX995" fmla="*/ 744584 w 1591877"/>
                    <a:gd name="connsiteY995" fmla="*/ 656681 h 755236"/>
                    <a:gd name="connsiteX996" fmla="*/ 744863 w 1591877"/>
                    <a:gd name="connsiteY996" fmla="*/ 661915 h 755236"/>
                    <a:gd name="connsiteX997" fmla="*/ 745142 w 1591877"/>
                    <a:gd name="connsiteY997" fmla="*/ 667030 h 755236"/>
                    <a:gd name="connsiteX998" fmla="*/ 745424 w 1591877"/>
                    <a:gd name="connsiteY998" fmla="*/ 672019 h 755236"/>
                    <a:gd name="connsiteX999" fmla="*/ 745703 w 1591877"/>
                    <a:gd name="connsiteY999" fmla="*/ 676883 h 755236"/>
                    <a:gd name="connsiteX1000" fmla="*/ 745982 w 1591877"/>
                    <a:gd name="connsiteY1000" fmla="*/ 681617 h 755236"/>
                    <a:gd name="connsiteX1001" fmla="*/ 746264 w 1591877"/>
                    <a:gd name="connsiteY1001" fmla="*/ 686224 h 755236"/>
                    <a:gd name="connsiteX1002" fmla="*/ 746543 w 1591877"/>
                    <a:gd name="connsiteY1002" fmla="*/ 690695 h 755236"/>
                    <a:gd name="connsiteX1003" fmla="*/ 746822 w 1591877"/>
                    <a:gd name="connsiteY1003" fmla="*/ 695033 h 755236"/>
                    <a:gd name="connsiteX1004" fmla="*/ 747104 w 1591877"/>
                    <a:gd name="connsiteY1004" fmla="*/ 699234 h 755236"/>
                    <a:gd name="connsiteX1005" fmla="*/ 747383 w 1591877"/>
                    <a:gd name="connsiteY1005" fmla="*/ 703297 h 755236"/>
                    <a:gd name="connsiteX1006" fmla="*/ 747661 w 1591877"/>
                    <a:gd name="connsiteY1006" fmla="*/ 707218 h 755236"/>
                    <a:gd name="connsiteX1007" fmla="*/ 747944 w 1591877"/>
                    <a:gd name="connsiteY1007" fmla="*/ 710999 h 755236"/>
                    <a:gd name="connsiteX1008" fmla="*/ 748223 w 1591877"/>
                    <a:gd name="connsiteY1008" fmla="*/ 714632 h 755236"/>
                    <a:gd name="connsiteX1009" fmla="*/ 748501 w 1591877"/>
                    <a:gd name="connsiteY1009" fmla="*/ 718122 h 755236"/>
                    <a:gd name="connsiteX1010" fmla="*/ 748784 w 1591877"/>
                    <a:gd name="connsiteY1010" fmla="*/ 721462 h 755236"/>
                    <a:gd name="connsiteX1011" fmla="*/ 749063 w 1591877"/>
                    <a:gd name="connsiteY1011" fmla="*/ 724652 h 755236"/>
                    <a:gd name="connsiteX1012" fmla="*/ 749341 w 1591877"/>
                    <a:gd name="connsiteY1012" fmla="*/ 727693 h 755236"/>
                    <a:gd name="connsiteX1013" fmla="*/ 749624 w 1591877"/>
                    <a:gd name="connsiteY1013" fmla="*/ 730580 h 755236"/>
                    <a:gd name="connsiteX1014" fmla="*/ 749903 w 1591877"/>
                    <a:gd name="connsiteY1014" fmla="*/ 733312 h 755236"/>
                    <a:gd name="connsiteX1015" fmla="*/ 750185 w 1591877"/>
                    <a:gd name="connsiteY1015" fmla="*/ 735891 h 755236"/>
                    <a:gd name="connsiteX1016" fmla="*/ 750464 w 1591877"/>
                    <a:gd name="connsiteY1016" fmla="*/ 738313 h 755236"/>
                    <a:gd name="connsiteX1017" fmla="*/ 750743 w 1591877"/>
                    <a:gd name="connsiteY1017" fmla="*/ 740576 h 755236"/>
                    <a:gd name="connsiteX1018" fmla="*/ 751021 w 1591877"/>
                    <a:gd name="connsiteY1018" fmla="*/ 742681 h 755236"/>
                    <a:gd name="connsiteX1019" fmla="*/ 751304 w 1591877"/>
                    <a:gd name="connsiteY1019" fmla="*/ 744625 h 755236"/>
                    <a:gd name="connsiteX1020" fmla="*/ 751582 w 1591877"/>
                    <a:gd name="connsiteY1020" fmla="*/ 746411 h 755236"/>
                    <a:gd name="connsiteX1021" fmla="*/ 751865 w 1591877"/>
                    <a:gd name="connsiteY1021" fmla="*/ 748032 h 755236"/>
                    <a:gd name="connsiteX1022" fmla="*/ 752144 w 1591877"/>
                    <a:gd name="connsiteY1022" fmla="*/ 749492 h 755236"/>
                    <a:gd name="connsiteX1023" fmla="*/ 752422 w 1591877"/>
                    <a:gd name="connsiteY1023" fmla="*/ 750786 h 755236"/>
                    <a:gd name="connsiteX1024" fmla="*/ 752705 w 1591877"/>
                    <a:gd name="connsiteY1024" fmla="*/ 751918 h 755236"/>
                    <a:gd name="connsiteX1025" fmla="*/ 752984 w 1591877"/>
                    <a:gd name="connsiteY1025" fmla="*/ 752885 h 755236"/>
                    <a:gd name="connsiteX1026" fmla="*/ 753262 w 1591877"/>
                    <a:gd name="connsiteY1026" fmla="*/ 753686 h 755236"/>
                    <a:gd name="connsiteX1027" fmla="*/ 753545 w 1591877"/>
                    <a:gd name="connsiteY1027" fmla="*/ 754322 h 755236"/>
                    <a:gd name="connsiteX1028" fmla="*/ 753684 w 1591877"/>
                    <a:gd name="connsiteY1028" fmla="*/ 754578 h 755236"/>
                    <a:gd name="connsiteX1029" fmla="*/ 753824 w 1591877"/>
                    <a:gd name="connsiteY1029" fmla="*/ 754791 h 755236"/>
                    <a:gd name="connsiteX1030" fmla="*/ 753893 w 1591877"/>
                    <a:gd name="connsiteY1030" fmla="*/ 754882 h 755236"/>
                    <a:gd name="connsiteX1031" fmla="*/ 753963 w 1591877"/>
                    <a:gd name="connsiteY1031" fmla="*/ 754963 h 755236"/>
                    <a:gd name="connsiteX1032" fmla="*/ 754033 w 1591877"/>
                    <a:gd name="connsiteY1032" fmla="*/ 755034 h 755236"/>
                    <a:gd name="connsiteX1033" fmla="*/ 754102 w 1591877"/>
                    <a:gd name="connsiteY1033" fmla="*/ 755093 h 755236"/>
                    <a:gd name="connsiteX1034" fmla="*/ 754172 w 1591877"/>
                    <a:gd name="connsiteY1034" fmla="*/ 755142 h 755236"/>
                    <a:gd name="connsiteX1035" fmla="*/ 754245 w 1591877"/>
                    <a:gd name="connsiteY1035" fmla="*/ 755181 h 755236"/>
                    <a:gd name="connsiteX1036" fmla="*/ 754315 w 1591877"/>
                    <a:gd name="connsiteY1036" fmla="*/ 755210 h 755236"/>
                    <a:gd name="connsiteX1037" fmla="*/ 754385 w 1591877"/>
                    <a:gd name="connsiteY1037" fmla="*/ 755227 h 755236"/>
                    <a:gd name="connsiteX1038" fmla="*/ 754454 w 1591877"/>
                    <a:gd name="connsiteY1038" fmla="*/ 755236 h 755236"/>
                    <a:gd name="connsiteX1039" fmla="*/ 754524 w 1591877"/>
                    <a:gd name="connsiteY1039" fmla="*/ 755234 h 755236"/>
                    <a:gd name="connsiteX1040" fmla="*/ 754594 w 1591877"/>
                    <a:gd name="connsiteY1040" fmla="*/ 755221 h 755236"/>
                    <a:gd name="connsiteX1041" fmla="*/ 754664 w 1591877"/>
                    <a:gd name="connsiteY1041" fmla="*/ 755197 h 755236"/>
                    <a:gd name="connsiteX1042" fmla="*/ 754733 w 1591877"/>
                    <a:gd name="connsiteY1042" fmla="*/ 755164 h 755236"/>
                    <a:gd name="connsiteX1043" fmla="*/ 754803 w 1591877"/>
                    <a:gd name="connsiteY1043" fmla="*/ 755119 h 755236"/>
                    <a:gd name="connsiteX1044" fmla="*/ 754873 w 1591877"/>
                    <a:gd name="connsiteY1044" fmla="*/ 755064 h 755236"/>
                    <a:gd name="connsiteX1045" fmla="*/ 754942 w 1591877"/>
                    <a:gd name="connsiteY1045" fmla="*/ 754998 h 755236"/>
                    <a:gd name="connsiteX1046" fmla="*/ 755012 w 1591877"/>
                    <a:gd name="connsiteY1046" fmla="*/ 754924 h 755236"/>
                    <a:gd name="connsiteX1047" fmla="*/ 755085 w 1591877"/>
                    <a:gd name="connsiteY1047" fmla="*/ 754835 h 755236"/>
                    <a:gd name="connsiteX1048" fmla="*/ 755155 w 1591877"/>
                    <a:gd name="connsiteY1048" fmla="*/ 754739 h 755236"/>
                    <a:gd name="connsiteX1049" fmla="*/ 755225 w 1591877"/>
                    <a:gd name="connsiteY1049" fmla="*/ 754633 h 755236"/>
                    <a:gd name="connsiteX1050" fmla="*/ 755364 w 1591877"/>
                    <a:gd name="connsiteY1050" fmla="*/ 754386 h 755236"/>
                    <a:gd name="connsiteX1051" fmla="*/ 755503 w 1591877"/>
                    <a:gd name="connsiteY1051" fmla="*/ 754100 h 755236"/>
                    <a:gd name="connsiteX1052" fmla="*/ 755782 w 1591877"/>
                    <a:gd name="connsiteY1052" fmla="*/ 753400 h 755236"/>
                    <a:gd name="connsiteX1053" fmla="*/ 756065 w 1591877"/>
                    <a:gd name="connsiteY1053" fmla="*/ 752532 h 755236"/>
                    <a:gd name="connsiteX1054" fmla="*/ 756343 w 1591877"/>
                    <a:gd name="connsiteY1054" fmla="*/ 751500 h 755236"/>
                    <a:gd name="connsiteX1055" fmla="*/ 756622 w 1591877"/>
                    <a:gd name="connsiteY1055" fmla="*/ 750302 h 755236"/>
                    <a:gd name="connsiteX1056" fmla="*/ 756905 w 1591877"/>
                    <a:gd name="connsiteY1056" fmla="*/ 748937 h 755236"/>
                    <a:gd name="connsiteX1057" fmla="*/ 757183 w 1591877"/>
                    <a:gd name="connsiteY1057" fmla="*/ 747406 h 755236"/>
                    <a:gd name="connsiteX1058" fmla="*/ 757462 w 1591877"/>
                    <a:gd name="connsiteY1058" fmla="*/ 745711 h 755236"/>
                    <a:gd name="connsiteX1059" fmla="*/ 757745 w 1591877"/>
                    <a:gd name="connsiteY1059" fmla="*/ 743853 h 755236"/>
                    <a:gd name="connsiteX1060" fmla="*/ 758023 w 1591877"/>
                    <a:gd name="connsiteY1060" fmla="*/ 741831 h 755236"/>
                    <a:gd name="connsiteX1061" fmla="*/ 758306 w 1591877"/>
                    <a:gd name="connsiteY1061" fmla="*/ 739649 h 755236"/>
                    <a:gd name="connsiteX1062" fmla="*/ 758585 w 1591877"/>
                    <a:gd name="connsiteY1062" fmla="*/ 737302 h 755236"/>
                    <a:gd name="connsiteX1063" fmla="*/ 758863 w 1591877"/>
                    <a:gd name="connsiteY1063" fmla="*/ 734796 h 755236"/>
                    <a:gd name="connsiteX1064" fmla="*/ 759146 w 1591877"/>
                    <a:gd name="connsiteY1064" fmla="*/ 732132 h 755236"/>
                    <a:gd name="connsiteX1065" fmla="*/ 759425 w 1591877"/>
                    <a:gd name="connsiteY1065" fmla="*/ 729309 h 755236"/>
                    <a:gd name="connsiteX1066" fmla="*/ 759710 w 1591877"/>
                    <a:gd name="connsiteY1066" fmla="*/ 726271 h 755236"/>
                    <a:gd name="connsiteX1067" fmla="*/ 759993 w 1591877"/>
                    <a:gd name="connsiteY1067" fmla="*/ 723072 h 755236"/>
                    <a:gd name="connsiteX1068" fmla="*/ 760279 w 1591877"/>
                    <a:gd name="connsiteY1068" fmla="*/ 719711 h 755236"/>
                    <a:gd name="connsiteX1069" fmla="*/ 760565 w 1591877"/>
                    <a:gd name="connsiteY1069" fmla="*/ 716193 h 755236"/>
                    <a:gd name="connsiteX1070" fmla="*/ 760851 w 1591877"/>
                    <a:gd name="connsiteY1070" fmla="*/ 712516 h 755236"/>
                    <a:gd name="connsiteX1071" fmla="*/ 761137 w 1591877"/>
                    <a:gd name="connsiteY1071" fmla="*/ 708685 h 755236"/>
                    <a:gd name="connsiteX1072" fmla="*/ 761420 w 1591877"/>
                    <a:gd name="connsiteY1072" fmla="*/ 704699 h 755236"/>
                    <a:gd name="connsiteX1073" fmla="*/ 761706 w 1591877"/>
                    <a:gd name="connsiteY1073" fmla="*/ 700562 h 755236"/>
                    <a:gd name="connsiteX1074" fmla="*/ 761992 w 1591877"/>
                    <a:gd name="connsiteY1074" fmla="*/ 696273 h 755236"/>
                    <a:gd name="connsiteX1075" fmla="*/ 762278 w 1591877"/>
                    <a:gd name="connsiteY1075" fmla="*/ 691836 h 755236"/>
                    <a:gd name="connsiteX1076" fmla="*/ 762561 w 1591877"/>
                    <a:gd name="connsiteY1076" fmla="*/ 687254 h 755236"/>
                    <a:gd name="connsiteX1077" fmla="*/ 762847 w 1591877"/>
                    <a:gd name="connsiteY1077" fmla="*/ 682527 h 755236"/>
                    <a:gd name="connsiteX1078" fmla="*/ 763133 w 1591877"/>
                    <a:gd name="connsiteY1078" fmla="*/ 677658 h 755236"/>
                    <a:gd name="connsiteX1079" fmla="*/ 763419 w 1591877"/>
                    <a:gd name="connsiteY1079" fmla="*/ 672649 h 755236"/>
                    <a:gd name="connsiteX1080" fmla="*/ 763701 w 1591877"/>
                    <a:gd name="connsiteY1080" fmla="*/ 667501 h 755236"/>
                    <a:gd name="connsiteX1081" fmla="*/ 763987 w 1591877"/>
                    <a:gd name="connsiteY1081" fmla="*/ 662219 h 755236"/>
                    <a:gd name="connsiteX1082" fmla="*/ 764273 w 1591877"/>
                    <a:gd name="connsiteY1082" fmla="*/ 656804 h 755236"/>
                    <a:gd name="connsiteX1083" fmla="*/ 764560 w 1591877"/>
                    <a:gd name="connsiteY1083" fmla="*/ 651258 h 755236"/>
                    <a:gd name="connsiteX1084" fmla="*/ 764846 w 1591877"/>
                    <a:gd name="connsiteY1084" fmla="*/ 645586 h 755236"/>
                    <a:gd name="connsiteX1085" fmla="*/ 765128 w 1591877"/>
                    <a:gd name="connsiteY1085" fmla="*/ 639786 h 755236"/>
                    <a:gd name="connsiteX1086" fmla="*/ 765414 w 1591877"/>
                    <a:gd name="connsiteY1086" fmla="*/ 633866 h 755236"/>
                    <a:gd name="connsiteX1087" fmla="*/ 765700 w 1591877"/>
                    <a:gd name="connsiteY1087" fmla="*/ 627824 h 755236"/>
                    <a:gd name="connsiteX1088" fmla="*/ 765986 w 1591877"/>
                    <a:gd name="connsiteY1088" fmla="*/ 621665 h 755236"/>
                    <a:gd name="connsiteX1089" fmla="*/ 766269 w 1591877"/>
                    <a:gd name="connsiteY1089" fmla="*/ 615394 h 755236"/>
                    <a:gd name="connsiteX1090" fmla="*/ 766555 w 1591877"/>
                    <a:gd name="connsiteY1090" fmla="*/ 609009 h 755236"/>
                    <a:gd name="connsiteX1091" fmla="*/ 766841 w 1591877"/>
                    <a:gd name="connsiteY1091" fmla="*/ 602518 h 755236"/>
                    <a:gd name="connsiteX1092" fmla="*/ 767127 w 1591877"/>
                    <a:gd name="connsiteY1092" fmla="*/ 595919 h 755236"/>
                    <a:gd name="connsiteX1093" fmla="*/ 767413 w 1591877"/>
                    <a:gd name="connsiteY1093" fmla="*/ 589219 h 755236"/>
                    <a:gd name="connsiteX1094" fmla="*/ 767696 w 1591877"/>
                    <a:gd name="connsiteY1094" fmla="*/ 582419 h 755236"/>
                    <a:gd name="connsiteX1095" fmla="*/ 767982 w 1591877"/>
                    <a:gd name="connsiteY1095" fmla="*/ 575523 h 755236"/>
                    <a:gd name="connsiteX1096" fmla="*/ 768268 w 1591877"/>
                    <a:gd name="connsiteY1096" fmla="*/ 568534 h 755236"/>
                    <a:gd name="connsiteX1097" fmla="*/ 768554 w 1591877"/>
                    <a:gd name="connsiteY1097" fmla="*/ 561455 h 755236"/>
                    <a:gd name="connsiteX1098" fmla="*/ 768836 w 1591877"/>
                    <a:gd name="connsiteY1098" fmla="*/ 554291 h 755236"/>
                    <a:gd name="connsiteX1099" fmla="*/ 769122 w 1591877"/>
                    <a:gd name="connsiteY1099" fmla="*/ 547042 h 755236"/>
                    <a:gd name="connsiteX1100" fmla="*/ 769695 w 1591877"/>
                    <a:gd name="connsiteY1100" fmla="*/ 532312 h 755236"/>
                    <a:gd name="connsiteX1101" fmla="*/ 770263 w 1591877"/>
                    <a:gd name="connsiteY1101" fmla="*/ 517286 h 755236"/>
                    <a:gd name="connsiteX1102" fmla="*/ 770835 w 1591877"/>
                    <a:gd name="connsiteY1102" fmla="*/ 502001 h 755236"/>
                    <a:gd name="connsiteX1103" fmla="*/ 771404 w 1591877"/>
                    <a:gd name="connsiteY1103" fmla="*/ 486478 h 755236"/>
                    <a:gd name="connsiteX1104" fmla="*/ 771976 w 1591877"/>
                    <a:gd name="connsiteY1104" fmla="*/ 470748 h 755236"/>
                    <a:gd name="connsiteX1105" fmla="*/ 772545 w 1591877"/>
                    <a:gd name="connsiteY1105" fmla="*/ 454844 h 755236"/>
                    <a:gd name="connsiteX1106" fmla="*/ 773117 w 1591877"/>
                    <a:gd name="connsiteY1106" fmla="*/ 438790 h 755236"/>
                    <a:gd name="connsiteX1107" fmla="*/ 774257 w 1591877"/>
                    <a:gd name="connsiteY1107" fmla="*/ 406366 h 755236"/>
                    <a:gd name="connsiteX1108" fmla="*/ 775398 w 1591877"/>
                    <a:gd name="connsiteY1108" fmla="*/ 373714 h 755236"/>
                    <a:gd name="connsiteX1109" fmla="*/ 776539 w 1591877"/>
                    <a:gd name="connsiteY1109" fmla="*/ 341083 h 755236"/>
                    <a:gd name="connsiteX1110" fmla="*/ 777680 w 1591877"/>
                    <a:gd name="connsiteY1110" fmla="*/ 308718 h 755236"/>
                    <a:gd name="connsiteX1111" fmla="*/ 778252 w 1591877"/>
                    <a:gd name="connsiteY1111" fmla="*/ 292710 h 755236"/>
                    <a:gd name="connsiteX1112" fmla="*/ 778820 w 1591877"/>
                    <a:gd name="connsiteY1112" fmla="*/ 276861 h 755236"/>
                    <a:gd name="connsiteX1113" fmla="*/ 779393 w 1591877"/>
                    <a:gd name="connsiteY1113" fmla="*/ 261197 h 755236"/>
                    <a:gd name="connsiteX1114" fmla="*/ 779965 w 1591877"/>
                    <a:gd name="connsiteY1114" fmla="*/ 245751 h 755236"/>
                    <a:gd name="connsiteX1115" fmla="*/ 780533 w 1591877"/>
                    <a:gd name="connsiteY1115" fmla="*/ 230552 h 755236"/>
                    <a:gd name="connsiteX1116" fmla="*/ 781106 w 1591877"/>
                    <a:gd name="connsiteY1116" fmla="*/ 215625 h 755236"/>
                    <a:gd name="connsiteX1117" fmla="*/ 781674 w 1591877"/>
                    <a:gd name="connsiteY1117" fmla="*/ 201003 h 755236"/>
                    <a:gd name="connsiteX1118" fmla="*/ 781960 w 1591877"/>
                    <a:gd name="connsiteY1118" fmla="*/ 193814 h 755236"/>
                    <a:gd name="connsiteX1119" fmla="*/ 782246 w 1591877"/>
                    <a:gd name="connsiteY1119" fmla="*/ 186711 h 755236"/>
                    <a:gd name="connsiteX1120" fmla="*/ 782532 w 1591877"/>
                    <a:gd name="connsiteY1120" fmla="*/ 179696 h 755236"/>
                    <a:gd name="connsiteX1121" fmla="*/ 782815 w 1591877"/>
                    <a:gd name="connsiteY1121" fmla="*/ 172773 h 755236"/>
                    <a:gd name="connsiteX1122" fmla="*/ 783101 w 1591877"/>
                    <a:gd name="connsiteY1122" fmla="*/ 165949 h 755236"/>
                    <a:gd name="connsiteX1123" fmla="*/ 783387 w 1591877"/>
                    <a:gd name="connsiteY1123" fmla="*/ 159223 h 755236"/>
                    <a:gd name="connsiteX1124" fmla="*/ 783673 w 1591877"/>
                    <a:gd name="connsiteY1124" fmla="*/ 152597 h 755236"/>
                    <a:gd name="connsiteX1125" fmla="*/ 783956 w 1591877"/>
                    <a:gd name="connsiteY1125" fmla="*/ 146079 h 755236"/>
                    <a:gd name="connsiteX1126" fmla="*/ 784242 w 1591877"/>
                    <a:gd name="connsiteY1126" fmla="*/ 139668 h 755236"/>
                    <a:gd name="connsiteX1127" fmla="*/ 784528 w 1591877"/>
                    <a:gd name="connsiteY1127" fmla="*/ 133369 h 755236"/>
                    <a:gd name="connsiteX1128" fmla="*/ 784814 w 1591877"/>
                    <a:gd name="connsiteY1128" fmla="*/ 127185 h 755236"/>
                    <a:gd name="connsiteX1129" fmla="*/ 785100 w 1591877"/>
                    <a:gd name="connsiteY1129" fmla="*/ 121118 h 755236"/>
                    <a:gd name="connsiteX1130" fmla="*/ 785382 w 1591877"/>
                    <a:gd name="connsiteY1130" fmla="*/ 115172 h 755236"/>
                    <a:gd name="connsiteX1131" fmla="*/ 785668 w 1591877"/>
                    <a:gd name="connsiteY1131" fmla="*/ 109348 h 755236"/>
                    <a:gd name="connsiteX1132" fmla="*/ 785955 w 1591877"/>
                    <a:gd name="connsiteY1132" fmla="*/ 103651 h 755236"/>
                    <a:gd name="connsiteX1133" fmla="*/ 786241 w 1591877"/>
                    <a:gd name="connsiteY1133" fmla="*/ 98082 h 755236"/>
                    <a:gd name="connsiteX1134" fmla="*/ 786523 w 1591877"/>
                    <a:gd name="connsiteY1134" fmla="*/ 92644 h 755236"/>
                    <a:gd name="connsiteX1135" fmla="*/ 786809 w 1591877"/>
                    <a:gd name="connsiteY1135" fmla="*/ 87340 h 755236"/>
                    <a:gd name="connsiteX1136" fmla="*/ 787095 w 1591877"/>
                    <a:gd name="connsiteY1136" fmla="*/ 82172 h 755236"/>
                    <a:gd name="connsiteX1137" fmla="*/ 787381 w 1591877"/>
                    <a:gd name="connsiteY1137" fmla="*/ 77143 h 755236"/>
                    <a:gd name="connsiteX1138" fmla="*/ 787667 w 1591877"/>
                    <a:gd name="connsiteY1138" fmla="*/ 72255 h 755236"/>
                    <a:gd name="connsiteX1139" fmla="*/ 787950 w 1591877"/>
                    <a:gd name="connsiteY1139" fmla="*/ 67511 h 755236"/>
                    <a:gd name="connsiteX1140" fmla="*/ 788236 w 1591877"/>
                    <a:gd name="connsiteY1140" fmla="*/ 62912 h 755236"/>
                    <a:gd name="connsiteX1141" fmla="*/ 788522 w 1591877"/>
                    <a:gd name="connsiteY1141" fmla="*/ 58461 h 755236"/>
                    <a:gd name="connsiteX1142" fmla="*/ 788808 w 1591877"/>
                    <a:gd name="connsiteY1142" fmla="*/ 54160 h 755236"/>
                    <a:gd name="connsiteX1143" fmla="*/ 789091 w 1591877"/>
                    <a:gd name="connsiteY1143" fmla="*/ 50011 h 755236"/>
                    <a:gd name="connsiteX1144" fmla="*/ 789377 w 1591877"/>
                    <a:gd name="connsiteY1144" fmla="*/ 46016 h 755236"/>
                    <a:gd name="connsiteX1145" fmla="*/ 789663 w 1591877"/>
                    <a:gd name="connsiteY1145" fmla="*/ 42177 h 755236"/>
                    <a:gd name="connsiteX1146" fmla="*/ 789949 w 1591877"/>
                    <a:gd name="connsiteY1146" fmla="*/ 38495 h 755236"/>
                    <a:gd name="connsiteX1147" fmla="*/ 790231 w 1591877"/>
                    <a:gd name="connsiteY1147" fmla="*/ 34973 h 755236"/>
                    <a:gd name="connsiteX1148" fmla="*/ 790517 w 1591877"/>
                    <a:gd name="connsiteY1148" fmla="*/ 31612 h 755236"/>
                    <a:gd name="connsiteX1149" fmla="*/ 790804 w 1591877"/>
                    <a:gd name="connsiteY1149" fmla="*/ 28414 h 755236"/>
                    <a:gd name="connsiteX1150" fmla="*/ 791090 w 1591877"/>
                    <a:gd name="connsiteY1150" fmla="*/ 25379 h 755236"/>
                    <a:gd name="connsiteX1151" fmla="*/ 791376 w 1591877"/>
                    <a:gd name="connsiteY1151" fmla="*/ 22511 h 755236"/>
                    <a:gd name="connsiteX1152" fmla="*/ 791658 w 1591877"/>
                    <a:gd name="connsiteY1152" fmla="*/ 19809 h 755236"/>
                    <a:gd name="connsiteX1153" fmla="*/ 791944 w 1591877"/>
                    <a:gd name="connsiteY1153" fmla="*/ 17276 h 755236"/>
                    <a:gd name="connsiteX1154" fmla="*/ 792230 w 1591877"/>
                    <a:gd name="connsiteY1154" fmla="*/ 14912 h 755236"/>
                    <a:gd name="connsiteX1155" fmla="*/ 792373 w 1591877"/>
                    <a:gd name="connsiteY1155" fmla="*/ 13794 h 755236"/>
                    <a:gd name="connsiteX1156" fmla="*/ 792516 w 1591877"/>
                    <a:gd name="connsiteY1156" fmla="*/ 12719 h 755236"/>
                    <a:gd name="connsiteX1157" fmla="*/ 792659 w 1591877"/>
                    <a:gd name="connsiteY1157" fmla="*/ 11686 h 755236"/>
                    <a:gd name="connsiteX1158" fmla="*/ 792802 w 1591877"/>
                    <a:gd name="connsiteY1158" fmla="*/ 10697 h 755236"/>
                    <a:gd name="connsiteX1159" fmla="*/ 792942 w 1591877"/>
                    <a:gd name="connsiteY1159" fmla="*/ 9751 h 755236"/>
                    <a:gd name="connsiteX1160" fmla="*/ 793085 w 1591877"/>
                    <a:gd name="connsiteY1160" fmla="*/ 8848 h 755236"/>
                    <a:gd name="connsiteX1161" fmla="*/ 793228 w 1591877"/>
                    <a:gd name="connsiteY1161" fmla="*/ 7988 h 755236"/>
                    <a:gd name="connsiteX1162" fmla="*/ 793371 w 1591877"/>
                    <a:gd name="connsiteY1162" fmla="*/ 7172 h 755236"/>
                    <a:gd name="connsiteX1163" fmla="*/ 793514 w 1591877"/>
                    <a:gd name="connsiteY1163" fmla="*/ 6399 h 755236"/>
                    <a:gd name="connsiteX1164" fmla="*/ 793657 w 1591877"/>
                    <a:gd name="connsiteY1164" fmla="*/ 5671 h 755236"/>
                    <a:gd name="connsiteX1165" fmla="*/ 793800 w 1591877"/>
                    <a:gd name="connsiteY1165" fmla="*/ 4985 h 755236"/>
                    <a:gd name="connsiteX1166" fmla="*/ 793943 w 1591877"/>
                    <a:gd name="connsiteY1166" fmla="*/ 4344 h 755236"/>
                    <a:gd name="connsiteX1167" fmla="*/ 794086 w 1591877"/>
                    <a:gd name="connsiteY1167" fmla="*/ 3747 h 755236"/>
                    <a:gd name="connsiteX1168" fmla="*/ 794226 w 1591877"/>
                    <a:gd name="connsiteY1168" fmla="*/ 3193 h 755236"/>
                    <a:gd name="connsiteX1169" fmla="*/ 794369 w 1591877"/>
                    <a:gd name="connsiteY1169" fmla="*/ 2684 h 755236"/>
                    <a:gd name="connsiteX1170" fmla="*/ 794512 w 1591877"/>
                    <a:gd name="connsiteY1170" fmla="*/ 2219 h 755236"/>
                    <a:gd name="connsiteX1171" fmla="*/ 794655 w 1591877"/>
                    <a:gd name="connsiteY1171" fmla="*/ 1797 h 755236"/>
                    <a:gd name="connsiteX1172" fmla="*/ 794798 w 1591877"/>
                    <a:gd name="connsiteY1172" fmla="*/ 1420 h 755236"/>
                    <a:gd name="connsiteX1173" fmla="*/ 794941 w 1591877"/>
                    <a:gd name="connsiteY1173" fmla="*/ 1087 h 755236"/>
                    <a:gd name="connsiteX1174" fmla="*/ 795084 w 1591877"/>
                    <a:gd name="connsiteY1174" fmla="*/ 799 h 755236"/>
                    <a:gd name="connsiteX1175" fmla="*/ 795227 w 1591877"/>
                    <a:gd name="connsiteY1175" fmla="*/ 555 h 755236"/>
                    <a:gd name="connsiteX1176" fmla="*/ 795297 w 1591877"/>
                    <a:gd name="connsiteY1176" fmla="*/ 450 h 755236"/>
                    <a:gd name="connsiteX1177" fmla="*/ 795370 w 1591877"/>
                    <a:gd name="connsiteY1177" fmla="*/ 355 h 755236"/>
                    <a:gd name="connsiteX1178" fmla="*/ 795440 w 1591877"/>
                    <a:gd name="connsiteY1178" fmla="*/ 272 h 755236"/>
                    <a:gd name="connsiteX1179" fmla="*/ 795509 w 1591877"/>
                    <a:gd name="connsiteY1179" fmla="*/ 200 h 755236"/>
                    <a:gd name="connsiteX1180" fmla="*/ 795583 w 1591877"/>
                    <a:gd name="connsiteY1180" fmla="*/ 139 h 755236"/>
                    <a:gd name="connsiteX1181" fmla="*/ 795652 w 1591877"/>
                    <a:gd name="connsiteY1181" fmla="*/ 89 h 755236"/>
                    <a:gd name="connsiteX1182" fmla="*/ 795726 w 1591877"/>
                    <a:gd name="connsiteY1182" fmla="*/ 50 h 755236"/>
                    <a:gd name="connsiteX1183" fmla="*/ 795796 w 1591877"/>
                    <a:gd name="connsiteY1183" fmla="*/ 22 h 755236"/>
                    <a:gd name="connsiteX1184" fmla="*/ 795869 w 1591877"/>
                    <a:gd name="connsiteY1184" fmla="*/ 6 h 755236"/>
                    <a:gd name="connsiteX1185" fmla="*/ 795939 w 1591877"/>
                    <a:gd name="connsiteY1185" fmla="*/ 0 h 755236"/>
                    <a:gd name="connsiteX1186" fmla="*/ 796008 w 1591877"/>
                    <a:gd name="connsiteY1186" fmla="*/ 6 h 755236"/>
                    <a:gd name="connsiteX1187" fmla="*/ 796082 w 1591877"/>
                    <a:gd name="connsiteY1187" fmla="*/ 22 h 755236"/>
                    <a:gd name="connsiteX1188" fmla="*/ 796151 w 1591877"/>
                    <a:gd name="connsiteY1188" fmla="*/ 49 h 755236"/>
                    <a:gd name="connsiteX1189" fmla="*/ 796221 w 1591877"/>
                    <a:gd name="connsiteY1189" fmla="*/ 87 h 755236"/>
                    <a:gd name="connsiteX1190" fmla="*/ 796291 w 1591877"/>
                    <a:gd name="connsiteY1190" fmla="*/ 136 h 755236"/>
                    <a:gd name="connsiteX1191" fmla="*/ 796364 w 1591877"/>
                    <a:gd name="connsiteY1191" fmla="*/ 196 h 755236"/>
                    <a:gd name="connsiteX1192" fmla="*/ 796434 w 1591877"/>
                    <a:gd name="connsiteY1192" fmla="*/ 267 h 755236"/>
                    <a:gd name="connsiteX1193" fmla="*/ 796503 w 1591877"/>
                    <a:gd name="connsiteY1193" fmla="*/ 349 h 755236"/>
                    <a:gd name="connsiteX1194" fmla="*/ 796573 w 1591877"/>
                    <a:gd name="connsiteY1194" fmla="*/ 442 h 755236"/>
                    <a:gd name="connsiteX1195" fmla="*/ 796646 w 1591877"/>
                    <a:gd name="connsiteY1195" fmla="*/ 545 h 755236"/>
                    <a:gd name="connsiteX1196" fmla="*/ 796786 w 1591877"/>
                    <a:gd name="connsiteY1196" fmla="*/ 785 h 755236"/>
                    <a:gd name="connsiteX1197" fmla="*/ 796929 w 1591877"/>
                    <a:gd name="connsiteY1197" fmla="*/ 1068 h 755236"/>
                    <a:gd name="connsiteX1198" fmla="*/ 797068 w 1591877"/>
                    <a:gd name="connsiteY1198" fmla="*/ 1395 h 755236"/>
                    <a:gd name="connsiteX1199" fmla="*/ 797211 w 1591877"/>
                    <a:gd name="connsiteY1199" fmla="*/ 1765 h 755236"/>
                    <a:gd name="connsiteX1200" fmla="*/ 797351 w 1591877"/>
                    <a:gd name="connsiteY1200" fmla="*/ 2179 h 755236"/>
                    <a:gd name="connsiteX1201" fmla="*/ 797494 w 1591877"/>
                    <a:gd name="connsiteY1201" fmla="*/ 2636 h 755236"/>
                    <a:gd name="connsiteX1202" fmla="*/ 797633 w 1591877"/>
                    <a:gd name="connsiteY1202" fmla="*/ 3137 h 755236"/>
                    <a:gd name="connsiteX1203" fmla="*/ 797776 w 1591877"/>
                    <a:gd name="connsiteY1203" fmla="*/ 3680 h 755236"/>
                    <a:gd name="connsiteX1204" fmla="*/ 797919 w 1591877"/>
                    <a:gd name="connsiteY1204" fmla="*/ 4267 h 755236"/>
                    <a:gd name="connsiteX1205" fmla="*/ 798059 w 1591877"/>
                    <a:gd name="connsiteY1205" fmla="*/ 4897 h 755236"/>
                    <a:gd name="connsiteX1206" fmla="*/ 798202 w 1591877"/>
                    <a:gd name="connsiteY1206" fmla="*/ 5570 h 755236"/>
                    <a:gd name="connsiteX1207" fmla="*/ 798341 w 1591877"/>
                    <a:gd name="connsiteY1207" fmla="*/ 6286 h 755236"/>
                    <a:gd name="connsiteX1208" fmla="*/ 798484 w 1591877"/>
                    <a:gd name="connsiteY1208" fmla="*/ 7045 h 755236"/>
                    <a:gd name="connsiteX1209" fmla="*/ 798623 w 1591877"/>
                    <a:gd name="connsiteY1209" fmla="*/ 7847 h 755236"/>
                    <a:gd name="connsiteX1210" fmla="*/ 798767 w 1591877"/>
                    <a:gd name="connsiteY1210" fmla="*/ 8691 h 755236"/>
                    <a:gd name="connsiteX1211" fmla="*/ 798906 w 1591877"/>
                    <a:gd name="connsiteY1211" fmla="*/ 9578 h 755236"/>
                    <a:gd name="connsiteX1212" fmla="*/ 799049 w 1591877"/>
                    <a:gd name="connsiteY1212" fmla="*/ 10507 h 755236"/>
                    <a:gd name="connsiteX1213" fmla="*/ 799331 w 1591877"/>
                    <a:gd name="connsiteY1213" fmla="*/ 12494 h 755236"/>
                    <a:gd name="connsiteX1214" fmla="*/ 799614 w 1591877"/>
                    <a:gd name="connsiteY1214" fmla="*/ 14649 h 755236"/>
                    <a:gd name="connsiteX1215" fmla="*/ 799896 w 1591877"/>
                    <a:gd name="connsiteY1215" fmla="*/ 16971 h 755236"/>
                    <a:gd name="connsiteX1216" fmla="*/ 800179 w 1591877"/>
                    <a:gd name="connsiteY1216" fmla="*/ 19460 h 755236"/>
                    <a:gd name="connsiteX1217" fmla="*/ 800461 w 1591877"/>
                    <a:gd name="connsiteY1217" fmla="*/ 22114 h 755236"/>
                    <a:gd name="connsiteX1218" fmla="*/ 800744 w 1591877"/>
                    <a:gd name="connsiteY1218" fmla="*/ 24933 h 755236"/>
                    <a:gd name="connsiteX1219" fmla="*/ 801030 w 1591877"/>
                    <a:gd name="connsiteY1219" fmla="*/ 27915 h 755236"/>
                    <a:gd name="connsiteX1220" fmla="*/ 801312 w 1591877"/>
                    <a:gd name="connsiteY1220" fmla="*/ 31058 h 755236"/>
                    <a:gd name="connsiteX1221" fmla="*/ 801594 w 1591877"/>
                    <a:gd name="connsiteY1221" fmla="*/ 34361 h 755236"/>
                    <a:gd name="connsiteX1222" fmla="*/ 801877 w 1591877"/>
                    <a:gd name="connsiteY1222" fmla="*/ 37822 h 755236"/>
                    <a:gd name="connsiteX1223" fmla="*/ 802159 w 1591877"/>
                    <a:gd name="connsiteY1223" fmla="*/ 41441 h 755236"/>
                    <a:gd name="connsiteX1224" fmla="*/ 802442 w 1591877"/>
                    <a:gd name="connsiteY1224" fmla="*/ 45215 h 755236"/>
                    <a:gd name="connsiteX1225" fmla="*/ 802724 w 1591877"/>
                    <a:gd name="connsiteY1225" fmla="*/ 49142 h 755236"/>
                    <a:gd name="connsiteX1226" fmla="*/ 803007 w 1591877"/>
                    <a:gd name="connsiteY1226" fmla="*/ 53220 h 755236"/>
                    <a:gd name="connsiteX1227" fmla="*/ 803289 w 1591877"/>
                    <a:gd name="connsiteY1227" fmla="*/ 57449 h 755236"/>
                    <a:gd name="connsiteX1228" fmla="*/ 803572 w 1591877"/>
                    <a:gd name="connsiteY1228" fmla="*/ 61825 h 755236"/>
                    <a:gd name="connsiteX1229" fmla="*/ 803854 w 1591877"/>
                    <a:gd name="connsiteY1229" fmla="*/ 66347 h 755236"/>
                    <a:gd name="connsiteX1230" fmla="*/ 804136 w 1591877"/>
                    <a:gd name="connsiteY1230" fmla="*/ 71013 h 755236"/>
                    <a:gd name="connsiteX1231" fmla="*/ 804419 w 1591877"/>
                    <a:gd name="connsiteY1231" fmla="*/ 75820 h 755236"/>
                    <a:gd name="connsiteX1232" fmla="*/ 804701 w 1591877"/>
                    <a:gd name="connsiteY1232" fmla="*/ 80766 h 755236"/>
                    <a:gd name="connsiteX1233" fmla="*/ 804987 w 1591877"/>
                    <a:gd name="connsiteY1233" fmla="*/ 85849 h 755236"/>
                    <a:gd name="connsiteX1234" fmla="*/ 805270 w 1591877"/>
                    <a:gd name="connsiteY1234" fmla="*/ 91067 h 755236"/>
                    <a:gd name="connsiteX1235" fmla="*/ 805552 w 1591877"/>
                    <a:gd name="connsiteY1235" fmla="*/ 96417 h 755236"/>
                    <a:gd name="connsiteX1236" fmla="*/ 805835 w 1591877"/>
                    <a:gd name="connsiteY1236" fmla="*/ 101896 h 755236"/>
                    <a:gd name="connsiteX1237" fmla="*/ 806117 w 1591877"/>
                    <a:gd name="connsiteY1237" fmla="*/ 107503 h 755236"/>
                    <a:gd name="connsiteX1238" fmla="*/ 806399 w 1591877"/>
                    <a:gd name="connsiteY1238" fmla="*/ 113234 h 755236"/>
                    <a:gd name="connsiteX1239" fmla="*/ 806682 w 1591877"/>
                    <a:gd name="connsiteY1239" fmla="*/ 119087 h 755236"/>
                    <a:gd name="connsiteX1240" fmla="*/ 806964 w 1591877"/>
                    <a:gd name="connsiteY1240" fmla="*/ 125059 h 755236"/>
                    <a:gd name="connsiteX1241" fmla="*/ 807247 w 1591877"/>
                    <a:gd name="connsiteY1241" fmla="*/ 131147 h 755236"/>
                    <a:gd name="connsiteX1242" fmla="*/ 807529 w 1591877"/>
                    <a:gd name="connsiteY1242" fmla="*/ 137349 h 755236"/>
                    <a:gd name="connsiteX1243" fmla="*/ 807812 w 1591877"/>
                    <a:gd name="connsiteY1243" fmla="*/ 143661 h 755236"/>
                    <a:gd name="connsiteX1244" fmla="*/ 808094 w 1591877"/>
                    <a:gd name="connsiteY1244" fmla="*/ 150082 h 755236"/>
                    <a:gd name="connsiteX1245" fmla="*/ 808380 w 1591877"/>
                    <a:gd name="connsiteY1245" fmla="*/ 156607 h 755236"/>
                    <a:gd name="connsiteX1246" fmla="*/ 808663 w 1591877"/>
                    <a:gd name="connsiteY1246" fmla="*/ 163232 h 755236"/>
                    <a:gd name="connsiteX1247" fmla="*/ 808945 w 1591877"/>
                    <a:gd name="connsiteY1247" fmla="*/ 169959 h 755236"/>
                    <a:gd name="connsiteX1248" fmla="*/ 809227 w 1591877"/>
                    <a:gd name="connsiteY1248" fmla="*/ 176778 h 755236"/>
                    <a:gd name="connsiteX1249" fmla="*/ 809510 w 1591877"/>
                    <a:gd name="connsiteY1249" fmla="*/ 183692 h 755236"/>
                    <a:gd name="connsiteX1250" fmla="*/ 809792 w 1591877"/>
                    <a:gd name="connsiteY1250" fmla="*/ 190694 h 755236"/>
                    <a:gd name="connsiteX1251" fmla="*/ 810075 w 1591877"/>
                    <a:gd name="connsiteY1251" fmla="*/ 197782 h 755236"/>
                    <a:gd name="connsiteX1252" fmla="*/ 810640 w 1591877"/>
                    <a:gd name="connsiteY1252" fmla="*/ 212202 h 755236"/>
                    <a:gd name="connsiteX1253" fmla="*/ 811204 w 1591877"/>
                    <a:gd name="connsiteY1253" fmla="*/ 226925 h 755236"/>
                    <a:gd name="connsiteX1254" fmla="*/ 811769 w 1591877"/>
                    <a:gd name="connsiteY1254" fmla="*/ 241927 h 755236"/>
                    <a:gd name="connsiteX1255" fmla="*/ 812338 w 1591877"/>
                    <a:gd name="connsiteY1255" fmla="*/ 257177 h 755236"/>
                    <a:gd name="connsiteX1256" fmla="*/ 812903 w 1591877"/>
                    <a:gd name="connsiteY1256" fmla="*/ 272645 h 755236"/>
                    <a:gd name="connsiteX1257" fmla="*/ 813468 w 1591877"/>
                    <a:gd name="connsiteY1257" fmla="*/ 288306 h 755236"/>
                    <a:gd name="connsiteX1258" fmla="*/ 814032 w 1591877"/>
                    <a:gd name="connsiteY1258" fmla="*/ 304129 h 755236"/>
                    <a:gd name="connsiteX1259" fmla="*/ 815162 w 1591877"/>
                    <a:gd name="connsiteY1259" fmla="*/ 336146 h 755236"/>
                    <a:gd name="connsiteX1260" fmla="*/ 816296 w 1591877"/>
                    <a:gd name="connsiteY1260" fmla="*/ 368461 h 755236"/>
                    <a:gd name="connsiteX1261" fmla="*/ 817425 w 1591877"/>
                    <a:gd name="connsiteY1261" fmla="*/ 400834 h 755236"/>
                    <a:gd name="connsiteX1262" fmla="*/ 818555 w 1591877"/>
                    <a:gd name="connsiteY1262" fmla="*/ 433026 h 755236"/>
                    <a:gd name="connsiteX1263" fmla="*/ 819688 w 1591877"/>
                    <a:gd name="connsiteY1263" fmla="*/ 464803 h 755236"/>
                    <a:gd name="connsiteX1264" fmla="*/ 820253 w 1591877"/>
                    <a:gd name="connsiteY1264" fmla="*/ 480460 h 755236"/>
                    <a:gd name="connsiteX1265" fmla="*/ 820818 w 1591877"/>
                    <a:gd name="connsiteY1265" fmla="*/ 495926 h 755236"/>
                    <a:gd name="connsiteX1266" fmla="*/ 821383 w 1591877"/>
                    <a:gd name="connsiteY1266" fmla="*/ 511174 h 755236"/>
                    <a:gd name="connsiteX1267" fmla="*/ 821948 w 1591877"/>
                    <a:gd name="connsiteY1267" fmla="*/ 526173 h 755236"/>
                    <a:gd name="connsiteX1268" fmla="*/ 822516 w 1591877"/>
                    <a:gd name="connsiteY1268" fmla="*/ 540897 h 755236"/>
                    <a:gd name="connsiteX1269" fmla="*/ 823081 w 1591877"/>
                    <a:gd name="connsiteY1269" fmla="*/ 555319 h 755236"/>
                    <a:gd name="connsiteX1270" fmla="*/ 823364 w 1591877"/>
                    <a:gd name="connsiteY1270" fmla="*/ 562407 h 755236"/>
                    <a:gd name="connsiteX1271" fmla="*/ 823646 w 1591877"/>
                    <a:gd name="connsiteY1271" fmla="*/ 569411 h 755236"/>
                    <a:gd name="connsiteX1272" fmla="*/ 823929 w 1591877"/>
                    <a:gd name="connsiteY1272" fmla="*/ 576327 h 755236"/>
                    <a:gd name="connsiteX1273" fmla="*/ 824211 w 1591877"/>
                    <a:gd name="connsiteY1273" fmla="*/ 583150 h 755236"/>
                    <a:gd name="connsiteX1274" fmla="*/ 824493 w 1591877"/>
                    <a:gd name="connsiteY1274" fmla="*/ 589879 h 755236"/>
                    <a:gd name="connsiteX1275" fmla="*/ 824776 w 1591877"/>
                    <a:gd name="connsiteY1275" fmla="*/ 596511 h 755236"/>
                    <a:gd name="connsiteX1276" fmla="*/ 825058 w 1591877"/>
                    <a:gd name="connsiteY1276" fmla="*/ 603042 h 755236"/>
                    <a:gd name="connsiteX1277" fmla="*/ 825341 w 1591877"/>
                    <a:gd name="connsiteY1277" fmla="*/ 609467 h 755236"/>
                    <a:gd name="connsiteX1278" fmla="*/ 825623 w 1591877"/>
                    <a:gd name="connsiteY1278" fmla="*/ 615788 h 755236"/>
                    <a:gd name="connsiteX1279" fmla="*/ 825909 w 1591877"/>
                    <a:gd name="connsiteY1279" fmla="*/ 621998 h 755236"/>
                    <a:gd name="connsiteX1280" fmla="*/ 826192 w 1591877"/>
                    <a:gd name="connsiteY1280" fmla="*/ 628094 h 755236"/>
                    <a:gd name="connsiteX1281" fmla="*/ 826474 w 1591877"/>
                    <a:gd name="connsiteY1281" fmla="*/ 634077 h 755236"/>
                    <a:gd name="connsiteX1282" fmla="*/ 826756 w 1591877"/>
                    <a:gd name="connsiteY1282" fmla="*/ 639943 h 755236"/>
                    <a:gd name="connsiteX1283" fmla="*/ 827039 w 1591877"/>
                    <a:gd name="connsiteY1283" fmla="*/ 645687 h 755236"/>
                    <a:gd name="connsiteX1284" fmla="*/ 827321 w 1591877"/>
                    <a:gd name="connsiteY1284" fmla="*/ 651306 h 755236"/>
                    <a:gd name="connsiteX1285" fmla="*/ 827604 w 1591877"/>
                    <a:gd name="connsiteY1285" fmla="*/ 656802 h 755236"/>
                    <a:gd name="connsiteX1286" fmla="*/ 827886 w 1591877"/>
                    <a:gd name="connsiteY1286" fmla="*/ 662170 h 755236"/>
                    <a:gd name="connsiteX1287" fmla="*/ 828169 w 1591877"/>
                    <a:gd name="connsiteY1287" fmla="*/ 667406 h 755236"/>
                    <a:gd name="connsiteX1288" fmla="*/ 828451 w 1591877"/>
                    <a:gd name="connsiteY1288" fmla="*/ 672510 h 755236"/>
                    <a:gd name="connsiteX1289" fmla="*/ 828733 w 1591877"/>
                    <a:gd name="connsiteY1289" fmla="*/ 677480 h 755236"/>
                    <a:gd name="connsiteX1290" fmla="*/ 829016 w 1591877"/>
                    <a:gd name="connsiteY1290" fmla="*/ 682311 h 755236"/>
                    <a:gd name="connsiteX1291" fmla="*/ 829298 w 1591877"/>
                    <a:gd name="connsiteY1291" fmla="*/ 687003 h 755236"/>
                    <a:gd name="connsiteX1292" fmla="*/ 829581 w 1591877"/>
                    <a:gd name="connsiteY1292" fmla="*/ 691554 h 755236"/>
                    <a:gd name="connsiteX1293" fmla="*/ 829867 w 1591877"/>
                    <a:gd name="connsiteY1293" fmla="*/ 695960 h 755236"/>
                    <a:gd name="connsiteX1294" fmla="*/ 830149 w 1591877"/>
                    <a:gd name="connsiteY1294" fmla="*/ 700221 h 755236"/>
                    <a:gd name="connsiteX1295" fmla="*/ 830432 w 1591877"/>
                    <a:gd name="connsiteY1295" fmla="*/ 704334 h 755236"/>
                    <a:gd name="connsiteX1296" fmla="*/ 830714 w 1591877"/>
                    <a:gd name="connsiteY1296" fmla="*/ 708299 h 755236"/>
                    <a:gd name="connsiteX1297" fmla="*/ 830997 w 1591877"/>
                    <a:gd name="connsiteY1297" fmla="*/ 712113 h 755236"/>
                    <a:gd name="connsiteX1298" fmla="*/ 831279 w 1591877"/>
                    <a:gd name="connsiteY1298" fmla="*/ 715772 h 755236"/>
                    <a:gd name="connsiteX1299" fmla="*/ 831561 w 1591877"/>
                    <a:gd name="connsiteY1299" fmla="*/ 719280 h 755236"/>
                    <a:gd name="connsiteX1300" fmla="*/ 831844 w 1591877"/>
                    <a:gd name="connsiteY1300" fmla="*/ 722629 h 755236"/>
                    <a:gd name="connsiteX1301" fmla="*/ 832126 w 1591877"/>
                    <a:gd name="connsiteY1301" fmla="*/ 725824 h 755236"/>
                    <a:gd name="connsiteX1302" fmla="*/ 832409 w 1591877"/>
                    <a:gd name="connsiteY1302" fmla="*/ 728856 h 755236"/>
                    <a:gd name="connsiteX1303" fmla="*/ 832691 w 1591877"/>
                    <a:gd name="connsiteY1303" fmla="*/ 731729 h 755236"/>
                    <a:gd name="connsiteX1304" fmla="*/ 832974 w 1591877"/>
                    <a:gd name="connsiteY1304" fmla="*/ 734442 h 755236"/>
                    <a:gd name="connsiteX1305" fmla="*/ 833256 w 1591877"/>
                    <a:gd name="connsiteY1305" fmla="*/ 736992 h 755236"/>
                    <a:gd name="connsiteX1306" fmla="*/ 833538 w 1591877"/>
                    <a:gd name="connsiteY1306" fmla="*/ 739378 h 755236"/>
                    <a:gd name="connsiteX1307" fmla="*/ 833821 w 1591877"/>
                    <a:gd name="connsiteY1307" fmla="*/ 741600 h 755236"/>
                    <a:gd name="connsiteX1308" fmla="*/ 834103 w 1591877"/>
                    <a:gd name="connsiteY1308" fmla="*/ 743657 h 755236"/>
                    <a:gd name="connsiteX1309" fmla="*/ 834389 w 1591877"/>
                    <a:gd name="connsiteY1309" fmla="*/ 745548 h 755236"/>
                    <a:gd name="connsiteX1310" fmla="*/ 834672 w 1591877"/>
                    <a:gd name="connsiteY1310" fmla="*/ 747272 h 755236"/>
                    <a:gd name="connsiteX1311" fmla="*/ 834954 w 1591877"/>
                    <a:gd name="connsiteY1311" fmla="*/ 748829 h 755236"/>
                    <a:gd name="connsiteX1312" fmla="*/ 835237 w 1591877"/>
                    <a:gd name="connsiteY1312" fmla="*/ 750218 h 755236"/>
                    <a:gd name="connsiteX1313" fmla="*/ 835519 w 1591877"/>
                    <a:gd name="connsiteY1313" fmla="*/ 751438 h 755236"/>
                    <a:gd name="connsiteX1314" fmla="*/ 835802 w 1591877"/>
                    <a:gd name="connsiteY1314" fmla="*/ 752488 h 755236"/>
                    <a:gd name="connsiteX1315" fmla="*/ 835941 w 1591877"/>
                    <a:gd name="connsiteY1315" fmla="*/ 752951 h 755236"/>
                    <a:gd name="connsiteX1316" fmla="*/ 836084 w 1591877"/>
                    <a:gd name="connsiteY1316" fmla="*/ 753371 h 755236"/>
                    <a:gd name="connsiteX1317" fmla="*/ 836223 w 1591877"/>
                    <a:gd name="connsiteY1317" fmla="*/ 753748 h 755236"/>
                    <a:gd name="connsiteX1318" fmla="*/ 836366 w 1591877"/>
                    <a:gd name="connsiteY1318" fmla="*/ 754082 h 755236"/>
                    <a:gd name="connsiteX1319" fmla="*/ 836506 w 1591877"/>
                    <a:gd name="connsiteY1319" fmla="*/ 754375 h 755236"/>
                    <a:gd name="connsiteX1320" fmla="*/ 836649 w 1591877"/>
                    <a:gd name="connsiteY1320" fmla="*/ 754624 h 755236"/>
                    <a:gd name="connsiteX1321" fmla="*/ 836788 w 1591877"/>
                    <a:gd name="connsiteY1321" fmla="*/ 754831 h 755236"/>
                    <a:gd name="connsiteX1322" fmla="*/ 836862 w 1591877"/>
                    <a:gd name="connsiteY1322" fmla="*/ 754919 h 755236"/>
                    <a:gd name="connsiteX1323" fmla="*/ 836931 w 1591877"/>
                    <a:gd name="connsiteY1323" fmla="*/ 754996 h 755236"/>
                    <a:gd name="connsiteX1324" fmla="*/ 837001 w 1591877"/>
                    <a:gd name="connsiteY1324" fmla="*/ 755062 h 755236"/>
                    <a:gd name="connsiteX1325" fmla="*/ 837071 w 1591877"/>
                    <a:gd name="connsiteY1325" fmla="*/ 755117 h 755236"/>
                    <a:gd name="connsiteX1326" fmla="*/ 837144 w 1591877"/>
                    <a:gd name="connsiteY1326" fmla="*/ 755161 h 755236"/>
                    <a:gd name="connsiteX1327" fmla="*/ 837214 w 1591877"/>
                    <a:gd name="connsiteY1327" fmla="*/ 755197 h 755236"/>
                    <a:gd name="connsiteX1328" fmla="*/ 837283 w 1591877"/>
                    <a:gd name="connsiteY1328" fmla="*/ 755221 h 755236"/>
                    <a:gd name="connsiteX1329" fmla="*/ 837353 w 1591877"/>
                    <a:gd name="connsiteY1329" fmla="*/ 755234 h 755236"/>
                    <a:gd name="connsiteX1330" fmla="*/ 837426 w 1591877"/>
                    <a:gd name="connsiteY1330" fmla="*/ 755236 h 755236"/>
                    <a:gd name="connsiteX1331" fmla="*/ 837496 w 1591877"/>
                    <a:gd name="connsiteY1331" fmla="*/ 755227 h 755236"/>
                    <a:gd name="connsiteX1332" fmla="*/ 837566 w 1591877"/>
                    <a:gd name="connsiteY1332" fmla="*/ 755210 h 755236"/>
                    <a:gd name="connsiteX1333" fmla="*/ 837636 w 1591877"/>
                    <a:gd name="connsiteY1333" fmla="*/ 755179 h 755236"/>
                    <a:gd name="connsiteX1334" fmla="*/ 837709 w 1591877"/>
                    <a:gd name="connsiteY1334" fmla="*/ 755139 h 755236"/>
                    <a:gd name="connsiteX1335" fmla="*/ 837779 w 1591877"/>
                    <a:gd name="connsiteY1335" fmla="*/ 755089 h 755236"/>
                    <a:gd name="connsiteX1336" fmla="*/ 837848 w 1591877"/>
                    <a:gd name="connsiteY1336" fmla="*/ 755027 h 755236"/>
                    <a:gd name="connsiteX1337" fmla="*/ 837918 w 1591877"/>
                    <a:gd name="connsiteY1337" fmla="*/ 754957 h 755236"/>
                    <a:gd name="connsiteX1338" fmla="*/ 837991 w 1591877"/>
                    <a:gd name="connsiteY1338" fmla="*/ 754873 h 755236"/>
                    <a:gd name="connsiteX1339" fmla="*/ 838061 w 1591877"/>
                    <a:gd name="connsiteY1339" fmla="*/ 754780 h 755236"/>
                    <a:gd name="connsiteX1340" fmla="*/ 838204 w 1591877"/>
                    <a:gd name="connsiteY1340" fmla="*/ 754562 h 755236"/>
                    <a:gd name="connsiteX1341" fmla="*/ 838343 w 1591877"/>
                    <a:gd name="connsiteY1341" fmla="*/ 754303 h 755236"/>
                    <a:gd name="connsiteX1342" fmla="*/ 838626 w 1591877"/>
                    <a:gd name="connsiteY1342" fmla="*/ 753653 h 755236"/>
                    <a:gd name="connsiteX1343" fmla="*/ 838908 w 1591877"/>
                    <a:gd name="connsiteY1343" fmla="*/ 752838 h 755236"/>
                    <a:gd name="connsiteX1344" fmla="*/ 839191 w 1591877"/>
                    <a:gd name="connsiteY1344" fmla="*/ 751852 h 755236"/>
                    <a:gd name="connsiteX1345" fmla="*/ 839473 w 1591877"/>
                    <a:gd name="connsiteY1345" fmla="*/ 750700 h 755236"/>
                    <a:gd name="connsiteX1346" fmla="*/ 839756 w 1591877"/>
                    <a:gd name="connsiteY1346" fmla="*/ 749379 h 755236"/>
                    <a:gd name="connsiteX1347" fmla="*/ 840038 w 1591877"/>
                    <a:gd name="connsiteY1347" fmla="*/ 747893 h 755236"/>
                    <a:gd name="connsiteX1348" fmla="*/ 840320 w 1591877"/>
                    <a:gd name="connsiteY1348" fmla="*/ 746239 h 755236"/>
                    <a:gd name="connsiteX1349" fmla="*/ 840603 w 1591877"/>
                    <a:gd name="connsiteY1349" fmla="*/ 744423 h 755236"/>
                    <a:gd name="connsiteX1350" fmla="*/ 840885 w 1591877"/>
                    <a:gd name="connsiteY1350" fmla="*/ 742443 h 755236"/>
                    <a:gd name="connsiteX1351" fmla="*/ 841171 w 1591877"/>
                    <a:gd name="connsiteY1351" fmla="*/ 740299 h 755236"/>
                    <a:gd name="connsiteX1352" fmla="*/ 841454 w 1591877"/>
                    <a:gd name="connsiteY1352" fmla="*/ 737994 h 755236"/>
                    <a:gd name="connsiteX1353" fmla="*/ 841736 w 1591877"/>
                    <a:gd name="connsiteY1353" fmla="*/ 735527 h 755236"/>
                    <a:gd name="connsiteX1354" fmla="*/ 842019 w 1591877"/>
                    <a:gd name="connsiteY1354" fmla="*/ 732903 h 755236"/>
                    <a:gd name="connsiteX1355" fmla="*/ 842301 w 1591877"/>
                    <a:gd name="connsiteY1355" fmla="*/ 730120 h 755236"/>
                    <a:gd name="connsiteX1356" fmla="*/ 842584 w 1591877"/>
                    <a:gd name="connsiteY1356" fmla="*/ 727180 h 755236"/>
                    <a:gd name="connsiteX1357" fmla="*/ 842866 w 1591877"/>
                    <a:gd name="connsiteY1357" fmla="*/ 724087 h 755236"/>
                    <a:gd name="connsiteX1358" fmla="*/ 843148 w 1591877"/>
                    <a:gd name="connsiteY1358" fmla="*/ 720837 h 755236"/>
                    <a:gd name="connsiteX1359" fmla="*/ 843431 w 1591877"/>
                    <a:gd name="connsiteY1359" fmla="*/ 717437 h 755236"/>
                    <a:gd name="connsiteX1360" fmla="*/ 843713 w 1591877"/>
                    <a:gd name="connsiteY1360" fmla="*/ 713888 h 755236"/>
                    <a:gd name="connsiteX1361" fmla="*/ 843996 w 1591877"/>
                    <a:gd name="connsiteY1361" fmla="*/ 710188 h 755236"/>
                    <a:gd name="connsiteX1362" fmla="*/ 844278 w 1591877"/>
                    <a:gd name="connsiteY1362" fmla="*/ 706342 h 755236"/>
                    <a:gd name="connsiteX1363" fmla="*/ 844561 w 1591877"/>
                    <a:gd name="connsiteY1363" fmla="*/ 702352 h 755236"/>
                    <a:gd name="connsiteX1364" fmla="*/ 844843 w 1591877"/>
                    <a:gd name="connsiteY1364" fmla="*/ 698219 h 755236"/>
                    <a:gd name="connsiteX1365" fmla="*/ 845125 w 1591877"/>
                    <a:gd name="connsiteY1365" fmla="*/ 693945 h 755236"/>
                    <a:gd name="connsiteX1366" fmla="*/ 845408 w 1591877"/>
                    <a:gd name="connsiteY1366" fmla="*/ 689533 h 755236"/>
                    <a:gd name="connsiteX1367" fmla="*/ 845690 w 1591877"/>
                    <a:gd name="connsiteY1367" fmla="*/ 684984 h 755236"/>
                    <a:gd name="connsiteX1368" fmla="*/ 845973 w 1591877"/>
                    <a:gd name="connsiteY1368" fmla="*/ 680298 h 755236"/>
                    <a:gd name="connsiteX1369" fmla="*/ 846255 w 1591877"/>
                    <a:gd name="connsiteY1369" fmla="*/ 675483 h 755236"/>
                    <a:gd name="connsiteX1370" fmla="*/ 846538 w 1591877"/>
                    <a:gd name="connsiteY1370" fmla="*/ 670537 h 755236"/>
                    <a:gd name="connsiteX1371" fmla="*/ 846820 w 1591877"/>
                    <a:gd name="connsiteY1371" fmla="*/ 665464 h 755236"/>
                    <a:gd name="connsiteX1372" fmla="*/ 847102 w 1591877"/>
                    <a:gd name="connsiteY1372" fmla="*/ 660266 h 755236"/>
                    <a:gd name="connsiteX1373" fmla="*/ 847385 w 1591877"/>
                    <a:gd name="connsiteY1373" fmla="*/ 654946 h 755236"/>
                    <a:gd name="connsiteX1374" fmla="*/ 847667 w 1591877"/>
                    <a:gd name="connsiteY1374" fmla="*/ 649505 h 755236"/>
                    <a:gd name="connsiteX1375" fmla="*/ 847950 w 1591877"/>
                    <a:gd name="connsiteY1375" fmla="*/ 643948 h 755236"/>
                    <a:gd name="connsiteX1376" fmla="*/ 848236 w 1591877"/>
                    <a:gd name="connsiteY1376" fmla="*/ 638274 h 755236"/>
                    <a:gd name="connsiteX1377" fmla="*/ 848518 w 1591877"/>
                    <a:gd name="connsiteY1377" fmla="*/ 632489 h 755236"/>
                    <a:gd name="connsiteX1378" fmla="*/ 848801 w 1591877"/>
                    <a:gd name="connsiteY1378" fmla="*/ 626597 h 755236"/>
                    <a:gd name="connsiteX1379" fmla="*/ 849083 w 1591877"/>
                    <a:gd name="connsiteY1379" fmla="*/ 620595 h 755236"/>
                    <a:gd name="connsiteX1380" fmla="*/ 849366 w 1591877"/>
                    <a:gd name="connsiteY1380" fmla="*/ 614491 h 755236"/>
                    <a:gd name="connsiteX1381" fmla="*/ 849648 w 1591877"/>
                    <a:gd name="connsiteY1381" fmla="*/ 608289 h 755236"/>
                    <a:gd name="connsiteX1382" fmla="*/ 849930 w 1591877"/>
                    <a:gd name="connsiteY1382" fmla="*/ 601985 h 755236"/>
                    <a:gd name="connsiteX1383" fmla="*/ 850213 w 1591877"/>
                    <a:gd name="connsiteY1383" fmla="*/ 595589 h 755236"/>
                    <a:gd name="connsiteX1384" fmla="*/ 850495 w 1591877"/>
                    <a:gd name="connsiteY1384" fmla="*/ 589100 h 755236"/>
                    <a:gd name="connsiteX1385" fmla="*/ 850778 w 1591877"/>
                    <a:gd name="connsiteY1385" fmla="*/ 582523 h 755236"/>
                    <a:gd name="connsiteX1386" fmla="*/ 851060 w 1591877"/>
                    <a:gd name="connsiteY1386" fmla="*/ 575860 h 755236"/>
                    <a:gd name="connsiteX1387" fmla="*/ 851343 w 1591877"/>
                    <a:gd name="connsiteY1387" fmla="*/ 569116 h 755236"/>
                    <a:gd name="connsiteX1388" fmla="*/ 851907 w 1591877"/>
                    <a:gd name="connsiteY1388" fmla="*/ 555389 h 755236"/>
                    <a:gd name="connsiteX1389" fmla="*/ 852472 w 1591877"/>
                    <a:gd name="connsiteY1389" fmla="*/ 541374 h 755236"/>
                    <a:gd name="connsiteX1390" fmla="*/ 853037 w 1591877"/>
                    <a:gd name="connsiteY1390" fmla="*/ 527093 h 755236"/>
                    <a:gd name="connsiteX1391" fmla="*/ 853602 w 1591877"/>
                    <a:gd name="connsiteY1391" fmla="*/ 512576 h 755236"/>
                    <a:gd name="connsiteX1392" fmla="*/ 854167 w 1591877"/>
                    <a:gd name="connsiteY1392" fmla="*/ 497846 h 755236"/>
                    <a:gd name="connsiteX1393" fmla="*/ 854732 w 1591877"/>
                    <a:gd name="connsiteY1393" fmla="*/ 482935 h 755236"/>
                    <a:gd name="connsiteX1394" fmla="*/ 855861 w 1591877"/>
                    <a:gd name="connsiteY1394" fmla="*/ 452673 h 755236"/>
                    <a:gd name="connsiteX1395" fmla="*/ 856995 w 1591877"/>
                    <a:gd name="connsiteY1395" fmla="*/ 422014 h 755236"/>
                    <a:gd name="connsiteX1396" fmla="*/ 859254 w 1591877"/>
                    <a:gd name="connsiteY1396" fmla="*/ 360415 h 755236"/>
                    <a:gd name="connsiteX1397" fmla="*/ 860384 w 1591877"/>
                    <a:gd name="connsiteY1397" fmla="*/ 329928 h 755236"/>
                    <a:gd name="connsiteX1398" fmla="*/ 860949 w 1591877"/>
                    <a:gd name="connsiteY1398" fmla="*/ 314861 h 755236"/>
                    <a:gd name="connsiteX1399" fmla="*/ 861514 w 1591877"/>
                    <a:gd name="connsiteY1399" fmla="*/ 299948 h 755236"/>
                    <a:gd name="connsiteX1400" fmla="*/ 862079 w 1591877"/>
                    <a:gd name="connsiteY1400" fmla="*/ 285217 h 755236"/>
                    <a:gd name="connsiteX1401" fmla="*/ 862643 w 1591877"/>
                    <a:gd name="connsiteY1401" fmla="*/ 270694 h 755236"/>
                    <a:gd name="connsiteX1402" fmla="*/ 863212 w 1591877"/>
                    <a:gd name="connsiteY1402" fmla="*/ 256406 h 755236"/>
                    <a:gd name="connsiteX1403" fmla="*/ 863777 w 1591877"/>
                    <a:gd name="connsiteY1403" fmla="*/ 242376 h 755236"/>
                    <a:gd name="connsiteX1404" fmla="*/ 864342 w 1591877"/>
                    <a:gd name="connsiteY1404" fmla="*/ 228634 h 755236"/>
                    <a:gd name="connsiteX1405" fmla="*/ 864907 w 1591877"/>
                    <a:gd name="connsiteY1405" fmla="*/ 215200 h 755236"/>
                    <a:gd name="connsiteX1406" fmla="*/ 865189 w 1591877"/>
                    <a:gd name="connsiteY1406" fmla="*/ 208608 h 755236"/>
                    <a:gd name="connsiteX1407" fmla="*/ 865471 w 1591877"/>
                    <a:gd name="connsiteY1407" fmla="*/ 202102 h 755236"/>
                    <a:gd name="connsiteX1408" fmla="*/ 865754 w 1591877"/>
                    <a:gd name="connsiteY1408" fmla="*/ 195685 h 755236"/>
                    <a:gd name="connsiteX1409" fmla="*/ 866036 w 1591877"/>
                    <a:gd name="connsiteY1409" fmla="*/ 189362 h 755236"/>
                    <a:gd name="connsiteX1410" fmla="*/ 866319 w 1591877"/>
                    <a:gd name="connsiteY1410" fmla="*/ 183133 h 755236"/>
                    <a:gd name="connsiteX1411" fmla="*/ 866601 w 1591877"/>
                    <a:gd name="connsiteY1411" fmla="*/ 177001 h 755236"/>
                    <a:gd name="connsiteX1412" fmla="*/ 866884 w 1591877"/>
                    <a:gd name="connsiteY1412" fmla="*/ 170970 h 755236"/>
                    <a:gd name="connsiteX1413" fmla="*/ 867166 w 1591877"/>
                    <a:gd name="connsiteY1413" fmla="*/ 165042 h 755236"/>
                    <a:gd name="connsiteX1414" fmla="*/ 867448 w 1591877"/>
                    <a:gd name="connsiteY1414" fmla="*/ 159221 h 755236"/>
                    <a:gd name="connsiteX1415" fmla="*/ 867731 w 1591877"/>
                    <a:gd name="connsiteY1415" fmla="*/ 153507 h 755236"/>
                    <a:gd name="connsiteX1416" fmla="*/ 868013 w 1591877"/>
                    <a:gd name="connsiteY1416" fmla="*/ 147905 h 755236"/>
                    <a:gd name="connsiteX1417" fmla="*/ 868296 w 1591877"/>
                    <a:gd name="connsiteY1417" fmla="*/ 142416 h 755236"/>
                    <a:gd name="connsiteX1418" fmla="*/ 868589 w 1591877"/>
                    <a:gd name="connsiteY1418" fmla="*/ 136830 h 755236"/>
                    <a:gd name="connsiteX1419" fmla="*/ 868886 w 1591877"/>
                    <a:gd name="connsiteY1419" fmla="*/ 131372 h 755236"/>
                    <a:gd name="connsiteX1420" fmla="*/ 869180 w 1591877"/>
                    <a:gd name="connsiteY1420" fmla="*/ 126044 h 755236"/>
                    <a:gd name="connsiteX1421" fmla="*/ 869473 w 1591877"/>
                    <a:gd name="connsiteY1421" fmla="*/ 120849 h 755236"/>
                    <a:gd name="connsiteX1422" fmla="*/ 869766 w 1591877"/>
                    <a:gd name="connsiteY1422" fmla="*/ 115790 h 755236"/>
                    <a:gd name="connsiteX1423" fmla="*/ 870060 w 1591877"/>
                    <a:gd name="connsiteY1423" fmla="*/ 110868 h 755236"/>
                    <a:gd name="connsiteX1424" fmla="*/ 870353 w 1591877"/>
                    <a:gd name="connsiteY1424" fmla="*/ 106086 h 755236"/>
                    <a:gd name="connsiteX1425" fmla="*/ 870647 w 1591877"/>
                    <a:gd name="connsiteY1425" fmla="*/ 101446 h 755236"/>
                    <a:gd name="connsiteX1426" fmla="*/ 870940 w 1591877"/>
                    <a:gd name="connsiteY1426" fmla="*/ 96951 h 755236"/>
                    <a:gd name="connsiteX1427" fmla="*/ 871237 w 1591877"/>
                    <a:gd name="connsiteY1427" fmla="*/ 92602 h 755236"/>
                    <a:gd name="connsiteX1428" fmla="*/ 871531 w 1591877"/>
                    <a:gd name="connsiteY1428" fmla="*/ 88402 h 755236"/>
                    <a:gd name="connsiteX1429" fmla="*/ 871824 w 1591877"/>
                    <a:gd name="connsiteY1429" fmla="*/ 84351 h 755236"/>
                    <a:gd name="connsiteX1430" fmla="*/ 872118 w 1591877"/>
                    <a:gd name="connsiteY1430" fmla="*/ 80453 h 755236"/>
                    <a:gd name="connsiteX1431" fmla="*/ 872411 w 1591877"/>
                    <a:gd name="connsiteY1431" fmla="*/ 76708 h 755236"/>
                    <a:gd name="connsiteX1432" fmla="*/ 872704 w 1591877"/>
                    <a:gd name="connsiteY1432" fmla="*/ 73119 h 755236"/>
                    <a:gd name="connsiteX1433" fmla="*/ 872998 w 1591877"/>
                    <a:gd name="connsiteY1433" fmla="*/ 69688 h 755236"/>
                    <a:gd name="connsiteX1434" fmla="*/ 873291 w 1591877"/>
                    <a:gd name="connsiteY1434" fmla="*/ 66415 h 755236"/>
                    <a:gd name="connsiteX1435" fmla="*/ 873585 w 1591877"/>
                    <a:gd name="connsiteY1435" fmla="*/ 63301 h 755236"/>
                    <a:gd name="connsiteX1436" fmla="*/ 873882 w 1591877"/>
                    <a:gd name="connsiteY1436" fmla="*/ 60350 h 755236"/>
                    <a:gd name="connsiteX1437" fmla="*/ 874175 w 1591877"/>
                    <a:gd name="connsiteY1437" fmla="*/ 57560 h 755236"/>
                    <a:gd name="connsiteX1438" fmla="*/ 874469 w 1591877"/>
                    <a:gd name="connsiteY1438" fmla="*/ 54935 h 755236"/>
                    <a:gd name="connsiteX1439" fmla="*/ 874762 w 1591877"/>
                    <a:gd name="connsiteY1439" fmla="*/ 52474 h 755236"/>
                    <a:gd name="connsiteX1440" fmla="*/ 875056 w 1591877"/>
                    <a:gd name="connsiteY1440" fmla="*/ 50180 h 755236"/>
                    <a:gd name="connsiteX1441" fmla="*/ 875349 w 1591877"/>
                    <a:gd name="connsiteY1441" fmla="*/ 48052 h 755236"/>
                    <a:gd name="connsiteX1442" fmla="*/ 875643 w 1591877"/>
                    <a:gd name="connsiteY1442" fmla="*/ 46092 h 755236"/>
                    <a:gd name="connsiteX1443" fmla="*/ 875936 w 1591877"/>
                    <a:gd name="connsiteY1443" fmla="*/ 44301 h 755236"/>
                    <a:gd name="connsiteX1444" fmla="*/ 876233 w 1591877"/>
                    <a:gd name="connsiteY1444" fmla="*/ 42678 h 755236"/>
                    <a:gd name="connsiteX1445" fmla="*/ 876526 w 1591877"/>
                    <a:gd name="connsiteY1445" fmla="*/ 41226 h 755236"/>
                    <a:gd name="connsiteX1446" fmla="*/ 876820 w 1591877"/>
                    <a:gd name="connsiteY1446" fmla="*/ 39943 h 755236"/>
                    <a:gd name="connsiteX1447" fmla="*/ 877113 w 1591877"/>
                    <a:gd name="connsiteY1447" fmla="*/ 38831 h 755236"/>
                    <a:gd name="connsiteX1448" fmla="*/ 877407 w 1591877"/>
                    <a:gd name="connsiteY1448" fmla="*/ 37890 h 755236"/>
                    <a:gd name="connsiteX1449" fmla="*/ 877700 w 1591877"/>
                    <a:gd name="connsiteY1449" fmla="*/ 37121 h 755236"/>
                    <a:gd name="connsiteX1450" fmla="*/ 877847 w 1591877"/>
                    <a:gd name="connsiteY1450" fmla="*/ 36800 h 755236"/>
                    <a:gd name="connsiteX1451" fmla="*/ 877994 w 1591877"/>
                    <a:gd name="connsiteY1451" fmla="*/ 36522 h 755236"/>
                    <a:gd name="connsiteX1452" fmla="*/ 878140 w 1591877"/>
                    <a:gd name="connsiteY1452" fmla="*/ 36287 h 755236"/>
                    <a:gd name="connsiteX1453" fmla="*/ 878214 w 1591877"/>
                    <a:gd name="connsiteY1453" fmla="*/ 36186 h 755236"/>
                    <a:gd name="connsiteX1454" fmla="*/ 878287 w 1591877"/>
                    <a:gd name="connsiteY1454" fmla="*/ 36095 h 755236"/>
                    <a:gd name="connsiteX1455" fmla="*/ 878360 w 1591877"/>
                    <a:gd name="connsiteY1455" fmla="*/ 36015 h 755236"/>
                    <a:gd name="connsiteX1456" fmla="*/ 878434 w 1591877"/>
                    <a:gd name="connsiteY1456" fmla="*/ 35946 h 755236"/>
                    <a:gd name="connsiteX1457" fmla="*/ 878511 w 1591877"/>
                    <a:gd name="connsiteY1457" fmla="*/ 35887 h 755236"/>
                    <a:gd name="connsiteX1458" fmla="*/ 878584 w 1591877"/>
                    <a:gd name="connsiteY1458" fmla="*/ 35839 h 755236"/>
                    <a:gd name="connsiteX1459" fmla="*/ 878658 w 1591877"/>
                    <a:gd name="connsiteY1459" fmla="*/ 35802 h 755236"/>
                    <a:gd name="connsiteX1460" fmla="*/ 878731 w 1591877"/>
                    <a:gd name="connsiteY1460" fmla="*/ 35776 h 755236"/>
                    <a:gd name="connsiteX1461" fmla="*/ 878804 w 1591877"/>
                    <a:gd name="connsiteY1461" fmla="*/ 35760 h 755236"/>
                    <a:gd name="connsiteX1462" fmla="*/ 878878 w 1591877"/>
                    <a:gd name="connsiteY1462" fmla="*/ 35755 h 755236"/>
                    <a:gd name="connsiteX1463" fmla="*/ 878951 w 1591877"/>
                    <a:gd name="connsiteY1463" fmla="*/ 35761 h 755236"/>
                    <a:gd name="connsiteX1464" fmla="*/ 879024 w 1591877"/>
                    <a:gd name="connsiteY1464" fmla="*/ 35777 h 755236"/>
                    <a:gd name="connsiteX1465" fmla="*/ 879098 w 1591877"/>
                    <a:gd name="connsiteY1465" fmla="*/ 35804 h 755236"/>
                    <a:gd name="connsiteX1466" fmla="*/ 879171 w 1591877"/>
                    <a:gd name="connsiteY1466" fmla="*/ 35842 h 755236"/>
                    <a:gd name="connsiteX1467" fmla="*/ 879244 w 1591877"/>
                    <a:gd name="connsiteY1467" fmla="*/ 35890 h 755236"/>
                    <a:gd name="connsiteX1468" fmla="*/ 879318 w 1591877"/>
                    <a:gd name="connsiteY1468" fmla="*/ 35949 h 755236"/>
                    <a:gd name="connsiteX1469" fmla="*/ 879391 w 1591877"/>
                    <a:gd name="connsiteY1469" fmla="*/ 36019 h 755236"/>
                    <a:gd name="connsiteX1470" fmla="*/ 879464 w 1591877"/>
                    <a:gd name="connsiteY1470" fmla="*/ 36099 h 755236"/>
                    <a:gd name="connsiteX1471" fmla="*/ 879538 w 1591877"/>
                    <a:gd name="connsiteY1471" fmla="*/ 36190 h 755236"/>
                    <a:gd name="connsiteX1472" fmla="*/ 879611 w 1591877"/>
                    <a:gd name="connsiteY1472" fmla="*/ 36291 h 755236"/>
                    <a:gd name="connsiteX1473" fmla="*/ 879758 w 1591877"/>
                    <a:gd name="connsiteY1473" fmla="*/ 36527 h 755236"/>
                    <a:gd name="connsiteX1474" fmla="*/ 879905 w 1591877"/>
                    <a:gd name="connsiteY1474" fmla="*/ 36804 h 755236"/>
                    <a:gd name="connsiteX1475" fmla="*/ 880051 w 1591877"/>
                    <a:gd name="connsiteY1475" fmla="*/ 37124 h 755236"/>
                    <a:gd name="connsiteX1476" fmla="*/ 880345 w 1591877"/>
                    <a:gd name="connsiteY1476" fmla="*/ 37892 h 755236"/>
                    <a:gd name="connsiteX1477" fmla="*/ 880638 w 1591877"/>
                    <a:gd name="connsiteY1477" fmla="*/ 38828 h 755236"/>
                    <a:gd name="connsiteX1478" fmla="*/ 880932 w 1591877"/>
                    <a:gd name="connsiteY1478" fmla="*/ 39932 h 755236"/>
                    <a:gd name="connsiteX1479" fmla="*/ 881229 w 1591877"/>
                    <a:gd name="connsiteY1479" fmla="*/ 41203 h 755236"/>
                    <a:gd name="connsiteX1480" fmla="*/ 881522 w 1591877"/>
                    <a:gd name="connsiteY1480" fmla="*/ 42641 h 755236"/>
                    <a:gd name="connsiteX1481" fmla="*/ 881816 w 1591877"/>
                    <a:gd name="connsiteY1481" fmla="*/ 44245 h 755236"/>
                    <a:gd name="connsiteX1482" fmla="*/ 882109 w 1591877"/>
                    <a:gd name="connsiteY1482" fmla="*/ 46013 h 755236"/>
                    <a:gd name="connsiteX1483" fmla="*/ 882402 w 1591877"/>
                    <a:gd name="connsiteY1483" fmla="*/ 47944 h 755236"/>
                    <a:gd name="connsiteX1484" fmla="*/ 882696 w 1591877"/>
                    <a:gd name="connsiteY1484" fmla="*/ 50037 h 755236"/>
                    <a:gd name="connsiteX1485" fmla="*/ 882989 w 1591877"/>
                    <a:gd name="connsiteY1485" fmla="*/ 52292 h 755236"/>
                    <a:gd name="connsiteX1486" fmla="*/ 883286 w 1591877"/>
                    <a:gd name="connsiteY1486" fmla="*/ 54706 h 755236"/>
                    <a:gd name="connsiteX1487" fmla="*/ 883580 w 1591877"/>
                    <a:gd name="connsiteY1487" fmla="*/ 57277 h 755236"/>
                    <a:gd name="connsiteX1488" fmla="*/ 883873 w 1591877"/>
                    <a:gd name="connsiteY1488" fmla="*/ 60006 h 755236"/>
                    <a:gd name="connsiteX1489" fmla="*/ 884167 w 1591877"/>
                    <a:gd name="connsiteY1489" fmla="*/ 62889 h 755236"/>
                    <a:gd name="connsiteX1490" fmla="*/ 884460 w 1591877"/>
                    <a:gd name="connsiteY1490" fmla="*/ 65926 h 755236"/>
                    <a:gd name="connsiteX1491" fmla="*/ 884754 w 1591877"/>
                    <a:gd name="connsiteY1491" fmla="*/ 69115 h 755236"/>
                    <a:gd name="connsiteX1492" fmla="*/ 885047 w 1591877"/>
                    <a:gd name="connsiteY1492" fmla="*/ 72453 h 755236"/>
                    <a:gd name="connsiteX1493" fmla="*/ 885340 w 1591877"/>
                    <a:gd name="connsiteY1493" fmla="*/ 75939 h 755236"/>
                    <a:gd name="connsiteX1494" fmla="*/ 885634 w 1591877"/>
                    <a:gd name="connsiteY1494" fmla="*/ 79571 h 755236"/>
                    <a:gd name="connsiteX1495" fmla="*/ 885931 w 1591877"/>
                    <a:gd name="connsiteY1495" fmla="*/ 83347 h 755236"/>
                    <a:gd name="connsiteX1496" fmla="*/ 886224 w 1591877"/>
                    <a:gd name="connsiteY1496" fmla="*/ 87265 h 755236"/>
                    <a:gd name="connsiteX1497" fmla="*/ 886518 w 1591877"/>
                    <a:gd name="connsiteY1497" fmla="*/ 91322 h 755236"/>
                    <a:gd name="connsiteX1498" fmla="*/ 886811 w 1591877"/>
                    <a:gd name="connsiteY1498" fmla="*/ 95517 h 755236"/>
                    <a:gd name="connsiteX1499" fmla="*/ 887105 w 1591877"/>
                    <a:gd name="connsiteY1499" fmla="*/ 99847 h 755236"/>
                    <a:gd name="connsiteX1500" fmla="*/ 887398 w 1591877"/>
                    <a:gd name="connsiteY1500" fmla="*/ 104309 h 755236"/>
                    <a:gd name="connsiteX1501" fmla="*/ 887692 w 1591877"/>
                    <a:gd name="connsiteY1501" fmla="*/ 108902 h 755236"/>
                    <a:gd name="connsiteX1502" fmla="*/ 887985 w 1591877"/>
                    <a:gd name="connsiteY1502" fmla="*/ 113623 h 755236"/>
                    <a:gd name="connsiteX1503" fmla="*/ 888282 w 1591877"/>
                    <a:gd name="connsiteY1503" fmla="*/ 118469 h 755236"/>
                    <a:gd name="connsiteX1504" fmla="*/ 888576 w 1591877"/>
                    <a:gd name="connsiteY1504" fmla="*/ 123438 h 755236"/>
                    <a:gd name="connsiteX1505" fmla="*/ 888869 w 1591877"/>
                    <a:gd name="connsiteY1505" fmla="*/ 128527 h 755236"/>
                    <a:gd name="connsiteX1506" fmla="*/ 889162 w 1591877"/>
                    <a:gd name="connsiteY1506" fmla="*/ 133733 h 755236"/>
                    <a:gd name="connsiteX1507" fmla="*/ 889456 w 1591877"/>
                    <a:gd name="connsiteY1507" fmla="*/ 139054 h 755236"/>
                    <a:gd name="connsiteX1508" fmla="*/ 889749 w 1591877"/>
                    <a:gd name="connsiteY1508" fmla="*/ 144487 h 755236"/>
                    <a:gd name="connsiteX1509" fmla="*/ 890043 w 1591877"/>
                    <a:gd name="connsiteY1509" fmla="*/ 150028 h 755236"/>
                    <a:gd name="connsiteX1510" fmla="*/ 890340 w 1591877"/>
                    <a:gd name="connsiteY1510" fmla="*/ 155676 h 755236"/>
                    <a:gd name="connsiteX1511" fmla="*/ 890633 w 1591877"/>
                    <a:gd name="connsiteY1511" fmla="*/ 161425 h 755236"/>
                    <a:gd name="connsiteX1512" fmla="*/ 890927 w 1591877"/>
                    <a:gd name="connsiteY1512" fmla="*/ 167275 h 755236"/>
                    <a:gd name="connsiteX1513" fmla="*/ 891220 w 1591877"/>
                    <a:gd name="connsiteY1513" fmla="*/ 173222 h 755236"/>
                    <a:gd name="connsiteX1514" fmla="*/ 891514 w 1591877"/>
                    <a:gd name="connsiteY1514" fmla="*/ 179262 h 755236"/>
                    <a:gd name="connsiteX1515" fmla="*/ 891807 w 1591877"/>
                    <a:gd name="connsiteY1515" fmla="*/ 185394 h 755236"/>
                    <a:gd name="connsiteX1516" fmla="*/ 892394 w 1591877"/>
                    <a:gd name="connsiteY1516" fmla="*/ 197914 h 755236"/>
                    <a:gd name="connsiteX1517" fmla="*/ 892984 w 1591877"/>
                    <a:gd name="connsiteY1517" fmla="*/ 210757 h 755236"/>
                    <a:gd name="connsiteX1518" fmla="*/ 893571 w 1591877"/>
                    <a:gd name="connsiteY1518" fmla="*/ 223898 h 755236"/>
                    <a:gd name="connsiteX1519" fmla="*/ 894158 w 1591877"/>
                    <a:gd name="connsiteY1519" fmla="*/ 237309 h 755236"/>
                    <a:gd name="connsiteX1520" fmla="*/ 894745 w 1591877"/>
                    <a:gd name="connsiteY1520" fmla="*/ 250961 h 755236"/>
                    <a:gd name="connsiteX1521" fmla="*/ 895336 w 1591877"/>
                    <a:gd name="connsiteY1521" fmla="*/ 264826 h 755236"/>
                    <a:gd name="connsiteX1522" fmla="*/ 895922 w 1591877"/>
                    <a:gd name="connsiteY1522" fmla="*/ 278878 h 755236"/>
                    <a:gd name="connsiteX1523" fmla="*/ 896509 w 1591877"/>
                    <a:gd name="connsiteY1523" fmla="*/ 293087 h 755236"/>
                    <a:gd name="connsiteX1524" fmla="*/ 897687 w 1591877"/>
                    <a:gd name="connsiteY1524" fmla="*/ 321861 h 755236"/>
                    <a:gd name="connsiteX1525" fmla="*/ 898860 w 1591877"/>
                    <a:gd name="connsiteY1525" fmla="*/ 350914 h 755236"/>
                    <a:gd name="connsiteX1526" fmla="*/ 900034 w 1591877"/>
                    <a:gd name="connsiteY1526" fmla="*/ 380014 h 755236"/>
                    <a:gd name="connsiteX1527" fmla="*/ 901212 w 1591877"/>
                    <a:gd name="connsiteY1527" fmla="*/ 408931 h 755236"/>
                    <a:gd name="connsiteX1528" fmla="*/ 902389 w 1591877"/>
                    <a:gd name="connsiteY1528" fmla="*/ 437436 h 755236"/>
                    <a:gd name="connsiteX1529" fmla="*/ 902976 w 1591877"/>
                    <a:gd name="connsiteY1529" fmla="*/ 451464 h 755236"/>
                    <a:gd name="connsiteX1530" fmla="*/ 903563 w 1591877"/>
                    <a:gd name="connsiteY1530" fmla="*/ 465305 h 755236"/>
                    <a:gd name="connsiteX1531" fmla="*/ 904150 w 1591877"/>
                    <a:gd name="connsiteY1531" fmla="*/ 478932 h 755236"/>
                    <a:gd name="connsiteX1532" fmla="*/ 904740 w 1591877"/>
                    <a:gd name="connsiteY1532" fmla="*/ 492319 h 755236"/>
                    <a:gd name="connsiteX1533" fmla="*/ 905327 w 1591877"/>
                    <a:gd name="connsiteY1533" fmla="*/ 505440 h 755236"/>
                    <a:gd name="connsiteX1534" fmla="*/ 905914 w 1591877"/>
                    <a:gd name="connsiteY1534" fmla="*/ 518270 h 755236"/>
                    <a:gd name="connsiteX1535" fmla="*/ 906457 w 1591877"/>
                    <a:gd name="connsiteY1535" fmla="*/ 529841 h 755236"/>
                    <a:gd name="connsiteX1536" fmla="*/ 907000 w 1591877"/>
                    <a:gd name="connsiteY1536" fmla="*/ 541126 h 755236"/>
                    <a:gd name="connsiteX1537" fmla="*/ 907542 w 1591877"/>
                    <a:gd name="connsiteY1537" fmla="*/ 552102 h 755236"/>
                    <a:gd name="connsiteX1538" fmla="*/ 907814 w 1591877"/>
                    <a:gd name="connsiteY1538" fmla="*/ 557470 h 755236"/>
                    <a:gd name="connsiteX1539" fmla="*/ 908085 w 1591877"/>
                    <a:gd name="connsiteY1539" fmla="*/ 562754 h 755236"/>
                    <a:gd name="connsiteX1540" fmla="*/ 908357 w 1591877"/>
                    <a:gd name="connsiteY1540" fmla="*/ 567955 h 755236"/>
                    <a:gd name="connsiteX1541" fmla="*/ 908628 w 1591877"/>
                    <a:gd name="connsiteY1541" fmla="*/ 573068 h 755236"/>
                    <a:gd name="connsiteX1542" fmla="*/ 908900 w 1591877"/>
                    <a:gd name="connsiteY1542" fmla="*/ 578090 h 755236"/>
                    <a:gd name="connsiteX1543" fmla="*/ 909171 w 1591877"/>
                    <a:gd name="connsiteY1543" fmla="*/ 583023 h 755236"/>
                    <a:gd name="connsiteX1544" fmla="*/ 909442 w 1591877"/>
                    <a:gd name="connsiteY1544" fmla="*/ 587862 h 755236"/>
                    <a:gd name="connsiteX1545" fmla="*/ 909714 w 1591877"/>
                    <a:gd name="connsiteY1545" fmla="*/ 592607 h 755236"/>
                    <a:gd name="connsiteX1546" fmla="*/ 909985 w 1591877"/>
                    <a:gd name="connsiteY1546" fmla="*/ 597253 h 755236"/>
                    <a:gd name="connsiteX1547" fmla="*/ 910257 w 1591877"/>
                    <a:gd name="connsiteY1547" fmla="*/ 601802 h 755236"/>
                    <a:gd name="connsiteX1548" fmla="*/ 910528 w 1591877"/>
                    <a:gd name="connsiteY1548" fmla="*/ 606250 h 755236"/>
                    <a:gd name="connsiteX1549" fmla="*/ 910800 w 1591877"/>
                    <a:gd name="connsiteY1549" fmla="*/ 610596 h 755236"/>
                    <a:gd name="connsiteX1550" fmla="*/ 911071 w 1591877"/>
                    <a:gd name="connsiteY1550" fmla="*/ 614839 h 755236"/>
                    <a:gd name="connsiteX1551" fmla="*/ 911342 w 1591877"/>
                    <a:gd name="connsiteY1551" fmla="*/ 618974 h 755236"/>
                    <a:gd name="connsiteX1552" fmla="*/ 911614 w 1591877"/>
                    <a:gd name="connsiteY1552" fmla="*/ 623004 h 755236"/>
                    <a:gd name="connsiteX1553" fmla="*/ 911885 w 1591877"/>
                    <a:gd name="connsiteY1553" fmla="*/ 626925 h 755236"/>
                    <a:gd name="connsiteX1554" fmla="*/ 912157 w 1591877"/>
                    <a:gd name="connsiteY1554" fmla="*/ 630737 h 755236"/>
                    <a:gd name="connsiteX1555" fmla="*/ 912428 w 1591877"/>
                    <a:gd name="connsiteY1555" fmla="*/ 634436 h 755236"/>
                    <a:gd name="connsiteX1556" fmla="*/ 912700 w 1591877"/>
                    <a:gd name="connsiteY1556" fmla="*/ 638023 h 755236"/>
                    <a:gd name="connsiteX1557" fmla="*/ 912971 w 1591877"/>
                    <a:gd name="connsiteY1557" fmla="*/ 641495 h 755236"/>
                    <a:gd name="connsiteX1558" fmla="*/ 913242 w 1591877"/>
                    <a:gd name="connsiteY1558" fmla="*/ 644853 h 755236"/>
                    <a:gd name="connsiteX1559" fmla="*/ 913514 w 1591877"/>
                    <a:gd name="connsiteY1559" fmla="*/ 648092 h 755236"/>
                    <a:gd name="connsiteX1560" fmla="*/ 913785 w 1591877"/>
                    <a:gd name="connsiteY1560" fmla="*/ 651216 h 755236"/>
                    <a:gd name="connsiteX1561" fmla="*/ 914057 w 1591877"/>
                    <a:gd name="connsiteY1561" fmla="*/ 654220 h 755236"/>
                    <a:gd name="connsiteX1562" fmla="*/ 914328 w 1591877"/>
                    <a:gd name="connsiteY1562" fmla="*/ 657102 h 755236"/>
                    <a:gd name="connsiteX1563" fmla="*/ 914600 w 1591877"/>
                    <a:gd name="connsiteY1563" fmla="*/ 659865 h 755236"/>
                    <a:gd name="connsiteX1564" fmla="*/ 914871 w 1591877"/>
                    <a:gd name="connsiteY1564" fmla="*/ 662505 h 755236"/>
                    <a:gd name="connsiteX1565" fmla="*/ 915142 w 1591877"/>
                    <a:gd name="connsiteY1565" fmla="*/ 665024 h 755236"/>
                    <a:gd name="connsiteX1566" fmla="*/ 915414 w 1591877"/>
                    <a:gd name="connsiteY1566" fmla="*/ 667417 h 755236"/>
                    <a:gd name="connsiteX1567" fmla="*/ 915685 w 1591877"/>
                    <a:gd name="connsiteY1567" fmla="*/ 669688 h 755236"/>
                    <a:gd name="connsiteX1568" fmla="*/ 915957 w 1591877"/>
                    <a:gd name="connsiteY1568" fmla="*/ 671832 h 755236"/>
                    <a:gd name="connsiteX1569" fmla="*/ 916228 w 1591877"/>
                    <a:gd name="connsiteY1569" fmla="*/ 673851 h 755236"/>
                    <a:gd name="connsiteX1570" fmla="*/ 916499 w 1591877"/>
                    <a:gd name="connsiteY1570" fmla="*/ 675743 h 755236"/>
                    <a:gd name="connsiteX1571" fmla="*/ 916771 w 1591877"/>
                    <a:gd name="connsiteY1571" fmla="*/ 677506 h 755236"/>
                    <a:gd name="connsiteX1572" fmla="*/ 917042 w 1591877"/>
                    <a:gd name="connsiteY1572" fmla="*/ 679144 h 755236"/>
                    <a:gd name="connsiteX1573" fmla="*/ 917314 w 1591877"/>
                    <a:gd name="connsiteY1573" fmla="*/ 680653 h 755236"/>
                    <a:gd name="connsiteX1574" fmla="*/ 917585 w 1591877"/>
                    <a:gd name="connsiteY1574" fmla="*/ 682033 h 755236"/>
                    <a:gd name="connsiteX1575" fmla="*/ 917857 w 1591877"/>
                    <a:gd name="connsiteY1575" fmla="*/ 683286 h 755236"/>
                    <a:gd name="connsiteX1576" fmla="*/ 918128 w 1591877"/>
                    <a:gd name="connsiteY1576" fmla="*/ 684407 h 755236"/>
                    <a:gd name="connsiteX1577" fmla="*/ 918399 w 1591877"/>
                    <a:gd name="connsiteY1577" fmla="*/ 685400 h 755236"/>
                    <a:gd name="connsiteX1578" fmla="*/ 918671 w 1591877"/>
                    <a:gd name="connsiteY1578" fmla="*/ 686265 h 755236"/>
                    <a:gd name="connsiteX1579" fmla="*/ 918942 w 1591877"/>
                    <a:gd name="connsiteY1579" fmla="*/ 686999 h 755236"/>
                    <a:gd name="connsiteX1580" fmla="*/ 919214 w 1591877"/>
                    <a:gd name="connsiteY1580" fmla="*/ 687602 h 755236"/>
                    <a:gd name="connsiteX1581" fmla="*/ 919349 w 1591877"/>
                    <a:gd name="connsiteY1581" fmla="*/ 687855 h 755236"/>
                    <a:gd name="connsiteX1582" fmla="*/ 919485 w 1591877"/>
                    <a:gd name="connsiteY1582" fmla="*/ 688077 h 755236"/>
                    <a:gd name="connsiteX1583" fmla="*/ 919621 w 1591877"/>
                    <a:gd name="connsiteY1583" fmla="*/ 688267 h 755236"/>
                    <a:gd name="connsiteX1584" fmla="*/ 919687 w 1591877"/>
                    <a:gd name="connsiteY1584" fmla="*/ 688348 h 755236"/>
                    <a:gd name="connsiteX1585" fmla="*/ 919757 w 1591877"/>
                    <a:gd name="connsiteY1585" fmla="*/ 688421 h 755236"/>
                    <a:gd name="connsiteX1586" fmla="*/ 919823 w 1591877"/>
                    <a:gd name="connsiteY1586" fmla="*/ 688487 h 755236"/>
                    <a:gd name="connsiteX1587" fmla="*/ 919892 w 1591877"/>
                    <a:gd name="connsiteY1587" fmla="*/ 688546 h 755236"/>
                    <a:gd name="connsiteX1588" fmla="*/ 919958 w 1591877"/>
                    <a:gd name="connsiteY1588" fmla="*/ 688595 h 755236"/>
                    <a:gd name="connsiteX1589" fmla="*/ 920028 w 1591877"/>
                    <a:gd name="connsiteY1589" fmla="*/ 688637 h 755236"/>
                    <a:gd name="connsiteX1590" fmla="*/ 920094 w 1591877"/>
                    <a:gd name="connsiteY1590" fmla="*/ 688670 h 755236"/>
                    <a:gd name="connsiteX1591" fmla="*/ 920164 w 1591877"/>
                    <a:gd name="connsiteY1591" fmla="*/ 688696 h 755236"/>
                    <a:gd name="connsiteX1592" fmla="*/ 920230 w 1591877"/>
                    <a:gd name="connsiteY1592" fmla="*/ 688714 h 755236"/>
                    <a:gd name="connsiteX1593" fmla="*/ 920299 w 1591877"/>
                    <a:gd name="connsiteY1593" fmla="*/ 688723 h 755236"/>
                    <a:gd name="connsiteX1594" fmla="*/ 920365 w 1591877"/>
                    <a:gd name="connsiteY1594" fmla="*/ 688725 h 755236"/>
                    <a:gd name="connsiteX1595" fmla="*/ 920435 w 1591877"/>
                    <a:gd name="connsiteY1595" fmla="*/ 688716 h 755236"/>
                    <a:gd name="connsiteX1596" fmla="*/ 920501 w 1591877"/>
                    <a:gd name="connsiteY1596" fmla="*/ 688703 h 755236"/>
                    <a:gd name="connsiteX1597" fmla="*/ 920571 w 1591877"/>
                    <a:gd name="connsiteY1597" fmla="*/ 688679 h 755236"/>
                    <a:gd name="connsiteX1598" fmla="*/ 920637 w 1591877"/>
                    <a:gd name="connsiteY1598" fmla="*/ 688648 h 755236"/>
                    <a:gd name="connsiteX1599" fmla="*/ 920707 w 1591877"/>
                    <a:gd name="connsiteY1599" fmla="*/ 688608 h 755236"/>
                    <a:gd name="connsiteX1600" fmla="*/ 920773 w 1591877"/>
                    <a:gd name="connsiteY1600" fmla="*/ 688562 h 755236"/>
                    <a:gd name="connsiteX1601" fmla="*/ 920842 w 1591877"/>
                    <a:gd name="connsiteY1601" fmla="*/ 688507 h 755236"/>
                    <a:gd name="connsiteX1602" fmla="*/ 920908 w 1591877"/>
                    <a:gd name="connsiteY1602" fmla="*/ 688443 h 755236"/>
                    <a:gd name="connsiteX1603" fmla="*/ 920978 w 1591877"/>
                    <a:gd name="connsiteY1603" fmla="*/ 688372 h 755236"/>
                    <a:gd name="connsiteX1604" fmla="*/ 921044 w 1591877"/>
                    <a:gd name="connsiteY1604" fmla="*/ 688293 h 755236"/>
                    <a:gd name="connsiteX1605" fmla="*/ 921114 w 1591877"/>
                    <a:gd name="connsiteY1605" fmla="*/ 688205 h 755236"/>
                    <a:gd name="connsiteX1606" fmla="*/ 921249 w 1591877"/>
                    <a:gd name="connsiteY1606" fmla="*/ 688007 h 755236"/>
                    <a:gd name="connsiteX1607" fmla="*/ 921385 w 1591877"/>
                    <a:gd name="connsiteY1607" fmla="*/ 687776 h 755236"/>
                    <a:gd name="connsiteX1608" fmla="*/ 921657 w 1591877"/>
                    <a:gd name="connsiteY1608" fmla="*/ 687219 h 755236"/>
                    <a:gd name="connsiteX1609" fmla="*/ 921928 w 1591877"/>
                    <a:gd name="connsiteY1609" fmla="*/ 686534 h 755236"/>
                    <a:gd name="connsiteX1610" fmla="*/ 922199 w 1591877"/>
                    <a:gd name="connsiteY1610" fmla="*/ 685721 h 755236"/>
                    <a:gd name="connsiteX1611" fmla="*/ 922471 w 1591877"/>
                    <a:gd name="connsiteY1611" fmla="*/ 684783 h 755236"/>
                    <a:gd name="connsiteX1612" fmla="*/ 922742 w 1591877"/>
                    <a:gd name="connsiteY1612" fmla="*/ 683720 h 755236"/>
                    <a:gd name="connsiteX1613" fmla="*/ 923014 w 1591877"/>
                    <a:gd name="connsiteY1613" fmla="*/ 682533 h 755236"/>
                    <a:gd name="connsiteX1614" fmla="*/ 923285 w 1591877"/>
                    <a:gd name="connsiteY1614" fmla="*/ 681219 h 755236"/>
                    <a:gd name="connsiteX1615" fmla="*/ 923557 w 1591877"/>
                    <a:gd name="connsiteY1615" fmla="*/ 679783 h 755236"/>
                    <a:gd name="connsiteX1616" fmla="*/ 923828 w 1591877"/>
                    <a:gd name="connsiteY1616" fmla="*/ 678226 h 755236"/>
                    <a:gd name="connsiteX1617" fmla="*/ 924099 w 1591877"/>
                    <a:gd name="connsiteY1617" fmla="*/ 676546 h 755236"/>
                    <a:gd name="connsiteX1618" fmla="*/ 924371 w 1591877"/>
                    <a:gd name="connsiteY1618" fmla="*/ 674745 h 755236"/>
                    <a:gd name="connsiteX1619" fmla="*/ 924642 w 1591877"/>
                    <a:gd name="connsiteY1619" fmla="*/ 672825 h 755236"/>
                    <a:gd name="connsiteX1620" fmla="*/ 924914 w 1591877"/>
                    <a:gd name="connsiteY1620" fmla="*/ 670786 h 755236"/>
                    <a:gd name="connsiteX1621" fmla="*/ 925185 w 1591877"/>
                    <a:gd name="connsiteY1621" fmla="*/ 668628 h 755236"/>
                    <a:gd name="connsiteX1622" fmla="*/ 925457 w 1591877"/>
                    <a:gd name="connsiteY1622" fmla="*/ 666356 h 755236"/>
                    <a:gd name="connsiteX1623" fmla="*/ 925728 w 1591877"/>
                    <a:gd name="connsiteY1623" fmla="*/ 663969 h 755236"/>
                    <a:gd name="connsiteX1624" fmla="*/ 925999 w 1591877"/>
                    <a:gd name="connsiteY1624" fmla="*/ 661468 h 755236"/>
                    <a:gd name="connsiteX1625" fmla="*/ 926271 w 1591877"/>
                    <a:gd name="connsiteY1625" fmla="*/ 658852 h 755236"/>
                    <a:gd name="connsiteX1626" fmla="*/ 926542 w 1591877"/>
                    <a:gd name="connsiteY1626" fmla="*/ 656126 h 755236"/>
                    <a:gd name="connsiteX1627" fmla="*/ 926814 w 1591877"/>
                    <a:gd name="connsiteY1627" fmla="*/ 653290 h 755236"/>
                    <a:gd name="connsiteX1628" fmla="*/ 927085 w 1591877"/>
                    <a:gd name="connsiteY1628" fmla="*/ 650346 h 755236"/>
                    <a:gd name="connsiteX1629" fmla="*/ 927357 w 1591877"/>
                    <a:gd name="connsiteY1629" fmla="*/ 647297 h 755236"/>
                    <a:gd name="connsiteX1630" fmla="*/ 927628 w 1591877"/>
                    <a:gd name="connsiteY1630" fmla="*/ 644139 h 755236"/>
                    <a:gd name="connsiteX1631" fmla="*/ 927899 w 1591877"/>
                    <a:gd name="connsiteY1631" fmla="*/ 640878 h 755236"/>
                    <a:gd name="connsiteX1632" fmla="*/ 928171 w 1591877"/>
                    <a:gd name="connsiteY1632" fmla="*/ 637516 h 755236"/>
                    <a:gd name="connsiteX1633" fmla="*/ 928442 w 1591877"/>
                    <a:gd name="connsiteY1633" fmla="*/ 634053 h 755236"/>
                    <a:gd name="connsiteX1634" fmla="*/ 928714 w 1591877"/>
                    <a:gd name="connsiteY1634" fmla="*/ 630490 h 755236"/>
                    <a:gd name="connsiteX1635" fmla="*/ 928985 w 1591877"/>
                    <a:gd name="connsiteY1635" fmla="*/ 626831 h 755236"/>
                    <a:gd name="connsiteX1636" fmla="*/ 929256 w 1591877"/>
                    <a:gd name="connsiteY1636" fmla="*/ 623076 h 755236"/>
                    <a:gd name="connsiteX1637" fmla="*/ 929528 w 1591877"/>
                    <a:gd name="connsiteY1637" fmla="*/ 619225 h 755236"/>
                    <a:gd name="connsiteX1638" fmla="*/ 929799 w 1591877"/>
                    <a:gd name="connsiteY1638" fmla="*/ 615286 h 755236"/>
                    <a:gd name="connsiteX1639" fmla="*/ 930071 w 1591877"/>
                    <a:gd name="connsiteY1639" fmla="*/ 611255 h 755236"/>
                    <a:gd name="connsiteX1640" fmla="*/ 930342 w 1591877"/>
                    <a:gd name="connsiteY1640" fmla="*/ 607135 h 755236"/>
                    <a:gd name="connsiteX1641" fmla="*/ 930614 w 1591877"/>
                    <a:gd name="connsiteY1641" fmla="*/ 602930 h 755236"/>
                    <a:gd name="connsiteX1642" fmla="*/ 930885 w 1591877"/>
                    <a:gd name="connsiteY1642" fmla="*/ 598640 h 755236"/>
                    <a:gd name="connsiteX1643" fmla="*/ 931156 w 1591877"/>
                    <a:gd name="connsiteY1643" fmla="*/ 594270 h 755236"/>
                    <a:gd name="connsiteX1644" fmla="*/ 931428 w 1591877"/>
                    <a:gd name="connsiteY1644" fmla="*/ 589817 h 755236"/>
                    <a:gd name="connsiteX1645" fmla="*/ 931971 w 1591877"/>
                    <a:gd name="connsiteY1645" fmla="*/ 580680 h 755236"/>
                    <a:gd name="connsiteX1646" fmla="*/ 932514 w 1591877"/>
                    <a:gd name="connsiteY1646" fmla="*/ 571247 h 755236"/>
                    <a:gd name="connsiteX1647" fmla="*/ 933056 w 1591877"/>
                    <a:gd name="connsiteY1647" fmla="*/ 561537 h 755236"/>
                    <a:gd name="connsiteX1648" fmla="*/ 933599 w 1591877"/>
                    <a:gd name="connsiteY1648" fmla="*/ 551565 h 755236"/>
                    <a:gd name="connsiteX1649" fmla="*/ 934142 w 1591877"/>
                    <a:gd name="connsiteY1649" fmla="*/ 541350 h 755236"/>
                    <a:gd name="connsiteX1650" fmla="*/ 934685 w 1591877"/>
                    <a:gd name="connsiteY1650" fmla="*/ 530911 h 755236"/>
                    <a:gd name="connsiteX1651" fmla="*/ 935228 w 1591877"/>
                    <a:gd name="connsiteY1651" fmla="*/ 520267 h 755236"/>
                    <a:gd name="connsiteX1652" fmla="*/ 935771 w 1591877"/>
                    <a:gd name="connsiteY1652" fmla="*/ 509437 h 755236"/>
                    <a:gd name="connsiteX1653" fmla="*/ 936314 w 1591877"/>
                    <a:gd name="connsiteY1653" fmla="*/ 498436 h 755236"/>
                    <a:gd name="connsiteX1654" fmla="*/ 937399 w 1591877"/>
                    <a:gd name="connsiteY1654" fmla="*/ 476015 h 755236"/>
                    <a:gd name="connsiteX1655" fmla="*/ 938485 w 1591877"/>
                    <a:gd name="connsiteY1655" fmla="*/ 453157 h 755236"/>
                    <a:gd name="connsiteX1656" fmla="*/ 940656 w 1591877"/>
                    <a:gd name="connsiteY1656" fmla="*/ 406775 h 755236"/>
                    <a:gd name="connsiteX1657" fmla="*/ 941878 w 1591877"/>
                    <a:gd name="connsiteY1657" fmla="*/ 380679 h 755236"/>
                    <a:gd name="connsiteX1658" fmla="*/ 943096 w 1591877"/>
                    <a:gd name="connsiteY1658" fmla="*/ 354860 h 755236"/>
                    <a:gd name="connsiteX1659" fmla="*/ 944317 w 1591877"/>
                    <a:gd name="connsiteY1659" fmla="*/ 329536 h 755236"/>
                    <a:gd name="connsiteX1660" fmla="*/ 944929 w 1591877"/>
                    <a:gd name="connsiteY1660" fmla="*/ 317127 h 755236"/>
                    <a:gd name="connsiteX1661" fmla="*/ 945538 w 1591877"/>
                    <a:gd name="connsiteY1661" fmla="*/ 304919 h 755236"/>
                    <a:gd name="connsiteX1662" fmla="*/ 946151 w 1591877"/>
                    <a:gd name="connsiteY1662" fmla="*/ 292939 h 755236"/>
                    <a:gd name="connsiteX1663" fmla="*/ 946760 w 1591877"/>
                    <a:gd name="connsiteY1663" fmla="*/ 281214 h 755236"/>
                    <a:gd name="connsiteX1664" fmla="*/ 947372 w 1591877"/>
                    <a:gd name="connsiteY1664" fmla="*/ 269762 h 755236"/>
                    <a:gd name="connsiteX1665" fmla="*/ 947981 w 1591877"/>
                    <a:gd name="connsiteY1665" fmla="*/ 258612 h 755236"/>
                    <a:gd name="connsiteX1666" fmla="*/ 948594 w 1591877"/>
                    <a:gd name="connsiteY1666" fmla="*/ 247786 h 755236"/>
                    <a:gd name="connsiteX1667" fmla="*/ 949203 w 1591877"/>
                    <a:gd name="connsiteY1667" fmla="*/ 237300 h 755236"/>
                    <a:gd name="connsiteX1668" fmla="*/ 949507 w 1591877"/>
                    <a:gd name="connsiteY1668" fmla="*/ 232192 h 755236"/>
                    <a:gd name="connsiteX1669" fmla="*/ 949815 w 1591877"/>
                    <a:gd name="connsiteY1669" fmla="*/ 227179 h 755236"/>
                    <a:gd name="connsiteX1670" fmla="*/ 950120 w 1591877"/>
                    <a:gd name="connsiteY1670" fmla="*/ 222262 h 755236"/>
                    <a:gd name="connsiteX1671" fmla="*/ 950424 w 1591877"/>
                    <a:gd name="connsiteY1671" fmla="*/ 217444 h 755236"/>
                    <a:gd name="connsiteX1672" fmla="*/ 950728 w 1591877"/>
                    <a:gd name="connsiteY1672" fmla="*/ 212726 h 755236"/>
                    <a:gd name="connsiteX1673" fmla="*/ 951037 w 1591877"/>
                    <a:gd name="connsiteY1673" fmla="*/ 208111 h 755236"/>
                    <a:gd name="connsiteX1674" fmla="*/ 951341 w 1591877"/>
                    <a:gd name="connsiteY1674" fmla="*/ 203601 h 755236"/>
                    <a:gd name="connsiteX1675" fmla="*/ 951645 w 1591877"/>
                    <a:gd name="connsiteY1675" fmla="*/ 199197 h 755236"/>
                    <a:gd name="connsiteX1676" fmla="*/ 951950 w 1591877"/>
                    <a:gd name="connsiteY1676" fmla="*/ 194906 h 755236"/>
                    <a:gd name="connsiteX1677" fmla="*/ 952254 w 1591877"/>
                    <a:gd name="connsiteY1677" fmla="*/ 190725 h 755236"/>
                    <a:gd name="connsiteX1678" fmla="*/ 952562 w 1591877"/>
                    <a:gd name="connsiteY1678" fmla="*/ 186658 h 755236"/>
                    <a:gd name="connsiteX1679" fmla="*/ 952867 w 1591877"/>
                    <a:gd name="connsiteY1679" fmla="*/ 182706 h 755236"/>
                    <a:gd name="connsiteX1680" fmla="*/ 953171 w 1591877"/>
                    <a:gd name="connsiteY1680" fmla="*/ 178870 h 755236"/>
                    <a:gd name="connsiteX1681" fmla="*/ 953479 w 1591877"/>
                    <a:gd name="connsiteY1681" fmla="*/ 175153 h 755236"/>
                    <a:gd name="connsiteX1682" fmla="*/ 953784 w 1591877"/>
                    <a:gd name="connsiteY1682" fmla="*/ 171558 h 755236"/>
                    <a:gd name="connsiteX1683" fmla="*/ 954088 w 1591877"/>
                    <a:gd name="connsiteY1683" fmla="*/ 168085 h 755236"/>
                    <a:gd name="connsiteX1684" fmla="*/ 954393 w 1591877"/>
                    <a:gd name="connsiteY1684" fmla="*/ 164734 h 755236"/>
                    <a:gd name="connsiteX1685" fmla="*/ 954697 w 1591877"/>
                    <a:gd name="connsiteY1685" fmla="*/ 161510 h 755236"/>
                    <a:gd name="connsiteX1686" fmla="*/ 955005 w 1591877"/>
                    <a:gd name="connsiteY1686" fmla="*/ 158412 h 755236"/>
                    <a:gd name="connsiteX1687" fmla="*/ 955310 w 1591877"/>
                    <a:gd name="connsiteY1687" fmla="*/ 155442 h 755236"/>
                    <a:gd name="connsiteX1688" fmla="*/ 955614 w 1591877"/>
                    <a:gd name="connsiteY1688" fmla="*/ 152602 h 755236"/>
                    <a:gd name="connsiteX1689" fmla="*/ 955919 w 1591877"/>
                    <a:gd name="connsiteY1689" fmla="*/ 149892 h 755236"/>
                    <a:gd name="connsiteX1690" fmla="*/ 956227 w 1591877"/>
                    <a:gd name="connsiteY1690" fmla="*/ 147313 h 755236"/>
                    <a:gd name="connsiteX1691" fmla="*/ 956531 w 1591877"/>
                    <a:gd name="connsiteY1691" fmla="*/ 144867 h 755236"/>
                    <a:gd name="connsiteX1692" fmla="*/ 956836 w 1591877"/>
                    <a:gd name="connsiteY1692" fmla="*/ 142554 h 755236"/>
                    <a:gd name="connsiteX1693" fmla="*/ 957140 w 1591877"/>
                    <a:gd name="connsiteY1693" fmla="*/ 140376 h 755236"/>
                    <a:gd name="connsiteX1694" fmla="*/ 957448 w 1591877"/>
                    <a:gd name="connsiteY1694" fmla="*/ 138332 h 755236"/>
                    <a:gd name="connsiteX1695" fmla="*/ 957753 w 1591877"/>
                    <a:gd name="connsiteY1695" fmla="*/ 136425 h 755236"/>
                    <a:gd name="connsiteX1696" fmla="*/ 958057 w 1591877"/>
                    <a:gd name="connsiteY1696" fmla="*/ 134654 h 755236"/>
                    <a:gd name="connsiteX1697" fmla="*/ 958361 w 1591877"/>
                    <a:gd name="connsiteY1697" fmla="*/ 133020 h 755236"/>
                    <a:gd name="connsiteX1698" fmla="*/ 958670 w 1591877"/>
                    <a:gd name="connsiteY1698" fmla="*/ 131524 h 755236"/>
                    <a:gd name="connsiteX1699" fmla="*/ 958974 w 1591877"/>
                    <a:gd name="connsiteY1699" fmla="*/ 130165 h 755236"/>
                    <a:gd name="connsiteX1700" fmla="*/ 959278 w 1591877"/>
                    <a:gd name="connsiteY1700" fmla="*/ 128945 h 755236"/>
                    <a:gd name="connsiteX1701" fmla="*/ 959583 w 1591877"/>
                    <a:gd name="connsiteY1701" fmla="*/ 127864 h 755236"/>
                    <a:gd name="connsiteX1702" fmla="*/ 959887 w 1591877"/>
                    <a:gd name="connsiteY1702" fmla="*/ 126921 h 755236"/>
                    <a:gd name="connsiteX1703" fmla="*/ 960195 w 1591877"/>
                    <a:gd name="connsiteY1703" fmla="*/ 126118 h 755236"/>
                    <a:gd name="connsiteX1704" fmla="*/ 960500 w 1591877"/>
                    <a:gd name="connsiteY1704" fmla="*/ 125453 h 755236"/>
                    <a:gd name="connsiteX1705" fmla="*/ 960650 w 1591877"/>
                    <a:gd name="connsiteY1705" fmla="*/ 125173 h 755236"/>
                    <a:gd name="connsiteX1706" fmla="*/ 960804 w 1591877"/>
                    <a:gd name="connsiteY1706" fmla="*/ 124927 h 755236"/>
                    <a:gd name="connsiteX1707" fmla="*/ 960958 w 1591877"/>
                    <a:gd name="connsiteY1707" fmla="*/ 124716 h 755236"/>
                    <a:gd name="connsiteX1708" fmla="*/ 961035 w 1591877"/>
                    <a:gd name="connsiteY1708" fmla="*/ 124624 h 755236"/>
                    <a:gd name="connsiteX1709" fmla="*/ 961109 w 1591877"/>
                    <a:gd name="connsiteY1709" fmla="*/ 124540 h 755236"/>
                    <a:gd name="connsiteX1710" fmla="*/ 961186 w 1591877"/>
                    <a:gd name="connsiteY1710" fmla="*/ 124465 h 755236"/>
                    <a:gd name="connsiteX1711" fmla="*/ 961263 w 1591877"/>
                    <a:gd name="connsiteY1711" fmla="*/ 124398 h 755236"/>
                    <a:gd name="connsiteX1712" fmla="*/ 961340 w 1591877"/>
                    <a:gd name="connsiteY1712" fmla="*/ 124341 h 755236"/>
                    <a:gd name="connsiteX1713" fmla="*/ 961417 w 1591877"/>
                    <a:gd name="connsiteY1713" fmla="*/ 124291 h 755236"/>
                    <a:gd name="connsiteX1714" fmla="*/ 961490 w 1591877"/>
                    <a:gd name="connsiteY1714" fmla="*/ 124251 h 755236"/>
                    <a:gd name="connsiteX1715" fmla="*/ 961567 w 1591877"/>
                    <a:gd name="connsiteY1715" fmla="*/ 124219 h 755236"/>
                    <a:gd name="connsiteX1716" fmla="*/ 961644 w 1591877"/>
                    <a:gd name="connsiteY1716" fmla="*/ 124196 h 755236"/>
                    <a:gd name="connsiteX1717" fmla="*/ 961721 w 1591877"/>
                    <a:gd name="connsiteY1717" fmla="*/ 124181 h 755236"/>
                    <a:gd name="connsiteX1718" fmla="*/ 961798 w 1591877"/>
                    <a:gd name="connsiteY1718" fmla="*/ 124175 h 755236"/>
                    <a:gd name="connsiteX1719" fmla="*/ 961872 w 1591877"/>
                    <a:gd name="connsiteY1719" fmla="*/ 124178 h 755236"/>
                    <a:gd name="connsiteX1720" fmla="*/ 961949 w 1591877"/>
                    <a:gd name="connsiteY1720" fmla="*/ 124189 h 755236"/>
                    <a:gd name="connsiteX1721" fmla="*/ 962026 w 1591877"/>
                    <a:gd name="connsiteY1721" fmla="*/ 124209 h 755236"/>
                    <a:gd name="connsiteX1722" fmla="*/ 962103 w 1591877"/>
                    <a:gd name="connsiteY1722" fmla="*/ 124238 h 755236"/>
                    <a:gd name="connsiteX1723" fmla="*/ 962180 w 1591877"/>
                    <a:gd name="connsiteY1723" fmla="*/ 124275 h 755236"/>
                    <a:gd name="connsiteX1724" fmla="*/ 962257 w 1591877"/>
                    <a:gd name="connsiteY1724" fmla="*/ 124321 h 755236"/>
                    <a:gd name="connsiteX1725" fmla="*/ 962330 w 1591877"/>
                    <a:gd name="connsiteY1725" fmla="*/ 124375 h 755236"/>
                    <a:gd name="connsiteX1726" fmla="*/ 962407 w 1591877"/>
                    <a:gd name="connsiteY1726" fmla="*/ 124438 h 755236"/>
                    <a:gd name="connsiteX1727" fmla="*/ 962484 w 1591877"/>
                    <a:gd name="connsiteY1727" fmla="*/ 124509 h 755236"/>
                    <a:gd name="connsiteX1728" fmla="*/ 962561 w 1591877"/>
                    <a:gd name="connsiteY1728" fmla="*/ 124589 h 755236"/>
                    <a:gd name="connsiteX1729" fmla="*/ 962638 w 1591877"/>
                    <a:gd name="connsiteY1729" fmla="*/ 124678 h 755236"/>
                    <a:gd name="connsiteX1730" fmla="*/ 962789 w 1591877"/>
                    <a:gd name="connsiteY1730" fmla="*/ 124880 h 755236"/>
                    <a:gd name="connsiteX1731" fmla="*/ 962943 w 1591877"/>
                    <a:gd name="connsiteY1731" fmla="*/ 125117 h 755236"/>
                    <a:gd name="connsiteX1732" fmla="*/ 963247 w 1591877"/>
                    <a:gd name="connsiteY1732" fmla="*/ 125692 h 755236"/>
                    <a:gd name="connsiteX1733" fmla="*/ 963551 w 1591877"/>
                    <a:gd name="connsiteY1733" fmla="*/ 126403 h 755236"/>
                    <a:gd name="connsiteX1734" fmla="*/ 963856 w 1591877"/>
                    <a:gd name="connsiteY1734" fmla="*/ 127247 h 755236"/>
                    <a:gd name="connsiteX1735" fmla="*/ 964164 w 1591877"/>
                    <a:gd name="connsiteY1735" fmla="*/ 128226 h 755236"/>
                    <a:gd name="connsiteX1736" fmla="*/ 964468 w 1591877"/>
                    <a:gd name="connsiteY1736" fmla="*/ 129337 h 755236"/>
                    <a:gd name="connsiteX1737" fmla="*/ 964773 w 1591877"/>
                    <a:gd name="connsiteY1737" fmla="*/ 130580 h 755236"/>
                    <a:gd name="connsiteX1738" fmla="*/ 965077 w 1591877"/>
                    <a:gd name="connsiteY1738" fmla="*/ 131954 h 755236"/>
                    <a:gd name="connsiteX1739" fmla="*/ 965385 w 1591877"/>
                    <a:gd name="connsiteY1739" fmla="*/ 133457 h 755236"/>
                    <a:gd name="connsiteX1740" fmla="*/ 965690 w 1591877"/>
                    <a:gd name="connsiteY1740" fmla="*/ 135089 h 755236"/>
                    <a:gd name="connsiteX1741" fmla="*/ 965994 w 1591877"/>
                    <a:gd name="connsiteY1741" fmla="*/ 136847 h 755236"/>
                    <a:gd name="connsiteX1742" fmla="*/ 966299 w 1591877"/>
                    <a:gd name="connsiteY1742" fmla="*/ 138732 h 755236"/>
                    <a:gd name="connsiteX1743" fmla="*/ 966607 w 1591877"/>
                    <a:gd name="connsiteY1743" fmla="*/ 140741 h 755236"/>
                    <a:gd name="connsiteX1744" fmla="*/ 966911 w 1591877"/>
                    <a:gd name="connsiteY1744" fmla="*/ 142872 h 755236"/>
                    <a:gd name="connsiteX1745" fmla="*/ 967216 w 1591877"/>
                    <a:gd name="connsiteY1745" fmla="*/ 145126 h 755236"/>
                    <a:gd name="connsiteX1746" fmla="*/ 967520 w 1591877"/>
                    <a:gd name="connsiteY1746" fmla="*/ 147499 h 755236"/>
                    <a:gd name="connsiteX1747" fmla="*/ 967825 w 1591877"/>
                    <a:gd name="connsiteY1747" fmla="*/ 149990 h 755236"/>
                    <a:gd name="connsiteX1748" fmla="*/ 968133 w 1591877"/>
                    <a:gd name="connsiteY1748" fmla="*/ 152597 h 755236"/>
                    <a:gd name="connsiteX1749" fmla="*/ 968437 w 1591877"/>
                    <a:gd name="connsiteY1749" fmla="*/ 155321 h 755236"/>
                    <a:gd name="connsiteX1750" fmla="*/ 968742 w 1591877"/>
                    <a:gd name="connsiteY1750" fmla="*/ 158157 h 755236"/>
                    <a:gd name="connsiteX1751" fmla="*/ 969046 w 1591877"/>
                    <a:gd name="connsiteY1751" fmla="*/ 161103 h 755236"/>
                    <a:gd name="connsiteX1752" fmla="*/ 969354 w 1591877"/>
                    <a:gd name="connsiteY1752" fmla="*/ 164159 h 755236"/>
                    <a:gd name="connsiteX1753" fmla="*/ 969659 w 1591877"/>
                    <a:gd name="connsiteY1753" fmla="*/ 167323 h 755236"/>
                    <a:gd name="connsiteX1754" fmla="*/ 969963 w 1591877"/>
                    <a:gd name="connsiteY1754" fmla="*/ 170591 h 755236"/>
                    <a:gd name="connsiteX1755" fmla="*/ 970268 w 1591877"/>
                    <a:gd name="connsiteY1755" fmla="*/ 173962 h 755236"/>
                    <a:gd name="connsiteX1756" fmla="*/ 970576 w 1591877"/>
                    <a:gd name="connsiteY1756" fmla="*/ 177434 h 755236"/>
                    <a:gd name="connsiteX1757" fmla="*/ 970880 w 1591877"/>
                    <a:gd name="connsiteY1757" fmla="*/ 181006 h 755236"/>
                    <a:gd name="connsiteX1758" fmla="*/ 971185 w 1591877"/>
                    <a:gd name="connsiteY1758" fmla="*/ 184674 h 755236"/>
                    <a:gd name="connsiteX1759" fmla="*/ 971489 w 1591877"/>
                    <a:gd name="connsiteY1759" fmla="*/ 188437 h 755236"/>
                    <a:gd name="connsiteX1760" fmla="*/ 971797 w 1591877"/>
                    <a:gd name="connsiteY1760" fmla="*/ 192290 h 755236"/>
                    <a:gd name="connsiteX1761" fmla="*/ 972406 w 1591877"/>
                    <a:gd name="connsiteY1761" fmla="*/ 200268 h 755236"/>
                    <a:gd name="connsiteX1762" fmla="*/ 973018 w 1591877"/>
                    <a:gd name="connsiteY1762" fmla="*/ 208582 h 755236"/>
                    <a:gd name="connsiteX1763" fmla="*/ 973627 w 1591877"/>
                    <a:gd name="connsiteY1763" fmla="*/ 217215 h 755236"/>
                    <a:gd name="connsiteX1764" fmla="*/ 974240 w 1591877"/>
                    <a:gd name="connsiteY1764" fmla="*/ 226148 h 755236"/>
                    <a:gd name="connsiteX1765" fmla="*/ 974849 w 1591877"/>
                    <a:gd name="connsiteY1765" fmla="*/ 235358 h 755236"/>
                    <a:gd name="connsiteX1766" fmla="*/ 975461 w 1591877"/>
                    <a:gd name="connsiteY1766" fmla="*/ 244824 h 755236"/>
                    <a:gd name="connsiteX1767" fmla="*/ 976070 w 1591877"/>
                    <a:gd name="connsiteY1767" fmla="*/ 254526 h 755236"/>
                    <a:gd name="connsiteX1768" fmla="*/ 976679 w 1591877"/>
                    <a:gd name="connsiteY1768" fmla="*/ 264438 h 755236"/>
                    <a:gd name="connsiteX1769" fmla="*/ 977292 w 1591877"/>
                    <a:gd name="connsiteY1769" fmla="*/ 274540 h 755236"/>
                    <a:gd name="connsiteX1770" fmla="*/ 978513 w 1591877"/>
                    <a:gd name="connsiteY1770" fmla="*/ 295218 h 755236"/>
                    <a:gd name="connsiteX1771" fmla="*/ 979734 w 1591877"/>
                    <a:gd name="connsiteY1771" fmla="*/ 316378 h 755236"/>
                    <a:gd name="connsiteX1772" fmla="*/ 981814 w 1591877"/>
                    <a:gd name="connsiteY1772" fmla="*/ 352984 h 755236"/>
                    <a:gd name="connsiteX1773" fmla="*/ 983894 w 1591877"/>
                    <a:gd name="connsiteY1773" fmla="*/ 389513 h 755236"/>
                    <a:gd name="connsiteX1774" fmla="*/ 984932 w 1591877"/>
                    <a:gd name="connsiteY1774" fmla="*/ 407464 h 755236"/>
                    <a:gd name="connsiteX1775" fmla="*/ 985974 w 1591877"/>
                    <a:gd name="connsiteY1775" fmla="*/ 425061 h 755236"/>
                    <a:gd name="connsiteX1776" fmla="*/ 987015 w 1591877"/>
                    <a:gd name="connsiteY1776" fmla="*/ 442196 h 755236"/>
                    <a:gd name="connsiteX1777" fmla="*/ 987532 w 1591877"/>
                    <a:gd name="connsiteY1777" fmla="*/ 450559 h 755236"/>
                    <a:gd name="connsiteX1778" fmla="*/ 988053 w 1591877"/>
                    <a:gd name="connsiteY1778" fmla="*/ 458770 h 755236"/>
                    <a:gd name="connsiteX1779" fmla="*/ 988574 w 1591877"/>
                    <a:gd name="connsiteY1779" fmla="*/ 466815 h 755236"/>
                    <a:gd name="connsiteX1780" fmla="*/ 989095 w 1591877"/>
                    <a:gd name="connsiteY1780" fmla="*/ 474685 h 755236"/>
                    <a:gd name="connsiteX1781" fmla="*/ 989612 w 1591877"/>
                    <a:gd name="connsiteY1781" fmla="*/ 482365 h 755236"/>
                    <a:gd name="connsiteX1782" fmla="*/ 990133 w 1591877"/>
                    <a:gd name="connsiteY1782" fmla="*/ 489849 h 755236"/>
                    <a:gd name="connsiteX1783" fmla="*/ 990654 w 1591877"/>
                    <a:gd name="connsiteY1783" fmla="*/ 497122 h 755236"/>
                    <a:gd name="connsiteX1784" fmla="*/ 991175 w 1591877"/>
                    <a:gd name="connsiteY1784" fmla="*/ 504174 h 755236"/>
                    <a:gd name="connsiteX1785" fmla="*/ 991692 w 1591877"/>
                    <a:gd name="connsiteY1785" fmla="*/ 510998 h 755236"/>
                    <a:gd name="connsiteX1786" fmla="*/ 992213 w 1591877"/>
                    <a:gd name="connsiteY1786" fmla="*/ 517583 h 755236"/>
                    <a:gd name="connsiteX1787" fmla="*/ 992734 w 1591877"/>
                    <a:gd name="connsiteY1787" fmla="*/ 523923 h 755236"/>
                    <a:gd name="connsiteX1788" fmla="*/ 993254 w 1591877"/>
                    <a:gd name="connsiteY1788" fmla="*/ 530004 h 755236"/>
                    <a:gd name="connsiteX1789" fmla="*/ 993772 w 1591877"/>
                    <a:gd name="connsiteY1789" fmla="*/ 535821 h 755236"/>
                    <a:gd name="connsiteX1790" fmla="*/ 994292 w 1591877"/>
                    <a:gd name="connsiteY1790" fmla="*/ 541368 h 755236"/>
                    <a:gd name="connsiteX1791" fmla="*/ 994813 w 1591877"/>
                    <a:gd name="connsiteY1791" fmla="*/ 546637 h 755236"/>
                    <a:gd name="connsiteX1792" fmla="*/ 995334 w 1591877"/>
                    <a:gd name="connsiteY1792" fmla="*/ 551617 h 755236"/>
                    <a:gd name="connsiteX1793" fmla="*/ 995855 w 1591877"/>
                    <a:gd name="connsiteY1793" fmla="*/ 556310 h 755236"/>
                    <a:gd name="connsiteX1794" fmla="*/ 996372 w 1591877"/>
                    <a:gd name="connsiteY1794" fmla="*/ 560702 h 755236"/>
                    <a:gd name="connsiteX1795" fmla="*/ 996893 w 1591877"/>
                    <a:gd name="connsiteY1795" fmla="*/ 564793 h 755236"/>
                    <a:gd name="connsiteX1796" fmla="*/ 997414 w 1591877"/>
                    <a:gd name="connsiteY1796" fmla="*/ 568578 h 755236"/>
                    <a:gd name="connsiteX1797" fmla="*/ 997674 w 1591877"/>
                    <a:gd name="connsiteY1797" fmla="*/ 570355 h 755236"/>
                    <a:gd name="connsiteX1798" fmla="*/ 997935 w 1591877"/>
                    <a:gd name="connsiteY1798" fmla="*/ 572053 h 755236"/>
                    <a:gd name="connsiteX1799" fmla="*/ 998195 w 1591877"/>
                    <a:gd name="connsiteY1799" fmla="*/ 573671 h 755236"/>
                    <a:gd name="connsiteX1800" fmla="*/ 998452 w 1591877"/>
                    <a:gd name="connsiteY1800" fmla="*/ 575210 h 755236"/>
                    <a:gd name="connsiteX1801" fmla="*/ 998712 w 1591877"/>
                    <a:gd name="connsiteY1801" fmla="*/ 576672 h 755236"/>
                    <a:gd name="connsiteX1802" fmla="*/ 998973 w 1591877"/>
                    <a:gd name="connsiteY1802" fmla="*/ 578053 h 755236"/>
                    <a:gd name="connsiteX1803" fmla="*/ 999233 w 1591877"/>
                    <a:gd name="connsiteY1803" fmla="*/ 579354 h 755236"/>
                    <a:gd name="connsiteX1804" fmla="*/ 999493 w 1591877"/>
                    <a:gd name="connsiteY1804" fmla="*/ 580574 h 755236"/>
                    <a:gd name="connsiteX1805" fmla="*/ 999754 w 1591877"/>
                    <a:gd name="connsiteY1805" fmla="*/ 581715 h 755236"/>
                    <a:gd name="connsiteX1806" fmla="*/ 1000014 w 1591877"/>
                    <a:gd name="connsiteY1806" fmla="*/ 582774 h 755236"/>
                    <a:gd name="connsiteX1807" fmla="*/ 1000271 w 1591877"/>
                    <a:gd name="connsiteY1807" fmla="*/ 583751 h 755236"/>
                    <a:gd name="connsiteX1808" fmla="*/ 1000531 w 1591877"/>
                    <a:gd name="connsiteY1808" fmla="*/ 584650 h 755236"/>
                    <a:gd name="connsiteX1809" fmla="*/ 1000792 w 1591877"/>
                    <a:gd name="connsiteY1809" fmla="*/ 585464 h 755236"/>
                    <a:gd name="connsiteX1810" fmla="*/ 1001052 w 1591877"/>
                    <a:gd name="connsiteY1810" fmla="*/ 586200 h 755236"/>
                    <a:gd name="connsiteX1811" fmla="*/ 1001313 w 1591877"/>
                    <a:gd name="connsiteY1811" fmla="*/ 586854 h 755236"/>
                    <a:gd name="connsiteX1812" fmla="*/ 1001573 w 1591877"/>
                    <a:gd name="connsiteY1812" fmla="*/ 587424 h 755236"/>
                    <a:gd name="connsiteX1813" fmla="*/ 1001834 w 1591877"/>
                    <a:gd name="connsiteY1813" fmla="*/ 587915 h 755236"/>
                    <a:gd name="connsiteX1814" fmla="*/ 1002094 w 1591877"/>
                    <a:gd name="connsiteY1814" fmla="*/ 588325 h 755236"/>
                    <a:gd name="connsiteX1815" fmla="*/ 1002222 w 1591877"/>
                    <a:gd name="connsiteY1815" fmla="*/ 588501 h 755236"/>
                    <a:gd name="connsiteX1816" fmla="*/ 1002354 w 1591877"/>
                    <a:gd name="connsiteY1816" fmla="*/ 588655 h 755236"/>
                    <a:gd name="connsiteX1817" fmla="*/ 1002483 w 1591877"/>
                    <a:gd name="connsiteY1817" fmla="*/ 588787 h 755236"/>
                    <a:gd name="connsiteX1818" fmla="*/ 1002549 w 1591877"/>
                    <a:gd name="connsiteY1818" fmla="*/ 588846 h 755236"/>
                    <a:gd name="connsiteX1819" fmla="*/ 1002611 w 1591877"/>
                    <a:gd name="connsiteY1819" fmla="*/ 588902 h 755236"/>
                    <a:gd name="connsiteX1820" fmla="*/ 1002677 w 1591877"/>
                    <a:gd name="connsiteY1820" fmla="*/ 588950 h 755236"/>
                    <a:gd name="connsiteX1821" fmla="*/ 1002743 w 1591877"/>
                    <a:gd name="connsiteY1821" fmla="*/ 588994 h 755236"/>
                    <a:gd name="connsiteX1822" fmla="*/ 1002809 w 1591877"/>
                    <a:gd name="connsiteY1822" fmla="*/ 589034 h 755236"/>
                    <a:gd name="connsiteX1823" fmla="*/ 1002872 w 1591877"/>
                    <a:gd name="connsiteY1823" fmla="*/ 589069 h 755236"/>
                    <a:gd name="connsiteX1824" fmla="*/ 1002938 w 1591877"/>
                    <a:gd name="connsiteY1824" fmla="*/ 589097 h 755236"/>
                    <a:gd name="connsiteX1825" fmla="*/ 1003004 w 1591877"/>
                    <a:gd name="connsiteY1825" fmla="*/ 589122 h 755236"/>
                    <a:gd name="connsiteX1826" fmla="*/ 1003066 w 1591877"/>
                    <a:gd name="connsiteY1826" fmla="*/ 589139 h 755236"/>
                    <a:gd name="connsiteX1827" fmla="*/ 1003132 w 1591877"/>
                    <a:gd name="connsiteY1827" fmla="*/ 589155 h 755236"/>
                    <a:gd name="connsiteX1828" fmla="*/ 1003198 w 1591877"/>
                    <a:gd name="connsiteY1828" fmla="*/ 589163 h 755236"/>
                    <a:gd name="connsiteX1829" fmla="*/ 1003264 w 1591877"/>
                    <a:gd name="connsiteY1829" fmla="*/ 589166 h 755236"/>
                    <a:gd name="connsiteX1830" fmla="*/ 1003326 w 1591877"/>
                    <a:gd name="connsiteY1830" fmla="*/ 589166 h 755236"/>
                    <a:gd name="connsiteX1831" fmla="*/ 1003392 w 1591877"/>
                    <a:gd name="connsiteY1831" fmla="*/ 589159 h 755236"/>
                    <a:gd name="connsiteX1832" fmla="*/ 1003458 w 1591877"/>
                    <a:gd name="connsiteY1832" fmla="*/ 589148 h 755236"/>
                    <a:gd name="connsiteX1833" fmla="*/ 1003525 w 1591877"/>
                    <a:gd name="connsiteY1833" fmla="*/ 589133 h 755236"/>
                    <a:gd name="connsiteX1834" fmla="*/ 1003587 w 1591877"/>
                    <a:gd name="connsiteY1834" fmla="*/ 589111 h 755236"/>
                    <a:gd name="connsiteX1835" fmla="*/ 1003653 w 1591877"/>
                    <a:gd name="connsiteY1835" fmla="*/ 589084 h 755236"/>
                    <a:gd name="connsiteX1836" fmla="*/ 1003719 w 1591877"/>
                    <a:gd name="connsiteY1836" fmla="*/ 589053 h 755236"/>
                    <a:gd name="connsiteX1837" fmla="*/ 1003781 w 1591877"/>
                    <a:gd name="connsiteY1837" fmla="*/ 589016 h 755236"/>
                    <a:gd name="connsiteX1838" fmla="*/ 1003847 w 1591877"/>
                    <a:gd name="connsiteY1838" fmla="*/ 588976 h 755236"/>
                    <a:gd name="connsiteX1839" fmla="*/ 1003913 w 1591877"/>
                    <a:gd name="connsiteY1839" fmla="*/ 588930 h 755236"/>
                    <a:gd name="connsiteX1840" fmla="*/ 1003979 w 1591877"/>
                    <a:gd name="connsiteY1840" fmla="*/ 588877 h 755236"/>
                    <a:gd name="connsiteX1841" fmla="*/ 1004042 w 1591877"/>
                    <a:gd name="connsiteY1841" fmla="*/ 588822 h 755236"/>
                    <a:gd name="connsiteX1842" fmla="*/ 1004174 w 1591877"/>
                    <a:gd name="connsiteY1842" fmla="*/ 588695 h 755236"/>
                    <a:gd name="connsiteX1843" fmla="*/ 1004302 w 1591877"/>
                    <a:gd name="connsiteY1843" fmla="*/ 588547 h 755236"/>
                    <a:gd name="connsiteX1844" fmla="*/ 1004434 w 1591877"/>
                    <a:gd name="connsiteY1844" fmla="*/ 588382 h 755236"/>
                    <a:gd name="connsiteX1845" fmla="*/ 1004695 w 1591877"/>
                    <a:gd name="connsiteY1845" fmla="*/ 587988 h 755236"/>
                    <a:gd name="connsiteX1846" fmla="*/ 1004951 w 1591877"/>
                    <a:gd name="connsiteY1846" fmla="*/ 587517 h 755236"/>
                    <a:gd name="connsiteX1847" fmla="*/ 1005212 w 1591877"/>
                    <a:gd name="connsiteY1847" fmla="*/ 586966 h 755236"/>
                    <a:gd name="connsiteX1848" fmla="*/ 1005733 w 1591877"/>
                    <a:gd name="connsiteY1848" fmla="*/ 585636 h 755236"/>
                    <a:gd name="connsiteX1849" fmla="*/ 1006253 w 1591877"/>
                    <a:gd name="connsiteY1849" fmla="*/ 583996 h 755236"/>
                    <a:gd name="connsiteX1850" fmla="*/ 1006774 w 1591877"/>
                    <a:gd name="connsiteY1850" fmla="*/ 582056 h 755236"/>
                    <a:gd name="connsiteX1851" fmla="*/ 1007291 w 1591877"/>
                    <a:gd name="connsiteY1851" fmla="*/ 579819 h 755236"/>
                    <a:gd name="connsiteX1852" fmla="*/ 1007812 w 1591877"/>
                    <a:gd name="connsiteY1852" fmla="*/ 577287 h 755236"/>
                    <a:gd name="connsiteX1853" fmla="*/ 1008333 w 1591877"/>
                    <a:gd name="connsiteY1853" fmla="*/ 574471 h 755236"/>
                    <a:gd name="connsiteX1854" fmla="*/ 1008854 w 1591877"/>
                    <a:gd name="connsiteY1854" fmla="*/ 571375 h 755236"/>
                    <a:gd name="connsiteX1855" fmla="*/ 1009375 w 1591877"/>
                    <a:gd name="connsiteY1855" fmla="*/ 568004 h 755236"/>
                    <a:gd name="connsiteX1856" fmla="*/ 1009892 w 1591877"/>
                    <a:gd name="connsiteY1856" fmla="*/ 564366 h 755236"/>
                    <a:gd name="connsiteX1857" fmla="*/ 1010413 w 1591877"/>
                    <a:gd name="connsiteY1857" fmla="*/ 560471 h 755236"/>
                    <a:gd name="connsiteX1858" fmla="*/ 1010934 w 1591877"/>
                    <a:gd name="connsiteY1858" fmla="*/ 556323 h 755236"/>
                    <a:gd name="connsiteX1859" fmla="*/ 1011455 w 1591877"/>
                    <a:gd name="connsiteY1859" fmla="*/ 551932 h 755236"/>
                    <a:gd name="connsiteX1860" fmla="*/ 1011972 w 1591877"/>
                    <a:gd name="connsiteY1860" fmla="*/ 547306 h 755236"/>
                    <a:gd name="connsiteX1861" fmla="*/ 1012493 w 1591877"/>
                    <a:gd name="connsiteY1861" fmla="*/ 542453 h 755236"/>
                    <a:gd name="connsiteX1862" fmla="*/ 1013013 w 1591877"/>
                    <a:gd name="connsiteY1862" fmla="*/ 537385 h 755236"/>
                    <a:gd name="connsiteX1863" fmla="*/ 1013567 w 1591877"/>
                    <a:gd name="connsiteY1863" fmla="*/ 531739 h 755236"/>
                    <a:gd name="connsiteX1864" fmla="*/ 1014125 w 1591877"/>
                    <a:gd name="connsiteY1864" fmla="*/ 525867 h 755236"/>
                    <a:gd name="connsiteX1865" fmla="*/ 1014679 w 1591877"/>
                    <a:gd name="connsiteY1865" fmla="*/ 519781 h 755236"/>
                    <a:gd name="connsiteX1866" fmla="*/ 1015236 w 1591877"/>
                    <a:gd name="connsiteY1866" fmla="*/ 513495 h 755236"/>
                    <a:gd name="connsiteX1867" fmla="*/ 1015790 w 1591877"/>
                    <a:gd name="connsiteY1867" fmla="*/ 507019 h 755236"/>
                    <a:gd name="connsiteX1868" fmla="*/ 1016348 w 1591877"/>
                    <a:gd name="connsiteY1868" fmla="*/ 500369 h 755236"/>
                    <a:gd name="connsiteX1869" fmla="*/ 1017459 w 1591877"/>
                    <a:gd name="connsiteY1869" fmla="*/ 486590 h 755236"/>
                    <a:gd name="connsiteX1870" fmla="*/ 1018570 w 1591877"/>
                    <a:gd name="connsiteY1870" fmla="*/ 472269 h 755236"/>
                    <a:gd name="connsiteX1871" fmla="*/ 1019682 w 1591877"/>
                    <a:gd name="connsiteY1871" fmla="*/ 457515 h 755236"/>
                    <a:gd name="connsiteX1872" fmla="*/ 1021901 w 1591877"/>
                    <a:gd name="connsiteY1872" fmla="*/ 427142 h 755236"/>
                    <a:gd name="connsiteX1873" fmla="*/ 1024124 w 1591877"/>
                    <a:gd name="connsiteY1873" fmla="*/ 396374 h 755236"/>
                    <a:gd name="connsiteX1874" fmla="*/ 1026346 w 1591877"/>
                    <a:gd name="connsiteY1874" fmla="*/ 366083 h 755236"/>
                    <a:gd name="connsiteX1875" fmla="*/ 1027458 w 1591877"/>
                    <a:gd name="connsiteY1875" fmla="*/ 351383 h 755236"/>
                    <a:gd name="connsiteX1876" fmla="*/ 1028569 w 1591877"/>
                    <a:gd name="connsiteY1876" fmla="*/ 337113 h 755236"/>
                    <a:gd name="connsiteX1877" fmla="*/ 1029680 w 1591877"/>
                    <a:gd name="connsiteY1877" fmla="*/ 323369 h 755236"/>
                    <a:gd name="connsiteX1878" fmla="*/ 1030238 w 1591877"/>
                    <a:gd name="connsiteY1878" fmla="*/ 316724 h 755236"/>
                    <a:gd name="connsiteX1879" fmla="*/ 1030792 w 1591877"/>
                    <a:gd name="connsiteY1879" fmla="*/ 310244 h 755236"/>
                    <a:gd name="connsiteX1880" fmla="*/ 1031349 w 1591877"/>
                    <a:gd name="connsiteY1880" fmla="*/ 303937 h 755236"/>
                    <a:gd name="connsiteX1881" fmla="*/ 1031903 w 1591877"/>
                    <a:gd name="connsiteY1881" fmla="*/ 297816 h 755236"/>
                    <a:gd name="connsiteX1882" fmla="*/ 1032457 w 1591877"/>
                    <a:gd name="connsiteY1882" fmla="*/ 291891 h 755236"/>
                    <a:gd name="connsiteX1883" fmla="*/ 1033015 w 1591877"/>
                    <a:gd name="connsiteY1883" fmla="*/ 286171 h 755236"/>
                    <a:gd name="connsiteX1884" fmla="*/ 1033568 w 1591877"/>
                    <a:gd name="connsiteY1884" fmla="*/ 280662 h 755236"/>
                    <a:gd name="connsiteX1885" fmla="*/ 1034126 w 1591877"/>
                    <a:gd name="connsiteY1885" fmla="*/ 275375 h 755236"/>
                    <a:gd name="connsiteX1886" fmla="*/ 1034680 w 1591877"/>
                    <a:gd name="connsiteY1886" fmla="*/ 270315 h 755236"/>
                    <a:gd name="connsiteX1887" fmla="*/ 1035237 w 1591877"/>
                    <a:gd name="connsiteY1887" fmla="*/ 265493 h 755236"/>
                    <a:gd name="connsiteX1888" fmla="*/ 1035791 w 1591877"/>
                    <a:gd name="connsiteY1888" fmla="*/ 260913 h 755236"/>
                    <a:gd name="connsiteX1889" fmla="*/ 1036349 w 1591877"/>
                    <a:gd name="connsiteY1889" fmla="*/ 256582 h 755236"/>
                    <a:gd name="connsiteX1890" fmla="*/ 1036903 w 1591877"/>
                    <a:gd name="connsiteY1890" fmla="*/ 252507 h 755236"/>
                    <a:gd name="connsiteX1891" fmla="*/ 1037460 w 1591877"/>
                    <a:gd name="connsiteY1891" fmla="*/ 248693 h 755236"/>
                    <a:gd name="connsiteX1892" fmla="*/ 1038014 w 1591877"/>
                    <a:gd name="connsiteY1892" fmla="*/ 245144 h 755236"/>
                    <a:gd name="connsiteX1893" fmla="*/ 1038571 w 1591877"/>
                    <a:gd name="connsiteY1893" fmla="*/ 241865 h 755236"/>
                    <a:gd name="connsiteX1894" fmla="*/ 1039125 w 1591877"/>
                    <a:gd name="connsiteY1894" fmla="*/ 238859 h 755236"/>
                    <a:gd name="connsiteX1895" fmla="*/ 1039683 w 1591877"/>
                    <a:gd name="connsiteY1895" fmla="*/ 236129 h 755236"/>
                    <a:gd name="connsiteX1896" fmla="*/ 1040237 w 1591877"/>
                    <a:gd name="connsiteY1896" fmla="*/ 233681 h 755236"/>
                    <a:gd name="connsiteX1897" fmla="*/ 1040794 w 1591877"/>
                    <a:gd name="connsiteY1897" fmla="*/ 231514 h 755236"/>
                    <a:gd name="connsiteX1898" fmla="*/ 1041348 w 1591877"/>
                    <a:gd name="connsiteY1898" fmla="*/ 229629 h 755236"/>
                    <a:gd name="connsiteX1899" fmla="*/ 1041906 w 1591877"/>
                    <a:gd name="connsiteY1899" fmla="*/ 228031 h 755236"/>
                    <a:gd name="connsiteX1900" fmla="*/ 1042459 w 1591877"/>
                    <a:gd name="connsiteY1900" fmla="*/ 226716 h 755236"/>
                    <a:gd name="connsiteX1901" fmla="*/ 1042738 w 1591877"/>
                    <a:gd name="connsiteY1901" fmla="*/ 226168 h 755236"/>
                    <a:gd name="connsiteX1902" fmla="*/ 1043017 w 1591877"/>
                    <a:gd name="connsiteY1902" fmla="*/ 225688 h 755236"/>
                    <a:gd name="connsiteX1903" fmla="*/ 1043292 w 1591877"/>
                    <a:gd name="connsiteY1903" fmla="*/ 225283 h 755236"/>
                    <a:gd name="connsiteX1904" fmla="*/ 1043431 w 1591877"/>
                    <a:gd name="connsiteY1904" fmla="*/ 225104 h 755236"/>
                    <a:gd name="connsiteX1905" fmla="*/ 1043571 w 1591877"/>
                    <a:gd name="connsiteY1905" fmla="*/ 224946 h 755236"/>
                    <a:gd name="connsiteX1906" fmla="*/ 1043710 w 1591877"/>
                    <a:gd name="connsiteY1906" fmla="*/ 224805 h 755236"/>
                    <a:gd name="connsiteX1907" fmla="*/ 1043850 w 1591877"/>
                    <a:gd name="connsiteY1907" fmla="*/ 224682 h 755236"/>
                    <a:gd name="connsiteX1908" fmla="*/ 1043919 w 1591877"/>
                    <a:gd name="connsiteY1908" fmla="*/ 224627 h 755236"/>
                    <a:gd name="connsiteX1909" fmla="*/ 1043985 w 1591877"/>
                    <a:gd name="connsiteY1909" fmla="*/ 224576 h 755236"/>
                    <a:gd name="connsiteX1910" fmla="*/ 1044059 w 1591877"/>
                    <a:gd name="connsiteY1910" fmla="*/ 224530 h 755236"/>
                    <a:gd name="connsiteX1911" fmla="*/ 1044125 w 1591877"/>
                    <a:gd name="connsiteY1911" fmla="*/ 224488 h 755236"/>
                    <a:gd name="connsiteX1912" fmla="*/ 1044194 w 1591877"/>
                    <a:gd name="connsiteY1912" fmla="*/ 224450 h 755236"/>
                    <a:gd name="connsiteX1913" fmla="*/ 1044264 w 1591877"/>
                    <a:gd name="connsiteY1913" fmla="*/ 224417 h 755236"/>
                    <a:gd name="connsiteX1914" fmla="*/ 1044334 w 1591877"/>
                    <a:gd name="connsiteY1914" fmla="*/ 224389 h 755236"/>
                    <a:gd name="connsiteX1915" fmla="*/ 1044403 w 1591877"/>
                    <a:gd name="connsiteY1915" fmla="*/ 224365 h 755236"/>
                    <a:gd name="connsiteX1916" fmla="*/ 1044473 w 1591877"/>
                    <a:gd name="connsiteY1916" fmla="*/ 224345 h 755236"/>
                    <a:gd name="connsiteX1917" fmla="*/ 1044543 w 1591877"/>
                    <a:gd name="connsiteY1917" fmla="*/ 224329 h 755236"/>
                    <a:gd name="connsiteX1918" fmla="*/ 1044613 w 1591877"/>
                    <a:gd name="connsiteY1918" fmla="*/ 224321 h 755236"/>
                    <a:gd name="connsiteX1919" fmla="*/ 1044682 w 1591877"/>
                    <a:gd name="connsiteY1919" fmla="*/ 224312 h 755236"/>
                    <a:gd name="connsiteX1920" fmla="*/ 1044752 w 1591877"/>
                    <a:gd name="connsiteY1920" fmla="*/ 224312 h 755236"/>
                    <a:gd name="connsiteX1921" fmla="*/ 1044822 w 1591877"/>
                    <a:gd name="connsiteY1921" fmla="*/ 224314 h 755236"/>
                    <a:gd name="connsiteX1922" fmla="*/ 1044891 w 1591877"/>
                    <a:gd name="connsiteY1922" fmla="*/ 224321 h 755236"/>
                    <a:gd name="connsiteX1923" fmla="*/ 1044961 w 1591877"/>
                    <a:gd name="connsiteY1923" fmla="*/ 224332 h 755236"/>
                    <a:gd name="connsiteX1924" fmla="*/ 1045031 w 1591877"/>
                    <a:gd name="connsiteY1924" fmla="*/ 224347 h 755236"/>
                    <a:gd name="connsiteX1925" fmla="*/ 1045100 w 1591877"/>
                    <a:gd name="connsiteY1925" fmla="*/ 224367 h 755236"/>
                    <a:gd name="connsiteX1926" fmla="*/ 1045166 w 1591877"/>
                    <a:gd name="connsiteY1926" fmla="*/ 224391 h 755236"/>
                    <a:gd name="connsiteX1927" fmla="*/ 1045236 w 1591877"/>
                    <a:gd name="connsiteY1927" fmla="*/ 224420 h 755236"/>
                    <a:gd name="connsiteX1928" fmla="*/ 1045306 w 1591877"/>
                    <a:gd name="connsiteY1928" fmla="*/ 224453 h 755236"/>
                    <a:gd name="connsiteX1929" fmla="*/ 1045375 w 1591877"/>
                    <a:gd name="connsiteY1929" fmla="*/ 224488 h 755236"/>
                    <a:gd name="connsiteX1930" fmla="*/ 1045445 w 1591877"/>
                    <a:gd name="connsiteY1930" fmla="*/ 224530 h 755236"/>
                    <a:gd name="connsiteX1931" fmla="*/ 1045515 w 1591877"/>
                    <a:gd name="connsiteY1931" fmla="*/ 224576 h 755236"/>
                    <a:gd name="connsiteX1932" fmla="*/ 1045585 w 1591877"/>
                    <a:gd name="connsiteY1932" fmla="*/ 224627 h 755236"/>
                    <a:gd name="connsiteX1933" fmla="*/ 1045654 w 1591877"/>
                    <a:gd name="connsiteY1933" fmla="*/ 224682 h 755236"/>
                    <a:gd name="connsiteX1934" fmla="*/ 1045794 w 1591877"/>
                    <a:gd name="connsiteY1934" fmla="*/ 224803 h 755236"/>
                    <a:gd name="connsiteX1935" fmla="*/ 1045933 w 1591877"/>
                    <a:gd name="connsiteY1935" fmla="*/ 224944 h 755236"/>
                    <a:gd name="connsiteX1936" fmla="*/ 1046069 w 1591877"/>
                    <a:gd name="connsiteY1936" fmla="*/ 225100 h 755236"/>
                    <a:gd name="connsiteX1937" fmla="*/ 1046347 w 1591877"/>
                    <a:gd name="connsiteY1937" fmla="*/ 225463 h 755236"/>
                    <a:gd name="connsiteX1938" fmla="*/ 1046626 w 1591877"/>
                    <a:gd name="connsiteY1938" fmla="*/ 225897 h 755236"/>
                    <a:gd name="connsiteX1939" fmla="*/ 1046905 w 1591877"/>
                    <a:gd name="connsiteY1939" fmla="*/ 226397 h 755236"/>
                    <a:gd name="connsiteX1940" fmla="*/ 1047459 w 1591877"/>
                    <a:gd name="connsiteY1940" fmla="*/ 227599 h 755236"/>
                    <a:gd name="connsiteX1941" fmla="*/ 1048016 w 1591877"/>
                    <a:gd name="connsiteY1941" fmla="*/ 229066 h 755236"/>
                    <a:gd name="connsiteX1942" fmla="*/ 1048570 w 1591877"/>
                    <a:gd name="connsiteY1942" fmla="*/ 230790 h 755236"/>
                    <a:gd name="connsiteX1943" fmla="*/ 1049146 w 1591877"/>
                    <a:gd name="connsiteY1943" fmla="*/ 232844 h 755236"/>
                    <a:gd name="connsiteX1944" fmla="*/ 1049722 w 1591877"/>
                    <a:gd name="connsiteY1944" fmla="*/ 235165 h 755236"/>
                    <a:gd name="connsiteX1945" fmla="*/ 1050294 w 1591877"/>
                    <a:gd name="connsiteY1945" fmla="*/ 237745 h 755236"/>
                    <a:gd name="connsiteX1946" fmla="*/ 1050870 w 1591877"/>
                    <a:gd name="connsiteY1946" fmla="*/ 240579 h 755236"/>
                    <a:gd name="connsiteX1947" fmla="*/ 1051446 w 1591877"/>
                    <a:gd name="connsiteY1947" fmla="*/ 243657 h 755236"/>
                    <a:gd name="connsiteX1948" fmla="*/ 1052022 w 1591877"/>
                    <a:gd name="connsiteY1948" fmla="*/ 246973 h 755236"/>
                    <a:gd name="connsiteX1949" fmla="*/ 1052598 w 1591877"/>
                    <a:gd name="connsiteY1949" fmla="*/ 250518 h 755236"/>
                    <a:gd name="connsiteX1950" fmla="*/ 1053170 w 1591877"/>
                    <a:gd name="connsiteY1950" fmla="*/ 254283 h 755236"/>
                    <a:gd name="connsiteX1951" fmla="*/ 1053746 w 1591877"/>
                    <a:gd name="connsiteY1951" fmla="*/ 258260 h 755236"/>
                    <a:gd name="connsiteX1952" fmla="*/ 1054322 w 1591877"/>
                    <a:gd name="connsiteY1952" fmla="*/ 262439 h 755236"/>
                    <a:gd name="connsiteX1953" fmla="*/ 1054897 w 1591877"/>
                    <a:gd name="connsiteY1953" fmla="*/ 266810 h 755236"/>
                    <a:gd name="connsiteX1954" fmla="*/ 1055470 w 1591877"/>
                    <a:gd name="connsiteY1954" fmla="*/ 271363 h 755236"/>
                    <a:gd name="connsiteX1955" fmla="*/ 1056621 w 1591877"/>
                    <a:gd name="connsiteY1955" fmla="*/ 280976 h 755236"/>
                    <a:gd name="connsiteX1956" fmla="*/ 1057769 w 1591877"/>
                    <a:gd name="connsiteY1956" fmla="*/ 291191 h 755236"/>
                    <a:gd name="connsiteX1957" fmla="*/ 1058921 w 1591877"/>
                    <a:gd name="connsiteY1957" fmla="*/ 301918 h 755236"/>
                    <a:gd name="connsiteX1958" fmla="*/ 1060073 w 1591877"/>
                    <a:gd name="connsiteY1958" fmla="*/ 313073 h 755236"/>
                    <a:gd name="connsiteX1959" fmla="*/ 1062369 w 1591877"/>
                    <a:gd name="connsiteY1959" fmla="*/ 336283 h 755236"/>
                    <a:gd name="connsiteX1960" fmla="*/ 1064672 w 1591877"/>
                    <a:gd name="connsiteY1960" fmla="*/ 360074 h 755236"/>
                    <a:gd name="connsiteX1961" fmla="*/ 1066972 w 1591877"/>
                    <a:gd name="connsiteY1961" fmla="*/ 383706 h 755236"/>
                    <a:gd name="connsiteX1962" fmla="*/ 1068120 w 1591877"/>
                    <a:gd name="connsiteY1962" fmla="*/ 395242 h 755236"/>
                    <a:gd name="connsiteX1963" fmla="*/ 1069272 w 1591877"/>
                    <a:gd name="connsiteY1963" fmla="*/ 406473 h 755236"/>
                    <a:gd name="connsiteX1964" fmla="*/ 1070420 w 1591877"/>
                    <a:gd name="connsiteY1964" fmla="*/ 417324 h 755236"/>
                    <a:gd name="connsiteX1965" fmla="*/ 1071572 w 1591877"/>
                    <a:gd name="connsiteY1965" fmla="*/ 427717 h 755236"/>
                    <a:gd name="connsiteX1966" fmla="*/ 1072720 w 1591877"/>
                    <a:gd name="connsiteY1966" fmla="*/ 437581 h 755236"/>
                    <a:gd name="connsiteX1967" fmla="*/ 1073872 w 1591877"/>
                    <a:gd name="connsiteY1967" fmla="*/ 446849 h 755236"/>
                    <a:gd name="connsiteX1968" fmla="*/ 1074447 w 1591877"/>
                    <a:gd name="connsiteY1968" fmla="*/ 451242 h 755236"/>
                    <a:gd name="connsiteX1969" fmla="*/ 1075020 w 1591877"/>
                    <a:gd name="connsiteY1969" fmla="*/ 455462 h 755236"/>
                    <a:gd name="connsiteX1970" fmla="*/ 1075595 w 1591877"/>
                    <a:gd name="connsiteY1970" fmla="*/ 459505 h 755236"/>
                    <a:gd name="connsiteX1971" fmla="*/ 1076171 w 1591877"/>
                    <a:gd name="connsiteY1971" fmla="*/ 463365 h 755236"/>
                    <a:gd name="connsiteX1972" fmla="*/ 1076747 w 1591877"/>
                    <a:gd name="connsiteY1972" fmla="*/ 467038 h 755236"/>
                    <a:gd name="connsiteX1973" fmla="*/ 1077319 w 1591877"/>
                    <a:gd name="connsiteY1973" fmla="*/ 470512 h 755236"/>
                    <a:gd name="connsiteX1974" fmla="*/ 1077895 w 1591877"/>
                    <a:gd name="connsiteY1974" fmla="*/ 473789 h 755236"/>
                    <a:gd name="connsiteX1975" fmla="*/ 1078471 w 1591877"/>
                    <a:gd name="connsiteY1975" fmla="*/ 476862 h 755236"/>
                    <a:gd name="connsiteX1976" fmla="*/ 1079047 w 1591877"/>
                    <a:gd name="connsiteY1976" fmla="*/ 479727 h 755236"/>
                    <a:gd name="connsiteX1977" fmla="*/ 1079619 w 1591877"/>
                    <a:gd name="connsiteY1977" fmla="*/ 482380 h 755236"/>
                    <a:gd name="connsiteX1978" fmla="*/ 1080195 w 1591877"/>
                    <a:gd name="connsiteY1978" fmla="*/ 484818 h 755236"/>
                    <a:gd name="connsiteX1979" fmla="*/ 1080771 w 1591877"/>
                    <a:gd name="connsiteY1979" fmla="*/ 487039 h 755236"/>
                    <a:gd name="connsiteX1980" fmla="*/ 1081347 w 1591877"/>
                    <a:gd name="connsiteY1980" fmla="*/ 489041 h 755236"/>
                    <a:gd name="connsiteX1981" fmla="*/ 1081923 w 1591877"/>
                    <a:gd name="connsiteY1981" fmla="*/ 490820 h 755236"/>
                    <a:gd name="connsiteX1982" fmla="*/ 1082495 w 1591877"/>
                    <a:gd name="connsiteY1982" fmla="*/ 492377 h 755236"/>
                    <a:gd name="connsiteX1983" fmla="*/ 1083071 w 1591877"/>
                    <a:gd name="connsiteY1983" fmla="*/ 493709 h 755236"/>
                    <a:gd name="connsiteX1984" fmla="*/ 1083647 w 1591877"/>
                    <a:gd name="connsiteY1984" fmla="*/ 494816 h 755236"/>
                    <a:gd name="connsiteX1985" fmla="*/ 1083933 w 1591877"/>
                    <a:gd name="connsiteY1985" fmla="*/ 495287 h 755236"/>
                    <a:gd name="connsiteX1986" fmla="*/ 1084222 w 1591877"/>
                    <a:gd name="connsiteY1986" fmla="*/ 495701 h 755236"/>
                    <a:gd name="connsiteX1987" fmla="*/ 1084509 w 1591877"/>
                    <a:gd name="connsiteY1987" fmla="*/ 496060 h 755236"/>
                    <a:gd name="connsiteX1988" fmla="*/ 1084652 w 1591877"/>
                    <a:gd name="connsiteY1988" fmla="*/ 496217 h 755236"/>
                    <a:gd name="connsiteX1989" fmla="*/ 1084795 w 1591877"/>
                    <a:gd name="connsiteY1989" fmla="*/ 496362 h 755236"/>
                    <a:gd name="connsiteX1990" fmla="*/ 1084941 w 1591877"/>
                    <a:gd name="connsiteY1990" fmla="*/ 496492 h 755236"/>
                    <a:gd name="connsiteX1991" fmla="*/ 1085084 w 1591877"/>
                    <a:gd name="connsiteY1991" fmla="*/ 496609 h 755236"/>
                    <a:gd name="connsiteX1992" fmla="*/ 1085227 w 1591877"/>
                    <a:gd name="connsiteY1992" fmla="*/ 496710 h 755236"/>
                    <a:gd name="connsiteX1993" fmla="*/ 1085370 w 1591877"/>
                    <a:gd name="connsiteY1993" fmla="*/ 496798 h 755236"/>
                    <a:gd name="connsiteX1994" fmla="*/ 1085440 w 1591877"/>
                    <a:gd name="connsiteY1994" fmla="*/ 496838 h 755236"/>
                    <a:gd name="connsiteX1995" fmla="*/ 1085514 w 1591877"/>
                    <a:gd name="connsiteY1995" fmla="*/ 496873 h 755236"/>
                    <a:gd name="connsiteX1996" fmla="*/ 1085583 w 1591877"/>
                    <a:gd name="connsiteY1996" fmla="*/ 496904 h 755236"/>
                    <a:gd name="connsiteX1997" fmla="*/ 1085657 w 1591877"/>
                    <a:gd name="connsiteY1997" fmla="*/ 496932 h 755236"/>
                    <a:gd name="connsiteX1998" fmla="*/ 1085726 w 1591877"/>
                    <a:gd name="connsiteY1998" fmla="*/ 496956 h 755236"/>
                    <a:gd name="connsiteX1999" fmla="*/ 1085800 w 1591877"/>
                    <a:gd name="connsiteY1999" fmla="*/ 496978 h 755236"/>
                    <a:gd name="connsiteX2000" fmla="*/ 1085869 w 1591877"/>
                    <a:gd name="connsiteY2000" fmla="*/ 496998 h 755236"/>
                    <a:gd name="connsiteX2001" fmla="*/ 1085939 w 1591877"/>
                    <a:gd name="connsiteY2001" fmla="*/ 497011 h 755236"/>
                    <a:gd name="connsiteX2002" fmla="*/ 1086012 w 1591877"/>
                    <a:gd name="connsiteY2002" fmla="*/ 497025 h 755236"/>
                    <a:gd name="connsiteX2003" fmla="*/ 1086082 w 1591877"/>
                    <a:gd name="connsiteY2003" fmla="*/ 497031 h 755236"/>
                    <a:gd name="connsiteX2004" fmla="*/ 1086152 w 1591877"/>
                    <a:gd name="connsiteY2004" fmla="*/ 497038 h 755236"/>
                    <a:gd name="connsiteX2005" fmla="*/ 1086225 w 1591877"/>
                    <a:gd name="connsiteY2005" fmla="*/ 497038 h 755236"/>
                    <a:gd name="connsiteX2006" fmla="*/ 1086295 w 1591877"/>
                    <a:gd name="connsiteY2006" fmla="*/ 497036 h 755236"/>
                    <a:gd name="connsiteX2007" fmla="*/ 1086368 w 1591877"/>
                    <a:gd name="connsiteY2007" fmla="*/ 497031 h 755236"/>
                    <a:gd name="connsiteX2008" fmla="*/ 1086438 w 1591877"/>
                    <a:gd name="connsiteY2008" fmla="*/ 497022 h 755236"/>
                    <a:gd name="connsiteX2009" fmla="*/ 1086508 w 1591877"/>
                    <a:gd name="connsiteY2009" fmla="*/ 497011 h 755236"/>
                    <a:gd name="connsiteX2010" fmla="*/ 1086581 w 1591877"/>
                    <a:gd name="connsiteY2010" fmla="*/ 496996 h 755236"/>
                    <a:gd name="connsiteX2011" fmla="*/ 1086651 w 1591877"/>
                    <a:gd name="connsiteY2011" fmla="*/ 496976 h 755236"/>
                    <a:gd name="connsiteX2012" fmla="*/ 1086720 w 1591877"/>
                    <a:gd name="connsiteY2012" fmla="*/ 496954 h 755236"/>
                    <a:gd name="connsiteX2013" fmla="*/ 1086794 w 1591877"/>
                    <a:gd name="connsiteY2013" fmla="*/ 496930 h 755236"/>
                    <a:gd name="connsiteX2014" fmla="*/ 1086863 w 1591877"/>
                    <a:gd name="connsiteY2014" fmla="*/ 496901 h 755236"/>
                    <a:gd name="connsiteX2015" fmla="*/ 1086937 w 1591877"/>
                    <a:gd name="connsiteY2015" fmla="*/ 496868 h 755236"/>
                    <a:gd name="connsiteX2016" fmla="*/ 1087006 w 1591877"/>
                    <a:gd name="connsiteY2016" fmla="*/ 496833 h 755236"/>
                    <a:gd name="connsiteX2017" fmla="*/ 1087080 w 1591877"/>
                    <a:gd name="connsiteY2017" fmla="*/ 496796 h 755236"/>
                    <a:gd name="connsiteX2018" fmla="*/ 1087219 w 1591877"/>
                    <a:gd name="connsiteY2018" fmla="*/ 496708 h 755236"/>
                    <a:gd name="connsiteX2019" fmla="*/ 1087362 w 1591877"/>
                    <a:gd name="connsiteY2019" fmla="*/ 496609 h 755236"/>
                    <a:gd name="connsiteX2020" fmla="*/ 1087505 w 1591877"/>
                    <a:gd name="connsiteY2020" fmla="*/ 496496 h 755236"/>
                    <a:gd name="connsiteX2021" fmla="*/ 1087648 w 1591877"/>
                    <a:gd name="connsiteY2021" fmla="*/ 496369 h 755236"/>
                    <a:gd name="connsiteX2022" fmla="*/ 1087788 w 1591877"/>
                    <a:gd name="connsiteY2022" fmla="*/ 496230 h 755236"/>
                    <a:gd name="connsiteX2023" fmla="*/ 1087931 w 1591877"/>
                    <a:gd name="connsiteY2023" fmla="*/ 496078 h 755236"/>
                    <a:gd name="connsiteX2024" fmla="*/ 1088217 w 1591877"/>
                    <a:gd name="connsiteY2024" fmla="*/ 495734 h 755236"/>
                    <a:gd name="connsiteX2025" fmla="*/ 1088499 w 1591877"/>
                    <a:gd name="connsiteY2025" fmla="*/ 495338 h 755236"/>
                    <a:gd name="connsiteX2026" fmla="*/ 1088785 w 1591877"/>
                    <a:gd name="connsiteY2026" fmla="*/ 494893 h 755236"/>
                    <a:gd name="connsiteX2027" fmla="*/ 1089354 w 1591877"/>
                    <a:gd name="connsiteY2027" fmla="*/ 493852 h 755236"/>
                    <a:gd name="connsiteX2028" fmla="*/ 1089922 w 1591877"/>
                    <a:gd name="connsiteY2028" fmla="*/ 492610 h 755236"/>
                    <a:gd name="connsiteX2029" fmla="*/ 1090491 w 1591877"/>
                    <a:gd name="connsiteY2029" fmla="*/ 491177 h 755236"/>
                    <a:gd name="connsiteX2030" fmla="*/ 1091059 w 1591877"/>
                    <a:gd name="connsiteY2030" fmla="*/ 489554 h 755236"/>
                    <a:gd name="connsiteX2031" fmla="*/ 1091632 w 1591877"/>
                    <a:gd name="connsiteY2031" fmla="*/ 487746 h 755236"/>
                    <a:gd name="connsiteX2032" fmla="*/ 1092200 w 1591877"/>
                    <a:gd name="connsiteY2032" fmla="*/ 485758 h 755236"/>
                    <a:gd name="connsiteX2033" fmla="*/ 1092769 w 1591877"/>
                    <a:gd name="connsiteY2033" fmla="*/ 483598 h 755236"/>
                    <a:gd name="connsiteX2034" fmla="*/ 1093337 w 1591877"/>
                    <a:gd name="connsiteY2034" fmla="*/ 481268 h 755236"/>
                    <a:gd name="connsiteX2035" fmla="*/ 1094474 w 1591877"/>
                    <a:gd name="connsiteY2035" fmla="*/ 476129 h 755236"/>
                    <a:gd name="connsiteX2036" fmla="*/ 1095611 w 1591877"/>
                    <a:gd name="connsiteY2036" fmla="*/ 470393 h 755236"/>
                    <a:gd name="connsiteX2037" fmla="*/ 1096752 w 1591877"/>
                    <a:gd name="connsiteY2037" fmla="*/ 464114 h 755236"/>
                    <a:gd name="connsiteX2038" fmla="*/ 1097889 w 1591877"/>
                    <a:gd name="connsiteY2038" fmla="*/ 457347 h 755236"/>
                    <a:gd name="connsiteX2039" fmla="*/ 1099026 w 1591877"/>
                    <a:gd name="connsiteY2039" fmla="*/ 450158 h 755236"/>
                    <a:gd name="connsiteX2040" fmla="*/ 1100167 w 1591877"/>
                    <a:gd name="connsiteY2040" fmla="*/ 442601 h 755236"/>
                    <a:gd name="connsiteX2041" fmla="*/ 1101304 w 1591877"/>
                    <a:gd name="connsiteY2041" fmla="*/ 434745 h 755236"/>
                    <a:gd name="connsiteX2042" fmla="*/ 1103578 w 1591877"/>
                    <a:gd name="connsiteY2042" fmla="*/ 418394 h 755236"/>
                    <a:gd name="connsiteX2043" fmla="*/ 1108130 w 1591877"/>
                    <a:gd name="connsiteY2043" fmla="*/ 384937 h 755236"/>
                    <a:gd name="connsiteX2044" fmla="*/ 1110408 w 1591877"/>
                    <a:gd name="connsiteY2044" fmla="*/ 368835 h 755236"/>
                    <a:gd name="connsiteX2045" fmla="*/ 1111545 w 1591877"/>
                    <a:gd name="connsiteY2045" fmla="*/ 361146 h 755236"/>
                    <a:gd name="connsiteX2046" fmla="*/ 1112682 w 1591877"/>
                    <a:gd name="connsiteY2046" fmla="*/ 353768 h 755236"/>
                    <a:gd name="connsiteX2047" fmla="*/ 1113822 w 1591877"/>
                    <a:gd name="connsiteY2047" fmla="*/ 346752 h 755236"/>
                    <a:gd name="connsiteX2048" fmla="*/ 1114960 w 1591877"/>
                    <a:gd name="connsiteY2048" fmla="*/ 340143 h 755236"/>
                    <a:gd name="connsiteX2049" fmla="*/ 1116097 w 1591877"/>
                    <a:gd name="connsiteY2049" fmla="*/ 333980 h 755236"/>
                    <a:gd name="connsiteX2050" fmla="*/ 1117234 w 1591877"/>
                    <a:gd name="connsiteY2050" fmla="*/ 328301 h 755236"/>
                    <a:gd name="connsiteX2051" fmla="*/ 1118374 w 1591877"/>
                    <a:gd name="connsiteY2051" fmla="*/ 323140 h 755236"/>
                    <a:gd name="connsiteX2052" fmla="*/ 1119512 w 1591877"/>
                    <a:gd name="connsiteY2052" fmla="*/ 318525 h 755236"/>
                    <a:gd name="connsiteX2053" fmla="*/ 1120649 w 1591877"/>
                    <a:gd name="connsiteY2053" fmla="*/ 314478 h 755236"/>
                    <a:gd name="connsiteX2054" fmla="*/ 1121786 w 1591877"/>
                    <a:gd name="connsiteY2054" fmla="*/ 311019 h 755236"/>
                    <a:gd name="connsiteX2055" fmla="*/ 1122912 w 1591877"/>
                    <a:gd name="connsiteY2055" fmla="*/ 308194 h 755236"/>
                    <a:gd name="connsiteX2056" fmla="*/ 1123473 w 1591877"/>
                    <a:gd name="connsiteY2056" fmla="*/ 307002 h 755236"/>
                    <a:gd name="connsiteX2057" fmla="*/ 1124034 w 1591877"/>
                    <a:gd name="connsiteY2057" fmla="*/ 305961 h 755236"/>
                    <a:gd name="connsiteX2058" fmla="*/ 1124595 w 1591877"/>
                    <a:gd name="connsiteY2058" fmla="*/ 305069 h 755236"/>
                    <a:gd name="connsiteX2059" fmla="*/ 1124878 w 1591877"/>
                    <a:gd name="connsiteY2059" fmla="*/ 304679 h 755236"/>
                    <a:gd name="connsiteX2060" fmla="*/ 1125156 w 1591877"/>
                    <a:gd name="connsiteY2060" fmla="*/ 304327 h 755236"/>
                    <a:gd name="connsiteX2061" fmla="*/ 1125439 w 1591877"/>
                    <a:gd name="connsiteY2061" fmla="*/ 304015 h 755236"/>
                    <a:gd name="connsiteX2062" fmla="*/ 1125718 w 1591877"/>
                    <a:gd name="connsiteY2062" fmla="*/ 303735 h 755236"/>
                    <a:gd name="connsiteX2063" fmla="*/ 1126000 w 1591877"/>
                    <a:gd name="connsiteY2063" fmla="*/ 303495 h 755236"/>
                    <a:gd name="connsiteX2064" fmla="*/ 1126139 w 1591877"/>
                    <a:gd name="connsiteY2064" fmla="*/ 303389 h 755236"/>
                    <a:gd name="connsiteX2065" fmla="*/ 1126279 w 1591877"/>
                    <a:gd name="connsiteY2065" fmla="*/ 303292 h 755236"/>
                    <a:gd name="connsiteX2066" fmla="*/ 1126422 w 1591877"/>
                    <a:gd name="connsiteY2066" fmla="*/ 303204 h 755236"/>
                    <a:gd name="connsiteX2067" fmla="*/ 1126561 w 1591877"/>
                    <a:gd name="connsiteY2067" fmla="*/ 303127 h 755236"/>
                    <a:gd name="connsiteX2068" fmla="*/ 1126701 w 1591877"/>
                    <a:gd name="connsiteY2068" fmla="*/ 303057 h 755236"/>
                    <a:gd name="connsiteX2069" fmla="*/ 1126844 w 1591877"/>
                    <a:gd name="connsiteY2069" fmla="*/ 302997 h 755236"/>
                    <a:gd name="connsiteX2070" fmla="*/ 1126983 w 1591877"/>
                    <a:gd name="connsiteY2070" fmla="*/ 302947 h 755236"/>
                    <a:gd name="connsiteX2071" fmla="*/ 1127053 w 1591877"/>
                    <a:gd name="connsiteY2071" fmla="*/ 302925 h 755236"/>
                    <a:gd name="connsiteX2072" fmla="*/ 1127122 w 1591877"/>
                    <a:gd name="connsiteY2072" fmla="*/ 302905 h 755236"/>
                    <a:gd name="connsiteX2073" fmla="*/ 1127192 w 1591877"/>
                    <a:gd name="connsiteY2073" fmla="*/ 302887 h 755236"/>
                    <a:gd name="connsiteX2074" fmla="*/ 1127262 w 1591877"/>
                    <a:gd name="connsiteY2074" fmla="*/ 302874 h 755236"/>
                    <a:gd name="connsiteX2075" fmla="*/ 1127331 w 1591877"/>
                    <a:gd name="connsiteY2075" fmla="*/ 302861 h 755236"/>
                    <a:gd name="connsiteX2076" fmla="*/ 1127405 w 1591877"/>
                    <a:gd name="connsiteY2076" fmla="*/ 302850 h 755236"/>
                    <a:gd name="connsiteX2077" fmla="*/ 1127475 w 1591877"/>
                    <a:gd name="connsiteY2077" fmla="*/ 302841 h 755236"/>
                    <a:gd name="connsiteX2078" fmla="*/ 1127544 w 1591877"/>
                    <a:gd name="connsiteY2078" fmla="*/ 302837 h 755236"/>
                    <a:gd name="connsiteX2079" fmla="*/ 1127614 w 1591877"/>
                    <a:gd name="connsiteY2079" fmla="*/ 302832 h 755236"/>
                    <a:gd name="connsiteX2080" fmla="*/ 1127684 w 1591877"/>
                    <a:gd name="connsiteY2080" fmla="*/ 302832 h 755236"/>
                    <a:gd name="connsiteX2081" fmla="*/ 1127753 w 1591877"/>
                    <a:gd name="connsiteY2081" fmla="*/ 302832 h 755236"/>
                    <a:gd name="connsiteX2082" fmla="*/ 1127823 w 1591877"/>
                    <a:gd name="connsiteY2082" fmla="*/ 302834 h 755236"/>
                    <a:gd name="connsiteX2083" fmla="*/ 1127896 w 1591877"/>
                    <a:gd name="connsiteY2083" fmla="*/ 302841 h 755236"/>
                    <a:gd name="connsiteX2084" fmla="*/ 1127966 w 1591877"/>
                    <a:gd name="connsiteY2084" fmla="*/ 302848 h 755236"/>
                    <a:gd name="connsiteX2085" fmla="*/ 1128036 w 1591877"/>
                    <a:gd name="connsiteY2085" fmla="*/ 302859 h 755236"/>
                    <a:gd name="connsiteX2086" fmla="*/ 1128105 w 1591877"/>
                    <a:gd name="connsiteY2086" fmla="*/ 302870 h 755236"/>
                    <a:gd name="connsiteX2087" fmla="*/ 1128175 w 1591877"/>
                    <a:gd name="connsiteY2087" fmla="*/ 302885 h 755236"/>
                    <a:gd name="connsiteX2088" fmla="*/ 1128245 w 1591877"/>
                    <a:gd name="connsiteY2088" fmla="*/ 302903 h 755236"/>
                    <a:gd name="connsiteX2089" fmla="*/ 1128315 w 1591877"/>
                    <a:gd name="connsiteY2089" fmla="*/ 302920 h 755236"/>
                    <a:gd name="connsiteX2090" fmla="*/ 1128388 w 1591877"/>
                    <a:gd name="connsiteY2090" fmla="*/ 302942 h 755236"/>
                    <a:gd name="connsiteX2091" fmla="*/ 1128527 w 1591877"/>
                    <a:gd name="connsiteY2091" fmla="*/ 302991 h 755236"/>
                    <a:gd name="connsiteX2092" fmla="*/ 1128667 w 1591877"/>
                    <a:gd name="connsiteY2092" fmla="*/ 303048 h 755236"/>
                    <a:gd name="connsiteX2093" fmla="*/ 1128806 w 1591877"/>
                    <a:gd name="connsiteY2093" fmla="*/ 303116 h 755236"/>
                    <a:gd name="connsiteX2094" fmla="*/ 1128949 w 1591877"/>
                    <a:gd name="connsiteY2094" fmla="*/ 303191 h 755236"/>
                    <a:gd name="connsiteX2095" fmla="*/ 1129088 w 1591877"/>
                    <a:gd name="connsiteY2095" fmla="*/ 303277 h 755236"/>
                    <a:gd name="connsiteX2096" fmla="*/ 1129228 w 1591877"/>
                    <a:gd name="connsiteY2096" fmla="*/ 303369 h 755236"/>
                    <a:gd name="connsiteX2097" fmla="*/ 1129367 w 1591877"/>
                    <a:gd name="connsiteY2097" fmla="*/ 303473 h 755236"/>
                    <a:gd name="connsiteX2098" fmla="*/ 1129650 w 1591877"/>
                    <a:gd name="connsiteY2098" fmla="*/ 303702 h 755236"/>
                    <a:gd name="connsiteX2099" fmla="*/ 1129932 w 1591877"/>
                    <a:gd name="connsiteY2099" fmla="*/ 303968 h 755236"/>
                    <a:gd name="connsiteX2100" fmla="*/ 1130211 w 1591877"/>
                    <a:gd name="connsiteY2100" fmla="*/ 304268 h 755236"/>
                    <a:gd name="connsiteX2101" fmla="*/ 1130493 w 1591877"/>
                    <a:gd name="connsiteY2101" fmla="*/ 304600 h 755236"/>
                    <a:gd name="connsiteX2102" fmla="*/ 1130772 w 1591877"/>
                    <a:gd name="connsiteY2102" fmla="*/ 304968 h 755236"/>
                    <a:gd name="connsiteX2103" fmla="*/ 1131333 w 1591877"/>
                    <a:gd name="connsiteY2103" fmla="*/ 305800 h 755236"/>
                    <a:gd name="connsiteX2104" fmla="*/ 1131894 w 1591877"/>
                    <a:gd name="connsiteY2104" fmla="*/ 306765 h 755236"/>
                    <a:gd name="connsiteX2105" fmla="*/ 1133020 w 1591877"/>
                    <a:gd name="connsiteY2105" fmla="*/ 309070 h 755236"/>
                    <a:gd name="connsiteX2106" fmla="*/ 1134143 w 1591877"/>
                    <a:gd name="connsiteY2106" fmla="*/ 311858 h 755236"/>
                    <a:gd name="connsiteX2107" fmla="*/ 1135265 w 1591877"/>
                    <a:gd name="connsiteY2107" fmla="*/ 315094 h 755236"/>
                    <a:gd name="connsiteX2108" fmla="*/ 1136388 w 1591877"/>
                    <a:gd name="connsiteY2108" fmla="*/ 318747 h 755236"/>
                    <a:gd name="connsiteX2109" fmla="*/ 1137514 w 1591877"/>
                    <a:gd name="connsiteY2109" fmla="*/ 322781 h 755236"/>
                    <a:gd name="connsiteX2110" fmla="*/ 1138636 w 1591877"/>
                    <a:gd name="connsiteY2110" fmla="*/ 327158 h 755236"/>
                    <a:gd name="connsiteX2111" fmla="*/ 1139758 w 1591877"/>
                    <a:gd name="connsiteY2111" fmla="*/ 331842 h 755236"/>
                    <a:gd name="connsiteX2112" fmla="*/ 1142003 w 1591877"/>
                    <a:gd name="connsiteY2112" fmla="*/ 341952 h 755236"/>
                    <a:gd name="connsiteX2113" fmla="*/ 1144252 w 1591877"/>
                    <a:gd name="connsiteY2113" fmla="*/ 352781 h 755236"/>
                    <a:gd name="connsiteX2114" fmla="*/ 1148745 w 1591877"/>
                    <a:gd name="connsiteY2114" fmla="*/ 375214 h 755236"/>
                    <a:gd name="connsiteX2115" fmla="*/ 1150990 w 1591877"/>
                    <a:gd name="connsiteY2115" fmla="*/ 386153 h 755236"/>
                    <a:gd name="connsiteX2116" fmla="*/ 1153234 w 1591877"/>
                    <a:gd name="connsiteY2116" fmla="*/ 396495 h 755236"/>
                    <a:gd name="connsiteX2117" fmla="*/ 1155483 w 1591877"/>
                    <a:gd name="connsiteY2117" fmla="*/ 405969 h 755236"/>
                    <a:gd name="connsiteX2118" fmla="*/ 1157727 w 1591877"/>
                    <a:gd name="connsiteY2118" fmla="*/ 414341 h 755236"/>
                    <a:gd name="connsiteX2119" fmla="*/ 1158861 w 1591877"/>
                    <a:gd name="connsiteY2119" fmla="*/ 418077 h 755236"/>
                    <a:gd name="connsiteX2120" fmla="*/ 1159991 w 1591877"/>
                    <a:gd name="connsiteY2120" fmla="*/ 421461 h 755236"/>
                    <a:gd name="connsiteX2121" fmla="*/ 1161124 w 1591877"/>
                    <a:gd name="connsiteY2121" fmla="*/ 424482 h 755236"/>
                    <a:gd name="connsiteX2122" fmla="*/ 1162254 w 1591877"/>
                    <a:gd name="connsiteY2122" fmla="*/ 427120 h 755236"/>
                    <a:gd name="connsiteX2123" fmla="*/ 1163387 w 1591877"/>
                    <a:gd name="connsiteY2123" fmla="*/ 429368 h 755236"/>
                    <a:gd name="connsiteX2124" fmla="*/ 1163952 w 1591877"/>
                    <a:gd name="connsiteY2124" fmla="*/ 430342 h 755236"/>
                    <a:gd name="connsiteX2125" fmla="*/ 1164517 w 1591877"/>
                    <a:gd name="connsiteY2125" fmla="*/ 431216 h 755236"/>
                    <a:gd name="connsiteX2126" fmla="*/ 1165082 w 1591877"/>
                    <a:gd name="connsiteY2126" fmla="*/ 431988 h 755236"/>
                    <a:gd name="connsiteX2127" fmla="*/ 1165650 w 1591877"/>
                    <a:gd name="connsiteY2127" fmla="*/ 432660 h 755236"/>
                    <a:gd name="connsiteX2128" fmla="*/ 1165933 w 1591877"/>
                    <a:gd name="connsiteY2128" fmla="*/ 432957 h 755236"/>
                    <a:gd name="connsiteX2129" fmla="*/ 1166215 w 1591877"/>
                    <a:gd name="connsiteY2129" fmla="*/ 433230 h 755236"/>
                    <a:gd name="connsiteX2130" fmla="*/ 1166498 w 1591877"/>
                    <a:gd name="connsiteY2130" fmla="*/ 433477 h 755236"/>
                    <a:gd name="connsiteX2131" fmla="*/ 1166780 w 1591877"/>
                    <a:gd name="connsiteY2131" fmla="*/ 433699 h 755236"/>
                    <a:gd name="connsiteX2132" fmla="*/ 1167062 w 1591877"/>
                    <a:gd name="connsiteY2132" fmla="*/ 433895 h 755236"/>
                    <a:gd name="connsiteX2133" fmla="*/ 1167345 w 1591877"/>
                    <a:gd name="connsiteY2133" fmla="*/ 434067 h 755236"/>
                    <a:gd name="connsiteX2134" fmla="*/ 1167488 w 1591877"/>
                    <a:gd name="connsiteY2134" fmla="*/ 434144 h 755236"/>
                    <a:gd name="connsiteX2135" fmla="*/ 1167631 w 1591877"/>
                    <a:gd name="connsiteY2135" fmla="*/ 434212 h 755236"/>
                    <a:gd name="connsiteX2136" fmla="*/ 1167770 w 1591877"/>
                    <a:gd name="connsiteY2136" fmla="*/ 434276 h 755236"/>
                    <a:gd name="connsiteX2137" fmla="*/ 1167913 w 1591877"/>
                    <a:gd name="connsiteY2137" fmla="*/ 434336 h 755236"/>
                    <a:gd name="connsiteX2138" fmla="*/ 1168053 w 1591877"/>
                    <a:gd name="connsiteY2138" fmla="*/ 434386 h 755236"/>
                    <a:gd name="connsiteX2139" fmla="*/ 1168196 w 1591877"/>
                    <a:gd name="connsiteY2139" fmla="*/ 434430 h 755236"/>
                    <a:gd name="connsiteX2140" fmla="*/ 1168335 w 1591877"/>
                    <a:gd name="connsiteY2140" fmla="*/ 434470 h 755236"/>
                    <a:gd name="connsiteX2141" fmla="*/ 1168478 w 1591877"/>
                    <a:gd name="connsiteY2141" fmla="*/ 434503 h 755236"/>
                    <a:gd name="connsiteX2142" fmla="*/ 1168618 w 1591877"/>
                    <a:gd name="connsiteY2142" fmla="*/ 434529 h 755236"/>
                    <a:gd name="connsiteX2143" fmla="*/ 1168761 w 1591877"/>
                    <a:gd name="connsiteY2143" fmla="*/ 434549 h 755236"/>
                    <a:gd name="connsiteX2144" fmla="*/ 1168904 w 1591877"/>
                    <a:gd name="connsiteY2144" fmla="*/ 434565 h 755236"/>
                    <a:gd name="connsiteX2145" fmla="*/ 1169043 w 1591877"/>
                    <a:gd name="connsiteY2145" fmla="*/ 434573 h 755236"/>
                    <a:gd name="connsiteX2146" fmla="*/ 1169186 w 1591877"/>
                    <a:gd name="connsiteY2146" fmla="*/ 434573 h 755236"/>
                    <a:gd name="connsiteX2147" fmla="*/ 1169326 w 1591877"/>
                    <a:gd name="connsiteY2147" fmla="*/ 434571 h 755236"/>
                    <a:gd name="connsiteX2148" fmla="*/ 1169469 w 1591877"/>
                    <a:gd name="connsiteY2148" fmla="*/ 434560 h 755236"/>
                    <a:gd name="connsiteX2149" fmla="*/ 1169608 w 1591877"/>
                    <a:gd name="connsiteY2149" fmla="*/ 434545 h 755236"/>
                    <a:gd name="connsiteX2150" fmla="*/ 1169751 w 1591877"/>
                    <a:gd name="connsiteY2150" fmla="*/ 434523 h 755236"/>
                    <a:gd name="connsiteX2151" fmla="*/ 1169894 w 1591877"/>
                    <a:gd name="connsiteY2151" fmla="*/ 434494 h 755236"/>
                    <a:gd name="connsiteX2152" fmla="*/ 1170033 w 1591877"/>
                    <a:gd name="connsiteY2152" fmla="*/ 434459 h 755236"/>
                    <a:gd name="connsiteX2153" fmla="*/ 1170176 w 1591877"/>
                    <a:gd name="connsiteY2153" fmla="*/ 434419 h 755236"/>
                    <a:gd name="connsiteX2154" fmla="*/ 1170316 w 1591877"/>
                    <a:gd name="connsiteY2154" fmla="*/ 434373 h 755236"/>
                    <a:gd name="connsiteX2155" fmla="*/ 1170459 w 1591877"/>
                    <a:gd name="connsiteY2155" fmla="*/ 434322 h 755236"/>
                    <a:gd name="connsiteX2156" fmla="*/ 1170598 w 1591877"/>
                    <a:gd name="connsiteY2156" fmla="*/ 434263 h 755236"/>
                    <a:gd name="connsiteX2157" fmla="*/ 1170741 w 1591877"/>
                    <a:gd name="connsiteY2157" fmla="*/ 434199 h 755236"/>
                    <a:gd name="connsiteX2158" fmla="*/ 1171024 w 1591877"/>
                    <a:gd name="connsiteY2158" fmla="*/ 434054 h 755236"/>
                    <a:gd name="connsiteX2159" fmla="*/ 1171306 w 1591877"/>
                    <a:gd name="connsiteY2159" fmla="*/ 433886 h 755236"/>
                    <a:gd name="connsiteX2160" fmla="*/ 1171589 w 1591877"/>
                    <a:gd name="connsiteY2160" fmla="*/ 433695 h 755236"/>
                    <a:gd name="connsiteX2161" fmla="*/ 1171871 w 1591877"/>
                    <a:gd name="connsiteY2161" fmla="*/ 433481 h 755236"/>
                    <a:gd name="connsiteX2162" fmla="*/ 1172153 w 1591877"/>
                    <a:gd name="connsiteY2162" fmla="*/ 433244 h 755236"/>
                    <a:gd name="connsiteX2163" fmla="*/ 1172440 w 1591877"/>
                    <a:gd name="connsiteY2163" fmla="*/ 432986 h 755236"/>
                    <a:gd name="connsiteX2164" fmla="*/ 1173004 w 1591877"/>
                    <a:gd name="connsiteY2164" fmla="*/ 432402 h 755236"/>
                    <a:gd name="connsiteX2165" fmla="*/ 1173569 w 1591877"/>
                    <a:gd name="connsiteY2165" fmla="*/ 431733 h 755236"/>
                    <a:gd name="connsiteX2166" fmla="*/ 1174134 w 1591877"/>
                    <a:gd name="connsiteY2166" fmla="*/ 430980 h 755236"/>
                    <a:gd name="connsiteX2167" fmla="*/ 1174699 w 1591877"/>
                    <a:gd name="connsiteY2167" fmla="*/ 430146 h 755236"/>
                    <a:gd name="connsiteX2168" fmla="*/ 1175832 w 1591877"/>
                    <a:gd name="connsiteY2168" fmla="*/ 428243 h 755236"/>
                    <a:gd name="connsiteX2169" fmla="*/ 1176962 w 1591877"/>
                    <a:gd name="connsiteY2169" fmla="*/ 426048 h 755236"/>
                    <a:gd name="connsiteX2170" fmla="*/ 1178095 w 1591877"/>
                    <a:gd name="connsiteY2170" fmla="*/ 423584 h 755236"/>
                    <a:gd name="connsiteX2171" fmla="*/ 1180359 w 1591877"/>
                    <a:gd name="connsiteY2171" fmla="*/ 417947 h 755236"/>
                    <a:gd name="connsiteX2172" fmla="*/ 1182622 w 1591877"/>
                    <a:gd name="connsiteY2172" fmla="*/ 411546 h 755236"/>
                    <a:gd name="connsiteX2173" fmla="*/ 1184885 w 1591877"/>
                    <a:gd name="connsiteY2173" fmla="*/ 404604 h 755236"/>
                    <a:gd name="connsiteX2174" fmla="*/ 1189411 w 1591877"/>
                    <a:gd name="connsiteY2174" fmla="*/ 390015 h 755236"/>
                    <a:gd name="connsiteX2175" fmla="*/ 1193937 w 1591877"/>
                    <a:gd name="connsiteY2175" fmla="*/ 375958 h 755236"/>
                    <a:gd name="connsiteX2176" fmla="*/ 1196197 w 1591877"/>
                    <a:gd name="connsiteY2176" fmla="*/ 369632 h 755236"/>
                    <a:gd name="connsiteX2177" fmla="*/ 1198456 w 1591877"/>
                    <a:gd name="connsiteY2177" fmla="*/ 363991 h 755236"/>
                    <a:gd name="connsiteX2178" fmla="*/ 1200716 w 1591877"/>
                    <a:gd name="connsiteY2178" fmla="*/ 359162 h 755236"/>
                    <a:gd name="connsiteX2179" fmla="*/ 1201845 w 1591877"/>
                    <a:gd name="connsiteY2179" fmla="*/ 357086 h 755236"/>
                    <a:gd name="connsiteX2180" fmla="*/ 1202975 w 1591877"/>
                    <a:gd name="connsiteY2180" fmla="*/ 355249 h 755236"/>
                    <a:gd name="connsiteX2181" fmla="*/ 1204105 w 1591877"/>
                    <a:gd name="connsiteY2181" fmla="*/ 353658 h 755236"/>
                    <a:gd name="connsiteX2182" fmla="*/ 1204670 w 1591877"/>
                    <a:gd name="connsiteY2182" fmla="*/ 352955 h 755236"/>
                    <a:gd name="connsiteX2183" fmla="*/ 1205234 w 1591877"/>
                    <a:gd name="connsiteY2183" fmla="*/ 352317 h 755236"/>
                    <a:gd name="connsiteX2184" fmla="*/ 1205799 w 1591877"/>
                    <a:gd name="connsiteY2184" fmla="*/ 351744 h 755236"/>
                    <a:gd name="connsiteX2185" fmla="*/ 1206364 w 1591877"/>
                    <a:gd name="connsiteY2185" fmla="*/ 351233 h 755236"/>
                    <a:gd name="connsiteX2186" fmla="*/ 1206929 w 1591877"/>
                    <a:gd name="connsiteY2186" fmla="*/ 350786 h 755236"/>
                    <a:gd name="connsiteX2187" fmla="*/ 1207212 w 1591877"/>
                    <a:gd name="connsiteY2187" fmla="*/ 350586 h 755236"/>
                    <a:gd name="connsiteX2188" fmla="*/ 1207494 w 1591877"/>
                    <a:gd name="connsiteY2188" fmla="*/ 350403 h 755236"/>
                    <a:gd name="connsiteX2189" fmla="*/ 1207776 w 1591877"/>
                    <a:gd name="connsiteY2189" fmla="*/ 350236 h 755236"/>
                    <a:gd name="connsiteX2190" fmla="*/ 1208059 w 1591877"/>
                    <a:gd name="connsiteY2190" fmla="*/ 350086 h 755236"/>
                    <a:gd name="connsiteX2191" fmla="*/ 1208341 w 1591877"/>
                    <a:gd name="connsiteY2191" fmla="*/ 349952 h 755236"/>
                    <a:gd name="connsiteX2192" fmla="*/ 1208624 w 1591877"/>
                    <a:gd name="connsiteY2192" fmla="*/ 349831 h 755236"/>
                    <a:gd name="connsiteX2193" fmla="*/ 1208906 w 1591877"/>
                    <a:gd name="connsiteY2193" fmla="*/ 349727 h 755236"/>
                    <a:gd name="connsiteX2194" fmla="*/ 1209188 w 1591877"/>
                    <a:gd name="connsiteY2194" fmla="*/ 349641 h 755236"/>
                    <a:gd name="connsiteX2195" fmla="*/ 1209471 w 1591877"/>
                    <a:gd name="connsiteY2195" fmla="*/ 349569 h 755236"/>
                    <a:gd name="connsiteX2196" fmla="*/ 1209753 w 1591877"/>
                    <a:gd name="connsiteY2196" fmla="*/ 349514 h 755236"/>
                    <a:gd name="connsiteX2197" fmla="*/ 1209893 w 1591877"/>
                    <a:gd name="connsiteY2197" fmla="*/ 349492 h 755236"/>
                    <a:gd name="connsiteX2198" fmla="*/ 1210036 w 1591877"/>
                    <a:gd name="connsiteY2198" fmla="*/ 349472 h 755236"/>
                    <a:gd name="connsiteX2199" fmla="*/ 1210175 w 1591877"/>
                    <a:gd name="connsiteY2199" fmla="*/ 349459 h 755236"/>
                    <a:gd name="connsiteX2200" fmla="*/ 1210318 w 1591877"/>
                    <a:gd name="connsiteY2200" fmla="*/ 349448 h 755236"/>
                    <a:gd name="connsiteX2201" fmla="*/ 1210458 w 1591877"/>
                    <a:gd name="connsiteY2201" fmla="*/ 349441 h 755236"/>
                    <a:gd name="connsiteX2202" fmla="*/ 1210601 w 1591877"/>
                    <a:gd name="connsiteY2202" fmla="*/ 349439 h 755236"/>
                    <a:gd name="connsiteX2203" fmla="*/ 1210740 w 1591877"/>
                    <a:gd name="connsiteY2203" fmla="*/ 349439 h 755236"/>
                    <a:gd name="connsiteX2204" fmla="*/ 1210883 w 1591877"/>
                    <a:gd name="connsiteY2204" fmla="*/ 349443 h 755236"/>
                    <a:gd name="connsiteX2205" fmla="*/ 1211022 w 1591877"/>
                    <a:gd name="connsiteY2205" fmla="*/ 349452 h 755236"/>
                    <a:gd name="connsiteX2206" fmla="*/ 1211165 w 1591877"/>
                    <a:gd name="connsiteY2206" fmla="*/ 349465 h 755236"/>
                    <a:gd name="connsiteX2207" fmla="*/ 1211448 w 1591877"/>
                    <a:gd name="connsiteY2207" fmla="*/ 349500 h 755236"/>
                    <a:gd name="connsiteX2208" fmla="*/ 1211730 w 1591877"/>
                    <a:gd name="connsiteY2208" fmla="*/ 349551 h 755236"/>
                    <a:gd name="connsiteX2209" fmla="*/ 1212013 w 1591877"/>
                    <a:gd name="connsiteY2209" fmla="*/ 349617 h 755236"/>
                    <a:gd name="connsiteX2210" fmla="*/ 1212295 w 1591877"/>
                    <a:gd name="connsiteY2210" fmla="*/ 349699 h 755236"/>
                    <a:gd name="connsiteX2211" fmla="*/ 1212578 w 1591877"/>
                    <a:gd name="connsiteY2211" fmla="*/ 349793 h 755236"/>
                    <a:gd name="connsiteX2212" fmla="*/ 1212860 w 1591877"/>
                    <a:gd name="connsiteY2212" fmla="*/ 349903 h 755236"/>
                    <a:gd name="connsiteX2213" fmla="*/ 1213142 w 1591877"/>
                    <a:gd name="connsiteY2213" fmla="*/ 350027 h 755236"/>
                    <a:gd name="connsiteX2214" fmla="*/ 1213425 w 1591877"/>
                    <a:gd name="connsiteY2214" fmla="*/ 350165 h 755236"/>
                    <a:gd name="connsiteX2215" fmla="*/ 1213707 w 1591877"/>
                    <a:gd name="connsiteY2215" fmla="*/ 350317 h 755236"/>
                    <a:gd name="connsiteX2216" fmla="*/ 1214272 w 1591877"/>
                    <a:gd name="connsiteY2216" fmla="*/ 350663 h 755236"/>
                    <a:gd name="connsiteX2217" fmla="*/ 1214837 w 1591877"/>
                    <a:gd name="connsiteY2217" fmla="*/ 351064 h 755236"/>
                    <a:gd name="connsiteX2218" fmla="*/ 1215402 w 1591877"/>
                    <a:gd name="connsiteY2218" fmla="*/ 351515 h 755236"/>
                    <a:gd name="connsiteX2219" fmla="*/ 1215967 w 1591877"/>
                    <a:gd name="connsiteY2219" fmla="*/ 352019 h 755236"/>
                    <a:gd name="connsiteX2220" fmla="*/ 1216532 w 1591877"/>
                    <a:gd name="connsiteY2220" fmla="*/ 352572 h 755236"/>
                    <a:gd name="connsiteX2221" fmla="*/ 1217661 w 1591877"/>
                    <a:gd name="connsiteY2221" fmla="*/ 353818 h 755236"/>
                    <a:gd name="connsiteX2222" fmla="*/ 1218791 w 1591877"/>
                    <a:gd name="connsiteY2222" fmla="*/ 355241 h 755236"/>
                    <a:gd name="connsiteX2223" fmla="*/ 1221050 w 1591877"/>
                    <a:gd name="connsiteY2223" fmla="*/ 358552 h 755236"/>
                    <a:gd name="connsiteX2224" fmla="*/ 1223310 w 1591877"/>
                    <a:gd name="connsiteY2224" fmla="*/ 362377 h 755236"/>
                    <a:gd name="connsiteX2225" fmla="*/ 1225569 w 1591877"/>
                    <a:gd name="connsiteY2225" fmla="*/ 366574 h 755236"/>
                    <a:gd name="connsiteX2226" fmla="*/ 1230088 w 1591877"/>
                    <a:gd name="connsiteY2226" fmla="*/ 375513 h 755236"/>
                    <a:gd name="connsiteX2227" fmla="*/ 1234937 w 1591877"/>
                    <a:gd name="connsiteY2227" fmla="*/ 384878 h 755236"/>
                    <a:gd name="connsiteX2228" fmla="*/ 1237365 w 1591877"/>
                    <a:gd name="connsiteY2228" fmla="*/ 389096 h 755236"/>
                    <a:gd name="connsiteX2229" fmla="*/ 1239790 w 1591877"/>
                    <a:gd name="connsiteY2229" fmla="*/ 392837 h 755236"/>
                    <a:gd name="connsiteX2230" fmla="*/ 1241004 w 1591877"/>
                    <a:gd name="connsiteY2230" fmla="*/ 394498 h 755236"/>
                    <a:gd name="connsiteX2231" fmla="*/ 1242218 w 1591877"/>
                    <a:gd name="connsiteY2231" fmla="*/ 396004 h 755236"/>
                    <a:gd name="connsiteX2232" fmla="*/ 1243432 w 1591877"/>
                    <a:gd name="connsiteY2232" fmla="*/ 397347 h 755236"/>
                    <a:gd name="connsiteX2233" fmla="*/ 1244643 w 1591877"/>
                    <a:gd name="connsiteY2233" fmla="*/ 398520 h 755236"/>
                    <a:gd name="connsiteX2234" fmla="*/ 1245251 w 1591877"/>
                    <a:gd name="connsiteY2234" fmla="*/ 399042 h 755236"/>
                    <a:gd name="connsiteX2235" fmla="*/ 1245857 w 1591877"/>
                    <a:gd name="connsiteY2235" fmla="*/ 399520 h 755236"/>
                    <a:gd name="connsiteX2236" fmla="*/ 1246462 w 1591877"/>
                    <a:gd name="connsiteY2236" fmla="*/ 399952 h 755236"/>
                    <a:gd name="connsiteX2237" fmla="*/ 1247071 w 1591877"/>
                    <a:gd name="connsiteY2237" fmla="*/ 400341 h 755236"/>
                    <a:gd name="connsiteX2238" fmla="*/ 1247676 w 1591877"/>
                    <a:gd name="connsiteY2238" fmla="*/ 400685 h 755236"/>
                    <a:gd name="connsiteX2239" fmla="*/ 1248281 w 1591877"/>
                    <a:gd name="connsiteY2239" fmla="*/ 400984 h 755236"/>
                    <a:gd name="connsiteX2240" fmla="*/ 1248890 w 1591877"/>
                    <a:gd name="connsiteY2240" fmla="*/ 401240 h 755236"/>
                    <a:gd name="connsiteX2241" fmla="*/ 1249194 w 1591877"/>
                    <a:gd name="connsiteY2241" fmla="*/ 401350 h 755236"/>
                    <a:gd name="connsiteX2242" fmla="*/ 1249495 w 1591877"/>
                    <a:gd name="connsiteY2242" fmla="*/ 401449 h 755236"/>
                    <a:gd name="connsiteX2243" fmla="*/ 1249800 w 1591877"/>
                    <a:gd name="connsiteY2243" fmla="*/ 401537 h 755236"/>
                    <a:gd name="connsiteX2244" fmla="*/ 1250104 w 1591877"/>
                    <a:gd name="connsiteY2244" fmla="*/ 401614 h 755236"/>
                    <a:gd name="connsiteX2245" fmla="*/ 1250405 w 1591877"/>
                    <a:gd name="connsiteY2245" fmla="*/ 401680 h 755236"/>
                    <a:gd name="connsiteX2246" fmla="*/ 1250709 w 1591877"/>
                    <a:gd name="connsiteY2246" fmla="*/ 401735 h 755236"/>
                    <a:gd name="connsiteX2247" fmla="*/ 1251014 w 1591877"/>
                    <a:gd name="connsiteY2247" fmla="*/ 401779 h 755236"/>
                    <a:gd name="connsiteX2248" fmla="*/ 1251315 w 1591877"/>
                    <a:gd name="connsiteY2248" fmla="*/ 401812 h 755236"/>
                    <a:gd name="connsiteX2249" fmla="*/ 1251619 w 1591877"/>
                    <a:gd name="connsiteY2249" fmla="*/ 401836 h 755236"/>
                    <a:gd name="connsiteX2250" fmla="*/ 1251923 w 1591877"/>
                    <a:gd name="connsiteY2250" fmla="*/ 401847 h 755236"/>
                    <a:gd name="connsiteX2251" fmla="*/ 1252224 w 1591877"/>
                    <a:gd name="connsiteY2251" fmla="*/ 401850 h 755236"/>
                    <a:gd name="connsiteX2252" fmla="*/ 1252529 w 1591877"/>
                    <a:gd name="connsiteY2252" fmla="*/ 401839 h 755236"/>
                    <a:gd name="connsiteX2253" fmla="*/ 1252833 w 1591877"/>
                    <a:gd name="connsiteY2253" fmla="*/ 401819 h 755236"/>
                    <a:gd name="connsiteX2254" fmla="*/ 1253134 w 1591877"/>
                    <a:gd name="connsiteY2254" fmla="*/ 401788 h 755236"/>
                    <a:gd name="connsiteX2255" fmla="*/ 1253438 w 1591877"/>
                    <a:gd name="connsiteY2255" fmla="*/ 401748 h 755236"/>
                    <a:gd name="connsiteX2256" fmla="*/ 1253743 w 1591877"/>
                    <a:gd name="connsiteY2256" fmla="*/ 401698 h 755236"/>
                    <a:gd name="connsiteX2257" fmla="*/ 1254043 w 1591877"/>
                    <a:gd name="connsiteY2257" fmla="*/ 401636 h 755236"/>
                    <a:gd name="connsiteX2258" fmla="*/ 1254348 w 1591877"/>
                    <a:gd name="connsiteY2258" fmla="*/ 401565 h 755236"/>
                    <a:gd name="connsiteX2259" fmla="*/ 1254652 w 1591877"/>
                    <a:gd name="connsiteY2259" fmla="*/ 401486 h 755236"/>
                    <a:gd name="connsiteX2260" fmla="*/ 1254953 w 1591877"/>
                    <a:gd name="connsiteY2260" fmla="*/ 401396 h 755236"/>
                    <a:gd name="connsiteX2261" fmla="*/ 1255562 w 1591877"/>
                    <a:gd name="connsiteY2261" fmla="*/ 401187 h 755236"/>
                    <a:gd name="connsiteX2262" fmla="*/ 1256167 w 1591877"/>
                    <a:gd name="connsiteY2262" fmla="*/ 400940 h 755236"/>
                    <a:gd name="connsiteX2263" fmla="*/ 1256772 w 1591877"/>
                    <a:gd name="connsiteY2263" fmla="*/ 400656 h 755236"/>
                    <a:gd name="connsiteX2264" fmla="*/ 1257381 w 1591877"/>
                    <a:gd name="connsiteY2264" fmla="*/ 400339 h 755236"/>
                    <a:gd name="connsiteX2265" fmla="*/ 1257986 w 1591877"/>
                    <a:gd name="connsiteY2265" fmla="*/ 399987 h 755236"/>
                    <a:gd name="connsiteX2266" fmla="*/ 1258595 w 1591877"/>
                    <a:gd name="connsiteY2266" fmla="*/ 399604 h 755236"/>
                    <a:gd name="connsiteX2267" fmla="*/ 1259201 w 1591877"/>
                    <a:gd name="connsiteY2267" fmla="*/ 399187 h 755236"/>
                    <a:gd name="connsiteX2268" fmla="*/ 1260415 w 1591877"/>
                    <a:gd name="connsiteY2268" fmla="*/ 398269 h 755236"/>
                    <a:gd name="connsiteX2269" fmla="*/ 1261625 w 1591877"/>
                    <a:gd name="connsiteY2269" fmla="*/ 397243 h 755236"/>
                    <a:gd name="connsiteX2270" fmla="*/ 1264053 w 1591877"/>
                    <a:gd name="connsiteY2270" fmla="*/ 394918 h 755236"/>
                    <a:gd name="connsiteX2271" fmla="*/ 1266478 w 1591877"/>
                    <a:gd name="connsiteY2271" fmla="*/ 392313 h 755236"/>
                    <a:gd name="connsiteX2272" fmla="*/ 1268906 w 1591877"/>
                    <a:gd name="connsiteY2272" fmla="*/ 389537 h 755236"/>
                    <a:gd name="connsiteX2273" fmla="*/ 1273098 w 1591877"/>
                    <a:gd name="connsiteY2273" fmla="*/ 384633 h 755236"/>
                    <a:gd name="connsiteX2274" fmla="*/ 1277291 w 1591877"/>
                    <a:gd name="connsiteY2274" fmla="*/ 380027 h 755236"/>
                    <a:gd name="connsiteX2275" fmla="*/ 1279385 w 1591877"/>
                    <a:gd name="connsiteY2275" fmla="*/ 377970 h 755236"/>
                    <a:gd name="connsiteX2276" fmla="*/ 1281483 w 1591877"/>
                    <a:gd name="connsiteY2276" fmla="*/ 376136 h 755236"/>
                    <a:gd name="connsiteX2277" fmla="*/ 1282532 w 1591877"/>
                    <a:gd name="connsiteY2277" fmla="*/ 375313 h 755236"/>
                    <a:gd name="connsiteX2278" fmla="*/ 1283578 w 1591877"/>
                    <a:gd name="connsiteY2278" fmla="*/ 374558 h 755236"/>
                    <a:gd name="connsiteX2279" fmla="*/ 1284627 w 1591877"/>
                    <a:gd name="connsiteY2279" fmla="*/ 373875 h 755236"/>
                    <a:gd name="connsiteX2280" fmla="*/ 1285676 w 1591877"/>
                    <a:gd name="connsiteY2280" fmla="*/ 373263 h 755236"/>
                    <a:gd name="connsiteX2281" fmla="*/ 1286725 w 1591877"/>
                    <a:gd name="connsiteY2281" fmla="*/ 372728 h 755236"/>
                    <a:gd name="connsiteX2282" fmla="*/ 1287770 w 1591877"/>
                    <a:gd name="connsiteY2282" fmla="*/ 372268 h 755236"/>
                    <a:gd name="connsiteX2283" fmla="*/ 1288294 w 1591877"/>
                    <a:gd name="connsiteY2283" fmla="*/ 372067 h 755236"/>
                    <a:gd name="connsiteX2284" fmla="*/ 1288819 w 1591877"/>
                    <a:gd name="connsiteY2284" fmla="*/ 371884 h 755236"/>
                    <a:gd name="connsiteX2285" fmla="*/ 1289344 w 1591877"/>
                    <a:gd name="connsiteY2285" fmla="*/ 371724 h 755236"/>
                    <a:gd name="connsiteX2286" fmla="*/ 1289868 w 1591877"/>
                    <a:gd name="connsiteY2286" fmla="*/ 371581 h 755236"/>
                    <a:gd name="connsiteX2287" fmla="*/ 1290393 w 1591877"/>
                    <a:gd name="connsiteY2287" fmla="*/ 371457 h 755236"/>
                    <a:gd name="connsiteX2288" fmla="*/ 1290917 w 1591877"/>
                    <a:gd name="connsiteY2288" fmla="*/ 371352 h 755236"/>
                    <a:gd name="connsiteX2289" fmla="*/ 1291442 w 1591877"/>
                    <a:gd name="connsiteY2289" fmla="*/ 371266 h 755236"/>
                    <a:gd name="connsiteX2290" fmla="*/ 1291962 w 1591877"/>
                    <a:gd name="connsiteY2290" fmla="*/ 371200 h 755236"/>
                    <a:gd name="connsiteX2291" fmla="*/ 1292487 w 1591877"/>
                    <a:gd name="connsiteY2291" fmla="*/ 371153 h 755236"/>
                    <a:gd name="connsiteX2292" fmla="*/ 1293011 w 1591877"/>
                    <a:gd name="connsiteY2292" fmla="*/ 371123 h 755236"/>
                    <a:gd name="connsiteX2293" fmla="*/ 1293536 w 1591877"/>
                    <a:gd name="connsiteY2293" fmla="*/ 371114 h 755236"/>
                    <a:gd name="connsiteX2294" fmla="*/ 1294060 w 1591877"/>
                    <a:gd name="connsiteY2294" fmla="*/ 371120 h 755236"/>
                    <a:gd name="connsiteX2295" fmla="*/ 1294585 w 1591877"/>
                    <a:gd name="connsiteY2295" fmla="*/ 371145 h 755236"/>
                    <a:gd name="connsiteX2296" fmla="*/ 1295109 w 1591877"/>
                    <a:gd name="connsiteY2296" fmla="*/ 371189 h 755236"/>
                    <a:gd name="connsiteX2297" fmla="*/ 1295630 w 1591877"/>
                    <a:gd name="connsiteY2297" fmla="*/ 371248 h 755236"/>
                    <a:gd name="connsiteX2298" fmla="*/ 1296155 w 1591877"/>
                    <a:gd name="connsiteY2298" fmla="*/ 371325 h 755236"/>
                    <a:gd name="connsiteX2299" fmla="*/ 1296679 w 1591877"/>
                    <a:gd name="connsiteY2299" fmla="*/ 371418 h 755236"/>
                    <a:gd name="connsiteX2300" fmla="*/ 1297204 w 1591877"/>
                    <a:gd name="connsiteY2300" fmla="*/ 371528 h 755236"/>
                    <a:gd name="connsiteX2301" fmla="*/ 1297728 w 1591877"/>
                    <a:gd name="connsiteY2301" fmla="*/ 371653 h 755236"/>
                    <a:gd name="connsiteX2302" fmla="*/ 1298253 w 1591877"/>
                    <a:gd name="connsiteY2302" fmla="*/ 371794 h 755236"/>
                    <a:gd name="connsiteX2303" fmla="*/ 1299302 w 1591877"/>
                    <a:gd name="connsiteY2303" fmla="*/ 372118 h 755236"/>
                    <a:gd name="connsiteX2304" fmla="*/ 1300347 w 1591877"/>
                    <a:gd name="connsiteY2304" fmla="*/ 372497 h 755236"/>
                    <a:gd name="connsiteX2305" fmla="*/ 1301396 w 1591877"/>
                    <a:gd name="connsiteY2305" fmla="*/ 372928 h 755236"/>
                    <a:gd name="connsiteX2306" fmla="*/ 1302445 w 1591877"/>
                    <a:gd name="connsiteY2306" fmla="*/ 373406 h 755236"/>
                    <a:gd name="connsiteX2307" fmla="*/ 1304598 w 1591877"/>
                    <a:gd name="connsiteY2307" fmla="*/ 374516 h 755236"/>
                    <a:gd name="connsiteX2308" fmla="*/ 1306755 w 1591877"/>
                    <a:gd name="connsiteY2308" fmla="*/ 375766 h 755236"/>
                    <a:gd name="connsiteX2309" fmla="*/ 1311061 w 1591877"/>
                    <a:gd name="connsiteY2309" fmla="*/ 378512 h 755236"/>
                    <a:gd name="connsiteX2310" fmla="*/ 1315371 w 1591877"/>
                    <a:gd name="connsiteY2310" fmla="*/ 381315 h 755236"/>
                    <a:gd name="connsiteX2311" fmla="*/ 1317528 w 1591877"/>
                    <a:gd name="connsiteY2311" fmla="*/ 382645 h 755236"/>
                    <a:gd name="connsiteX2312" fmla="*/ 1319681 w 1591877"/>
                    <a:gd name="connsiteY2312" fmla="*/ 383880 h 755236"/>
                    <a:gd name="connsiteX2313" fmla="*/ 1321838 w 1591877"/>
                    <a:gd name="connsiteY2313" fmla="*/ 384997 h 755236"/>
                    <a:gd name="connsiteX2314" fmla="*/ 1323991 w 1591877"/>
                    <a:gd name="connsiteY2314" fmla="*/ 385970 h 755236"/>
                    <a:gd name="connsiteX2315" fmla="*/ 1325069 w 1591877"/>
                    <a:gd name="connsiteY2315" fmla="*/ 386399 h 755236"/>
                    <a:gd name="connsiteX2316" fmla="*/ 1326144 w 1591877"/>
                    <a:gd name="connsiteY2316" fmla="*/ 386784 h 755236"/>
                    <a:gd name="connsiteX2317" fmla="*/ 1327222 w 1591877"/>
                    <a:gd name="connsiteY2317" fmla="*/ 387128 h 755236"/>
                    <a:gd name="connsiteX2318" fmla="*/ 1328301 w 1591877"/>
                    <a:gd name="connsiteY2318" fmla="*/ 387425 h 755236"/>
                    <a:gd name="connsiteX2319" fmla="*/ 1329375 w 1591877"/>
                    <a:gd name="connsiteY2319" fmla="*/ 387681 h 755236"/>
                    <a:gd name="connsiteX2320" fmla="*/ 1330454 w 1591877"/>
                    <a:gd name="connsiteY2320" fmla="*/ 387890 h 755236"/>
                    <a:gd name="connsiteX2321" fmla="*/ 1331532 w 1591877"/>
                    <a:gd name="connsiteY2321" fmla="*/ 388055 h 755236"/>
                    <a:gd name="connsiteX2322" fmla="*/ 1332610 w 1591877"/>
                    <a:gd name="connsiteY2322" fmla="*/ 388174 h 755236"/>
                    <a:gd name="connsiteX2323" fmla="*/ 1333685 w 1591877"/>
                    <a:gd name="connsiteY2323" fmla="*/ 388249 h 755236"/>
                    <a:gd name="connsiteX2324" fmla="*/ 1334763 w 1591877"/>
                    <a:gd name="connsiteY2324" fmla="*/ 388282 h 755236"/>
                    <a:gd name="connsiteX2325" fmla="*/ 1335842 w 1591877"/>
                    <a:gd name="connsiteY2325" fmla="*/ 388273 h 755236"/>
                    <a:gd name="connsiteX2326" fmla="*/ 1336916 w 1591877"/>
                    <a:gd name="connsiteY2326" fmla="*/ 388222 h 755236"/>
                    <a:gd name="connsiteX2327" fmla="*/ 1338101 w 1591877"/>
                    <a:gd name="connsiteY2327" fmla="*/ 388123 h 755236"/>
                    <a:gd name="connsiteX2328" fmla="*/ 1339286 w 1591877"/>
                    <a:gd name="connsiteY2328" fmla="*/ 387980 h 755236"/>
                    <a:gd name="connsiteX2329" fmla="*/ 1340471 w 1591877"/>
                    <a:gd name="connsiteY2329" fmla="*/ 387793 h 755236"/>
                    <a:gd name="connsiteX2330" fmla="*/ 1341652 w 1591877"/>
                    <a:gd name="connsiteY2330" fmla="*/ 387568 h 755236"/>
                    <a:gd name="connsiteX2331" fmla="*/ 1342836 w 1591877"/>
                    <a:gd name="connsiteY2331" fmla="*/ 387311 h 755236"/>
                    <a:gd name="connsiteX2332" fmla="*/ 1344021 w 1591877"/>
                    <a:gd name="connsiteY2332" fmla="*/ 387018 h 755236"/>
                    <a:gd name="connsiteX2333" fmla="*/ 1346391 w 1591877"/>
                    <a:gd name="connsiteY2333" fmla="*/ 386353 h 755236"/>
                    <a:gd name="connsiteX2334" fmla="*/ 1348757 w 1591877"/>
                    <a:gd name="connsiteY2334" fmla="*/ 385602 h 755236"/>
                    <a:gd name="connsiteX2335" fmla="*/ 1351126 w 1591877"/>
                    <a:gd name="connsiteY2335" fmla="*/ 384801 h 755236"/>
                    <a:gd name="connsiteX2336" fmla="*/ 1355861 w 1591877"/>
                    <a:gd name="connsiteY2336" fmla="*/ 383151 h 755236"/>
                    <a:gd name="connsiteX2337" fmla="*/ 1360597 w 1591877"/>
                    <a:gd name="connsiteY2337" fmla="*/ 381621 h 755236"/>
                    <a:gd name="connsiteX2338" fmla="*/ 1362962 w 1591877"/>
                    <a:gd name="connsiteY2338" fmla="*/ 380958 h 755236"/>
                    <a:gd name="connsiteX2339" fmla="*/ 1365332 w 1591877"/>
                    <a:gd name="connsiteY2339" fmla="*/ 380386 h 755236"/>
                    <a:gd name="connsiteX2340" fmla="*/ 1367701 w 1591877"/>
                    <a:gd name="connsiteY2340" fmla="*/ 379915 h 755236"/>
                    <a:gd name="connsiteX2341" fmla="*/ 1370067 w 1591877"/>
                    <a:gd name="connsiteY2341" fmla="*/ 379556 h 755236"/>
                    <a:gd name="connsiteX2342" fmla="*/ 1372437 w 1591877"/>
                    <a:gd name="connsiteY2342" fmla="*/ 379309 h 755236"/>
                    <a:gd name="connsiteX2343" fmla="*/ 1374802 w 1591877"/>
                    <a:gd name="connsiteY2343" fmla="*/ 379175 h 755236"/>
                    <a:gd name="connsiteX2344" fmla="*/ 1377175 w 1591877"/>
                    <a:gd name="connsiteY2344" fmla="*/ 379151 h 755236"/>
                    <a:gd name="connsiteX2345" fmla="*/ 1379549 w 1591877"/>
                    <a:gd name="connsiteY2345" fmla="*/ 379228 h 755236"/>
                    <a:gd name="connsiteX2346" fmla="*/ 1381922 w 1591877"/>
                    <a:gd name="connsiteY2346" fmla="*/ 379397 h 755236"/>
                    <a:gd name="connsiteX2347" fmla="*/ 1384295 w 1591877"/>
                    <a:gd name="connsiteY2347" fmla="*/ 379646 h 755236"/>
                    <a:gd name="connsiteX2348" fmla="*/ 1386668 w 1591877"/>
                    <a:gd name="connsiteY2348" fmla="*/ 379961 h 755236"/>
                    <a:gd name="connsiteX2349" fmla="*/ 1389041 w 1591877"/>
                    <a:gd name="connsiteY2349" fmla="*/ 380324 h 755236"/>
                    <a:gd name="connsiteX2350" fmla="*/ 1393784 w 1591877"/>
                    <a:gd name="connsiteY2350" fmla="*/ 381141 h 755236"/>
                    <a:gd name="connsiteX2351" fmla="*/ 1398530 w 1591877"/>
                    <a:gd name="connsiteY2351" fmla="*/ 381973 h 755236"/>
                    <a:gd name="connsiteX2352" fmla="*/ 1403276 w 1591877"/>
                    <a:gd name="connsiteY2352" fmla="*/ 382715 h 755236"/>
                    <a:gd name="connsiteX2353" fmla="*/ 1408023 w 1591877"/>
                    <a:gd name="connsiteY2353" fmla="*/ 383288 h 755236"/>
                    <a:gd name="connsiteX2354" fmla="*/ 1412769 w 1591877"/>
                    <a:gd name="connsiteY2354" fmla="*/ 383647 h 755236"/>
                    <a:gd name="connsiteX2355" fmla="*/ 1417068 w 1591877"/>
                    <a:gd name="connsiteY2355" fmla="*/ 383775 h 755236"/>
                    <a:gd name="connsiteX2356" fmla="*/ 1421367 w 1591877"/>
                    <a:gd name="connsiteY2356" fmla="*/ 383728 h 755236"/>
                    <a:gd name="connsiteX2357" fmla="*/ 1425665 w 1591877"/>
                    <a:gd name="connsiteY2357" fmla="*/ 383539 h 755236"/>
                    <a:gd name="connsiteX2358" fmla="*/ 1429964 w 1591877"/>
                    <a:gd name="connsiteY2358" fmla="*/ 383244 h 755236"/>
                    <a:gd name="connsiteX2359" fmla="*/ 1438562 w 1591877"/>
                    <a:gd name="connsiteY2359" fmla="*/ 382524 h 755236"/>
                    <a:gd name="connsiteX2360" fmla="*/ 1447163 w 1591877"/>
                    <a:gd name="connsiteY2360" fmla="*/ 381896 h 755236"/>
                    <a:gd name="connsiteX2361" fmla="*/ 1460815 w 1591877"/>
                    <a:gd name="connsiteY2361" fmla="*/ 381544 h 755236"/>
                    <a:gd name="connsiteX2362" fmla="*/ 1474471 w 1591877"/>
                    <a:gd name="connsiteY2362" fmla="*/ 381903 h 755236"/>
                    <a:gd name="connsiteX2363" fmla="*/ 1519520 w 1591877"/>
                    <a:gd name="connsiteY2363" fmla="*/ 382348 h 755236"/>
                    <a:gd name="connsiteX2364" fmla="*/ 1555026 w 1591877"/>
                    <a:gd name="connsiteY2364" fmla="*/ 382169 h 755236"/>
                    <a:gd name="connsiteX2365" fmla="*/ 1591877 w 1591877"/>
                    <a:gd name="connsiteY2365" fmla="*/ 382299 h 75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Lst>
                  <a:rect l="l" t="t" r="r" b="b"/>
                  <a:pathLst>
                    <a:path w="1591877" h="755236">
                      <a:moveTo>
                        <a:pt x="0" y="382299"/>
                      </a:moveTo>
                      <a:lnTo>
                        <a:pt x="33199" y="382196"/>
                      </a:lnTo>
                      <a:lnTo>
                        <a:pt x="72358" y="382348"/>
                      </a:lnTo>
                      <a:lnTo>
                        <a:pt x="110236" y="382185"/>
                      </a:lnTo>
                      <a:lnTo>
                        <a:pt x="127475" y="381590"/>
                      </a:lnTo>
                      <a:lnTo>
                        <a:pt x="136094" y="381573"/>
                      </a:lnTo>
                      <a:lnTo>
                        <a:pt x="144714" y="381896"/>
                      </a:lnTo>
                      <a:lnTo>
                        <a:pt x="153590" y="382546"/>
                      </a:lnTo>
                      <a:lnTo>
                        <a:pt x="162467" y="383286"/>
                      </a:lnTo>
                      <a:lnTo>
                        <a:pt x="166901" y="383579"/>
                      </a:lnTo>
                      <a:lnTo>
                        <a:pt x="171340" y="383750"/>
                      </a:lnTo>
                      <a:lnTo>
                        <a:pt x="175778" y="383761"/>
                      </a:lnTo>
                      <a:lnTo>
                        <a:pt x="180212" y="383583"/>
                      </a:lnTo>
                      <a:lnTo>
                        <a:pt x="184823" y="383187"/>
                      </a:lnTo>
                      <a:lnTo>
                        <a:pt x="189430" y="382597"/>
                      </a:lnTo>
                      <a:lnTo>
                        <a:pt x="194037" y="381854"/>
                      </a:lnTo>
                      <a:lnTo>
                        <a:pt x="198644" y="381042"/>
                      </a:lnTo>
                      <a:lnTo>
                        <a:pt x="203250" y="380258"/>
                      </a:lnTo>
                      <a:lnTo>
                        <a:pt x="205554" y="379910"/>
                      </a:lnTo>
                      <a:lnTo>
                        <a:pt x="207857" y="379613"/>
                      </a:lnTo>
                      <a:lnTo>
                        <a:pt x="210164" y="379380"/>
                      </a:lnTo>
                      <a:lnTo>
                        <a:pt x="212468" y="379221"/>
                      </a:lnTo>
                      <a:lnTo>
                        <a:pt x="214771" y="379148"/>
                      </a:lnTo>
                      <a:lnTo>
                        <a:pt x="217075" y="379175"/>
                      </a:lnTo>
                      <a:lnTo>
                        <a:pt x="219569" y="379318"/>
                      </a:lnTo>
                      <a:lnTo>
                        <a:pt x="222063" y="379589"/>
                      </a:lnTo>
                      <a:lnTo>
                        <a:pt x="224561" y="379983"/>
                      </a:lnTo>
                      <a:lnTo>
                        <a:pt x="227055" y="380500"/>
                      </a:lnTo>
                      <a:lnTo>
                        <a:pt x="229549" y="381128"/>
                      </a:lnTo>
                      <a:lnTo>
                        <a:pt x="232044" y="381852"/>
                      </a:lnTo>
                      <a:lnTo>
                        <a:pt x="237036" y="383501"/>
                      </a:lnTo>
                      <a:lnTo>
                        <a:pt x="242024" y="385237"/>
                      </a:lnTo>
                      <a:lnTo>
                        <a:pt x="244518" y="386053"/>
                      </a:lnTo>
                      <a:lnTo>
                        <a:pt x="247012" y="386793"/>
                      </a:lnTo>
                      <a:lnTo>
                        <a:pt x="249510" y="387416"/>
                      </a:lnTo>
                      <a:lnTo>
                        <a:pt x="250757" y="387674"/>
                      </a:lnTo>
                      <a:lnTo>
                        <a:pt x="252004" y="387892"/>
                      </a:lnTo>
                      <a:lnTo>
                        <a:pt x="253252" y="388066"/>
                      </a:lnTo>
                      <a:lnTo>
                        <a:pt x="254499" y="388189"/>
                      </a:lnTo>
                      <a:lnTo>
                        <a:pt x="255746" y="388264"/>
                      </a:lnTo>
                      <a:lnTo>
                        <a:pt x="256993" y="388284"/>
                      </a:lnTo>
                      <a:lnTo>
                        <a:pt x="258009" y="388257"/>
                      </a:lnTo>
                      <a:lnTo>
                        <a:pt x="259021" y="388196"/>
                      </a:lnTo>
                      <a:lnTo>
                        <a:pt x="260033" y="388092"/>
                      </a:lnTo>
                      <a:lnTo>
                        <a:pt x="261050" y="387951"/>
                      </a:lnTo>
                      <a:lnTo>
                        <a:pt x="262062" y="387771"/>
                      </a:lnTo>
                      <a:lnTo>
                        <a:pt x="263074" y="387551"/>
                      </a:lnTo>
                      <a:lnTo>
                        <a:pt x="264090" y="387289"/>
                      </a:lnTo>
                      <a:lnTo>
                        <a:pt x="265103" y="386989"/>
                      </a:lnTo>
                      <a:lnTo>
                        <a:pt x="266119" y="386650"/>
                      </a:lnTo>
                      <a:lnTo>
                        <a:pt x="267131" y="386276"/>
                      </a:lnTo>
                      <a:lnTo>
                        <a:pt x="269159" y="385415"/>
                      </a:lnTo>
                      <a:lnTo>
                        <a:pt x="271184" y="384420"/>
                      </a:lnTo>
                      <a:lnTo>
                        <a:pt x="273212" y="383310"/>
                      </a:lnTo>
                      <a:lnTo>
                        <a:pt x="277269" y="380828"/>
                      </a:lnTo>
                      <a:lnTo>
                        <a:pt x="281322" y="378177"/>
                      </a:lnTo>
                      <a:lnTo>
                        <a:pt x="285379" y="375612"/>
                      </a:lnTo>
                      <a:lnTo>
                        <a:pt x="287404" y="374447"/>
                      </a:lnTo>
                      <a:lnTo>
                        <a:pt x="288420" y="373908"/>
                      </a:lnTo>
                      <a:lnTo>
                        <a:pt x="289432" y="373406"/>
                      </a:lnTo>
                      <a:lnTo>
                        <a:pt x="290694" y="372838"/>
                      </a:lnTo>
                      <a:lnTo>
                        <a:pt x="291952" y="372338"/>
                      </a:lnTo>
                      <a:lnTo>
                        <a:pt x="292583" y="372116"/>
                      </a:lnTo>
                      <a:lnTo>
                        <a:pt x="293214" y="371913"/>
                      </a:lnTo>
                      <a:lnTo>
                        <a:pt x="293841" y="371733"/>
                      </a:lnTo>
                      <a:lnTo>
                        <a:pt x="294472" y="371574"/>
                      </a:lnTo>
                      <a:lnTo>
                        <a:pt x="295102" y="371437"/>
                      </a:lnTo>
                      <a:lnTo>
                        <a:pt x="295733" y="371323"/>
                      </a:lnTo>
                      <a:lnTo>
                        <a:pt x="296364" y="371233"/>
                      </a:lnTo>
                      <a:lnTo>
                        <a:pt x="296991" y="371169"/>
                      </a:lnTo>
                      <a:lnTo>
                        <a:pt x="297622" y="371127"/>
                      </a:lnTo>
                      <a:lnTo>
                        <a:pt x="298253" y="371114"/>
                      </a:lnTo>
                      <a:lnTo>
                        <a:pt x="298884" y="371125"/>
                      </a:lnTo>
                      <a:lnTo>
                        <a:pt x="299511" y="371162"/>
                      </a:lnTo>
                      <a:lnTo>
                        <a:pt x="300142" y="371226"/>
                      </a:lnTo>
                      <a:lnTo>
                        <a:pt x="300773" y="371319"/>
                      </a:lnTo>
                      <a:lnTo>
                        <a:pt x="301404" y="371440"/>
                      </a:lnTo>
                      <a:lnTo>
                        <a:pt x="302031" y="371585"/>
                      </a:lnTo>
                      <a:lnTo>
                        <a:pt x="302662" y="371761"/>
                      </a:lnTo>
                      <a:lnTo>
                        <a:pt x="303293" y="371964"/>
                      </a:lnTo>
                      <a:lnTo>
                        <a:pt x="303924" y="372195"/>
                      </a:lnTo>
                      <a:lnTo>
                        <a:pt x="304555" y="372455"/>
                      </a:lnTo>
                      <a:lnTo>
                        <a:pt x="305182" y="372741"/>
                      </a:lnTo>
                      <a:lnTo>
                        <a:pt x="305813" y="373056"/>
                      </a:lnTo>
                      <a:lnTo>
                        <a:pt x="307075" y="373765"/>
                      </a:lnTo>
                      <a:lnTo>
                        <a:pt x="308333" y="374582"/>
                      </a:lnTo>
                      <a:lnTo>
                        <a:pt x="309594" y="375500"/>
                      </a:lnTo>
                      <a:lnTo>
                        <a:pt x="310853" y="376515"/>
                      </a:lnTo>
                      <a:lnTo>
                        <a:pt x="312114" y="377623"/>
                      </a:lnTo>
                      <a:lnTo>
                        <a:pt x="314634" y="380075"/>
                      </a:lnTo>
                      <a:lnTo>
                        <a:pt x="317154" y="382786"/>
                      </a:lnTo>
                      <a:lnTo>
                        <a:pt x="319674" y="385670"/>
                      </a:lnTo>
                      <a:lnTo>
                        <a:pt x="324714" y="391543"/>
                      </a:lnTo>
                      <a:lnTo>
                        <a:pt x="327233" y="394306"/>
                      </a:lnTo>
                      <a:lnTo>
                        <a:pt x="329753" y="396794"/>
                      </a:lnTo>
                      <a:lnTo>
                        <a:pt x="330755" y="397681"/>
                      </a:lnTo>
                      <a:lnTo>
                        <a:pt x="331756" y="398500"/>
                      </a:lnTo>
                      <a:lnTo>
                        <a:pt x="332757" y="399245"/>
                      </a:lnTo>
                      <a:lnTo>
                        <a:pt x="333759" y="399907"/>
                      </a:lnTo>
                      <a:lnTo>
                        <a:pt x="334258" y="400205"/>
                      </a:lnTo>
                      <a:lnTo>
                        <a:pt x="334760" y="400480"/>
                      </a:lnTo>
                      <a:lnTo>
                        <a:pt x="335263" y="400733"/>
                      </a:lnTo>
                      <a:lnTo>
                        <a:pt x="335761" y="400962"/>
                      </a:lnTo>
                      <a:lnTo>
                        <a:pt x="336260" y="401165"/>
                      </a:lnTo>
                      <a:lnTo>
                        <a:pt x="336763" y="401343"/>
                      </a:lnTo>
                      <a:lnTo>
                        <a:pt x="337262" y="401495"/>
                      </a:lnTo>
                      <a:lnTo>
                        <a:pt x="337764" y="401623"/>
                      </a:lnTo>
                      <a:lnTo>
                        <a:pt x="338263" y="401720"/>
                      </a:lnTo>
                      <a:lnTo>
                        <a:pt x="338512" y="401759"/>
                      </a:lnTo>
                      <a:lnTo>
                        <a:pt x="338765" y="401792"/>
                      </a:lnTo>
                      <a:lnTo>
                        <a:pt x="339015" y="401817"/>
                      </a:lnTo>
                      <a:lnTo>
                        <a:pt x="339264" y="401834"/>
                      </a:lnTo>
                      <a:lnTo>
                        <a:pt x="339517" y="401845"/>
                      </a:lnTo>
                      <a:lnTo>
                        <a:pt x="339767" y="401850"/>
                      </a:lnTo>
                      <a:lnTo>
                        <a:pt x="340016" y="401845"/>
                      </a:lnTo>
                      <a:lnTo>
                        <a:pt x="340266" y="401834"/>
                      </a:lnTo>
                      <a:lnTo>
                        <a:pt x="340515" y="401817"/>
                      </a:lnTo>
                      <a:lnTo>
                        <a:pt x="340768" y="401792"/>
                      </a:lnTo>
                      <a:lnTo>
                        <a:pt x="341018" y="401759"/>
                      </a:lnTo>
                      <a:lnTo>
                        <a:pt x="341267" y="401717"/>
                      </a:lnTo>
                      <a:lnTo>
                        <a:pt x="341516" y="401671"/>
                      </a:lnTo>
                      <a:lnTo>
                        <a:pt x="341769" y="401616"/>
                      </a:lnTo>
                      <a:lnTo>
                        <a:pt x="342268" y="401484"/>
                      </a:lnTo>
                      <a:lnTo>
                        <a:pt x="342771" y="401319"/>
                      </a:lnTo>
                      <a:lnTo>
                        <a:pt x="343270" y="401127"/>
                      </a:lnTo>
                      <a:lnTo>
                        <a:pt x="343768" y="400903"/>
                      </a:lnTo>
                      <a:lnTo>
                        <a:pt x="344271" y="400647"/>
                      </a:lnTo>
                      <a:lnTo>
                        <a:pt x="344770" y="400363"/>
                      </a:lnTo>
                      <a:lnTo>
                        <a:pt x="345272" y="400048"/>
                      </a:lnTo>
                      <a:lnTo>
                        <a:pt x="345771" y="399703"/>
                      </a:lnTo>
                      <a:lnTo>
                        <a:pt x="346773" y="398919"/>
                      </a:lnTo>
                      <a:lnTo>
                        <a:pt x="347774" y="398016"/>
                      </a:lnTo>
                      <a:lnTo>
                        <a:pt x="348775" y="396997"/>
                      </a:lnTo>
                      <a:lnTo>
                        <a:pt x="349776" y="395865"/>
                      </a:lnTo>
                      <a:lnTo>
                        <a:pt x="351779" y="393271"/>
                      </a:lnTo>
                      <a:lnTo>
                        <a:pt x="353782" y="390279"/>
                      </a:lnTo>
                      <a:lnTo>
                        <a:pt x="357787" y="383314"/>
                      </a:lnTo>
                      <a:lnTo>
                        <a:pt x="361789" y="375513"/>
                      </a:lnTo>
                      <a:lnTo>
                        <a:pt x="366154" y="366873"/>
                      </a:lnTo>
                      <a:lnTo>
                        <a:pt x="368336" y="362795"/>
                      </a:lnTo>
                      <a:lnTo>
                        <a:pt x="370515" y="359052"/>
                      </a:lnTo>
                      <a:lnTo>
                        <a:pt x="372697" y="355769"/>
                      </a:lnTo>
                      <a:lnTo>
                        <a:pt x="373787" y="354338"/>
                      </a:lnTo>
                      <a:lnTo>
                        <a:pt x="374880" y="353065"/>
                      </a:lnTo>
                      <a:lnTo>
                        <a:pt x="375969" y="351964"/>
                      </a:lnTo>
                      <a:lnTo>
                        <a:pt x="376516" y="351484"/>
                      </a:lnTo>
                      <a:lnTo>
                        <a:pt x="377058" y="351051"/>
                      </a:lnTo>
                      <a:lnTo>
                        <a:pt x="377605" y="350663"/>
                      </a:lnTo>
                      <a:lnTo>
                        <a:pt x="378152" y="350331"/>
                      </a:lnTo>
                      <a:lnTo>
                        <a:pt x="378423" y="350181"/>
                      </a:lnTo>
                      <a:lnTo>
                        <a:pt x="378694" y="350046"/>
                      </a:lnTo>
                      <a:lnTo>
                        <a:pt x="378969" y="349923"/>
                      </a:lnTo>
                      <a:lnTo>
                        <a:pt x="379241" y="349815"/>
                      </a:lnTo>
                      <a:lnTo>
                        <a:pt x="379516" y="349721"/>
                      </a:lnTo>
                      <a:lnTo>
                        <a:pt x="379787" y="349639"/>
                      </a:lnTo>
                      <a:lnTo>
                        <a:pt x="380059" y="349571"/>
                      </a:lnTo>
                      <a:lnTo>
                        <a:pt x="380334" y="349516"/>
                      </a:lnTo>
                      <a:lnTo>
                        <a:pt x="380605" y="349476"/>
                      </a:lnTo>
                      <a:lnTo>
                        <a:pt x="380877" y="349450"/>
                      </a:lnTo>
                      <a:lnTo>
                        <a:pt x="381152" y="349439"/>
                      </a:lnTo>
                      <a:lnTo>
                        <a:pt x="381423" y="349441"/>
                      </a:lnTo>
                      <a:lnTo>
                        <a:pt x="381695" y="349456"/>
                      </a:lnTo>
                      <a:lnTo>
                        <a:pt x="381970" y="349489"/>
                      </a:lnTo>
                      <a:lnTo>
                        <a:pt x="382241" y="349533"/>
                      </a:lnTo>
                      <a:lnTo>
                        <a:pt x="382513" y="349595"/>
                      </a:lnTo>
                      <a:lnTo>
                        <a:pt x="382788" y="349670"/>
                      </a:lnTo>
                      <a:lnTo>
                        <a:pt x="383059" y="349758"/>
                      </a:lnTo>
                      <a:lnTo>
                        <a:pt x="383331" y="349864"/>
                      </a:lnTo>
                      <a:lnTo>
                        <a:pt x="383606" y="349983"/>
                      </a:lnTo>
                      <a:lnTo>
                        <a:pt x="383877" y="350115"/>
                      </a:lnTo>
                      <a:lnTo>
                        <a:pt x="384149" y="350264"/>
                      </a:lnTo>
                      <a:lnTo>
                        <a:pt x="384424" y="350427"/>
                      </a:lnTo>
                      <a:lnTo>
                        <a:pt x="384695" y="350606"/>
                      </a:lnTo>
                      <a:lnTo>
                        <a:pt x="385242" y="351009"/>
                      </a:lnTo>
                      <a:lnTo>
                        <a:pt x="385784" y="351469"/>
                      </a:lnTo>
                      <a:lnTo>
                        <a:pt x="386331" y="351991"/>
                      </a:lnTo>
                      <a:lnTo>
                        <a:pt x="386878" y="352572"/>
                      </a:lnTo>
                      <a:lnTo>
                        <a:pt x="387967" y="353913"/>
                      </a:lnTo>
                      <a:lnTo>
                        <a:pt x="389056" y="355487"/>
                      </a:lnTo>
                      <a:lnTo>
                        <a:pt x="390149" y="357288"/>
                      </a:lnTo>
                      <a:lnTo>
                        <a:pt x="392332" y="361549"/>
                      </a:lnTo>
                      <a:lnTo>
                        <a:pt x="394510" y="366618"/>
                      </a:lnTo>
                      <a:lnTo>
                        <a:pt x="396693" y="372389"/>
                      </a:lnTo>
                      <a:lnTo>
                        <a:pt x="401373" y="386511"/>
                      </a:lnTo>
                      <a:lnTo>
                        <a:pt x="406057" y="401629"/>
                      </a:lnTo>
                      <a:lnTo>
                        <a:pt x="408397" y="408966"/>
                      </a:lnTo>
                      <a:lnTo>
                        <a:pt x="410737" y="415816"/>
                      </a:lnTo>
                      <a:lnTo>
                        <a:pt x="413081" y="421930"/>
                      </a:lnTo>
                      <a:lnTo>
                        <a:pt x="415421" y="427067"/>
                      </a:lnTo>
                      <a:lnTo>
                        <a:pt x="416591" y="429199"/>
                      </a:lnTo>
                      <a:lnTo>
                        <a:pt x="417761" y="431006"/>
                      </a:lnTo>
                      <a:lnTo>
                        <a:pt x="418348" y="431782"/>
                      </a:lnTo>
                      <a:lnTo>
                        <a:pt x="418931" y="432466"/>
                      </a:lnTo>
                      <a:lnTo>
                        <a:pt x="419518" y="433059"/>
                      </a:lnTo>
                      <a:lnTo>
                        <a:pt x="419808" y="433321"/>
                      </a:lnTo>
                      <a:lnTo>
                        <a:pt x="420102" y="433556"/>
                      </a:lnTo>
                      <a:lnTo>
                        <a:pt x="420395" y="433770"/>
                      </a:lnTo>
                      <a:lnTo>
                        <a:pt x="420688" y="433959"/>
                      </a:lnTo>
                      <a:lnTo>
                        <a:pt x="420982" y="434122"/>
                      </a:lnTo>
                      <a:lnTo>
                        <a:pt x="421129" y="434195"/>
                      </a:lnTo>
                      <a:lnTo>
                        <a:pt x="421272" y="434261"/>
                      </a:lnTo>
                      <a:lnTo>
                        <a:pt x="421418" y="434322"/>
                      </a:lnTo>
                      <a:lnTo>
                        <a:pt x="421565" y="434375"/>
                      </a:lnTo>
                      <a:lnTo>
                        <a:pt x="421712" y="434422"/>
                      </a:lnTo>
                      <a:lnTo>
                        <a:pt x="421858" y="434463"/>
                      </a:lnTo>
                      <a:lnTo>
                        <a:pt x="422005" y="434499"/>
                      </a:lnTo>
                      <a:lnTo>
                        <a:pt x="422152" y="434527"/>
                      </a:lnTo>
                      <a:lnTo>
                        <a:pt x="422299" y="434547"/>
                      </a:lnTo>
                      <a:lnTo>
                        <a:pt x="422445" y="434562"/>
                      </a:lnTo>
                      <a:lnTo>
                        <a:pt x="422588" y="434571"/>
                      </a:lnTo>
                      <a:lnTo>
                        <a:pt x="422735" y="434573"/>
                      </a:lnTo>
                      <a:lnTo>
                        <a:pt x="422882" y="434571"/>
                      </a:lnTo>
                      <a:lnTo>
                        <a:pt x="423029" y="434560"/>
                      </a:lnTo>
                      <a:lnTo>
                        <a:pt x="423175" y="434543"/>
                      </a:lnTo>
                      <a:lnTo>
                        <a:pt x="423322" y="434518"/>
                      </a:lnTo>
                      <a:lnTo>
                        <a:pt x="423469" y="434488"/>
                      </a:lnTo>
                      <a:lnTo>
                        <a:pt x="423615" y="434450"/>
                      </a:lnTo>
                      <a:lnTo>
                        <a:pt x="423758" y="434406"/>
                      </a:lnTo>
                      <a:lnTo>
                        <a:pt x="423905" y="434358"/>
                      </a:lnTo>
                      <a:lnTo>
                        <a:pt x="424052" y="434300"/>
                      </a:lnTo>
                      <a:lnTo>
                        <a:pt x="424199" y="434237"/>
                      </a:lnTo>
                      <a:lnTo>
                        <a:pt x="424345" y="434166"/>
                      </a:lnTo>
                      <a:lnTo>
                        <a:pt x="424492" y="434089"/>
                      </a:lnTo>
                      <a:lnTo>
                        <a:pt x="424785" y="433915"/>
                      </a:lnTo>
                      <a:lnTo>
                        <a:pt x="425079" y="433713"/>
                      </a:lnTo>
                      <a:lnTo>
                        <a:pt x="425369" y="433484"/>
                      </a:lnTo>
                      <a:lnTo>
                        <a:pt x="425662" y="433230"/>
                      </a:lnTo>
                      <a:lnTo>
                        <a:pt x="425956" y="432946"/>
                      </a:lnTo>
                      <a:lnTo>
                        <a:pt x="426539" y="432301"/>
                      </a:lnTo>
                      <a:lnTo>
                        <a:pt x="427126" y="431546"/>
                      </a:lnTo>
                      <a:lnTo>
                        <a:pt x="427712" y="430685"/>
                      </a:lnTo>
                      <a:lnTo>
                        <a:pt x="428296" y="429714"/>
                      </a:lnTo>
                      <a:lnTo>
                        <a:pt x="429466" y="427453"/>
                      </a:lnTo>
                      <a:lnTo>
                        <a:pt x="430636" y="424773"/>
                      </a:lnTo>
                      <a:lnTo>
                        <a:pt x="431806" y="421682"/>
                      </a:lnTo>
                      <a:lnTo>
                        <a:pt x="432976" y="418198"/>
                      </a:lnTo>
                      <a:lnTo>
                        <a:pt x="434150" y="414341"/>
                      </a:lnTo>
                      <a:lnTo>
                        <a:pt x="436321" y="406260"/>
                      </a:lnTo>
                      <a:lnTo>
                        <a:pt x="438496" y="397138"/>
                      </a:lnTo>
                      <a:lnTo>
                        <a:pt x="440668" y="387187"/>
                      </a:lnTo>
                      <a:lnTo>
                        <a:pt x="442843" y="376652"/>
                      </a:lnTo>
                      <a:lnTo>
                        <a:pt x="447189" y="354935"/>
                      </a:lnTo>
                      <a:lnTo>
                        <a:pt x="449364" y="344355"/>
                      </a:lnTo>
                      <a:lnTo>
                        <a:pt x="451539" y="334369"/>
                      </a:lnTo>
                      <a:lnTo>
                        <a:pt x="453711" y="325289"/>
                      </a:lnTo>
                      <a:lnTo>
                        <a:pt x="454800" y="321182"/>
                      </a:lnTo>
                      <a:lnTo>
                        <a:pt x="455886" y="317411"/>
                      </a:lnTo>
                      <a:lnTo>
                        <a:pt x="456971" y="314009"/>
                      </a:lnTo>
                      <a:lnTo>
                        <a:pt x="458061" y="311005"/>
                      </a:lnTo>
                      <a:lnTo>
                        <a:pt x="459147" y="308434"/>
                      </a:lnTo>
                      <a:lnTo>
                        <a:pt x="460232" y="306318"/>
                      </a:lnTo>
                      <a:lnTo>
                        <a:pt x="460775" y="305439"/>
                      </a:lnTo>
                      <a:lnTo>
                        <a:pt x="461318" y="304684"/>
                      </a:lnTo>
                      <a:lnTo>
                        <a:pt x="461593" y="304351"/>
                      </a:lnTo>
                      <a:lnTo>
                        <a:pt x="461864" y="304054"/>
                      </a:lnTo>
                      <a:lnTo>
                        <a:pt x="462136" y="303786"/>
                      </a:lnTo>
                      <a:lnTo>
                        <a:pt x="462407" y="303552"/>
                      </a:lnTo>
                      <a:lnTo>
                        <a:pt x="462543" y="303446"/>
                      </a:lnTo>
                      <a:lnTo>
                        <a:pt x="462679" y="303350"/>
                      </a:lnTo>
                      <a:lnTo>
                        <a:pt x="462814" y="303261"/>
                      </a:lnTo>
                      <a:lnTo>
                        <a:pt x="462950" y="303180"/>
                      </a:lnTo>
                      <a:lnTo>
                        <a:pt x="463086" y="303107"/>
                      </a:lnTo>
                      <a:lnTo>
                        <a:pt x="463222" y="303043"/>
                      </a:lnTo>
                      <a:lnTo>
                        <a:pt x="463357" y="302988"/>
                      </a:lnTo>
                      <a:lnTo>
                        <a:pt x="463493" y="302942"/>
                      </a:lnTo>
                      <a:lnTo>
                        <a:pt x="463563" y="302920"/>
                      </a:lnTo>
                      <a:lnTo>
                        <a:pt x="463629" y="302903"/>
                      </a:lnTo>
                      <a:lnTo>
                        <a:pt x="463698" y="302885"/>
                      </a:lnTo>
                      <a:lnTo>
                        <a:pt x="463764" y="302872"/>
                      </a:lnTo>
                      <a:lnTo>
                        <a:pt x="463834" y="302861"/>
                      </a:lnTo>
                      <a:lnTo>
                        <a:pt x="463900" y="302850"/>
                      </a:lnTo>
                      <a:lnTo>
                        <a:pt x="463970" y="302841"/>
                      </a:lnTo>
                      <a:lnTo>
                        <a:pt x="464036" y="302837"/>
                      </a:lnTo>
                      <a:lnTo>
                        <a:pt x="464106" y="302832"/>
                      </a:lnTo>
                      <a:lnTo>
                        <a:pt x="464172" y="302832"/>
                      </a:lnTo>
                      <a:lnTo>
                        <a:pt x="464241" y="302832"/>
                      </a:lnTo>
                      <a:lnTo>
                        <a:pt x="464307" y="302834"/>
                      </a:lnTo>
                      <a:lnTo>
                        <a:pt x="464377" y="302839"/>
                      </a:lnTo>
                      <a:lnTo>
                        <a:pt x="464443" y="302845"/>
                      </a:lnTo>
                      <a:lnTo>
                        <a:pt x="464513" y="302856"/>
                      </a:lnTo>
                      <a:lnTo>
                        <a:pt x="464579" y="302867"/>
                      </a:lnTo>
                      <a:lnTo>
                        <a:pt x="464648" y="302881"/>
                      </a:lnTo>
                      <a:lnTo>
                        <a:pt x="464714" y="302896"/>
                      </a:lnTo>
                      <a:lnTo>
                        <a:pt x="464784" y="302914"/>
                      </a:lnTo>
                      <a:lnTo>
                        <a:pt x="464850" y="302933"/>
                      </a:lnTo>
                      <a:lnTo>
                        <a:pt x="464986" y="302980"/>
                      </a:lnTo>
                      <a:lnTo>
                        <a:pt x="465125" y="303035"/>
                      </a:lnTo>
                      <a:lnTo>
                        <a:pt x="465261" y="303099"/>
                      </a:lnTo>
                      <a:lnTo>
                        <a:pt x="465397" y="303169"/>
                      </a:lnTo>
                      <a:lnTo>
                        <a:pt x="465532" y="303250"/>
                      </a:lnTo>
                      <a:lnTo>
                        <a:pt x="465668" y="303341"/>
                      </a:lnTo>
                      <a:lnTo>
                        <a:pt x="465804" y="303438"/>
                      </a:lnTo>
                      <a:lnTo>
                        <a:pt x="465940" y="303545"/>
                      </a:lnTo>
                      <a:lnTo>
                        <a:pt x="466211" y="303783"/>
                      </a:lnTo>
                      <a:lnTo>
                        <a:pt x="466482" y="304059"/>
                      </a:lnTo>
                      <a:lnTo>
                        <a:pt x="466754" y="304369"/>
                      </a:lnTo>
                      <a:lnTo>
                        <a:pt x="467297" y="305093"/>
                      </a:lnTo>
                      <a:lnTo>
                        <a:pt x="467839" y="305957"/>
                      </a:lnTo>
                      <a:lnTo>
                        <a:pt x="468382" y="306961"/>
                      </a:lnTo>
                      <a:lnTo>
                        <a:pt x="468929" y="308106"/>
                      </a:lnTo>
                      <a:lnTo>
                        <a:pt x="470103" y="311052"/>
                      </a:lnTo>
                      <a:lnTo>
                        <a:pt x="471276" y="314638"/>
                      </a:lnTo>
                      <a:lnTo>
                        <a:pt x="472450" y="318848"/>
                      </a:lnTo>
                      <a:lnTo>
                        <a:pt x="473624" y="323664"/>
                      </a:lnTo>
                      <a:lnTo>
                        <a:pt x="474801" y="329056"/>
                      </a:lnTo>
                      <a:lnTo>
                        <a:pt x="475975" y="334995"/>
                      </a:lnTo>
                      <a:lnTo>
                        <a:pt x="477149" y="341444"/>
                      </a:lnTo>
                      <a:lnTo>
                        <a:pt x="478322" y="348360"/>
                      </a:lnTo>
                      <a:lnTo>
                        <a:pt x="479496" y="355696"/>
                      </a:lnTo>
                      <a:lnTo>
                        <a:pt x="480670" y="363405"/>
                      </a:lnTo>
                      <a:lnTo>
                        <a:pt x="483021" y="379712"/>
                      </a:lnTo>
                      <a:lnTo>
                        <a:pt x="485368" y="396796"/>
                      </a:lnTo>
                      <a:lnTo>
                        <a:pt x="487716" y="414131"/>
                      </a:lnTo>
                      <a:lnTo>
                        <a:pt x="490067" y="431156"/>
                      </a:lnTo>
                      <a:lnTo>
                        <a:pt x="491241" y="439376"/>
                      </a:lnTo>
                      <a:lnTo>
                        <a:pt x="492415" y="447302"/>
                      </a:lnTo>
                      <a:lnTo>
                        <a:pt x="493588" y="454870"/>
                      </a:lnTo>
                      <a:lnTo>
                        <a:pt x="494762" y="462004"/>
                      </a:lnTo>
                      <a:lnTo>
                        <a:pt x="495936" y="468643"/>
                      </a:lnTo>
                      <a:lnTo>
                        <a:pt x="497113" y="474720"/>
                      </a:lnTo>
                      <a:lnTo>
                        <a:pt x="498287" y="480174"/>
                      </a:lnTo>
                      <a:lnTo>
                        <a:pt x="498874" y="482651"/>
                      </a:lnTo>
                      <a:lnTo>
                        <a:pt x="499461" y="484952"/>
                      </a:lnTo>
                      <a:lnTo>
                        <a:pt x="500048" y="487068"/>
                      </a:lnTo>
                      <a:lnTo>
                        <a:pt x="500634" y="488997"/>
                      </a:lnTo>
                      <a:lnTo>
                        <a:pt x="501221" y="490730"/>
                      </a:lnTo>
                      <a:lnTo>
                        <a:pt x="501808" y="492262"/>
                      </a:lnTo>
                      <a:lnTo>
                        <a:pt x="502395" y="493592"/>
                      </a:lnTo>
                      <a:lnTo>
                        <a:pt x="502982" y="494708"/>
                      </a:lnTo>
                      <a:lnTo>
                        <a:pt x="503275" y="495188"/>
                      </a:lnTo>
                      <a:lnTo>
                        <a:pt x="503569" y="495613"/>
                      </a:lnTo>
                      <a:lnTo>
                        <a:pt x="503862" y="495983"/>
                      </a:lnTo>
                      <a:lnTo>
                        <a:pt x="504159" y="496300"/>
                      </a:lnTo>
                      <a:lnTo>
                        <a:pt x="504306" y="496437"/>
                      </a:lnTo>
                      <a:lnTo>
                        <a:pt x="504453" y="496560"/>
                      </a:lnTo>
                      <a:lnTo>
                        <a:pt x="504599" y="496668"/>
                      </a:lnTo>
                      <a:lnTo>
                        <a:pt x="504746" y="496765"/>
                      </a:lnTo>
                      <a:lnTo>
                        <a:pt x="504819" y="496807"/>
                      </a:lnTo>
                      <a:lnTo>
                        <a:pt x="504893" y="496844"/>
                      </a:lnTo>
                      <a:lnTo>
                        <a:pt x="504966" y="496879"/>
                      </a:lnTo>
                      <a:lnTo>
                        <a:pt x="505040" y="496912"/>
                      </a:lnTo>
                      <a:lnTo>
                        <a:pt x="505113" y="496941"/>
                      </a:lnTo>
                      <a:lnTo>
                        <a:pt x="505186" y="496965"/>
                      </a:lnTo>
                      <a:lnTo>
                        <a:pt x="505260" y="496985"/>
                      </a:lnTo>
                      <a:lnTo>
                        <a:pt x="505333" y="497003"/>
                      </a:lnTo>
                      <a:lnTo>
                        <a:pt x="505406" y="497018"/>
                      </a:lnTo>
                      <a:lnTo>
                        <a:pt x="505480" y="497029"/>
                      </a:lnTo>
                      <a:lnTo>
                        <a:pt x="505553" y="497036"/>
                      </a:lnTo>
                      <a:lnTo>
                        <a:pt x="505626" y="497038"/>
                      </a:lnTo>
                      <a:lnTo>
                        <a:pt x="505700" y="497038"/>
                      </a:lnTo>
                      <a:lnTo>
                        <a:pt x="505773" y="497034"/>
                      </a:lnTo>
                      <a:lnTo>
                        <a:pt x="505846" y="497027"/>
                      </a:lnTo>
                      <a:lnTo>
                        <a:pt x="505920" y="497016"/>
                      </a:lnTo>
                      <a:lnTo>
                        <a:pt x="505993" y="497000"/>
                      </a:lnTo>
                      <a:lnTo>
                        <a:pt x="506067" y="496983"/>
                      </a:lnTo>
                      <a:lnTo>
                        <a:pt x="506140" y="496961"/>
                      </a:lnTo>
                      <a:lnTo>
                        <a:pt x="506213" y="496937"/>
                      </a:lnTo>
                      <a:lnTo>
                        <a:pt x="506287" y="496908"/>
                      </a:lnTo>
                      <a:lnTo>
                        <a:pt x="506360" y="496875"/>
                      </a:lnTo>
                      <a:lnTo>
                        <a:pt x="506433" y="496838"/>
                      </a:lnTo>
                      <a:lnTo>
                        <a:pt x="506507" y="496798"/>
                      </a:lnTo>
                      <a:lnTo>
                        <a:pt x="506584" y="496752"/>
                      </a:lnTo>
                      <a:lnTo>
                        <a:pt x="506664" y="496701"/>
                      </a:lnTo>
                      <a:lnTo>
                        <a:pt x="506822" y="496587"/>
                      </a:lnTo>
                      <a:lnTo>
                        <a:pt x="506980" y="496454"/>
                      </a:lnTo>
                      <a:lnTo>
                        <a:pt x="507138" y="496307"/>
                      </a:lnTo>
                      <a:lnTo>
                        <a:pt x="507295" y="496142"/>
                      </a:lnTo>
                      <a:lnTo>
                        <a:pt x="507453" y="495961"/>
                      </a:lnTo>
                      <a:lnTo>
                        <a:pt x="507768" y="495547"/>
                      </a:lnTo>
                      <a:lnTo>
                        <a:pt x="508084" y="495067"/>
                      </a:lnTo>
                      <a:lnTo>
                        <a:pt x="508399" y="494519"/>
                      </a:lnTo>
                      <a:lnTo>
                        <a:pt x="509030" y="493220"/>
                      </a:lnTo>
                      <a:lnTo>
                        <a:pt x="509661" y="491652"/>
                      </a:lnTo>
                      <a:lnTo>
                        <a:pt x="510288" y="489814"/>
                      </a:lnTo>
                      <a:lnTo>
                        <a:pt x="510919" y="487709"/>
                      </a:lnTo>
                      <a:lnTo>
                        <a:pt x="511550" y="485339"/>
                      </a:lnTo>
                      <a:lnTo>
                        <a:pt x="512181" y="482708"/>
                      </a:lnTo>
                      <a:lnTo>
                        <a:pt x="512812" y="479817"/>
                      </a:lnTo>
                      <a:lnTo>
                        <a:pt x="513443" y="476673"/>
                      </a:lnTo>
                      <a:lnTo>
                        <a:pt x="514074" y="473278"/>
                      </a:lnTo>
                      <a:lnTo>
                        <a:pt x="514705" y="469638"/>
                      </a:lnTo>
                      <a:lnTo>
                        <a:pt x="515335" y="465761"/>
                      </a:lnTo>
                      <a:lnTo>
                        <a:pt x="515966" y="461650"/>
                      </a:lnTo>
                      <a:lnTo>
                        <a:pt x="516597" y="457316"/>
                      </a:lnTo>
                      <a:lnTo>
                        <a:pt x="517228" y="452765"/>
                      </a:lnTo>
                      <a:lnTo>
                        <a:pt x="517859" y="448005"/>
                      </a:lnTo>
                      <a:lnTo>
                        <a:pt x="518486" y="443046"/>
                      </a:lnTo>
                      <a:lnTo>
                        <a:pt x="519117" y="437896"/>
                      </a:lnTo>
                      <a:lnTo>
                        <a:pt x="520379" y="427072"/>
                      </a:lnTo>
                      <a:lnTo>
                        <a:pt x="521641" y="415613"/>
                      </a:lnTo>
                      <a:lnTo>
                        <a:pt x="522902" y="403620"/>
                      </a:lnTo>
                      <a:lnTo>
                        <a:pt x="524164" y="391193"/>
                      </a:lnTo>
                      <a:lnTo>
                        <a:pt x="526684" y="365466"/>
                      </a:lnTo>
                      <a:lnTo>
                        <a:pt x="529207" y="339354"/>
                      </a:lnTo>
                      <a:lnTo>
                        <a:pt x="530469" y="326454"/>
                      </a:lnTo>
                      <a:lnTo>
                        <a:pt x="531731" y="313824"/>
                      </a:lnTo>
                      <a:lnTo>
                        <a:pt x="532993" y="301586"/>
                      </a:lnTo>
                      <a:lnTo>
                        <a:pt x="534255" y="289859"/>
                      </a:lnTo>
                      <a:lnTo>
                        <a:pt x="535513" y="278768"/>
                      </a:lnTo>
                      <a:lnTo>
                        <a:pt x="536144" y="273495"/>
                      </a:lnTo>
                      <a:lnTo>
                        <a:pt x="536774" y="268424"/>
                      </a:lnTo>
                      <a:lnTo>
                        <a:pt x="537405" y="263566"/>
                      </a:lnTo>
                      <a:lnTo>
                        <a:pt x="538036" y="258938"/>
                      </a:lnTo>
                      <a:lnTo>
                        <a:pt x="538667" y="254550"/>
                      </a:lnTo>
                      <a:lnTo>
                        <a:pt x="539298" y="250417"/>
                      </a:lnTo>
                      <a:lnTo>
                        <a:pt x="539929" y="246548"/>
                      </a:lnTo>
                      <a:lnTo>
                        <a:pt x="540560" y="242955"/>
                      </a:lnTo>
                      <a:lnTo>
                        <a:pt x="541191" y="239650"/>
                      </a:lnTo>
                      <a:lnTo>
                        <a:pt x="541821" y="236644"/>
                      </a:lnTo>
                      <a:lnTo>
                        <a:pt x="542452" y="233945"/>
                      </a:lnTo>
                      <a:lnTo>
                        <a:pt x="543080" y="231562"/>
                      </a:lnTo>
                      <a:lnTo>
                        <a:pt x="543710" y="229506"/>
                      </a:lnTo>
                      <a:lnTo>
                        <a:pt x="544341" y="227782"/>
                      </a:lnTo>
                      <a:lnTo>
                        <a:pt x="544972" y="226397"/>
                      </a:lnTo>
                      <a:lnTo>
                        <a:pt x="545288" y="225835"/>
                      </a:lnTo>
                      <a:lnTo>
                        <a:pt x="545603" y="225360"/>
                      </a:lnTo>
                      <a:lnTo>
                        <a:pt x="545761" y="225155"/>
                      </a:lnTo>
                      <a:lnTo>
                        <a:pt x="545919" y="224972"/>
                      </a:lnTo>
                      <a:lnTo>
                        <a:pt x="546076" y="224812"/>
                      </a:lnTo>
                      <a:lnTo>
                        <a:pt x="546234" y="224673"/>
                      </a:lnTo>
                      <a:lnTo>
                        <a:pt x="546311" y="224611"/>
                      </a:lnTo>
                      <a:lnTo>
                        <a:pt x="546392" y="224556"/>
                      </a:lnTo>
                      <a:lnTo>
                        <a:pt x="546469" y="224506"/>
                      </a:lnTo>
                      <a:lnTo>
                        <a:pt x="546549" y="224464"/>
                      </a:lnTo>
                      <a:lnTo>
                        <a:pt x="546626" y="224424"/>
                      </a:lnTo>
                      <a:lnTo>
                        <a:pt x="546707" y="224391"/>
                      </a:lnTo>
                      <a:lnTo>
                        <a:pt x="546784" y="224365"/>
                      </a:lnTo>
                      <a:lnTo>
                        <a:pt x="546865" y="224343"/>
                      </a:lnTo>
                      <a:lnTo>
                        <a:pt x="546927" y="224329"/>
                      </a:lnTo>
                      <a:lnTo>
                        <a:pt x="546990" y="224321"/>
                      </a:lnTo>
                      <a:lnTo>
                        <a:pt x="547052" y="224314"/>
                      </a:lnTo>
                      <a:lnTo>
                        <a:pt x="547114" y="224312"/>
                      </a:lnTo>
                      <a:lnTo>
                        <a:pt x="547177" y="224312"/>
                      </a:lnTo>
                      <a:lnTo>
                        <a:pt x="547239" y="224316"/>
                      </a:lnTo>
                      <a:lnTo>
                        <a:pt x="547301" y="224325"/>
                      </a:lnTo>
                      <a:lnTo>
                        <a:pt x="547364" y="224336"/>
                      </a:lnTo>
                      <a:lnTo>
                        <a:pt x="547426" y="224351"/>
                      </a:lnTo>
                      <a:lnTo>
                        <a:pt x="547488" y="224371"/>
                      </a:lnTo>
                      <a:lnTo>
                        <a:pt x="547551" y="224393"/>
                      </a:lnTo>
                      <a:lnTo>
                        <a:pt x="547613" y="224420"/>
                      </a:lnTo>
                      <a:lnTo>
                        <a:pt x="547675" y="224448"/>
                      </a:lnTo>
                      <a:lnTo>
                        <a:pt x="547741" y="224481"/>
                      </a:lnTo>
                      <a:lnTo>
                        <a:pt x="547804" y="224519"/>
                      </a:lnTo>
                      <a:lnTo>
                        <a:pt x="547866" y="224558"/>
                      </a:lnTo>
                      <a:lnTo>
                        <a:pt x="547991" y="224651"/>
                      </a:lnTo>
                      <a:lnTo>
                        <a:pt x="548116" y="224757"/>
                      </a:lnTo>
                      <a:lnTo>
                        <a:pt x="548240" y="224875"/>
                      </a:lnTo>
                      <a:lnTo>
                        <a:pt x="548365" y="225010"/>
                      </a:lnTo>
                      <a:lnTo>
                        <a:pt x="548614" y="225322"/>
                      </a:lnTo>
                      <a:lnTo>
                        <a:pt x="548864" y="225692"/>
                      </a:lnTo>
                      <a:lnTo>
                        <a:pt x="549113" y="226119"/>
                      </a:lnTo>
                      <a:lnTo>
                        <a:pt x="549363" y="226606"/>
                      </a:lnTo>
                      <a:lnTo>
                        <a:pt x="549865" y="227751"/>
                      </a:lnTo>
                      <a:lnTo>
                        <a:pt x="550364" y="229127"/>
                      </a:lnTo>
                      <a:lnTo>
                        <a:pt x="550863" y="230732"/>
                      </a:lnTo>
                      <a:lnTo>
                        <a:pt x="551365" y="232569"/>
                      </a:lnTo>
                      <a:lnTo>
                        <a:pt x="551864" y="234636"/>
                      </a:lnTo>
                      <a:lnTo>
                        <a:pt x="552363" y="236928"/>
                      </a:lnTo>
                      <a:lnTo>
                        <a:pt x="552866" y="239447"/>
                      </a:lnTo>
                      <a:lnTo>
                        <a:pt x="553364" y="242191"/>
                      </a:lnTo>
                      <a:lnTo>
                        <a:pt x="553863" y="245155"/>
                      </a:lnTo>
                      <a:lnTo>
                        <a:pt x="554366" y="248338"/>
                      </a:lnTo>
                      <a:lnTo>
                        <a:pt x="554865" y="251736"/>
                      </a:lnTo>
                      <a:lnTo>
                        <a:pt x="555363" y="255347"/>
                      </a:lnTo>
                      <a:lnTo>
                        <a:pt x="555866" y="259165"/>
                      </a:lnTo>
                      <a:lnTo>
                        <a:pt x="556365" y="263186"/>
                      </a:lnTo>
                      <a:lnTo>
                        <a:pt x="556864" y="267406"/>
                      </a:lnTo>
                      <a:lnTo>
                        <a:pt x="557366" y="271823"/>
                      </a:lnTo>
                      <a:lnTo>
                        <a:pt x="557865" y="276430"/>
                      </a:lnTo>
                      <a:lnTo>
                        <a:pt x="558364" y="281219"/>
                      </a:lnTo>
                      <a:lnTo>
                        <a:pt x="558863" y="286186"/>
                      </a:lnTo>
                      <a:lnTo>
                        <a:pt x="559365" y="291325"/>
                      </a:lnTo>
                      <a:lnTo>
                        <a:pt x="559864" y="296632"/>
                      </a:lnTo>
                      <a:lnTo>
                        <a:pt x="560366" y="302097"/>
                      </a:lnTo>
                      <a:lnTo>
                        <a:pt x="560865" y="307716"/>
                      </a:lnTo>
                      <a:lnTo>
                        <a:pt x="561863" y="319379"/>
                      </a:lnTo>
                      <a:lnTo>
                        <a:pt x="562864" y="331562"/>
                      </a:lnTo>
                      <a:lnTo>
                        <a:pt x="563866" y="344203"/>
                      </a:lnTo>
                      <a:lnTo>
                        <a:pt x="564863" y="357231"/>
                      </a:lnTo>
                      <a:lnTo>
                        <a:pt x="565865" y="370577"/>
                      </a:lnTo>
                      <a:lnTo>
                        <a:pt x="566866" y="384164"/>
                      </a:lnTo>
                      <a:lnTo>
                        <a:pt x="568865" y="411764"/>
                      </a:lnTo>
                      <a:lnTo>
                        <a:pt x="570864" y="439398"/>
                      </a:lnTo>
                      <a:lnTo>
                        <a:pt x="571865" y="453025"/>
                      </a:lnTo>
                      <a:lnTo>
                        <a:pt x="572863" y="466419"/>
                      </a:lnTo>
                      <a:lnTo>
                        <a:pt x="573864" y="479496"/>
                      </a:lnTo>
                      <a:lnTo>
                        <a:pt x="574866" y="492176"/>
                      </a:lnTo>
                      <a:lnTo>
                        <a:pt x="575863" y="504383"/>
                      </a:lnTo>
                      <a:lnTo>
                        <a:pt x="576366" y="510282"/>
                      </a:lnTo>
                      <a:lnTo>
                        <a:pt x="576865" y="516036"/>
                      </a:lnTo>
                      <a:lnTo>
                        <a:pt x="577364" y="521630"/>
                      </a:lnTo>
                      <a:lnTo>
                        <a:pt x="577866" y="527060"/>
                      </a:lnTo>
                      <a:lnTo>
                        <a:pt x="578365" y="532314"/>
                      </a:lnTo>
                      <a:lnTo>
                        <a:pt x="578864" y="537385"/>
                      </a:lnTo>
                      <a:lnTo>
                        <a:pt x="579473" y="543275"/>
                      </a:lnTo>
                      <a:lnTo>
                        <a:pt x="580078" y="548867"/>
                      </a:lnTo>
                      <a:lnTo>
                        <a:pt x="580683" y="554147"/>
                      </a:lnTo>
                      <a:lnTo>
                        <a:pt x="581288" y="559104"/>
                      </a:lnTo>
                      <a:lnTo>
                        <a:pt x="581897" y="563721"/>
                      </a:lnTo>
                      <a:lnTo>
                        <a:pt x="582502" y="567988"/>
                      </a:lnTo>
                      <a:lnTo>
                        <a:pt x="582807" y="569988"/>
                      </a:lnTo>
                      <a:lnTo>
                        <a:pt x="583108" y="571894"/>
                      </a:lnTo>
                      <a:lnTo>
                        <a:pt x="583412" y="573707"/>
                      </a:lnTo>
                      <a:lnTo>
                        <a:pt x="583716" y="575424"/>
                      </a:lnTo>
                      <a:lnTo>
                        <a:pt x="584017" y="577047"/>
                      </a:lnTo>
                      <a:lnTo>
                        <a:pt x="584322" y="578573"/>
                      </a:lnTo>
                      <a:lnTo>
                        <a:pt x="584626" y="579999"/>
                      </a:lnTo>
                      <a:lnTo>
                        <a:pt x="584927" y="581327"/>
                      </a:lnTo>
                      <a:lnTo>
                        <a:pt x="585231" y="582554"/>
                      </a:lnTo>
                      <a:lnTo>
                        <a:pt x="585532" y="583681"/>
                      </a:lnTo>
                      <a:lnTo>
                        <a:pt x="585836" y="584703"/>
                      </a:lnTo>
                      <a:lnTo>
                        <a:pt x="586141" y="585623"/>
                      </a:lnTo>
                      <a:lnTo>
                        <a:pt x="586442" y="586438"/>
                      </a:lnTo>
                      <a:lnTo>
                        <a:pt x="586746" y="587149"/>
                      </a:lnTo>
                      <a:lnTo>
                        <a:pt x="587051" y="587752"/>
                      </a:lnTo>
                      <a:lnTo>
                        <a:pt x="587351" y="588252"/>
                      </a:lnTo>
                      <a:lnTo>
                        <a:pt x="587505" y="588461"/>
                      </a:lnTo>
                      <a:lnTo>
                        <a:pt x="587656" y="588642"/>
                      </a:lnTo>
                      <a:lnTo>
                        <a:pt x="587806" y="588798"/>
                      </a:lnTo>
                      <a:lnTo>
                        <a:pt x="587883" y="588864"/>
                      </a:lnTo>
                      <a:lnTo>
                        <a:pt x="587960" y="588926"/>
                      </a:lnTo>
                      <a:lnTo>
                        <a:pt x="588034" y="588979"/>
                      </a:lnTo>
                      <a:lnTo>
                        <a:pt x="588111" y="589027"/>
                      </a:lnTo>
                      <a:lnTo>
                        <a:pt x="588188" y="589067"/>
                      </a:lnTo>
                      <a:lnTo>
                        <a:pt x="588261" y="589100"/>
                      </a:lnTo>
                      <a:lnTo>
                        <a:pt x="588338" y="589126"/>
                      </a:lnTo>
                      <a:lnTo>
                        <a:pt x="588415" y="589146"/>
                      </a:lnTo>
                      <a:lnTo>
                        <a:pt x="588488" y="589159"/>
                      </a:lnTo>
                      <a:lnTo>
                        <a:pt x="588565" y="589166"/>
                      </a:lnTo>
                      <a:lnTo>
                        <a:pt x="588642" y="589166"/>
                      </a:lnTo>
                      <a:lnTo>
                        <a:pt x="588716" y="589159"/>
                      </a:lnTo>
                      <a:lnTo>
                        <a:pt x="588793" y="589144"/>
                      </a:lnTo>
                      <a:lnTo>
                        <a:pt x="588870" y="589124"/>
                      </a:lnTo>
                      <a:lnTo>
                        <a:pt x="588943" y="589095"/>
                      </a:lnTo>
                      <a:lnTo>
                        <a:pt x="589020" y="589060"/>
                      </a:lnTo>
                      <a:lnTo>
                        <a:pt x="589094" y="589018"/>
                      </a:lnTo>
                      <a:lnTo>
                        <a:pt x="589171" y="588970"/>
                      </a:lnTo>
                      <a:lnTo>
                        <a:pt x="589248" y="588915"/>
                      </a:lnTo>
                      <a:lnTo>
                        <a:pt x="589321" y="588853"/>
                      </a:lnTo>
                      <a:lnTo>
                        <a:pt x="589398" y="588785"/>
                      </a:lnTo>
                      <a:lnTo>
                        <a:pt x="589475" y="588708"/>
                      </a:lnTo>
                      <a:lnTo>
                        <a:pt x="589625" y="588536"/>
                      </a:lnTo>
                      <a:lnTo>
                        <a:pt x="589780" y="588336"/>
                      </a:lnTo>
                      <a:lnTo>
                        <a:pt x="589930" y="588107"/>
                      </a:lnTo>
                      <a:lnTo>
                        <a:pt x="590080" y="587851"/>
                      </a:lnTo>
                      <a:lnTo>
                        <a:pt x="590385" y="587259"/>
                      </a:lnTo>
                      <a:lnTo>
                        <a:pt x="590685" y="586554"/>
                      </a:lnTo>
                      <a:lnTo>
                        <a:pt x="590990" y="585740"/>
                      </a:lnTo>
                      <a:lnTo>
                        <a:pt x="591294" y="584815"/>
                      </a:lnTo>
                      <a:lnTo>
                        <a:pt x="591595" y="583780"/>
                      </a:lnTo>
                      <a:lnTo>
                        <a:pt x="591900" y="582635"/>
                      </a:lnTo>
                      <a:lnTo>
                        <a:pt x="592204" y="581378"/>
                      </a:lnTo>
                      <a:lnTo>
                        <a:pt x="592505" y="580013"/>
                      </a:lnTo>
                      <a:lnTo>
                        <a:pt x="592809" y="578537"/>
                      </a:lnTo>
                      <a:lnTo>
                        <a:pt x="593114" y="576954"/>
                      </a:lnTo>
                      <a:lnTo>
                        <a:pt x="593414" y="575263"/>
                      </a:lnTo>
                      <a:lnTo>
                        <a:pt x="593719" y="573462"/>
                      </a:lnTo>
                      <a:lnTo>
                        <a:pt x="594023" y="571555"/>
                      </a:lnTo>
                      <a:lnTo>
                        <a:pt x="594324" y="569541"/>
                      </a:lnTo>
                      <a:lnTo>
                        <a:pt x="594628" y="567420"/>
                      </a:lnTo>
                      <a:lnTo>
                        <a:pt x="594933" y="565194"/>
                      </a:lnTo>
                      <a:lnTo>
                        <a:pt x="595234" y="562865"/>
                      </a:lnTo>
                      <a:lnTo>
                        <a:pt x="595538" y="560432"/>
                      </a:lnTo>
                      <a:lnTo>
                        <a:pt x="595839" y="557895"/>
                      </a:lnTo>
                      <a:lnTo>
                        <a:pt x="596143" y="555257"/>
                      </a:lnTo>
                      <a:lnTo>
                        <a:pt x="596448" y="552518"/>
                      </a:lnTo>
                      <a:lnTo>
                        <a:pt x="596749" y="549682"/>
                      </a:lnTo>
                      <a:lnTo>
                        <a:pt x="597053" y="546745"/>
                      </a:lnTo>
                      <a:lnTo>
                        <a:pt x="597357" y="543713"/>
                      </a:lnTo>
                      <a:lnTo>
                        <a:pt x="597658" y="540584"/>
                      </a:lnTo>
                      <a:lnTo>
                        <a:pt x="597963" y="537361"/>
                      </a:lnTo>
                      <a:lnTo>
                        <a:pt x="598267" y="534044"/>
                      </a:lnTo>
                      <a:lnTo>
                        <a:pt x="598568" y="530636"/>
                      </a:lnTo>
                      <a:lnTo>
                        <a:pt x="598872" y="527137"/>
                      </a:lnTo>
                      <a:lnTo>
                        <a:pt x="599477" y="519880"/>
                      </a:lnTo>
                      <a:lnTo>
                        <a:pt x="600086" y="512279"/>
                      </a:lnTo>
                      <a:lnTo>
                        <a:pt x="600692" y="504352"/>
                      </a:lnTo>
                      <a:lnTo>
                        <a:pt x="601297" y="496113"/>
                      </a:lnTo>
                      <a:lnTo>
                        <a:pt x="601902" y="487579"/>
                      </a:lnTo>
                      <a:lnTo>
                        <a:pt x="602511" y="478763"/>
                      </a:lnTo>
                      <a:lnTo>
                        <a:pt x="603116" y="469684"/>
                      </a:lnTo>
                      <a:lnTo>
                        <a:pt x="603721" y="460359"/>
                      </a:lnTo>
                      <a:lnTo>
                        <a:pt x="604326" y="450808"/>
                      </a:lnTo>
                      <a:lnTo>
                        <a:pt x="604935" y="441047"/>
                      </a:lnTo>
                      <a:lnTo>
                        <a:pt x="605541" y="431099"/>
                      </a:lnTo>
                      <a:lnTo>
                        <a:pt x="606755" y="410714"/>
                      </a:lnTo>
                      <a:lnTo>
                        <a:pt x="607965" y="389821"/>
                      </a:lnTo>
                      <a:lnTo>
                        <a:pt x="610390" y="347202"/>
                      </a:lnTo>
                      <a:lnTo>
                        <a:pt x="611604" y="325837"/>
                      </a:lnTo>
                      <a:lnTo>
                        <a:pt x="612818" y="304675"/>
                      </a:lnTo>
                      <a:lnTo>
                        <a:pt x="614028" y="283905"/>
                      </a:lnTo>
                      <a:lnTo>
                        <a:pt x="614633" y="273721"/>
                      </a:lnTo>
                      <a:lnTo>
                        <a:pt x="615242" y="263705"/>
                      </a:lnTo>
                      <a:lnTo>
                        <a:pt x="615847" y="253876"/>
                      </a:lnTo>
                      <a:lnTo>
                        <a:pt x="616453" y="244258"/>
                      </a:lnTo>
                      <a:lnTo>
                        <a:pt x="617061" y="234872"/>
                      </a:lnTo>
                      <a:lnTo>
                        <a:pt x="617667" y="225741"/>
                      </a:lnTo>
                      <a:lnTo>
                        <a:pt x="618191" y="218063"/>
                      </a:lnTo>
                      <a:lnTo>
                        <a:pt x="618716" y="210605"/>
                      </a:lnTo>
                      <a:lnTo>
                        <a:pt x="619240" y="203379"/>
                      </a:lnTo>
                      <a:lnTo>
                        <a:pt x="619765" y="196399"/>
                      </a:lnTo>
                      <a:lnTo>
                        <a:pt x="620289" y="189674"/>
                      </a:lnTo>
                      <a:lnTo>
                        <a:pt x="620814" y="183219"/>
                      </a:lnTo>
                      <a:lnTo>
                        <a:pt x="621338" y="177045"/>
                      </a:lnTo>
                      <a:lnTo>
                        <a:pt x="621859" y="171161"/>
                      </a:lnTo>
                      <a:lnTo>
                        <a:pt x="622387" y="165582"/>
                      </a:lnTo>
                      <a:lnTo>
                        <a:pt x="622648" y="162911"/>
                      </a:lnTo>
                      <a:lnTo>
                        <a:pt x="622908" y="160317"/>
                      </a:lnTo>
                      <a:lnTo>
                        <a:pt x="623172" y="157805"/>
                      </a:lnTo>
                      <a:lnTo>
                        <a:pt x="623433" y="155374"/>
                      </a:lnTo>
                      <a:lnTo>
                        <a:pt x="623697" y="153027"/>
                      </a:lnTo>
                      <a:lnTo>
                        <a:pt x="623957" y="150766"/>
                      </a:lnTo>
                      <a:lnTo>
                        <a:pt x="624221" y="148589"/>
                      </a:lnTo>
                      <a:lnTo>
                        <a:pt x="624482" y="146499"/>
                      </a:lnTo>
                      <a:lnTo>
                        <a:pt x="624746" y="144496"/>
                      </a:lnTo>
                      <a:lnTo>
                        <a:pt x="625006" y="142583"/>
                      </a:lnTo>
                      <a:lnTo>
                        <a:pt x="625270" y="140759"/>
                      </a:lnTo>
                      <a:lnTo>
                        <a:pt x="625531" y="139025"/>
                      </a:lnTo>
                      <a:lnTo>
                        <a:pt x="625795" y="137383"/>
                      </a:lnTo>
                      <a:lnTo>
                        <a:pt x="626055" y="135834"/>
                      </a:lnTo>
                      <a:lnTo>
                        <a:pt x="626319" y="134378"/>
                      </a:lnTo>
                      <a:lnTo>
                        <a:pt x="626580" y="133016"/>
                      </a:lnTo>
                      <a:lnTo>
                        <a:pt x="626840" y="131749"/>
                      </a:lnTo>
                      <a:lnTo>
                        <a:pt x="627104" y="130577"/>
                      </a:lnTo>
                      <a:lnTo>
                        <a:pt x="627368" y="129503"/>
                      </a:lnTo>
                      <a:lnTo>
                        <a:pt x="627629" y="128524"/>
                      </a:lnTo>
                      <a:lnTo>
                        <a:pt x="627889" y="127644"/>
                      </a:lnTo>
                      <a:lnTo>
                        <a:pt x="628153" y="126862"/>
                      </a:lnTo>
                      <a:lnTo>
                        <a:pt x="628414" y="126179"/>
                      </a:lnTo>
                      <a:lnTo>
                        <a:pt x="628678" y="125595"/>
                      </a:lnTo>
                      <a:lnTo>
                        <a:pt x="628938" y="125110"/>
                      </a:lnTo>
                      <a:lnTo>
                        <a:pt x="629070" y="124906"/>
                      </a:lnTo>
                      <a:lnTo>
                        <a:pt x="629202" y="124726"/>
                      </a:lnTo>
                      <a:lnTo>
                        <a:pt x="629331" y="124572"/>
                      </a:lnTo>
                      <a:lnTo>
                        <a:pt x="629397" y="124505"/>
                      </a:lnTo>
                      <a:lnTo>
                        <a:pt x="629463" y="124443"/>
                      </a:lnTo>
                      <a:lnTo>
                        <a:pt x="629529" y="124388"/>
                      </a:lnTo>
                      <a:lnTo>
                        <a:pt x="629595" y="124339"/>
                      </a:lnTo>
                      <a:lnTo>
                        <a:pt x="629661" y="124297"/>
                      </a:lnTo>
                      <a:lnTo>
                        <a:pt x="629727" y="124261"/>
                      </a:lnTo>
                      <a:lnTo>
                        <a:pt x="629793" y="124231"/>
                      </a:lnTo>
                      <a:lnTo>
                        <a:pt x="629855" y="124208"/>
                      </a:lnTo>
                      <a:lnTo>
                        <a:pt x="629921" y="124191"/>
                      </a:lnTo>
                      <a:lnTo>
                        <a:pt x="629987" y="124180"/>
                      </a:lnTo>
                      <a:lnTo>
                        <a:pt x="630053" y="124175"/>
                      </a:lnTo>
                      <a:lnTo>
                        <a:pt x="630119" y="124177"/>
                      </a:lnTo>
                      <a:lnTo>
                        <a:pt x="630185" y="124186"/>
                      </a:lnTo>
                      <a:lnTo>
                        <a:pt x="630251" y="124200"/>
                      </a:lnTo>
                      <a:lnTo>
                        <a:pt x="630317" y="124221"/>
                      </a:lnTo>
                      <a:lnTo>
                        <a:pt x="630380" y="124249"/>
                      </a:lnTo>
                      <a:lnTo>
                        <a:pt x="630446" y="124283"/>
                      </a:lnTo>
                      <a:lnTo>
                        <a:pt x="630512" y="124323"/>
                      </a:lnTo>
                      <a:lnTo>
                        <a:pt x="630578" y="124369"/>
                      </a:lnTo>
                      <a:lnTo>
                        <a:pt x="630644" y="124422"/>
                      </a:lnTo>
                      <a:lnTo>
                        <a:pt x="630710" y="124482"/>
                      </a:lnTo>
                      <a:lnTo>
                        <a:pt x="630776" y="124547"/>
                      </a:lnTo>
                      <a:lnTo>
                        <a:pt x="630904" y="124698"/>
                      </a:lnTo>
                      <a:lnTo>
                        <a:pt x="631036" y="124874"/>
                      </a:lnTo>
                      <a:lnTo>
                        <a:pt x="631168" y="125076"/>
                      </a:lnTo>
                      <a:lnTo>
                        <a:pt x="631297" y="125303"/>
                      </a:lnTo>
                      <a:lnTo>
                        <a:pt x="631561" y="125835"/>
                      </a:lnTo>
                      <a:lnTo>
                        <a:pt x="631825" y="126469"/>
                      </a:lnTo>
                      <a:lnTo>
                        <a:pt x="632085" y="127205"/>
                      </a:lnTo>
                      <a:lnTo>
                        <a:pt x="632346" y="128044"/>
                      </a:lnTo>
                      <a:lnTo>
                        <a:pt x="632610" y="128985"/>
                      </a:lnTo>
                      <a:lnTo>
                        <a:pt x="632870" y="130028"/>
                      </a:lnTo>
                      <a:lnTo>
                        <a:pt x="633134" y="131173"/>
                      </a:lnTo>
                      <a:lnTo>
                        <a:pt x="633395" y="132420"/>
                      </a:lnTo>
                      <a:lnTo>
                        <a:pt x="633659" y="133769"/>
                      </a:lnTo>
                      <a:lnTo>
                        <a:pt x="633919" y="135219"/>
                      </a:lnTo>
                      <a:lnTo>
                        <a:pt x="634183" y="136770"/>
                      </a:lnTo>
                      <a:lnTo>
                        <a:pt x="634444" y="138421"/>
                      </a:lnTo>
                      <a:lnTo>
                        <a:pt x="634708" y="140173"/>
                      </a:lnTo>
                      <a:lnTo>
                        <a:pt x="634968" y="142024"/>
                      </a:lnTo>
                      <a:lnTo>
                        <a:pt x="635232" y="143975"/>
                      </a:lnTo>
                      <a:lnTo>
                        <a:pt x="635493" y="146024"/>
                      </a:lnTo>
                      <a:lnTo>
                        <a:pt x="635757" y="148171"/>
                      </a:lnTo>
                      <a:lnTo>
                        <a:pt x="636017" y="150416"/>
                      </a:lnTo>
                      <a:lnTo>
                        <a:pt x="636278" y="152756"/>
                      </a:lnTo>
                      <a:lnTo>
                        <a:pt x="636542" y="155193"/>
                      </a:lnTo>
                      <a:lnTo>
                        <a:pt x="636806" y="157728"/>
                      </a:lnTo>
                      <a:lnTo>
                        <a:pt x="637066" y="160354"/>
                      </a:lnTo>
                      <a:lnTo>
                        <a:pt x="637327" y="163076"/>
                      </a:lnTo>
                      <a:lnTo>
                        <a:pt x="637591" y="165890"/>
                      </a:lnTo>
                      <a:lnTo>
                        <a:pt x="637851" y="168796"/>
                      </a:lnTo>
                      <a:lnTo>
                        <a:pt x="638115" y="171793"/>
                      </a:lnTo>
                      <a:lnTo>
                        <a:pt x="638376" y="174880"/>
                      </a:lnTo>
                      <a:lnTo>
                        <a:pt x="638640" y="178055"/>
                      </a:lnTo>
                      <a:lnTo>
                        <a:pt x="638900" y="181321"/>
                      </a:lnTo>
                      <a:lnTo>
                        <a:pt x="639164" y="184670"/>
                      </a:lnTo>
                      <a:lnTo>
                        <a:pt x="639425" y="188107"/>
                      </a:lnTo>
                      <a:lnTo>
                        <a:pt x="639689" y="191627"/>
                      </a:lnTo>
                      <a:lnTo>
                        <a:pt x="639949" y="195232"/>
                      </a:lnTo>
                      <a:lnTo>
                        <a:pt x="640213" y="198920"/>
                      </a:lnTo>
                      <a:lnTo>
                        <a:pt x="640474" y="202687"/>
                      </a:lnTo>
                      <a:lnTo>
                        <a:pt x="640738" y="206534"/>
                      </a:lnTo>
                      <a:lnTo>
                        <a:pt x="641259" y="214461"/>
                      </a:lnTo>
                      <a:lnTo>
                        <a:pt x="641783" y="222689"/>
                      </a:lnTo>
                      <a:lnTo>
                        <a:pt x="642308" y="231208"/>
                      </a:lnTo>
                      <a:lnTo>
                        <a:pt x="642832" y="240004"/>
                      </a:lnTo>
                      <a:lnTo>
                        <a:pt x="643357" y="249065"/>
                      </a:lnTo>
                      <a:lnTo>
                        <a:pt x="643881" y="258377"/>
                      </a:lnTo>
                      <a:lnTo>
                        <a:pt x="644406" y="267928"/>
                      </a:lnTo>
                      <a:lnTo>
                        <a:pt x="644930" y="277702"/>
                      </a:lnTo>
                      <a:lnTo>
                        <a:pt x="645455" y="287686"/>
                      </a:lnTo>
                      <a:lnTo>
                        <a:pt x="645979" y="297863"/>
                      </a:lnTo>
                      <a:lnTo>
                        <a:pt x="646504" y="308218"/>
                      </a:lnTo>
                      <a:lnTo>
                        <a:pt x="647028" y="318736"/>
                      </a:lnTo>
                      <a:lnTo>
                        <a:pt x="648077" y="340198"/>
                      </a:lnTo>
                      <a:lnTo>
                        <a:pt x="649126" y="362117"/>
                      </a:lnTo>
                      <a:lnTo>
                        <a:pt x="650175" y="384356"/>
                      </a:lnTo>
                      <a:lnTo>
                        <a:pt x="651225" y="406775"/>
                      </a:lnTo>
                      <a:lnTo>
                        <a:pt x="652413" y="432255"/>
                      </a:lnTo>
                      <a:lnTo>
                        <a:pt x="653601" y="457578"/>
                      </a:lnTo>
                      <a:lnTo>
                        <a:pt x="654793" y="482532"/>
                      </a:lnTo>
                      <a:lnTo>
                        <a:pt x="655388" y="494807"/>
                      </a:lnTo>
                      <a:lnTo>
                        <a:pt x="655982" y="506909"/>
                      </a:lnTo>
                      <a:lnTo>
                        <a:pt x="656576" y="518816"/>
                      </a:lnTo>
                      <a:lnTo>
                        <a:pt x="657174" y="530504"/>
                      </a:lnTo>
                      <a:lnTo>
                        <a:pt x="657768" y="541943"/>
                      </a:lnTo>
                      <a:lnTo>
                        <a:pt x="658362" y="553113"/>
                      </a:lnTo>
                      <a:lnTo>
                        <a:pt x="658956" y="563988"/>
                      </a:lnTo>
                      <a:lnTo>
                        <a:pt x="659551" y="574541"/>
                      </a:lnTo>
                      <a:lnTo>
                        <a:pt x="659851" y="579693"/>
                      </a:lnTo>
                      <a:lnTo>
                        <a:pt x="660149" y="584755"/>
                      </a:lnTo>
                      <a:lnTo>
                        <a:pt x="660446" y="589727"/>
                      </a:lnTo>
                      <a:lnTo>
                        <a:pt x="660743" y="594604"/>
                      </a:lnTo>
                      <a:lnTo>
                        <a:pt x="661040" y="599385"/>
                      </a:lnTo>
                      <a:lnTo>
                        <a:pt x="661337" y="604068"/>
                      </a:lnTo>
                      <a:lnTo>
                        <a:pt x="661634" y="608648"/>
                      </a:lnTo>
                      <a:lnTo>
                        <a:pt x="661931" y="613122"/>
                      </a:lnTo>
                      <a:lnTo>
                        <a:pt x="662228" y="617490"/>
                      </a:lnTo>
                      <a:lnTo>
                        <a:pt x="662529" y="621751"/>
                      </a:lnTo>
                      <a:lnTo>
                        <a:pt x="662826" y="625897"/>
                      </a:lnTo>
                      <a:lnTo>
                        <a:pt x="663123" y="629931"/>
                      </a:lnTo>
                      <a:lnTo>
                        <a:pt x="663420" y="633848"/>
                      </a:lnTo>
                      <a:lnTo>
                        <a:pt x="663717" y="637644"/>
                      </a:lnTo>
                      <a:lnTo>
                        <a:pt x="664015" y="641321"/>
                      </a:lnTo>
                      <a:lnTo>
                        <a:pt x="664312" y="644875"/>
                      </a:lnTo>
                      <a:lnTo>
                        <a:pt x="664609" y="648303"/>
                      </a:lnTo>
                      <a:lnTo>
                        <a:pt x="664909" y="651604"/>
                      </a:lnTo>
                      <a:lnTo>
                        <a:pt x="665207" y="654774"/>
                      </a:lnTo>
                      <a:lnTo>
                        <a:pt x="665504" y="657813"/>
                      </a:lnTo>
                      <a:lnTo>
                        <a:pt x="665801" y="660722"/>
                      </a:lnTo>
                      <a:lnTo>
                        <a:pt x="666098" y="663494"/>
                      </a:lnTo>
                      <a:lnTo>
                        <a:pt x="666395" y="666129"/>
                      </a:lnTo>
                      <a:lnTo>
                        <a:pt x="666692" y="668626"/>
                      </a:lnTo>
                      <a:lnTo>
                        <a:pt x="666989" y="670984"/>
                      </a:lnTo>
                      <a:lnTo>
                        <a:pt x="667286" y="673200"/>
                      </a:lnTo>
                      <a:lnTo>
                        <a:pt x="667587" y="675274"/>
                      </a:lnTo>
                      <a:lnTo>
                        <a:pt x="667884" y="677202"/>
                      </a:lnTo>
                      <a:lnTo>
                        <a:pt x="668181" y="678988"/>
                      </a:lnTo>
                      <a:lnTo>
                        <a:pt x="668478" y="680626"/>
                      </a:lnTo>
                      <a:lnTo>
                        <a:pt x="668775" y="682115"/>
                      </a:lnTo>
                      <a:lnTo>
                        <a:pt x="669073" y="683456"/>
                      </a:lnTo>
                      <a:lnTo>
                        <a:pt x="669370" y="684647"/>
                      </a:lnTo>
                      <a:lnTo>
                        <a:pt x="669667" y="685686"/>
                      </a:lnTo>
                      <a:lnTo>
                        <a:pt x="669964" y="686576"/>
                      </a:lnTo>
                      <a:lnTo>
                        <a:pt x="670261" y="687311"/>
                      </a:lnTo>
                      <a:lnTo>
                        <a:pt x="670411" y="687622"/>
                      </a:lnTo>
                      <a:lnTo>
                        <a:pt x="670562" y="687895"/>
                      </a:lnTo>
                      <a:lnTo>
                        <a:pt x="670708" y="688128"/>
                      </a:lnTo>
                      <a:lnTo>
                        <a:pt x="670782" y="688232"/>
                      </a:lnTo>
                      <a:lnTo>
                        <a:pt x="670859" y="688324"/>
                      </a:lnTo>
                      <a:lnTo>
                        <a:pt x="670932" y="688408"/>
                      </a:lnTo>
                      <a:lnTo>
                        <a:pt x="671006" y="688480"/>
                      </a:lnTo>
                      <a:lnTo>
                        <a:pt x="671083" y="688544"/>
                      </a:lnTo>
                      <a:lnTo>
                        <a:pt x="671156" y="688599"/>
                      </a:lnTo>
                      <a:lnTo>
                        <a:pt x="671229" y="688643"/>
                      </a:lnTo>
                      <a:lnTo>
                        <a:pt x="671303" y="688679"/>
                      </a:lnTo>
                      <a:lnTo>
                        <a:pt x="671380" y="688703"/>
                      </a:lnTo>
                      <a:lnTo>
                        <a:pt x="671453" y="688718"/>
                      </a:lnTo>
                      <a:lnTo>
                        <a:pt x="671526" y="688725"/>
                      </a:lnTo>
                      <a:lnTo>
                        <a:pt x="671603" y="688720"/>
                      </a:lnTo>
                      <a:lnTo>
                        <a:pt x="671677" y="688707"/>
                      </a:lnTo>
                      <a:lnTo>
                        <a:pt x="671750" y="688683"/>
                      </a:lnTo>
                      <a:lnTo>
                        <a:pt x="671823" y="688650"/>
                      </a:lnTo>
                      <a:lnTo>
                        <a:pt x="671901" y="688608"/>
                      </a:lnTo>
                      <a:lnTo>
                        <a:pt x="671974" y="688555"/>
                      </a:lnTo>
                      <a:lnTo>
                        <a:pt x="672047" y="688494"/>
                      </a:lnTo>
                      <a:lnTo>
                        <a:pt x="672121" y="688421"/>
                      </a:lnTo>
                      <a:lnTo>
                        <a:pt x="672198" y="688339"/>
                      </a:lnTo>
                      <a:lnTo>
                        <a:pt x="672271" y="688247"/>
                      </a:lnTo>
                      <a:lnTo>
                        <a:pt x="672344" y="688146"/>
                      </a:lnTo>
                      <a:lnTo>
                        <a:pt x="672495" y="687914"/>
                      </a:lnTo>
                      <a:lnTo>
                        <a:pt x="672642" y="687644"/>
                      </a:lnTo>
                      <a:lnTo>
                        <a:pt x="672939" y="686988"/>
                      </a:lnTo>
                      <a:lnTo>
                        <a:pt x="673239" y="686173"/>
                      </a:lnTo>
                      <a:lnTo>
                        <a:pt x="673536" y="685204"/>
                      </a:lnTo>
                      <a:lnTo>
                        <a:pt x="673834" y="684079"/>
                      </a:lnTo>
                      <a:lnTo>
                        <a:pt x="674131" y="682797"/>
                      </a:lnTo>
                      <a:lnTo>
                        <a:pt x="674428" y="681362"/>
                      </a:lnTo>
                      <a:lnTo>
                        <a:pt x="674725" y="679772"/>
                      </a:lnTo>
                      <a:lnTo>
                        <a:pt x="675022" y="678028"/>
                      </a:lnTo>
                      <a:lnTo>
                        <a:pt x="675319" y="676130"/>
                      </a:lnTo>
                      <a:lnTo>
                        <a:pt x="675620" y="674078"/>
                      </a:lnTo>
                      <a:lnTo>
                        <a:pt x="675917" y="671876"/>
                      </a:lnTo>
                      <a:lnTo>
                        <a:pt x="676214" y="669522"/>
                      </a:lnTo>
                      <a:lnTo>
                        <a:pt x="676511" y="667017"/>
                      </a:lnTo>
                      <a:lnTo>
                        <a:pt x="676808" y="664363"/>
                      </a:lnTo>
                      <a:lnTo>
                        <a:pt x="677105" y="661560"/>
                      </a:lnTo>
                      <a:lnTo>
                        <a:pt x="677402" y="658610"/>
                      </a:lnTo>
                      <a:lnTo>
                        <a:pt x="677700" y="655514"/>
                      </a:lnTo>
                      <a:lnTo>
                        <a:pt x="677997" y="652275"/>
                      </a:lnTo>
                      <a:lnTo>
                        <a:pt x="678297" y="648891"/>
                      </a:lnTo>
                      <a:lnTo>
                        <a:pt x="678594" y="645366"/>
                      </a:lnTo>
                      <a:lnTo>
                        <a:pt x="678892" y="641700"/>
                      </a:lnTo>
                      <a:lnTo>
                        <a:pt x="679189" y="637895"/>
                      </a:lnTo>
                      <a:lnTo>
                        <a:pt x="679486" y="633954"/>
                      </a:lnTo>
                      <a:lnTo>
                        <a:pt x="679783" y="629876"/>
                      </a:lnTo>
                      <a:lnTo>
                        <a:pt x="680080" y="625664"/>
                      </a:lnTo>
                      <a:lnTo>
                        <a:pt x="680377" y="621322"/>
                      </a:lnTo>
                      <a:lnTo>
                        <a:pt x="680674" y="616850"/>
                      </a:lnTo>
                      <a:lnTo>
                        <a:pt x="680971" y="612250"/>
                      </a:lnTo>
                      <a:lnTo>
                        <a:pt x="681268" y="607525"/>
                      </a:lnTo>
                      <a:lnTo>
                        <a:pt x="681569" y="602676"/>
                      </a:lnTo>
                      <a:lnTo>
                        <a:pt x="681866" y="597707"/>
                      </a:lnTo>
                      <a:lnTo>
                        <a:pt x="682163" y="592618"/>
                      </a:lnTo>
                      <a:lnTo>
                        <a:pt x="682461" y="587413"/>
                      </a:lnTo>
                      <a:lnTo>
                        <a:pt x="682758" y="582093"/>
                      </a:lnTo>
                      <a:lnTo>
                        <a:pt x="683055" y="576664"/>
                      </a:lnTo>
                      <a:lnTo>
                        <a:pt x="683352" y="571124"/>
                      </a:lnTo>
                      <a:lnTo>
                        <a:pt x="683649" y="565478"/>
                      </a:lnTo>
                      <a:lnTo>
                        <a:pt x="683950" y="559729"/>
                      </a:lnTo>
                      <a:lnTo>
                        <a:pt x="684247" y="553879"/>
                      </a:lnTo>
                      <a:lnTo>
                        <a:pt x="684544" y="547932"/>
                      </a:lnTo>
                      <a:lnTo>
                        <a:pt x="684841" y="541888"/>
                      </a:lnTo>
                      <a:lnTo>
                        <a:pt x="685138" y="535753"/>
                      </a:lnTo>
                      <a:lnTo>
                        <a:pt x="685732" y="523216"/>
                      </a:lnTo>
                      <a:lnTo>
                        <a:pt x="686326" y="510348"/>
                      </a:lnTo>
                      <a:lnTo>
                        <a:pt x="686924" y="497170"/>
                      </a:lnTo>
                      <a:lnTo>
                        <a:pt x="687519" y="483712"/>
                      </a:lnTo>
                      <a:lnTo>
                        <a:pt x="688113" y="469999"/>
                      </a:lnTo>
                      <a:lnTo>
                        <a:pt x="688707" y="456057"/>
                      </a:lnTo>
                      <a:lnTo>
                        <a:pt x="689301" y="441917"/>
                      </a:lnTo>
                      <a:lnTo>
                        <a:pt x="690376" y="416043"/>
                      </a:lnTo>
                      <a:lnTo>
                        <a:pt x="691447" y="389779"/>
                      </a:lnTo>
                      <a:lnTo>
                        <a:pt x="693589" y="336778"/>
                      </a:lnTo>
                      <a:lnTo>
                        <a:pt x="694660" y="310389"/>
                      </a:lnTo>
                      <a:lnTo>
                        <a:pt x="695731" y="284310"/>
                      </a:lnTo>
                      <a:lnTo>
                        <a:pt x="696267" y="271440"/>
                      </a:lnTo>
                      <a:lnTo>
                        <a:pt x="696802" y="258716"/>
                      </a:lnTo>
                      <a:lnTo>
                        <a:pt x="697338" y="246154"/>
                      </a:lnTo>
                      <a:lnTo>
                        <a:pt x="697873" y="233778"/>
                      </a:lnTo>
                      <a:lnTo>
                        <a:pt x="698409" y="221610"/>
                      </a:lnTo>
                      <a:lnTo>
                        <a:pt x="698944" y="209669"/>
                      </a:lnTo>
                      <a:lnTo>
                        <a:pt x="699480" y="197975"/>
                      </a:lnTo>
                      <a:lnTo>
                        <a:pt x="700015" y="186552"/>
                      </a:lnTo>
                      <a:lnTo>
                        <a:pt x="700551" y="175415"/>
                      </a:lnTo>
                      <a:lnTo>
                        <a:pt x="700818" y="169961"/>
                      </a:lnTo>
                      <a:lnTo>
                        <a:pt x="701086" y="164586"/>
                      </a:lnTo>
                      <a:lnTo>
                        <a:pt x="701354" y="159293"/>
                      </a:lnTo>
                      <a:lnTo>
                        <a:pt x="701622" y="154084"/>
                      </a:lnTo>
                      <a:lnTo>
                        <a:pt x="701889" y="148960"/>
                      </a:lnTo>
                      <a:lnTo>
                        <a:pt x="702157" y="143925"/>
                      </a:lnTo>
                      <a:lnTo>
                        <a:pt x="702425" y="138981"/>
                      </a:lnTo>
                      <a:lnTo>
                        <a:pt x="702693" y="134129"/>
                      </a:lnTo>
                      <a:lnTo>
                        <a:pt x="702961" y="129373"/>
                      </a:lnTo>
                      <a:lnTo>
                        <a:pt x="703228" y="124713"/>
                      </a:lnTo>
                      <a:lnTo>
                        <a:pt x="703496" y="120153"/>
                      </a:lnTo>
                      <a:lnTo>
                        <a:pt x="703764" y="115693"/>
                      </a:lnTo>
                      <a:lnTo>
                        <a:pt x="704032" y="111337"/>
                      </a:lnTo>
                      <a:lnTo>
                        <a:pt x="704299" y="107086"/>
                      </a:lnTo>
                      <a:lnTo>
                        <a:pt x="704567" y="102942"/>
                      </a:lnTo>
                      <a:lnTo>
                        <a:pt x="704835" y="98906"/>
                      </a:lnTo>
                      <a:lnTo>
                        <a:pt x="705103" y="94981"/>
                      </a:lnTo>
                      <a:lnTo>
                        <a:pt x="705370" y="91169"/>
                      </a:lnTo>
                      <a:lnTo>
                        <a:pt x="705638" y="87471"/>
                      </a:lnTo>
                      <a:lnTo>
                        <a:pt x="705906" y="83889"/>
                      </a:lnTo>
                      <a:lnTo>
                        <a:pt x="706174" y="80424"/>
                      </a:lnTo>
                      <a:lnTo>
                        <a:pt x="706441" y="77078"/>
                      </a:lnTo>
                      <a:lnTo>
                        <a:pt x="706709" y="73853"/>
                      </a:lnTo>
                      <a:lnTo>
                        <a:pt x="706977" y="70750"/>
                      </a:lnTo>
                      <a:lnTo>
                        <a:pt x="707245" y="67771"/>
                      </a:lnTo>
                      <a:lnTo>
                        <a:pt x="707512" y="64917"/>
                      </a:lnTo>
                      <a:lnTo>
                        <a:pt x="707780" y="62189"/>
                      </a:lnTo>
                      <a:lnTo>
                        <a:pt x="708048" y="59589"/>
                      </a:lnTo>
                      <a:lnTo>
                        <a:pt x="708316" y="57117"/>
                      </a:lnTo>
                      <a:lnTo>
                        <a:pt x="708583" y="54776"/>
                      </a:lnTo>
                      <a:lnTo>
                        <a:pt x="708851" y="52566"/>
                      </a:lnTo>
                      <a:lnTo>
                        <a:pt x="709119" y="50488"/>
                      </a:lnTo>
                      <a:lnTo>
                        <a:pt x="709387" y="48544"/>
                      </a:lnTo>
                      <a:lnTo>
                        <a:pt x="709655" y="46734"/>
                      </a:lnTo>
                      <a:lnTo>
                        <a:pt x="709922" y="45059"/>
                      </a:lnTo>
                      <a:lnTo>
                        <a:pt x="710190" y="43521"/>
                      </a:lnTo>
                      <a:lnTo>
                        <a:pt x="710458" y="42119"/>
                      </a:lnTo>
                      <a:lnTo>
                        <a:pt x="710726" y="40855"/>
                      </a:lnTo>
                      <a:lnTo>
                        <a:pt x="710993" y="39729"/>
                      </a:lnTo>
                      <a:lnTo>
                        <a:pt x="711261" y="38743"/>
                      </a:lnTo>
                      <a:lnTo>
                        <a:pt x="711529" y="37896"/>
                      </a:lnTo>
                      <a:lnTo>
                        <a:pt x="711797" y="37189"/>
                      </a:lnTo>
                      <a:lnTo>
                        <a:pt x="712064" y="36623"/>
                      </a:lnTo>
                      <a:lnTo>
                        <a:pt x="712200" y="36393"/>
                      </a:lnTo>
                      <a:lnTo>
                        <a:pt x="712332" y="36198"/>
                      </a:lnTo>
                      <a:lnTo>
                        <a:pt x="712402" y="36114"/>
                      </a:lnTo>
                      <a:lnTo>
                        <a:pt x="712468" y="36039"/>
                      </a:lnTo>
                      <a:lnTo>
                        <a:pt x="712534" y="35972"/>
                      </a:lnTo>
                      <a:lnTo>
                        <a:pt x="712600" y="35914"/>
                      </a:lnTo>
                      <a:lnTo>
                        <a:pt x="712669" y="35866"/>
                      </a:lnTo>
                      <a:lnTo>
                        <a:pt x="712736" y="35826"/>
                      </a:lnTo>
                      <a:lnTo>
                        <a:pt x="712802" y="35795"/>
                      </a:lnTo>
                      <a:lnTo>
                        <a:pt x="712868" y="35773"/>
                      </a:lnTo>
                      <a:lnTo>
                        <a:pt x="712937" y="35759"/>
                      </a:lnTo>
                      <a:lnTo>
                        <a:pt x="713003" y="35755"/>
                      </a:lnTo>
                      <a:lnTo>
                        <a:pt x="713069" y="35759"/>
                      </a:lnTo>
                      <a:lnTo>
                        <a:pt x="713135" y="35773"/>
                      </a:lnTo>
                      <a:lnTo>
                        <a:pt x="713205" y="35795"/>
                      </a:lnTo>
                      <a:lnTo>
                        <a:pt x="713271" y="35826"/>
                      </a:lnTo>
                      <a:lnTo>
                        <a:pt x="713337" y="35866"/>
                      </a:lnTo>
                      <a:lnTo>
                        <a:pt x="713403" y="35915"/>
                      </a:lnTo>
                      <a:lnTo>
                        <a:pt x="713473" y="35973"/>
                      </a:lnTo>
                      <a:lnTo>
                        <a:pt x="713539" y="36039"/>
                      </a:lnTo>
                      <a:lnTo>
                        <a:pt x="713605" y="36115"/>
                      </a:lnTo>
                      <a:lnTo>
                        <a:pt x="713671" y="36199"/>
                      </a:lnTo>
                      <a:lnTo>
                        <a:pt x="713807" y="36395"/>
                      </a:lnTo>
                      <a:lnTo>
                        <a:pt x="713939" y="36626"/>
                      </a:lnTo>
                      <a:lnTo>
                        <a:pt x="714206" y="37195"/>
                      </a:lnTo>
                      <a:lnTo>
                        <a:pt x="714474" y="37906"/>
                      </a:lnTo>
                      <a:lnTo>
                        <a:pt x="714742" y="38760"/>
                      </a:lnTo>
                      <a:lnTo>
                        <a:pt x="715010" y="39755"/>
                      </a:lnTo>
                      <a:lnTo>
                        <a:pt x="715277" y="40892"/>
                      </a:lnTo>
                      <a:lnTo>
                        <a:pt x="715545" y="42171"/>
                      </a:lnTo>
                      <a:lnTo>
                        <a:pt x="715813" y="43590"/>
                      </a:lnTo>
                      <a:lnTo>
                        <a:pt x="716081" y="45150"/>
                      </a:lnTo>
                      <a:lnTo>
                        <a:pt x="716352" y="46850"/>
                      </a:lnTo>
                      <a:lnTo>
                        <a:pt x="716620" y="48690"/>
                      </a:lnTo>
                      <a:lnTo>
                        <a:pt x="716888" y="50669"/>
                      </a:lnTo>
                      <a:lnTo>
                        <a:pt x="717155" y="52787"/>
                      </a:lnTo>
                      <a:lnTo>
                        <a:pt x="717423" y="55042"/>
                      </a:lnTo>
                      <a:lnTo>
                        <a:pt x="717691" y="57434"/>
                      </a:lnTo>
                      <a:lnTo>
                        <a:pt x="717959" y="59962"/>
                      </a:lnTo>
                      <a:lnTo>
                        <a:pt x="718226" y="62625"/>
                      </a:lnTo>
                      <a:lnTo>
                        <a:pt x="718494" y="65422"/>
                      </a:lnTo>
                      <a:lnTo>
                        <a:pt x="718762" y="68353"/>
                      </a:lnTo>
                      <a:lnTo>
                        <a:pt x="719030" y="71416"/>
                      </a:lnTo>
                      <a:lnTo>
                        <a:pt x="719297" y="74610"/>
                      </a:lnTo>
                      <a:lnTo>
                        <a:pt x="719565" y="77933"/>
                      </a:lnTo>
                      <a:lnTo>
                        <a:pt x="719833" y="81386"/>
                      </a:lnTo>
                      <a:lnTo>
                        <a:pt x="720101" y="84966"/>
                      </a:lnTo>
                      <a:lnTo>
                        <a:pt x="720368" y="88672"/>
                      </a:lnTo>
                      <a:lnTo>
                        <a:pt x="720636" y="92502"/>
                      </a:lnTo>
                      <a:lnTo>
                        <a:pt x="720904" y="96456"/>
                      </a:lnTo>
                      <a:lnTo>
                        <a:pt x="721172" y="100531"/>
                      </a:lnTo>
                      <a:lnTo>
                        <a:pt x="721439" y="104727"/>
                      </a:lnTo>
                      <a:lnTo>
                        <a:pt x="721707" y="109041"/>
                      </a:lnTo>
                      <a:lnTo>
                        <a:pt x="721975" y="113473"/>
                      </a:lnTo>
                      <a:lnTo>
                        <a:pt x="722243" y="118019"/>
                      </a:lnTo>
                      <a:lnTo>
                        <a:pt x="722510" y="122679"/>
                      </a:lnTo>
                      <a:lnTo>
                        <a:pt x="722778" y="127450"/>
                      </a:lnTo>
                      <a:lnTo>
                        <a:pt x="723046" y="132331"/>
                      </a:lnTo>
                      <a:lnTo>
                        <a:pt x="723314" y="137321"/>
                      </a:lnTo>
                      <a:lnTo>
                        <a:pt x="723582" y="142416"/>
                      </a:lnTo>
                      <a:lnTo>
                        <a:pt x="723860" y="147855"/>
                      </a:lnTo>
                      <a:lnTo>
                        <a:pt x="724139" y="153405"/>
                      </a:lnTo>
                      <a:lnTo>
                        <a:pt x="724422" y="159064"/>
                      </a:lnTo>
                      <a:lnTo>
                        <a:pt x="724700" y="164831"/>
                      </a:lnTo>
                      <a:lnTo>
                        <a:pt x="724979" y="170701"/>
                      </a:lnTo>
                      <a:lnTo>
                        <a:pt x="725261" y="176672"/>
                      </a:lnTo>
                      <a:lnTo>
                        <a:pt x="725540" y="182743"/>
                      </a:lnTo>
                      <a:lnTo>
                        <a:pt x="725823" y="188908"/>
                      </a:lnTo>
                      <a:lnTo>
                        <a:pt x="726101" y="195168"/>
                      </a:lnTo>
                      <a:lnTo>
                        <a:pt x="726380" y="201520"/>
                      </a:lnTo>
                      <a:lnTo>
                        <a:pt x="726659" y="207959"/>
                      </a:lnTo>
                      <a:lnTo>
                        <a:pt x="726941" y="214483"/>
                      </a:lnTo>
                      <a:lnTo>
                        <a:pt x="727503" y="227775"/>
                      </a:lnTo>
                      <a:lnTo>
                        <a:pt x="728060" y="241376"/>
                      </a:lnTo>
                      <a:lnTo>
                        <a:pt x="728621" y="255257"/>
                      </a:lnTo>
                      <a:lnTo>
                        <a:pt x="729182" y="269395"/>
                      </a:lnTo>
                      <a:lnTo>
                        <a:pt x="729740" y="283766"/>
                      </a:lnTo>
                      <a:lnTo>
                        <a:pt x="730301" y="298345"/>
                      </a:lnTo>
                      <a:lnTo>
                        <a:pt x="730862" y="313104"/>
                      </a:lnTo>
                      <a:lnTo>
                        <a:pt x="731420" y="328019"/>
                      </a:lnTo>
                      <a:lnTo>
                        <a:pt x="732542" y="358204"/>
                      </a:lnTo>
                      <a:lnTo>
                        <a:pt x="734783" y="419238"/>
                      </a:lnTo>
                      <a:lnTo>
                        <a:pt x="735902" y="449645"/>
                      </a:lnTo>
                      <a:lnTo>
                        <a:pt x="737021" y="479687"/>
                      </a:lnTo>
                      <a:lnTo>
                        <a:pt x="737582" y="494501"/>
                      </a:lnTo>
                      <a:lnTo>
                        <a:pt x="738143" y="509142"/>
                      </a:lnTo>
                      <a:lnTo>
                        <a:pt x="738701" y="523581"/>
                      </a:lnTo>
                      <a:lnTo>
                        <a:pt x="739262" y="537794"/>
                      </a:lnTo>
                      <a:lnTo>
                        <a:pt x="739823" y="551752"/>
                      </a:lnTo>
                      <a:lnTo>
                        <a:pt x="740381" y="565432"/>
                      </a:lnTo>
                      <a:lnTo>
                        <a:pt x="740942" y="578808"/>
                      </a:lnTo>
                      <a:lnTo>
                        <a:pt x="741221" y="585374"/>
                      </a:lnTo>
                      <a:lnTo>
                        <a:pt x="741503" y="591856"/>
                      </a:lnTo>
                      <a:lnTo>
                        <a:pt x="741782" y="598248"/>
                      </a:lnTo>
                      <a:lnTo>
                        <a:pt x="742061" y="604550"/>
                      </a:lnTo>
                      <a:lnTo>
                        <a:pt x="742343" y="610757"/>
                      </a:lnTo>
                      <a:lnTo>
                        <a:pt x="742622" y="616865"/>
                      </a:lnTo>
                      <a:lnTo>
                        <a:pt x="742901" y="622876"/>
                      </a:lnTo>
                      <a:lnTo>
                        <a:pt x="743183" y="628784"/>
                      </a:lnTo>
                      <a:lnTo>
                        <a:pt x="743462" y="634583"/>
                      </a:lnTo>
                      <a:lnTo>
                        <a:pt x="743744" y="640277"/>
                      </a:lnTo>
                      <a:lnTo>
                        <a:pt x="744023" y="645859"/>
                      </a:lnTo>
                      <a:lnTo>
                        <a:pt x="744302" y="651328"/>
                      </a:lnTo>
                      <a:lnTo>
                        <a:pt x="744584" y="656681"/>
                      </a:lnTo>
                      <a:lnTo>
                        <a:pt x="744863" y="661915"/>
                      </a:lnTo>
                      <a:lnTo>
                        <a:pt x="745142" y="667030"/>
                      </a:lnTo>
                      <a:lnTo>
                        <a:pt x="745424" y="672019"/>
                      </a:lnTo>
                      <a:lnTo>
                        <a:pt x="745703" y="676883"/>
                      </a:lnTo>
                      <a:lnTo>
                        <a:pt x="745982" y="681617"/>
                      </a:lnTo>
                      <a:lnTo>
                        <a:pt x="746264" y="686224"/>
                      </a:lnTo>
                      <a:lnTo>
                        <a:pt x="746543" y="690695"/>
                      </a:lnTo>
                      <a:lnTo>
                        <a:pt x="746822" y="695033"/>
                      </a:lnTo>
                      <a:lnTo>
                        <a:pt x="747104" y="699234"/>
                      </a:lnTo>
                      <a:lnTo>
                        <a:pt x="747383" y="703297"/>
                      </a:lnTo>
                      <a:lnTo>
                        <a:pt x="747661" y="707218"/>
                      </a:lnTo>
                      <a:lnTo>
                        <a:pt x="747944" y="710999"/>
                      </a:lnTo>
                      <a:lnTo>
                        <a:pt x="748223" y="714632"/>
                      </a:lnTo>
                      <a:lnTo>
                        <a:pt x="748501" y="718122"/>
                      </a:lnTo>
                      <a:lnTo>
                        <a:pt x="748784" y="721462"/>
                      </a:lnTo>
                      <a:lnTo>
                        <a:pt x="749063" y="724652"/>
                      </a:lnTo>
                      <a:lnTo>
                        <a:pt x="749341" y="727693"/>
                      </a:lnTo>
                      <a:lnTo>
                        <a:pt x="749624" y="730580"/>
                      </a:lnTo>
                      <a:lnTo>
                        <a:pt x="749903" y="733312"/>
                      </a:lnTo>
                      <a:lnTo>
                        <a:pt x="750185" y="735891"/>
                      </a:lnTo>
                      <a:lnTo>
                        <a:pt x="750464" y="738313"/>
                      </a:lnTo>
                      <a:lnTo>
                        <a:pt x="750743" y="740576"/>
                      </a:lnTo>
                      <a:lnTo>
                        <a:pt x="751021" y="742681"/>
                      </a:lnTo>
                      <a:lnTo>
                        <a:pt x="751304" y="744625"/>
                      </a:lnTo>
                      <a:lnTo>
                        <a:pt x="751582" y="746411"/>
                      </a:lnTo>
                      <a:lnTo>
                        <a:pt x="751865" y="748032"/>
                      </a:lnTo>
                      <a:lnTo>
                        <a:pt x="752144" y="749492"/>
                      </a:lnTo>
                      <a:lnTo>
                        <a:pt x="752422" y="750786"/>
                      </a:lnTo>
                      <a:lnTo>
                        <a:pt x="752705" y="751918"/>
                      </a:lnTo>
                      <a:lnTo>
                        <a:pt x="752984" y="752885"/>
                      </a:lnTo>
                      <a:lnTo>
                        <a:pt x="753262" y="753686"/>
                      </a:lnTo>
                      <a:lnTo>
                        <a:pt x="753545" y="754322"/>
                      </a:lnTo>
                      <a:lnTo>
                        <a:pt x="753684" y="754578"/>
                      </a:lnTo>
                      <a:lnTo>
                        <a:pt x="753824" y="754791"/>
                      </a:lnTo>
                      <a:lnTo>
                        <a:pt x="753893" y="754882"/>
                      </a:lnTo>
                      <a:lnTo>
                        <a:pt x="753963" y="754963"/>
                      </a:lnTo>
                      <a:lnTo>
                        <a:pt x="754033" y="755034"/>
                      </a:lnTo>
                      <a:lnTo>
                        <a:pt x="754102" y="755093"/>
                      </a:lnTo>
                      <a:lnTo>
                        <a:pt x="754172" y="755142"/>
                      </a:lnTo>
                      <a:lnTo>
                        <a:pt x="754245" y="755181"/>
                      </a:lnTo>
                      <a:lnTo>
                        <a:pt x="754315" y="755210"/>
                      </a:lnTo>
                      <a:lnTo>
                        <a:pt x="754385" y="755227"/>
                      </a:lnTo>
                      <a:lnTo>
                        <a:pt x="754454" y="755236"/>
                      </a:lnTo>
                      <a:lnTo>
                        <a:pt x="754524" y="755234"/>
                      </a:lnTo>
                      <a:lnTo>
                        <a:pt x="754594" y="755221"/>
                      </a:lnTo>
                      <a:lnTo>
                        <a:pt x="754664" y="755197"/>
                      </a:lnTo>
                      <a:lnTo>
                        <a:pt x="754733" y="755164"/>
                      </a:lnTo>
                      <a:lnTo>
                        <a:pt x="754803" y="755119"/>
                      </a:lnTo>
                      <a:lnTo>
                        <a:pt x="754873" y="755064"/>
                      </a:lnTo>
                      <a:lnTo>
                        <a:pt x="754942" y="754998"/>
                      </a:lnTo>
                      <a:lnTo>
                        <a:pt x="755012" y="754924"/>
                      </a:lnTo>
                      <a:lnTo>
                        <a:pt x="755085" y="754835"/>
                      </a:lnTo>
                      <a:lnTo>
                        <a:pt x="755155" y="754739"/>
                      </a:lnTo>
                      <a:lnTo>
                        <a:pt x="755225" y="754633"/>
                      </a:lnTo>
                      <a:lnTo>
                        <a:pt x="755364" y="754386"/>
                      </a:lnTo>
                      <a:lnTo>
                        <a:pt x="755503" y="754100"/>
                      </a:lnTo>
                      <a:lnTo>
                        <a:pt x="755782" y="753400"/>
                      </a:lnTo>
                      <a:lnTo>
                        <a:pt x="756065" y="752532"/>
                      </a:lnTo>
                      <a:lnTo>
                        <a:pt x="756343" y="751500"/>
                      </a:lnTo>
                      <a:lnTo>
                        <a:pt x="756622" y="750302"/>
                      </a:lnTo>
                      <a:lnTo>
                        <a:pt x="756905" y="748937"/>
                      </a:lnTo>
                      <a:lnTo>
                        <a:pt x="757183" y="747406"/>
                      </a:lnTo>
                      <a:lnTo>
                        <a:pt x="757462" y="745711"/>
                      </a:lnTo>
                      <a:lnTo>
                        <a:pt x="757745" y="743853"/>
                      </a:lnTo>
                      <a:lnTo>
                        <a:pt x="758023" y="741831"/>
                      </a:lnTo>
                      <a:lnTo>
                        <a:pt x="758306" y="739649"/>
                      </a:lnTo>
                      <a:lnTo>
                        <a:pt x="758585" y="737302"/>
                      </a:lnTo>
                      <a:lnTo>
                        <a:pt x="758863" y="734796"/>
                      </a:lnTo>
                      <a:lnTo>
                        <a:pt x="759146" y="732132"/>
                      </a:lnTo>
                      <a:lnTo>
                        <a:pt x="759425" y="729309"/>
                      </a:lnTo>
                      <a:lnTo>
                        <a:pt x="759710" y="726271"/>
                      </a:lnTo>
                      <a:lnTo>
                        <a:pt x="759993" y="723072"/>
                      </a:lnTo>
                      <a:lnTo>
                        <a:pt x="760279" y="719711"/>
                      </a:lnTo>
                      <a:lnTo>
                        <a:pt x="760565" y="716193"/>
                      </a:lnTo>
                      <a:lnTo>
                        <a:pt x="760851" y="712516"/>
                      </a:lnTo>
                      <a:lnTo>
                        <a:pt x="761137" y="708685"/>
                      </a:lnTo>
                      <a:lnTo>
                        <a:pt x="761420" y="704699"/>
                      </a:lnTo>
                      <a:lnTo>
                        <a:pt x="761706" y="700562"/>
                      </a:lnTo>
                      <a:lnTo>
                        <a:pt x="761992" y="696273"/>
                      </a:lnTo>
                      <a:lnTo>
                        <a:pt x="762278" y="691836"/>
                      </a:lnTo>
                      <a:lnTo>
                        <a:pt x="762561" y="687254"/>
                      </a:lnTo>
                      <a:lnTo>
                        <a:pt x="762847" y="682527"/>
                      </a:lnTo>
                      <a:lnTo>
                        <a:pt x="763133" y="677658"/>
                      </a:lnTo>
                      <a:lnTo>
                        <a:pt x="763419" y="672649"/>
                      </a:lnTo>
                      <a:lnTo>
                        <a:pt x="763701" y="667501"/>
                      </a:lnTo>
                      <a:lnTo>
                        <a:pt x="763987" y="662219"/>
                      </a:lnTo>
                      <a:lnTo>
                        <a:pt x="764273" y="656804"/>
                      </a:lnTo>
                      <a:lnTo>
                        <a:pt x="764560" y="651258"/>
                      </a:lnTo>
                      <a:lnTo>
                        <a:pt x="764846" y="645586"/>
                      </a:lnTo>
                      <a:lnTo>
                        <a:pt x="765128" y="639786"/>
                      </a:lnTo>
                      <a:lnTo>
                        <a:pt x="765414" y="633866"/>
                      </a:lnTo>
                      <a:lnTo>
                        <a:pt x="765700" y="627824"/>
                      </a:lnTo>
                      <a:lnTo>
                        <a:pt x="765986" y="621665"/>
                      </a:lnTo>
                      <a:lnTo>
                        <a:pt x="766269" y="615394"/>
                      </a:lnTo>
                      <a:lnTo>
                        <a:pt x="766555" y="609009"/>
                      </a:lnTo>
                      <a:lnTo>
                        <a:pt x="766841" y="602518"/>
                      </a:lnTo>
                      <a:lnTo>
                        <a:pt x="767127" y="595919"/>
                      </a:lnTo>
                      <a:lnTo>
                        <a:pt x="767413" y="589219"/>
                      </a:lnTo>
                      <a:lnTo>
                        <a:pt x="767696" y="582419"/>
                      </a:lnTo>
                      <a:lnTo>
                        <a:pt x="767982" y="575523"/>
                      </a:lnTo>
                      <a:lnTo>
                        <a:pt x="768268" y="568534"/>
                      </a:lnTo>
                      <a:lnTo>
                        <a:pt x="768554" y="561455"/>
                      </a:lnTo>
                      <a:lnTo>
                        <a:pt x="768836" y="554291"/>
                      </a:lnTo>
                      <a:lnTo>
                        <a:pt x="769122" y="547042"/>
                      </a:lnTo>
                      <a:lnTo>
                        <a:pt x="769695" y="532312"/>
                      </a:lnTo>
                      <a:lnTo>
                        <a:pt x="770263" y="517286"/>
                      </a:lnTo>
                      <a:lnTo>
                        <a:pt x="770835" y="502001"/>
                      </a:lnTo>
                      <a:lnTo>
                        <a:pt x="771404" y="486478"/>
                      </a:lnTo>
                      <a:lnTo>
                        <a:pt x="771976" y="470748"/>
                      </a:lnTo>
                      <a:lnTo>
                        <a:pt x="772545" y="454844"/>
                      </a:lnTo>
                      <a:lnTo>
                        <a:pt x="773117" y="438790"/>
                      </a:lnTo>
                      <a:lnTo>
                        <a:pt x="774257" y="406366"/>
                      </a:lnTo>
                      <a:lnTo>
                        <a:pt x="775398" y="373714"/>
                      </a:lnTo>
                      <a:lnTo>
                        <a:pt x="776539" y="341083"/>
                      </a:lnTo>
                      <a:lnTo>
                        <a:pt x="777680" y="308718"/>
                      </a:lnTo>
                      <a:lnTo>
                        <a:pt x="778252" y="292710"/>
                      </a:lnTo>
                      <a:lnTo>
                        <a:pt x="778820" y="276861"/>
                      </a:lnTo>
                      <a:lnTo>
                        <a:pt x="779393" y="261197"/>
                      </a:lnTo>
                      <a:lnTo>
                        <a:pt x="779965" y="245751"/>
                      </a:lnTo>
                      <a:lnTo>
                        <a:pt x="780533" y="230552"/>
                      </a:lnTo>
                      <a:lnTo>
                        <a:pt x="781106" y="215625"/>
                      </a:lnTo>
                      <a:lnTo>
                        <a:pt x="781674" y="201003"/>
                      </a:lnTo>
                      <a:lnTo>
                        <a:pt x="781960" y="193814"/>
                      </a:lnTo>
                      <a:lnTo>
                        <a:pt x="782246" y="186711"/>
                      </a:lnTo>
                      <a:lnTo>
                        <a:pt x="782532" y="179696"/>
                      </a:lnTo>
                      <a:lnTo>
                        <a:pt x="782815" y="172773"/>
                      </a:lnTo>
                      <a:lnTo>
                        <a:pt x="783101" y="165949"/>
                      </a:lnTo>
                      <a:lnTo>
                        <a:pt x="783387" y="159223"/>
                      </a:lnTo>
                      <a:lnTo>
                        <a:pt x="783673" y="152597"/>
                      </a:lnTo>
                      <a:lnTo>
                        <a:pt x="783956" y="146079"/>
                      </a:lnTo>
                      <a:lnTo>
                        <a:pt x="784242" y="139668"/>
                      </a:lnTo>
                      <a:lnTo>
                        <a:pt x="784528" y="133369"/>
                      </a:lnTo>
                      <a:lnTo>
                        <a:pt x="784814" y="127185"/>
                      </a:lnTo>
                      <a:lnTo>
                        <a:pt x="785100" y="121118"/>
                      </a:lnTo>
                      <a:lnTo>
                        <a:pt x="785382" y="115172"/>
                      </a:lnTo>
                      <a:lnTo>
                        <a:pt x="785668" y="109348"/>
                      </a:lnTo>
                      <a:lnTo>
                        <a:pt x="785955" y="103651"/>
                      </a:lnTo>
                      <a:lnTo>
                        <a:pt x="786241" y="98082"/>
                      </a:lnTo>
                      <a:lnTo>
                        <a:pt x="786523" y="92644"/>
                      </a:lnTo>
                      <a:lnTo>
                        <a:pt x="786809" y="87340"/>
                      </a:lnTo>
                      <a:lnTo>
                        <a:pt x="787095" y="82172"/>
                      </a:lnTo>
                      <a:lnTo>
                        <a:pt x="787381" y="77143"/>
                      </a:lnTo>
                      <a:lnTo>
                        <a:pt x="787667" y="72255"/>
                      </a:lnTo>
                      <a:lnTo>
                        <a:pt x="787950" y="67511"/>
                      </a:lnTo>
                      <a:lnTo>
                        <a:pt x="788236" y="62912"/>
                      </a:lnTo>
                      <a:lnTo>
                        <a:pt x="788522" y="58461"/>
                      </a:lnTo>
                      <a:lnTo>
                        <a:pt x="788808" y="54160"/>
                      </a:lnTo>
                      <a:lnTo>
                        <a:pt x="789091" y="50011"/>
                      </a:lnTo>
                      <a:lnTo>
                        <a:pt x="789377" y="46016"/>
                      </a:lnTo>
                      <a:lnTo>
                        <a:pt x="789663" y="42177"/>
                      </a:lnTo>
                      <a:lnTo>
                        <a:pt x="789949" y="38495"/>
                      </a:lnTo>
                      <a:lnTo>
                        <a:pt x="790231" y="34973"/>
                      </a:lnTo>
                      <a:lnTo>
                        <a:pt x="790517" y="31612"/>
                      </a:lnTo>
                      <a:lnTo>
                        <a:pt x="790804" y="28414"/>
                      </a:lnTo>
                      <a:lnTo>
                        <a:pt x="791090" y="25379"/>
                      </a:lnTo>
                      <a:lnTo>
                        <a:pt x="791376" y="22511"/>
                      </a:lnTo>
                      <a:lnTo>
                        <a:pt x="791658" y="19809"/>
                      </a:lnTo>
                      <a:lnTo>
                        <a:pt x="791944" y="17276"/>
                      </a:lnTo>
                      <a:lnTo>
                        <a:pt x="792230" y="14912"/>
                      </a:lnTo>
                      <a:lnTo>
                        <a:pt x="792373" y="13794"/>
                      </a:lnTo>
                      <a:lnTo>
                        <a:pt x="792516" y="12719"/>
                      </a:lnTo>
                      <a:lnTo>
                        <a:pt x="792659" y="11686"/>
                      </a:lnTo>
                      <a:lnTo>
                        <a:pt x="792802" y="10697"/>
                      </a:lnTo>
                      <a:lnTo>
                        <a:pt x="792942" y="9751"/>
                      </a:lnTo>
                      <a:lnTo>
                        <a:pt x="793085" y="8848"/>
                      </a:lnTo>
                      <a:lnTo>
                        <a:pt x="793228" y="7988"/>
                      </a:lnTo>
                      <a:lnTo>
                        <a:pt x="793371" y="7172"/>
                      </a:lnTo>
                      <a:lnTo>
                        <a:pt x="793514" y="6399"/>
                      </a:lnTo>
                      <a:lnTo>
                        <a:pt x="793657" y="5671"/>
                      </a:lnTo>
                      <a:lnTo>
                        <a:pt x="793800" y="4985"/>
                      </a:lnTo>
                      <a:lnTo>
                        <a:pt x="793943" y="4344"/>
                      </a:lnTo>
                      <a:lnTo>
                        <a:pt x="794086" y="3747"/>
                      </a:lnTo>
                      <a:lnTo>
                        <a:pt x="794226" y="3193"/>
                      </a:lnTo>
                      <a:lnTo>
                        <a:pt x="794369" y="2684"/>
                      </a:lnTo>
                      <a:lnTo>
                        <a:pt x="794512" y="2219"/>
                      </a:lnTo>
                      <a:lnTo>
                        <a:pt x="794655" y="1797"/>
                      </a:lnTo>
                      <a:lnTo>
                        <a:pt x="794798" y="1420"/>
                      </a:lnTo>
                      <a:lnTo>
                        <a:pt x="794941" y="1087"/>
                      </a:lnTo>
                      <a:lnTo>
                        <a:pt x="795084" y="799"/>
                      </a:lnTo>
                      <a:lnTo>
                        <a:pt x="795227" y="555"/>
                      </a:lnTo>
                      <a:lnTo>
                        <a:pt x="795297" y="450"/>
                      </a:lnTo>
                      <a:lnTo>
                        <a:pt x="795370" y="355"/>
                      </a:lnTo>
                      <a:lnTo>
                        <a:pt x="795440" y="272"/>
                      </a:lnTo>
                      <a:lnTo>
                        <a:pt x="795509" y="200"/>
                      </a:lnTo>
                      <a:lnTo>
                        <a:pt x="795583" y="139"/>
                      </a:lnTo>
                      <a:lnTo>
                        <a:pt x="795652" y="89"/>
                      </a:lnTo>
                      <a:lnTo>
                        <a:pt x="795726" y="50"/>
                      </a:lnTo>
                      <a:lnTo>
                        <a:pt x="795796" y="22"/>
                      </a:lnTo>
                      <a:lnTo>
                        <a:pt x="795869" y="6"/>
                      </a:lnTo>
                      <a:lnTo>
                        <a:pt x="795939" y="0"/>
                      </a:lnTo>
                      <a:lnTo>
                        <a:pt x="796008" y="6"/>
                      </a:lnTo>
                      <a:lnTo>
                        <a:pt x="796082" y="22"/>
                      </a:lnTo>
                      <a:lnTo>
                        <a:pt x="796151" y="49"/>
                      </a:lnTo>
                      <a:lnTo>
                        <a:pt x="796221" y="87"/>
                      </a:lnTo>
                      <a:lnTo>
                        <a:pt x="796291" y="136"/>
                      </a:lnTo>
                      <a:lnTo>
                        <a:pt x="796364" y="196"/>
                      </a:lnTo>
                      <a:lnTo>
                        <a:pt x="796434" y="267"/>
                      </a:lnTo>
                      <a:lnTo>
                        <a:pt x="796503" y="349"/>
                      </a:lnTo>
                      <a:lnTo>
                        <a:pt x="796573" y="442"/>
                      </a:lnTo>
                      <a:lnTo>
                        <a:pt x="796646" y="545"/>
                      </a:lnTo>
                      <a:lnTo>
                        <a:pt x="796786" y="785"/>
                      </a:lnTo>
                      <a:lnTo>
                        <a:pt x="796929" y="1068"/>
                      </a:lnTo>
                      <a:lnTo>
                        <a:pt x="797068" y="1395"/>
                      </a:lnTo>
                      <a:lnTo>
                        <a:pt x="797211" y="1765"/>
                      </a:lnTo>
                      <a:lnTo>
                        <a:pt x="797351" y="2179"/>
                      </a:lnTo>
                      <a:lnTo>
                        <a:pt x="797494" y="2636"/>
                      </a:lnTo>
                      <a:lnTo>
                        <a:pt x="797633" y="3137"/>
                      </a:lnTo>
                      <a:lnTo>
                        <a:pt x="797776" y="3680"/>
                      </a:lnTo>
                      <a:lnTo>
                        <a:pt x="797919" y="4267"/>
                      </a:lnTo>
                      <a:lnTo>
                        <a:pt x="798059" y="4897"/>
                      </a:lnTo>
                      <a:lnTo>
                        <a:pt x="798202" y="5570"/>
                      </a:lnTo>
                      <a:lnTo>
                        <a:pt x="798341" y="6286"/>
                      </a:lnTo>
                      <a:lnTo>
                        <a:pt x="798484" y="7045"/>
                      </a:lnTo>
                      <a:lnTo>
                        <a:pt x="798623" y="7847"/>
                      </a:lnTo>
                      <a:lnTo>
                        <a:pt x="798767" y="8691"/>
                      </a:lnTo>
                      <a:lnTo>
                        <a:pt x="798906" y="9578"/>
                      </a:lnTo>
                      <a:lnTo>
                        <a:pt x="799049" y="10507"/>
                      </a:lnTo>
                      <a:lnTo>
                        <a:pt x="799331" y="12494"/>
                      </a:lnTo>
                      <a:lnTo>
                        <a:pt x="799614" y="14649"/>
                      </a:lnTo>
                      <a:lnTo>
                        <a:pt x="799896" y="16971"/>
                      </a:lnTo>
                      <a:lnTo>
                        <a:pt x="800179" y="19460"/>
                      </a:lnTo>
                      <a:lnTo>
                        <a:pt x="800461" y="22114"/>
                      </a:lnTo>
                      <a:lnTo>
                        <a:pt x="800744" y="24933"/>
                      </a:lnTo>
                      <a:lnTo>
                        <a:pt x="801030" y="27915"/>
                      </a:lnTo>
                      <a:lnTo>
                        <a:pt x="801312" y="31058"/>
                      </a:lnTo>
                      <a:lnTo>
                        <a:pt x="801594" y="34361"/>
                      </a:lnTo>
                      <a:lnTo>
                        <a:pt x="801877" y="37822"/>
                      </a:lnTo>
                      <a:lnTo>
                        <a:pt x="802159" y="41441"/>
                      </a:lnTo>
                      <a:lnTo>
                        <a:pt x="802442" y="45215"/>
                      </a:lnTo>
                      <a:lnTo>
                        <a:pt x="802724" y="49142"/>
                      </a:lnTo>
                      <a:lnTo>
                        <a:pt x="803007" y="53220"/>
                      </a:lnTo>
                      <a:lnTo>
                        <a:pt x="803289" y="57449"/>
                      </a:lnTo>
                      <a:lnTo>
                        <a:pt x="803572" y="61825"/>
                      </a:lnTo>
                      <a:lnTo>
                        <a:pt x="803854" y="66347"/>
                      </a:lnTo>
                      <a:lnTo>
                        <a:pt x="804136" y="71013"/>
                      </a:lnTo>
                      <a:lnTo>
                        <a:pt x="804419" y="75820"/>
                      </a:lnTo>
                      <a:lnTo>
                        <a:pt x="804701" y="80766"/>
                      </a:lnTo>
                      <a:lnTo>
                        <a:pt x="804987" y="85849"/>
                      </a:lnTo>
                      <a:lnTo>
                        <a:pt x="805270" y="91067"/>
                      </a:lnTo>
                      <a:lnTo>
                        <a:pt x="805552" y="96417"/>
                      </a:lnTo>
                      <a:lnTo>
                        <a:pt x="805835" y="101896"/>
                      </a:lnTo>
                      <a:lnTo>
                        <a:pt x="806117" y="107503"/>
                      </a:lnTo>
                      <a:lnTo>
                        <a:pt x="806399" y="113234"/>
                      </a:lnTo>
                      <a:lnTo>
                        <a:pt x="806682" y="119087"/>
                      </a:lnTo>
                      <a:lnTo>
                        <a:pt x="806964" y="125059"/>
                      </a:lnTo>
                      <a:lnTo>
                        <a:pt x="807247" y="131147"/>
                      </a:lnTo>
                      <a:lnTo>
                        <a:pt x="807529" y="137349"/>
                      </a:lnTo>
                      <a:lnTo>
                        <a:pt x="807812" y="143661"/>
                      </a:lnTo>
                      <a:lnTo>
                        <a:pt x="808094" y="150082"/>
                      </a:lnTo>
                      <a:lnTo>
                        <a:pt x="808380" y="156607"/>
                      </a:lnTo>
                      <a:lnTo>
                        <a:pt x="808663" y="163232"/>
                      </a:lnTo>
                      <a:lnTo>
                        <a:pt x="808945" y="169959"/>
                      </a:lnTo>
                      <a:lnTo>
                        <a:pt x="809227" y="176778"/>
                      </a:lnTo>
                      <a:lnTo>
                        <a:pt x="809510" y="183692"/>
                      </a:lnTo>
                      <a:lnTo>
                        <a:pt x="809792" y="190694"/>
                      </a:lnTo>
                      <a:lnTo>
                        <a:pt x="810075" y="197782"/>
                      </a:lnTo>
                      <a:lnTo>
                        <a:pt x="810640" y="212202"/>
                      </a:lnTo>
                      <a:lnTo>
                        <a:pt x="811204" y="226925"/>
                      </a:lnTo>
                      <a:lnTo>
                        <a:pt x="811769" y="241927"/>
                      </a:lnTo>
                      <a:lnTo>
                        <a:pt x="812338" y="257177"/>
                      </a:lnTo>
                      <a:lnTo>
                        <a:pt x="812903" y="272645"/>
                      </a:lnTo>
                      <a:lnTo>
                        <a:pt x="813468" y="288306"/>
                      </a:lnTo>
                      <a:lnTo>
                        <a:pt x="814032" y="304129"/>
                      </a:lnTo>
                      <a:lnTo>
                        <a:pt x="815162" y="336146"/>
                      </a:lnTo>
                      <a:lnTo>
                        <a:pt x="816296" y="368461"/>
                      </a:lnTo>
                      <a:lnTo>
                        <a:pt x="817425" y="400834"/>
                      </a:lnTo>
                      <a:lnTo>
                        <a:pt x="818555" y="433026"/>
                      </a:lnTo>
                      <a:lnTo>
                        <a:pt x="819688" y="464803"/>
                      </a:lnTo>
                      <a:lnTo>
                        <a:pt x="820253" y="480460"/>
                      </a:lnTo>
                      <a:lnTo>
                        <a:pt x="820818" y="495926"/>
                      </a:lnTo>
                      <a:lnTo>
                        <a:pt x="821383" y="511174"/>
                      </a:lnTo>
                      <a:lnTo>
                        <a:pt x="821948" y="526173"/>
                      </a:lnTo>
                      <a:lnTo>
                        <a:pt x="822516" y="540897"/>
                      </a:lnTo>
                      <a:lnTo>
                        <a:pt x="823081" y="555319"/>
                      </a:lnTo>
                      <a:lnTo>
                        <a:pt x="823364" y="562407"/>
                      </a:lnTo>
                      <a:lnTo>
                        <a:pt x="823646" y="569411"/>
                      </a:lnTo>
                      <a:lnTo>
                        <a:pt x="823929" y="576327"/>
                      </a:lnTo>
                      <a:lnTo>
                        <a:pt x="824211" y="583150"/>
                      </a:lnTo>
                      <a:lnTo>
                        <a:pt x="824493" y="589879"/>
                      </a:lnTo>
                      <a:lnTo>
                        <a:pt x="824776" y="596511"/>
                      </a:lnTo>
                      <a:lnTo>
                        <a:pt x="825058" y="603042"/>
                      </a:lnTo>
                      <a:lnTo>
                        <a:pt x="825341" y="609467"/>
                      </a:lnTo>
                      <a:lnTo>
                        <a:pt x="825623" y="615788"/>
                      </a:lnTo>
                      <a:lnTo>
                        <a:pt x="825909" y="621998"/>
                      </a:lnTo>
                      <a:lnTo>
                        <a:pt x="826192" y="628094"/>
                      </a:lnTo>
                      <a:lnTo>
                        <a:pt x="826474" y="634077"/>
                      </a:lnTo>
                      <a:lnTo>
                        <a:pt x="826756" y="639943"/>
                      </a:lnTo>
                      <a:lnTo>
                        <a:pt x="827039" y="645687"/>
                      </a:lnTo>
                      <a:lnTo>
                        <a:pt x="827321" y="651306"/>
                      </a:lnTo>
                      <a:lnTo>
                        <a:pt x="827604" y="656802"/>
                      </a:lnTo>
                      <a:lnTo>
                        <a:pt x="827886" y="662170"/>
                      </a:lnTo>
                      <a:lnTo>
                        <a:pt x="828169" y="667406"/>
                      </a:lnTo>
                      <a:lnTo>
                        <a:pt x="828451" y="672510"/>
                      </a:lnTo>
                      <a:lnTo>
                        <a:pt x="828733" y="677480"/>
                      </a:lnTo>
                      <a:lnTo>
                        <a:pt x="829016" y="682311"/>
                      </a:lnTo>
                      <a:lnTo>
                        <a:pt x="829298" y="687003"/>
                      </a:lnTo>
                      <a:lnTo>
                        <a:pt x="829581" y="691554"/>
                      </a:lnTo>
                      <a:lnTo>
                        <a:pt x="829867" y="695960"/>
                      </a:lnTo>
                      <a:lnTo>
                        <a:pt x="830149" y="700221"/>
                      </a:lnTo>
                      <a:lnTo>
                        <a:pt x="830432" y="704334"/>
                      </a:lnTo>
                      <a:lnTo>
                        <a:pt x="830714" y="708299"/>
                      </a:lnTo>
                      <a:lnTo>
                        <a:pt x="830997" y="712113"/>
                      </a:lnTo>
                      <a:lnTo>
                        <a:pt x="831279" y="715772"/>
                      </a:lnTo>
                      <a:lnTo>
                        <a:pt x="831561" y="719280"/>
                      </a:lnTo>
                      <a:lnTo>
                        <a:pt x="831844" y="722629"/>
                      </a:lnTo>
                      <a:lnTo>
                        <a:pt x="832126" y="725824"/>
                      </a:lnTo>
                      <a:lnTo>
                        <a:pt x="832409" y="728856"/>
                      </a:lnTo>
                      <a:lnTo>
                        <a:pt x="832691" y="731729"/>
                      </a:lnTo>
                      <a:lnTo>
                        <a:pt x="832974" y="734442"/>
                      </a:lnTo>
                      <a:lnTo>
                        <a:pt x="833256" y="736992"/>
                      </a:lnTo>
                      <a:lnTo>
                        <a:pt x="833538" y="739378"/>
                      </a:lnTo>
                      <a:lnTo>
                        <a:pt x="833821" y="741600"/>
                      </a:lnTo>
                      <a:lnTo>
                        <a:pt x="834103" y="743657"/>
                      </a:lnTo>
                      <a:lnTo>
                        <a:pt x="834389" y="745548"/>
                      </a:lnTo>
                      <a:lnTo>
                        <a:pt x="834672" y="747272"/>
                      </a:lnTo>
                      <a:lnTo>
                        <a:pt x="834954" y="748829"/>
                      </a:lnTo>
                      <a:lnTo>
                        <a:pt x="835237" y="750218"/>
                      </a:lnTo>
                      <a:lnTo>
                        <a:pt x="835519" y="751438"/>
                      </a:lnTo>
                      <a:lnTo>
                        <a:pt x="835802" y="752488"/>
                      </a:lnTo>
                      <a:lnTo>
                        <a:pt x="835941" y="752951"/>
                      </a:lnTo>
                      <a:lnTo>
                        <a:pt x="836084" y="753371"/>
                      </a:lnTo>
                      <a:lnTo>
                        <a:pt x="836223" y="753748"/>
                      </a:lnTo>
                      <a:lnTo>
                        <a:pt x="836366" y="754082"/>
                      </a:lnTo>
                      <a:lnTo>
                        <a:pt x="836506" y="754375"/>
                      </a:lnTo>
                      <a:lnTo>
                        <a:pt x="836649" y="754624"/>
                      </a:lnTo>
                      <a:lnTo>
                        <a:pt x="836788" y="754831"/>
                      </a:lnTo>
                      <a:lnTo>
                        <a:pt x="836862" y="754919"/>
                      </a:lnTo>
                      <a:lnTo>
                        <a:pt x="836931" y="754996"/>
                      </a:lnTo>
                      <a:lnTo>
                        <a:pt x="837001" y="755062"/>
                      </a:lnTo>
                      <a:lnTo>
                        <a:pt x="837071" y="755117"/>
                      </a:lnTo>
                      <a:lnTo>
                        <a:pt x="837144" y="755161"/>
                      </a:lnTo>
                      <a:lnTo>
                        <a:pt x="837214" y="755197"/>
                      </a:lnTo>
                      <a:lnTo>
                        <a:pt x="837283" y="755221"/>
                      </a:lnTo>
                      <a:lnTo>
                        <a:pt x="837353" y="755234"/>
                      </a:lnTo>
                      <a:lnTo>
                        <a:pt x="837426" y="755236"/>
                      </a:lnTo>
                      <a:lnTo>
                        <a:pt x="837496" y="755227"/>
                      </a:lnTo>
                      <a:lnTo>
                        <a:pt x="837566" y="755210"/>
                      </a:lnTo>
                      <a:lnTo>
                        <a:pt x="837636" y="755179"/>
                      </a:lnTo>
                      <a:lnTo>
                        <a:pt x="837709" y="755139"/>
                      </a:lnTo>
                      <a:lnTo>
                        <a:pt x="837779" y="755089"/>
                      </a:lnTo>
                      <a:lnTo>
                        <a:pt x="837848" y="755027"/>
                      </a:lnTo>
                      <a:lnTo>
                        <a:pt x="837918" y="754957"/>
                      </a:lnTo>
                      <a:lnTo>
                        <a:pt x="837991" y="754873"/>
                      </a:lnTo>
                      <a:lnTo>
                        <a:pt x="838061" y="754780"/>
                      </a:lnTo>
                      <a:lnTo>
                        <a:pt x="838204" y="754562"/>
                      </a:lnTo>
                      <a:lnTo>
                        <a:pt x="838343" y="754303"/>
                      </a:lnTo>
                      <a:lnTo>
                        <a:pt x="838626" y="753653"/>
                      </a:lnTo>
                      <a:lnTo>
                        <a:pt x="838908" y="752838"/>
                      </a:lnTo>
                      <a:lnTo>
                        <a:pt x="839191" y="751852"/>
                      </a:lnTo>
                      <a:lnTo>
                        <a:pt x="839473" y="750700"/>
                      </a:lnTo>
                      <a:lnTo>
                        <a:pt x="839756" y="749379"/>
                      </a:lnTo>
                      <a:lnTo>
                        <a:pt x="840038" y="747893"/>
                      </a:lnTo>
                      <a:lnTo>
                        <a:pt x="840320" y="746239"/>
                      </a:lnTo>
                      <a:lnTo>
                        <a:pt x="840603" y="744423"/>
                      </a:lnTo>
                      <a:lnTo>
                        <a:pt x="840885" y="742443"/>
                      </a:lnTo>
                      <a:lnTo>
                        <a:pt x="841171" y="740299"/>
                      </a:lnTo>
                      <a:lnTo>
                        <a:pt x="841454" y="737994"/>
                      </a:lnTo>
                      <a:lnTo>
                        <a:pt x="841736" y="735527"/>
                      </a:lnTo>
                      <a:lnTo>
                        <a:pt x="842019" y="732903"/>
                      </a:lnTo>
                      <a:lnTo>
                        <a:pt x="842301" y="730120"/>
                      </a:lnTo>
                      <a:lnTo>
                        <a:pt x="842584" y="727180"/>
                      </a:lnTo>
                      <a:lnTo>
                        <a:pt x="842866" y="724087"/>
                      </a:lnTo>
                      <a:lnTo>
                        <a:pt x="843148" y="720837"/>
                      </a:lnTo>
                      <a:lnTo>
                        <a:pt x="843431" y="717437"/>
                      </a:lnTo>
                      <a:lnTo>
                        <a:pt x="843713" y="713888"/>
                      </a:lnTo>
                      <a:lnTo>
                        <a:pt x="843996" y="710188"/>
                      </a:lnTo>
                      <a:lnTo>
                        <a:pt x="844278" y="706342"/>
                      </a:lnTo>
                      <a:lnTo>
                        <a:pt x="844561" y="702352"/>
                      </a:lnTo>
                      <a:lnTo>
                        <a:pt x="844843" y="698219"/>
                      </a:lnTo>
                      <a:lnTo>
                        <a:pt x="845125" y="693945"/>
                      </a:lnTo>
                      <a:lnTo>
                        <a:pt x="845408" y="689533"/>
                      </a:lnTo>
                      <a:lnTo>
                        <a:pt x="845690" y="684984"/>
                      </a:lnTo>
                      <a:lnTo>
                        <a:pt x="845973" y="680298"/>
                      </a:lnTo>
                      <a:lnTo>
                        <a:pt x="846255" y="675483"/>
                      </a:lnTo>
                      <a:lnTo>
                        <a:pt x="846538" y="670537"/>
                      </a:lnTo>
                      <a:lnTo>
                        <a:pt x="846820" y="665464"/>
                      </a:lnTo>
                      <a:lnTo>
                        <a:pt x="847102" y="660266"/>
                      </a:lnTo>
                      <a:lnTo>
                        <a:pt x="847385" y="654946"/>
                      </a:lnTo>
                      <a:lnTo>
                        <a:pt x="847667" y="649505"/>
                      </a:lnTo>
                      <a:lnTo>
                        <a:pt x="847950" y="643948"/>
                      </a:lnTo>
                      <a:lnTo>
                        <a:pt x="848236" y="638274"/>
                      </a:lnTo>
                      <a:lnTo>
                        <a:pt x="848518" y="632489"/>
                      </a:lnTo>
                      <a:lnTo>
                        <a:pt x="848801" y="626597"/>
                      </a:lnTo>
                      <a:lnTo>
                        <a:pt x="849083" y="620595"/>
                      </a:lnTo>
                      <a:lnTo>
                        <a:pt x="849366" y="614491"/>
                      </a:lnTo>
                      <a:lnTo>
                        <a:pt x="849648" y="608289"/>
                      </a:lnTo>
                      <a:lnTo>
                        <a:pt x="849930" y="601985"/>
                      </a:lnTo>
                      <a:lnTo>
                        <a:pt x="850213" y="595589"/>
                      </a:lnTo>
                      <a:lnTo>
                        <a:pt x="850495" y="589100"/>
                      </a:lnTo>
                      <a:lnTo>
                        <a:pt x="850778" y="582523"/>
                      </a:lnTo>
                      <a:lnTo>
                        <a:pt x="851060" y="575860"/>
                      </a:lnTo>
                      <a:lnTo>
                        <a:pt x="851343" y="569116"/>
                      </a:lnTo>
                      <a:lnTo>
                        <a:pt x="851907" y="555389"/>
                      </a:lnTo>
                      <a:lnTo>
                        <a:pt x="852472" y="541374"/>
                      </a:lnTo>
                      <a:lnTo>
                        <a:pt x="853037" y="527093"/>
                      </a:lnTo>
                      <a:lnTo>
                        <a:pt x="853602" y="512576"/>
                      </a:lnTo>
                      <a:lnTo>
                        <a:pt x="854167" y="497846"/>
                      </a:lnTo>
                      <a:lnTo>
                        <a:pt x="854732" y="482935"/>
                      </a:lnTo>
                      <a:lnTo>
                        <a:pt x="855861" y="452673"/>
                      </a:lnTo>
                      <a:lnTo>
                        <a:pt x="856995" y="422014"/>
                      </a:lnTo>
                      <a:lnTo>
                        <a:pt x="859254" y="360415"/>
                      </a:lnTo>
                      <a:lnTo>
                        <a:pt x="860384" y="329928"/>
                      </a:lnTo>
                      <a:lnTo>
                        <a:pt x="860949" y="314861"/>
                      </a:lnTo>
                      <a:lnTo>
                        <a:pt x="861514" y="299948"/>
                      </a:lnTo>
                      <a:lnTo>
                        <a:pt x="862079" y="285217"/>
                      </a:lnTo>
                      <a:lnTo>
                        <a:pt x="862643" y="270694"/>
                      </a:lnTo>
                      <a:lnTo>
                        <a:pt x="863212" y="256406"/>
                      </a:lnTo>
                      <a:lnTo>
                        <a:pt x="863777" y="242376"/>
                      </a:lnTo>
                      <a:lnTo>
                        <a:pt x="864342" y="228634"/>
                      </a:lnTo>
                      <a:lnTo>
                        <a:pt x="864907" y="215200"/>
                      </a:lnTo>
                      <a:lnTo>
                        <a:pt x="865189" y="208608"/>
                      </a:lnTo>
                      <a:lnTo>
                        <a:pt x="865471" y="202102"/>
                      </a:lnTo>
                      <a:lnTo>
                        <a:pt x="865754" y="195685"/>
                      </a:lnTo>
                      <a:lnTo>
                        <a:pt x="866036" y="189362"/>
                      </a:lnTo>
                      <a:lnTo>
                        <a:pt x="866319" y="183133"/>
                      </a:lnTo>
                      <a:lnTo>
                        <a:pt x="866601" y="177001"/>
                      </a:lnTo>
                      <a:lnTo>
                        <a:pt x="866884" y="170970"/>
                      </a:lnTo>
                      <a:lnTo>
                        <a:pt x="867166" y="165042"/>
                      </a:lnTo>
                      <a:lnTo>
                        <a:pt x="867448" y="159221"/>
                      </a:lnTo>
                      <a:lnTo>
                        <a:pt x="867731" y="153507"/>
                      </a:lnTo>
                      <a:lnTo>
                        <a:pt x="868013" y="147905"/>
                      </a:lnTo>
                      <a:lnTo>
                        <a:pt x="868296" y="142416"/>
                      </a:lnTo>
                      <a:lnTo>
                        <a:pt x="868589" y="136830"/>
                      </a:lnTo>
                      <a:lnTo>
                        <a:pt x="868886" y="131372"/>
                      </a:lnTo>
                      <a:lnTo>
                        <a:pt x="869180" y="126044"/>
                      </a:lnTo>
                      <a:lnTo>
                        <a:pt x="869473" y="120849"/>
                      </a:lnTo>
                      <a:lnTo>
                        <a:pt x="869766" y="115790"/>
                      </a:lnTo>
                      <a:lnTo>
                        <a:pt x="870060" y="110868"/>
                      </a:lnTo>
                      <a:lnTo>
                        <a:pt x="870353" y="106086"/>
                      </a:lnTo>
                      <a:lnTo>
                        <a:pt x="870647" y="101446"/>
                      </a:lnTo>
                      <a:lnTo>
                        <a:pt x="870940" y="96951"/>
                      </a:lnTo>
                      <a:lnTo>
                        <a:pt x="871237" y="92602"/>
                      </a:lnTo>
                      <a:lnTo>
                        <a:pt x="871531" y="88402"/>
                      </a:lnTo>
                      <a:lnTo>
                        <a:pt x="871824" y="84351"/>
                      </a:lnTo>
                      <a:lnTo>
                        <a:pt x="872118" y="80453"/>
                      </a:lnTo>
                      <a:lnTo>
                        <a:pt x="872411" y="76708"/>
                      </a:lnTo>
                      <a:lnTo>
                        <a:pt x="872704" y="73119"/>
                      </a:lnTo>
                      <a:lnTo>
                        <a:pt x="872998" y="69688"/>
                      </a:lnTo>
                      <a:lnTo>
                        <a:pt x="873291" y="66415"/>
                      </a:lnTo>
                      <a:lnTo>
                        <a:pt x="873585" y="63301"/>
                      </a:lnTo>
                      <a:lnTo>
                        <a:pt x="873882" y="60350"/>
                      </a:lnTo>
                      <a:lnTo>
                        <a:pt x="874175" y="57560"/>
                      </a:lnTo>
                      <a:lnTo>
                        <a:pt x="874469" y="54935"/>
                      </a:lnTo>
                      <a:lnTo>
                        <a:pt x="874762" y="52474"/>
                      </a:lnTo>
                      <a:lnTo>
                        <a:pt x="875056" y="50180"/>
                      </a:lnTo>
                      <a:lnTo>
                        <a:pt x="875349" y="48052"/>
                      </a:lnTo>
                      <a:lnTo>
                        <a:pt x="875643" y="46092"/>
                      </a:lnTo>
                      <a:lnTo>
                        <a:pt x="875936" y="44301"/>
                      </a:lnTo>
                      <a:lnTo>
                        <a:pt x="876233" y="42678"/>
                      </a:lnTo>
                      <a:lnTo>
                        <a:pt x="876526" y="41226"/>
                      </a:lnTo>
                      <a:lnTo>
                        <a:pt x="876820" y="39943"/>
                      </a:lnTo>
                      <a:lnTo>
                        <a:pt x="877113" y="38831"/>
                      </a:lnTo>
                      <a:lnTo>
                        <a:pt x="877407" y="37890"/>
                      </a:lnTo>
                      <a:lnTo>
                        <a:pt x="877700" y="37121"/>
                      </a:lnTo>
                      <a:lnTo>
                        <a:pt x="877847" y="36800"/>
                      </a:lnTo>
                      <a:lnTo>
                        <a:pt x="877994" y="36522"/>
                      </a:lnTo>
                      <a:lnTo>
                        <a:pt x="878140" y="36287"/>
                      </a:lnTo>
                      <a:lnTo>
                        <a:pt x="878214" y="36186"/>
                      </a:lnTo>
                      <a:lnTo>
                        <a:pt x="878287" y="36095"/>
                      </a:lnTo>
                      <a:lnTo>
                        <a:pt x="878360" y="36015"/>
                      </a:lnTo>
                      <a:lnTo>
                        <a:pt x="878434" y="35946"/>
                      </a:lnTo>
                      <a:lnTo>
                        <a:pt x="878511" y="35887"/>
                      </a:lnTo>
                      <a:lnTo>
                        <a:pt x="878584" y="35839"/>
                      </a:lnTo>
                      <a:lnTo>
                        <a:pt x="878658" y="35802"/>
                      </a:lnTo>
                      <a:lnTo>
                        <a:pt x="878731" y="35776"/>
                      </a:lnTo>
                      <a:lnTo>
                        <a:pt x="878804" y="35760"/>
                      </a:lnTo>
                      <a:lnTo>
                        <a:pt x="878878" y="35755"/>
                      </a:lnTo>
                      <a:lnTo>
                        <a:pt x="878951" y="35761"/>
                      </a:lnTo>
                      <a:lnTo>
                        <a:pt x="879024" y="35777"/>
                      </a:lnTo>
                      <a:lnTo>
                        <a:pt x="879098" y="35804"/>
                      </a:lnTo>
                      <a:lnTo>
                        <a:pt x="879171" y="35842"/>
                      </a:lnTo>
                      <a:lnTo>
                        <a:pt x="879244" y="35890"/>
                      </a:lnTo>
                      <a:lnTo>
                        <a:pt x="879318" y="35949"/>
                      </a:lnTo>
                      <a:lnTo>
                        <a:pt x="879391" y="36019"/>
                      </a:lnTo>
                      <a:lnTo>
                        <a:pt x="879464" y="36099"/>
                      </a:lnTo>
                      <a:lnTo>
                        <a:pt x="879538" y="36190"/>
                      </a:lnTo>
                      <a:lnTo>
                        <a:pt x="879611" y="36291"/>
                      </a:lnTo>
                      <a:lnTo>
                        <a:pt x="879758" y="36527"/>
                      </a:lnTo>
                      <a:lnTo>
                        <a:pt x="879905" y="36804"/>
                      </a:lnTo>
                      <a:lnTo>
                        <a:pt x="880051" y="37124"/>
                      </a:lnTo>
                      <a:lnTo>
                        <a:pt x="880345" y="37892"/>
                      </a:lnTo>
                      <a:lnTo>
                        <a:pt x="880638" y="38828"/>
                      </a:lnTo>
                      <a:lnTo>
                        <a:pt x="880932" y="39932"/>
                      </a:lnTo>
                      <a:lnTo>
                        <a:pt x="881229" y="41203"/>
                      </a:lnTo>
                      <a:lnTo>
                        <a:pt x="881522" y="42641"/>
                      </a:lnTo>
                      <a:lnTo>
                        <a:pt x="881816" y="44245"/>
                      </a:lnTo>
                      <a:lnTo>
                        <a:pt x="882109" y="46013"/>
                      </a:lnTo>
                      <a:lnTo>
                        <a:pt x="882402" y="47944"/>
                      </a:lnTo>
                      <a:lnTo>
                        <a:pt x="882696" y="50037"/>
                      </a:lnTo>
                      <a:lnTo>
                        <a:pt x="882989" y="52292"/>
                      </a:lnTo>
                      <a:lnTo>
                        <a:pt x="883286" y="54706"/>
                      </a:lnTo>
                      <a:lnTo>
                        <a:pt x="883580" y="57277"/>
                      </a:lnTo>
                      <a:lnTo>
                        <a:pt x="883873" y="60006"/>
                      </a:lnTo>
                      <a:lnTo>
                        <a:pt x="884167" y="62889"/>
                      </a:lnTo>
                      <a:lnTo>
                        <a:pt x="884460" y="65926"/>
                      </a:lnTo>
                      <a:lnTo>
                        <a:pt x="884754" y="69115"/>
                      </a:lnTo>
                      <a:lnTo>
                        <a:pt x="885047" y="72453"/>
                      </a:lnTo>
                      <a:lnTo>
                        <a:pt x="885340" y="75939"/>
                      </a:lnTo>
                      <a:lnTo>
                        <a:pt x="885634" y="79571"/>
                      </a:lnTo>
                      <a:lnTo>
                        <a:pt x="885931" y="83347"/>
                      </a:lnTo>
                      <a:lnTo>
                        <a:pt x="886224" y="87265"/>
                      </a:lnTo>
                      <a:lnTo>
                        <a:pt x="886518" y="91322"/>
                      </a:lnTo>
                      <a:lnTo>
                        <a:pt x="886811" y="95517"/>
                      </a:lnTo>
                      <a:lnTo>
                        <a:pt x="887105" y="99847"/>
                      </a:lnTo>
                      <a:lnTo>
                        <a:pt x="887398" y="104309"/>
                      </a:lnTo>
                      <a:lnTo>
                        <a:pt x="887692" y="108902"/>
                      </a:lnTo>
                      <a:lnTo>
                        <a:pt x="887985" y="113623"/>
                      </a:lnTo>
                      <a:lnTo>
                        <a:pt x="888282" y="118469"/>
                      </a:lnTo>
                      <a:lnTo>
                        <a:pt x="888576" y="123438"/>
                      </a:lnTo>
                      <a:lnTo>
                        <a:pt x="888869" y="128527"/>
                      </a:lnTo>
                      <a:lnTo>
                        <a:pt x="889162" y="133733"/>
                      </a:lnTo>
                      <a:lnTo>
                        <a:pt x="889456" y="139054"/>
                      </a:lnTo>
                      <a:lnTo>
                        <a:pt x="889749" y="144487"/>
                      </a:lnTo>
                      <a:lnTo>
                        <a:pt x="890043" y="150028"/>
                      </a:lnTo>
                      <a:lnTo>
                        <a:pt x="890340" y="155676"/>
                      </a:lnTo>
                      <a:lnTo>
                        <a:pt x="890633" y="161425"/>
                      </a:lnTo>
                      <a:lnTo>
                        <a:pt x="890927" y="167275"/>
                      </a:lnTo>
                      <a:lnTo>
                        <a:pt x="891220" y="173222"/>
                      </a:lnTo>
                      <a:lnTo>
                        <a:pt x="891514" y="179262"/>
                      </a:lnTo>
                      <a:lnTo>
                        <a:pt x="891807" y="185394"/>
                      </a:lnTo>
                      <a:lnTo>
                        <a:pt x="892394" y="197914"/>
                      </a:lnTo>
                      <a:lnTo>
                        <a:pt x="892984" y="210757"/>
                      </a:lnTo>
                      <a:lnTo>
                        <a:pt x="893571" y="223898"/>
                      </a:lnTo>
                      <a:lnTo>
                        <a:pt x="894158" y="237309"/>
                      </a:lnTo>
                      <a:lnTo>
                        <a:pt x="894745" y="250961"/>
                      </a:lnTo>
                      <a:lnTo>
                        <a:pt x="895336" y="264826"/>
                      </a:lnTo>
                      <a:lnTo>
                        <a:pt x="895922" y="278878"/>
                      </a:lnTo>
                      <a:lnTo>
                        <a:pt x="896509" y="293087"/>
                      </a:lnTo>
                      <a:lnTo>
                        <a:pt x="897687" y="321861"/>
                      </a:lnTo>
                      <a:lnTo>
                        <a:pt x="898860" y="350914"/>
                      </a:lnTo>
                      <a:lnTo>
                        <a:pt x="900034" y="380014"/>
                      </a:lnTo>
                      <a:lnTo>
                        <a:pt x="901212" y="408931"/>
                      </a:lnTo>
                      <a:lnTo>
                        <a:pt x="902389" y="437436"/>
                      </a:lnTo>
                      <a:lnTo>
                        <a:pt x="902976" y="451464"/>
                      </a:lnTo>
                      <a:lnTo>
                        <a:pt x="903563" y="465305"/>
                      </a:lnTo>
                      <a:lnTo>
                        <a:pt x="904150" y="478932"/>
                      </a:lnTo>
                      <a:lnTo>
                        <a:pt x="904740" y="492319"/>
                      </a:lnTo>
                      <a:lnTo>
                        <a:pt x="905327" y="505440"/>
                      </a:lnTo>
                      <a:lnTo>
                        <a:pt x="905914" y="518270"/>
                      </a:lnTo>
                      <a:lnTo>
                        <a:pt x="906457" y="529841"/>
                      </a:lnTo>
                      <a:lnTo>
                        <a:pt x="907000" y="541126"/>
                      </a:lnTo>
                      <a:lnTo>
                        <a:pt x="907542" y="552102"/>
                      </a:lnTo>
                      <a:lnTo>
                        <a:pt x="907814" y="557470"/>
                      </a:lnTo>
                      <a:lnTo>
                        <a:pt x="908085" y="562754"/>
                      </a:lnTo>
                      <a:lnTo>
                        <a:pt x="908357" y="567955"/>
                      </a:lnTo>
                      <a:lnTo>
                        <a:pt x="908628" y="573068"/>
                      </a:lnTo>
                      <a:lnTo>
                        <a:pt x="908900" y="578090"/>
                      </a:lnTo>
                      <a:lnTo>
                        <a:pt x="909171" y="583023"/>
                      </a:lnTo>
                      <a:lnTo>
                        <a:pt x="909442" y="587862"/>
                      </a:lnTo>
                      <a:lnTo>
                        <a:pt x="909714" y="592607"/>
                      </a:lnTo>
                      <a:lnTo>
                        <a:pt x="909985" y="597253"/>
                      </a:lnTo>
                      <a:lnTo>
                        <a:pt x="910257" y="601802"/>
                      </a:lnTo>
                      <a:lnTo>
                        <a:pt x="910528" y="606250"/>
                      </a:lnTo>
                      <a:lnTo>
                        <a:pt x="910800" y="610596"/>
                      </a:lnTo>
                      <a:lnTo>
                        <a:pt x="911071" y="614839"/>
                      </a:lnTo>
                      <a:lnTo>
                        <a:pt x="911342" y="618974"/>
                      </a:lnTo>
                      <a:lnTo>
                        <a:pt x="911614" y="623004"/>
                      </a:lnTo>
                      <a:lnTo>
                        <a:pt x="911885" y="626925"/>
                      </a:lnTo>
                      <a:lnTo>
                        <a:pt x="912157" y="630737"/>
                      </a:lnTo>
                      <a:lnTo>
                        <a:pt x="912428" y="634436"/>
                      </a:lnTo>
                      <a:lnTo>
                        <a:pt x="912700" y="638023"/>
                      </a:lnTo>
                      <a:lnTo>
                        <a:pt x="912971" y="641495"/>
                      </a:lnTo>
                      <a:lnTo>
                        <a:pt x="913242" y="644853"/>
                      </a:lnTo>
                      <a:lnTo>
                        <a:pt x="913514" y="648092"/>
                      </a:lnTo>
                      <a:lnTo>
                        <a:pt x="913785" y="651216"/>
                      </a:lnTo>
                      <a:lnTo>
                        <a:pt x="914057" y="654220"/>
                      </a:lnTo>
                      <a:lnTo>
                        <a:pt x="914328" y="657102"/>
                      </a:lnTo>
                      <a:lnTo>
                        <a:pt x="914600" y="659865"/>
                      </a:lnTo>
                      <a:lnTo>
                        <a:pt x="914871" y="662505"/>
                      </a:lnTo>
                      <a:lnTo>
                        <a:pt x="915142" y="665024"/>
                      </a:lnTo>
                      <a:lnTo>
                        <a:pt x="915414" y="667417"/>
                      </a:lnTo>
                      <a:lnTo>
                        <a:pt x="915685" y="669688"/>
                      </a:lnTo>
                      <a:lnTo>
                        <a:pt x="915957" y="671832"/>
                      </a:lnTo>
                      <a:lnTo>
                        <a:pt x="916228" y="673851"/>
                      </a:lnTo>
                      <a:lnTo>
                        <a:pt x="916499" y="675743"/>
                      </a:lnTo>
                      <a:lnTo>
                        <a:pt x="916771" y="677506"/>
                      </a:lnTo>
                      <a:lnTo>
                        <a:pt x="917042" y="679144"/>
                      </a:lnTo>
                      <a:lnTo>
                        <a:pt x="917314" y="680653"/>
                      </a:lnTo>
                      <a:lnTo>
                        <a:pt x="917585" y="682033"/>
                      </a:lnTo>
                      <a:lnTo>
                        <a:pt x="917857" y="683286"/>
                      </a:lnTo>
                      <a:lnTo>
                        <a:pt x="918128" y="684407"/>
                      </a:lnTo>
                      <a:lnTo>
                        <a:pt x="918399" y="685400"/>
                      </a:lnTo>
                      <a:lnTo>
                        <a:pt x="918671" y="686265"/>
                      </a:lnTo>
                      <a:lnTo>
                        <a:pt x="918942" y="686999"/>
                      </a:lnTo>
                      <a:lnTo>
                        <a:pt x="919214" y="687602"/>
                      </a:lnTo>
                      <a:lnTo>
                        <a:pt x="919349" y="687855"/>
                      </a:lnTo>
                      <a:lnTo>
                        <a:pt x="919485" y="688077"/>
                      </a:lnTo>
                      <a:lnTo>
                        <a:pt x="919621" y="688267"/>
                      </a:lnTo>
                      <a:lnTo>
                        <a:pt x="919687" y="688348"/>
                      </a:lnTo>
                      <a:lnTo>
                        <a:pt x="919757" y="688421"/>
                      </a:lnTo>
                      <a:lnTo>
                        <a:pt x="919823" y="688487"/>
                      </a:lnTo>
                      <a:lnTo>
                        <a:pt x="919892" y="688546"/>
                      </a:lnTo>
                      <a:lnTo>
                        <a:pt x="919958" y="688595"/>
                      </a:lnTo>
                      <a:lnTo>
                        <a:pt x="920028" y="688637"/>
                      </a:lnTo>
                      <a:lnTo>
                        <a:pt x="920094" y="688670"/>
                      </a:lnTo>
                      <a:lnTo>
                        <a:pt x="920164" y="688696"/>
                      </a:lnTo>
                      <a:lnTo>
                        <a:pt x="920230" y="688714"/>
                      </a:lnTo>
                      <a:lnTo>
                        <a:pt x="920299" y="688723"/>
                      </a:lnTo>
                      <a:lnTo>
                        <a:pt x="920365" y="688725"/>
                      </a:lnTo>
                      <a:lnTo>
                        <a:pt x="920435" y="688716"/>
                      </a:lnTo>
                      <a:lnTo>
                        <a:pt x="920501" y="688703"/>
                      </a:lnTo>
                      <a:lnTo>
                        <a:pt x="920571" y="688679"/>
                      </a:lnTo>
                      <a:lnTo>
                        <a:pt x="920637" y="688648"/>
                      </a:lnTo>
                      <a:lnTo>
                        <a:pt x="920707" y="688608"/>
                      </a:lnTo>
                      <a:lnTo>
                        <a:pt x="920773" y="688562"/>
                      </a:lnTo>
                      <a:lnTo>
                        <a:pt x="920842" y="688507"/>
                      </a:lnTo>
                      <a:lnTo>
                        <a:pt x="920908" y="688443"/>
                      </a:lnTo>
                      <a:lnTo>
                        <a:pt x="920978" y="688372"/>
                      </a:lnTo>
                      <a:lnTo>
                        <a:pt x="921044" y="688293"/>
                      </a:lnTo>
                      <a:lnTo>
                        <a:pt x="921114" y="688205"/>
                      </a:lnTo>
                      <a:lnTo>
                        <a:pt x="921249" y="688007"/>
                      </a:lnTo>
                      <a:lnTo>
                        <a:pt x="921385" y="687776"/>
                      </a:lnTo>
                      <a:lnTo>
                        <a:pt x="921657" y="687219"/>
                      </a:lnTo>
                      <a:lnTo>
                        <a:pt x="921928" y="686534"/>
                      </a:lnTo>
                      <a:lnTo>
                        <a:pt x="922199" y="685721"/>
                      </a:lnTo>
                      <a:lnTo>
                        <a:pt x="922471" y="684783"/>
                      </a:lnTo>
                      <a:lnTo>
                        <a:pt x="922742" y="683720"/>
                      </a:lnTo>
                      <a:lnTo>
                        <a:pt x="923014" y="682533"/>
                      </a:lnTo>
                      <a:lnTo>
                        <a:pt x="923285" y="681219"/>
                      </a:lnTo>
                      <a:lnTo>
                        <a:pt x="923557" y="679783"/>
                      </a:lnTo>
                      <a:lnTo>
                        <a:pt x="923828" y="678226"/>
                      </a:lnTo>
                      <a:lnTo>
                        <a:pt x="924099" y="676546"/>
                      </a:lnTo>
                      <a:lnTo>
                        <a:pt x="924371" y="674745"/>
                      </a:lnTo>
                      <a:lnTo>
                        <a:pt x="924642" y="672825"/>
                      </a:lnTo>
                      <a:lnTo>
                        <a:pt x="924914" y="670786"/>
                      </a:lnTo>
                      <a:lnTo>
                        <a:pt x="925185" y="668628"/>
                      </a:lnTo>
                      <a:lnTo>
                        <a:pt x="925457" y="666356"/>
                      </a:lnTo>
                      <a:lnTo>
                        <a:pt x="925728" y="663969"/>
                      </a:lnTo>
                      <a:lnTo>
                        <a:pt x="925999" y="661468"/>
                      </a:lnTo>
                      <a:lnTo>
                        <a:pt x="926271" y="658852"/>
                      </a:lnTo>
                      <a:lnTo>
                        <a:pt x="926542" y="656126"/>
                      </a:lnTo>
                      <a:lnTo>
                        <a:pt x="926814" y="653290"/>
                      </a:lnTo>
                      <a:lnTo>
                        <a:pt x="927085" y="650346"/>
                      </a:lnTo>
                      <a:lnTo>
                        <a:pt x="927357" y="647297"/>
                      </a:lnTo>
                      <a:lnTo>
                        <a:pt x="927628" y="644139"/>
                      </a:lnTo>
                      <a:lnTo>
                        <a:pt x="927899" y="640878"/>
                      </a:lnTo>
                      <a:lnTo>
                        <a:pt x="928171" y="637516"/>
                      </a:lnTo>
                      <a:lnTo>
                        <a:pt x="928442" y="634053"/>
                      </a:lnTo>
                      <a:lnTo>
                        <a:pt x="928714" y="630490"/>
                      </a:lnTo>
                      <a:lnTo>
                        <a:pt x="928985" y="626831"/>
                      </a:lnTo>
                      <a:lnTo>
                        <a:pt x="929256" y="623076"/>
                      </a:lnTo>
                      <a:lnTo>
                        <a:pt x="929528" y="619225"/>
                      </a:lnTo>
                      <a:lnTo>
                        <a:pt x="929799" y="615286"/>
                      </a:lnTo>
                      <a:lnTo>
                        <a:pt x="930071" y="611255"/>
                      </a:lnTo>
                      <a:lnTo>
                        <a:pt x="930342" y="607135"/>
                      </a:lnTo>
                      <a:lnTo>
                        <a:pt x="930614" y="602930"/>
                      </a:lnTo>
                      <a:lnTo>
                        <a:pt x="930885" y="598640"/>
                      </a:lnTo>
                      <a:lnTo>
                        <a:pt x="931156" y="594270"/>
                      </a:lnTo>
                      <a:lnTo>
                        <a:pt x="931428" y="589817"/>
                      </a:lnTo>
                      <a:lnTo>
                        <a:pt x="931971" y="580680"/>
                      </a:lnTo>
                      <a:lnTo>
                        <a:pt x="932514" y="571247"/>
                      </a:lnTo>
                      <a:lnTo>
                        <a:pt x="933056" y="561537"/>
                      </a:lnTo>
                      <a:lnTo>
                        <a:pt x="933599" y="551565"/>
                      </a:lnTo>
                      <a:lnTo>
                        <a:pt x="934142" y="541350"/>
                      </a:lnTo>
                      <a:lnTo>
                        <a:pt x="934685" y="530911"/>
                      </a:lnTo>
                      <a:lnTo>
                        <a:pt x="935228" y="520267"/>
                      </a:lnTo>
                      <a:lnTo>
                        <a:pt x="935771" y="509437"/>
                      </a:lnTo>
                      <a:lnTo>
                        <a:pt x="936314" y="498436"/>
                      </a:lnTo>
                      <a:lnTo>
                        <a:pt x="937399" y="476015"/>
                      </a:lnTo>
                      <a:lnTo>
                        <a:pt x="938485" y="453157"/>
                      </a:lnTo>
                      <a:lnTo>
                        <a:pt x="940656" y="406775"/>
                      </a:lnTo>
                      <a:lnTo>
                        <a:pt x="941878" y="380679"/>
                      </a:lnTo>
                      <a:lnTo>
                        <a:pt x="943096" y="354860"/>
                      </a:lnTo>
                      <a:lnTo>
                        <a:pt x="944317" y="329536"/>
                      </a:lnTo>
                      <a:lnTo>
                        <a:pt x="944929" y="317127"/>
                      </a:lnTo>
                      <a:lnTo>
                        <a:pt x="945538" y="304919"/>
                      </a:lnTo>
                      <a:lnTo>
                        <a:pt x="946151" y="292939"/>
                      </a:lnTo>
                      <a:lnTo>
                        <a:pt x="946760" y="281214"/>
                      </a:lnTo>
                      <a:lnTo>
                        <a:pt x="947372" y="269762"/>
                      </a:lnTo>
                      <a:lnTo>
                        <a:pt x="947981" y="258612"/>
                      </a:lnTo>
                      <a:lnTo>
                        <a:pt x="948594" y="247786"/>
                      </a:lnTo>
                      <a:lnTo>
                        <a:pt x="949203" y="237300"/>
                      </a:lnTo>
                      <a:lnTo>
                        <a:pt x="949507" y="232192"/>
                      </a:lnTo>
                      <a:lnTo>
                        <a:pt x="949815" y="227179"/>
                      </a:lnTo>
                      <a:lnTo>
                        <a:pt x="950120" y="222262"/>
                      </a:lnTo>
                      <a:lnTo>
                        <a:pt x="950424" y="217444"/>
                      </a:lnTo>
                      <a:lnTo>
                        <a:pt x="950728" y="212726"/>
                      </a:lnTo>
                      <a:lnTo>
                        <a:pt x="951037" y="208111"/>
                      </a:lnTo>
                      <a:lnTo>
                        <a:pt x="951341" y="203601"/>
                      </a:lnTo>
                      <a:lnTo>
                        <a:pt x="951645" y="199197"/>
                      </a:lnTo>
                      <a:lnTo>
                        <a:pt x="951950" y="194906"/>
                      </a:lnTo>
                      <a:lnTo>
                        <a:pt x="952254" y="190725"/>
                      </a:lnTo>
                      <a:lnTo>
                        <a:pt x="952562" y="186658"/>
                      </a:lnTo>
                      <a:lnTo>
                        <a:pt x="952867" y="182706"/>
                      </a:lnTo>
                      <a:lnTo>
                        <a:pt x="953171" y="178870"/>
                      </a:lnTo>
                      <a:lnTo>
                        <a:pt x="953479" y="175153"/>
                      </a:lnTo>
                      <a:lnTo>
                        <a:pt x="953784" y="171558"/>
                      </a:lnTo>
                      <a:lnTo>
                        <a:pt x="954088" y="168085"/>
                      </a:lnTo>
                      <a:lnTo>
                        <a:pt x="954393" y="164734"/>
                      </a:lnTo>
                      <a:lnTo>
                        <a:pt x="954697" y="161510"/>
                      </a:lnTo>
                      <a:lnTo>
                        <a:pt x="955005" y="158412"/>
                      </a:lnTo>
                      <a:lnTo>
                        <a:pt x="955310" y="155442"/>
                      </a:lnTo>
                      <a:lnTo>
                        <a:pt x="955614" y="152602"/>
                      </a:lnTo>
                      <a:lnTo>
                        <a:pt x="955919" y="149892"/>
                      </a:lnTo>
                      <a:lnTo>
                        <a:pt x="956227" y="147313"/>
                      </a:lnTo>
                      <a:lnTo>
                        <a:pt x="956531" y="144867"/>
                      </a:lnTo>
                      <a:lnTo>
                        <a:pt x="956836" y="142554"/>
                      </a:lnTo>
                      <a:lnTo>
                        <a:pt x="957140" y="140376"/>
                      </a:lnTo>
                      <a:lnTo>
                        <a:pt x="957448" y="138332"/>
                      </a:lnTo>
                      <a:lnTo>
                        <a:pt x="957753" y="136425"/>
                      </a:lnTo>
                      <a:lnTo>
                        <a:pt x="958057" y="134654"/>
                      </a:lnTo>
                      <a:lnTo>
                        <a:pt x="958361" y="133020"/>
                      </a:lnTo>
                      <a:lnTo>
                        <a:pt x="958670" y="131524"/>
                      </a:lnTo>
                      <a:lnTo>
                        <a:pt x="958974" y="130165"/>
                      </a:lnTo>
                      <a:lnTo>
                        <a:pt x="959278" y="128945"/>
                      </a:lnTo>
                      <a:lnTo>
                        <a:pt x="959583" y="127864"/>
                      </a:lnTo>
                      <a:lnTo>
                        <a:pt x="959887" y="126921"/>
                      </a:lnTo>
                      <a:lnTo>
                        <a:pt x="960195" y="126118"/>
                      </a:lnTo>
                      <a:lnTo>
                        <a:pt x="960500" y="125453"/>
                      </a:lnTo>
                      <a:lnTo>
                        <a:pt x="960650" y="125173"/>
                      </a:lnTo>
                      <a:lnTo>
                        <a:pt x="960804" y="124927"/>
                      </a:lnTo>
                      <a:lnTo>
                        <a:pt x="960958" y="124716"/>
                      </a:lnTo>
                      <a:lnTo>
                        <a:pt x="961035" y="124624"/>
                      </a:lnTo>
                      <a:lnTo>
                        <a:pt x="961109" y="124540"/>
                      </a:lnTo>
                      <a:lnTo>
                        <a:pt x="961186" y="124465"/>
                      </a:lnTo>
                      <a:lnTo>
                        <a:pt x="961263" y="124398"/>
                      </a:lnTo>
                      <a:lnTo>
                        <a:pt x="961340" y="124341"/>
                      </a:lnTo>
                      <a:lnTo>
                        <a:pt x="961417" y="124291"/>
                      </a:lnTo>
                      <a:lnTo>
                        <a:pt x="961490" y="124251"/>
                      </a:lnTo>
                      <a:lnTo>
                        <a:pt x="961567" y="124219"/>
                      </a:lnTo>
                      <a:lnTo>
                        <a:pt x="961644" y="124196"/>
                      </a:lnTo>
                      <a:lnTo>
                        <a:pt x="961721" y="124181"/>
                      </a:lnTo>
                      <a:lnTo>
                        <a:pt x="961798" y="124175"/>
                      </a:lnTo>
                      <a:lnTo>
                        <a:pt x="961872" y="124178"/>
                      </a:lnTo>
                      <a:lnTo>
                        <a:pt x="961949" y="124189"/>
                      </a:lnTo>
                      <a:lnTo>
                        <a:pt x="962026" y="124209"/>
                      </a:lnTo>
                      <a:lnTo>
                        <a:pt x="962103" y="124238"/>
                      </a:lnTo>
                      <a:lnTo>
                        <a:pt x="962180" y="124275"/>
                      </a:lnTo>
                      <a:lnTo>
                        <a:pt x="962257" y="124321"/>
                      </a:lnTo>
                      <a:lnTo>
                        <a:pt x="962330" y="124375"/>
                      </a:lnTo>
                      <a:lnTo>
                        <a:pt x="962407" y="124438"/>
                      </a:lnTo>
                      <a:lnTo>
                        <a:pt x="962484" y="124509"/>
                      </a:lnTo>
                      <a:lnTo>
                        <a:pt x="962561" y="124589"/>
                      </a:lnTo>
                      <a:lnTo>
                        <a:pt x="962638" y="124678"/>
                      </a:lnTo>
                      <a:lnTo>
                        <a:pt x="962789" y="124880"/>
                      </a:lnTo>
                      <a:lnTo>
                        <a:pt x="962943" y="125117"/>
                      </a:lnTo>
                      <a:lnTo>
                        <a:pt x="963247" y="125692"/>
                      </a:lnTo>
                      <a:lnTo>
                        <a:pt x="963551" y="126403"/>
                      </a:lnTo>
                      <a:lnTo>
                        <a:pt x="963856" y="127247"/>
                      </a:lnTo>
                      <a:lnTo>
                        <a:pt x="964164" y="128226"/>
                      </a:lnTo>
                      <a:lnTo>
                        <a:pt x="964468" y="129337"/>
                      </a:lnTo>
                      <a:lnTo>
                        <a:pt x="964773" y="130580"/>
                      </a:lnTo>
                      <a:lnTo>
                        <a:pt x="965077" y="131954"/>
                      </a:lnTo>
                      <a:lnTo>
                        <a:pt x="965385" y="133457"/>
                      </a:lnTo>
                      <a:lnTo>
                        <a:pt x="965690" y="135089"/>
                      </a:lnTo>
                      <a:lnTo>
                        <a:pt x="965994" y="136847"/>
                      </a:lnTo>
                      <a:lnTo>
                        <a:pt x="966299" y="138732"/>
                      </a:lnTo>
                      <a:lnTo>
                        <a:pt x="966607" y="140741"/>
                      </a:lnTo>
                      <a:lnTo>
                        <a:pt x="966911" y="142872"/>
                      </a:lnTo>
                      <a:lnTo>
                        <a:pt x="967216" y="145126"/>
                      </a:lnTo>
                      <a:lnTo>
                        <a:pt x="967520" y="147499"/>
                      </a:lnTo>
                      <a:lnTo>
                        <a:pt x="967825" y="149990"/>
                      </a:lnTo>
                      <a:lnTo>
                        <a:pt x="968133" y="152597"/>
                      </a:lnTo>
                      <a:lnTo>
                        <a:pt x="968437" y="155321"/>
                      </a:lnTo>
                      <a:lnTo>
                        <a:pt x="968742" y="158157"/>
                      </a:lnTo>
                      <a:lnTo>
                        <a:pt x="969046" y="161103"/>
                      </a:lnTo>
                      <a:lnTo>
                        <a:pt x="969354" y="164159"/>
                      </a:lnTo>
                      <a:lnTo>
                        <a:pt x="969659" y="167323"/>
                      </a:lnTo>
                      <a:lnTo>
                        <a:pt x="969963" y="170591"/>
                      </a:lnTo>
                      <a:lnTo>
                        <a:pt x="970268" y="173962"/>
                      </a:lnTo>
                      <a:lnTo>
                        <a:pt x="970576" y="177434"/>
                      </a:lnTo>
                      <a:lnTo>
                        <a:pt x="970880" y="181006"/>
                      </a:lnTo>
                      <a:lnTo>
                        <a:pt x="971185" y="184674"/>
                      </a:lnTo>
                      <a:lnTo>
                        <a:pt x="971489" y="188437"/>
                      </a:lnTo>
                      <a:lnTo>
                        <a:pt x="971797" y="192290"/>
                      </a:lnTo>
                      <a:lnTo>
                        <a:pt x="972406" y="200268"/>
                      </a:lnTo>
                      <a:lnTo>
                        <a:pt x="973018" y="208582"/>
                      </a:lnTo>
                      <a:lnTo>
                        <a:pt x="973627" y="217215"/>
                      </a:lnTo>
                      <a:lnTo>
                        <a:pt x="974240" y="226148"/>
                      </a:lnTo>
                      <a:lnTo>
                        <a:pt x="974849" y="235358"/>
                      </a:lnTo>
                      <a:lnTo>
                        <a:pt x="975461" y="244824"/>
                      </a:lnTo>
                      <a:lnTo>
                        <a:pt x="976070" y="254526"/>
                      </a:lnTo>
                      <a:lnTo>
                        <a:pt x="976679" y="264438"/>
                      </a:lnTo>
                      <a:lnTo>
                        <a:pt x="977292" y="274540"/>
                      </a:lnTo>
                      <a:lnTo>
                        <a:pt x="978513" y="295218"/>
                      </a:lnTo>
                      <a:lnTo>
                        <a:pt x="979734" y="316378"/>
                      </a:lnTo>
                      <a:lnTo>
                        <a:pt x="981814" y="352984"/>
                      </a:lnTo>
                      <a:lnTo>
                        <a:pt x="983894" y="389513"/>
                      </a:lnTo>
                      <a:lnTo>
                        <a:pt x="984932" y="407464"/>
                      </a:lnTo>
                      <a:lnTo>
                        <a:pt x="985974" y="425061"/>
                      </a:lnTo>
                      <a:lnTo>
                        <a:pt x="987015" y="442196"/>
                      </a:lnTo>
                      <a:lnTo>
                        <a:pt x="987532" y="450559"/>
                      </a:lnTo>
                      <a:lnTo>
                        <a:pt x="988053" y="458770"/>
                      </a:lnTo>
                      <a:lnTo>
                        <a:pt x="988574" y="466815"/>
                      </a:lnTo>
                      <a:lnTo>
                        <a:pt x="989095" y="474685"/>
                      </a:lnTo>
                      <a:lnTo>
                        <a:pt x="989612" y="482365"/>
                      </a:lnTo>
                      <a:lnTo>
                        <a:pt x="990133" y="489849"/>
                      </a:lnTo>
                      <a:lnTo>
                        <a:pt x="990654" y="497122"/>
                      </a:lnTo>
                      <a:lnTo>
                        <a:pt x="991175" y="504174"/>
                      </a:lnTo>
                      <a:lnTo>
                        <a:pt x="991692" y="510998"/>
                      </a:lnTo>
                      <a:lnTo>
                        <a:pt x="992213" y="517583"/>
                      </a:lnTo>
                      <a:lnTo>
                        <a:pt x="992734" y="523923"/>
                      </a:lnTo>
                      <a:lnTo>
                        <a:pt x="993254" y="530004"/>
                      </a:lnTo>
                      <a:lnTo>
                        <a:pt x="993772" y="535821"/>
                      </a:lnTo>
                      <a:lnTo>
                        <a:pt x="994292" y="541368"/>
                      </a:lnTo>
                      <a:lnTo>
                        <a:pt x="994813" y="546637"/>
                      </a:lnTo>
                      <a:lnTo>
                        <a:pt x="995334" y="551617"/>
                      </a:lnTo>
                      <a:lnTo>
                        <a:pt x="995855" y="556310"/>
                      </a:lnTo>
                      <a:lnTo>
                        <a:pt x="996372" y="560702"/>
                      </a:lnTo>
                      <a:lnTo>
                        <a:pt x="996893" y="564793"/>
                      </a:lnTo>
                      <a:lnTo>
                        <a:pt x="997414" y="568578"/>
                      </a:lnTo>
                      <a:lnTo>
                        <a:pt x="997674" y="570355"/>
                      </a:lnTo>
                      <a:lnTo>
                        <a:pt x="997935" y="572053"/>
                      </a:lnTo>
                      <a:lnTo>
                        <a:pt x="998195" y="573671"/>
                      </a:lnTo>
                      <a:lnTo>
                        <a:pt x="998452" y="575210"/>
                      </a:lnTo>
                      <a:lnTo>
                        <a:pt x="998712" y="576672"/>
                      </a:lnTo>
                      <a:lnTo>
                        <a:pt x="998973" y="578053"/>
                      </a:lnTo>
                      <a:lnTo>
                        <a:pt x="999233" y="579354"/>
                      </a:lnTo>
                      <a:lnTo>
                        <a:pt x="999493" y="580574"/>
                      </a:lnTo>
                      <a:lnTo>
                        <a:pt x="999754" y="581715"/>
                      </a:lnTo>
                      <a:lnTo>
                        <a:pt x="1000014" y="582774"/>
                      </a:lnTo>
                      <a:lnTo>
                        <a:pt x="1000271" y="583751"/>
                      </a:lnTo>
                      <a:lnTo>
                        <a:pt x="1000531" y="584650"/>
                      </a:lnTo>
                      <a:lnTo>
                        <a:pt x="1000792" y="585464"/>
                      </a:lnTo>
                      <a:lnTo>
                        <a:pt x="1001052" y="586200"/>
                      </a:lnTo>
                      <a:lnTo>
                        <a:pt x="1001313" y="586854"/>
                      </a:lnTo>
                      <a:lnTo>
                        <a:pt x="1001573" y="587424"/>
                      </a:lnTo>
                      <a:lnTo>
                        <a:pt x="1001834" y="587915"/>
                      </a:lnTo>
                      <a:lnTo>
                        <a:pt x="1002094" y="588325"/>
                      </a:lnTo>
                      <a:lnTo>
                        <a:pt x="1002222" y="588501"/>
                      </a:lnTo>
                      <a:lnTo>
                        <a:pt x="1002354" y="588655"/>
                      </a:lnTo>
                      <a:lnTo>
                        <a:pt x="1002483" y="588787"/>
                      </a:lnTo>
                      <a:lnTo>
                        <a:pt x="1002549" y="588846"/>
                      </a:lnTo>
                      <a:lnTo>
                        <a:pt x="1002611" y="588902"/>
                      </a:lnTo>
                      <a:lnTo>
                        <a:pt x="1002677" y="588950"/>
                      </a:lnTo>
                      <a:lnTo>
                        <a:pt x="1002743" y="588994"/>
                      </a:lnTo>
                      <a:lnTo>
                        <a:pt x="1002809" y="589034"/>
                      </a:lnTo>
                      <a:lnTo>
                        <a:pt x="1002872" y="589069"/>
                      </a:lnTo>
                      <a:lnTo>
                        <a:pt x="1002938" y="589097"/>
                      </a:lnTo>
                      <a:lnTo>
                        <a:pt x="1003004" y="589122"/>
                      </a:lnTo>
                      <a:lnTo>
                        <a:pt x="1003066" y="589139"/>
                      </a:lnTo>
                      <a:lnTo>
                        <a:pt x="1003132" y="589155"/>
                      </a:lnTo>
                      <a:lnTo>
                        <a:pt x="1003198" y="589163"/>
                      </a:lnTo>
                      <a:lnTo>
                        <a:pt x="1003264" y="589166"/>
                      </a:lnTo>
                      <a:lnTo>
                        <a:pt x="1003326" y="589166"/>
                      </a:lnTo>
                      <a:lnTo>
                        <a:pt x="1003392" y="589159"/>
                      </a:lnTo>
                      <a:lnTo>
                        <a:pt x="1003458" y="589148"/>
                      </a:lnTo>
                      <a:lnTo>
                        <a:pt x="1003525" y="589133"/>
                      </a:lnTo>
                      <a:lnTo>
                        <a:pt x="1003587" y="589111"/>
                      </a:lnTo>
                      <a:lnTo>
                        <a:pt x="1003653" y="589084"/>
                      </a:lnTo>
                      <a:lnTo>
                        <a:pt x="1003719" y="589053"/>
                      </a:lnTo>
                      <a:lnTo>
                        <a:pt x="1003781" y="589016"/>
                      </a:lnTo>
                      <a:lnTo>
                        <a:pt x="1003847" y="588976"/>
                      </a:lnTo>
                      <a:lnTo>
                        <a:pt x="1003913" y="588930"/>
                      </a:lnTo>
                      <a:lnTo>
                        <a:pt x="1003979" y="588877"/>
                      </a:lnTo>
                      <a:lnTo>
                        <a:pt x="1004042" y="588822"/>
                      </a:lnTo>
                      <a:lnTo>
                        <a:pt x="1004174" y="588695"/>
                      </a:lnTo>
                      <a:lnTo>
                        <a:pt x="1004302" y="588547"/>
                      </a:lnTo>
                      <a:lnTo>
                        <a:pt x="1004434" y="588382"/>
                      </a:lnTo>
                      <a:lnTo>
                        <a:pt x="1004695" y="587988"/>
                      </a:lnTo>
                      <a:lnTo>
                        <a:pt x="1004951" y="587517"/>
                      </a:lnTo>
                      <a:lnTo>
                        <a:pt x="1005212" y="586966"/>
                      </a:lnTo>
                      <a:lnTo>
                        <a:pt x="1005733" y="585636"/>
                      </a:lnTo>
                      <a:lnTo>
                        <a:pt x="1006253" y="583996"/>
                      </a:lnTo>
                      <a:lnTo>
                        <a:pt x="1006774" y="582056"/>
                      </a:lnTo>
                      <a:lnTo>
                        <a:pt x="1007291" y="579819"/>
                      </a:lnTo>
                      <a:lnTo>
                        <a:pt x="1007812" y="577287"/>
                      </a:lnTo>
                      <a:lnTo>
                        <a:pt x="1008333" y="574471"/>
                      </a:lnTo>
                      <a:lnTo>
                        <a:pt x="1008854" y="571375"/>
                      </a:lnTo>
                      <a:lnTo>
                        <a:pt x="1009375" y="568004"/>
                      </a:lnTo>
                      <a:lnTo>
                        <a:pt x="1009892" y="564366"/>
                      </a:lnTo>
                      <a:lnTo>
                        <a:pt x="1010413" y="560471"/>
                      </a:lnTo>
                      <a:lnTo>
                        <a:pt x="1010934" y="556323"/>
                      </a:lnTo>
                      <a:lnTo>
                        <a:pt x="1011455" y="551932"/>
                      </a:lnTo>
                      <a:lnTo>
                        <a:pt x="1011972" y="547306"/>
                      </a:lnTo>
                      <a:lnTo>
                        <a:pt x="1012493" y="542453"/>
                      </a:lnTo>
                      <a:lnTo>
                        <a:pt x="1013013" y="537385"/>
                      </a:lnTo>
                      <a:lnTo>
                        <a:pt x="1013567" y="531739"/>
                      </a:lnTo>
                      <a:lnTo>
                        <a:pt x="1014125" y="525867"/>
                      </a:lnTo>
                      <a:lnTo>
                        <a:pt x="1014679" y="519781"/>
                      </a:lnTo>
                      <a:lnTo>
                        <a:pt x="1015236" y="513495"/>
                      </a:lnTo>
                      <a:lnTo>
                        <a:pt x="1015790" y="507019"/>
                      </a:lnTo>
                      <a:lnTo>
                        <a:pt x="1016348" y="500369"/>
                      </a:lnTo>
                      <a:lnTo>
                        <a:pt x="1017459" y="486590"/>
                      </a:lnTo>
                      <a:lnTo>
                        <a:pt x="1018570" y="472269"/>
                      </a:lnTo>
                      <a:lnTo>
                        <a:pt x="1019682" y="457515"/>
                      </a:lnTo>
                      <a:lnTo>
                        <a:pt x="1021901" y="427142"/>
                      </a:lnTo>
                      <a:lnTo>
                        <a:pt x="1024124" y="396374"/>
                      </a:lnTo>
                      <a:lnTo>
                        <a:pt x="1026346" y="366083"/>
                      </a:lnTo>
                      <a:lnTo>
                        <a:pt x="1027458" y="351383"/>
                      </a:lnTo>
                      <a:lnTo>
                        <a:pt x="1028569" y="337113"/>
                      </a:lnTo>
                      <a:lnTo>
                        <a:pt x="1029680" y="323369"/>
                      </a:lnTo>
                      <a:lnTo>
                        <a:pt x="1030238" y="316724"/>
                      </a:lnTo>
                      <a:lnTo>
                        <a:pt x="1030792" y="310244"/>
                      </a:lnTo>
                      <a:lnTo>
                        <a:pt x="1031349" y="303937"/>
                      </a:lnTo>
                      <a:lnTo>
                        <a:pt x="1031903" y="297816"/>
                      </a:lnTo>
                      <a:lnTo>
                        <a:pt x="1032457" y="291891"/>
                      </a:lnTo>
                      <a:lnTo>
                        <a:pt x="1033015" y="286171"/>
                      </a:lnTo>
                      <a:lnTo>
                        <a:pt x="1033568" y="280662"/>
                      </a:lnTo>
                      <a:lnTo>
                        <a:pt x="1034126" y="275375"/>
                      </a:lnTo>
                      <a:lnTo>
                        <a:pt x="1034680" y="270315"/>
                      </a:lnTo>
                      <a:lnTo>
                        <a:pt x="1035237" y="265493"/>
                      </a:lnTo>
                      <a:lnTo>
                        <a:pt x="1035791" y="260913"/>
                      </a:lnTo>
                      <a:lnTo>
                        <a:pt x="1036349" y="256582"/>
                      </a:lnTo>
                      <a:lnTo>
                        <a:pt x="1036903" y="252507"/>
                      </a:lnTo>
                      <a:lnTo>
                        <a:pt x="1037460" y="248693"/>
                      </a:lnTo>
                      <a:lnTo>
                        <a:pt x="1038014" y="245144"/>
                      </a:lnTo>
                      <a:lnTo>
                        <a:pt x="1038571" y="241865"/>
                      </a:lnTo>
                      <a:lnTo>
                        <a:pt x="1039125" y="238859"/>
                      </a:lnTo>
                      <a:lnTo>
                        <a:pt x="1039683" y="236129"/>
                      </a:lnTo>
                      <a:lnTo>
                        <a:pt x="1040237" y="233681"/>
                      </a:lnTo>
                      <a:lnTo>
                        <a:pt x="1040794" y="231514"/>
                      </a:lnTo>
                      <a:lnTo>
                        <a:pt x="1041348" y="229629"/>
                      </a:lnTo>
                      <a:lnTo>
                        <a:pt x="1041906" y="228031"/>
                      </a:lnTo>
                      <a:lnTo>
                        <a:pt x="1042459" y="226716"/>
                      </a:lnTo>
                      <a:lnTo>
                        <a:pt x="1042738" y="226168"/>
                      </a:lnTo>
                      <a:lnTo>
                        <a:pt x="1043017" y="225688"/>
                      </a:lnTo>
                      <a:lnTo>
                        <a:pt x="1043292" y="225283"/>
                      </a:lnTo>
                      <a:lnTo>
                        <a:pt x="1043431" y="225104"/>
                      </a:lnTo>
                      <a:lnTo>
                        <a:pt x="1043571" y="224946"/>
                      </a:lnTo>
                      <a:lnTo>
                        <a:pt x="1043710" y="224805"/>
                      </a:lnTo>
                      <a:lnTo>
                        <a:pt x="1043850" y="224682"/>
                      </a:lnTo>
                      <a:lnTo>
                        <a:pt x="1043919" y="224627"/>
                      </a:lnTo>
                      <a:lnTo>
                        <a:pt x="1043985" y="224576"/>
                      </a:lnTo>
                      <a:lnTo>
                        <a:pt x="1044059" y="224530"/>
                      </a:lnTo>
                      <a:lnTo>
                        <a:pt x="1044125" y="224488"/>
                      </a:lnTo>
                      <a:lnTo>
                        <a:pt x="1044194" y="224450"/>
                      </a:lnTo>
                      <a:lnTo>
                        <a:pt x="1044264" y="224417"/>
                      </a:lnTo>
                      <a:lnTo>
                        <a:pt x="1044334" y="224389"/>
                      </a:lnTo>
                      <a:lnTo>
                        <a:pt x="1044403" y="224365"/>
                      </a:lnTo>
                      <a:lnTo>
                        <a:pt x="1044473" y="224345"/>
                      </a:lnTo>
                      <a:lnTo>
                        <a:pt x="1044543" y="224329"/>
                      </a:lnTo>
                      <a:lnTo>
                        <a:pt x="1044613" y="224321"/>
                      </a:lnTo>
                      <a:lnTo>
                        <a:pt x="1044682" y="224312"/>
                      </a:lnTo>
                      <a:lnTo>
                        <a:pt x="1044752" y="224312"/>
                      </a:lnTo>
                      <a:lnTo>
                        <a:pt x="1044822" y="224314"/>
                      </a:lnTo>
                      <a:lnTo>
                        <a:pt x="1044891" y="224321"/>
                      </a:lnTo>
                      <a:lnTo>
                        <a:pt x="1044961" y="224332"/>
                      </a:lnTo>
                      <a:lnTo>
                        <a:pt x="1045031" y="224347"/>
                      </a:lnTo>
                      <a:lnTo>
                        <a:pt x="1045100" y="224367"/>
                      </a:lnTo>
                      <a:lnTo>
                        <a:pt x="1045166" y="224391"/>
                      </a:lnTo>
                      <a:lnTo>
                        <a:pt x="1045236" y="224420"/>
                      </a:lnTo>
                      <a:lnTo>
                        <a:pt x="1045306" y="224453"/>
                      </a:lnTo>
                      <a:lnTo>
                        <a:pt x="1045375" y="224488"/>
                      </a:lnTo>
                      <a:lnTo>
                        <a:pt x="1045445" y="224530"/>
                      </a:lnTo>
                      <a:lnTo>
                        <a:pt x="1045515" y="224576"/>
                      </a:lnTo>
                      <a:lnTo>
                        <a:pt x="1045585" y="224627"/>
                      </a:lnTo>
                      <a:lnTo>
                        <a:pt x="1045654" y="224682"/>
                      </a:lnTo>
                      <a:lnTo>
                        <a:pt x="1045794" y="224803"/>
                      </a:lnTo>
                      <a:lnTo>
                        <a:pt x="1045933" y="224944"/>
                      </a:lnTo>
                      <a:lnTo>
                        <a:pt x="1046069" y="225100"/>
                      </a:lnTo>
                      <a:lnTo>
                        <a:pt x="1046347" y="225463"/>
                      </a:lnTo>
                      <a:lnTo>
                        <a:pt x="1046626" y="225897"/>
                      </a:lnTo>
                      <a:lnTo>
                        <a:pt x="1046905" y="226397"/>
                      </a:lnTo>
                      <a:lnTo>
                        <a:pt x="1047459" y="227599"/>
                      </a:lnTo>
                      <a:lnTo>
                        <a:pt x="1048016" y="229066"/>
                      </a:lnTo>
                      <a:lnTo>
                        <a:pt x="1048570" y="230790"/>
                      </a:lnTo>
                      <a:lnTo>
                        <a:pt x="1049146" y="232844"/>
                      </a:lnTo>
                      <a:lnTo>
                        <a:pt x="1049722" y="235165"/>
                      </a:lnTo>
                      <a:lnTo>
                        <a:pt x="1050294" y="237745"/>
                      </a:lnTo>
                      <a:lnTo>
                        <a:pt x="1050870" y="240579"/>
                      </a:lnTo>
                      <a:lnTo>
                        <a:pt x="1051446" y="243657"/>
                      </a:lnTo>
                      <a:lnTo>
                        <a:pt x="1052022" y="246973"/>
                      </a:lnTo>
                      <a:lnTo>
                        <a:pt x="1052598" y="250518"/>
                      </a:lnTo>
                      <a:lnTo>
                        <a:pt x="1053170" y="254283"/>
                      </a:lnTo>
                      <a:lnTo>
                        <a:pt x="1053746" y="258260"/>
                      </a:lnTo>
                      <a:lnTo>
                        <a:pt x="1054322" y="262439"/>
                      </a:lnTo>
                      <a:lnTo>
                        <a:pt x="1054897" y="266810"/>
                      </a:lnTo>
                      <a:lnTo>
                        <a:pt x="1055470" y="271363"/>
                      </a:lnTo>
                      <a:lnTo>
                        <a:pt x="1056621" y="280976"/>
                      </a:lnTo>
                      <a:lnTo>
                        <a:pt x="1057769" y="291191"/>
                      </a:lnTo>
                      <a:lnTo>
                        <a:pt x="1058921" y="301918"/>
                      </a:lnTo>
                      <a:lnTo>
                        <a:pt x="1060073" y="313073"/>
                      </a:lnTo>
                      <a:lnTo>
                        <a:pt x="1062369" y="336283"/>
                      </a:lnTo>
                      <a:lnTo>
                        <a:pt x="1064672" y="360074"/>
                      </a:lnTo>
                      <a:lnTo>
                        <a:pt x="1066972" y="383706"/>
                      </a:lnTo>
                      <a:lnTo>
                        <a:pt x="1068120" y="395242"/>
                      </a:lnTo>
                      <a:lnTo>
                        <a:pt x="1069272" y="406473"/>
                      </a:lnTo>
                      <a:lnTo>
                        <a:pt x="1070420" y="417324"/>
                      </a:lnTo>
                      <a:lnTo>
                        <a:pt x="1071572" y="427717"/>
                      </a:lnTo>
                      <a:lnTo>
                        <a:pt x="1072720" y="437581"/>
                      </a:lnTo>
                      <a:lnTo>
                        <a:pt x="1073872" y="446849"/>
                      </a:lnTo>
                      <a:lnTo>
                        <a:pt x="1074447" y="451242"/>
                      </a:lnTo>
                      <a:lnTo>
                        <a:pt x="1075020" y="455462"/>
                      </a:lnTo>
                      <a:lnTo>
                        <a:pt x="1075595" y="459505"/>
                      </a:lnTo>
                      <a:lnTo>
                        <a:pt x="1076171" y="463365"/>
                      </a:lnTo>
                      <a:lnTo>
                        <a:pt x="1076747" y="467038"/>
                      </a:lnTo>
                      <a:lnTo>
                        <a:pt x="1077319" y="470512"/>
                      </a:lnTo>
                      <a:lnTo>
                        <a:pt x="1077895" y="473789"/>
                      </a:lnTo>
                      <a:lnTo>
                        <a:pt x="1078471" y="476862"/>
                      </a:lnTo>
                      <a:lnTo>
                        <a:pt x="1079047" y="479727"/>
                      </a:lnTo>
                      <a:lnTo>
                        <a:pt x="1079619" y="482380"/>
                      </a:lnTo>
                      <a:lnTo>
                        <a:pt x="1080195" y="484818"/>
                      </a:lnTo>
                      <a:lnTo>
                        <a:pt x="1080771" y="487039"/>
                      </a:lnTo>
                      <a:lnTo>
                        <a:pt x="1081347" y="489041"/>
                      </a:lnTo>
                      <a:lnTo>
                        <a:pt x="1081923" y="490820"/>
                      </a:lnTo>
                      <a:lnTo>
                        <a:pt x="1082495" y="492377"/>
                      </a:lnTo>
                      <a:lnTo>
                        <a:pt x="1083071" y="493709"/>
                      </a:lnTo>
                      <a:lnTo>
                        <a:pt x="1083647" y="494816"/>
                      </a:lnTo>
                      <a:lnTo>
                        <a:pt x="1083933" y="495287"/>
                      </a:lnTo>
                      <a:lnTo>
                        <a:pt x="1084222" y="495701"/>
                      </a:lnTo>
                      <a:lnTo>
                        <a:pt x="1084509" y="496060"/>
                      </a:lnTo>
                      <a:lnTo>
                        <a:pt x="1084652" y="496217"/>
                      </a:lnTo>
                      <a:lnTo>
                        <a:pt x="1084795" y="496362"/>
                      </a:lnTo>
                      <a:lnTo>
                        <a:pt x="1084941" y="496492"/>
                      </a:lnTo>
                      <a:lnTo>
                        <a:pt x="1085084" y="496609"/>
                      </a:lnTo>
                      <a:lnTo>
                        <a:pt x="1085227" y="496710"/>
                      </a:lnTo>
                      <a:lnTo>
                        <a:pt x="1085370" y="496798"/>
                      </a:lnTo>
                      <a:lnTo>
                        <a:pt x="1085440" y="496838"/>
                      </a:lnTo>
                      <a:lnTo>
                        <a:pt x="1085514" y="496873"/>
                      </a:lnTo>
                      <a:lnTo>
                        <a:pt x="1085583" y="496904"/>
                      </a:lnTo>
                      <a:lnTo>
                        <a:pt x="1085657" y="496932"/>
                      </a:lnTo>
                      <a:lnTo>
                        <a:pt x="1085726" y="496956"/>
                      </a:lnTo>
                      <a:lnTo>
                        <a:pt x="1085800" y="496978"/>
                      </a:lnTo>
                      <a:lnTo>
                        <a:pt x="1085869" y="496998"/>
                      </a:lnTo>
                      <a:lnTo>
                        <a:pt x="1085939" y="497011"/>
                      </a:lnTo>
                      <a:lnTo>
                        <a:pt x="1086012" y="497025"/>
                      </a:lnTo>
                      <a:lnTo>
                        <a:pt x="1086082" y="497031"/>
                      </a:lnTo>
                      <a:lnTo>
                        <a:pt x="1086152" y="497038"/>
                      </a:lnTo>
                      <a:lnTo>
                        <a:pt x="1086225" y="497038"/>
                      </a:lnTo>
                      <a:lnTo>
                        <a:pt x="1086295" y="497036"/>
                      </a:lnTo>
                      <a:lnTo>
                        <a:pt x="1086368" y="497031"/>
                      </a:lnTo>
                      <a:lnTo>
                        <a:pt x="1086438" y="497022"/>
                      </a:lnTo>
                      <a:lnTo>
                        <a:pt x="1086508" y="497011"/>
                      </a:lnTo>
                      <a:lnTo>
                        <a:pt x="1086581" y="496996"/>
                      </a:lnTo>
                      <a:lnTo>
                        <a:pt x="1086651" y="496976"/>
                      </a:lnTo>
                      <a:lnTo>
                        <a:pt x="1086720" y="496954"/>
                      </a:lnTo>
                      <a:lnTo>
                        <a:pt x="1086794" y="496930"/>
                      </a:lnTo>
                      <a:lnTo>
                        <a:pt x="1086863" y="496901"/>
                      </a:lnTo>
                      <a:lnTo>
                        <a:pt x="1086937" y="496868"/>
                      </a:lnTo>
                      <a:lnTo>
                        <a:pt x="1087006" y="496833"/>
                      </a:lnTo>
                      <a:lnTo>
                        <a:pt x="1087080" y="496796"/>
                      </a:lnTo>
                      <a:lnTo>
                        <a:pt x="1087219" y="496708"/>
                      </a:lnTo>
                      <a:lnTo>
                        <a:pt x="1087362" y="496609"/>
                      </a:lnTo>
                      <a:lnTo>
                        <a:pt x="1087505" y="496496"/>
                      </a:lnTo>
                      <a:lnTo>
                        <a:pt x="1087648" y="496369"/>
                      </a:lnTo>
                      <a:lnTo>
                        <a:pt x="1087788" y="496230"/>
                      </a:lnTo>
                      <a:lnTo>
                        <a:pt x="1087931" y="496078"/>
                      </a:lnTo>
                      <a:lnTo>
                        <a:pt x="1088217" y="495734"/>
                      </a:lnTo>
                      <a:lnTo>
                        <a:pt x="1088499" y="495338"/>
                      </a:lnTo>
                      <a:lnTo>
                        <a:pt x="1088785" y="494893"/>
                      </a:lnTo>
                      <a:lnTo>
                        <a:pt x="1089354" y="493852"/>
                      </a:lnTo>
                      <a:lnTo>
                        <a:pt x="1089922" y="492610"/>
                      </a:lnTo>
                      <a:lnTo>
                        <a:pt x="1090491" y="491177"/>
                      </a:lnTo>
                      <a:lnTo>
                        <a:pt x="1091059" y="489554"/>
                      </a:lnTo>
                      <a:lnTo>
                        <a:pt x="1091632" y="487746"/>
                      </a:lnTo>
                      <a:lnTo>
                        <a:pt x="1092200" y="485758"/>
                      </a:lnTo>
                      <a:lnTo>
                        <a:pt x="1092769" y="483598"/>
                      </a:lnTo>
                      <a:lnTo>
                        <a:pt x="1093337" y="481268"/>
                      </a:lnTo>
                      <a:lnTo>
                        <a:pt x="1094474" y="476129"/>
                      </a:lnTo>
                      <a:lnTo>
                        <a:pt x="1095611" y="470393"/>
                      </a:lnTo>
                      <a:lnTo>
                        <a:pt x="1096752" y="464114"/>
                      </a:lnTo>
                      <a:lnTo>
                        <a:pt x="1097889" y="457347"/>
                      </a:lnTo>
                      <a:lnTo>
                        <a:pt x="1099026" y="450158"/>
                      </a:lnTo>
                      <a:lnTo>
                        <a:pt x="1100167" y="442601"/>
                      </a:lnTo>
                      <a:lnTo>
                        <a:pt x="1101304" y="434745"/>
                      </a:lnTo>
                      <a:lnTo>
                        <a:pt x="1103578" y="418394"/>
                      </a:lnTo>
                      <a:lnTo>
                        <a:pt x="1108130" y="384937"/>
                      </a:lnTo>
                      <a:lnTo>
                        <a:pt x="1110408" y="368835"/>
                      </a:lnTo>
                      <a:lnTo>
                        <a:pt x="1111545" y="361146"/>
                      </a:lnTo>
                      <a:lnTo>
                        <a:pt x="1112682" y="353768"/>
                      </a:lnTo>
                      <a:lnTo>
                        <a:pt x="1113822" y="346752"/>
                      </a:lnTo>
                      <a:lnTo>
                        <a:pt x="1114960" y="340143"/>
                      </a:lnTo>
                      <a:lnTo>
                        <a:pt x="1116097" y="333980"/>
                      </a:lnTo>
                      <a:lnTo>
                        <a:pt x="1117234" y="328301"/>
                      </a:lnTo>
                      <a:lnTo>
                        <a:pt x="1118374" y="323140"/>
                      </a:lnTo>
                      <a:lnTo>
                        <a:pt x="1119512" y="318525"/>
                      </a:lnTo>
                      <a:lnTo>
                        <a:pt x="1120649" y="314478"/>
                      </a:lnTo>
                      <a:lnTo>
                        <a:pt x="1121786" y="311019"/>
                      </a:lnTo>
                      <a:lnTo>
                        <a:pt x="1122912" y="308194"/>
                      </a:lnTo>
                      <a:lnTo>
                        <a:pt x="1123473" y="307002"/>
                      </a:lnTo>
                      <a:lnTo>
                        <a:pt x="1124034" y="305961"/>
                      </a:lnTo>
                      <a:lnTo>
                        <a:pt x="1124595" y="305069"/>
                      </a:lnTo>
                      <a:lnTo>
                        <a:pt x="1124878" y="304679"/>
                      </a:lnTo>
                      <a:lnTo>
                        <a:pt x="1125156" y="304327"/>
                      </a:lnTo>
                      <a:lnTo>
                        <a:pt x="1125439" y="304015"/>
                      </a:lnTo>
                      <a:lnTo>
                        <a:pt x="1125718" y="303735"/>
                      </a:lnTo>
                      <a:lnTo>
                        <a:pt x="1126000" y="303495"/>
                      </a:lnTo>
                      <a:lnTo>
                        <a:pt x="1126139" y="303389"/>
                      </a:lnTo>
                      <a:lnTo>
                        <a:pt x="1126279" y="303292"/>
                      </a:lnTo>
                      <a:lnTo>
                        <a:pt x="1126422" y="303204"/>
                      </a:lnTo>
                      <a:lnTo>
                        <a:pt x="1126561" y="303127"/>
                      </a:lnTo>
                      <a:lnTo>
                        <a:pt x="1126701" y="303057"/>
                      </a:lnTo>
                      <a:lnTo>
                        <a:pt x="1126844" y="302997"/>
                      </a:lnTo>
                      <a:lnTo>
                        <a:pt x="1126983" y="302947"/>
                      </a:lnTo>
                      <a:lnTo>
                        <a:pt x="1127053" y="302925"/>
                      </a:lnTo>
                      <a:lnTo>
                        <a:pt x="1127122" y="302905"/>
                      </a:lnTo>
                      <a:lnTo>
                        <a:pt x="1127192" y="302887"/>
                      </a:lnTo>
                      <a:lnTo>
                        <a:pt x="1127262" y="302874"/>
                      </a:lnTo>
                      <a:lnTo>
                        <a:pt x="1127331" y="302861"/>
                      </a:lnTo>
                      <a:lnTo>
                        <a:pt x="1127405" y="302850"/>
                      </a:lnTo>
                      <a:lnTo>
                        <a:pt x="1127475" y="302841"/>
                      </a:lnTo>
                      <a:lnTo>
                        <a:pt x="1127544" y="302837"/>
                      </a:lnTo>
                      <a:lnTo>
                        <a:pt x="1127614" y="302832"/>
                      </a:lnTo>
                      <a:lnTo>
                        <a:pt x="1127684" y="302832"/>
                      </a:lnTo>
                      <a:lnTo>
                        <a:pt x="1127753" y="302832"/>
                      </a:lnTo>
                      <a:lnTo>
                        <a:pt x="1127823" y="302834"/>
                      </a:lnTo>
                      <a:lnTo>
                        <a:pt x="1127896" y="302841"/>
                      </a:lnTo>
                      <a:lnTo>
                        <a:pt x="1127966" y="302848"/>
                      </a:lnTo>
                      <a:lnTo>
                        <a:pt x="1128036" y="302859"/>
                      </a:lnTo>
                      <a:lnTo>
                        <a:pt x="1128105" y="302870"/>
                      </a:lnTo>
                      <a:lnTo>
                        <a:pt x="1128175" y="302885"/>
                      </a:lnTo>
                      <a:lnTo>
                        <a:pt x="1128245" y="302903"/>
                      </a:lnTo>
                      <a:lnTo>
                        <a:pt x="1128315" y="302920"/>
                      </a:lnTo>
                      <a:lnTo>
                        <a:pt x="1128388" y="302942"/>
                      </a:lnTo>
                      <a:lnTo>
                        <a:pt x="1128527" y="302991"/>
                      </a:lnTo>
                      <a:lnTo>
                        <a:pt x="1128667" y="303048"/>
                      </a:lnTo>
                      <a:lnTo>
                        <a:pt x="1128806" y="303116"/>
                      </a:lnTo>
                      <a:lnTo>
                        <a:pt x="1128949" y="303191"/>
                      </a:lnTo>
                      <a:lnTo>
                        <a:pt x="1129088" y="303277"/>
                      </a:lnTo>
                      <a:lnTo>
                        <a:pt x="1129228" y="303369"/>
                      </a:lnTo>
                      <a:lnTo>
                        <a:pt x="1129367" y="303473"/>
                      </a:lnTo>
                      <a:lnTo>
                        <a:pt x="1129650" y="303702"/>
                      </a:lnTo>
                      <a:lnTo>
                        <a:pt x="1129932" y="303968"/>
                      </a:lnTo>
                      <a:lnTo>
                        <a:pt x="1130211" y="304268"/>
                      </a:lnTo>
                      <a:lnTo>
                        <a:pt x="1130493" y="304600"/>
                      </a:lnTo>
                      <a:lnTo>
                        <a:pt x="1130772" y="304968"/>
                      </a:lnTo>
                      <a:lnTo>
                        <a:pt x="1131333" y="305800"/>
                      </a:lnTo>
                      <a:lnTo>
                        <a:pt x="1131894" y="306765"/>
                      </a:lnTo>
                      <a:lnTo>
                        <a:pt x="1133020" y="309070"/>
                      </a:lnTo>
                      <a:lnTo>
                        <a:pt x="1134143" y="311858"/>
                      </a:lnTo>
                      <a:lnTo>
                        <a:pt x="1135265" y="315094"/>
                      </a:lnTo>
                      <a:lnTo>
                        <a:pt x="1136388" y="318747"/>
                      </a:lnTo>
                      <a:lnTo>
                        <a:pt x="1137514" y="322781"/>
                      </a:lnTo>
                      <a:lnTo>
                        <a:pt x="1138636" y="327158"/>
                      </a:lnTo>
                      <a:lnTo>
                        <a:pt x="1139758" y="331842"/>
                      </a:lnTo>
                      <a:lnTo>
                        <a:pt x="1142003" y="341952"/>
                      </a:lnTo>
                      <a:lnTo>
                        <a:pt x="1144252" y="352781"/>
                      </a:lnTo>
                      <a:lnTo>
                        <a:pt x="1148745" y="375214"/>
                      </a:lnTo>
                      <a:lnTo>
                        <a:pt x="1150990" y="386153"/>
                      </a:lnTo>
                      <a:lnTo>
                        <a:pt x="1153234" y="396495"/>
                      </a:lnTo>
                      <a:lnTo>
                        <a:pt x="1155483" y="405969"/>
                      </a:lnTo>
                      <a:lnTo>
                        <a:pt x="1157727" y="414341"/>
                      </a:lnTo>
                      <a:lnTo>
                        <a:pt x="1158861" y="418077"/>
                      </a:lnTo>
                      <a:lnTo>
                        <a:pt x="1159991" y="421461"/>
                      </a:lnTo>
                      <a:lnTo>
                        <a:pt x="1161124" y="424482"/>
                      </a:lnTo>
                      <a:lnTo>
                        <a:pt x="1162254" y="427120"/>
                      </a:lnTo>
                      <a:lnTo>
                        <a:pt x="1163387" y="429368"/>
                      </a:lnTo>
                      <a:lnTo>
                        <a:pt x="1163952" y="430342"/>
                      </a:lnTo>
                      <a:lnTo>
                        <a:pt x="1164517" y="431216"/>
                      </a:lnTo>
                      <a:lnTo>
                        <a:pt x="1165082" y="431988"/>
                      </a:lnTo>
                      <a:lnTo>
                        <a:pt x="1165650" y="432660"/>
                      </a:lnTo>
                      <a:lnTo>
                        <a:pt x="1165933" y="432957"/>
                      </a:lnTo>
                      <a:lnTo>
                        <a:pt x="1166215" y="433230"/>
                      </a:lnTo>
                      <a:lnTo>
                        <a:pt x="1166498" y="433477"/>
                      </a:lnTo>
                      <a:lnTo>
                        <a:pt x="1166780" y="433699"/>
                      </a:lnTo>
                      <a:lnTo>
                        <a:pt x="1167062" y="433895"/>
                      </a:lnTo>
                      <a:lnTo>
                        <a:pt x="1167345" y="434067"/>
                      </a:lnTo>
                      <a:lnTo>
                        <a:pt x="1167488" y="434144"/>
                      </a:lnTo>
                      <a:lnTo>
                        <a:pt x="1167631" y="434212"/>
                      </a:lnTo>
                      <a:lnTo>
                        <a:pt x="1167770" y="434276"/>
                      </a:lnTo>
                      <a:lnTo>
                        <a:pt x="1167913" y="434336"/>
                      </a:lnTo>
                      <a:lnTo>
                        <a:pt x="1168053" y="434386"/>
                      </a:lnTo>
                      <a:lnTo>
                        <a:pt x="1168196" y="434430"/>
                      </a:lnTo>
                      <a:lnTo>
                        <a:pt x="1168335" y="434470"/>
                      </a:lnTo>
                      <a:lnTo>
                        <a:pt x="1168478" y="434503"/>
                      </a:lnTo>
                      <a:lnTo>
                        <a:pt x="1168618" y="434529"/>
                      </a:lnTo>
                      <a:lnTo>
                        <a:pt x="1168761" y="434549"/>
                      </a:lnTo>
                      <a:lnTo>
                        <a:pt x="1168904" y="434565"/>
                      </a:lnTo>
                      <a:lnTo>
                        <a:pt x="1169043" y="434573"/>
                      </a:lnTo>
                      <a:lnTo>
                        <a:pt x="1169186" y="434573"/>
                      </a:lnTo>
                      <a:lnTo>
                        <a:pt x="1169326" y="434571"/>
                      </a:lnTo>
                      <a:lnTo>
                        <a:pt x="1169469" y="434560"/>
                      </a:lnTo>
                      <a:lnTo>
                        <a:pt x="1169608" y="434545"/>
                      </a:lnTo>
                      <a:lnTo>
                        <a:pt x="1169751" y="434523"/>
                      </a:lnTo>
                      <a:lnTo>
                        <a:pt x="1169894" y="434494"/>
                      </a:lnTo>
                      <a:lnTo>
                        <a:pt x="1170033" y="434459"/>
                      </a:lnTo>
                      <a:lnTo>
                        <a:pt x="1170176" y="434419"/>
                      </a:lnTo>
                      <a:lnTo>
                        <a:pt x="1170316" y="434373"/>
                      </a:lnTo>
                      <a:lnTo>
                        <a:pt x="1170459" y="434322"/>
                      </a:lnTo>
                      <a:lnTo>
                        <a:pt x="1170598" y="434263"/>
                      </a:lnTo>
                      <a:lnTo>
                        <a:pt x="1170741" y="434199"/>
                      </a:lnTo>
                      <a:lnTo>
                        <a:pt x="1171024" y="434054"/>
                      </a:lnTo>
                      <a:lnTo>
                        <a:pt x="1171306" y="433886"/>
                      </a:lnTo>
                      <a:lnTo>
                        <a:pt x="1171589" y="433695"/>
                      </a:lnTo>
                      <a:lnTo>
                        <a:pt x="1171871" y="433481"/>
                      </a:lnTo>
                      <a:lnTo>
                        <a:pt x="1172153" y="433244"/>
                      </a:lnTo>
                      <a:lnTo>
                        <a:pt x="1172440" y="432986"/>
                      </a:lnTo>
                      <a:lnTo>
                        <a:pt x="1173004" y="432402"/>
                      </a:lnTo>
                      <a:lnTo>
                        <a:pt x="1173569" y="431733"/>
                      </a:lnTo>
                      <a:lnTo>
                        <a:pt x="1174134" y="430980"/>
                      </a:lnTo>
                      <a:lnTo>
                        <a:pt x="1174699" y="430146"/>
                      </a:lnTo>
                      <a:lnTo>
                        <a:pt x="1175832" y="428243"/>
                      </a:lnTo>
                      <a:lnTo>
                        <a:pt x="1176962" y="426048"/>
                      </a:lnTo>
                      <a:lnTo>
                        <a:pt x="1178095" y="423584"/>
                      </a:lnTo>
                      <a:lnTo>
                        <a:pt x="1180359" y="417947"/>
                      </a:lnTo>
                      <a:lnTo>
                        <a:pt x="1182622" y="411546"/>
                      </a:lnTo>
                      <a:lnTo>
                        <a:pt x="1184885" y="404604"/>
                      </a:lnTo>
                      <a:lnTo>
                        <a:pt x="1189411" y="390015"/>
                      </a:lnTo>
                      <a:lnTo>
                        <a:pt x="1193937" y="375958"/>
                      </a:lnTo>
                      <a:lnTo>
                        <a:pt x="1196197" y="369632"/>
                      </a:lnTo>
                      <a:lnTo>
                        <a:pt x="1198456" y="363991"/>
                      </a:lnTo>
                      <a:lnTo>
                        <a:pt x="1200716" y="359162"/>
                      </a:lnTo>
                      <a:lnTo>
                        <a:pt x="1201845" y="357086"/>
                      </a:lnTo>
                      <a:lnTo>
                        <a:pt x="1202975" y="355249"/>
                      </a:lnTo>
                      <a:lnTo>
                        <a:pt x="1204105" y="353658"/>
                      </a:lnTo>
                      <a:lnTo>
                        <a:pt x="1204670" y="352955"/>
                      </a:lnTo>
                      <a:lnTo>
                        <a:pt x="1205234" y="352317"/>
                      </a:lnTo>
                      <a:lnTo>
                        <a:pt x="1205799" y="351744"/>
                      </a:lnTo>
                      <a:lnTo>
                        <a:pt x="1206364" y="351233"/>
                      </a:lnTo>
                      <a:lnTo>
                        <a:pt x="1206929" y="350786"/>
                      </a:lnTo>
                      <a:lnTo>
                        <a:pt x="1207212" y="350586"/>
                      </a:lnTo>
                      <a:lnTo>
                        <a:pt x="1207494" y="350403"/>
                      </a:lnTo>
                      <a:lnTo>
                        <a:pt x="1207776" y="350236"/>
                      </a:lnTo>
                      <a:lnTo>
                        <a:pt x="1208059" y="350086"/>
                      </a:lnTo>
                      <a:lnTo>
                        <a:pt x="1208341" y="349952"/>
                      </a:lnTo>
                      <a:lnTo>
                        <a:pt x="1208624" y="349831"/>
                      </a:lnTo>
                      <a:lnTo>
                        <a:pt x="1208906" y="349727"/>
                      </a:lnTo>
                      <a:lnTo>
                        <a:pt x="1209188" y="349641"/>
                      </a:lnTo>
                      <a:lnTo>
                        <a:pt x="1209471" y="349569"/>
                      </a:lnTo>
                      <a:lnTo>
                        <a:pt x="1209753" y="349514"/>
                      </a:lnTo>
                      <a:lnTo>
                        <a:pt x="1209893" y="349492"/>
                      </a:lnTo>
                      <a:lnTo>
                        <a:pt x="1210036" y="349472"/>
                      </a:lnTo>
                      <a:lnTo>
                        <a:pt x="1210175" y="349459"/>
                      </a:lnTo>
                      <a:lnTo>
                        <a:pt x="1210318" y="349448"/>
                      </a:lnTo>
                      <a:lnTo>
                        <a:pt x="1210458" y="349441"/>
                      </a:lnTo>
                      <a:lnTo>
                        <a:pt x="1210601" y="349439"/>
                      </a:lnTo>
                      <a:lnTo>
                        <a:pt x="1210740" y="349439"/>
                      </a:lnTo>
                      <a:lnTo>
                        <a:pt x="1210883" y="349443"/>
                      </a:lnTo>
                      <a:lnTo>
                        <a:pt x="1211022" y="349452"/>
                      </a:lnTo>
                      <a:lnTo>
                        <a:pt x="1211165" y="349465"/>
                      </a:lnTo>
                      <a:lnTo>
                        <a:pt x="1211448" y="349500"/>
                      </a:lnTo>
                      <a:lnTo>
                        <a:pt x="1211730" y="349551"/>
                      </a:lnTo>
                      <a:lnTo>
                        <a:pt x="1212013" y="349617"/>
                      </a:lnTo>
                      <a:lnTo>
                        <a:pt x="1212295" y="349699"/>
                      </a:lnTo>
                      <a:lnTo>
                        <a:pt x="1212578" y="349793"/>
                      </a:lnTo>
                      <a:lnTo>
                        <a:pt x="1212860" y="349903"/>
                      </a:lnTo>
                      <a:lnTo>
                        <a:pt x="1213142" y="350027"/>
                      </a:lnTo>
                      <a:lnTo>
                        <a:pt x="1213425" y="350165"/>
                      </a:lnTo>
                      <a:lnTo>
                        <a:pt x="1213707" y="350317"/>
                      </a:lnTo>
                      <a:lnTo>
                        <a:pt x="1214272" y="350663"/>
                      </a:lnTo>
                      <a:lnTo>
                        <a:pt x="1214837" y="351064"/>
                      </a:lnTo>
                      <a:lnTo>
                        <a:pt x="1215402" y="351515"/>
                      </a:lnTo>
                      <a:lnTo>
                        <a:pt x="1215967" y="352019"/>
                      </a:lnTo>
                      <a:lnTo>
                        <a:pt x="1216532" y="352572"/>
                      </a:lnTo>
                      <a:lnTo>
                        <a:pt x="1217661" y="353818"/>
                      </a:lnTo>
                      <a:lnTo>
                        <a:pt x="1218791" y="355241"/>
                      </a:lnTo>
                      <a:lnTo>
                        <a:pt x="1221050" y="358552"/>
                      </a:lnTo>
                      <a:lnTo>
                        <a:pt x="1223310" y="362377"/>
                      </a:lnTo>
                      <a:lnTo>
                        <a:pt x="1225569" y="366574"/>
                      </a:lnTo>
                      <a:lnTo>
                        <a:pt x="1230088" y="375513"/>
                      </a:lnTo>
                      <a:lnTo>
                        <a:pt x="1234937" y="384878"/>
                      </a:lnTo>
                      <a:lnTo>
                        <a:pt x="1237365" y="389096"/>
                      </a:lnTo>
                      <a:lnTo>
                        <a:pt x="1239790" y="392837"/>
                      </a:lnTo>
                      <a:lnTo>
                        <a:pt x="1241004" y="394498"/>
                      </a:lnTo>
                      <a:lnTo>
                        <a:pt x="1242218" y="396004"/>
                      </a:lnTo>
                      <a:lnTo>
                        <a:pt x="1243432" y="397347"/>
                      </a:lnTo>
                      <a:lnTo>
                        <a:pt x="1244643" y="398520"/>
                      </a:lnTo>
                      <a:lnTo>
                        <a:pt x="1245251" y="399042"/>
                      </a:lnTo>
                      <a:lnTo>
                        <a:pt x="1245857" y="399520"/>
                      </a:lnTo>
                      <a:lnTo>
                        <a:pt x="1246462" y="399952"/>
                      </a:lnTo>
                      <a:lnTo>
                        <a:pt x="1247071" y="400341"/>
                      </a:lnTo>
                      <a:lnTo>
                        <a:pt x="1247676" y="400685"/>
                      </a:lnTo>
                      <a:lnTo>
                        <a:pt x="1248281" y="400984"/>
                      </a:lnTo>
                      <a:lnTo>
                        <a:pt x="1248890" y="401240"/>
                      </a:lnTo>
                      <a:lnTo>
                        <a:pt x="1249194" y="401350"/>
                      </a:lnTo>
                      <a:lnTo>
                        <a:pt x="1249495" y="401449"/>
                      </a:lnTo>
                      <a:lnTo>
                        <a:pt x="1249800" y="401537"/>
                      </a:lnTo>
                      <a:lnTo>
                        <a:pt x="1250104" y="401614"/>
                      </a:lnTo>
                      <a:lnTo>
                        <a:pt x="1250405" y="401680"/>
                      </a:lnTo>
                      <a:lnTo>
                        <a:pt x="1250709" y="401735"/>
                      </a:lnTo>
                      <a:lnTo>
                        <a:pt x="1251014" y="401779"/>
                      </a:lnTo>
                      <a:lnTo>
                        <a:pt x="1251315" y="401812"/>
                      </a:lnTo>
                      <a:lnTo>
                        <a:pt x="1251619" y="401836"/>
                      </a:lnTo>
                      <a:lnTo>
                        <a:pt x="1251923" y="401847"/>
                      </a:lnTo>
                      <a:lnTo>
                        <a:pt x="1252224" y="401850"/>
                      </a:lnTo>
                      <a:lnTo>
                        <a:pt x="1252529" y="401839"/>
                      </a:lnTo>
                      <a:lnTo>
                        <a:pt x="1252833" y="401819"/>
                      </a:lnTo>
                      <a:lnTo>
                        <a:pt x="1253134" y="401788"/>
                      </a:lnTo>
                      <a:lnTo>
                        <a:pt x="1253438" y="401748"/>
                      </a:lnTo>
                      <a:lnTo>
                        <a:pt x="1253743" y="401698"/>
                      </a:lnTo>
                      <a:lnTo>
                        <a:pt x="1254043" y="401636"/>
                      </a:lnTo>
                      <a:lnTo>
                        <a:pt x="1254348" y="401565"/>
                      </a:lnTo>
                      <a:lnTo>
                        <a:pt x="1254652" y="401486"/>
                      </a:lnTo>
                      <a:lnTo>
                        <a:pt x="1254953" y="401396"/>
                      </a:lnTo>
                      <a:lnTo>
                        <a:pt x="1255562" y="401187"/>
                      </a:lnTo>
                      <a:lnTo>
                        <a:pt x="1256167" y="400940"/>
                      </a:lnTo>
                      <a:lnTo>
                        <a:pt x="1256772" y="400656"/>
                      </a:lnTo>
                      <a:lnTo>
                        <a:pt x="1257381" y="400339"/>
                      </a:lnTo>
                      <a:lnTo>
                        <a:pt x="1257986" y="399987"/>
                      </a:lnTo>
                      <a:lnTo>
                        <a:pt x="1258595" y="399604"/>
                      </a:lnTo>
                      <a:lnTo>
                        <a:pt x="1259201" y="399187"/>
                      </a:lnTo>
                      <a:lnTo>
                        <a:pt x="1260415" y="398269"/>
                      </a:lnTo>
                      <a:lnTo>
                        <a:pt x="1261625" y="397243"/>
                      </a:lnTo>
                      <a:lnTo>
                        <a:pt x="1264053" y="394918"/>
                      </a:lnTo>
                      <a:lnTo>
                        <a:pt x="1266478" y="392313"/>
                      </a:lnTo>
                      <a:lnTo>
                        <a:pt x="1268906" y="389537"/>
                      </a:lnTo>
                      <a:lnTo>
                        <a:pt x="1273098" y="384633"/>
                      </a:lnTo>
                      <a:lnTo>
                        <a:pt x="1277291" y="380027"/>
                      </a:lnTo>
                      <a:lnTo>
                        <a:pt x="1279385" y="377970"/>
                      </a:lnTo>
                      <a:lnTo>
                        <a:pt x="1281483" y="376136"/>
                      </a:lnTo>
                      <a:lnTo>
                        <a:pt x="1282532" y="375313"/>
                      </a:lnTo>
                      <a:lnTo>
                        <a:pt x="1283578" y="374558"/>
                      </a:lnTo>
                      <a:lnTo>
                        <a:pt x="1284627" y="373875"/>
                      </a:lnTo>
                      <a:lnTo>
                        <a:pt x="1285676" y="373263"/>
                      </a:lnTo>
                      <a:lnTo>
                        <a:pt x="1286725" y="372728"/>
                      </a:lnTo>
                      <a:lnTo>
                        <a:pt x="1287770" y="372268"/>
                      </a:lnTo>
                      <a:lnTo>
                        <a:pt x="1288294" y="372067"/>
                      </a:lnTo>
                      <a:lnTo>
                        <a:pt x="1288819" y="371884"/>
                      </a:lnTo>
                      <a:lnTo>
                        <a:pt x="1289344" y="371724"/>
                      </a:lnTo>
                      <a:lnTo>
                        <a:pt x="1289868" y="371581"/>
                      </a:lnTo>
                      <a:lnTo>
                        <a:pt x="1290393" y="371457"/>
                      </a:lnTo>
                      <a:lnTo>
                        <a:pt x="1290917" y="371352"/>
                      </a:lnTo>
                      <a:lnTo>
                        <a:pt x="1291442" y="371266"/>
                      </a:lnTo>
                      <a:lnTo>
                        <a:pt x="1291962" y="371200"/>
                      </a:lnTo>
                      <a:lnTo>
                        <a:pt x="1292487" y="371153"/>
                      </a:lnTo>
                      <a:lnTo>
                        <a:pt x="1293011" y="371123"/>
                      </a:lnTo>
                      <a:lnTo>
                        <a:pt x="1293536" y="371114"/>
                      </a:lnTo>
                      <a:lnTo>
                        <a:pt x="1294060" y="371120"/>
                      </a:lnTo>
                      <a:lnTo>
                        <a:pt x="1294585" y="371145"/>
                      </a:lnTo>
                      <a:lnTo>
                        <a:pt x="1295109" y="371189"/>
                      </a:lnTo>
                      <a:lnTo>
                        <a:pt x="1295630" y="371248"/>
                      </a:lnTo>
                      <a:lnTo>
                        <a:pt x="1296155" y="371325"/>
                      </a:lnTo>
                      <a:lnTo>
                        <a:pt x="1296679" y="371418"/>
                      </a:lnTo>
                      <a:lnTo>
                        <a:pt x="1297204" y="371528"/>
                      </a:lnTo>
                      <a:lnTo>
                        <a:pt x="1297728" y="371653"/>
                      </a:lnTo>
                      <a:lnTo>
                        <a:pt x="1298253" y="371794"/>
                      </a:lnTo>
                      <a:lnTo>
                        <a:pt x="1299302" y="372118"/>
                      </a:lnTo>
                      <a:lnTo>
                        <a:pt x="1300347" y="372497"/>
                      </a:lnTo>
                      <a:lnTo>
                        <a:pt x="1301396" y="372928"/>
                      </a:lnTo>
                      <a:lnTo>
                        <a:pt x="1302445" y="373406"/>
                      </a:lnTo>
                      <a:lnTo>
                        <a:pt x="1304598" y="374516"/>
                      </a:lnTo>
                      <a:lnTo>
                        <a:pt x="1306755" y="375766"/>
                      </a:lnTo>
                      <a:lnTo>
                        <a:pt x="1311061" y="378512"/>
                      </a:lnTo>
                      <a:lnTo>
                        <a:pt x="1315371" y="381315"/>
                      </a:lnTo>
                      <a:lnTo>
                        <a:pt x="1317528" y="382645"/>
                      </a:lnTo>
                      <a:lnTo>
                        <a:pt x="1319681" y="383880"/>
                      </a:lnTo>
                      <a:lnTo>
                        <a:pt x="1321838" y="384997"/>
                      </a:lnTo>
                      <a:lnTo>
                        <a:pt x="1323991" y="385970"/>
                      </a:lnTo>
                      <a:lnTo>
                        <a:pt x="1325069" y="386399"/>
                      </a:lnTo>
                      <a:lnTo>
                        <a:pt x="1326144" y="386784"/>
                      </a:lnTo>
                      <a:lnTo>
                        <a:pt x="1327222" y="387128"/>
                      </a:lnTo>
                      <a:lnTo>
                        <a:pt x="1328301" y="387425"/>
                      </a:lnTo>
                      <a:lnTo>
                        <a:pt x="1329375" y="387681"/>
                      </a:lnTo>
                      <a:lnTo>
                        <a:pt x="1330454" y="387890"/>
                      </a:lnTo>
                      <a:lnTo>
                        <a:pt x="1331532" y="388055"/>
                      </a:lnTo>
                      <a:lnTo>
                        <a:pt x="1332610" y="388174"/>
                      </a:lnTo>
                      <a:lnTo>
                        <a:pt x="1333685" y="388249"/>
                      </a:lnTo>
                      <a:lnTo>
                        <a:pt x="1334763" y="388282"/>
                      </a:lnTo>
                      <a:lnTo>
                        <a:pt x="1335842" y="388273"/>
                      </a:lnTo>
                      <a:lnTo>
                        <a:pt x="1336916" y="388222"/>
                      </a:lnTo>
                      <a:lnTo>
                        <a:pt x="1338101" y="388123"/>
                      </a:lnTo>
                      <a:lnTo>
                        <a:pt x="1339286" y="387980"/>
                      </a:lnTo>
                      <a:lnTo>
                        <a:pt x="1340471" y="387793"/>
                      </a:lnTo>
                      <a:lnTo>
                        <a:pt x="1341652" y="387568"/>
                      </a:lnTo>
                      <a:lnTo>
                        <a:pt x="1342836" y="387311"/>
                      </a:lnTo>
                      <a:lnTo>
                        <a:pt x="1344021" y="387018"/>
                      </a:lnTo>
                      <a:lnTo>
                        <a:pt x="1346391" y="386353"/>
                      </a:lnTo>
                      <a:lnTo>
                        <a:pt x="1348757" y="385602"/>
                      </a:lnTo>
                      <a:lnTo>
                        <a:pt x="1351126" y="384801"/>
                      </a:lnTo>
                      <a:lnTo>
                        <a:pt x="1355861" y="383151"/>
                      </a:lnTo>
                      <a:lnTo>
                        <a:pt x="1360597" y="381621"/>
                      </a:lnTo>
                      <a:lnTo>
                        <a:pt x="1362962" y="380958"/>
                      </a:lnTo>
                      <a:lnTo>
                        <a:pt x="1365332" y="380386"/>
                      </a:lnTo>
                      <a:lnTo>
                        <a:pt x="1367701" y="379915"/>
                      </a:lnTo>
                      <a:lnTo>
                        <a:pt x="1370067" y="379556"/>
                      </a:lnTo>
                      <a:lnTo>
                        <a:pt x="1372437" y="379309"/>
                      </a:lnTo>
                      <a:lnTo>
                        <a:pt x="1374802" y="379175"/>
                      </a:lnTo>
                      <a:lnTo>
                        <a:pt x="1377175" y="379151"/>
                      </a:lnTo>
                      <a:lnTo>
                        <a:pt x="1379549" y="379228"/>
                      </a:lnTo>
                      <a:lnTo>
                        <a:pt x="1381922" y="379397"/>
                      </a:lnTo>
                      <a:lnTo>
                        <a:pt x="1384295" y="379646"/>
                      </a:lnTo>
                      <a:lnTo>
                        <a:pt x="1386668" y="379961"/>
                      </a:lnTo>
                      <a:lnTo>
                        <a:pt x="1389041" y="380324"/>
                      </a:lnTo>
                      <a:lnTo>
                        <a:pt x="1393784" y="381141"/>
                      </a:lnTo>
                      <a:lnTo>
                        <a:pt x="1398530" y="381973"/>
                      </a:lnTo>
                      <a:lnTo>
                        <a:pt x="1403276" y="382715"/>
                      </a:lnTo>
                      <a:lnTo>
                        <a:pt x="1408023" y="383288"/>
                      </a:lnTo>
                      <a:lnTo>
                        <a:pt x="1412769" y="383647"/>
                      </a:lnTo>
                      <a:lnTo>
                        <a:pt x="1417068" y="383775"/>
                      </a:lnTo>
                      <a:lnTo>
                        <a:pt x="1421367" y="383728"/>
                      </a:lnTo>
                      <a:lnTo>
                        <a:pt x="1425665" y="383539"/>
                      </a:lnTo>
                      <a:lnTo>
                        <a:pt x="1429964" y="383244"/>
                      </a:lnTo>
                      <a:lnTo>
                        <a:pt x="1438562" y="382524"/>
                      </a:lnTo>
                      <a:lnTo>
                        <a:pt x="1447163" y="381896"/>
                      </a:lnTo>
                      <a:lnTo>
                        <a:pt x="1460815" y="381544"/>
                      </a:lnTo>
                      <a:lnTo>
                        <a:pt x="1474471" y="381903"/>
                      </a:lnTo>
                      <a:lnTo>
                        <a:pt x="1519520" y="382348"/>
                      </a:lnTo>
                      <a:lnTo>
                        <a:pt x="1555026" y="382169"/>
                      </a:lnTo>
                      <a:lnTo>
                        <a:pt x="1591877" y="382299"/>
                      </a:lnTo>
                    </a:path>
                  </a:pathLst>
                </a:custGeom>
                <a:noFill/>
                <a:ln w="19050" cap="flat">
                  <a:solidFill>
                    <a:srgbClr val="FF0000"/>
                  </a:solidFill>
                  <a:prstDash val="solid"/>
                  <a:round/>
                  <a:headEnd type="stealth" w="lg" len="lg"/>
                </a:ln>
              </p:spPr>
              <p:txBody>
                <a:bodyPr rtlCol="0" anchor="ctr"/>
                <a:lstStyle/>
                <a:p>
                  <a:endParaRPr lang="en-NL"/>
                </a:p>
              </p:txBody>
            </p:sp>
          </p:grpSp>
          <p:pic>
            <p:nvPicPr>
              <p:cNvPr id="18" name="Picture 17" descr="\documentclass{article}&#10;\usepackage{amsmath}&#10;\usepackage{bm}&#10;\pagestyle{empty}&#10;\begin{document}&#10;&#10;$\theta$&#10;\end{document}" title="IguanaTex Bitmap Display">
                <a:extLst>
                  <a:ext uri="{FF2B5EF4-FFF2-40B4-BE49-F238E27FC236}">
                    <a16:creationId xmlns:a16="http://schemas.microsoft.com/office/drawing/2014/main" id="{37233999-31CD-ECE3-192D-77C722BBF207}"/>
                  </a:ext>
                </a:extLst>
              </p:cNvPr>
              <p:cNvPicPr>
                <a:picLocks noChangeAspect="1"/>
              </p:cNvPicPr>
              <p:nvPr>
                <p:custDataLst>
                  <p:tags r:id="rId1"/>
                </p:custDataLst>
              </p:nvPr>
            </p:nvPicPr>
            <p:blipFill>
              <a:blip r:embed="rId8" cstate="hqprint">
                <a:extLst>
                  <a:ext uri="{28A0092B-C50C-407E-A947-70E740481C1C}">
                    <a14:useLocalDpi xmlns:a14="http://schemas.microsoft.com/office/drawing/2010/main" val="0"/>
                  </a:ext>
                </a:extLst>
              </a:blip>
              <a:stretch>
                <a:fillRect/>
              </a:stretch>
            </p:blipFill>
            <p:spPr>
              <a:xfrm>
                <a:off x="10569379" y="960829"/>
                <a:ext cx="80001" cy="135086"/>
              </a:xfrm>
              <a:prstGeom prst="rect">
                <a:avLst/>
              </a:prstGeom>
            </p:spPr>
          </p:pic>
          <p:pic>
            <p:nvPicPr>
              <p:cNvPr id="19" name="Picture 18" descr="\documentclass{article}&#10;\usepackage{amsmath}&#10;\usepackage{bm}&#10;\pagestyle{empty}&#10;\begin{document}&#10;&#10;$\theta_0$&#10;\end{document}" title="IguanaTex Bitmap Display">
                <a:extLst>
                  <a:ext uri="{FF2B5EF4-FFF2-40B4-BE49-F238E27FC236}">
                    <a16:creationId xmlns:a16="http://schemas.microsoft.com/office/drawing/2014/main" id="{82F48A0F-0547-408B-5136-47B7065E442A}"/>
                  </a:ext>
                </a:extLst>
              </p:cNvPr>
              <p:cNvPicPr>
                <a:picLocks noChangeAspect="1"/>
              </p:cNvPicPr>
              <p:nvPr>
                <p:custDataLst>
                  <p:tags r:id="rId2"/>
                </p:custDataLst>
              </p:nvPr>
            </p:nvPicPr>
            <p:blipFill>
              <a:blip r:embed="rId9" cstate="hqprint">
                <a:extLst>
                  <a:ext uri="{28A0092B-C50C-407E-A947-70E740481C1C}">
                    <a14:useLocalDpi xmlns:a14="http://schemas.microsoft.com/office/drawing/2010/main" val="0"/>
                  </a:ext>
                </a:extLst>
              </a:blip>
              <a:stretch>
                <a:fillRect/>
              </a:stretch>
            </p:blipFill>
            <p:spPr>
              <a:xfrm>
                <a:off x="7913923" y="695830"/>
                <a:ext cx="150857" cy="163467"/>
              </a:xfrm>
              <a:prstGeom prst="rect">
                <a:avLst/>
              </a:prstGeom>
            </p:spPr>
          </p:pic>
          <p:cxnSp>
            <p:nvCxnSpPr>
              <p:cNvPr id="20" name="Straight Arrow Connector 19">
                <a:extLst>
                  <a:ext uri="{FF2B5EF4-FFF2-40B4-BE49-F238E27FC236}">
                    <a16:creationId xmlns:a16="http://schemas.microsoft.com/office/drawing/2014/main" id="{0A7E2CC8-0615-AC7F-2E85-5B89139660A6}"/>
                  </a:ext>
                </a:extLst>
              </p:cNvPr>
              <p:cNvCxnSpPr>
                <a:cxnSpLocks/>
              </p:cNvCxnSpPr>
              <p:nvPr/>
            </p:nvCxnSpPr>
            <p:spPr>
              <a:xfrm>
                <a:off x="9471362" y="580892"/>
                <a:ext cx="180000" cy="0"/>
              </a:xfrm>
              <a:prstGeom prst="straightConnector1">
                <a:avLst/>
              </a:prstGeom>
              <a:ln w="63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42663CD-64CE-5ED2-3F45-1326EF3784AD}"/>
                  </a:ext>
                </a:extLst>
              </p:cNvPr>
              <p:cNvCxnSpPr>
                <a:cxnSpLocks/>
              </p:cNvCxnSpPr>
              <p:nvPr/>
            </p:nvCxnSpPr>
            <p:spPr>
              <a:xfrm flipH="1">
                <a:off x="9184881" y="580892"/>
                <a:ext cx="180000" cy="0"/>
              </a:xfrm>
              <a:prstGeom prst="straightConnector1">
                <a:avLst/>
              </a:prstGeom>
              <a:ln w="635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22" name="Picture 21" descr="\documentclass{article}&#10;\usepackage{amsmath}&#10;\usepackage{bm}&#10;\pagestyle{empty}&#10;\begin{document}&#10;&#10;$\sigma_z$&#10;\end{document}" title="IguanaTex Bitmap Display">
                <a:extLst>
                  <a:ext uri="{FF2B5EF4-FFF2-40B4-BE49-F238E27FC236}">
                    <a16:creationId xmlns:a16="http://schemas.microsoft.com/office/drawing/2014/main" id="{AC0AC374-1436-49AB-6638-3494E2F3A433}"/>
                  </a:ext>
                </a:extLst>
              </p:cNvPr>
              <p:cNvPicPr>
                <a:picLocks noChangeAspect="1"/>
              </p:cNvPicPr>
              <p:nvPr>
                <p:custDataLst>
                  <p:tags r:id="rId3"/>
                </p:custDataLst>
              </p:nvPr>
            </p:nvPicPr>
            <p:blipFill>
              <a:blip r:embed="rId10" cstate="hqprint">
                <a:extLst>
                  <a:ext uri="{28A0092B-C50C-407E-A947-70E740481C1C}">
                    <a14:useLocalDpi xmlns:a14="http://schemas.microsoft.com/office/drawing/2010/main" val="0"/>
                  </a:ext>
                </a:extLst>
              </a:blip>
              <a:stretch>
                <a:fillRect/>
              </a:stretch>
            </p:blipFill>
            <p:spPr>
              <a:xfrm>
                <a:off x="9389934" y="401059"/>
                <a:ext cx="171428" cy="111247"/>
              </a:xfrm>
              <a:prstGeom prst="rect">
                <a:avLst/>
              </a:prstGeom>
            </p:spPr>
          </p:pic>
          <p:pic>
            <p:nvPicPr>
              <p:cNvPr id="23" name="Picture 22" descr="\documentclass{article}&#10;\usepackage{amsmath}&#10;\usepackage{bm}&#10;\pagestyle{empty}&#10;\begin{document}&#10;&#10;$\sigma_r$&#10;\end{document}" title="IguanaTex Bitmap Display">
                <a:extLst>
                  <a:ext uri="{FF2B5EF4-FFF2-40B4-BE49-F238E27FC236}">
                    <a16:creationId xmlns:a16="http://schemas.microsoft.com/office/drawing/2014/main" id="{4F564F1E-DC7F-723F-6E73-32EACB26EA43}"/>
                  </a:ext>
                </a:extLst>
              </p:cNvPr>
              <p:cNvPicPr>
                <a:picLocks noChangeAspect="1"/>
              </p:cNvPicPr>
              <p:nvPr>
                <p:custDataLst>
                  <p:tags r:id="rId4"/>
                </p:custDataLst>
              </p:nvPr>
            </p:nvPicPr>
            <p:blipFill>
              <a:blip r:embed="rId11" cstate="hqprint">
                <a:extLst>
                  <a:ext uri="{28A0092B-C50C-407E-A947-70E740481C1C}">
                    <a14:useLocalDpi xmlns:a14="http://schemas.microsoft.com/office/drawing/2010/main" val="0"/>
                  </a:ext>
                </a:extLst>
              </a:blip>
              <a:stretch>
                <a:fillRect/>
              </a:stretch>
            </p:blipFill>
            <p:spPr>
              <a:xfrm>
                <a:off x="8908491" y="1005961"/>
                <a:ext cx="170285" cy="111247"/>
              </a:xfrm>
              <a:prstGeom prst="rect">
                <a:avLst/>
              </a:prstGeom>
            </p:spPr>
          </p:pic>
          <p:cxnSp>
            <p:nvCxnSpPr>
              <p:cNvPr id="24" name="Straight Arrow Connector 23">
                <a:extLst>
                  <a:ext uri="{FF2B5EF4-FFF2-40B4-BE49-F238E27FC236}">
                    <a16:creationId xmlns:a16="http://schemas.microsoft.com/office/drawing/2014/main" id="{C8D25555-6849-C841-F02A-152CC77A947A}"/>
                  </a:ext>
                </a:extLst>
              </p:cNvPr>
              <p:cNvCxnSpPr>
                <a:cxnSpLocks/>
              </p:cNvCxnSpPr>
              <p:nvPr/>
            </p:nvCxnSpPr>
            <p:spPr>
              <a:xfrm>
                <a:off x="9149161" y="953966"/>
                <a:ext cx="0" cy="216000"/>
              </a:xfrm>
              <a:prstGeom prst="straightConnector1">
                <a:avLst/>
              </a:prstGeom>
              <a:ln w="63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25" name="Picture 24" descr="\documentclass{article}&#10;\usepackage{amsmath}&#10;\usepackage{bm}&#10;\pagestyle{empty}&#10;\begin{document}&#10;&#10;$x$&#10;\end{document}" title="IguanaTex Bitmap Display">
                <a:extLst>
                  <a:ext uri="{FF2B5EF4-FFF2-40B4-BE49-F238E27FC236}">
                    <a16:creationId xmlns:a16="http://schemas.microsoft.com/office/drawing/2014/main" id="{9F99564E-9B8E-DB65-055F-7DC6F39A63F9}"/>
                  </a:ext>
                </a:extLst>
              </p:cNvPr>
              <p:cNvPicPr>
                <a:picLocks noChangeAspect="1"/>
              </p:cNvPicPr>
              <p:nvPr>
                <p:custDataLst>
                  <p:tags r:id="rId5"/>
                </p:custDataLst>
              </p:nvPr>
            </p:nvPicPr>
            <p:blipFill>
              <a:blip r:embed="rId12" cstate="hqprint">
                <a:extLst>
                  <a:ext uri="{28A0092B-C50C-407E-A947-70E740481C1C}">
                    <a14:useLocalDpi xmlns:a14="http://schemas.microsoft.com/office/drawing/2010/main" val="0"/>
                  </a:ext>
                </a:extLst>
              </a:blip>
              <a:stretch>
                <a:fillRect/>
              </a:stretch>
            </p:blipFill>
            <p:spPr>
              <a:xfrm>
                <a:off x="9420551" y="186565"/>
                <a:ext cx="96000" cy="85138"/>
              </a:xfrm>
              <a:prstGeom prst="rect">
                <a:avLst/>
              </a:prstGeom>
            </p:spPr>
          </p:pic>
          <p:pic>
            <p:nvPicPr>
              <p:cNvPr id="26" name="Picture 25" descr="\documentclass{article}&#10;\usepackage{amsmath}&#10;\usepackage{bm}&#10;\pagestyle{empty}&#10;\begin{document}&#10;&#10;$z$&#10;\end{document}" title="IguanaTex Bitmap Display">
                <a:extLst>
                  <a:ext uri="{FF2B5EF4-FFF2-40B4-BE49-F238E27FC236}">
                    <a16:creationId xmlns:a16="http://schemas.microsoft.com/office/drawing/2014/main" id="{56A79142-0505-6471-ACCF-23F26DF08E41}"/>
                  </a:ext>
                </a:extLst>
              </p:cNvPr>
              <p:cNvPicPr>
                <a:picLocks noChangeAspect="1"/>
              </p:cNvPicPr>
              <p:nvPr>
                <p:custDataLst>
                  <p:tags r:id="rId6"/>
                </p:custDataLst>
              </p:nvPr>
            </p:nvPicPr>
            <p:blipFill>
              <a:blip r:embed="rId13" cstate="hqprint">
                <a:extLst>
                  <a:ext uri="{28A0092B-C50C-407E-A947-70E740481C1C}">
                    <a14:useLocalDpi xmlns:a14="http://schemas.microsoft.com/office/drawing/2010/main" val="0"/>
                  </a:ext>
                </a:extLst>
              </a:blip>
              <a:stretch>
                <a:fillRect/>
              </a:stretch>
            </p:blipFill>
            <p:spPr>
              <a:xfrm>
                <a:off x="10915801" y="1003441"/>
                <a:ext cx="81142" cy="85138"/>
              </a:xfrm>
              <a:prstGeom prst="rect">
                <a:avLst/>
              </a:prstGeom>
            </p:spPr>
          </p:pic>
        </p:grpSp>
      </p:grpSp>
      <p:sp>
        <p:nvSpPr>
          <p:cNvPr id="5" name="TextBox 4"/>
          <p:cNvSpPr txBox="1"/>
          <p:nvPr/>
        </p:nvSpPr>
        <p:spPr>
          <a:xfrm>
            <a:off x="6450842" y="1514709"/>
            <a:ext cx="545262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Coherent enhanced from sub-fs electron beams</a:t>
            </a:r>
          </a:p>
          <a:p>
            <a:pPr marL="285750" indent="-285750">
              <a:buFont typeface="Arial" panose="020B0604020202020204" pitchFamily="34" charset="0"/>
              <a:buChar char="•"/>
            </a:pPr>
            <a:r>
              <a:rPr lang="en-US" dirty="0" smtClean="0"/>
              <a:t>Shallow angle </a:t>
            </a:r>
            <a:r>
              <a:rPr lang="en-US" dirty="0" smtClean="0"/>
              <a:t>interaction for tuning emission range</a:t>
            </a:r>
            <a:endParaRPr lang="en-US" dirty="0" smtClean="0"/>
          </a:p>
          <a:p>
            <a:pPr marL="285750" indent="-285750">
              <a:buFont typeface="Arial" panose="020B0604020202020204" pitchFamily="34" charset="0"/>
              <a:buChar char="•"/>
            </a:pPr>
            <a:r>
              <a:rPr lang="en-US" dirty="0" smtClean="0"/>
              <a:t>Development of GPT –compatible </a:t>
            </a:r>
            <a:r>
              <a:rPr lang="en-US" dirty="0" err="1" smtClean="0"/>
              <a:t>Lienard-Wiechert</a:t>
            </a:r>
            <a:r>
              <a:rPr lang="en-US" dirty="0" smtClean="0"/>
              <a:t> code </a:t>
            </a:r>
            <a:r>
              <a:rPr lang="en-US" smtClean="0"/>
              <a:t>for start-to-end </a:t>
            </a:r>
            <a:r>
              <a:rPr lang="en-US" dirty="0" smtClean="0"/>
              <a:t>photon yield calculation</a:t>
            </a:r>
            <a:endParaRPr lang="en-US" dirty="0"/>
          </a:p>
        </p:txBody>
      </p:sp>
      <p:pic>
        <p:nvPicPr>
          <p:cNvPr id="166" name="Picture 165"/>
          <p:cNvPicPr>
            <a:picLocks noChangeAspect="1"/>
          </p:cNvPicPr>
          <p:nvPr/>
        </p:nvPicPr>
        <p:blipFill rotWithShape="1">
          <a:blip r:embed="rId14"/>
          <a:srcRect l="-7062" t="-3217" r="-1474" b="-1541"/>
          <a:stretch/>
        </p:blipFill>
        <p:spPr>
          <a:xfrm>
            <a:off x="6235880" y="4339571"/>
            <a:ext cx="3708453" cy="2273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7" name="TextBox 166"/>
          <p:cNvSpPr txBox="1"/>
          <p:nvPr/>
        </p:nvSpPr>
        <p:spPr>
          <a:xfrm>
            <a:off x="10075113" y="4436628"/>
            <a:ext cx="2050923" cy="2031325"/>
          </a:xfrm>
          <a:prstGeom prst="rect">
            <a:avLst/>
          </a:prstGeom>
          <a:noFill/>
        </p:spPr>
        <p:txBody>
          <a:bodyPr wrap="square" rtlCol="0">
            <a:spAutoFit/>
          </a:bodyPr>
          <a:lstStyle/>
          <a:p>
            <a:r>
              <a:rPr lang="en-US" sz="1400" dirty="0"/>
              <a:t>Spatial and spectral filtering</a:t>
            </a:r>
          </a:p>
          <a:p>
            <a:endParaRPr lang="en-US" sz="1400" dirty="0" smtClean="0"/>
          </a:p>
          <a:p>
            <a:r>
              <a:rPr lang="en-US" sz="1400" dirty="0" smtClean="0"/>
              <a:t>Detect </a:t>
            </a:r>
            <a:r>
              <a:rPr lang="en-US" sz="1400" dirty="0" smtClean="0"/>
              <a:t>coherent </a:t>
            </a:r>
            <a:r>
              <a:rPr lang="en-US" sz="1400" dirty="0" smtClean="0"/>
              <a:t>enhancement</a:t>
            </a:r>
          </a:p>
          <a:p>
            <a:endParaRPr lang="en-US" sz="1400" dirty="0" smtClean="0"/>
          </a:p>
          <a:p>
            <a:r>
              <a:rPr lang="en-US" sz="1400" dirty="0" smtClean="0"/>
              <a:t>Reconstruction </a:t>
            </a:r>
            <a:r>
              <a:rPr lang="en-US" sz="1400" dirty="0" smtClean="0"/>
              <a:t>algorithms to retrieve bunch form factors</a:t>
            </a:r>
            <a:endParaRPr lang="en-US" sz="1400" dirty="0"/>
          </a:p>
        </p:txBody>
      </p:sp>
      <p:pic>
        <p:nvPicPr>
          <p:cNvPr id="172" name="Picture 2">
            <a:extLst>
              <a:ext uri="{FF2B5EF4-FFF2-40B4-BE49-F238E27FC236}">
                <a16:creationId xmlns:a16="http://schemas.microsoft.com/office/drawing/2014/main" id="{575B1783-DF11-56BF-ABB0-6F06266377BB}"/>
              </a:ext>
            </a:extLst>
          </p:cNvPr>
          <p:cNvPicPr>
            <a:picLocks noChangeAspect="1" noChangeArrowheads="1"/>
          </p:cNvPicPr>
          <p:nvPr/>
        </p:nvPicPr>
        <p:blipFill rotWithShape="1">
          <a:blip r:embed="rId15">
            <a:extLst>
              <a:ext uri="{28A0092B-C50C-407E-A947-70E740481C1C}">
                <a14:useLocalDpi xmlns:a14="http://schemas.microsoft.com/office/drawing/2010/main"/>
              </a:ext>
            </a:extLst>
          </a:blip>
          <a:srcRect/>
          <a:stretch/>
        </p:blipFill>
        <p:spPr bwMode="auto">
          <a:xfrm>
            <a:off x="1506495" y="4339156"/>
            <a:ext cx="3466534" cy="2321111"/>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p:cNvSpPr txBox="1"/>
          <p:nvPr/>
        </p:nvSpPr>
        <p:spPr>
          <a:xfrm>
            <a:off x="429905" y="1513007"/>
            <a:ext cx="545262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First commissioning of ion microscope based gas-sheet monitor successful</a:t>
            </a:r>
          </a:p>
          <a:p>
            <a:pPr marL="285750" indent="-285750">
              <a:buFont typeface="Arial" panose="020B0604020202020204" pitchFamily="34" charset="0"/>
              <a:buChar char="•"/>
            </a:pPr>
            <a:r>
              <a:rPr lang="en-US" dirty="0"/>
              <a:t>Impact ionization dominated (single and double) </a:t>
            </a:r>
            <a:endParaRPr lang="en-US" dirty="0" smtClean="0"/>
          </a:p>
          <a:p>
            <a:pPr marL="285750" indent="-285750">
              <a:buFont typeface="Arial" panose="020B0604020202020204" pitchFamily="34" charset="0"/>
              <a:buChar char="•"/>
            </a:pPr>
            <a:r>
              <a:rPr lang="en-US" dirty="0" smtClean="0"/>
              <a:t>Single-shot, non destructive measurement of charge </a:t>
            </a:r>
            <a:r>
              <a:rPr lang="en-US" dirty="0" smtClean="0"/>
              <a:t>and transverse profile</a:t>
            </a:r>
          </a:p>
          <a:p>
            <a:pPr marL="285750" indent="-285750">
              <a:buFont typeface="Arial" panose="020B0604020202020204" pitchFamily="34" charset="0"/>
              <a:buChar char="•"/>
            </a:pPr>
            <a:r>
              <a:rPr lang="en-US" dirty="0" smtClean="0"/>
              <a:t>Next step is to test with field-ionization beam !</a:t>
            </a:r>
          </a:p>
        </p:txBody>
      </p:sp>
      <p:pic>
        <p:nvPicPr>
          <p:cNvPr id="174" name="Picture 173"/>
          <p:cNvPicPr>
            <a:picLocks noChangeAspect="1"/>
          </p:cNvPicPr>
          <p:nvPr/>
        </p:nvPicPr>
        <p:blipFill rotWithShape="1">
          <a:blip r:embed="rId16"/>
          <a:srcRect r="1497" b="48894"/>
          <a:stretch/>
        </p:blipFill>
        <p:spPr>
          <a:xfrm>
            <a:off x="276458" y="3345820"/>
            <a:ext cx="2432513" cy="1603565"/>
          </a:xfrm>
          <a:prstGeom prst="rect">
            <a:avLst/>
          </a:prstGeom>
        </p:spPr>
      </p:pic>
      <p:pic>
        <p:nvPicPr>
          <p:cNvPr id="175" name="Picture 174"/>
          <p:cNvPicPr>
            <a:picLocks noChangeAspect="1"/>
          </p:cNvPicPr>
          <p:nvPr/>
        </p:nvPicPr>
        <p:blipFill rotWithShape="1">
          <a:blip r:embed="rId17"/>
          <a:srcRect l="5285" t="3043" r="9205" b="10050"/>
          <a:stretch/>
        </p:blipFill>
        <p:spPr>
          <a:xfrm>
            <a:off x="3882283" y="3303921"/>
            <a:ext cx="2083350" cy="1873834"/>
          </a:xfrm>
          <a:prstGeom prst="rect">
            <a:avLst/>
          </a:prstGeom>
        </p:spPr>
      </p:pic>
    </p:spTree>
    <p:extLst>
      <p:ext uri="{BB962C8B-B14F-4D97-AF65-F5344CB8AC3E}">
        <p14:creationId xmlns:p14="http://schemas.microsoft.com/office/powerpoint/2010/main" val="17284054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D30-96FA-D9C1-1B69-639717A2EAA5}"/>
              </a:ext>
            </a:extLst>
          </p:cNvPr>
          <p:cNvSpPr>
            <a:spLocks noGrp="1"/>
          </p:cNvSpPr>
          <p:nvPr>
            <p:ph type="title"/>
          </p:nvPr>
        </p:nvSpPr>
        <p:spPr>
          <a:xfrm>
            <a:off x="294952" y="122838"/>
            <a:ext cx="8051321" cy="816388"/>
          </a:xfrm>
        </p:spPr>
        <p:txBody>
          <a:bodyPr>
            <a:normAutofit fontScale="90000"/>
          </a:bodyPr>
          <a:lstStyle/>
          <a:p>
            <a:r>
              <a:rPr lang="en-US" dirty="0" smtClean="0"/>
              <a:t>Non linear effects in RF compression</a:t>
            </a:r>
            <a:endParaRPr lang="en-US" dirty="0"/>
          </a:p>
        </p:txBody>
      </p:sp>
      <p:sp>
        <p:nvSpPr>
          <p:cNvPr id="3" name="Content Placeholder 2">
            <a:extLst>
              <a:ext uri="{FF2B5EF4-FFF2-40B4-BE49-F238E27FC236}">
                <a16:creationId xmlns:a16="http://schemas.microsoft.com/office/drawing/2014/main" id="{11FF5DB7-0029-2EC3-8DE5-738D2E8FBEA0}"/>
              </a:ext>
            </a:extLst>
          </p:cNvPr>
          <p:cNvSpPr>
            <a:spLocks noGrp="1"/>
          </p:cNvSpPr>
          <p:nvPr>
            <p:ph idx="1"/>
          </p:nvPr>
        </p:nvSpPr>
        <p:spPr>
          <a:xfrm>
            <a:off x="743976" y="1900825"/>
            <a:ext cx="7153275" cy="4891369"/>
          </a:xfrm>
        </p:spPr>
        <p:txBody>
          <a:bodyPr>
            <a:normAutofit/>
          </a:bodyPr>
          <a:lstStyle/>
          <a:p>
            <a:endParaRPr lang="en-US" sz="2400" dirty="0" smtClean="0"/>
          </a:p>
          <a:p>
            <a:endParaRPr lang="en-US" sz="2400" dirty="0"/>
          </a:p>
          <a:p>
            <a:pPr marL="0" indent="0">
              <a:buNone/>
            </a:pPr>
            <a:endParaRPr lang="en-US" sz="2400" dirty="0"/>
          </a:p>
          <a:p>
            <a:r>
              <a:rPr lang="en-US" sz="2000" dirty="0" smtClean="0"/>
              <a:t>These cause longitudinal emittance growth</a:t>
            </a:r>
            <a:endParaRPr lang="en-US" sz="2400" dirty="0"/>
          </a:p>
          <a:p>
            <a:pPr marL="228600" lvl="1">
              <a:spcBef>
                <a:spcPts val="1000"/>
              </a:spcBef>
            </a:pPr>
            <a:r>
              <a:rPr lang="en-US" sz="2000" dirty="0" smtClean="0"/>
              <a:t>Distortions </a:t>
            </a:r>
            <a:r>
              <a:rPr lang="en-US" sz="2000" dirty="0"/>
              <a:t>manifest as a ramped current profile</a:t>
            </a:r>
            <a:r>
              <a:rPr lang="en-US" sz="2000" dirty="0" smtClean="0"/>
              <a:t>.</a:t>
            </a:r>
          </a:p>
        </p:txBody>
      </p:sp>
      <p:pic>
        <p:nvPicPr>
          <p:cNvPr id="5" name="Picture 4">
            <a:extLst>
              <a:ext uri="{FF2B5EF4-FFF2-40B4-BE49-F238E27FC236}">
                <a16:creationId xmlns:a16="http://schemas.microsoft.com/office/drawing/2014/main" id="{3653F5D9-EADE-31E9-84F7-B4EDEBA8F190}"/>
              </a:ext>
            </a:extLst>
          </p:cNvPr>
          <p:cNvPicPr>
            <a:picLocks noChangeAspect="1"/>
          </p:cNvPicPr>
          <p:nvPr/>
        </p:nvPicPr>
        <p:blipFill rotWithShape="1">
          <a:blip r:embed="rId2"/>
          <a:srcRect l="4636" t="16467" r="6417" b="6548"/>
          <a:stretch/>
        </p:blipFill>
        <p:spPr>
          <a:xfrm>
            <a:off x="3916392" y="2380890"/>
            <a:ext cx="3646099" cy="741871"/>
          </a:xfrm>
          <a:prstGeom prst="rect">
            <a:avLst/>
          </a:prstGeom>
          <a:solidFill>
            <a:srgbClr val="FFFFFF">
              <a:shade val="85000"/>
            </a:srgbClr>
          </a:solidFill>
          <a:ln w="88900" cap="sq">
            <a:solidFill>
              <a:srgbClr val="2774A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6E8D6CE-D3FC-0A88-0BAD-99401C1089A0}"/>
              </a:ext>
            </a:extLst>
          </p:cNvPr>
          <p:cNvPicPr>
            <a:picLocks noChangeAspect="1"/>
          </p:cNvPicPr>
          <p:nvPr/>
        </p:nvPicPr>
        <p:blipFill>
          <a:blip r:embed="rId3"/>
          <a:stretch>
            <a:fillRect/>
          </a:stretch>
        </p:blipFill>
        <p:spPr>
          <a:xfrm>
            <a:off x="6780942" y="3244777"/>
            <a:ext cx="4384120" cy="523582"/>
          </a:xfrm>
          <a:prstGeom prst="rect">
            <a:avLst/>
          </a:prstGeom>
        </p:spPr>
      </p:pic>
      <p:pic>
        <p:nvPicPr>
          <p:cNvPr id="15" name="Picture 14">
            <a:extLst>
              <a:ext uri="{FF2B5EF4-FFF2-40B4-BE49-F238E27FC236}">
                <a16:creationId xmlns:a16="http://schemas.microsoft.com/office/drawing/2014/main" id="{FD1640DB-9192-790B-E898-5D5AD8E9AEF7}"/>
              </a:ext>
            </a:extLst>
          </p:cNvPr>
          <p:cNvPicPr>
            <a:picLocks noChangeAspect="1"/>
          </p:cNvPicPr>
          <p:nvPr/>
        </p:nvPicPr>
        <p:blipFill>
          <a:blip r:embed="rId4"/>
          <a:stretch>
            <a:fillRect/>
          </a:stretch>
        </p:blipFill>
        <p:spPr>
          <a:xfrm>
            <a:off x="2035800" y="4038953"/>
            <a:ext cx="3521844" cy="2755400"/>
          </a:xfrm>
          <a:prstGeom prst="rect">
            <a:avLst/>
          </a:prstGeom>
        </p:spPr>
      </p:pic>
      <p:pic>
        <p:nvPicPr>
          <p:cNvPr id="18" name="Picture 17">
            <a:extLst>
              <a:ext uri="{FF2B5EF4-FFF2-40B4-BE49-F238E27FC236}">
                <a16:creationId xmlns:a16="http://schemas.microsoft.com/office/drawing/2014/main" id="{11E641D0-13C8-7BEF-B47D-2F49DC6843A4}"/>
              </a:ext>
            </a:extLst>
          </p:cNvPr>
          <p:cNvPicPr>
            <a:picLocks noChangeAspect="1"/>
          </p:cNvPicPr>
          <p:nvPr/>
        </p:nvPicPr>
        <p:blipFill>
          <a:blip r:embed="rId5"/>
          <a:stretch>
            <a:fillRect/>
          </a:stretch>
        </p:blipFill>
        <p:spPr>
          <a:xfrm>
            <a:off x="1007827" y="2445869"/>
            <a:ext cx="2241456" cy="510920"/>
          </a:xfrm>
          <a:prstGeom prst="rect">
            <a:avLst/>
          </a:prstGeom>
          <a:solidFill>
            <a:srgbClr val="FFFFFF">
              <a:shade val="85000"/>
            </a:srgbClr>
          </a:solidFill>
          <a:ln w="88900" cap="sq">
            <a:solidFill>
              <a:srgbClr val="0066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836687" y="1091971"/>
            <a:ext cx="6770298" cy="707886"/>
          </a:xfrm>
          <a:prstGeom prst="rect">
            <a:avLst/>
          </a:prstGeom>
          <a:noFill/>
        </p:spPr>
        <p:txBody>
          <a:bodyPr wrap="square" rtlCol="0">
            <a:spAutoFit/>
          </a:bodyPr>
          <a:lstStyle/>
          <a:p>
            <a:r>
              <a:rPr lang="en-US" sz="2000" b="1" dirty="0"/>
              <a:t>Ballistic </a:t>
            </a:r>
            <a:r>
              <a:rPr lang="en-US" sz="2000" b="1" dirty="0" smtClean="0"/>
              <a:t>bunching </a:t>
            </a:r>
            <a:r>
              <a:rPr lang="en-US" sz="2000" b="1" dirty="0"/>
              <a:t>is inherently non-linear.</a:t>
            </a:r>
          </a:p>
          <a:p>
            <a:endParaRPr lang="en-US" sz="2000" b="1" dirty="0"/>
          </a:p>
        </p:txBody>
      </p:sp>
      <p:sp>
        <p:nvSpPr>
          <p:cNvPr id="8" name="TextBox 7"/>
          <p:cNvSpPr txBox="1"/>
          <p:nvPr/>
        </p:nvSpPr>
        <p:spPr>
          <a:xfrm>
            <a:off x="1140448" y="1679671"/>
            <a:ext cx="2069926" cy="523220"/>
          </a:xfrm>
          <a:prstGeom prst="rect">
            <a:avLst/>
          </a:prstGeom>
          <a:noFill/>
        </p:spPr>
        <p:txBody>
          <a:bodyPr wrap="none" rtlCol="0">
            <a:spAutoFit/>
          </a:bodyPr>
          <a:lstStyle/>
          <a:p>
            <a:r>
              <a:rPr lang="en-US" sz="2800" b="1" dirty="0" smtClean="0">
                <a:solidFill>
                  <a:srgbClr val="006600"/>
                </a:solidFill>
              </a:rPr>
              <a:t>RF curvature</a:t>
            </a:r>
            <a:endParaRPr lang="en-US" sz="2800" b="1" dirty="0">
              <a:solidFill>
                <a:srgbClr val="006600"/>
              </a:solidFill>
            </a:endParaRPr>
          </a:p>
        </p:txBody>
      </p:sp>
      <p:sp>
        <p:nvSpPr>
          <p:cNvPr id="17" name="TextBox 16"/>
          <p:cNvSpPr txBox="1"/>
          <p:nvPr/>
        </p:nvSpPr>
        <p:spPr>
          <a:xfrm>
            <a:off x="4129615" y="1698889"/>
            <a:ext cx="3081164" cy="523220"/>
          </a:xfrm>
          <a:prstGeom prst="rect">
            <a:avLst/>
          </a:prstGeom>
          <a:noFill/>
        </p:spPr>
        <p:txBody>
          <a:bodyPr wrap="none" rtlCol="0">
            <a:spAutoFit/>
          </a:bodyPr>
          <a:lstStyle/>
          <a:p>
            <a:r>
              <a:rPr lang="en-US" sz="2800" b="1" dirty="0" smtClean="0">
                <a:solidFill>
                  <a:srgbClr val="2774AE"/>
                </a:solidFill>
              </a:rPr>
              <a:t>Vacuum dispersion </a:t>
            </a:r>
            <a:endParaRPr lang="en-US" sz="2800" b="1" dirty="0">
              <a:solidFill>
                <a:srgbClr val="2774AE"/>
              </a:solidFill>
            </a:endParaRPr>
          </a:p>
        </p:txBody>
      </p:sp>
      <p:pic>
        <p:nvPicPr>
          <p:cNvPr id="21" name="Picture 20"/>
          <p:cNvPicPr>
            <a:picLocks noChangeAspect="1"/>
          </p:cNvPicPr>
          <p:nvPr/>
        </p:nvPicPr>
        <p:blipFill>
          <a:blip r:embed="rId6"/>
          <a:stretch>
            <a:fillRect/>
          </a:stretch>
        </p:blipFill>
        <p:spPr>
          <a:xfrm>
            <a:off x="8274179" y="921110"/>
            <a:ext cx="3072442" cy="708258"/>
          </a:xfrm>
          <a:prstGeom prst="rect">
            <a:avLst/>
          </a:prstGeom>
        </p:spPr>
      </p:pic>
      <p:pic>
        <p:nvPicPr>
          <p:cNvPr id="20" name="Picture 19">
            <a:extLst>
              <a:ext uri="{FF2B5EF4-FFF2-40B4-BE49-F238E27FC236}">
                <a16:creationId xmlns:a16="http://schemas.microsoft.com/office/drawing/2014/main" id="{8E80DECF-2307-3F63-0CA1-28146A12C292}"/>
              </a:ext>
            </a:extLst>
          </p:cNvPr>
          <p:cNvPicPr>
            <a:picLocks noChangeAspect="1"/>
          </p:cNvPicPr>
          <p:nvPr/>
        </p:nvPicPr>
        <p:blipFill>
          <a:blip r:embed="rId7"/>
          <a:stretch>
            <a:fillRect/>
          </a:stretch>
        </p:blipFill>
        <p:spPr>
          <a:xfrm>
            <a:off x="5739441" y="4073849"/>
            <a:ext cx="3458247" cy="2704843"/>
          </a:xfrm>
          <a:prstGeom prst="rect">
            <a:avLst/>
          </a:prstGeom>
        </p:spPr>
      </p:pic>
      <p:sp>
        <p:nvSpPr>
          <p:cNvPr id="6" name="TextBox 5"/>
          <p:cNvSpPr txBox="1"/>
          <p:nvPr/>
        </p:nvSpPr>
        <p:spPr>
          <a:xfrm>
            <a:off x="9571630" y="5709313"/>
            <a:ext cx="2236510" cy="584775"/>
          </a:xfrm>
          <a:prstGeom prst="rect">
            <a:avLst/>
          </a:prstGeom>
          <a:noFill/>
        </p:spPr>
        <p:txBody>
          <a:bodyPr wrap="none" rtlCol="0">
            <a:spAutoFit/>
          </a:bodyPr>
          <a:lstStyle/>
          <a:p>
            <a:r>
              <a:rPr lang="en-US" sz="1600" i="1" dirty="0" smtClean="0"/>
              <a:t>Denham and Musumeci,</a:t>
            </a:r>
          </a:p>
          <a:p>
            <a:r>
              <a:rPr lang="en-US" sz="1600" i="1" dirty="0" smtClean="0"/>
              <a:t>arXiv:2106.02102 (2021)</a:t>
            </a:r>
            <a:endParaRPr lang="en-US" sz="1600" i="1" dirty="0"/>
          </a:p>
        </p:txBody>
      </p:sp>
    </p:spTree>
    <p:extLst>
      <p:ext uri="{BB962C8B-B14F-4D97-AF65-F5344CB8AC3E}">
        <p14:creationId xmlns:p14="http://schemas.microsoft.com/office/powerpoint/2010/main" val="3028910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85" y="92741"/>
            <a:ext cx="8229600" cy="783536"/>
          </a:xfrm>
        </p:spPr>
        <p:txBody>
          <a:bodyPr/>
          <a:lstStyle/>
          <a:p>
            <a:r>
              <a:rPr lang="en-US" dirty="0" smtClean="0"/>
              <a:t>Acknowledgements</a:t>
            </a:r>
            <a:endParaRPr lang="en-US" dirty="0"/>
          </a:p>
        </p:txBody>
      </p:sp>
      <p:sp>
        <p:nvSpPr>
          <p:cNvPr id="3" name="Content Placeholder 2"/>
          <p:cNvSpPr>
            <a:spLocks noGrp="1"/>
          </p:cNvSpPr>
          <p:nvPr>
            <p:ph idx="1"/>
          </p:nvPr>
        </p:nvSpPr>
        <p:spPr>
          <a:xfrm>
            <a:off x="780666" y="1146440"/>
            <a:ext cx="10534649" cy="4525963"/>
          </a:xfrm>
        </p:spPr>
        <p:txBody>
          <a:bodyPr>
            <a:normAutofit/>
          </a:bodyPr>
          <a:lstStyle/>
          <a:p>
            <a:r>
              <a:rPr lang="en-US" sz="2400" u="sng" dirty="0" smtClean="0"/>
              <a:t>UCLA Pegasus Laboratory group</a:t>
            </a:r>
          </a:p>
          <a:p>
            <a:pPr marL="0" indent="0">
              <a:buNone/>
            </a:pPr>
            <a:r>
              <a:rPr lang="en-US" sz="2400" b="1" dirty="0" smtClean="0"/>
              <a:t>	</a:t>
            </a:r>
            <a:r>
              <a:rPr lang="en-US" sz="2000" b="1" dirty="0" smtClean="0"/>
              <a:t>P. Denham</a:t>
            </a:r>
            <a:r>
              <a:rPr lang="en-US" sz="2000" dirty="0" smtClean="0"/>
              <a:t>, M. Lenz, S. Crisp, A. Fisher, D. Garcia. Graduate students. </a:t>
            </a:r>
          </a:p>
          <a:p>
            <a:pPr marL="0" indent="0">
              <a:buNone/>
            </a:pPr>
            <a:r>
              <a:rPr lang="en-US" sz="2000" dirty="0" smtClean="0"/>
              <a:t>	</a:t>
            </a:r>
            <a:r>
              <a:rPr lang="en-US" sz="2000" b="1" dirty="0" smtClean="0"/>
              <a:t>B. </a:t>
            </a:r>
            <a:r>
              <a:rPr lang="en-US" sz="2000" b="1" dirty="0" err="1" smtClean="0"/>
              <a:t>Schaap</a:t>
            </a:r>
            <a:r>
              <a:rPr lang="en-US" sz="2000" dirty="0" smtClean="0"/>
              <a:t>. </a:t>
            </a:r>
            <a:r>
              <a:rPr lang="en-US" sz="2000" dirty="0"/>
              <a:t>P</a:t>
            </a:r>
            <a:r>
              <a:rPr lang="en-US" sz="2000" dirty="0" smtClean="0"/>
              <a:t>ostdoc	</a:t>
            </a:r>
            <a:endParaRPr lang="en-US" sz="2000" u="sng" dirty="0" smtClean="0"/>
          </a:p>
          <a:p>
            <a:r>
              <a:rPr lang="en-US" sz="2400" u="sng" dirty="0" smtClean="0"/>
              <a:t>GSM collaborators</a:t>
            </a:r>
          </a:p>
          <a:p>
            <a:pPr marL="914400" lvl="2" indent="0">
              <a:buNone/>
            </a:pPr>
            <a:r>
              <a:rPr lang="en-US" b="1" dirty="0" smtClean="0"/>
              <a:t>G. </a:t>
            </a:r>
            <a:r>
              <a:rPr lang="en-US" b="1" dirty="0" err="1" smtClean="0"/>
              <a:t>Andonian</a:t>
            </a:r>
            <a:r>
              <a:rPr lang="en-US" dirty="0" smtClean="0"/>
              <a:t>, N. Burger (</a:t>
            </a:r>
            <a:r>
              <a:rPr lang="en-US" dirty="0" err="1" smtClean="0"/>
              <a:t>Radiabeam</a:t>
            </a:r>
            <a:r>
              <a:rPr lang="en-US" dirty="0" smtClean="0"/>
              <a:t>), N. Cook (</a:t>
            </a:r>
            <a:r>
              <a:rPr lang="en-US" dirty="0" err="1" smtClean="0"/>
              <a:t>Radiasoft</a:t>
            </a:r>
            <a:r>
              <a:rPr lang="en-US" dirty="0" smtClean="0"/>
              <a:t>)</a:t>
            </a:r>
            <a:endParaRPr lang="en-US" u="sng" dirty="0" smtClean="0"/>
          </a:p>
          <a:p>
            <a:r>
              <a:rPr lang="en-US" sz="2400" u="sng" dirty="0" smtClean="0"/>
              <a:t>Funding sources</a:t>
            </a:r>
          </a:p>
          <a:p>
            <a:pPr lvl="1"/>
            <a:r>
              <a:rPr lang="en-US" sz="2000" dirty="0" smtClean="0"/>
              <a:t>DOE Accelerator Stewardship DE-SC0009914. </a:t>
            </a:r>
          </a:p>
          <a:p>
            <a:pPr lvl="1"/>
            <a:r>
              <a:rPr lang="en-US" sz="2000" dirty="0" smtClean="0"/>
              <a:t>NSF </a:t>
            </a:r>
            <a:r>
              <a:rPr lang="en-US" sz="2000" dirty="0" err="1" smtClean="0"/>
              <a:t>Accel</a:t>
            </a:r>
            <a:r>
              <a:rPr lang="en-US" sz="2000" dirty="0" smtClean="0"/>
              <a:t> Science PHY-1734215</a:t>
            </a:r>
          </a:p>
        </p:txBody>
      </p:sp>
      <p:pic>
        <p:nvPicPr>
          <p:cNvPr id="5" name="Picture 4"/>
          <p:cNvPicPr>
            <a:picLocks noChangeAspect="1"/>
          </p:cNvPicPr>
          <p:nvPr/>
        </p:nvPicPr>
        <p:blipFill>
          <a:blip r:embed="rId2"/>
          <a:stretch>
            <a:fillRect/>
          </a:stretch>
        </p:blipFill>
        <p:spPr>
          <a:xfrm>
            <a:off x="376779" y="5529670"/>
            <a:ext cx="2515831" cy="605853"/>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1729" b="5468"/>
          <a:stretch/>
        </p:blipFill>
        <p:spPr>
          <a:xfrm>
            <a:off x="2892610" y="6127129"/>
            <a:ext cx="3991155" cy="611188"/>
          </a:xfrm>
          <a:prstGeom prst="rect">
            <a:avLst/>
          </a:prstGeom>
        </p:spPr>
      </p:pic>
      <p:pic>
        <p:nvPicPr>
          <p:cNvPr id="8" name="Picture 7" descr="US-Department-of-Energy-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0773" y="3481012"/>
            <a:ext cx="1476745" cy="14767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oore-logo-color-cop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0404" y="6198642"/>
            <a:ext cx="1389647" cy="539675"/>
          </a:xfrm>
          <a:prstGeom prst="rect">
            <a:avLst/>
          </a:prstGeom>
        </p:spPr>
      </p:pic>
      <p:pic>
        <p:nvPicPr>
          <p:cNvPr id="11" name="Picture 2" descr="P:\Div_Resources\NSF Logos\ns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0086" y="3426204"/>
            <a:ext cx="1567782" cy="157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stretch>
            <a:fillRect/>
          </a:stretch>
        </p:blipFill>
        <p:spPr>
          <a:xfrm>
            <a:off x="7323226" y="5529670"/>
            <a:ext cx="2552078" cy="853004"/>
          </a:xfrm>
          <a:prstGeom prst="rect">
            <a:avLst/>
          </a:prstGeom>
        </p:spPr>
      </p:pic>
    </p:spTree>
    <p:extLst>
      <p:ext uri="{BB962C8B-B14F-4D97-AF65-F5344CB8AC3E}">
        <p14:creationId xmlns:p14="http://schemas.microsoft.com/office/powerpoint/2010/main" val="21281101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EF5DD9-E81E-2B9B-1473-1804C1531F2D}"/>
              </a:ext>
            </a:extLst>
          </p:cNvPr>
          <p:cNvPicPr>
            <a:picLocks noChangeAspect="1"/>
          </p:cNvPicPr>
          <p:nvPr/>
        </p:nvPicPr>
        <p:blipFill>
          <a:blip r:embed="rId2"/>
          <a:stretch>
            <a:fillRect/>
          </a:stretch>
        </p:blipFill>
        <p:spPr>
          <a:xfrm>
            <a:off x="5816938" y="4255388"/>
            <a:ext cx="3108565" cy="2510929"/>
          </a:xfrm>
          <a:prstGeom prst="rect">
            <a:avLst/>
          </a:prstGeom>
        </p:spPr>
      </p:pic>
      <p:sp>
        <p:nvSpPr>
          <p:cNvPr id="10" name="TextBox 9">
            <a:extLst>
              <a:ext uri="{FF2B5EF4-FFF2-40B4-BE49-F238E27FC236}">
                <a16:creationId xmlns:a16="http://schemas.microsoft.com/office/drawing/2014/main" id="{3F73AF0B-64F8-DE39-33E2-793C40FF2031}"/>
              </a:ext>
            </a:extLst>
          </p:cNvPr>
          <p:cNvSpPr txBox="1"/>
          <p:nvPr/>
        </p:nvSpPr>
        <p:spPr>
          <a:xfrm>
            <a:off x="566993" y="1217218"/>
            <a:ext cx="7389337" cy="3693319"/>
          </a:xfrm>
          <a:prstGeom prst="rect">
            <a:avLst/>
          </a:prstGeom>
          <a:noFill/>
        </p:spPr>
        <p:txBody>
          <a:bodyPr wrap="square" rtlCol="0">
            <a:spAutoFit/>
          </a:bodyPr>
          <a:lstStyle/>
          <a:p>
            <a:pPr marL="342900" indent="-342900">
              <a:buFont typeface="+mj-lt"/>
              <a:buAutoNum type="arabicPeriod"/>
            </a:pPr>
            <a:r>
              <a:rPr lang="en-US" dirty="0"/>
              <a:t>Space charge </a:t>
            </a:r>
            <a:r>
              <a:rPr lang="en-US" dirty="0" smtClean="0"/>
              <a:t>at first order is </a:t>
            </a:r>
            <a:r>
              <a:rPr lang="en-US" dirty="0"/>
              <a:t>included using longitudinal </a:t>
            </a:r>
            <a:r>
              <a:rPr lang="en-US" dirty="0" err="1"/>
              <a:t>perveance</a:t>
            </a:r>
            <a:endParaRPr lang="en-US" dirty="0"/>
          </a:p>
          <a:p>
            <a:endParaRPr lang="en-US" dirty="0" smtClean="0"/>
          </a:p>
          <a:p>
            <a:endParaRPr lang="en-US" dirty="0" smtClean="0"/>
          </a:p>
          <a:p>
            <a:endParaRPr lang="en-US" dirty="0" smtClean="0"/>
          </a:p>
          <a:p>
            <a:endParaRPr lang="en-US" dirty="0"/>
          </a:p>
          <a:p>
            <a:endParaRPr lang="en-US" dirty="0"/>
          </a:p>
          <a:p>
            <a:pPr marL="342900" indent="-342900">
              <a:buFont typeface="+mj-lt"/>
              <a:buAutoNum type="arabicPeriod" startAt="2"/>
            </a:pPr>
            <a:r>
              <a:rPr lang="en-US" dirty="0" smtClean="0"/>
              <a:t>Non-linear space </a:t>
            </a:r>
            <a:r>
              <a:rPr lang="en-US" dirty="0"/>
              <a:t>charge forces: e.g., Gaussian  induces emittance grows up to ballistic focus. </a:t>
            </a:r>
            <a:r>
              <a:rPr lang="en-US" dirty="0" smtClean="0"/>
              <a:t>Effect </a:t>
            </a:r>
            <a:r>
              <a:rPr lang="en-US" dirty="0"/>
              <a:t>amplified for shorter initial bunches</a:t>
            </a:r>
            <a:r>
              <a:rPr lang="en-US" dirty="0" smtClean="0"/>
              <a:t>.</a:t>
            </a:r>
            <a:endParaRPr lang="en-US" dirty="0"/>
          </a:p>
          <a:p>
            <a:pPr marL="285750" indent="-285750">
              <a:buFont typeface="Arial" panose="020B0604020202020204" pitchFamily="34" charset="0"/>
              <a:buChar char="•"/>
            </a:pPr>
            <a:endParaRPr lang="en-US" dirty="0" smtClean="0"/>
          </a:p>
          <a:p>
            <a:pPr lvl="1"/>
            <a:r>
              <a:rPr lang="en-US" b="1" dirty="0"/>
              <a:t>Fine tune initial bunch length for optimum compression—Optimal trade off between space charge and RF effects-- Ideal working point.</a:t>
            </a:r>
          </a:p>
          <a:p>
            <a:endParaRPr lang="en-US" dirty="0"/>
          </a:p>
          <a:p>
            <a:pPr marL="285750" indent="-28575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159801AF-876E-788E-3B1B-2A876B2A8F5F}"/>
              </a:ext>
            </a:extLst>
          </p:cNvPr>
          <p:cNvSpPr>
            <a:spLocks noGrp="1"/>
          </p:cNvSpPr>
          <p:nvPr>
            <p:ph type="title"/>
          </p:nvPr>
        </p:nvSpPr>
        <p:spPr>
          <a:xfrm>
            <a:off x="731261" y="183185"/>
            <a:ext cx="11031231" cy="868494"/>
          </a:xfrm>
        </p:spPr>
        <p:txBody>
          <a:bodyPr>
            <a:normAutofit fontScale="90000"/>
          </a:bodyPr>
          <a:lstStyle/>
          <a:p>
            <a:r>
              <a:rPr lang="en-US" dirty="0"/>
              <a:t>L</a:t>
            </a:r>
            <a:r>
              <a:rPr lang="en-US" dirty="0" smtClean="0"/>
              <a:t>imitations </a:t>
            </a:r>
            <a:r>
              <a:rPr lang="en-US" dirty="0"/>
              <a:t>set by </a:t>
            </a:r>
            <a:r>
              <a:rPr lang="en-US" dirty="0" smtClean="0"/>
              <a:t>space charge (linear and nonlinear) </a:t>
            </a:r>
            <a:endParaRPr lang="en-US" dirty="0"/>
          </a:p>
        </p:txBody>
      </p:sp>
      <p:pic>
        <p:nvPicPr>
          <p:cNvPr id="14" name="Picture 13">
            <a:extLst>
              <a:ext uri="{FF2B5EF4-FFF2-40B4-BE49-F238E27FC236}">
                <a16:creationId xmlns:a16="http://schemas.microsoft.com/office/drawing/2014/main" id="{8A65AC97-FDD7-FB92-45C1-7F300D8FB868}"/>
              </a:ext>
            </a:extLst>
          </p:cNvPr>
          <p:cNvPicPr>
            <a:picLocks noChangeAspect="1"/>
          </p:cNvPicPr>
          <p:nvPr/>
        </p:nvPicPr>
        <p:blipFill>
          <a:blip r:embed="rId3"/>
          <a:stretch>
            <a:fillRect/>
          </a:stretch>
        </p:blipFill>
        <p:spPr>
          <a:xfrm>
            <a:off x="8091577" y="1191044"/>
            <a:ext cx="3670915" cy="2898805"/>
          </a:xfrm>
          <a:prstGeom prst="rect">
            <a:avLst/>
          </a:prstGeom>
        </p:spPr>
      </p:pic>
      <p:pic>
        <p:nvPicPr>
          <p:cNvPr id="16" name="Picture 15">
            <a:extLst>
              <a:ext uri="{FF2B5EF4-FFF2-40B4-BE49-F238E27FC236}">
                <a16:creationId xmlns:a16="http://schemas.microsoft.com/office/drawing/2014/main" id="{75D0929F-A6A2-F939-1F6F-FFB1CF4BE187}"/>
              </a:ext>
            </a:extLst>
          </p:cNvPr>
          <p:cNvPicPr>
            <a:picLocks noChangeAspect="1"/>
          </p:cNvPicPr>
          <p:nvPr/>
        </p:nvPicPr>
        <p:blipFill>
          <a:blip r:embed="rId4"/>
          <a:stretch>
            <a:fillRect/>
          </a:stretch>
        </p:blipFill>
        <p:spPr>
          <a:xfrm>
            <a:off x="4239253" y="1217219"/>
            <a:ext cx="3603660" cy="2874200"/>
          </a:xfrm>
          <a:prstGeom prst="rect">
            <a:avLst/>
          </a:prstGeom>
        </p:spPr>
      </p:pic>
      <p:sp>
        <p:nvSpPr>
          <p:cNvPr id="18" name="TextBox 17">
            <a:extLst>
              <a:ext uri="{FF2B5EF4-FFF2-40B4-BE49-F238E27FC236}">
                <a16:creationId xmlns:a16="http://schemas.microsoft.com/office/drawing/2014/main" id="{9461F239-6A57-7AE7-5B49-676797ADD2D7}"/>
              </a:ext>
            </a:extLst>
          </p:cNvPr>
          <p:cNvSpPr txBox="1"/>
          <p:nvPr/>
        </p:nvSpPr>
        <p:spPr>
          <a:xfrm>
            <a:off x="566993" y="5759231"/>
            <a:ext cx="4267200" cy="923330"/>
          </a:xfrm>
          <a:prstGeom prst="rect">
            <a:avLst/>
          </a:prstGeom>
          <a:noFill/>
        </p:spPr>
        <p:txBody>
          <a:bodyPr wrap="square" rtlCol="0">
            <a:spAutoFit/>
          </a:bodyPr>
          <a:lstStyle/>
          <a:p>
            <a:r>
              <a:rPr lang="en-US" dirty="0"/>
              <a:t>Emittance growth sensitive to </a:t>
            </a:r>
            <a:r>
              <a:rPr lang="en-US" dirty="0" smtClean="0"/>
              <a:t>electron 3D distribution </a:t>
            </a:r>
            <a:r>
              <a:rPr lang="en-US" dirty="0"/>
              <a:t>and </a:t>
            </a:r>
            <a:r>
              <a:rPr lang="en-US" dirty="0" smtClean="0"/>
              <a:t>its </a:t>
            </a:r>
            <a:r>
              <a:rPr lang="en-US" dirty="0"/>
              <a:t>evolution.</a:t>
            </a:r>
          </a:p>
          <a:p>
            <a:endParaRPr lang="en-US" dirty="0"/>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D3FC5FD-DCAB-8D70-8F95-8376F38D8A9B}"/>
                  </a:ext>
                </a:extLst>
              </p:cNvPr>
              <p:cNvSpPr txBox="1"/>
              <p:nvPr/>
            </p:nvSpPr>
            <p:spPr>
              <a:xfrm>
                <a:off x="636210" y="4934878"/>
                <a:ext cx="4630242" cy="3159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𝑓𝑖𝑥𝑒𝑑</m:t>
                      </m:r>
                      <m:r>
                        <a:rPr lang="en-US" b="0" i="1" smtClean="0">
                          <a:latin typeface="Cambria Math" panose="02040503050406030204" pitchFamily="18" charset="0"/>
                        </a:rPr>
                        <m:t> </m:t>
                      </m:r>
                      <m:r>
                        <a:rPr lang="en-US" b="0" i="1" smtClean="0">
                          <a:latin typeface="Cambria Math" panose="02040503050406030204" pitchFamily="18" charset="0"/>
                        </a:rPr>
                        <m:t>𝑓𝑜𝑐𝑎𝑙</m:t>
                      </m:r>
                      <m:r>
                        <a:rPr lang="en-US" b="0" i="1" smtClean="0">
                          <a:latin typeface="Cambria Math" panose="02040503050406030204" pitchFamily="18" charset="0"/>
                        </a:rPr>
                        <m:t> </m:t>
                      </m:r>
                      <m:r>
                        <a:rPr lang="en-US" b="0" i="1" smtClean="0">
                          <a:latin typeface="Cambria Math" panose="02040503050406030204" pitchFamily="18" charset="0"/>
                        </a:rPr>
                        <m:t>𝑙𝑒𝑛𝑔𝑡h</m:t>
                      </m:r>
                      <m:r>
                        <a:rPr lang="en-US" b="0" i="1" smtClean="0">
                          <a:latin typeface="Cambria Math" panose="02040503050406030204" pitchFamily="18" charset="0"/>
                        </a:rPr>
                        <m:t> </m:t>
                      </m:r>
                      <m:r>
                        <a:rPr lang="en-US" b="0" i="1" smtClean="0">
                          <a:latin typeface="Cambria Math" panose="02040503050406030204" pitchFamily="18" charset="0"/>
                        </a:rPr>
                        <m:t>𝑜𝑝𝑡𝑖𝑚𝑢𝑚</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𝑧𝑓</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1/2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−3/2</m:t>
                          </m:r>
                        </m:sup>
                      </m:sSup>
                    </m:oMath>
                  </m:oMathPara>
                </a14:m>
                <a:endParaRPr lang="en-US" dirty="0"/>
              </a:p>
            </p:txBody>
          </p:sp>
        </mc:Choice>
        <mc:Fallback xmlns="">
          <p:sp>
            <p:nvSpPr>
              <p:cNvPr id="19" name="TextBox 18">
                <a:extLst>
                  <a:ext uri="{FF2B5EF4-FFF2-40B4-BE49-F238E27FC236}">
                    <a16:creationId xmlns:a16="http://schemas.microsoft.com/office/drawing/2014/main" id="{1D3FC5FD-DCAB-8D70-8F95-8376F38D8A9B}"/>
                  </a:ext>
                </a:extLst>
              </p:cNvPr>
              <p:cNvSpPr txBox="1">
                <a:spLocks noRot="1" noChangeAspect="1" noMove="1" noResize="1" noEditPoints="1" noAdjustHandles="1" noChangeArrowheads="1" noChangeShapeType="1" noTextEdit="1"/>
              </p:cNvSpPr>
              <p:nvPr/>
            </p:nvSpPr>
            <p:spPr>
              <a:xfrm>
                <a:off x="636210" y="4934878"/>
                <a:ext cx="4630242" cy="315920"/>
              </a:xfrm>
              <a:prstGeom prst="rect">
                <a:avLst/>
              </a:prstGeom>
              <a:blipFill>
                <a:blip r:embed="rId5"/>
                <a:stretch>
                  <a:fillRect l="-1316" t="-5882" r="-132" b="-27451"/>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8850452-1D26-4214-A3BA-0018F1DBA85D}"/>
              </a:ext>
            </a:extLst>
          </p:cNvPr>
          <p:cNvPicPr>
            <a:picLocks noChangeAspect="1"/>
          </p:cNvPicPr>
          <p:nvPr/>
        </p:nvPicPr>
        <p:blipFill>
          <a:blip r:embed="rId6"/>
          <a:stretch>
            <a:fillRect/>
          </a:stretch>
        </p:blipFill>
        <p:spPr>
          <a:xfrm>
            <a:off x="2863969" y="1788913"/>
            <a:ext cx="2306129" cy="990825"/>
          </a:xfrm>
          <a:prstGeom prst="rect">
            <a:avLst/>
          </a:prstGeom>
        </p:spPr>
      </p:pic>
    </p:spTree>
    <p:extLst>
      <p:ext uri="{BB962C8B-B14F-4D97-AF65-F5344CB8AC3E}">
        <p14:creationId xmlns:p14="http://schemas.microsoft.com/office/powerpoint/2010/main" val="679405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403F-5175-1F90-78EB-CA4386E7CBE8}"/>
              </a:ext>
            </a:extLst>
          </p:cNvPr>
          <p:cNvSpPr>
            <a:spLocks noGrp="1"/>
          </p:cNvSpPr>
          <p:nvPr>
            <p:ph type="title"/>
          </p:nvPr>
        </p:nvSpPr>
        <p:spPr>
          <a:xfrm>
            <a:off x="838200" y="365125"/>
            <a:ext cx="10515600" cy="1026603"/>
          </a:xfrm>
        </p:spPr>
        <p:txBody>
          <a:bodyPr/>
          <a:lstStyle/>
          <a:p>
            <a:r>
              <a:rPr lang="en-US" dirty="0" smtClean="0"/>
              <a:t>Outline</a:t>
            </a:r>
            <a:endParaRPr lang="en-US" dirty="0"/>
          </a:p>
        </p:txBody>
      </p:sp>
      <p:sp>
        <p:nvSpPr>
          <p:cNvPr id="3" name="Content Placeholder 2">
            <a:extLst>
              <a:ext uri="{FF2B5EF4-FFF2-40B4-BE49-F238E27FC236}">
                <a16:creationId xmlns:a16="http://schemas.microsoft.com/office/drawing/2014/main" id="{B1671DE3-3E7C-C870-6857-B90D85F8312B}"/>
              </a:ext>
            </a:extLst>
          </p:cNvPr>
          <p:cNvSpPr>
            <a:spLocks noGrp="1"/>
          </p:cNvSpPr>
          <p:nvPr>
            <p:ph idx="1"/>
          </p:nvPr>
        </p:nvSpPr>
        <p:spPr>
          <a:xfrm>
            <a:off x="1761259" y="1569220"/>
            <a:ext cx="9020472" cy="4351338"/>
          </a:xfrm>
        </p:spPr>
        <p:txBody>
          <a:bodyPr/>
          <a:lstStyle/>
          <a:p>
            <a:r>
              <a:rPr lang="en-US" dirty="0" smtClean="0"/>
              <a:t>Single-shot advanced beam diagnostics at UCLA Pegasus</a:t>
            </a:r>
            <a:endParaRPr lang="en-US" dirty="0"/>
          </a:p>
          <a:p>
            <a:r>
              <a:rPr lang="en-US" dirty="0" smtClean="0"/>
              <a:t>Gas sheet monitor for ultra-intense beams</a:t>
            </a:r>
          </a:p>
          <a:p>
            <a:r>
              <a:rPr lang="en-US" dirty="0" err="1" smtClean="0"/>
              <a:t>Superradiant</a:t>
            </a:r>
            <a:r>
              <a:rPr lang="en-US" dirty="0" smtClean="0"/>
              <a:t> Compton radiation from sub-fs electron bunches</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475915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68" y="432666"/>
            <a:ext cx="10515600" cy="845701"/>
          </a:xfrm>
        </p:spPr>
        <p:txBody>
          <a:bodyPr/>
          <a:lstStyle/>
          <a:p>
            <a:r>
              <a:rPr lang="en-US" dirty="0" smtClean="0"/>
              <a:t>Advanced beam diagnostics</a:t>
            </a:r>
            <a:endParaRPr lang="en-US" dirty="0"/>
          </a:p>
        </p:txBody>
      </p:sp>
      <p:sp>
        <p:nvSpPr>
          <p:cNvPr id="3" name="Content Placeholder 2"/>
          <p:cNvSpPr>
            <a:spLocks noGrp="1"/>
          </p:cNvSpPr>
          <p:nvPr>
            <p:ph idx="1"/>
          </p:nvPr>
        </p:nvSpPr>
        <p:spPr>
          <a:xfrm>
            <a:off x="891754" y="1347128"/>
            <a:ext cx="10515600" cy="4108099"/>
          </a:xfrm>
        </p:spPr>
        <p:txBody>
          <a:bodyPr>
            <a:normAutofit fontScale="92500" lnSpcReduction="10000"/>
          </a:bodyPr>
          <a:lstStyle/>
          <a:p>
            <a:r>
              <a:rPr lang="en-US" dirty="0" smtClean="0"/>
              <a:t>Advanced accelerator beamlines often characterized by extreme beam parameters. </a:t>
            </a:r>
          </a:p>
          <a:p>
            <a:pPr lvl="1"/>
            <a:r>
              <a:rPr lang="en-US" dirty="0" smtClean="0"/>
              <a:t>Multi kA peak currents, sub-fs bunch lengths, nm - emittance</a:t>
            </a:r>
          </a:p>
          <a:p>
            <a:r>
              <a:rPr lang="en-US" dirty="0" smtClean="0"/>
              <a:t>Approaching the limit of beam diagnostics</a:t>
            </a:r>
          </a:p>
          <a:p>
            <a:r>
              <a:rPr lang="en-US" dirty="0" smtClean="0"/>
              <a:t>New ways to extract information and measure beam properties should be developed</a:t>
            </a:r>
          </a:p>
          <a:p>
            <a:pPr lvl="1"/>
            <a:r>
              <a:rPr lang="en-US" i="1" u="sng" dirty="0" smtClean="0"/>
              <a:t>Complement information from traditional beam diagnostics</a:t>
            </a:r>
          </a:p>
          <a:p>
            <a:pPr lvl="1"/>
            <a:r>
              <a:rPr lang="en-US" dirty="0" smtClean="0"/>
              <a:t>Explore interaction with ultrafast lasers/gas/plasma</a:t>
            </a:r>
          </a:p>
          <a:p>
            <a:pPr lvl="1"/>
            <a:r>
              <a:rPr lang="en-US" dirty="0" smtClean="0"/>
              <a:t>Single-shot, non destructive are huge bonus</a:t>
            </a:r>
          </a:p>
          <a:p>
            <a:pPr lvl="1"/>
            <a:r>
              <a:rPr lang="en-US" dirty="0" smtClean="0"/>
              <a:t>Can take advantage of AI/ML for beam parameter reconstruction (virtual or ML-augmented diagnostics)</a:t>
            </a:r>
          </a:p>
          <a:p>
            <a:pPr lvl="1"/>
            <a:endParaRPr lang="en-US" i="1" u="sng" dirty="0"/>
          </a:p>
        </p:txBody>
      </p:sp>
    </p:spTree>
    <p:extLst>
      <p:ext uri="{BB962C8B-B14F-4D97-AF65-F5344CB8AC3E}">
        <p14:creationId xmlns:p14="http://schemas.microsoft.com/office/powerpoint/2010/main" val="120048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95" y="296864"/>
            <a:ext cx="10312793" cy="735531"/>
          </a:xfrm>
        </p:spPr>
        <p:txBody>
          <a:bodyPr>
            <a:noAutofit/>
          </a:bodyPr>
          <a:lstStyle/>
          <a:p>
            <a:r>
              <a:rPr lang="en-US" sz="3600" dirty="0"/>
              <a:t>High peak brightness </a:t>
            </a:r>
            <a:r>
              <a:rPr lang="en-US" sz="3600" dirty="0" smtClean="0"/>
              <a:t>beam </a:t>
            </a:r>
            <a:r>
              <a:rPr lang="en-US" sz="3600" dirty="0"/>
              <a:t>research at UCLA Pegasus Laboratory</a:t>
            </a:r>
          </a:p>
        </p:txBody>
      </p:sp>
      <p:sp>
        <p:nvSpPr>
          <p:cNvPr id="3" name="Content Placeholder 2"/>
          <p:cNvSpPr>
            <a:spLocks noGrp="1"/>
          </p:cNvSpPr>
          <p:nvPr>
            <p:ph idx="1"/>
          </p:nvPr>
        </p:nvSpPr>
        <p:spPr>
          <a:xfrm>
            <a:off x="336266" y="1283484"/>
            <a:ext cx="5919723" cy="3047355"/>
          </a:xfrm>
        </p:spPr>
        <p:txBody>
          <a:bodyPr>
            <a:normAutofit fontScale="40000" lnSpcReduction="20000"/>
          </a:bodyPr>
          <a:lstStyle/>
          <a:p>
            <a:pPr>
              <a:lnSpc>
                <a:spcPct val="120000"/>
              </a:lnSpc>
              <a:spcBef>
                <a:spcPts val="300"/>
              </a:spcBef>
              <a:spcAft>
                <a:spcPts val="300"/>
              </a:spcAft>
            </a:pPr>
            <a:r>
              <a:rPr lang="en-US" sz="5000" b="1" dirty="0"/>
              <a:t>3-14 MeV </a:t>
            </a:r>
            <a:r>
              <a:rPr lang="en-US" sz="5000" b="1" dirty="0" smtClean="0"/>
              <a:t>highly-flexible student-run </a:t>
            </a:r>
            <a:r>
              <a:rPr lang="en-US" sz="5000" b="1" dirty="0"/>
              <a:t>university-size accelerator beamline optimized for </a:t>
            </a:r>
            <a:r>
              <a:rPr lang="en-US" sz="5000" b="1" dirty="0" err="1" smtClean="0"/>
              <a:t>pC</a:t>
            </a:r>
            <a:r>
              <a:rPr lang="en-US" sz="5000" b="1" dirty="0" smtClean="0"/>
              <a:t> </a:t>
            </a:r>
            <a:r>
              <a:rPr lang="en-US" sz="5000" b="1" dirty="0"/>
              <a:t>beams</a:t>
            </a:r>
            <a:endParaRPr lang="en-US" sz="5000" dirty="0"/>
          </a:p>
          <a:p>
            <a:pPr>
              <a:lnSpc>
                <a:spcPct val="120000"/>
              </a:lnSpc>
              <a:spcBef>
                <a:spcPts val="300"/>
              </a:spcBef>
              <a:spcAft>
                <a:spcPts val="300"/>
              </a:spcAft>
            </a:pPr>
            <a:r>
              <a:rPr lang="en-US" sz="5000" dirty="0"/>
              <a:t>H</a:t>
            </a:r>
            <a:r>
              <a:rPr lang="en-US" sz="5000" dirty="0" smtClean="0"/>
              <a:t>igh brightness electron beams:</a:t>
            </a:r>
            <a:endParaRPr lang="en-US" sz="5000" dirty="0"/>
          </a:p>
          <a:p>
            <a:pPr lvl="1">
              <a:lnSpc>
                <a:spcPct val="120000"/>
              </a:lnSpc>
              <a:spcBef>
                <a:spcPts val="300"/>
              </a:spcBef>
              <a:spcAft>
                <a:spcPts val="300"/>
              </a:spcAft>
            </a:pPr>
            <a:r>
              <a:rPr lang="en-US" sz="4400" dirty="0" smtClean="0">
                <a:solidFill>
                  <a:srgbClr val="00B050"/>
                </a:solidFill>
              </a:rPr>
              <a:t>High </a:t>
            </a:r>
            <a:r>
              <a:rPr lang="en-US" sz="4400" dirty="0">
                <a:solidFill>
                  <a:srgbClr val="00B050"/>
                </a:solidFill>
              </a:rPr>
              <a:t>resolution ultrafast electron diffraction</a:t>
            </a:r>
            <a:endParaRPr lang="en-US" sz="4400" i="1" dirty="0">
              <a:solidFill>
                <a:srgbClr val="00B050"/>
              </a:solidFill>
            </a:endParaRPr>
          </a:p>
          <a:p>
            <a:pPr lvl="1">
              <a:lnSpc>
                <a:spcPct val="120000"/>
              </a:lnSpc>
              <a:spcBef>
                <a:spcPts val="300"/>
              </a:spcBef>
              <a:spcAft>
                <a:spcPts val="300"/>
              </a:spcAft>
            </a:pPr>
            <a:r>
              <a:rPr lang="en-US" sz="4400" dirty="0">
                <a:solidFill>
                  <a:srgbClr val="FF0000"/>
                </a:solidFill>
              </a:rPr>
              <a:t>Single shot imaging / UEM</a:t>
            </a:r>
          </a:p>
          <a:p>
            <a:pPr lvl="1">
              <a:lnSpc>
                <a:spcPct val="120000"/>
              </a:lnSpc>
              <a:spcBef>
                <a:spcPts val="300"/>
              </a:spcBef>
              <a:spcAft>
                <a:spcPts val="300"/>
              </a:spcAft>
            </a:pPr>
            <a:r>
              <a:rPr lang="en-US" sz="4400" i="1" dirty="0">
                <a:solidFill>
                  <a:schemeClr val="accent1"/>
                </a:solidFill>
              </a:rPr>
              <a:t>THz acceleration </a:t>
            </a:r>
          </a:p>
          <a:p>
            <a:pPr lvl="1">
              <a:lnSpc>
                <a:spcPct val="120000"/>
              </a:lnSpc>
              <a:spcBef>
                <a:spcPts val="300"/>
              </a:spcBef>
              <a:spcAft>
                <a:spcPts val="300"/>
              </a:spcAft>
            </a:pPr>
            <a:r>
              <a:rPr lang="en-US" sz="4400" i="1" dirty="0" smtClean="0">
                <a:solidFill>
                  <a:schemeClr val="accent6">
                    <a:lumMod val="75000"/>
                  </a:schemeClr>
                </a:solidFill>
              </a:rPr>
              <a:t>High </a:t>
            </a:r>
            <a:r>
              <a:rPr lang="en-US" sz="4400" i="1" dirty="0">
                <a:solidFill>
                  <a:schemeClr val="accent6">
                    <a:lumMod val="75000"/>
                  </a:schemeClr>
                </a:solidFill>
              </a:rPr>
              <a:t>e</a:t>
            </a:r>
            <a:r>
              <a:rPr lang="en-US" sz="4400" i="1" dirty="0" smtClean="0">
                <a:solidFill>
                  <a:schemeClr val="accent6">
                    <a:lumMod val="75000"/>
                  </a:schemeClr>
                </a:solidFill>
              </a:rPr>
              <a:t>fficiency THz FEL</a:t>
            </a:r>
            <a:endParaRPr lang="en-US" sz="2000" dirty="0"/>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t="13963" r="882"/>
          <a:stretch/>
        </p:blipFill>
        <p:spPr>
          <a:xfrm>
            <a:off x="6284066" y="1176529"/>
            <a:ext cx="3870537" cy="2519793"/>
          </a:xfrm>
          <a:prstGeom prst="rect">
            <a:avLst/>
          </a:prstGeom>
        </p:spPr>
      </p:pic>
      <p:sp>
        <p:nvSpPr>
          <p:cNvPr id="4" name="Rectangle 3"/>
          <p:cNvSpPr/>
          <p:nvPr/>
        </p:nvSpPr>
        <p:spPr>
          <a:xfrm>
            <a:off x="7482320" y="4085550"/>
            <a:ext cx="4599577" cy="2022092"/>
          </a:xfrm>
          <a:prstGeom prst="rect">
            <a:avLst/>
          </a:prstGeom>
        </p:spPr>
        <p:txBody>
          <a:bodyPr wrap="square">
            <a:spAutoFit/>
          </a:bodyPr>
          <a:lstStyle/>
          <a:p>
            <a:pPr algn="just">
              <a:lnSpc>
                <a:spcPct val="115000"/>
              </a:lnSpc>
              <a:spcBef>
                <a:spcPts val="600"/>
              </a:spcBef>
            </a:pPr>
            <a:r>
              <a:rPr lang="en-US" sz="1200" smtClean="0">
                <a:solidFill>
                  <a:srgbClr val="00B050"/>
                </a:solidFill>
              </a:rPr>
              <a:t>J </a:t>
            </a:r>
            <a:r>
              <a:rPr lang="en-US" sz="1200" dirty="0" err="1">
                <a:solidFill>
                  <a:srgbClr val="00B050"/>
                </a:solidFill>
              </a:rPr>
              <a:t>Maxson</a:t>
            </a:r>
            <a:r>
              <a:rPr lang="en-US" sz="1200" dirty="0">
                <a:solidFill>
                  <a:srgbClr val="00B050"/>
                </a:solidFill>
              </a:rPr>
              <a:t>, et al., Direct measurement of sub-10 fs relativistic electron beams with ultralow emittance.</a:t>
            </a:r>
            <a:r>
              <a:rPr lang="en-US" sz="1200" b="1" dirty="0">
                <a:solidFill>
                  <a:srgbClr val="00B050"/>
                </a:solidFill>
              </a:rPr>
              <a:t> Phys. Rev. Lett., 118 154802 (2017) </a:t>
            </a:r>
          </a:p>
          <a:p>
            <a:pPr algn="just">
              <a:lnSpc>
                <a:spcPct val="115000"/>
              </a:lnSpc>
              <a:spcBef>
                <a:spcPts val="600"/>
              </a:spcBef>
            </a:pPr>
            <a:r>
              <a:rPr lang="en-US" sz="1200" dirty="0">
                <a:solidFill>
                  <a:srgbClr val="FF0000"/>
                </a:solidFill>
              </a:rPr>
              <a:t>D. Cesar, et al., Demonstration of single-shot picosecond time-resolved MeV electron </a:t>
            </a:r>
            <a:r>
              <a:rPr lang="en-US" sz="1200" dirty="0" smtClean="0">
                <a:solidFill>
                  <a:srgbClr val="FF0000"/>
                </a:solidFill>
              </a:rPr>
              <a:t>imaging.</a:t>
            </a:r>
            <a:r>
              <a:rPr lang="en-US" sz="1200" b="1" dirty="0" smtClean="0">
                <a:solidFill>
                  <a:srgbClr val="FF0000"/>
                </a:solidFill>
              </a:rPr>
              <a:t> </a:t>
            </a:r>
            <a:r>
              <a:rPr lang="en-US" sz="1200" b="1" dirty="0">
                <a:solidFill>
                  <a:srgbClr val="FF0000"/>
                </a:solidFill>
              </a:rPr>
              <a:t>Phys. Rev. Lett., 117, 024801 (2016</a:t>
            </a:r>
            <a:r>
              <a:rPr lang="en-US" sz="1200" b="1" dirty="0" smtClean="0">
                <a:solidFill>
                  <a:srgbClr val="FF0000"/>
                </a:solidFill>
              </a:rPr>
              <a:t>)</a:t>
            </a:r>
            <a:endParaRPr lang="en-US" sz="1200" dirty="0" smtClean="0">
              <a:solidFill>
                <a:schemeClr val="accent6">
                  <a:lumMod val="75000"/>
                </a:schemeClr>
              </a:solidFill>
              <a:ea typeface="Times New Roman" panose="02020603050405020304" pitchFamily="18" charset="0"/>
              <a:cs typeface="Arial" panose="020B0604020202020204" pitchFamily="34" charset="0"/>
            </a:endParaRPr>
          </a:p>
          <a:p>
            <a:pPr algn="just">
              <a:lnSpc>
                <a:spcPct val="115000"/>
              </a:lnSpc>
              <a:spcBef>
                <a:spcPts val="600"/>
              </a:spcBef>
            </a:pPr>
            <a:r>
              <a:rPr lang="en-US" sz="1200" dirty="0" smtClean="0">
                <a:solidFill>
                  <a:schemeClr val="accent1"/>
                </a:solidFill>
                <a:ea typeface="Times New Roman" panose="02020603050405020304" pitchFamily="18" charset="0"/>
                <a:cs typeface="Arial" panose="020B0604020202020204" pitchFamily="34" charset="0"/>
              </a:rPr>
              <a:t>E</a:t>
            </a:r>
            <a:r>
              <a:rPr lang="en-US" sz="1200" dirty="0">
                <a:solidFill>
                  <a:schemeClr val="accent1"/>
                </a:solidFill>
                <a:ea typeface="Times New Roman" panose="02020603050405020304" pitchFamily="18" charset="0"/>
                <a:cs typeface="Arial" panose="020B0604020202020204" pitchFamily="34" charset="0"/>
              </a:rPr>
              <a:t>. Curry et al. Meter-scale THz-driven acceleration of a relativistic electron beam. </a:t>
            </a:r>
            <a:r>
              <a:rPr lang="en-US" sz="1200" b="1" dirty="0">
                <a:solidFill>
                  <a:schemeClr val="accent1"/>
                </a:solidFill>
                <a:ea typeface="Times New Roman" panose="02020603050405020304" pitchFamily="18" charset="0"/>
                <a:cs typeface="Arial" panose="020B0604020202020204" pitchFamily="34" charset="0"/>
              </a:rPr>
              <a:t>Phys. Rev. Lett. 120, 094801 (2018)</a:t>
            </a:r>
          </a:p>
          <a:p>
            <a:pPr algn="just">
              <a:lnSpc>
                <a:spcPct val="115000"/>
              </a:lnSpc>
              <a:spcBef>
                <a:spcPts val="600"/>
              </a:spcBef>
            </a:pPr>
            <a:r>
              <a:rPr lang="en-US" sz="1200" dirty="0" smtClean="0">
                <a:solidFill>
                  <a:schemeClr val="accent6">
                    <a:lumMod val="75000"/>
                  </a:schemeClr>
                </a:solidFill>
              </a:rPr>
              <a:t>A. Fisher, Y. Park et al. High efficiency single pass THz FEL. </a:t>
            </a:r>
            <a:r>
              <a:rPr lang="en-US" sz="1200" b="1" dirty="0" smtClean="0">
                <a:solidFill>
                  <a:schemeClr val="accent6">
                    <a:lumMod val="75000"/>
                  </a:schemeClr>
                </a:solidFill>
              </a:rPr>
              <a:t>Nature Photonics</a:t>
            </a:r>
            <a:r>
              <a:rPr lang="en-US" sz="1200" b="1" dirty="0">
                <a:solidFill>
                  <a:schemeClr val="accent6">
                    <a:lumMod val="75000"/>
                  </a:schemeClr>
                </a:solidFill>
              </a:rPr>
              <a:t>, 16, </a:t>
            </a:r>
            <a:r>
              <a:rPr lang="en-US" sz="1200" b="1" dirty="0" smtClean="0">
                <a:solidFill>
                  <a:schemeClr val="accent6">
                    <a:lumMod val="75000"/>
                  </a:schemeClr>
                </a:solidFill>
              </a:rPr>
              <a:t>441 </a:t>
            </a:r>
            <a:r>
              <a:rPr lang="en-US" sz="1200" b="1" dirty="0">
                <a:solidFill>
                  <a:schemeClr val="accent6">
                    <a:lumMod val="75000"/>
                  </a:schemeClr>
                </a:solidFill>
              </a:rPr>
              <a:t>(2022)</a:t>
            </a:r>
            <a:endParaRPr lang="en-US" sz="4000" b="1" dirty="0">
              <a:solidFill>
                <a:schemeClr val="accent6">
                  <a:lumMod val="75000"/>
                </a:schemeClr>
              </a:solidFill>
            </a:endParaRPr>
          </a:p>
        </p:txBody>
      </p:sp>
      <p:pic>
        <p:nvPicPr>
          <p:cNvPr id="39" name="Picture 38"/>
          <p:cNvPicPr>
            <a:picLocks noChangeAspect="1"/>
          </p:cNvPicPr>
          <p:nvPr/>
        </p:nvPicPr>
        <p:blipFill>
          <a:blip r:embed="rId4"/>
          <a:stretch>
            <a:fillRect/>
          </a:stretch>
        </p:blipFill>
        <p:spPr>
          <a:xfrm>
            <a:off x="10668721" y="60147"/>
            <a:ext cx="1432792" cy="661933"/>
          </a:xfrm>
          <a:prstGeom prst="rect">
            <a:avLst/>
          </a:prstGeom>
        </p:spPr>
      </p:pic>
      <p:pic>
        <p:nvPicPr>
          <p:cNvPr id="2050" name="Picture 2" descr="Volume 16 Issu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134" y="1176528"/>
            <a:ext cx="1898474" cy="25197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179195" y="3903717"/>
            <a:ext cx="7244434" cy="2828306"/>
          </a:xfrm>
          <a:prstGeom prst="rect">
            <a:avLst/>
          </a:prstGeom>
        </p:spPr>
      </p:pic>
    </p:spTree>
    <p:extLst>
      <p:ext uri="{BB962C8B-B14F-4D97-AF65-F5344CB8AC3E}">
        <p14:creationId xmlns:p14="http://schemas.microsoft.com/office/powerpoint/2010/main" val="1087502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308-FC0B-C293-8A31-A8782651B26E}"/>
              </a:ext>
            </a:extLst>
          </p:cNvPr>
          <p:cNvSpPr>
            <a:spLocks noGrp="1"/>
          </p:cNvSpPr>
          <p:nvPr>
            <p:ph type="title"/>
          </p:nvPr>
        </p:nvSpPr>
        <p:spPr>
          <a:xfrm>
            <a:off x="498353" y="0"/>
            <a:ext cx="10515600" cy="962539"/>
          </a:xfrm>
        </p:spPr>
        <p:txBody>
          <a:bodyPr/>
          <a:lstStyle/>
          <a:p>
            <a:r>
              <a:rPr lang="en-US" dirty="0" smtClean="0"/>
              <a:t>Gas Sheet Monitor - GSM</a:t>
            </a:r>
            <a:endParaRPr lang="en-US" dirty="0"/>
          </a:p>
        </p:txBody>
      </p:sp>
      <p:sp>
        <p:nvSpPr>
          <p:cNvPr id="3" name="Content Placeholder 2">
            <a:extLst>
              <a:ext uri="{FF2B5EF4-FFF2-40B4-BE49-F238E27FC236}">
                <a16:creationId xmlns:a16="http://schemas.microsoft.com/office/drawing/2014/main" id="{6A33425F-9313-6C47-B050-49EDB038CE60}"/>
              </a:ext>
            </a:extLst>
          </p:cNvPr>
          <p:cNvSpPr>
            <a:spLocks noGrp="1"/>
          </p:cNvSpPr>
          <p:nvPr>
            <p:ph idx="1"/>
          </p:nvPr>
        </p:nvSpPr>
        <p:spPr>
          <a:xfrm>
            <a:off x="571906" y="950051"/>
            <a:ext cx="6410773" cy="5238391"/>
          </a:xfrm>
        </p:spPr>
        <p:txBody>
          <a:bodyPr>
            <a:normAutofit lnSpcReduction="10000"/>
          </a:bodyPr>
          <a:lstStyle/>
          <a:p>
            <a:r>
              <a:rPr lang="en-US" sz="2400" dirty="0" smtClean="0"/>
              <a:t>Non destructive measurement of charge </a:t>
            </a:r>
            <a:r>
              <a:rPr lang="en-US" sz="2400" dirty="0" smtClean="0"/>
              <a:t>distribution (transverse profile) of high-intensity beams</a:t>
            </a:r>
            <a:endParaRPr lang="en-US" sz="2400" dirty="0"/>
          </a:p>
          <a:p>
            <a:r>
              <a:rPr lang="en-US" sz="2400" dirty="0" smtClean="0"/>
              <a:t>Concept well developed in rings (residual gas ionization, light detection)</a:t>
            </a:r>
          </a:p>
          <a:p>
            <a:r>
              <a:rPr lang="en-US" sz="2400" dirty="0" smtClean="0"/>
              <a:t>Single-shot</a:t>
            </a:r>
            <a:r>
              <a:rPr lang="en-US" sz="2400" dirty="0"/>
              <a:t>, regenerative diagnostic </a:t>
            </a:r>
            <a:r>
              <a:rPr lang="en-US" sz="2400" dirty="0" smtClean="0"/>
              <a:t>initially aimed at FACETII – multi kA beams</a:t>
            </a:r>
            <a:endParaRPr lang="en-US" sz="2400" dirty="0"/>
          </a:p>
          <a:p>
            <a:r>
              <a:rPr lang="en-US" sz="2400" dirty="0"/>
              <a:t>“Gas sheet ionization viewscreen”</a:t>
            </a:r>
          </a:p>
          <a:p>
            <a:pPr lvl="1"/>
            <a:r>
              <a:rPr lang="en-US" sz="2000" dirty="0"/>
              <a:t>Generate a gas sheet, or “curtain” @ 45˚ with nozzles and beam skimmers</a:t>
            </a:r>
          </a:p>
          <a:p>
            <a:pPr lvl="1"/>
            <a:r>
              <a:rPr lang="en-US" sz="2000" dirty="0" smtClean="0"/>
              <a:t>Relativistic electron </a:t>
            </a:r>
            <a:r>
              <a:rPr lang="en-US" sz="2000" dirty="0"/>
              <a:t>beam ionizes neutral gas</a:t>
            </a:r>
          </a:p>
          <a:p>
            <a:pPr lvl="1"/>
            <a:r>
              <a:rPr lang="en-US" sz="2000" dirty="0"/>
              <a:t>Ions imaged by an “ion microscope” </a:t>
            </a:r>
          </a:p>
          <a:p>
            <a:pPr lvl="1"/>
            <a:r>
              <a:rPr lang="en-US" sz="2000" dirty="0"/>
              <a:t>Resolve high-intensity beams with reconstruction </a:t>
            </a:r>
            <a:r>
              <a:rPr lang="en-US" sz="2000" dirty="0" smtClean="0"/>
              <a:t>algorithm</a:t>
            </a:r>
          </a:p>
          <a:p>
            <a:pPr lvl="1"/>
            <a:r>
              <a:rPr lang="en-US" sz="2000" dirty="0" smtClean="0"/>
              <a:t>Field ionization vs/ impact ionization </a:t>
            </a:r>
            <a:endParaRPr lang="en-US" sz="2000" dirty="0"/>
          </a:p>
          <a:p>
            <a:pPr lvl="1"/>
            <a:endParaRPr lang="en-US" sz="2000" dirty="0"/>
          </a:p>
          <a:p>
            <a:endParaRPr lang="en-US" sz="2400" dirty="0"/>
          </a:p>
        </p:txBody>
      </p:sp>
      <p:pic>
        <p:nvPicPr>
          <p:cNvPr id="9" name="Picture 8" descr="Screen Shot 2018-10-07 at 11.23.26 AM.png">
            <a:extLst>
              <a:ext uri="{FF2B5EF4-FFF2-40B4-BE49-F238E27FC236}">
                <a16:creationId xmlns:a16="http://schemas.microsoft.com/office/drawing/2014/main" id="{6927AE7E-0DF1-6E97-67CA-C861B7F10F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56231" y="276145"/>
            <a:ext cx="4656101" cy="3230787"/>
          </a:xfrm>
          <a:prstGeom prst="rect">
            <a:avLst/>
          </a:prstGeom>
          <a:ln>
            <a:solidFill>
              <a:srgbClr val="4472C4"/>
            </a:solidFill>
          </a:ln>
        </p:spPr>
      </p:pic>
      <p:sp>
        <p:nvSpPr>
          <p:cNvPr id="10" name="Rectangle 9">
            <a:extLst>
              <a:ext uri="{FF2B5EF4-FFF2-40B4-BE49-F238E27FC236}">
                <a16:creationId xmlns:a16="http://schemas.microsoft.com/office/drawing/2014/main" id="{3F75D88D-FE9F-98F2-A0DB-17EA306B35E6}"/>
              </a:ext>
            </a:extLst>
          </p:cNvPr>
          <p:cNvSpPr/>
          <p:nvPr/>
        </p:nvSpPr>
        <p:spPr>
          <a:xfrm>
            <a:off x="8255440" y="3569247"/>
            <a:ext cx="3616857" cy="400110"/>
          </a:xfrm>
          <a:prstGeom prst="rect">
            <a:avLst/>
          </a:prstGeom>
        </p:spPr>
        <p:txBody>
          <a:bodyPr wrap="square">
            <a:spAutoFit/>
          </a:bodyPr>
          <a:lstStyle/>
          <a:p>
            <a:pPr marL="0" lvl="1"/>
            <a:r>
              <a:rPr lang="en-US" sz="1000" dirty="0">
                <a:solidFill>
                  <a:srgbClr val="7F7F7F"/>
                </a:solidFill>
                <a:latin typeface="Arial"/>
                <a:cs typeface="Arial"/>
              </a:rPr>
              <a:t>Y. Hashimoto, et al, Proc. PAC 2001, Chicago, USA (2001)</a:t>
            </a:r>
          </a:p>
          <a:p>
            <a:pPr marL="0" lvl="1"/>
            <a:r>
              <a:rPr lang="en-US" sz="1000" dirty="0">
                <a:solidFill>
                  <a:srgbClr val="7F7F7F"/>
                </a:solidFill>
                <a:latin typeface="Arial"/>
                <a:cs typeface="Arial"/>
              </a:rPr>
              <a:t>V. </a:t>
            </a:r>
            <a:r>
              <a:rPr lang="en-US" sz="1000" dirty="0" err="1">
                <a:solidFill>
                  <a:srgbClr val="7F7F7F"/>
                </a:solidFill>
                <a:latin typeface="Arial"/>
                <a:cs typeface="Arial"/>
              </a:rPr>
              <a:t>Tzoganis</a:t>
            </a:r>
            <a:r>
              <a:rPr lang="en-US" sz="1000" dirty="0">
                <a:solidFill>
                  <a:srgbClr val="7F7F7F"/>
                </a:solidFill>
                <a:latin typeface="Arial"/>
                <a:cs typeface="Arial"/>
              </a:rPr>
              <a:t>, et al, </a:t>
            </a:r>
            <a:r>
              <a:rPr lang="en-US" sz="1000" i="1" dirty="0">
                <a:solidFill>
                  <a:srgbClr val="7F7F7F"/>
                </a:solidFill>
                <a:latin typeface="Arial"/>
                <a:cs typeface="Arial"/>
              </a:rPr>
              <a:t>PRAB </a:t>
            </a:r>
            <a:r>
              <a:rPr lang="en-US" sz="1000" b="1" dirty="0">
                <a:solidFill>
                  <a:srgbClr val="7F7F7F"/>
                </a:solidFill>
                <a:latin typeface="Arial"/>
                <a:cs typeface="Arial"/>
              </a:rPr>
              <a:t>20</a:t>
            </a:r>
            <a:r>
              <a:rPr lang="en-US" sz="1000" dirty="0">
                <a:solidFill>
                  <a:srgbClr val="7F7F7F"/>
                </a:solidFill>
                <a:latin typeface="Arial"/>
                <a:cs typeface="Arial"/>
              </a:rPr>
              <a:t>, 062801, 2017</a:t>
            </a:r>
          </a:p>
        </p:txBody>
      </p:sp>
      <p:pic>
        <p:nvPicPr>
          <p:cNvPr id="13" name="Picture 12">
            <a:extLst>
              <a:ext uri="{FF2B5EF4-FFF2-40B4-BE49-F238E27FC236}">
                <a16:creationId xmlns:a16="http://schemas.microsoft.com/office/drawing/2014/main" id="{3FEF7F76-A83B-344B-02BD-F5092248964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748755" y="4152769"/>
            <a:ext cx="3075154" cy="2658472"/>
          </a:xfrm>
          <a:prstGeom prst="rect">
            <a:avLst/>
          </a:prstGeom>
        </p:spPr>
      </p:pic>
    </p:spTree>
    <p:extLst>
      <p:ext uri="{BB962C8B-B14F-4D97-AF65-F5344CB8AC3E}">
        <p14:creationId xmlns:p14="http://schemas.microsoft.com/office/powerpoint/2010/main" val="357173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0394B6B7-2724-0EB3-ECB9-ECAB3F6151A8}"/>
              </a:ext>
            </a:extLst>
          </p:cNvPr>
          <p:cNvPicPr>
            <a:picLocks noChangeAspect="1"/>
          </p:cNvPicPr>
          <p:nvPr/>
        </p:nvPicPr>
        <p:blipFill rotWithShape="1">
          <a:blip r:embed="rId2"/>
          <a:srcRect t="9312" r="2454" b="6357"/>
          <a:stretch/>
        </p:blipFill>
        <p:spPr>
          <a:xfrm>
            <a:off x="102877" y="2623948"/>
            <a:ext cx="4906455" cy="4030701"/>
          </a:xfrm>
          <a:prstGeom prst="rect">
            <a:avLst/>
          </a:prstGeom>
          <a:ln>
            <a:noFill/>
          </a:ln>
        </p:spPr>
      </p:pic>
      <p:sp>
        <p:nvSpPr>
          <p:cNvPr id="2" name="Title 1"/>
          <p:cNvSpPr>
            <a:spLocks noGrp="1"/>
          </p:cNvSpPr>
          <p:nvPr>
            <p:ph type="title"/>
          </p:nvPr>
        </p:nvSpPr>
        <p:spPr>
          <a:xfrm>
            <a:off x="237105" y="138358"/>
            <a:ext cx="10515600" cy="551829"/>
          </a:xfrm>
        </p:spPr>
        <p:txBody>
          <a:bodyPr>
            <a:normAutofit fontScale="90000"/>
          </a:bodyPr>
          <a:lstStyle/>
          <a:p>
            <a:r>
              <a:rPr lang="en-US" dirty="0"/>
              <a:t>Gas Sheet Generation</a:t>
            </a:r>
          </a:p>
        </p:txBody>
      </p:sp>
      <p:sp>
        <p:nvSpPr>
          <p:cNvPr id="3" name="Content Placeholder 2"/>
          <p:cNvSpPr>
            <a:spLocks noGrp="1"/>
          </p:cNvSpPr>
          <p:nvPr>
            <p:ph idx="1"/>
          </p:nvPr>
        </p:nvSpPr>
        <p:spPr>
          <a:xfrm>
            <a:off x="104241" y="746141"/>
            <a:ext cx="8083796" cy="1491395"/>
          </a:xfrm>
        </p:spPr>
        <p:txBody>
          <a:bodyPr>
            <a:noAutofit/>
          </a:bodyPr>
          <a:lstStyle/>
          <a:p>
            <a:r>
              <a:rPr lang="en-US" sz="2000" dirty="0" smtClean="0"/>
              <a:t>“</a:t>
            </a:r>
            <a:r>
              <a:rPr lang="en-US" sz="2000" dirty="0"/>
              <a:t>F</a:t>
            </a:r>
            <a:r>
              <a:rPr lang="en-US" sz="2000" dirty="0" smtClean="0"/>
              <a:t>ast</a:t>
            </a:r>
            <a:r>
              <a:rPr lang="en-US" sz="2000" dirty="0"/>
              <a:t>” valve + nozzle (40-400µs, &lt;kHz)</a:t>
            </a:r>
          </a:p>
          <a:p>
            <a:r>
              <a:rPr lang="en-US" sz="2000" dirty="0"/>
              <a:t>Fast recovery of vacuum after gas sheet operation (N</a:t>
            </a:r>
            <a:r>
              <a:rPr lang="en-US" sz="2000" baseline="-25000" dirty="0"/>
              <a:t>2</a:t>
            </a:r>
            <a:r>
              <a:rPr lang="en-US" sz="2000" dirty="0"/>
              <a:t>)</a:t>
            </a:r>
          </a:p>
          <a:p>
            <a:r>
              <a:rPr lang="en-US" sz="2000" dirty="0"/>
              <a:t>V</a:t>
            </a:r>
            <a:r>
              <a:rPr lang="en-US" sz="2000" dirty="0" smtClean="0"/>
              <a:t>arious </a:t>
            </a:r>
            <a:r>
              <a:rPr lang="en-US" sz="2000" dirty="0"/>
              <a:t>skimmer sizes (200µm </a:t>
            </a:r>
            <a:r>
              <a:rPr lang="en-US" sz="2000" dirty="0">
                <a:sym typeface="Wingdings" pitchFamily="2" charset="2"/>
              </a:rPr>
              <a:t></a:t>
            </a:r>
            <a:r>
              <a:rPr lang="en-US" sz="2000" dirty="0"/>
              <a:t> 4mm</a:t>
            </a:r>
            <a:r>
              <a:rPr lang="en-US" sz="2000" dirty="0" smtClean="0"/>
              <a:t>) to shape </a:t>
            </a:r>
            <a:r>
              <a:rPr lang="en-US" sz="2000" dirty="0" smtClean="0"/>
              <a:t>gas profile</a:t>
            </a:r>
            <a:endParaRPr lang="en-US" sz="2000" dirty="0"/>
          </a:p>
          <a:p>
            <a:r>
              <a:rPr lang="en-US" sz="2000" dirty="0" smtClean="0"/>
              <a:t>At UCLA, in operation in combination with advanced photocathodes in RF gun 4 m upstream</a:t>
            </a:r>
            <a:endParaRPr lang="en-US" sz="2000" dirty="0"/>
          </a:p>
        </p:txBody>
      </p:sp>
      <p:sp>
        <p:nvSpPr>
          <p:cNvPr id="15" name="TextBox 14"/>
          <p:cNvSpPr txBox="1"/>
          <p:nvPr/>
        </p:nvSpPr>
        <p:spPr>
          <a:xfrm>
            <a:off x="9071659" y="6465209"/>
            <a:ext cx="2156360" cy="307777"/>
          </a:xfrm>
          <a:prstGeom prst="rect">
            <a:avLst/>
          </a:prstGeom>
          <a:noFill/>
        </p:spPr>
        <p:txBody>
          <a:bodyPr wrap="none" rtlCol="0">
            <a:spAutoFit/>
          </a:bodyPr>
          <a:lstStyle/>
          <a:p>
            <a:r>
              <a:rPr lang="en-US" sz="1400" dirty="0"/>
              <a:t>Gas Profile at Diagnostic</a:t>
            </a:r>
          </a:p>
        </p:txBody>
      </p:sp>
      <p:sp>
        <p:nvSpPr>
          <p:cNvPr id="16" name="TextBox 15"/>
          <p:cNvSpPr txBox="1"/>
          <p:nvPr/>
        </p:nvSpPr>
        <p:spPr>
          <a:xfrm>
            <a:off x="8974132" y="4429050"/>
            <a:ext cx="2159245" cy="307777"/>
          </a:xfrm>
          <a:prstGeom prst="rect">
            <a:avLst/>
          </a:prstGeom>
          <a:noFill/>
        </p:spPr>
        <p:txBody>
          <a:bodyPr wrap="none" rtlCol="0">
            <a:spAutoFit/>
          </a:bodyPr>
          <a:lstStyle/>
          <a:p>
            <a:r>
              <a:rPr lang="en-US" sz="1400" dirty="0"/>
              <a:t>Vacuum Readings @ 0.5 Hz</a:t>
            </a:r>
          </a:p>
        </p:txBody>
      </p:sp>
      <p:pic>
        <p:nvPicPr>
          <p:cNvPr id="17" name="Picture 16">
            <a:extLst>
              <a:ext uri="{FF2B5EF4-FFF2-40B4-BE49-F238E27FC236}">
                <a16:creationId xmlns:a16="http://schemas.microsoft.com/office/drawing/2014/main" id="{F864938F-3DE0-F14E-6F66-28B7C1E2C61B}"/>
              </a:ext>
            </a:extLst>
          </p:cNvPr>
          <p:cNvPicPr>
            <a:picLocks noChangeAspect="1"/>
          </p:cNvPicPr>
          <p:nvPr/>
        </p:nvPicPr>
        <p:blipFill rotWithShape="1">
          <a:blip r:embed="rId3">
            <a:extLst>
              <a:ext uri="{28A0092B-C50C-407E-A947-70E740481C1C}">
                <a14:useLocalDpi xmlns:a14="http://schemas.microsoft.com/office/drawing/2010/main"/>
              </a:ext>
            </a:extLst>
          </a:blip>
          <a:srcRect l="1268" t="3388" r="1342" b="3208"/>
          <a:stretch/>
        </p:blipFill>
        <p:spPr>
          <a:xfrm>
            <a:off x="8464316" y="4769051"/>
            <a:ext cx="2968625" cy="1775793"/>
          </a:xfrm>
          <a:prstGeom prst="rect">
            <a:avLst/>
          </a:prstGeom>
        </p:spPr>
      </p:pic>
      <p:sp>
        <p:nvSpPr>
          <p:cNvPr id="60" name="TextBox 59">
            <a:extLst>
              <a:ext uri="{FF2B5EF4-FFF2-40B4-BE49-F238E27FC236}">
                <a16:creationId xmlns:a16="http://schemas.microsoft.com/office/drawing/2014/main" id="{E45DF277-2701-E709-F6F8-5FCF14934743}"/>
              </a:ext>
            </a:extLst>
          </p:cNvPr>
          <p:cNvSpPr txBox="1"/>
          <p:nvPr/>
        </p:nvSpPr>
        <p:spPr>
          <a:xfrm>
            <a:off x="154394" y="6447661"/>
            <a:ext cx="2935099" cy="307777"/>
          </a:xfrm>
          <a:prstGeom prst="rect">
            <a:avLst/>
          </a:prstGeom>
          <a:noFill/>
        </p:spPr>
        <p:txBody>
          <a:bodyPr wrap="none" rtlCol="0">
            <a:spAutoFit/>
          </a:bodyPr>
          <a:lstStyle/>
          <a:p>
            <a:r>
              <a:rPr lang="en-US" sz="1400" dirty="0"/>
              <a:t>Diagnostic Configuration (no imaging)</a:t>
            </a:r>
          </a:p>
        </p:txBody>
      </p:sp>
      <p:pic>
        <p:nvPicPr>
          <p:cNvPr id="67" name="Picture 66" descr="A picture containing text, electronics&#10;&#10;Description automatically generated">
            <a:extLst>
              <a:ext uri="{FF2B5EF4-FFF2-40B4-BE49-F238E27FC236}">
                <a16:creationId xmlns:a16="http://schemas.microsoft.com/office/drawing/2014/main" id="{C889B5BA-F75A-B76A-1F0E-B0DD2D552D9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624719" y="2753307"/>
            <a:ext cx="1907703" cy="1698844"/>
          </a:xfrm>
          <a:prstGeom prst="rect">
            <a:avLst/>
          </a:prstGeom>
        </p:spPr>
      </p:pic>
      <p:sp>
        <p:nvSpPr>
          <p:cNvPr id="52" name="Rectangle 51">
            <a:extLst>
              <a:ext uri="{FF2B5EF4-FFF2-40B4-BE49-F238E27FC236}">
                <a16:creationId xmlns:a16="http://schemas.microsoft.com/office/drawing/2014/main" id="{15948B57-8F0E-047F-88AC-D1D3F8D9C896}"/>
              </a:ext>
            </a:extLst>
          </p:cNvPr>
          <p:cNvSpPr/>
          <p:nvPr/>
        </p:nvSpPr>
        <p:spPr>
          <a:xfrm>
            <a:off x="2968625" y="5064125"/>
            <a:ext cx="157890" cy="986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FDC5C87-4DDC-B69D-E1C7-148445246620}"/>
              </a:ext>
            </a:extLst>
          </p:cNvPr>
          <p:cNvSpPr/>
          <p:nvPr/>
        </p:nvSpPr>
        <p:spPr>
          <a:xfrm>
            <a:off x="1466423" y="4299469"/>
            <a:ext cx="133809" cy="13380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A picture containing text, blur&#10;&#10;Description automatically generated">
            <a:extLst>
              <a:ext uri="{FF2B5EF4-FFF2-40B4-BE49-F238E27FC236}">
                <a16:creationId xmlns:a16="http://schemas.microsoft.com/office/drawing/2014/main" id="{5755397E-AC53-51E7-3880-EB01F1946233}"/>
              </a:ext>
            </a:extLst>
          </p:cNvPr>
          <p:cNvPicPr>
            <a:picLocks noChangeAspect="1"/>
          </p:cNvPicPr>
          <p:nvPr/>
        </p:nvPicPr>
        <p:blipFill rotWithShape="1">
          <a:blip r:embed="rId5">
            <a:extLst>
              <a:ext uri="{28A0092B-C50C-407E-A947-70E740481C1C}">
                <a14:useLocalDpi xmlns:a14="http://schemas.microsoft.com/office/drawing/2010/main"/>
              </a:ext>
            </a:extLst>
          </a:blip>
          <a:srcRect r="-1"/>
          <a:stretch/>
        </p:blipFill>
        <p:spPr>
          <a:xfrm>
            <a:off x="5500787" y="4605513"/>
            <a:ext cx="2336196" cy="1458374"/>
          </a:xfrm>
          <a:prstGeom prst="rect">
            <a:avLst/>
          </a:prstGeom>
        </p:spPr>
      </p:pic>
      <p:cxnSp>
        <p:nvCxnSpPr>
          <p:cNvPr id="80" name="Straight Connector 79">
            <a:extLst>
              <a:ext uri="{FF2B5EF4-FFF2-40B4-BE49-F238E27FC236}">
                <a16:creationId xmlns:a16="http://schemas.microsoft.com/office/drawing/2014/main" id="{A68B0500-7540-FBDD-3A67-369E5E2788E1}"/>
              </a:ext>
            </a:extLst>
          </p:cNvPr>
          <p:cNvCxnSpPr>
            <a:cxnSpLocks/>
          </p:cNvCxnSpPr>
          <p:nvPr/>
        </p:nvCxnSpPr>
        <p:spPr>
          <a:xfrm flipV="1">
            <a:off x="2797215" y="4631696"/>
            <a:ext cx="2697690" cy="50384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A93DA1DC-F4F7-DCAD-6311-6AF4993343E6}"/>
              </a:ext>
            </a:extLst>
          </p:cNvPr>
          <p:cNvSpPr/>
          <p:nvPr/>
        </p:nvSpPr>
        <p:spPr>
          <a:xfrm>
            <a:off x="2797215" y="5135543"/>
            <a:ext cx="87231" cy="5451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71CDFB7D-4660-E341-C52B-6325D789BF09}"/>
              </a:ext>
            </a:extLst>
          </p:cNvPr>
          <p:cNvCxnSpPr>
            <a:cxnSpLocks/>
          </p:cNvCxnSpPr>
          <p:nvPr/>
        </p:nvCxnSpPr>
        <p:spPr>
          <a:xfrm>
            <a:off x="2884446" y="5190060"/>
            <a:ext cx="2623525" cy="8186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03E0E5AB-4679-E2E5-EACB-AE44E54C980E}"/>
              </a:ext>
            </a:extLst>
          </p:cNvPr>
          <p:cNvCxnSpPr>
            <a:cxnSpLocks/>
          </p:cNvCxnSpPr>
          <p:nvPr/>
        </p:nvCxnSpPr>
        <p:spPr>
          <a:xfrm>
            <a:off x="401878" y="3752435"/>
            <a:ext cx="729236" cy="419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0177C1B3-1EC9-918F-EADC-875298E96FA1}"/>
              </a:ext>
            </a:extLst>
          </p:cNvPr>
          <p:cNvSpPr txBox="1"/>
          <p:nvPr/>
        </p:nvSpPr>
        <p:spPr>
          <a:xfrm>
            <a:off x="41278" y="3294952"/>
            <a:ext cx="1215928" cy="307777"/>
          </a:xfrm>
          <a:prstGeom prst="rect">
            <a:avLst/>
          </a:prstGeom>
          <a:noFill/>
        </p:spPr>
        <p:txBody>
          <a:bodyPr wrap="square" rtlCol="0">
            <a:spAutoFit/>
          </a:bodyPr>
          <a:lstStyle/>
          <a:p>
            <a:r>
              <a:rPr lang="en-US" sz="1400" dirty="0"/>
              <a:t>Gas Flow</a:t>
            </a:r>
          </a:p>
        </p:txBody>
      </p:sp>
      <p:grpSp>
        <p:nvGrpSpPr>
          <p:cNvPr id="107" name="Group 106">
            <a:extLst>
              <a:ext uri="{FF2B5EF4-FFF2-40B4-BE49-F238E27FC236}">
                <a16:creationId xmlns:a16="http://schemas.microsoft.com/office/drawing/2014/main" id="{423407DD-6839-1861-54AE-19B3AE0D2978}"/>
              </a:ext>
            </a:extLst>
          </p:cNvPr>
          <p:cNvGrpSpPr/>
          <p:nvPr/>
        </p:nvGrpSpPr>
        <p:grpSpPr>
          <a:xfrm>
            <a:off x="8111264" y="2623949"/>
            <a:ext cx="3870281" cy="1866989"/>
            <a:chOff x="7956040" y="1174750"/>
            <a:chExt cx="5120384" cy="2470027"/>
          </a:xfrm>
        </p:grpSpPr>
        <p:pic>
          <p:nvPicPr>
            <p:cNvPr id="19" name="Picture 18">
              <a:extLst>
                <a:ext uri="{FF2B5EF4-FFF2-40B4-BE49-F238E27FC236}">
                  <a16:creationId xmlns:a16="http://schemas.microsoft.com/office/drawing/2014/main" id="{23D24385-A5CC-F145-8082-2B56AD4FA0E2}"/>
                </a:ext>
              </a:extLst>
            </p:cNvPr>
            <p:cNvPicPr>
              <a:picLocks noChangeAspect="1"/>
            </p:cNvPicPr>
            <p:nvPr/>
          </p:nvPicPr>
          <p:blipFill>
            <a:blip r:embed="rId6"/>
            <a:stretch>
              <a:fillRect/>
            </a:stretch>
          </p:blipFill>
          <p:spPr>
            <a:xfrm>
              <a:off x="7956040" y="1174750"/>
              <a:ext cx="2608679" cy="2466676"/>
            </a:xfrm>
            <a:prstGeom prst="rect">
              <a:avLst/>
            </a:prstGeom>
          </p:spPr>
        </p:pic>
        <p:pic>
          <p:nvPicPr>
            <p:cNvPr id="106" name="Picture 105">
              <a:extLst>
                <a:ext uri="{FF2B5EF4-FFF2-40B4-BE49-F238E27FC236}">
                  <a16:creationId xmlns:a16="http://schemas.microsoft.com/office/drawing/2014/main" id="{4D5D2AC5-7813-7D70-4DB5-0A94B7A76809}"/>
                </a:ext>
              </a:extLst>
            </p:cNvPr>
            <p:cNvPicPr>
              <a:picLocks noChangeAspect="1"/>
            </p:cNvPicPr>
            <p:nvPr/>
          </p:nvPicPr>
          <p:blipFill>
            <a:blip r:embed="rId7"/>
            <a:stretch>
              <a:fillRect/>
            </a:stretch>
          </p:blipFill>
          <p:spPr>
            <a:xfrm>
              <a:off x="10564719" y="1178102"/>
              <a:ext cx="2511705" cy="2466675"/>
            </a:xfrm>
            <a:prstGeom prst="rect">
              <a:avLst/>
            </a:prstGeom>
          </p:spPr>
        </p:pic>
      </p:grpSp>
      <p:pic>
        <p:nvPicPr>
          <p:cNvPr id="4" name="Picture 3" descr="GSM Test Stand Slides – Jan 2021-v3.pptx.pdf">
            <a:extLst>
              <a:ext uri="{FF2B5EF4-FFF2-40B4-BE49-F238E27FC236}">
                <a16:creationId xmlns:a16="http://schemas.microsoft.com/office/drawing/2014/main" id="{01DF067C-CE9D-E19D-4071-D54EA12628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843" t="13804" r="14929" b="16404"/>
          <a:stretch/>
        </p:blipFill>
        <p:spPr>
          <a:xfrm>
            <a:off x="8638376" y="11419"/>
            <a:ext cx="3453920" cy="2321841"/>
          </a:xfrm>
          <a:prstGeom prst="rect">
            <a:avLst/>
          </a:prstGeom>
        </p:spPr>
      </p:pic>
      <p:sp>
        <p:nvSpPr>
          <p:cNvPr id="6" name="TextBox 5">
            <a:extLst>
              <a:ext uri="{FF2B5EF4-FFF2-40B4-BE49-F238E27FC236}">
                <a16:creationId xmlns:a16="http://schemas.microsoft.com/office/drawing/2014/main" id="{0DED4863-967F-48EC-9B75-374DC1A6E47B}"/>
              </a:ext>
            </a:extLst>
          </p:cNvPr>
          <p:cNvSpPr txBox="1"/>
          <p:nvPr/>
        </p:nvSpPr>
        <p:spPr>
          <a:xfrm>
            <a:off x="5328663" y="6008675"/>
            <a:ext cx="2868286" cy="307777"/>
          </a:xfrm>
          <a:prstGeom prst="rect">
            <a:avLst/>
          </a:prstGeom>
          <a:noFill/>
        </p:spPr>
        <p:txBody>
          <a:bodyPr wrap="none" rtlCol="0">
            <a:spAutoFit/>
          </a:bodyPr>
          <a:lstStyle/>
          <a:p>
            <a:r>
              <a:rPr lang="en-US" sz="1400" dirty="0"/>
              <a:t>‘Shaper’ (rectangular 100µm x 8mm)</a:t>
            </a:r>
          </a:p>
        </p:txBody>
      </p:sp>
      <p:sp>
        <p:nvSpPr>
          <p:cNvPr id="7" name="TextBox 6">
            <a:extLst>
              <a:ext uri="{FF2B5EF4-FFF2-40B4-BE49-F238E27FC236}">
                <a16:creationId xmlns:a16="http://schemas.microsoft.com/office/drawing/2014/main" id="{150CB00D-9E16-6AE8-ED1F-3BBF1D5A5C09}"/>
              </a:ext>
            </a:extLst>
          </p:cNvPr>
          <p:cNvSpPr txBox="1"/>
          <p:nvPr/>
        </p:nvSpPr>
        <p:spPr>
          <a:xfrm>
            <a:off x="9428048" y="2228883"/>
            <a:ext cx="2135521" cy="307777"/>
          </a:xfrm>
          <a:prstGeom prst="rect">
            <a:avLst/>
          </a:prstGeom>
          <a:noFill/>
        </p:spPr>
        <p:txBody>
          <a:bodyPr wrap="none" rtlCol="0">
            <a:spAutoFit/>
          </a:bodyPr>
          <a:lstStyle/>
          <a:p>
            <a:r>
              <a:rPr lang="en-US" sz="1400" dirty="0"/>
              <a:t>Diagnostic Configuration</a:t>
            </a:r>
          </a:p>
        </p:txBody>
      </p:sp>
      <p:sp>
        <p:nvSpPr>
          <p:cNvPr id="8" name="TextBox 7">
            <a:extLst>
              <a:ext uri="{FF2B5EF4-FFF2-40B4-BE49-F238E27FC236}">
                <a16:creationId xmlns:a16="http://schemas.microsoft.com/office/drawing/2014/main" id="{E5FFAC79-6A31-DF0F-6ACC-C033DA84A658}"/>
              </a:ext>
            </a:extLst>
          </p:cNvPr>
          <p:cNvSpPr txBox="1"/>
          <p:nvPr/>
        </p:nvSpPr>
        <p:spPr>
          <a:xfrm>
            <a:off x="2522137" y="5667273"/>
            <a:ext cx="716863" cy="307777"/>
          </a:xfrm>
          <a:prstGeom prst="rect">
            <a:avLst/>
          </a:prstGeom>
          <a:noFill/>
        </p:spPr>
        <p:txBody>
          <a:bodyPr wrap="none" rtlCol="0">
            <a:spAutoFit/>
          </a:bodyPr>
          <a:lstStyle/>
          <a:p>
            <a:r>
              <a:rPr lang="en-US" sz="1400" dirty="0"/>
              <a:t>IP cube</a:t>
            </a:r>
          </a:p>
        </p:txBody>
      </p:sp>
      <p:sp>
        <p:nvSpPr>
          <p:cNvPr id="9" name="TextBox 8">
            <a:extLst>
              <a:ext uri="{FF2B5EF4-FFF2-40B4-BE49-F238E27FC236}">
                <a16:creationId xmlns:a16="http://schemas.microsoft.com/office/drawing/2014/main" id="{FF7B94D8-0D35-E0A2-4775-3B29CBE828EA}"/>
              </a:ext>
            </a:extLst>
          </p:cNvPr>
          <p:cNvSpPr txBox="1"/>
          <p:nvPr/>
        </p:nvSpPr>
        <p:spPr>
          <a:xfrm>
            <a:off x="3291076" y="3082616"/>
            <a:ext cx="891334" cy="307777"/>
          </a:xfrm>
          <a:prstGeom prst="rect">
            <a:avLst/>
          </a:prstGeom>
          <a:noFill/>
        </p:spPr>
        <p:txBody>
          <a:bodyPr wrap="none" rtlCol="0">
            <a:spAutoFit/>
          </a:bodyPr>
          <a:lstStyle/>
          <a:p>
            <a:r>
              <a:rPr lang="en-US" sz="1400" dirty="0"/>
              <a:t>Periscope</a:t>
            </a:r>
          </a:p>
        </p:txBody>
      </p:sp>
      <p:cxnSp>
        <p:nvCxnSpPr>
          <p:cNvPr id="11" name="Straight Arrow Connector 10">
            <a:extLst>
              <a:ext uri="{FF2B5EF4-FFF2-40B4-BE49-F238E27FC236}">
                <a16:creationId xmlns:a16="http://schemas.microsoft.com/office/drawing/2014/main" id="{9F5D55DA-FC31-5A4D-7088-C06071A007FC}"/>
              </a:ext>
            </a:extLst>
          </p:cNvPr>
          <p:cNvCxnSpPr/>
          <p:nvPr/>
        </p:nvCxnSpPr>
        <p:spPr>
          <a:xfrm flipH="1">
            <a:off x="3260160" y="3392687"/>
            <a:ext cx="448837" cy="366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8B6844-7C02-F1C5-6015-EF50AAFB8FA2}"/>
              </a:ext>
            </a:extLst>
          </p:cNvPr>
          <p:cNvSpPr txBox="1"/>
          <p:nvPr/>
        </p:nvSpPr>
        <p:spPr>
          <a:xfrm>
            <a:off x="3582298" y="6415387"/>
            <a:ext cx="922047" cy="307777"/>
          </a:xfrm>
          <a:prstGeom prst="rect">
            <a:avLst/>
          </a:prstGeom>
          <a:noFill/>
        </p:spPr>
        <p:txBody>
          <a:bodyPr wrap="none" rtlCol="0">
            <a:spAutoFit/>
          </a:bodyPr>
          <a:lstStyle/>
          <a:p>
            <a:r>
              <a:rPr lang="en-US" sz="1400" dirty="0"/>
              <a:t>Gas dump</a:t>
            </a:r>
          </a:p>
        </p:txBody>
      </p:sp>
      <p:cxnSp>
        <p:nvCxnSpPr>
          <p:cNvPr id="20" name="Straight Arrow Connector 19"/>
          <p:cNvCxnSpPr/>
          <p:nvPr/>
        </p:nvCxnSpPr>
        <p:spPr>
          <a:xfrm flipV="1">
            <a:off x="1924088" y="5282890"/>
            <a:ext cx="1129701" cy="748114"/>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21" name="TextBox 20"/>
          <p:cNvSpPr txBox="1"/>
          <p:nvPr/>
        </p:nvSpPr>
        <p:spPr>
          <a:xfrm>
            <a:off x="1864047" y="6022375"/>
            <a:ext cx="899605" cy="369332"/>
          </a:xfrm>
          <a:prstGeom prst="rect">
            <a:avLst/>
          </a:prstGeom>
          <a:noFill/>
        </p:spPr>
        <p:txBody>
          <a:bodyPr wrap="none" rtlCol="0">
            <a:spAutoFit/>
          </a:bodyPr>
          <a:lstStyle/>
          <a:p>
            <a:r>
              <a:rPr lang="en-US" b="1" dirty="0" smtClean="0">
                <a:solidFill>
                  <a:schemeClr val="accent2"/>
                </a:solidFill>
              </a:rPr>
              <a:t>E-beam</a:t>
            </a:r>
            <a:endParaRPr lang="en-US" b="1" dirty="0">
              <a:solidFill>
                <a:schemeClr val="accent2"/>
              </a:solidFill>
            </a:endParaRPr>
          </a:p>
        </p:txBody>
      </p:sp>
    </p:spTree>
    <p:extLst>
      <p:ext uri="{BB962C8B-B14F-4D97-AF65-F5344CB8AC3E}">
        <p14:creationId xmlns:p14="http://schemas.microsoft.com/office/powerpoint/2010/main" val="280763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18" y="182314"/>
            <a:ext cx="10515600" cy="744741"/>
          </a:xfrm>
        </p:spPr>
        <p:txBody>
          <a:bodyPr>
            <a:normAutofit/>
          </a:bodyPr>
          <a:lstStyle/>
          <a:p>
            <a:r>
              <a:rPr lang="en-US" dirty="0"/>
              <a:t>Ion Extraction </a:t>
            </a:r>
            <a:r>
              <a:rPr lang="en-US" dirty="0" smtClean="0"/>
              <a:t>Column</a:t>
            </a:r>
            <a:endParaRPr lang="en-US" dirty="0"/>
          </a:p>
        </p:txBody>
      </p:sp>
      <p:sp>
        <p:nvSpPr>
          <p:cNvPr id="3" name="Content Placeholder 2"/>
          <p:cNvSpPr>
            <a:spLocks noGrp="1"/>
          </p:cNvSpPr>
          <p:nvPr>
            <p:ph idx="1"/>
          </p:nvPr>
        </p:nvSpPr>
        <p:spPr>
          <a:xfrm>
            <a:off x="156212" y="1052716"/>
            <a:ext cx="4326436" cy="4262234"/>
          </a:xfrm>
        </p:spPr>
        <p:txBody>
          <a:bodyPr>
            <a:noAutofit/>
          </a:bodyPr>
          <a:lstStyle/>
          <a:p>
            <a:r>
              <a:rPr lang="en-US" sz="2000" dirty="0"/>
              <a:t>Transport and magnify generated ion beam to Micro-Channel Plate (MCP) detector</a:t>
            </a:r>
          </a:p>
          <a:p>
            <a:r>
              <a:rPr lang="en-US" sz="2000" dirty="0"/>
              <a:t>Simulated fields and ion beam </a:t>
            </a:r>
            <a:r>
              <a:rPr lang="en-US" sz="2000" dirty="0" smtClean="0"/>
              <a:t>transport (</a:t>
            </a:r>
            <a:r>
              <a:rPr lang="en-US" sz="2000" dirty="0" err="1" smtClean="0"/>
              <a:t>Superfish</a:t>
            </a:r>
            <a:r>
              <a:rPr lang="en-US" sz="2000" dirty="0" smtClean="0"/>
              <a:t> + GPT)</a:t>
            </a:r>
            <a:endParaRPr lang="en-US" sz="2000" dirty="0"/>
          </a:p>
          <a:p>
            <a:r>
              <a:rPr lang="en-US" sz="2000" dirty="0" smtClean="0"/>
              <a:t>Fine-tune </a:t>
            </a:r>
            <a:r>
              <a:rPr lang="en-US" sz="2000" dirty="0"/>
              <a:t>magnification imaging ability with </a:t>
            </a:r>
            <a:r>
              <a:rPr lang="en-US" sz="2000" dirty="0" smtClean="0"/>
              <a:t>ions from laser field ionized gas</a:t>
            </a:r>
            <a:endParaRPr lang="en-US" sz="2000" dirty="0"/>
          </a:p>
          <a:p>
            <a:r>
              <a:rPr lang="en-US" sz="2000" dirty="0"/>
              <a:t>Design magnification: </a:t>
            </a:r>
            <a:r>
              <a:rPr lang="en-US" sz="2000" dirty="0" smtClean="0"/>
              <a:t>4x</a:t>
            </a:r>
            <a:endParaRPr lang="en-US" sz="2000" dirty="0"/>
          </a:p>
          <a:p>
            <a:r>
              <a:rPr lang="en-US" sz="2000" dirty="0"/>
              <a:t>Individual controllable lenses offer </a:t>
            </a:r>
            <a:r>
              <a:rPr lang="en-US" sz="2000" dirty="0" smtClean="0"/>
              <a:t>flexibility. </a:t>
            </a:r>
          </a:p>
          <a:p>
            <a:pPr lvl="1"/>
            <a:r>
              <a:rPr lang="en-US" sz="1600" dirty="0" smtClean="0"/>
              <a:t>Velocity mapping mode</a:t>
            </a:r>
          </a:p>
          <a:p>
            <a:pPr lvl="1"/>
            <a:r>
              <a:rPr lang="en-US" sz="1600" dirty="0" smtClean="0"/>
              <a:t>Electron detection (laser streaking of ionized electrons ?)</a:t>
            </a:r>
            <a:endParaRPr lang="en-US" sz="1600" dirty="0"/>
          </a:p>
        </p:txBody>
      </p:sp>
      <p:pic>
        <p:nvPicPr>
          <p:cNvPr id="25" name="Picture 6">
            <a:extLst>
              <a:ext uri="{FF2B5EF4-FFF2-40B4-BE49-F238E27FC236}">
                <a16:creationId xmlns:a16="http://schemas.microsoft.com/office/drawing/2014/main" id="{9C8A3BE3-7869-6A50-F9B2-966431BE9C6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9392457" y="747305"/>
            <a:ext cx="2593463" cy="29929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C23B8219-23FB-B9EE-10B1-9AE220EE419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392457" y="3856138"/>
            <a:ext cx="2593463" cy="2801878"/>
          </a:xfrm>
          <a:prstGeom prst="rect">
            <a:avLst/>
          </a:prstGeom>
        </p:spPr>
      </p:pic>
      <p:pic>
        <p:nvPicPr>
          <p:cNvPr id="12" name="Picture 11"/>
          <p:cNvPicPr>
            <a:picLocks noChangeAspect="1"/>
          </p:cNvPicPr>
          <p:nvPr/>
        </p:nvPicPr>
        <p:blipFill>
          <a:blip r:embed="rId4"/>
          <a:stretch>
            <a:fillRect/>
          </a:stretch>
        </p:blipFill>
        <p:spPr>
          <a:xfrm>
            <a:off x="4638223" y="885492"/>
            <a:ext cx="4528431" cy="5827025"/>
          </a:xfrm>
          <a:prstGeom prst="rect">
            <a:avLst/>
          </a:prstGeom>
        </p:spPr>
      </p:pic>
      <p:pic>
        <p:nvPicPr>
          <p:cNvPr id="1026" name="Picture 2" descr="placeholder"/>
          <p:cNvPicPr>
            <a:picLocks noChangeAspect="1" noChangeArrowheads="1"/>
          </p:cNvPicPr>
          <p:nvPr/>
        </p:nvPicPr>
        <p:blipFill rotWithShape="1">
          <a:blip r:embed="rId5">
            <a:extLst>
              <a:ext uri="{28A0092B-C50C-407E-A947-70E740481C1C}">
                <a14:useLocalDpi xmlns:a14="http://schemas.microsoft.com/office/drawing/2010/main" val="0"/>
              </a:ext>
            </a:extLst>
          </a:blip>
          <a:srcRect l="1208" t="26362" r="611" b="25638"/>
          <a:stretch/>
        </p:blipFill>
        <p:spPr bwMode="auto">
          <a:xfrm>
            <a:off x="2222480" y="5569516"/>
            <a:ext cx="2337955"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034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44" y="128327"/>
            <a:ext cx="10515600" cy="673966"/>
          </a:xfrm>
        </p:spPr>
        <p:txBody>
          <a:bodyPr>
            <a:normAutofit fontScale="90000"/>
          </a:bodyPr>
          <a:lstStyle/>
          <a:p>
            <a:r>
              <a:rPr lang="en-US" dirty="0"/>
              <a:t>Commissioning at </a:t>
            </a:r>
            <a:r>
              <a:rPr lang="en-US" dirty="0" smtClean="0"/>
              <a:t>UCLA Pegasus</a:t>
            </a:r>
            <a:endParaRPr lang="en-US" dirty="0"/>
          </a:p>
        </p:txBody>
      </p:sp>
      <p:sp>
        <p:nvSpPr>
          <p:cNvPr id="3" name="Content Placeholder 2"/>
          <p:cNvSpPr>
            <a:spLocks noGrp="1"/>
          </p:cNvSpPr>
          <p:nvPr>
            <p:ph idx="1"/>
          </p:nvPr>
        </p:nvSpPr>
        <p:spPr>
          <a:xfrm>
            <a:off x="565025" y="664689"/>
            <a:ext cx="5676756" cy="2709888"/>
          </a:xfrm>
        </p:spPr>
        <p:txBody>
          <a:bodyPr>
            <a:normAutofit lnSpcReduction="10000"/>
          </a:bodyPr>
          <a:lstStyle/>
          <a:p>
            <a:pPr marL="0" indent="0">
              <a:buNone/>
            </a:pPr>
            <a:endParaRPr lang="en-US" sz="1400" dirty="0"/>
          </a:p>
          <a:p>
            <a:r>
              <a:rPr lang="en-US" sz="2000" dirty="0"/>
              <a:t>Benchmark GSM with well-diagnosed electron </a:t>
            </a:r>
            <a:r>
              <a:rPr lang="en-US" sz="2000" dirty="0" smtClean="0"/>
              <a:t>beams</a:t>
            </a:r>
          </a:p>
          <a:p>
            <a:r>
              <a:rPr lang="en-US" sz="2000" dirty="0" smtClean="0"/>
              <a:t>Mainly impact </a:t>
            </a:r>
            <a:r>
              <a:rPr lang="en-US" sz="2000" dirty="0"/>
              <a:t>ionization gives beam </a:t>
            </a:r>
            <a:r>
              <a:rPr lang="en-US" sz="2000" dirty="0" smtClean="0"/>
              <a:t>footprint</a:t>
            </a:r>
          </a:p>
          <a:p>
            <a:r>
              <a:rPr lang="en-US" sz="2000" dirty="0" smtClean="0"/>
              <a:t>Two main outputs: oscilloscope trace and ion MCP image</a:t>
            </a:r>
          </a:p>
          <a:p>
            <a:r>
              <a:rPr lang="en-US" sz="2000" dirty="0" smtClean="0"/>
              <a:t>Time-of-arrival gives q/m for ions. N2+ and N2++ detected</a:t>
            </a:r>
          </a:p>
          <a:p>
            <a:pPr marL="0" indent="0">
              <a:buNone/>
            </a:pPr>
            <a:endParaRPr lang="en-US" sz="2000" dirty="0" smtClean="0"/>
          </a:p>
        </p:txBody>
      </p:sp>
      <p:pic>
        <p:nvPicPr>
          <p:cNvPr id="6" name="Picture 5"/>
          <p:cNvPicPr>
            <a:picLocks noChangeAspect="1"/>
          </p:cNvPicPr>
          <p:nvPr/>
        </p:nvPicPr>
        <p:blipFill>
          <a:blip r:embed="rId2"/>
          <a:stretch>
            <a:fillRect/>
          </a:stretch>
        </p:blipFill>
        <p:spPr>
          <a:xfrm>
            <a:off x="7459387" y="315364"/>
            <a:ext cx="4086136" cy="4458518"/>
          </a:xfrm>
          <a:prstGeom prst="rect">
            <a:avLst/>
          </a:prstGeom>
        </p:spPr>
      </p:pic>
      <p:pic>
        <p:nvPicPr>
          <p:cNvPr id="13" name="Picture 12"/>
          <p:cNvPicPr>
            <a:picLocks noChangeAspect="1"/>
          </p:cNvPicPr>
          <p:nvPr/>
        </p:nvPicPr>
        <p:blipFill>
          <a:blip r:embed="rId3"/>
          <a:stretch>
            <a:fillRect/>
          </a:stretch>
        </p:blipFill>
        <p:spPr>
          <a:xfrm>
            <a:off x="897297" y="3292318"/>
            <a:ext cx="2864191" cy="3556371"/>
          </a:xfrm>
          <a:prstGeom prst="rect">
            <a:avLst/>
          </a:prstGeom>
        </p:spPr>
      </p:pic>
      <p:pic>
        <p:nvPicPr>
          <p:cNvPr id="15" name="Picture 14"/>
          <p:cNvPicPr>
            <a:picLocks noChangeAspect="1"/>
          </p:cNvPicPr>
          <p:nvPr/>
        </p:nvPicPr>
        <p:blipFill>
          <a:blip r:embed="rId4"/>
          <a:stretch>
            <a:fillRect/>
          </a:stretch>
        </p:blipFill>
        <p:spPr>
          <a:xfrm>
            <a:off x="3992364" y="3252559"/>
            <a:ext cx="2837615" cy="3605441"/>
          </a:xfrm>
          <a:prstGeom prst="rect">
            <a:avLst/>
          </a:prstGeom>
        </p:spPr>
      </p:pic>
      <p:sp>
        <p:nvSpPr>
          <p:cNvPr id="5" name="TextBox 4"/>
          <p:cNvSpPr txBox="1"/>
          <p:nvPr/>
        </p:nvSpPr>
        <p:spPr>
          <a:xfrm>
            <a:off x="9898471" y="4448058"/>
            <a:ext cx="204566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latin typeface="Arial"/>
                <a:cs typeface="Arial"/>
              </a:rPr>
              <a:t>Pegasus Beam</a:t>
            </a:r>
          </a:p>
          <a:p>
            <a:r>
              <a:rPr lang="en-US" sz="1600" dirty="0" err="1">
                <a:latin typeface="Symbol" charset="2"/>
                <a:cs typeface="Symbol" charset="2"/>
              </a:rPr>
              <a:t>s</a:t>
            </a:r>
            <a:r>
              <a:rPr lang="en-US" sz="1600" baseline="-25000" dirty="0" err="1"/>
              <a:t>x</a:t>
            </a:r>
            <a:r>
              <a:rPr lang="en-US" sz="1600" baseline="-25000" dirty="0"/>
              <a:t> </a:t>
            </a:r>
            <a:r>
              <a:rPr lang="en-US" sz="1600" dirty="0"/>
              <a:t>= </a:t>
            </a:r>
            <a:r>
              <a:rPr lang="en-US" sz="1600" dirty="0" err="1">
                <a:latin typeface="Symbol" charset="2"/>
                <a:cs typeface="Symbol" charset="2"/>
              </a:rPr>
              <a:t>s</a:t>
            </a:r>
            <a:r>
              <a:rPr lang="en-US" sz="1600" baseline="-25000" dirty="0" err="1"/>
              <a:t>y</a:t>
            </a:r>
            <a:r>
              <a:rPr lang="en-US" sz="1600" baseline="-25000" dirty="0"/>
              <a:t> </a:t>
            </a:r>
            <a:r>
              <a:rPr lang="en-US" sz="1600" dirty="0"/>
              <a:t>= 40 µm </a:t>
            </a:r>
          </a:p>
          <a:p>
            <a:r>
              <a:rPr lang="en-US" sz="1600" dirty="0" err="1">
                <a:latin typeface="Symbol" charset="2"/>
                <a:cs typeface="Symbol" charset="2"/>
              </a:rPr>
              <a:t>s</a:t>
            </a:r>
            <a:r>
              <a:rPr lang="en-US" sz="1600" baseline="-25000" dirty="0" err="1"/>
              <a:t>z</a:t>
            </a:r>
            <a:r>
              <a:rPr lang="en-US" sz="1600" baseline="-25000" dirty="0"/>
              <a:t> </a:t>
            </a:r>
            <a:r>
              <a:rPr lang="en-US" sz="1600" dirty="0"/>
              <a:t>= 200 µm</a:t>
            </a:r>
          </a:p>
          <a:p>
            <a:r>
              <a:rPr lang="en-US" sz="1600" dirty="0"/>
              <a:t>Q = 0.1nC</a:t>
            </a:r>
          </a:p>
          <a:p>
            <a:endParaRPr lang="en-US" sz="1600" dirty="0"/>
          </a:p>
          <a:p>
            <a:r>
              <a:rPr lang="en-US" sz="1600" dirty="0"/>
              <a:t>Gas Sheet</a:t>
            </a:r>
          </a:p>
          <a:p>
            <a:r>
              <a:rPr lang="en-US" sz="1600" dirty="0"/>
              <a:t>n</a:t>
            </a:r>
            <a:r>
              <a:rPr lang="en-US" sz="1600" baseline="-25000" dirty="0"/>
              <a:t>N2</a:t>
            </a:r>
            <a:r>
              <a:rPr lang="en-US" sz="1600" dirty="0"/>
              <a:t> = 10</a:t>
            </a:r>
            <a:r>
              <a:rPr lang="en-US" sz="1600" baseline="30000" dirty="0"/>
              <a:t>14</a:t>
            </a:r>
            <a:r>
              <a:rPr lang="en-US" sz="1600" dirty="0"/>
              <a:t> cm</a:t>
            </a:r>
            <a:r>
              <a:rPr lang="en-US" sz="1600" baseline="30000" dirty="0"/>
              <a:t>-3</a:t>
            </a:r>
          </a:p>
          <a:p>
            <a:r>
              <a:rPr lang="en-US" sz="1600" dirty="0"/>
              <a:t>L</a:t>
            </a:r>
            <a:r>
              <a:rPr lang="en-US" sz="1600" baseline="-25000" dirty="0"/>
              <a:t>N2</a:t>
            </a:r>
            <a:r>
              <a:rPr lang="en-US" sz="1600" dirty="0"/>
              <a:t> = 3</a:t>
            </a:r>
            <a:r>
              <a:rPr lang="en-US" sz="1600" dirty="0" smtClean="0"/>
              <a:t> mm</a:t>
            </a:r>
            <a:endParaRPr lang="en-US" sz="1600" dirty="0"/>
          </a:p>
          <a:p>
            <a:r>
              <a:rPr lang="en-US" sz="1600" i="1" dirty="0">
                <a:latin typeface="Symbol" charset="2"/>
                <a:cs typeface="Symbol" charset="2"/>
              </a:rPr>
              <a:t>q</a:t>
            </a:r>
            <a:r>
              <a:rPr lang="en-US" sz="1600" dirty="0"/>
              <a:t> = 45˚</a:t>
            </a:r>
            <a:endParaRPr lang="en-US" dirty="0"/>
          </a:p>
        </p:txBody>
      </p:sp>
    </p:spTree>
    <p:extLst>
      <p:ext uri="{BB962C8B-B14F-4D97-AF65-F5344CB8AC3E}">
        <p14:creationId xmlns:p14="http://schemas.microsoft.com/office/powerpoint/2010/main" val="1008752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RIGINALHEIGHT" val="23.21284"/>
  <p:tag name="ORIGINALWIDTH" val="68.60169"/>
  <p:tag name="OUTPUTTYPE" val="SVG"/>
  <p:tag name="IGUANATEXVERSION" val="160"/>
  <p:tag name="LATEXADDIN" val="\documentclass{article}&#10;\usepackage{amsmath}&#10;\pagestyle{empty}&#10;\begin{document}&#10;&#10;$$\omega \simeq \omega_0 \frac{1 + \gamma^2 \theta_0^2}{1 + \gamma^2 \theta^2}$$&#10;&#10;&#10;\end{document}"/>
  <p:tag name="IGUANATEXSIZE" val="20"/>
  <p:tag name="IGUANATEXCURSOR" val="83"/>
  <p:tag name="TRANSPARENCY" val="True"/>
  <p:tag name="LATEXENGINEID" val="0"/>
  <p:tag name="TEMPFOLDER" val="C:\temp\"/>
  <p:tag name="LATEXFORMHEIGHT" val="320"/>
  <p:tag name="LATEXFORMWIDTH" val="385"/>
  <p:tag name="LATEXFORMWRAP" val="True"/>
  <p:tag name="BITMAPVECTOR" val="1"/>
</p:tagLst>
</file>

<file path=ppt/tags/tag10.xml><?xml version="1.0" encoding="utf-8"?>
<p:tagLst xmlns:a="http://schemas.openxmlformats.org/drawingml/2006/main" xmlns:r="http://schemas.openxmlformats.org/officeDocument/2006/relationships" xmlns:p="http://schemas.openxmlformats.org/presentationml/2006/main">
  <p:tag name="ORIGINALHEIGHT" val="4.372008"/>
  <p:tag name="ORIGINALWIDTH" val="5.929528"/>
  <p:tag name="EMFCHILD" val="True"/>
</p:tagLst>
</file>

<file path=ppt/tags/tag11.xml><?xml version="1.0" encoding="utf-8"?>
<p:tagLst xmlns:a="http://schemas.openxmlformats.org/drawingml/2006/main" xmlns:r="http://schemas.openxmlformats.org/officeDocument/2006/relationships" xmlns:p="http://schemas.openxmlformats.org/presentationml/2006/main">
  <p:tag name="ORIGINALHEIGHT" val="4.621024"/>
  <p:tag name="ORIGINALWIDTH" val="3.247756"/>
  <p:tag name="EMFCHILD" val="True"/>
</p:tagLst>
</file>

<file path=ppt/tags/tag12.xml><?xml version="1.0" encoding="utf-8"?>
<p:tagLst xmlns:a="http://schemas.openxmlformats.org/drawingml/2006/main" xmlns:r="http://schemas.openxmlformats.org/officeDocument/2006/relationships" xmlns:p="http://schemas.openxmlformats.org/presentationml/2006/main">
  <p:tag name="ORIGINALHEIGHT" val="6.427756"/>
  <p:tag name="ORIGINALWIDTH" val="3.299724"/>
  <p:tag name="EMFCHILD" val="True"/>
</p:tagLst>
</file>

<file path=ppt/tags/tag13.xml><?xml version="1.0" encoding="utf-8"?>
<p:tagLst xmlns:a="http://schemas.openxmlformats.org/drawingml/2006/main" xmlns:r="http://schemas.openxmlformats.org/officeDocument/2006/relationships" xmlns:p="http://schemas.openxmlformats.org/presentationml/2006/main">
  <p:tag name="ORIGINALHEIGHT" val="6.427756"/>
  <p:tag name="ORIGINALWIDTH" val="6.649488"/>
  <p:tag name="EMFCHILD" val="True"/>
</p:tagLst>
</file>

<file path=ppt/tags/tag14.xml><?xml version="1.0" encoding="utf-8"?>
<p:tagLst xmlns:a="http://schemas.openxmlformats.org/drawingml/2006/main" xmlns:r="http://schemas.openxmlformats.org/officeDocument/2006/relationships" xmlns:p="http://schemas.openxmlformats.org/presentationml/2006/main">
  <p:tag name="ORIGINALHEIGHT" val="6.340906"/>
  <p:tag name="ORIGINALWIDTH" val="5.249606"/>
  <p:tag name="EMFCHILD" val="True"/>
</p:tagLst>
</file>

<file path=ppt/tags/tag15.xml><?xml version="1.0" encoding="utf-8"?>
<p:tagLst xmlns:a="http://schemas.openxmlformats.org/drawingml/2006/main" xmlns:r="http://schemas.openxmlformats.org/officeDocument/2006/relationships" xmlns:p="http://schemas.openxmlformats.org/presentationml/2006/main">
  <p:tag name="ORIGINALHEIGHT" val="4.485906"/>
  <p:tag name="ORIGINALWIDTH" val="3.09374"/>
  <p:tag name="EMFCHILD" val="True"/>
</p:tagLst>
</file>

<file path=ppt/tags/tag16.xml><?xml version="1.0" encoding="utf-8"?>
<p:tagLst xmlns:a="http://schemas.openxmlformats.org/drawingml/2006/main" xmlns:r="http://schemas.openxmlformats.org/officeDocument/2006/relationships" xmlns:p="http://schemas.openxmlformats.org/presentationml/2006/main">
  <p:tag name="ORIGINALHEIGHT" val="6.910315"/>
  <p:tag name="ORIGINALWIDTH" val="4.129685"/>
  <p:tag name="EMFCHILD" val="True"/>
</p:tagLst>
</file>

<file path=ppt/tags/tag17.xml><?xml version="1.0" encoding="utf-8"?>
<p:tagLst xmlns:a="http://schemas.openxmlformats.org/drawingml/2006/main" xmlns:r="http://schemas.openxmlformats.org/officeDocument/2006/relationships" xmlns:p="http://schemas.openxmlformats.org/presentationml/2006/main">
  <p:tag name="ORIGINALHEIGHT" val="4.485906"/>
  <p:tag name="ORIGINALWIDTH" val="3.09374"/>
  <p:tag name="EMFCHILD" val="True"/>
</p:tagLst>
</file>

<file path=ppt/tags/tag18.xml><?xml version="1.0" encoding="utf-8"?>
<p:tagLst xmlns:a="http://schemas.openxmlformats.org/drawingml/2006/main" xmlns:r="http://schemas.openxmlformats.org/officeDocument/2006/relationships" xmlns:p="http://schemas.openxmlformats.org/presentationml/2006/main">
  <p:tag name="ORIGINALHEIGHT" val="4.621024"/>
  <p:tag name="ORIGINALWIDTH" val="3.247756"/>
  <p:tag name="EMFCHILD" val="True"/>
</p:tagLst>
</file>

<file path=ppt/tags/tag19.xml><?xml version="1.0" encoding="utf-8"?>
<p:tagLst xmlns:a="http://schemas.openxmlformats.org/drawingml/2006/main" xmlns:r="http://schemas.openxmlformats.org/officeDocument/2006/relationships" xmlns:p="http://schemas.openxmlformats.org/presentationml/2006/main">
  <p:tag name="ORIGINALHEIGHT" val="0.3860236"/>
  <p:tag name="ORIGINALWIDTH" val="36.89677"/>
  <p:tag name="EMFCHILD" val="True"/>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52.49347"/>
  <p:tag name="LATEXADDIN" val="\documentclass{article}&#10;\usepackage{amsmath}&#10;\usepackage{bm}&#10;\pagestyle{empty}&#10;\begin{document}&#10;&#10;$\theta$&#10;\end{document}"/>
  <p:tag name="IGUANATEXSIZE" val="15"/>
  <p:tag name="IGUANATEXCURSOR" val="104"/>
  <p:tag name="TRANSPARENCY" val="True"/>
  <p:tag name="LATEXENGINEID" val="0"/>
  <p:tag name="TEMPFOLDER" val="D:\Temp\"/>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RIGINALHEIGHT" val="6.427756"/>
  <p:tag name="ORIGINALWIDTH" val="3.299724"/>
  <p:tag name="EMFCHILD" val="True"/>
</p:tagLst>
</file>

<file path=ppt/tags/tag21.xml><?xml version="1.0" encoding="utf-8"?>
<p:tagLst xmlns:a="http://schemas.openxmlformats.org/drawingml/2006/main" xmlns:r="http://schemas.openxmlformats.org/officeDocument/2006/relationships" xmlns:p="http://schemas.openxmlformats.org/presentationml/2006/main">
  <p:tag name="ORIGINALHEIGHT" val="6.427756"/>
  <p:tag name="ORIGINALWIDTH" val="6.649488"/>
  <p:tag name="EMFCHILD" val="True"/>
</p:tagLst>
</file>

<file path=ppt/tags/tag22.xml><?xml version="1.0" encoding="utf-8"?>
<p:tagLst xmlns:a="http://schemas.openxmlformats.org/drawingml/2006/main" xmlns:r="http://schemas.openxmlformats.org/officeDocument/2006/relationships" xmlns:p="http://schemas.openxmlformats.org/presentationml/2006/main">
  <p:tag name="ORIGINALHEIGHT" val="6.340906"/>
  <p:tag name="ORIGINALWIDTH" val="5.249606"/>
  <p:tag name="EMFCHILD" val="True"/>
</p:tagLst>
</file>

<file path=ppt/tags/tag23.xml><?xml version="1.0" encoding="utf-8"?>
<p:tagLst xmlns:a="http://schemas.openxmlformats.org/drawingml/2006/main" xmlns:r="http://schemas.openxmlformats.org/officeDocument/2006/relationships" xmlns:p="http://schemas.openxmlformats.org/presentationml/2006/main">
  <p:tag name="ORIGINALHEIGHT" val="4.485906"/>
  <p:tag name="ORIGINALWIDTH" val="3.09374"/>
  <p:tag name="EMFCHILD" val="True"/>
</p:tagLst>
</file>

<file path=ppt/tags/tag24.xml><?xml version="1.0" encoding="utf-8"?>
<p:tagLst xmlns:a="http://schemas.openxmlformats.org/drawingml/2006/main" xmlns:r="http://schemas.openxmlformats.org/officeDocument/2006/relationships" xmlns:p="http://schemas.openxmlformats.org/presentationml/2006/main">
  <p:tag name="ORIGINALHEIGHT" val="6.910315"/>
  <p:tag name="ORIGINALWIDTH" val="4.129685"/>
  <p:tag name="EMFCHILD" val="True"/>
</p:tagLst>
</file>

<file path=ppt/tags/tag25.xml><?xml version="1.0" encoding="utf-8"?>
<p:tagLst xmlns:a="http://schemas.openxmlformats.org/drawingml/2006/main" xmlns:r="http://schemas.openxmlformats.org/officeDocument/2006/relationships" xmlns:p="http://schemas.openxmlformats.org/presentationml/2006/main">
  <p:tag name="ORIGINALHEIGHT" val="4.485906"/>
  <p:tag name="ORIGINALWIDTH" val="3.09374"/>
  <p:tag name="EMFCHILD" val="True"/>
</p:tagLst>
</file>

<file path=ppt/tags/tag26.xml><?xml version="1.0" encoding="utf-8"?>
<p:tagLst xmlns:a="http://schemas.openxmlformats.org/drawingml/2006/main" xmlns:r="http://schemas.openxmlformats.org/officeDocument/2006/relationships" xmlns:p="http://schemas.openxmlformats.org/presentationml/2006/main">
  <p:tag name="ORIGINALHEIGHT" val="9.16563"/>
  <p:tag name="ORIGINALWIDTH" val="31.99508"/>
  <p:tag name="OUTPUTTYPE" val="SVG"/>
  <p:tag name="IGUANATEXVERSION" val="160"/>
  <p:tag name="LATEXADDIN" val="\documentclass{article}&#10;\usepackage{amsmath}&#10;\pagestyle{empty}&#10;\begin{document}&#10;&#10;&#10;$\gamma\theta \sin\phi$&#10;&#10;\end{document}"/>
  <p:tag name="IGUANATEXSIZE" val="20"/>
  <p:tag name="IGUANATEXCURSOR" val="105"/>
  <p:tag name="TRANSPARENCY" val="True"/>
  <p:tag name="LATEXENGINEID" val="0"/>
  <p:tag name="TEMPFOLDER" val="C:\temp\"/>
  <p:tag name="LATEXFORMHEIGHT" val="320"/>
  <p:tag name="LATEXFORMWIDTH" val="385"/>
  <p:tag name="LATEXFORMWRAP" val="True"/>
  <p:tag name="BITMAPVECTOR" val="1"/>
</p:tagLst>
</file>

<file path=ppt/tags/tag27.xml><?xml version="1.0" encoding="utf-8"?>
<p:tagLst xmlns:a="http://schemas.openxmlformats.org/drawingml/2006/main" xmlns:r="http://schemas.openxmlformats.org/officeDocument/2006/relationships" xmlns:p="http://schemas.openxmlformats.org/presentationml/2006/main">
  <p:tag name="ORIGINALHEIGHT" val="9.16563"/>
  <p:tag name="ORIGINALWIDTH" val="32.85397"/>
  <p:tag name="OUTPUTTYPE" val="SVG"/>
  <p:tag name="IGUANATEXVERSION" val="160"/>
  <p:tag name="LATEXADDIN" val="\documentclass{article}&#10;\usepackage{amsmath}&#10;\pagestyle{empty}&#10;\begin{document}&#10;&#10;&#10;$\gamma\theta \cos\phi$&#10;&#10;\end{document}"/>
  <p:tag name="IGUANATEXSIZE" val="20"/>
  <p:tag name="IGUANATEXCURSOR" val="100"/>
  <p:tag name="TRANSPARENCY" val="True"/>
  <p:tag name="LATEXENGINEID" val="0"/>
  <p:tag name="TEMPFOLDER" val="C:\temp\"/>
  <p:tag name="LATEXFORMHEIGHT" val="320"/>
  <p:tag name="LATEXFORMWIDTH" val="385"/>
  <p:tag name="LATEXFORMWRAP" val="True"/>
  <p:tag name="BITMAPVECTOR" val="1"/>
</p:tagLst>
</file>

<file path=ppt/tags/tag28.xml><?xml version="1.0" encoding="utf-8"?>
<p:tagLst xmlns:a="http://schemas.openxmlformats.org/drawingml/2006/main" xmlns:r="http://schemas.openxmlformats.org/officeDocument/2006/relationships" xmlns:p="http://schemas.openxmlformats.org/presentationml/2006/main">
  <p:tag name="ORIGINALHEIGHT" val="6.545431"/>
  <p:tag name="ORIGINALWIDTH" val="5.230324"/>
  <p:tag name="LATEXADDIN" val="\documentclass{article}&#10;\usepackage{amsmath}&#10;\pagestyle{empty}&#10;\begin{document}&#10;&#10;&#10;$\gamma\theta \cos\phi$&#10;&#10;\end{document}"/>
  <p:tag name="IGUANATEXSIZE" val="20"/>
  <p:tag name="IGUANATEXCURSOR" val="100"/>
  <p:tag name="TRANSPARENCY" val="True"/>
  <p:tag name="LATEXENGINEID" val="0"/>
  <p:tag name="TEMPFOLDER" val="C:\temp\"/>
  <p:tag name="LATEXFORMHEIGHT" val="320"/>
  <p:tag name="LATEXFORMWIDTH" val="385"/>
  <p:tag name="LATEXFORMWRAP" val="True"/>
  <p:tag name="BITMAPVECTOR" val="1"/>
  <p:tag name="EMFCHILD" val="True"/>
</p:tagLst>
</file>

<file path=ppt/tags/tag29.xml><?xml version="1.0" encoding="utf-8"?>
<p:tagLst xmlns:a="http://schemas.openxmlformats.org/drawingml/2006/main" xmlns:r="http://schemas.openxmlformats.org/officeDocument/2006/relationships" xmlns:p="http://schemas.openxmlformats.org/presentationml/2006/main">
  <p:tag name="ORIGINALHEIGHT" val="7.133228"/>
  <p:tag name="ORIGINALWIDTH" val="4.114511"/>
  <p:tag name="EMFCHILD" val="True"/>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98.98764"/>
  <p:tag name="LATEXADDIN" val="\documentclass{article}&#10;\usepackage{amsmath}&#10;\usepackage{bm}&#10;\pagestyle{empty}&#10;\begin{document}&#10;&#10;$\theta_0$&#10;\end{document}"/>
  <p:tag name="IGUANATEXSIZE" val="15"/>
  <p:tag name="IGUANATEXCURSOR" val="106"/>
  <p:tag name="TRANSPARENCY" val="True"/>
  <p:tag name="LATEXENGINEID" val="0"/>
  <p:tag name="TEMPFOLDER" val="D:\Temp\"/>
  <p:tag name="LATEXFORMHEIGHT" val="312"/>
  <p:tag name="LATEXFORMWIDTH" val="384"/>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RIGINALHEIGHT" val="4.572808"/>
  <p:tag name="ORIGINALWIDTH" val="3.795726"/>
  <p:tag name="EMFCHILD" val="True"/>
</p:tagLst>
</file>

<file path=ppt/tags/tag31.xml><?xml version="1.0" encoding="utf-8"?>
<p:tagLst xmlns:a="http://schemas.openxmlformats.org/drawingml/2006/main" xmlns:r="http://schemas.openxmlformats.org/officeDocument/2006/relationships" xmlns:p="http://schemas.openxmlformats.org/presentationml/2006/main">
  <p:tag name="ORIGINALHEIGHT" val="4.572808"/>
  <p:tag name="ORIGINALWIDTH" val="4.413413"/>
  <p:tag name="EMFCHILD" val="True"/>
</p:tagLst>
</file>

<file path=ppt/tags/tag32.xml><?xml version="1.0" encoding="utf-8"?>
<p:tagLst xmlns:a="http://schemas.openxmlformats.org/drawingml/2006/main" xmlns:r="http://schemas.openxmlformats.org/officeDocument/2006/relationships" xmlns:p="http://schemas.openxmlformats.org/presentationml/2006/main">
  <p:tag name="ORIGINALHEIGHT" val="4.572808"/>
  <p:tag name="ORIGINALWIDTH" val="3.257768"/>
  <p:tag name="EMFCHILD" val="True"/>
</p:tagLst>
</file>

<file path=ppt/tags/tag33.xml><?xml version="1.0" encoding="utf-8"?>
<p:tagLst xmlns:a="http://schemas.openxmlformats.org/drawingml/2006/main" xmlns:r="http://schemas.openxmlformats.org/officeDocument/2006/relationships" xmlns:p="http://schemas.openxmlformats.org/presentationml/2006/main">
  <p:tag name="ORIGINALHEIGHT" val="8.956399"/>
  <p:tag name="ORIGINALWIDTH" val="5.220382"/>
  <p:tag name="EMFCHILD" val="True"/>
</p:tagLst>
</file>

<file path=ppt/tags/tag34.xml><?xml version="1.0" encoding="utf-8"?>
<p:tagLst xmlns:a="http://schemas.openxmlformats.org/drawingml/2006/main" xmlns:r="http://schemas.openxmlformats.org/officeDocument/2006/relationships" xmlns:p="http://schemas.openxmlformats.org/presentationml/2006/main">
  <p:tag name="ORIGINALHEIGHT" val="6.545433"/>
  <p:tag name="ORIGINALWIDTH" val="5.271221"/>
  <p:tag name="LATEXADDIN" val="\documentclass{article}&#10;\usepackage{amsmath}&#10;\pagestyle{empty}&#10;\begin{document}&#10;&#10;&#10;$\gamma\theta \sin\phi$&#10;&#10;\end{document}"/>
  <p:tag name="IGUANATEXSIZE" val="20"/>
  <p:tag name="IGUANATEXCURSOR" val="105"/>
  <p:tag name="TRANSPARENCY" val="True"/>
  <p:tag name="LATEXENGINEID" val="0"/>
  <p:tag name="TEMPFOLDER" val="C:\temp\"/>
  <p:tag name="LATEXFORMHEIGHT" val="320"/>
  <p:tag name="LATEXFORMWIDTH" val="385"/>
  <p:tag name="LATEXFORMWRAP" val="True"/>
  <p:tag name="BITMAPVECTOR" val="1"/>
  <p:tag name="EMFCHILD" val="True"/>
</p:tagLst>
</file>

<file path=ppt/tags/tag35.xml><?xml version="1.0" encoding="utf-8"?>
<p:tagLst xmlns:a="http://schemas.openxmlformats.org/drawingml/2006/main" xmlns:r="http://schemas.openxmlformats.org/officeDocument/2006/relationships" xmlns:p="http://schemas.openxmlformats.org/presentationml/2006/main">
  <p:tag name="ORIGINALHEIGHT" val="7.133228"/>
  <p:tag name="ORIGINALWIDTH" val="4.146693"/>
  <p:tag name="EMFCHILD" val="True"/>
</p:tagLst>
</file>

<file path=ppt/tags/tag36.xml><?xml version="1.0" encoding="utf-8"?>
<p:tagLst xmlns:a="http://schemas.openxmlformats.org/drawingml/2006/main" xmlns:r="http://schemas.openxmlformats.org/officeDocument/2006/relationships" xmlns:p="http://schemas.openxmlformats.org/presentationml/2006/main">
  <p:tag name="ORIGINALHEIGHT" val="4.572834"/>
  <p:tag name="ORIGINALWIDTH" val="3.283228"/>
  <p:tag name="EMFCHILD" val="True"/>
</p:tagLst>
</file>

<file path=ppt/tags/tag37.xml><?xml version="1.0" encoding="utf-8"?>
<p:tagLst xmlns:a="http://schemas.openxmlformats.org/drawingml/2006/main" xmlns:r="http://schemas.openxmlformats.org/officeDocument/2006/relationships" xmlns:p="http://schemas.openxmlformats.org/presentationml/2006/main">
  <p:tag name="ORIGINALHEIGHT" val="6.665"/>
  <p:tag name="ORIGINALWIDTH" val="2.148622"/>
  <p:tag name="EMFCHILD" val="True"/>
</p:tagLst>
</file>

<file path=ppt/tags/tag38.xml><?xml version="1.0" encoding="utf-8"?>
<p:tagLst xmlns:a="http://schemas.openxmlformats.org/drawingml/2006/main" xmlns:r="http://schemas.openxmlformats.org/officeDocument/2006/relationships" xmlns:p="http://schemas.openxmlformats.org/presentationml/2006/main">
  <p:tag name="ORIGINALHEIGHT" val="4.403465"/>
  <p:tag name="ORIGINALWIDTH" val="5.050354"/>
  <p:tag name="EMFCHILD" val="True"/>
</p:tagLst>
</file>

<file path=ppt/tags/tag39.xml><?xml version="1.0" encoding="utf-8"?>
<p:tagLst xmlns:a="http://schemas.openxmlformats.org/drawingml/2006/main" xmlns:r="http://schemas.openxmlformats.org/officeDocument/2006/relationships" xmlns:p="http://schemas.openxmlformats.org/presentationml/2006/main">
  <p:tag name="ORIGINALHEIGHT" val="8.956378"/>
  <p:tag name="ORIGINALWIDTH" val="5.261181"/>
  <p:tag name="EMFCHILD" val="True"/>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12.4859"/>
  <p:tag name="LATEXADDIN" val="\documentclass{article}&#10;\usepackage{amsmath}&#10;\usepackage{bm}&#10;\pagestyle{empty}&#10;\begin{document}&#10;&#10;$\sigma_z$&#10;\end{document}"/>
  <p:tag name="IGUANATEXSIZE" val="15"/>
  <p:tag name="IGUANATEXCURSOR" val="99"/>
  <p:tag name="TRANSPARENCY" val="True"/>
  <p:tag name="LATEXENGINEID" val="0"/>
  <p:tag name="TEMPFOLDER" val="D:\Temp\"/>
  <p:tag name="LATEXFORMHEIGHT" val="312"/>
  <p:tag name="LATEXFORMWIDTH" val="384"/>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89.23882"/>
  <p:tag name="ORIGINALWIDTH" val="52.49347"/>
  <p:tag name="LATEXADDIN" val="\documentclass{article}&#10;\usepackage{amsmath}&#10;\usepackage{bm}&#10;\pagestyle{empty}&#10;\begin{document}&#10;&#10;$\theta$&#10;\end{document}"/>
  <p:tag name="IGUANATEXSIZE" val="15"/>
  <p:tag name="IGUANATEXCURSOR" val="104"/>
  <p:tag name="TRANSPARENCY" val="True"/>
  <p:tag name="LATEXENGINEID" val="0"/>
  <p:tag name="TEMPFOLDER" val="D:\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107.9865"/>
  <p:tag name="ORIGINALWIDTH" val="98.98764"/>
  <p:tag name="LATEXADDIN" val="\documentclass{article}&#10;\usepackage{amsmath}&#10;\usepackage{bm}&#10;\pagestyle{empty}&#10;\begin{document}&#10;&#10;$\theta_0$&#10;\end{document}"/>
  <p:tag name="IGUANATEXSIZE" val="15"/>
  <p:tag name="IGUANATEXCURSOR" val="106"/>
  <p:tag name="TRANSPARENCY" val="True"/>
  <p:tag name="LATEXENGINEID" val="0"/>
  <p:tag name="TEMPFOLDER" val="D:\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12.4859"/>
  <p:tag name="LATEXADDIN" val="\documentclass{article}&#10;\usepackage{amsmath}&#10;\usepackage{bm}&#10;\pagestyle{empty}&#10;\begin{document}&#10;&#10;$\sigma_z$&#10;\end{document}"/>
  <p:tag name="IGUANATEXSIZE" val="15"/>
  <p:tag name="IGUANATEXCURSOR" val="99"/>
  <p:tag name="TRANSPARENCY" val="True"/>
  <p:tag name="LATEXENGINEID" val="0"/>
  <p:tag name="TEMPFOLDER" val="D:\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11.7361"/>
  <p:tag name="LATEXADDIN" val="\documentclass{article}&#10;\usepackage{amsmath}&#10;\usepackage{bm}&#10;\pagestyle{empty}&#10;\begin{document}&#10;&#10;$\sigma_r$&#10;\end{document}"/>
  <p:tag name="IGUANATEXSIZE" val="15"/>
  <p:tag name="IGUANATEXCURSOR" val="106"/>
  <p:tag name="TRANSPARENCY" val="True"/>
  <p:tag name="LATEXENGINEID" val="0"/>
  <p:tag name="TEMPFOLDER" val="D:\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usepackage{bm}&#10;\pagestyle{empty}&#10;\begin{document}&#10;&#10;$x$&#10;\end{document}"/>
  <p:tag name="IGUANATEXSIZE" val="15"/>
  <p:tag name="IGUANATEXCURSOR" val="99"/>
  <p:tag name="TRANSPARENCY" val="True"/>
  <p:tag name="LATEXENGINEID" val="0"/>
  <p:tag name="TEMPFOLDER" val="D:\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3.24331"/>
  <p:tag name="LATEXADDIN" val="\documentclass{article}&#10;\usepackage{amsmath}&#10;\usepackage{bm}&#10;\pagestyle{empty}&#10;\begin{document}&#10;&#10;$z$&#10;\end{document}"/>
  <p:tag name="IGUANATEXSIZE" val="15"/>
  <p:tag name="IGUANATEXCURSOR" val="99"/>
  <p:tag name="TRANSPARENCY" val="True"/>
  <p:tag name="LATEXENGINEID" val="0"/>
  <p:tag name="TEMPFOLDER" val="D:\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73.49078"/>
  <p:tag name="ORIGINALWIDTH" val="111.7361"/>
  <p:tag name="LATEXADDIN" val="\documentclass{article}&#10;\usepackage{amsmath}&#10;\usepackage{bm}&#10;\pagestyle{empty}&#10;\begin{document}&#10;&#10;$\sigma_r$&#10;\end{document}"/>
  <p:tag name="IGUANATEXSIZE" val="15"/>
  <p:tag name="IGUANATEXCURSOR" val="106"/>
  <p:tag name="TRANSPARENCY" val="True"/>
  <p:tag name="LATEXENGINEID" val="0"/>
  <p:tag name="TEMPFOLDER" val="D:\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62.99213"/>
  <p:tag name="LATEXADDIN" val="\documentclass{article}&#10;\usepackage{amsmath}&#10;\usepackage{bm}&#10;\pagestyle{empty}&#10;\begin{document}&#10;&#10;$x$&#10;\end{document}"/>
  <p:tag name="IGUANATEXSIZE" val="15"/>
  <p:tag name="IGUANATEXCURSOR" val="99"/>
  <p:tag name="TRANSPARENCY" val="True"/>
  <p:tag name="LATEXENGINEID" val="0"/>
  <p:tag name="TEMPFOLDER" val="D:\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56.24299"/>
  <p:tag name="ORIGINALWIDTH" val="53.24331"/>
  <p:tag name="LATEXADDIN" val="\documentclass{article}&#10;\usepackage{amsmath}&#10;\usepackage{bm}&#10;\pagestyle{empty}&#10;\begin{document}&#10;&#10;$z$&#10;\end{document}"/>
  <p:tag name="IGUANATEXSIZE" val="15"/>
  <p:tag name="IGUANATEXCURSOR" val="99"/>
  <p:tag name="TRANSPARENCY" val="True"/>
  <p:tag name="LATEXENGINEID" val="0"/>
  <p:tag name="TEMPFOLDER" val="D:\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RIGINALHEIGHT" val="4.372008"/>
  <p:tag name="ORIGINALWIDTH" val="5.929528"/>
  <p:tag name="LATEXADDIN" val="\documentclass{article}&#10;\usepackage{amsmath}&#10;\pagestyle{empty}&#10;\begin{document}&#10;&#10;$$\omega \simeq \omega_0 \frac{1 + \gamma^2 \theta_0^2}{1 + \gamma^2 \theta^2}$$&#10;&#10;&#10;\end{document}"/>
  <p:tag name="IGUANATEXSIZE" val="20"/>
  <p:tag name="IGUANATEXCURSOR" val="83"/>
  <p:tag name="TRANSPARENCY" val="True"/>
  <p:tag name="LATEXENGINEID" val="0"/>
  <p:tag name="TEMPFOLDER" val="C:\temp\"/>
  <p:tag name="LATEXFORMHEIGHT" val="320"/>
  <p:tag name="LATEXFORMWIDTH" val="385"/>
  <p:tag name="LATEXFORMWRAP" val="True"/>
  <p:tag name="BITMAPVECTOR" val="1"/>
  <p:tag name="EMFCHILD" val="True"/>
</p:tagLst>
</file>

<file path=ppt/tags/tag9.xml><?xml version="1.0" encoding="utf-8"?>
<p:tagLst xmlns:a="http://schemas.openxmlformats.org/drawingml/2006/main" xmlns:r="http://schemas.openxmlformats.org/officeDocument/2006/relationships" xmlns:p="http://schemas.openxmlformats.org/presentationml/2006/main">
  <p:tag name="ORIGINALHEIGHT" val="4.130748"/>
  <p:tag name="ORIGINALWIDTH" val="6.669488"/>
  <p:tag name="EMFCHIL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15648</TotalTime>
  <Words>1370</Words>
  <Application>Microsoft Office PowerPoint</Application>
  <PresentationFormat>Widescreen</PresentationFormat>
  <Paragraphs>230</Paragraphs>
  <Slides>20</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Calibri</vt:lpstr>
      <vt:lpstr>Wingdings</vt:lpstr>
      <vt:lpstr>Cambria Math</vt:lpstr>
      <vt:lpstr>Helvetica Regular</vt:lpstr>
      <vt:lpstr>Arial</vt:lpstr>
      <vt:lpstr>Helvetica</vt:lpstr>
      <vt:lpstr>Times New Roman</vt:lpstr>
      <vt:lpstr>Symbol</vt:lpstr>
      <vt:lpstr>Avenir Next LT Pro Light</vt:lpstr>
      <vt:lpstr>Calibri Light</vt:lpstr>
      <vt:lpstr>Office Theme</vt:lpstr>
      <vt:lpstr>presentation-01-light</vt:lpstr>
      <vt:lpstr>PowerPoint Presentation</vt:lpstr>
      <vt:lpstr>Acknowledgements</vt:lpstr>
      <vt:lpstr>Outline</vt:lpstr>
      <vt:lpstr>Advanced beam diagnostics</vt:lpstr>
      <vt:lpstr>High peak brightness beam research at UCLA Pegasus Laboratory</vt:lpstr>
      <vt:lpstr>Gas Sheet Monitor - GSM</vt:lpstr>
      <vt:lpstr>Gas Sheet Generation</vt:lpstr>
      <vt:lpstr>Ion Extraction Column</vt:lpstr>
      <vt:lpstr>Commissioning at UCLA Pegasus</vt:lpstr>
      <vt:lpstr>Imaging and transverse profile results</vt:lpstr>
      <vt:lpstr>Sub-10fs RF compression at few MeV energies</vt:lpstr>
      <vt:lpstr>Non linear effects in RF compression</vt:lpstr>
      <vt:lpstr>Higher harmonic compensation for sub-fs bunching</vt:lpstr>
      <vt:lpstr>How to measure sub-fs electron bunch lengths ?</vt:lpstr>
      <vt:lpstr>PowerPoint Presentation</vt:lpstr>
      <vt:lpstr>PowerPoint Presentation</vt:lpstr>
      <vt:lpstr>PowerPoint Presentation</vt:lpstr>
      <vt:lpstr>Advanced beam diagnostics at UCLA PEGASUS</vt:lpstr>
      <vt:lpstr>Non linear effects in RF compression</vt:lpstr>
      <vt:lpstr>Limitations set by space charge (linear and nonlinear)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"Pietro Musumeci" &lt;musumeci@physics.ucla.edu&gt;</dc:creator>
  <cp:lastModifiedBy>pietro musumeci</cp:lastModifiedBy>
  <cp:revision>125</cp:revision>
  <cp:lastPrinted>2023-09-18T14:38:07Z</cp:lastPrinted>
  <dcterms:created xsi:type="dcterms:W3CDTF">2022-05-25T19:33:07Z</dcterms:created>
  <dcterms:modified xsi:type="dcterms:W3CDTF">2023-09-19T09:41:15Z</dcterms:modified>
</cp:coreProperties>
</file>