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419" r:id="rId2"/>
    <p:sldId id="483" r:id="rId3"/>
    <p:sldId id="480" r:id="rId4"/>
    <p:sldId id="484" r:id="rId5"/>
    <p:sldId id="434" r:id="rId6"/>
    <p:sldId id="489" r:id="rId7"/>
    <p:sldId id="481" r:id="rId8"/>
    <p:sldId id="491" r:id="rId9"/>
    <p:sldId id="492" r:id="rId10"/>
    <p:sldId id="482" r:id="rId11"/>
    <p:sldId id="488" r:id="rId12"/>
    <p:sldId id="493" r:id="rId13"/>
    <p:sldId id="499" r:id="rId14"/>
    <p:sldId id="500" r:id="rId15"/>
    <p:sldId id="501" r:id="rId16"/>
    <p:sldId id="502" r:id="rId17"/>
    <p:sldId id="503" r:id="rId18"/>
    <p:sldId id="497" r:id="rId19"/>
    <p:sldId id="498" r:id="rId20"/>
    <p:sldId id="494" r:id="rId21"/>
    <p:sldId id="509" r:id="rId22"/>
    <p:sldId id="504" r:id="rId23"/>
    <p:sldId id="508" r:id="rId24"/>
    <p:sldId id="510" r:id="rId25"/>
    <p:sldId id="511" r:id="rId26"/>
    <p:sldId id="512" r:id="rId27"/>
    <p:sldId id="513" r:id="rId28"/>
    <p:sldId id="506" r:id="rId29"/>
    <p:sldId id="518" r:id="rId30"/>
    <p:sldId id="507" r:id="rId31"/>
    <p:sldId id="514" r:id="rId32"/>
    <p:sldId id="515" r:id="rId33"/>
    <p:sldId id="516" r:id="rId34"/>
    <p:sldId id="517" r:id="rId35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0A2D6E"/>
    <a:srgbClr val="005AA0"/>
    <a:srgbClr val="0000FF"/>
    <a:srgbClr val="0000CC"/>
    <a:srgbClr val="0DF9FF"/>
    <a:srgbClr val="10E6FC"/>
    <a:srgbClr val="1DC7E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71" autoAdjust="0"/>
  </p:normalViewPr>
  <p:slideViewPr>
    <p:cSldViewPr>
      <p:cViewPr>
        <p:scale>
          <a:sx n="97" d="100"/>
          <a:sy n="97" d="100"/>
        </p:scale>
        <p:origin x="-12" y="1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56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D008-2564-4D4C-86C6-9240A182A988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881-6CB5-4B13-8343-64CE102BBD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CA0398-80AC-4C0C-ABE1-837C171C2C7B}" type="datetimeFigureOut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3A8E4-52C3-45B9-9F21-20EDE9A9C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48AD3-E9A8-48C8-AAB5-31B7CF889FA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90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3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736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2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00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43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02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36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024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58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85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67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>
            <a:off x="-336000" y="-2160000"/>
            <a:ext cx="21984000" cy="10404501"/>
            <a:chOff x="-157" y="-1337"/>
            <a:chExt cx="10253" cy="6470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4" y="0"/>
              <a:ext cx="574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5"/>
            <p:cNvSpPr>
              <a:spLocks noChangeArrowheads="1"/>
            </p:cNvSpPr>
            <p:nvPr userDrawn="1"/>
          </p:nvSpPr>
          <p:spPr bwMode="auto">
            <a:xfrm>
              <a:off x="-4" y="0"/>
              <a:ext cx="5697" cy="4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auto">
            <a:xfrm>
              <a:off x="-4" y="0"/>
              <a:ext cx="5697" cy="4276"/>
            </a:xfrm>
            <a:prstGeom prst="rect">
              <a:avLst/>
            </a:prstGeom>
            <a:gradFill>
              <a:gsLst>
                <a:gs pos="0">
                  <a:srgbClr val="0A2D6E"/>
                </a:gs>
                <a:gs pos="25000">
                  <a:srgbClr val="0A2D6E"/>
                </a:gs>
                <a:gs pos="100000">
                  <a:srgbClr val="005A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-157" y="-1337"/>
              <a:ext cx="10253" cy="6470"/>
            </a:xfrm>
            <a:custGeom>
              <a:avLst/>
              <a:gdLst>
                <a:gd name="T0" fmla="*/ 3754 w 10883"/>
                <a:gd name="T1" fmla="*/ 6182 h 6862"/>
                <a:gd name="T2" fmla="*/ 9629 w 10883"/>
                <a:gd name="T3" fmla="*/ 5689 h 6862"/>
                <a:gd name="T4" fmla="*/ 3011 w 10883"/>
                <a:gd name="T5" fmla="*/ 6781 h 6862"/>
                <a:gd name="T6" fmla="*/ 5884 w 10883"/>
                <a:gd name="T7" fmla="*/ 5552 h 6862"/>
                <a:gd name="T8" fmla="*/ 0 w 10883"/>
                <a:gd name="T9" fmla="*/ 6862 h 6862"/>
                <a:gd name="T10" fmla="*/ 5397 w 10883"/>
                <a:gd name="T11" fmla="*/ 5995 h 6862"/>
                <a:gd name="T12" fmla="*/ 9474 w 10883"/>
                <a:gd name="T13" fmla="*/ 5229 h 6862"/>
                <a:gd name="T14" fmla="*/ 3703 w 10883"/>
                <a:gd name="T15" fmla="*/ 6104 h 6862"/>
                <a:gd name="T16" fmla="*/ 5899 w 10883"/>
                <a:gd name="T17" fmla="*/ 5201 h 6862"/>
                <a:gd name="T18" fmla="*/ 2788 w 10883"/>
                <a:gd name="T19" fmla="*/ 6630 h 6862"/>
                <a:gd name="T20" fmla="*/ 5445 w 10883"/>
                <a:gd name="T21" fmla="*/ 5774 h 6862"/>
                <a:gd name="T22" fmla="*/ 10499 w 10883"/>
                <a:gd name="T23" fmla="*/ 3780 h 6862"/>
                <a:gd name="T24" fmla="*/ 3769 w 10883"/>
                <a:gd name="T25" fmla="*/ 6014 h 6862"/>
                <a:gd name="T26" fmla="*/ 9097 w 10883"/>
                <a:gd name="T27" fmla="*/ 4598 h 6862"/>
                <a:gd name="T28" fmla="*/ 2741 w 10883"/>
                <a:gd name="T29" fmla="*/ 6495 h 6862"/>
                <a:gd name="T30" fmla="*/ 5840 w 10883"/>
                <a:gd name="T31" fmla="*/ 4714 h 6862"/>
                <a:gd name="T32" fmla="*/ 2624 w 10883"/>
                <a:gd name="T33" fmla="*/ 6457 h 6862"/>
                <a:gd name="T34" fmla="*/ 5776 w 10883"/>
                <a:gd name="T35" fmla="*/ 4587 h 6862"/>
                <a:gd name="T36" fmla="*/ 0 w 10883"/>
                <a:gd name="T37" fmla="*/ 6862 h 6862"/>
                <a:gd name="T38" fmla="*/ 5758 w 10883"/>
                <a:gd name="T39" fmla="*/ 4425 h 6862"/>
                <a:gd name="T40" fmla="*/ 0 w 10883"/>
                <a:gd name="T41" fmla="*/ 6862 h 6862"/>
                <a:gd name="T42" fmla="*/ 5739 w 10883"/>
                <a:gd name="T43" fmla="*/ 4264 h 6862"/>
                <a:gd name="T44" fmla="*/ 0 w 10883"/>
                <a:gd name="T45" fmla="*/ 6862 h 6862"/>
                <a:gd name="T46" fmla="*/ 5721 w 10883"/>
                <a:gd name="T47" fmla="*/ 4102 h 6862"/>
                <a:gd name="T48" fmla="*/ 0 w 10883"/>
                <a:gd name="T49" fmla="*/ 6862 h 6862"/>
                <a:gd name="T50" fmla="*/ 5702 w 10883"/>
                <a:gd name="T51" fmla="*/ 3940 h 6862"/>
                <a:gd name="T52" fmla="*/ 0 w 10883"/>
                <a:gd name="T53" fmla="*/ 6862 h 6862"/>
                <a:gd name="T54" fmla="*/ 5683 w 10883"/>
                <a:gd name="T55" fmla="*/ 3779 h 6862"/>
                <a:gd name="T56" fmla="*/ 2327 w 10883"/>
                <a:gd name="T57" fmla="*/ 6101 h 6862"/>
                <a:gd name="T58" fmla="*/ 5702 w 10883"/>
                <a:gd name="T59" fmla="*/ 3575 h 6862"/>
                <a:gd name="T60" fmla="*/ 3730 w 10883"/>
                <a:gd name="T61" fmla="*/ 5735 h 6862"/>
                <a:gd name="T62" fmla="*/ 5682 w 10883"/>
                <a:gd name="T63" fmla="*/ 3412 h 6862"/>
                <a:gd name="T64" fmla="*/ 3733 w 10883"/>
                <a:gd name="T65" fmla="*/ 5702 h 6862"/>
                <a:gd name="T66" fmla="*/ 5663 w 10883"/>
                <a:gd name="T67" fmla="*/ 3249 h 6862"/>
                <a:gd name="T68" fmla="*/ 3736 w 10883"/>
                <a:gd name="T69" fmla="*/ 5669 h 6862"/>
                <a:gd name="T70" fmla="*/ 5643 w 10883"/>
                <a:gd name="T71" fmla="*/ 3086 h 6862"/>
                <a:gd name="T72" fmla="*/ 2140 w 10883"/>
                <a:gd name="T73" fmla="*/ 5862 h 6862"/>
                <a:gd name="T74" fmla="*/ 5589 w 10883"/>
                <a:gd name="T75" fmla="*/ 2970 h 6862"/>
                <a:gd name="T76" fmla="*/ 2023 w 10883"/>
                <a:gd name="T77" fmla="*/ 5823 h 6862"/>
                <a:gd name="T78" fmla="*/ 5424 w 10883"/>
                <a:gd name="T79" fmla="*/ 4446 h 6862"/>
                <a:gd name="T80" fmla="*/ 0 w 10883"/>
                <a:gd name="T81" fmla="*/ 6862 h 6862"/>
                <a:gd name="T82" fmla="*/ 5393 w 10883"/>
                <a:gd name="T83" fmla="*/ 4404 h 6862"/>
                <a:gd name="T84" fmla="*/ 9058 w 10883"/>
                <a:gd name="T85" fmla="*/ 1203 h 6862"/>
                <a:gd name="T86" fmla="*/ 3807 w 10883"/>
                <a:gd name="T87" fmla="*/ 5514 h 6862"/>
                <a:gd name="T88" fmla="*/ 7505 w 10883"/>
                <a:gd name="T89" fmla="*/ 1329 h 6862"/>
                <a:gd name="T90" fmla="*/ 1921 w 10883"/>
                <a:gd name="T91" fmla="*/ 5630 h 6862"/>
                <a:gd name="T92" fmla="*/ 5512 w 10883"/>
                <a:gd name="T93" fmla="*/ 2322 h 6862"/>
                <a:gd name="T94" fmla="*/ 0 w 10883"/>
                <a:gd name="T95" fmla="*/ 6862 h 6862"/>
                <a:gd name="T96" fmla="*/ 5393 w 10883"/>
                <a:gd name="T97" fmla="*/ 4122 h 6862"/>
                <a:gd name="T98" fmla="*/ 7354 w 10883"/>
                <a:gd name="T99" fmla="*/ 871 h 6862"/>
                <a:gd name="T100" fmla="*/ 3756 w 10883"/>
                <a:gd name="T101" fmla="*/ 5438 h 6862"/>
                <a:gd name="T102" fmla="*/ 5501 w 10883"/>
                <a:gd name="T103" fmla="*/ 1945 h 6862"/>
                <a:gd name="T104" fmla="*/ 1697 w 10883"/>
                <a:gd name="T105" fmla="*/ 5478 h 6862"/>
                <a:gd name="T106" fmla="*/ 5418 w 10883"/>
                <a:gd name="T107" fmla="*/ 3878 h 6862"/>
                <a:gd name="T108" fmla="*/ 8578 w 10883"/>
                <a:gd name="T109" fmla="*/ 343 h 6862"/>
                <a:gd name="T110" fmla="*/ 3819 w 10883"/>
                <a:gd name="T111" fmla="*/ 5349 h 6862"/>
                <a:gd name="T112" fmla="*/ 6978 w 10883"/>
                <a:gd name="T113" fmla="*/ 241 h 6862"/>
                <a:gd name="T114" fmla="*/ 1646 w 10883"/>
                <a:gd name="T115" fmla="*/ 5340 h 6862"/>
                <a:gd name="T116" fmla="*/ 5416 w 10883"/>
                <a:gd name="T117" fmla="*/ 1513 h 6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83" h="6862">
                  <a:moveTo>
                    <a:pt x="0" y="6862"/>
                  </a:moveTo>
                  <a:lnTo>
                    <a:pt x="3008" y="6862"/>
                  </a:lnTo>
                  <a:cubicBezTo>
                    <a:pt x="3008" y="6862"/>
                    <a:pt x="3041" y="6862"/>
                    <a:pt x="3065" y="6838"/>
                  </a:cubicBezTo>
                  <a:lnTo>
                    <a:pt x="3697" y="6205"/>
                  </a:lnTo>
                  <a:cubicBezTo>
                    <a:pt x="3697" y="6205"/>
                    <a:pt x="3721" y="6182"/>
                    <a:pt x="3754" y="6182"/>
                  </a:cubicBezTo>
                  <a:lnTo>
                    <a:pt x="5398" y="6182"/>
                  </a:lnTo>
                  <a:cubicBezTo>
                    <a:pt x="5398" y="6182"/>
                    <a:pt x="5431" y="6182"/>
                    <a:pt x="5455" y="6158"/>
                  </a:cubicBezTo>
                  <a:lnTo>
                    <a:pt x="5901" y="5712"/>
                  </a:lnTo>
                  <a:cubicBezTo>
                    <a:pt x="5901" y="5712"/>
                    <a:pt x="5925" y="5689"/>
                    <a:pt x="5958" y="5689"/>
                  </a:cubicBezTo>
                  <a:lnTo>
                    <a:pt x="9629" y="5689"/>
                  </a:lnTo>
                  <a:cubicBezTo>
                    <a:pt x="9629" y="5689"/>
                    <a:pt x="9663" y="5689"/>
                    <a:pt x="9686" y="5665"/>
                  </a:cubicBezTo>
                  <a:lnTo>
                    <a:pt x="10883" y="4468"/>
                  </a:lnTo>
                  <a:moveTo>
                    <a:pt x="0" y="6862"/>
                  </a:moveTo>
                  <a:lnTo>
                    <a:pt x="2953" y="6804"/>
                  </a:lnTo>
                  <a:cubicBezTo>
                    <a:pt x="2953" y="6804"/>
                    <a:pt x="2986" y="6803"/>
                    <a:pt x="3011" y="6781"/>
                  </a:cubicBezTo>
                  <a:lnTo>
                    <a:pt x="3699" y="6172"/>
                  </a:lnTo>
                  <a:cubicBezTo>
                    <a:pt x="3699" y="6172"/>
                    <a:pt x="3724" y="6149"/>
                    <a:pt x="3757" y="6148"/>
                  </a:cubicBezTo>
                  <a:lnTo>
                    <a:pt x="5398" y="6088"/>
                  </a:lnTo>
                  <a:cubicBezTo>
                    <a:pt x="5398" y="6088"/>
                    <a:pt x="5431" y="6087"/>
                    <a:pt x="5452" y="6062"/>
                  </a:cubicBezTo>
                  <a:lnTo>
                    <a:pt x="5884" y="5552"/>
                  </a:lnTo>
                  <a:cubicBezTo>
                    <a:pt x="5884" y="5552"/>
                    <a:pt x="5905" y="5527"/>
                    <a:pt x="5938" y="5526"/>
                  </a:cubicBezTo>
                  <a:lnTo>
                    <a:pt x="9523" y="5470"/>
                  </a:lnTo>
                  <a:cubicBezTo>
                    <a:pt x="9523" y="5470"/>
                    <a:pt x="9556" y="5470"/>
                    <a:pt x="9580" y="5447"/>
                  </a:cubicBezTo>
                  <a:lnTo>
                    <a:pt x="10787" y="4296"/>
                  </a:lnTo>
                  <a:moveTo>
                    <a:pt x="0" y="6862"/>
                  </a:moveTo>
                  <a:lnTo>
                    <a:pt x="2898" y="6746"/>
                  </a:lnTo>
                  <a:cubicBezTo>
                    <a:pt x="2898" y="6746"/>
                    <a:pt x="2931" y="6745"/>
                    <a:pt x="2957" y="6724"/>
                  </a:cubicBezTo>
                  <a:lnTo>
                    <a:pt x="3701" y="6138"/>
                  </a:lnTo>
                  <a:cubicBezTo>
                    <a:pt x="3701" y="6138"/>
                    <a:pt x="3727" y="6117"/>
                    <a:pt x="3760" y="6115"/>
                  </a:cubicBezTo>
                  <a:lnTo>
                    <a:pt x="5397" y="5995"/>
                  </a:lnTo>
                  <a:cubicBezTo>
                    <a:pt x="5397" y="5995"/>
                    <a:pt x="5430" y="5993"/>
                    <a:pt x="5450" y="5966"/>
                  </a:cubicBezTo>
                  <a:lnTo>
                    <a:pt x="5866" y="5392"/>
                  </a:lnTo>
                  <a:cubicBezTo>
                    <a:pt x="5866" y="5392"/>
                    <a:pt x="5885" y="5365"/>
                    <a:pt x="5919" y="5364"/>
                  </a:cubicBezTo>
                  <a:lnTo>
                    <a:pt x="9416" y="5252"/>
                  </a:lnTo>
                  <a:cubicBezTo>
                    <a:pt x="9416" y="5252"/>
                    <a:pt x="9450" y="5251"/>
                    <a:pt x="9474" y="5229"/>
                  </a:cubicBezTo>
                  <a:lnTo>
                    <a:pt x="10691" y="4124"/>
                  </a:lnTo>
                  <a:moveTo>
                    <a:pt x="0" y="6862"/>
                  </a:moveTo>
                  <a:lnTo>
                    <a:pt x="2843" y="6688"/>
                  </a:lnTo>
                  <a:cubicBezTo>
                    <a:pt x="2843" y="6688"/>
                    <a:pt x="2876" y="6686"/>
                    <a:pt x="2904" y="6667"/>
                  </a:cubicBezTo>
                  <a:lnTo>
                    <a:pt x="3703" y="6104"/>
                  </a:lnTo>
                  <a:cubicBezTo>
                    <a:pt x="3703" y="6104"/>
                    <a:pt x="3730" y="6085"/>
                    <a:pt x="3763" y="6081"/>
                  </a:cubicBezTo>
                  <a:lnTo>
                    <a:pt x="5397" y="5902"/>
                  </a:lnTo>
                  <a:cubicBezTo>
                    <a:pt x="5397" y="5902"/>
                    <a:pt x="5430" y="5898"/>
                    <a:pt x="5447" y="5870"/>
                  </a:cubicBezTo>
                  <a:lnTo>
                    <a:pt x="5848" y="5231"/>
                  </a:lnTo>
                  <a:cubicBezTo>
                    <a:pt x="5848" y="5231"/>
                    <a:pt x="5866" y="5203"/>
                    <a:pt x="5899" y="5201"/>
                  </a:cubicBezTo>
                  <a:lnTo>
                    <a:pt x="9310" y="5034"/>
                  </a:lnTo>
                  <a:cubicBezTo>
                    <a:pt x="9310" y="5034"/>
                    <a:pt x="9343" y="5032"/>
                    <a:pt x="9368" y="5011"/>
                  </a:cubicBezTo>
                  <a:lnTo>
                    <a:pt x="10595" y="3952"/>
                  </a:lnTo>
                  <a:moveTo>
                    <a:pt x="0" y="6862"/>
                  </a:moveTo>
                  <a:lnTo>
                    <a:pt x="2788" y="6630"/>
                  </a:lnTo>
                  <a:cubicBezTo>
                    <a:pt x="2788" y="6630"/>
                    <a:pt x="2821" y="6628"/>
                    <a:pt x="2850" y="6610"/>
                  </a:cubicBezTo>
                  <a:lnTo>
                    <a:pt x="3705" y="6070"/>
                  </a:lnTo>
                  <a:cubicBezTo>
                    <a:pt x="3705" y="6070"/>
                    <a:pt x="3733" y="6052"/>
                    <a:pt x="3766" y="6047"/>
                  </a:cubicBezTo>
                  <a:lnTo>
                    <a:pt x="5396" y="5808"/>
                  </a:lnTo>
                  <a:cubicBezTo>
                    <a:pt x="5396" y="5808"/>
                    <a:pt x="5429" y="5803"/>
                    <a:pt x="5445" y="5774"/>
                  </a:cubicBezTo>
                  <a:lnTo>
                    <a:pt x="5830" y="5070"/>
                  </a:lnTo>
                  <a:cubicBezTo>
                    <a:pt x="5830" y="5070"/>
                    <a:pt x="5846" y="5041"/>
                    <a:pt x="5880" y="5039"/>
                  </a:cubicBezTo>
                  <a:lnTo>
                    <a:pt x="9204" y="4816"/>
                  </a:lnTo>
                  <a:cubicBezTo>
                    <a:pt x="9204" y="4816"/>
                    <a:pt x="9237" y="4813"/>
                    <a:pt x="9263" y="4792"/>
                  </a:cubicBezTo>
                  <a:lnTo>
                    <a:pt x="10499" y="3780"/>
                  </a:lnTo>
                  <a:moveTo>
                    <a:pt x="0" y="6862"/>
                  </a:moveTo>
                  <a:lnTo>
                    <a:pt x="2733" y="6573"/>
                  </a:lnTo>
                  <a:cubicBezTo>
                    <a:pt x="2733" y="6573"/>
                    <a:pt x="2766" y="6569"/>
                    <a:pt x="2795" y="6553"/>
                  </a:cubicBezTo>
                  <a:lnTo>
                    <a:pt x="3707" y="6036"/>
                  </a:lnTo>
                  <a:cubicBezTo>
                    <a:pt x="3707" y="6036"/>
                    <a:pt x="3736" y="6020"/>
                    <a:pt x="3769" y="6014"/>
                  </a:cubicBezTo>
                  <a:lnTo>
                    <a:pt x="5396" y="5715"/>
                  </a:lnTo>
                  <a:cubicBezTo>
                    <a:pt x="5396" y="5715"/>
                    <a:pt x="5429" y="5709"/>
                    <a:pt x="5443" y="5679"/>
                  </a:cubicBezTo>
                  <a:lnTo>
                    <a:pt x="5812" y="4909"/>
                  </a:lnTo>
                  <a:cubicBezTo>
                    <a:pt x="5812" y="4909"/>
                    <a:pt x="5827" y="4879"/>
                    <a:pt x="5860" y="4876"/>
                  </a:cubicBezTo>
                  <a:lnTo>
                    <a:pt x="9097" y="4598"/>
                  </a:lnTo>
                  <a:cubicBezTo>
                    <a:pt x="9097" y="4598"/>
                    <a:pt x="9130" y="4595"/>
                    <a:pt x="9157" y="4574"/>
                  </a:cubicBezTo>
                  <a:lnTo>
                    <a:pt x="10403" y="3609"/>
                  </a:lnTo>
                  <a:moveTo>
                    <a:pt x="0" y="6862"/>
                  </a:moveTo>
                  <a:lnTo>
                    <a:pt x="2679" y="6515"/>
                  </a:lnTo>
                  <a:cubicBezTo>
                    <a:pt x="2679" y="6515"/>
                    <a:pt x="2712" y="6511"/>
                    <a:pt x="2741" y="6495"/>
                  </a:cubicBezTo>
                  <a:lnTo>
                    <a:pt x="3739" y="5988"/>
                  </a:lnTo>
                  <a:lnTo>
                    <a:pt x="5395" y="5621"/>
                  </a:lnTo>
                  <a:cubicBezTo>
                    <a:pt x="5395" y="5621"/>
                    <a:pt x="5428" y="5614"/>
                    <a:pt x="5441" y="5584"/>
                  </a:cubicBezTo>
                  <a:lnTo>
                    <a:pt x="5794" y="4748"/>
                  </a:lnTo>
                  <a:cubicBezTo>
                    <a:pt x="5794" y="4748"/>
                    <a:pt x="5807" y="4717"/>
                    <a:pt x="5840" y="4714"/>
                  </a:cubicBezTo>
                  <a:lnTo>
                    <a:pt x="8991" y="4379"/>
                  </a:lnTo>
                  <a:cubicBezTo>
                    <a:pt x="8991" y="4379"/>
                    <a:pt x="9024" y="4376"/>
                    <a:pt x="9051" y="4356"/>
                  </a:cubicBezTo>
                  <a:lnTo>
                    <a:pt x="10307" y="3437"/>
                  </a:lnTo>
                  <a:moveTo>
                    <a:pt x="0" y="6862"/>
                  </a:moveTo>
                  <a:lnTo>
                    <a:pt x="2624" y="6457"/>
                  </a:lnTo>
                  <a:cubicBezTo>
                    <a:pt x="2624" y="6457"/>
                    <a:pt x="2657" y="6452"/>
                    <a:pt x="2687" y="6438"/>
                  </a:cubicBezTo>
                  <a:lnTo>
                    <a:pt x="3742" y="5955"/>
                  </a:lnTo>
                  <a:lnTo>
                    <a:pt x="5395" y="5528"/>
                  </a:lnTo>
                  <a:cubicBezTo>
                    <a:pt x="5395" y="5528"/>
                    <a:pt x="5427" y="5520"/>
                    <a:pt x="5439" y="5488"/>
                  </a:cubicBezTo>
                  <a:lnTo>
                    <a:pt x="5776" y="4587"/>
                  </a:lnTo>
                  <a:cubicBezTo>
                    <a:pt x="5776" y="4587"/>
                    <a:pt x="5788" y="4555"/>
                    <a:pt x="5821" y="4551"/>
                  </a:cubicBezTo>
                  <a:lnTo>
                    <a:pt x="8885" y="4161"/>
                  </a:lnTo>
                  <a:cubicBezTo>
                    <a:pt x="8885" y="4161"/>
                    <a:pt x="8918" y="4157"/>
                    <a:pt x="8945" y="4138"/>
                  </a:cubicBezTo>
                  <a:lnTo>
                    <a:pt x="10211" y="3265"/>
                  </a:lnTo>
                  <a:moveTo>
                    <a:pt x="0" y="6862"/>
                  </a:moveTo>
                  <a:lnTo>
                    <a:pt x="2602" y="6393"/>
                  </a:lnTo>
                  <a:lnTo>
                    <a:pt x="3745" y="5923"/>
                  </a:lnTo>
                  <a:lnTo>
                    <a:pt x="5395" y="5434"/>
                  </a:lnTo>
                  <a:cubicBezTo>
                    <a:pt x="5395" y="5434"/>
                    <a:pt x="5427" y="5425"/>
                    <a:pt x="5437" y="5393"/>
                  </a:cubicBezTo>
                  <a:lnTo>
                    <a:pt x="5758" y="4425"/>
                  </a:lnTo>
                  <a:cubicBezTo>
                    <a:pt x="5758" y="4425"/>
                    <a:pt x="5768" y="4394"/>
                    <a:pt x="5801" y="4389"/>
                  </a:cubicBezTo>
                  <a:lnTo>
                    <a:pt x="8778" y="3943"/>
                  </a:lnTo>
                  <a:cubicBezTo>
                    <a:pt x="8778" y="3943"/>
                    <a:pt x="8811" y="3938"/>
                    <a:pt x="8839" y="3920"/>
                  </a:cubicBezTo>
                  <a:lnTo>
                    <a:pt x="10115" y="3093"/>
                  </a:lnTo>
                  <a:moveTo>
                    <a:pt x="0" y="6862"/>
                  </a:moveTo>
                  <a:lnTo>
                    <a:pt x="2547" y="6335"/>
                  </a:lnTo>
                  <a:lnTo>
                    <a:pt x="3748" y="5890"/>
                  </a:lnTo>
                  <a:lnTo>
                    <a:pt x="5395" y="5341"/>
                  </a:lnTo>
                  <a:cubicBezTo>
                    <a:pt x="5395" y="5341"/>
                    <a:pt x="5426" y="5330"/>
                    <a:pt x="5435" y="5298"/>
                  </a:cubicBezTo>
                  <a:lnTo>
                    <a:pt x="5739" y="4264"/>
                  </a:lnTo>
                  <a:cubicBezTo>
                    <a:pt x="5739" y="4264"/>
                    <a:pt x="5749" y="4232"/>
                    <a:pt x="5781" y="4226"/>
                  </a:cubicBezTo>
                  <a:lnTo>
                    <a:pt x="8672" y="3725"/>
                  </a:lnTo>
                  <a:cubicBezTo>
                    <a:pt x="8672" y="3725"/>
                    <a:pt x="8705" y="3719"/>
                    <a:pt x="8733" y="3702"/>
                  </a:cubicBezTo>
                  <a:lnTo>
                    <a:pt x="10019" y="2921"/>
                  </a:lnTo>
                  <a:moveTo>
                    <a:pt x="0" y="6862"/>
                  </a:moveTo>
                  <a:lnTo>
                    <a:pt x="2492" y="6276"/>
                  </a:lnTo>
                  <a:lnTo>
                    <a:pt x="3751" y="5858"/>
                  </a:lnTo>
                  <a:lnTo>
                    <a:pt x="5394" y="5247"/>
                  </a:lnTo>
                  <a:cubicBezTo>
                    <a:pt x="5394" y="5247"/>
                    <a:pt x="5426" y="5236"/>
                    <a:pt x="5434" y="5204"/>
                  </a:cubicBezTo>
                  <a:lnTo>
                    <a:pt x="5721" y="4102"/>
                  </a:lnTo>
                  <a:cubicBezTo>
                    <a:pt x="5721" y="4102"/>
                    <a:pt x="5729" y="4070"/>
                    <a:pt x="5762" y="4063"/>
                  </a:cubicBezTo>
                  <a:lnTo>
                    <a:pt x="8566" y="3507"/>
                  </a:lnTo>
                  <a:cubicBezTo>
                    <a:pt x="8566" y="3507"/>
                    <a:pt x="8598" y="3501"/>
                    <a:pt x="8627" y="3484"/>
                  </a:cubicBezTo>
                  <a:lnTo>
                    <a:pt x="9923" y="2749"/>
                  </a:lnTo>
                  <a:moveTo>
                    <a:pt x="0" y="6862"/>
                  </a:moveTo>
                  <a:lnTo>
                    <a:pt x="2437" y="6218"/>
                  </a:lnTo>
                  <a:lnTo>
                    <a:pt x="3754" y="5826"/>
                  </a:lnTo>
                  <a:lnTo>
                    <a:pt x="5394" y="5154"/>
                  </a:lnTo>
                  <a:cubicBezTo>
                    <a:pt x="5394" y="5154"/>
                    <a:pt x="5425" y="5141"/>
                    <a:pt x="5432" y="5109"/>
                  </a:cubicBezTo>
                  <a:lnTo>
                    <a:pt x="5702" y="3940"/>
                  </a:lnTo>
                  <a:cubicBezTo>
                    <a:pt x="5702" y="3940"/>
                    <a:pt x="5709" y="3908"/>
                    <a:pt x="5742" y="3901"/>
                  </a:cubicBezTo>
                  <a:lnTo>
                    <a:pt x="8460" y="3289"/>
                  </a:lnTo>
                  <a:cubicBezTo>
                    <a:pt x="8460" y="3289"/>
                    <a:pt x="8492" y="3282"/>
                    <a:pt x="8521" y="3266"/>
                  </a:cubicBezTo>
                  <a:lnTo>
                    <a:pt x="9827" y="2578"/>
                  </a:lnTo>
                  <a:moveTo>
                    <a:pt x="0" y="6862"/>
                  </a:moveTo>
                  <a:lnTo>
                    <a:pt x="2382" y="6159"/>
                  </a:lnTo>
                  <a:lnTo>
                    <a:pt x="3757" y="5793"/>
                  </a:lnTo>
                  <a:lnTo>
                    <a:pt x="5394" y="5060"/>
                  </a:lnTo>
                  <a:cubicBezTo>
                    <a:pt x="5394" y="5060"/>
                    <a:pt x="5424" y="5047"/>
                    <a:pt x="5431" y="5014"/>
                  </a:cubicBezTo>
                  <a:lnTo>
                    <a:pt x="5683" y="3779"/>
                  </a:lnTo>
                  <a:cubicBezTo>
                    <a:pt x="5683" y="3779"/>
                    <a:pt x="5690" y="3746"/>
                    <a:pt x="5722" y="3738"/>
                  </a:cubicBezTo>
                  <a:lnTo>
                    <a:pt x="8386" y="3063"/>
                  </a:lnTo>
                  <a:lnTo>
                    <a:pt x="9731" y="2406"/>
                  </a:lnTo>
                  <a:moveTo>
                    <a:pt x="0" y="6862"/>
                  </a:moveTo>
                  <a:lnTo>
                    <a:pt x="2327" y="6101"/>
                  </a:lnTo>
                  <a:lnTo>
                    <a:pt x="3760" y="5761"/>
                  </a:lnTo>
                  <a:lnTo>
                    <a:pt x="5394" y="4967"/>
                  </a:lnTo>
                  <a:cubicBezTo>
                    <a:pt x="5394" y="4967"/>
                    <a:pt x="5424" y="4952"/>
                    <a:pt x="5430" y="4919"/>
                  </a:cubicBezTo>
                  <a:lnTo>
                    <a:pt x="5664" y="3617"/>
                  </a:lnTo>
                  <a:cubicBezTo>
                    <a:pt x="5664" y="3617"/>
                    <a:pt x="5670" y="3584"/>
                    <a:pt x="5702" y="3575"/>
                  </a:cubicBezTo>
                  <a:lnTo>
                    <a:pt x="8279" y="2844"/>
                  </a:lnTo>
                  <a:lnTo>
                    <a:pt x="9634" y="2234"/>
                  </a:lnTo>
                  <a:moveTo>
                    <a:pt x="0" y="6862"/>
                  </a:moveTo>
                  <a:lnTo>
                    <a:pt x="2272" y="6042"/>
                  </a:lnTo>
                  <a:lnTo>
                    <a:pt x="3730" y="5735"/>
                  </a:lnTo>
                  <a:cubicBezTo>
                    <a:pt x="3730" y="5735"/>
                    <a:pt x="3763" y="5728"/>
                    <a:pt x="3792" y="5713"/>
                  </a:cubicBezTo>
                  <a:lnTo>
                    <a:pt x="5394" y="4873"/>
                  </a:lnTo>
                  <a:cubicBezTo>
                    <a:pt x="5394" y="4873"/>
                    <a:pt x="5423" y="4857"/>
                    <a:pt x="5428" y="4825"/>
                  </a:cubicBezTo>
                  <a:lnTo>
                    <a:pt x="5646" y="3455"/>
                  </a:lnTo>
                  <a:cubicBezTo>
                    <a:pt x="5646" y="3455"/>
                    <a:pt x="5651" y="3422"/>
                    <a:pt x="5682" y="3412"/>
                  </a:cubicBezTo>
                  <a:lnTo>
                    <a:pt x="8173" y="2625"/>
                  </a:lnTo>
                  <a:lnTo>
                    <a:pt x="9538" y="2062"/>
                  </a:lnTo>
                  <a:moveTo>
                    <a:pt x="0" y="6862"/>
                  </a:moveTo>
                  <a:lnTo>
                    <a:pt x="2217" y="5984"/>
                  </a:lnTo>
                  <a:lnTo>
                    <a:pt x="3733" y="5702"/>
                  </a:lnTo>
                  <a:cubicBezTo>
                    <a:pt x="3733" y="5702"/>
                    <a:pt x="3766" y="5696"/>
                    <a:pt x="3795" y="5680"/>
                  </a:cubicBezTo>
                  <a:lnTo>
                    <a:pt x="5394" y="4779"/>
                  </a:lnTo>
                  <a:cubicBezTo>
                    <a:pt x="5394" y="4779"/>
                    <a:pt x="5423" y="4763"/>
                    <a:pt x="5427" y="4730"/>
                  </a:cubicBezTo>
                  <a:lnTo>
                    <a:pt x="5627" y="3293"/>
                  </a:lnTo>
                  <a:cubicBezTo>
                    <a:pt x="5627" y="3293"/>
                    <a:pt x="5631" y="3260"/>
                    <a:pt x="5663" y="3249"/>
                  </a:cubicBezTo>
                  <a:lnTo>
                    <a:pt x="8066" y="2407"/>
                  </a:lnTo>
                  <a:lnTo>
                    <a:pt x="9442" y="1890"/>
                  </a:lnTo>
                  <a:moveTo>
                    <a:pt x="0" y="6862"/>
                  </a:moveTo>
                  <a:lnTo>
                    <a:pt x="2162" y="5925"/>
                  </a:lnTo>
                  <a:lnTo>
                    <a:pt x="3736" y="5669"/>
                  </a:lnTo>
                  <a:cubicBezTo>
                    <a:pt x="3736" y="5669"/>
                    <a:pt x="3769" y="5664"/>
                    <a:pt x="3797" y="5646"/>
                  </a:cubicBezTo>
                  <a:lnTo>
                    <a:pt x="5393" y="4685"/>
                  </a:lnTo>
                  <a:cubicBezTo>
                    <a:pt x="5393" y="4685"/>
                    <a:pt x="5422" y="4668"/>
                    <a:pt x="5426" y="4635"/>
                  </a:cubicBezTo>
                  <a:lnTo>
                    <a:pt x="5608" y="3131"/>
                  </a:lnTo>
                  <a:cubicBezTo>
                    <a:pt x="5608" y="3131"/>
                    <a:pt x="5612" y="3098"/>
                    <a:pt x="5643" y="3086"/>
                  </a:cubicBezTo>
                  <a:lnTo>
                    <a:pt x="7960" y="2188"/>
                  </a:lnTo>
                  <a:lnTo>
                    <a:pt x="9346" y="1718"/>
                  </a:lnTo>
                  <a:moveTo>
                    <a:pt x="0" y="6862"/>
                  </a:moveTo>
                  <a:lnTo>
                    <a:pt x="2077" y="5881"/>
                  </a:lnTo>
                  <a:cubicBezTo>
                    <a:pt x="2077" y="5881"/>
                    <a:pt x="2107" y="5867"/>
                    <a:pt x="2140" y="5862"/>
                  </a:cubicBezTo>
                  <a:lnTo>
                    <a:pt x="3739" y="5636"/>
                  </a:lnTo>
                  <a:cubicBezTo>
                    <a:pt x="3739" y="5636"/>
                    <a:pt x="3772" y="5631"/>
                    <a:pt x="3800" y="5613"/>
                  </a:cubicBezTo>
                  <a:lnTo>
                    <a:pt x="5393" y="4592"/>
                  </a:lnTo>
                  <a:cubicBezTo>
                    <a:pt x="5393" y="4592"/>
                    <a:pt x="5421" y="4574"/>
                    <a:pt x="5425" y="4541"/>
                  </a:cubicBezTo>
                  <a:lnTo>
                    <a:pt x="5589" y="2970"/>
                  </a:lnTo>
                  <a:cubicBezTo>
                    <a:pt x="5589" y="2970"/>
                    <a:pt x="5592" y="2937"/>
                    <a:pt x="5623" y="2924"/>
                  </a:cubicBezTo>
                  <a:lnTo>
                    <a:pt x="7854" y="1969"/>
                  </a:lnTo>
                  <a:lnTo>
                    <a:pt x="9250" y="1546"/>
                  </a:lnTo>
                  <a:moveTo>
                    <a:pt x="0" y="6862"/>
                  </a:moveTo>
                  <a:lnTo>
                    <a:pt x="2023" y="5823"/>
                  </a:lnTo>
                  <a:cubicBezTo>
                    <a:pt x="2023" y="5823"/>
                    <a:pt x="2052" y="5808"/>
                    <a:pt x="2085" y="5804"/>
                  </a:cubicBezTo>
                  <a:lnTo>
                    <a:pt x="3742" y="5603"/>
                  </a:lnTo>
                  <a:cubicBezTo>
                    <a:pt x="3742" y="5603"/>
                    <a:pt x="3775" y="5599"/>
                    <a:pt x="3802" y="5580"/>
                  </a:cubicBezTo>
                  <a:lnTo>
                    <a:pt x="5393" y="4498"/>
                  </a:lnTo>
                  <a:cubicBezTo>
                    <a:pt x="5393" y="4498"/>
                    <a:pt x="5421" y="4479"/>
                    <a:pt x="5424" y="4446"/>
                  </a:cubicBezTo>
                  <a:lnTo>
                    <a:pt x="5570" y="2808"/>
                  </a:lnTo>
                  <a:cubicBezTo>
                    <a:pt x="5570" y="2808"/>
                    <a:pt x="5573" y="2775"/>
                    <a:pt x="5603" y="2761"/>
                  </a:cubicBezTo>
                  <a:lnTo>
                    <a:pt x="7747" y="1750"/>
                  </a:lnTo>
                  <a:lnTo>
                    <a:pt x="9154" y="1375"/>
                  </a:lnTo>
                  <a:moveTo>
                    <a:pt x="0" y="6862"/>
                  </a:moveTo>
                  <a:lnTo>
                    <a:pt x="1968" y="5766"/>
                  </a:lnTo>
                  <a:cubicBezTo>
                    <a:pt x="1968" y="5766"/>
                    <a:pt x="1998" y="5750"/>
                    <a:pt x="2031" y="5746"/>
                  </a:cubicBezTo>
                  <a:lnTo>
                    <a:pt x="3745" y="5570"/>
                  </a:lnTo>
                  <a:cubicBezTo>
                    <a:pt x="3745" y="5570"/>
                    <a:pt x="3778" y="5566"/>
                    <a:pt x="3805" y="5547"/>
                  </a:cubicBezTo>
                  <a:lnTo>
                    <a:pt x="5393" y="4404"/>
                  </a:lnTo>
                  <a:cubicBezTo>
                    <a:pt x="5393" y="4404"/>
                    <a:pt x="5420" y="4384"/>
                    <a:pt x="5423" y="4351"/>
                  </a:cubicBezTo>
                  <a:lnTo>
                    <a:pt x="5550" y="2646"/>
                  </a:lnTo>
                  <a:cubicBezTo>
                    <a:pt x="5550" y="2646"/>
                    <a:pt x="5553" y="2613"/>
                    <a:pt x="5583" y="2598"/>
                  </a:cubicBezTo>
                  <a:lnTo>
                    <a:pt x="7641" y="1531"/>
                  </a:lnTo>
                  <a:lnTo>
                    <a:pt x="9058" y="1203"/>
                  </a:lnTo>
                  <a:moveTo>
                    <a:pt x="0" y="6862"/>
                  </a:moveTo>
                  <a:lnTo>
                    <a:pt x="1914" y="5708"/>
                  </a:lnTo>
                  <a:cubicBezTo>
                    <a:pt x="1914" y="5708"/>
                    <a:pt x="1943" y="5691"/>
                    <a:pt x="1976" y="5688"/>
                  </a:cubicBezTo>
                  <a:lnTo>
                    <a:pt x="3747" y="5537"/>
                  </a:lnTo>
                  <a:cubicBezTo>
                    <a:pt x="3747" y="5537"/>
                    <a:pt x="3781" y="5534"/>
                    <a:pt x="3807" y="5514"/>
                  </a:cubicBezTo>
                  <a:lnTo>
                    <a:pt x="5393" y="4310"/>
                  </a:lnTo>
                  <a:cubicBezTo>
                    <a:pt x="5393" y="4310"/>
                    <a:pt x="5420" y="4290"/>
                    <a:pt x="5422" y="4257"/>
                  </a:cubicBezTo>
                  <a:lnTo>
                    <a:pt x="5531" y="2484"/>
                  </a:lnTo>
                  <a:cubicBezTo>
                    <a:pt x="5531" y="2484"/>
                    <a:pt x="5533" y="2451"/>
                    <a:pt x="5562" y="2434"/>
                  </a:cubicBezTo>
                  <a:lnTo>
                    <a:pt x="7505" y="1329"/>
                  </a:lnTo>
                  <a:cubicBezTo>
                    <a:pt x="7505" y="1329"/>
                    <a:pt x="7534" y="1313"/>
                    <a:pt x="7567" y="1306"/>
                  </a:cubicBezTo>
                  <a:lnTo>
                    <a:pt x="8962" y="1031"/>
                  </a:lnTo>
                  <a:moveTo>
                    <a:pt x="0" y="6862"/>
                  </a:moveTo>
                  <a:lnTo>
                    <a:pt x="1860" y="5651"/>
                  </a:lnTo>
                  <a:cubicBezTo>
                    <a:pt x="1860" y="5651"/>
                    <a:pt x="1888" y="5632"/>
                    <a:pt x="1921" y="5630"/>
                  </a:cubicBezTo>
                  <a:lnTo>
                    <a:pt x="3750" y="5504"/>
                  </a:lnTo>
                  <a:cubicBezTo>
                    <a:pt x="3750" y="5504"/>
                    <a:pt x="3784" y="5502"/>
                    <a:pt x="3810" y="5481"/>
                  </a:cubicBezTo>
                  <a:lnTo>
                    <a:pt x="5393" y="4216"/>
                  </a:lnTo>
                  <a:cubicBezTo>
                    <a:pt x="5393" y="4216"/>
                    <a:pt x="5419" y="4195"/>
                    <a:pt x="5421" y="4162"/>
                  </a:cubicBezTo>
                  <a:lnTo>
                    <a:pt x="5512" y="2322"/>
                  </a:lnTo>
                  <a:cubicBezTo>
                    <a:pt x="5512" y="2322"/>
                    <a:pt x="5514" y="2289"/>
                    <a:pt x="5542" y="2271"/>
                  </a:cubicBezTo>
                  <a:lnTo>
                    <a:pt x="7400" y="1111"/>
                  </a:lnTo>
                  <a:cubicBezTo>
                    <a:pt x="7400" y="1111"/>
                    <a:pt x="7428" y="1094"/>
                    <a:pt x="7461" y="1088"/>
                  </a:cubicBezTo>
                  <a:lnTo>
                    <a:pt x="8866" y="859"/>
                  </a:lnTo>
                  <a:moveTo>
                    <a:pt x="0" y="6862"/>
                  </a:moveTo>
                  <a:lnTo>
                    <a:pt x="1806" y="5593"/>
                  </a:lnTo>
                  <a:cubicBezTo>
                    <a:pt x="1806" y="5593"/>
                    <a:pt x="1833" y="5574"/>
                    <a:pt x="1866" y="5572"/>
                  </a:cubicBezTo>
                  <a:lnTo>
                    <a:pt x="3753" y="5471"/>
                  </a:lnTo>
                  <a:cubicBezTo>
                    <a:pt x="3753" y="5471"/>
                    <a:pt x="3787" y="5469"/>
                    <a:pt x="3812" y="5448"/>
                  </a:cubicBezTo>
                  <a:lnTo>
                    <a:pt x="5393" y="4122"/>
                  </a:lnTo>
                  <a:cubicBezTo>
                    <a:pt x="5393" y="4122"/>
                    <a:pt x="5418" y="4101"/>
                    <a:pt x="5420" y="4067"/>
                  </a:cubicBezTo>
                  <a:lnTo>
                    <a:pt x="5493" y="2160"/>
                  </a:lnTo>
                  <a:cubicBezTo>
                    <a:pt x="5493" y="2160"/>
                    <a:pt x="5494" y="2127"/>
                    <a:pt x="5522" y="2108"/>
                  </a:cubicBezTo>
                  <a:lnTo>
                    <a:pt x="7294" y="894"/>
                  </a:lnTo>
                  <a:cubicBezTo>
                    <a:pt x="7294" y="894"/>
                    <a:pt x="7321" y="875"/>
                    <a:pt x="7354" y="871"/>
                  </a:cubicBezTo>
                  <a:lnTo>
                    <a:pt x="8770" y="687"/>
                  </a:lnTo>
                  <a:moveTo>
                    <a:pt x="0" y="6862"/>
                  </a:moveTo>
                  <a:lnTo>
                    <a:pt x="1751" y="5535"/>
                  </a:lnTo>
                  <a:cubicBezTo>
                    <a:pt x="1751" y="5535"/>
                    <a:pt x="1778" y="5515"/>
                    <a:pt x="1811" y="5514"/>
                  </a:cubicBezTo>
                  <a:lnTo>
                    <a:pt x="3756" y="5438"/>
                  </a:lnTo>
                  <a:cubicBezTo>
                    <a:pt x="3756" y="5438"/>
                    <a:pt x="3790" y="5437"/>
                    <a:pt x="3815" y="5415"/>
                  </a:cubicBezTo>
                  <a:lnTo>
                    <a:pt x="5393" y="4028"/>
                  </a:lnTo>
                  <a:cubicBezTo>
                    <a:pt x="5393" y="4028"/>
                    <a:pt x="5418" y="4006"/>
                    <a:pt x="5419" y="3973"/>
                  </a:cubicBezTo>
                  <a:lnTo>
                    <a:pt x="5474" y="1998"/>
                  </a:lnTo>
                  <a:cubicBezTo>
                    <a:pt x="5474" y="1998"/>
                    <a:pt x="5475" y="1965"/>
                    <a:pt x="5501" y="1945"/>
                  </a:cubicBezTo>
                  <a:lnTo>
                    <a:pt x="7188" y="676"/>
                  </a:lnTo>
                  <a:cubicBezTo>
                    <a:pt x="7188" y="676"/>
                    <a:pt x="7215" y="656"/>
                    <a:pt x="7248" y="653"/>
                  </a:cubicBezTo>
                  <a:lnTo>
                    <a:pt x="8674" y="515"/>
                  </a:lnTo>
                  <a:moveTo>
                    <a:pt x="0" y="6862"/>
                  </a:moveTo>
                  <a:lnTo>
                    <a:pt x="1697" y="5478"/>
                  </a:lnTo>
                  <a:cubicBezTo>
                    <a:pt x="1697" y="5478"/>
                    <a:pt x="1723" y="5457"/>
                    <a:pt x="1756" y="5456"/>
                  </a:cubicBezTo>
                  <a:lnTo>
                    <a:pt x="3759" y="5405"/>
                  </a:lnTo>
                  <a:cubicBezTo>
                    <a:pt x="3759" y="5405"/>
                    <a:pt x="3793" y="5405"/>
                    <a:pt x="3817" y="5382"/>
                  </a:cubicBezTo>
                  <a:lnTo>
                    <a:pt x="5393" y="3934"/>
                  </a:lnTo>
                  <a:cubicBezTo>
                    <a:pt x="5393" y="3934"/>
                    <a:pt x="5417" y="3911"/>
                    <a:pt x="5418" y="3878"/>
                  </a:cubicBezTo>
                  <a:lnTo>
                    <a:pt x="5455" y="1837"/>
                  </a:lnTo>
                  <a:cubicBezTo>
                    <a:pt x="5455" y="1837"/>
                    <a:pt x="5455" y="1803"/>
                    <a:pt x="5481" y="1782"/>
                  </a:cubicBezTo>
                  <a:lnTo>
                    <a:pt x="7083" y="459"/>
                  </a:lnTo>
                  <a:cubicBezTo>
                    <a:pt x="7083" y="459"/>
                    <a:pt x="7109" y="437"/>
                    <a:pt x="7142" y="435"/>
                  </a:cubicBezTo>
                  <a:lnTo>
                    <a:pt x="8578" y="343"/>
                  </a:lnTo>
                  <a:moveTo>
                    <a:pt x="0" y="6862"/>
                  </a:moveTo>
                  <a:lnTo>
                    <a:pt x="1643" y="5420"/>
                  </a:lnTo>
                  <a:cubicBezTo>
                    <a:pt x="1643" y="5420"/>
                    <a:pt x="1668" y="5398"/>
                    <a:pt x="1701" y="5398"/>
                  </a:cubicBezTo>
                  <a:lnTo>
                    <a:pt x="3762" y="5373"/>
                  </a:lnTo>
                  <a:cubicBezTo>
                    <a:pt x="3762" y="5373"/>
                    <a:pt x="3796" y="5372"/>
                    <a:pt x="3819" y="5349"/>
                  </a:cubicBezTo>
                  <a:lnTo>
                    <a:pt x="5393" y="3840"/>
                  </a:lnTo>
                  <a:cubicBezTo>
                    <a:pt x="5393" y="3840"/>
                    <a:pt x="5417" y="3817"/>
                    <a:pt x="5417" y="3784"/>
                  </a:cubicBezTo>
                  <a:lnTo>
                    <a:pt x="5435" y="1675"/>
                  </a:lnTo>
                  <a:cubicBezTo>
                    <a:pt x="5435" y="1675"/>
                    <a:pt x="5436" y="1641"/>
                    <a:pt x="5460" y="1619"/>
                  </a:cubicBezTo>
                  <a:lnTo>
                    <a:pt x="6978" y="241"/>
                  </a:lnTo>
                  <a:cubicBezTo>
                    <a:pt x="6978" y="241"/>
                    <a:pt x="7002" y="219"/>
                    <a:pt x="7035" y="218"/>
                  </a:cubicBezTo>
                  <a:lnTo>
                    <a:pt x="8482" y="172"/>
                  </a:lnTo>
                  <a:moveTo>
                    <a:pt x="0" y="6862"/>
                  </a:moveTo>
                  <a:lnTo>
                    <a:pt x="1589" y="5363"/>
                  </a:lnTo>
                  <a:cubicBezTo>
                    <a:pt x="1589" y="5363"/>
                    <a:pt x="1613" y="5340"/>
                    <a:pt x="1646" y="5340"/>
                  </a:cubicBezTo>
                  <a:lnTo>
                    <a:pt x="3765" y="5340"/>
                  </a:lnTo>
                  <a:cubicBezTo>
                    <a:pt x="3765" y="5340"/>
                    <a:pt x="3798" y="5340"/>
                    <a:pt x="3822" y="5316"/>
                  </a:cubicBezTo>
                  <a:lnTo>
                    <a:pt x="5392" y="3746"/>
                  </a:lnTo>
                  <a:cubicBezTo>
                    <a:pt x="5392" y="3746"/>
                    <a:pt x="5416" y="3722"/>
                    <a:pt x="5416" y="3689"/>
                  </a:cubicBezTo>
                  <a:lnTo>
                    <a:pt x="5416" y="1513"/>
                  </a:lnTo>
                  <a:cubicBezTo>
                    <a:pt x="5416" y="1513"/>
                    <a:pt x="5416" y="1480"/>
                    <a:pt x="5440" y="1456"/>
                  </a:cubicBezTo>
                  <a:lnTo>
                    <a:pt x="6872" y="23"/>
                  </a:lnTo>
                  <a:cubicBezTo>
                    <a:pt x="6872" y="23"/>
                    <a:pt x="6896" y="0"/>
                    <a:pt x="6929" y="0"/>
                  </a:cubicBezTo>
                  <a:lnTo>
                    <a:pt x="8386" y="0"/>
                  </a:ln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2057400"/>
            <a:ext cx="10363200" cy="6917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2750658"/>
            <a:ext cx="8534400" cy="9831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47F96E-202B-4B08-810B-1D795A11C781}" type="datetime1">
              <a:rPr lang="de-DE" smtClean="0"/>
              <a:t>18.09.2023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4900" y="6569076"/>
            <a:ext cx="2844800" cy="365125"/>
          </a:xfrm>
          <a:prstGeom prst="rect">
            <a:avLst/>
          </a:prstGeom>
        </p:spPr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5158B-00A1-41B4-A97F-A628BB9758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0" name="Freeform 11"/>
          <p:cNvSpPr>
            <a:spLocks noChangeAspect="1"/>
          </p:cNvSpPr>
          <p:nvPr userDrawn="1"/>
        </p:nvSpPr>
        <p:spPr bwMode="auto">
          <a:xfrm>
            <a:off x="0" y="3175"/>
            <a:ext cx="12214800" cy="1182515"/>
          </a:xfrm>
          <a:custGeom>
            <a:avLst/>
            <a:gdLst>
              <a:gd name="T0" fmla="*/ 0 w 8645"/>
              <a:gd name="T1" fmla="*/ 0 h 837"/>
              <a:gd name="T2" fmla="*/ 0 w 8645"/>
              <a:gd name="T3" fmla="*/ 837 h 837"/>
              <a:gd name="T4" fmla="*/ 2372 w 8645"/>
              <a:gd name="T5" fmla="*/ 837 h 837"/>
              <a:gd name="T6" fmla="*/ 2453 w 8645"/>
              <a:gd name="T7" fmla="*/ 803 h 837"/>
              <a:gd name="T8" fmla="*/ 2584 w 8645"/>
              <a:gd name="T9" fmla="*/ 672 h 837"/>
              <a:gd name="T10" fmla="*/ 2665 w 8645"/>
              <a:gd name="T11" fmla="*/ 638 h 837"/>
              <a:gd name="T12" fmla="*/ 8645 w 8645"/>
              <a:gd name="T13" fmla="*/ 638 h 837"/>
              <a:gd name="T14" fmla="*/ 8645 w 8645"/>
              <a:gd name="T15" fmla="*/ 0 h 837"/>
              <a:gd name="T16" fmla="*/ 0 w 8645"/>
              <a:gd name="T17" fmla="*/ 0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5" h="837">
                <a:moveTo>
                  <a:pt x="0" y="0"/>
                </a:moveTo>
                <a:lnTo>
                  <a:pt x="0" y="837"/>
                </a:lnTo>
                <a:lnTo>
                  <a:pt x="2372" y="837"/>
                </a:lnTo>
                <a:cubicBezTo>
                  <a:pt x="2398" y="837"/>
                  <a:pt x="2434" y="822"/>
                  <a:pt x="2453" y="803"/>
                </a:cubicBezTo>
                <a:lnTo>
                  <a:pt x="2584" y="672"/>
                </a:lnTo>
                <a:cubicBezTo>
                  <a:pt x="2603" y="653"/>
                  <a:pt x="2639" y="638"/>
                  <a:pt x="2665" y="638"/>
                </a:cubicBezTo>
                <a:lnTo>
                  <a:pt x="8645" y="638"/>
                </a:lnTo>
                <a:lnTo>
                  <a:pt x="8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3984239"/>
            <a:ext cx="85344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 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1" y="5334000"/>
            <a:ext cx="7429500" cy="533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err="1"/>
              <a:t>Venue</a:t>
            </a:r>
            <a:r>
              <a:rPr lang="de-DE" dirty="0"/>
              <a:t>, Date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1" y="4800600"/>
            <a:ext cx="74295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The </a:t>
            </a:r>
            <a:r>
              <a:rPr lang="de-DE" dirty="0" err="1"/>
              <a:t>Affiliations</a:t>
            </a:r>
            <a:endParaRPr lang="de-DE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-10028" y="6333259"/>
            <a:ext cx="12286800" cy="572066"/>
            <a:chOff x="0" y="4068"/>
            <a:chExt cx="6336" cy="29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8"/>
              <a:ext cx="633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997" y="4113"/>
              <a:ext cx="1322" cy="227"/>
            </a:xfrm>
            <a:custGeom>
              <a:avLst/>
              <a:gdLst>
                <a:gd name="T0" fmla="*/ 1696 w 1696"/>
                <a:gd name="T1" fmla="*/ 290 h 290"/>
                <a:gd name="T2" fmla="*/ 1696 w 1696"/>
                <a:gd name="T3" fmla="*/ 0 h 290"/>
                <a:gd name="T4" fmla="*/ 231 w 1696"/>
                <a:gd name="T5" fmla="*/ 0 h 290"/>
                <a:gd name="T6" fmla="*/ 150 w 1696"/>
                <a:gd name="T7" fmla="*/ 33 h 290"/>
                <a:gd name="T8" fmla="*/ 19 w 1696"/>
                <a:gd name="T9" fmla="*/ 165 h 290"/>
                <a:gd name="T10" fmla="*/ 33 w 1696"/>
                <a:gd name="T11" fmla="*/ 198 h 290"/>
                <a:gd name="T12" fmla="*/ 1696 w 1696"/>
                <a:gd name="T13" fmla="*/ 198 h 290"/>
                <a:gd name="T14" fmla="*/ 1696 w 1696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6" h="290">
                  <a:moveTo>
                    <a:pt x="1696" y="290"/>
                  </a:moveTo>
                  <a:lnTo>
                    <a:pt x="1696" y="0"/>
                  </a:lnTo>
                  <a:lnTo>
                    <a:pt x="231" y="0"/>
                  </a:lnTo>
                  <a:cubicBezTo>
                    <a:pt x="205" y="0"/>
                    <a:pt x="169" y="15"/>
                    <a:pt x="150" y="33"/>
                  </a:cubicBezTo>
                  <a:lnTo>
                    <a:pt x="19" y="165"/>
                  </a:lnTo>
                  <a:cubicBezTo>
                    <a:pt x="0" y="183"/>
                    <a:pt x="7" y="198"/>
                    <a:pt x="33" y="198"/>
                  </a:cubicBezTo>
                  <a:lnTo>
                    <a:pt x="1696" y="198"/>
                  </a:lnTo>
                  <a:lnTo>
                    <a:pt x="1696" y="290"/>
                  </a:lnTo>
                  <a:close/>
                </a:path>
              </a:pathLst>
            </a:custGeom>
            <a:solidFill>
              <a:srgbClr val="F0781E"/>
            </a:solidFill>
            <a:ln w="20638" cap="flat">
              <a:solidFill>
                <a:srgbClr val="F07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7" y="4074"/>
              <a:ext cx="5652" cy="266"/>
            </a:xfrm>
            <a:custGeom>
              <a:avLst/>
              <a:gdLst>
                <a:gd name="T0" fmla="*/ 0 w 7248"/>
                <a:gd name="T1" fmla="*/ 340 h 340"/>
                <a:gd name="T2" fmla="*/ 0 w 7248"/>
                <a:gd name="T3" fmla="*/ 199 h 340"/>
                <a:gd name="T4" fmla="*/ 6596 w 7248"/>
                <a:gd name="T5" fmla="*/ 199 h 340"/>
                <a:gd name="T6" fmla="*/ 6676 w 7248"/>
                <a:gd name="T7" fmla="*/ 165 h 340"/>
                <a:gd name="T8" fmla="*/ 6808 w 7248"/>
                <a:gd name="T9" fmla="*/ 34 h 340"/>
                <a:gd name="T10" fmla="*/ 6889 w 7248"/>
                <a:gd name="T11" fmla="*/ 0 h 340"/>
                <a:gd name="T12" fmla="*/ 7248 w 7248"/>
                <a:gd name="T13" fmla="*/ 0 h 340"/>
                <a:gd name="T14" fmla="*/ 7248 w 7248"/>
                <a:gd name="T15" fmla="*/ 340 h 340"/>
                <a:gd name="T16" fmla="*/ 0 w 7248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8" h="340">
                  <a:moveTo>
                    <a:pt x="0" y="340"/>
                  </a:moveTo>
                  <a:lnTo>
                    <a:pt x="0" y="199"/>
                  </a:lnTo>
                  <a:lnTo>
                    <a:pt x="6596" y="199"/>
                  </a:lnTo>
                  <a:cubicBezTo>
                    <a:pt x="6622" y="199"/>
                    <a:pt x="6658" y="184"/>
                    <a:pt x="6676" y="165"/>
                  </a:cubicBezTo>
                  <a:lnTo>
                    <a:pt x="6808" y="34"/>
                  </a:lnTo>
                  <a:cubicBezTo>
                    <a:pt x="6826" y="15"/>
                    <a:pt x="6862" y="0"/>
                    <a:pt x="6889" y="0"/>
                  </a:cubicBezTo>
                  <a:lnTo>
                    <a:pt x="7248" y="0"/>
                  </a:lnTo>
                  <a:lnTo>
                    <a:pt x="7248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206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6" y="4074"/>
              <a:ext cx="1209" cy="266"/>
            </a:xfrm>
            <a:custGeom>
              <a:avLst/>
              <a:gdLst>
                <a:gd name="T0" fmla="*/ 0 w 1550"/>
                <a:gd name="T1" fmla="*/ 340 h 340"/>
                <a:gd name="T2" fmla="*/ 0 w 1550"/>
                <a:gd name="T3" fmla="*/ 0 h 340"/>
                <a:gd name="T4" fmla="*/ 1163 w 1550"/>
                <a:gd name="T5" fmla="*/ 0 h 340"/>
                <a:gd name="T6" fmla="*/ 1243 w 1550"/>
                <a:gd name="T7" fmla="*/ 34 h 340"/>
                <a:gd name="T8" fmla="*/ 1550 w 1550"/>
                <a:gd name="T9" fmla="*/ 340 h 340"/>
                <a:gd name="T10" fmla="*/ 0 w 1550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0" h="340">
                  <a:moveTo>
                    <a:pt x="0" y="340"/>
                  </a:moveTo>
                  <a:lnTo>
                    <a:pt x="0" y="0"/>
                  </a:lnTo>
                  <a:lnTo>
                    <a:pt x="1163" y="0"/>
                  </a:lnTo>
                  <a:cubicBezTo>
                    <a:pt x="1189" y="0"/>
                    <a:pt x="1225" y="15"/>
                    <a:pt x="1243" y="34"/>
                  </a:cubicBezTo>
                  <a:lnTo>
                    <a:pt x="155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A2D6E"/>
            </a:solidFill>
            <a:ln w="20638" cap="flat">
              <a:solidFill>
                <a:srgbClr val="0A2D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AutoShape 9"/>
          <p:cNvSpPr>
            <a:spLocks noChangeAspect="1" noChangeArrowheads="1" noTextEdit="1"/>
          </p:cNvSpPr>
          <p:nvPr userDrawn="1"/>
        </p:nvSpPr>
        <p:spPr bwMode="auto">
          <a:xfrm>
            <a:off x="-9525" y="-6350"/>
            <a:ext cx="10058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11" y="225177"/>
            <a:ext cx="1643889" cy="59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DD095F-31DA-497A-807A-5F4EB029236A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08CF67-D28F-4F14-9D23-51FACA32C56D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C63B79-F12D-4494-839B-96FE61FAAF28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2CFCA3-2305-4C44-B7A3-8595FFBC8E23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7D3452-5AB7-4160-A6E8-C0A4E2A16D63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DC91E6-4AB8-4480-B212-0C3E32068A85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C2D000-830D-417D-AA29-D1BD5E5A0991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A15070-BE19-4399-8CDF-0F5573D52D03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C50AD-3696-4D13-BA89-6245477FE7D8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0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7938" y="7937"/>
            <a:ext cx="12286800" cy="985532"/>
            <a:chOff x="7938" y="7938"/>
            <a:chExt cx="10034588" cy="804863"/>
          </a:xfrm>
        </p:grpSpPr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7938" y="7938"/>
              <a:ext cx="10034588" cy="23813"/>
            </a:xfrm>
            <a:prstGeom prst="rect">
              <a:avLst/>
            </a:pr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1"/>
            <p:cNvSpPr>
              <a:spLocks noChangeArrowheads="1"/>
            </p:cNvSpPr>
            <p:nvPr userDrawn="1"/>
          </p:nvSpPr>
          <p:spPr bwMode="auto">
            <a:xfrm>
              <a:off x="7938" y="31750"/>
              <a:ext cx="10034588" cy="534988"/>
            </a:xfrm>
            <a:prstGeom prst="rect">
              <a:avLst/>
            </a:pr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938" y="566738"/>
              <a:ext cx="7485063" cy="246063"/>
            </a:xfrm>
            <a:custGeom>
              <a:avLst/>
              <a:gdLst>
                <a:gd name="T0" fmla="*/ 0 w 6047"/>
                <a:gd name="T1" fmla="*/ 0 h 198"/>
                <a:gd name="T2" fmla="*/ 0 w 6047"/>
                <a:gd name="T3" fmla="*/ 198 h 198"/>
                <a:gd name="T4" fmla="*/ 1968 w 6047"/>
                <a:gd name="T5" fmla="*/ 198 h 198"/>
                <a:gd name="T6" fmla="*/ 2049 w 6047"/>
                <a:gd name="T7" fmla="*/ 165 h 198"/>
                <a:gd name="T8" fmla="*/ 2181 w 6047"/>
                <a:gd name="T9" fmla="*/ 33 h 198"/>
                <a:gd name="T10" fmla="*/ 2261 w 6047"/>
                <a:gd name="T11" fmla="*/ 0 h 198"/>
                <a:gd name="T12" fmla="*/ 6047 w 6047"/>
                <a:gd name="T13" fmla="*/ 0 h 198"/>
                <a:gd name="T14" fmla="*/ 0 w 6047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47" h="198">
                  <a:moveTo>
                    <a:pt x="0" y="0"/>
                  </a:moveTo>
                  <a:lnTo>
                    <a:pt x="0" y="198"/>
                  </a:lnTo>
                  <a:lnTo>
                    <a:pt x="1968" y="198"/>
                  </a:lnTo>
                  <a:cubicBezTo>
                    <a:pt x="1994" y="198"/>
                    <a:pt x="2031" y="183"/>
                    <a:pt x="2049" y="165"/>
                  </a:cubicBezTo>
                  <a:lnTo>
                    <a:pt x="2181" y="33"/>
                  </a:lnTo>
                  <a:cubicBezTo>
                    <a:pt x="2199" y="14"/>
                    <a:pt x="2235" y="0"/>
                    <a:pt x="2261" y="0"/>
                  </a:cubicBezTo>
                  <a:lnTo>
                    <a:pt x="60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0" y="6336000"/>
            <a:ext cx="12204000" cy="513570"/>
            <a:chOff x="2157413" y="6432547"/>
            <a:chExt cx="10034588" cy="42227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8448675" y="6507159"/>
              <a:ext cx="3743325" cy="171450"/>
            </a:xfrm>
            <a:custGeom>
              <a:avLst/>
              <a:gdLst>
                <a:gd name="T0" fmla="*/ 0 w 3023"/>
                <a:gd name="T1" fmla="*/ 138 h 138"/>
                <a:gd name="T2" fmla="*/ 105 w 3023"/>
                <a:gd name="T3" fmla="*/ 33 h 138"/>
                <a:gd name="T4" fmla="*/ 186 w 3023"/>
                <a:gd name="T5" fmla="*/ 0 h 138"/>
                <a:gd name="T6" fmla="*/ 3023 w 3023"/>
                <a:gd name="T7" fmla="*/ 0 h 138"/>
                <a:gd name="T8" fmla="*/ 3023 w 3023"/>
                <a:gd name="T9" fmla="*/ 138 h 138"/>
                <a:gd name="T10" fmla="*/ 0 w 3023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3" h="138">
                  <a:moveTo>
                    <a:pt x="0" y="138"/>
                  </a:moveTo>
                  <a:lnTo>
                    <a:pt x="105" y="33"/>
                  </a:lnTo>
                  <a:cubicBezTo>
                    <a:pt x="124" y="14"/>
                    <a:pt x="160" y="0"/>
                    <a:pt x="186" y="0"/>
                  </a:cubicBezTo>
                  <a:lnTo>
                    <a:pt x="3023" y="0"/>
                  </a:lnTo>
                  <a:lnTo>
                    <a:pt x="3023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0781E"/>
            </a:solidFill>
            <a:ln w="15875" cap="flat">
              <a:solidFill>
                <a:srgbClr val="F07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2157413" y="6432547"/>
              <a:ext cx="10034588" cy="422274"/>
            </a:xfrm>
            <a:custGeom>
              <a:avLst/>
              <a:gdLst>
                <a:gd name="T0" fmla="*/ 0 w 8106"/>
                <a:gd name="T1" fmla="*/ 340 h 340"/>
                <a:gd name="T2" fmla="*/ 0 w 8106"/>
                <a:gd name="T3" fmla="*/ 198 h 340"/>
                <a:gd name="T4" fmla="*/ 6043 w 8106"/>
                <a:gd name="T5" fmla="*/ 198 h 340"/>
                <a:gd name="T6" fmla="*/ 6124 w 8106"/>
                <a:gd name="T7" fmla="*/ 165 h 340"/>
                <a:gd name="T8" fmla="*/ 6256 w 8106"/>
                <a:gd name="T9" fmla="*/ 33 h 340"/>
                <a:gd name="T10" fmla="*/ 6336 w 8106"/>
                <a:gd name="T11" fmla="*/ 0 h 340"/>
                <a:gd name="T12" fmla="*/ 8106 w 8106"/>
                <a:gd name="T13" fmla="*/ 0 h 340"/>
                <a:gd name="T14" fmla="*/ 8106 w 8106"/>
                <a:gd name="T15" fmla="*/ 340 h 340"/>
                <a:gd name="T16" fmla="*/ 0 w 8106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06" h="340">
                  <a:moveTo>
                    <a:pt x="0" y="340"/>
                  </a:moveTo>
                  <a:lnTo>
                    <a:pt x="0" y="198"/>
                  </a:lnTo>
                  <a:lnTo>
                    <a:pt x="6043" y="198"/>
                  </a:lnTo>
                  <a:cubicBezTo>
                    <a:pt x="6069" y="198"/>
                    <a:pt x="6105" y="183"/>
                    <a:pt x="6124" y="165"/>
                  </a:cubicBezTo>
                  <a:lnTo>
                    <a:pt x="6256" y="33"/>
                  </a:lnTo>
                  <a:cubicBezTo>
                    <a:pt x="6274" y="15"/>
                    <a:pt x="6310" y="0"/>
                    <a:pt x="6336" y="0"/>
                  </a:cubicBezTo>
                  <a:lnTo>
                    <a:pt x="8106" y="0"/>
                  </a:lnTo>
                  <a:lnTo>
                    <a:pt x="8106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>
            <a:off x="0" y="6343201"/>
            <a:ext cx="12288000" cy="57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-1"/>
            <a:ext cx="12288000" cy="10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6900" y="-1"/>
            <a:ext cx="109728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9536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A12C50AD-3696-4D13-BA89-6245477FE7D8}" type="datetime1">
              <a:rPr lang="de-DE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6907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AutoShape 8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0058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11" y="6302062"/>
            <a:ext cx="1643889" cy="59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30" r:id="rId7"/>
    <p:sldLayoutId id="2147483731" r:id="rId8"/>
    <p:sldLayoutId id="2147483733" r:id="rId9"/>
    <p:sldLayoutId id="2147483732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344" y="1960669"/>
            <a:ext cx="10363200" cy="691726"/>
          </a:xfrm>
        </p:spPr>
        <p:txBody>
          <a:bodyPr/>
          <a:lstStyle/>
          <a:p>
            <a:r>
              <a:rPr lang="en-US" sz="3200" dirty="0"/>
              <a:t>Efficient Laser ion acceleration from foils and isolated targets </a:t>
            </a:r>
            <a:endParaRPr lang="de-DE" sz="32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90190" y="3165263"/>
            <a:ext cx="8534400" cy="609600"/>
          </a:xfrm>
        </p:spPr>
        <p:txBody>
          <a:bodyPr/>
          <a:lstStyle/>
          <a:p>
            <a:r>
              <a:rPr lang="de-DE" sz="2000" dirty="0"/>
              <a:t>P. Hilz, I. </a:t>
            </a:r>
            <a:r>
              <a:rPr lang="de-DE" sz="2000" dirty="0" err="1"/>
              <a:t>Salahedin</a:t>
            </a:r>
            <a:r>
              <a:rPr lang="de-DE" sz="2000" dirty="0"/>
              <a:t>, MY. Shi, J. Gebhard, A. </a:t>
            </a:r>
            <a:r>
              <a:rPr lang="de-DE" sz="2000" dirty="0" err="1"/>
              <a:t>Sävert</a:t>
            </a:r>
            <a:r>
              <a:rPr lang="de-DE" sz="2000" dirty="0"/>
              <a:t>, J. Schreiber, M. Zepf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/>
              <a:t>LPAW 2023, 08.03.2023</a:t>
            </a:r>
            <a:endParaRPr lang="de-DE" sz="16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1600" dirty="0"/>
              <a:t>Helmholtz </a:t>
            </a:r>
            <a:r>
              <a:rPr lang="de-DE" sz="1600" dirty="0" err="1"/>
              <a:t>Insitute</a:t>
            </a:r>
            <a:r>
              <a:rPr lang="de-DE" sz="1600" dirty="0"/>
              <a:t> Jena, Jena, Germany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69536" y="6569076"/>
            <a:ext cx="2844800" cy="365125"/>
          </a:xfrm>
        </p:spPr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1398928-8CB5-4447-ACB1-F029C8F05230}"/>
              </a:ext>
            </a:extLst>
          </p:cNvPr>
          <p:cNvGrpSpPr/>
          <p:nvPr/>
        </p:nvGrpSpPr>
        <p:grpSpPr>
          <a:xfrm>
            <a:off x="1595926" y="1636261"/>
            <a:ext cx="1440160" cy="2086136"/>
            <a:chOff x="4151784" y="150540"/>
            <a:chExt cx="2977254" cy="3780420"/>
          </a:xfrm>
        </p:grpSpPr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BD03DD56-5ADE-477D-929A-71338C8183C8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C3CEE199-88B9-403E-B9A6-9B1A6BC92BF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7C3D4064-75D4-4062-84EE-84288B819E49}"/>
              </a:ext>
            </a:extLst>
          </p:cNvPr>
          <p:cNvSpPr txBox="1"/>
          <p:nvPr/>
        </p:nvSpPr>
        <p:spPr>
          <a:xfrm>
            <a:off x="335360" y="11663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5" name="Textfeld 7">
            <a:extLst>
              <a:ext uri="{FF2B5EF4-FFF2-40B4-BE49-F238E27FC236}">
                <a16:creationId xmlns:a16="http://schemas.microsoft.com/office/drawing/2014/main" id="{F1D74FC6-D54A-479A-9913-CF873780A436}"/>
              </a:ext>
            </a:extLst>
          </p:cNvPr>
          <p:cNvSpPr txBox="1"/>
          <p:nvPr/>
        </p:nvSpPr>
        <p:spPr>
          <a:xfrm>
            <a:off x="3889882" y="692696"/>
            <a:ext cx="36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/>
              <a:t>Three</a:t>
            </a:r>
            <a:r>
              <a:rPr lang="de-DE" sz="2800" dirty="0"/>
              <a:t> Experiments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1BA1037-BBA2-412C-BDEA-719AB501D9A8}"/>
              </a:ext>
            </a:extLst>
          </p:cNvPr>
          <p:cNvGrpSpPr/>
          <p:nvPr/>
        </p:nvGrpSpPr>
        <p:grpSpPr>
          <a:xfrm>
            <a:off x="9083038" y="1636261"/>
            <a:ext cx="1368152" cy="2086136"/>
            <a:chOff x="8544271" y="1636262"/>
            <a:chExt cx="1368152" cy="2086136"/>
          </a:xfrm>
        </p:grpSpPr>
        <p:sp>
          <p:nvSpPr>
            <p:cNvPr id="50" name="Gleichschenkliges Dreieck 17">
              <a:extLst>
                <a:ext uri="{FF2B5EF4-FFF2-40B4-BE49-F238E27FC236}">
                  <a16:creationId xmlns:a16="http://schemas.microsoft.com/office/drawing/2014/main" id="{18EA1C20-9F0D-456B-9443-27401956AEBF}"/>
                </a:ext>
              </a:extLst>
            </p:cNvPr>
            <p:cNvSpPr/>
            <p:nvPr/>
          </p:nvSpPr>
          <p:spPr bwMode="auto">
            <a:xfrm rot="5400000">
              <a:off x="8163200" y="2017333"/>
              <a:ext cx="2086136" cy="1323993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5DC50011-5D76-4752-ADBB-7E31D4442469}"/>
                </a:ext>
              </a:extLst>
            </p:cNvPr>
            <p:cNvSpPr/>
            <p:nvPr/>
          </p:nvSpPr>
          <p:spPr bwMode="auto">
            <a:xfrm>
              <a:off x="9856684" y="2075129"/>
              <a:ext cx="55739" cy="115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061F4CBE-D51B-4A8B-80D2-9A42B7B20692}"/>
              </a:ext>
            </a:extLst>
          </p:cNvPr>
          <p:cNvSpPr txBox="1"/>
          <p:nvPr/>
        </p:nvSpPr>
        <p:spPr>
          <a:xfrm>
            <a:off x="868413" y="4258140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150 J</a:t>
            </a:r>
          </a:p>
          <a:p>
            <a:endParaRPr lang="de-DE" dirty="0"/>
          </a:p>
          <a:p>
            <a:r>
              <a:rPr lang="de-DE" dirty="0"/>
              <a:t>Max Prot. Energy ≈ 45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500 </a:t>
            </a:r>
            <a:r>
              <a:rPr lang="de-DE" dirty="0" err="1"/>
              <a:t>fs</a:t>
            </a:r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D735F7B-1855-4A0A-A044-76F77AD54276}"/>
              </a:ext>
            </a:extLst>
          </p:cNvPr>
          <p:cNvSpPr txBox="1"/>
          <p:nvPr/>
        </p:nvSpPr>
        <p:spPr>
          <a:xfrm>
            <a:off x="8397669" y="4258140"/>
            <a:ext cx="27388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2 J</a:t>
            </a:r>
          </a:p>
          <a:p>
            <a:endParaRPr lang="de-DE" dirty="0"/>
          </a:p>
          <a:p>
            <a:r>
              <a:rPr lang="de-DE" dirty="0"/>
              <a:t>Max Prot. Energy ≈ 35 </a:t>
            </a:r>
            <a:r>
              <a:rPr lang="de-DE" dirty="0" err="1"/>
              <a:t>MeV</a:t>
            </a:r>
            <a:endParaRPr lang="de-DE" dirty="0"/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r>
              <a:rPr lang="de-DE" dirty="0"/>
              <a:t>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E1672DD-6D8A-42F4-A6DD-6B6FAD1C846A}"/>
              </a:ext>
            </a:extLst>
          </p:cNvPr>
          <p:cNvGrpSpPr/>
          <p:nvPr/>
        </p:nvGrpSpPr>
        <p:grpSpPr>
          <a:xfrm>
            <a:off x="5339482" y="1608124"/>
            <a:ext cx="1440160" cy="2086136"/>
            <a:chOff x="4151784" y="150540"/>
            <a:chExt cx="2977254" cy="3780420"/>
          </a:xfrm>
        </p:grpSpPr>
        <p:sp>
          <p:nvSpPr>
            <p:cNvPr id="16" name="Gleichschenkliges Dreieck 17">
              <a:extLst>
                <a:ext uri="{FF2B5EF4-FFF2-40B4-BE49-F238E27FC236}">
                  <a16:creationId xmlns:a16="http://schemas.microsoft.com/office/drawing/2014/main" id="{BBFB0336-5A07-494D-9D17-60C5F2657457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B944022-B21F-4DEC-B147-E9E58C4186D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4457231A-5EB9-40FB-8962-699CC38962A7}"/>
              </a:ext>
            </a:extLst>
          </p:cNvPr>
          <p:cNvSpPr txBox="1"/>
          <p:nvPr/>
        </p:nvSpPr>
        <p:spPr>
          <a:xfrm>
            <a:off x="4626900" y="4258140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0.4 J</a:t>
            </a:r>
          </a:p>
          <a:p>
            <a:endParaRPr lang="de-DE" dirty="0"/>
          </a:p>
          <a:p>
            <a:r>
              <a:rPr lang="de-DE" dirty="0"/>
              <a:t>Max Prot. Energy ≈ 27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383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CBFAB9-5271-4486-A742-63FB5AA9ED41}"/>
              </a:ext>
            </a:extLst>
          </p:cNvPr>
          <p:cNvSpPr txBox="1"/>
          <p:nvPr/>
        </p:nvSpPr>
        <p:spPr>
          <a:xfrm>
            <a:off x="191344" y="127981"/>
            <a:ext cx="217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Foil</a:t>
            </a:r>
            <a:r>
              <a:rPr lang="de-DE" sz="3600" dirty="0">
                <a:solidFill>
                  <a:schemeClr val="bg1"/>
                </a:solidFill>
              </a:rPr>
              <a:t> @ </a:t>
            </a:r>
            <a:r>
              <a:rPr lang="de-DE" sz="3600" dirty="0" err="1">
                <a:solidFill>
                  <a:schemeClr val="bg1"/>
                </a:solidFill>
              </a:rPr>
              <a:t>JeTi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343C50-50DE-4872-A9C7-6B15EE0DB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119187"/>
            <a:ext cx="70104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02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A0884A1-C38F-4B1B-9949-5FD20F6466AA}"/>
              </a:ext>
            </a:extLst>
          </p:cNvPr>
          <p:cNvSpPr/>
          <p:nvPr/>
        </p:nvSpPr>
        <p:spPr bwMode="auto">
          <a:xfrm>
            <a:off x="-4007947" y="198884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TNSA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3F3A7FD4-4791-4D4C-9CB9-028047244B7D}"/>
              </a:ext>
            </a:extLst>
          </p:cNvPr>
          <p:cNvSpPr/>
          <p:nvPr/>
        </p:nvSpPr>
        <p:spPr bwMode="auto">
          <a:xfrm>
            <a:off x="-2639795" y="278512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A9ED20D1-822F-4EA3-8AA7-D3CC029E4101}"/>
              </a:ext>
            </a:extLst>
          </p:cNvPr>
          <p:cNvSpPr/>
          <p:nvPr/>
        </p:nvSpPr>
        <p:spPr bwMode="auto">
          <a:xfrm>
            <a:off x="-4007947" y="3573017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RPA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68B98E48-0959-49AC-BE62-4BB278DD6B14}"/>
              </a:ext>
            </a:extLst>
          </p:cNvPr>
          <p:cNvSpPr/>
          <p:nvPr/>
        </p:nvSpPr>
        <p:spPr bwMode="auto">
          <a:xfrm>
            <a:off x="-5353272" y="2780929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A6C1C586-B907-453D-88AB-B5B648F313CF}"/>
              </a:ext>
            </a:extLst>
          </p:cNvPr>
          <p:cNvSpPr/>
          <p:nvPr/>
        </p:nvSpPr>
        <p:spPr bwMode="auto">
          <a:xfrm>
            <a:off x="-5304091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6EFCB689-EBB8-413E-A10B-7EEE2406CD34}"/>
              </a:ext>
            </a:extLst>
          </p:cNvPr>
          <p:cNvSpPr/>
          <p:nvPr/>
        </p:nvSpPr>
        <p:spPr bwMode="auto">
          <a:xfrm>
            <a:off x="-2662622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945E7A-CC46-4DC7-B40C-29682ABB8BE7}"/>
              </a:ext>
            </a:extLst>
          </p:cNvPr>
          <p:cNvSpPr txBox="1"/>
          <p:nvPr/>
        </p:nvSpPr>
        <p:spPr>
          <a:xfrm>
            <a:off x="1199456" y="1052734"/>
            <a:ext cx="876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Many different </a:t>
            </a:r>
            <a:r>
              <a:rPr lang="de-DE" sz="3600" dirty="0" err="1"/>
              <a:t>acceleration</a:t>
            </a:r>
            <a:r>
              <a:rPr lang="de-DE" sz="3600" dirty="0"/>
              <a:t> </a:t>
            </a:r>
            <a:r>
              <a:rPr lang="de-DE" sz="3600" dirty="0" err="1"/>
              <a:t>mechanisms</a:t>
            </a:r>
            <a:r>
              <a:rPr lang="de-DE" sz="3600" dirty="0"/>
              <a:t> </a:t>
            </a:r>
            <a:r>
              <a:rPr lang="de-DE" sz="3600" dirty="0" err="1"/>
              <a:t>exist</a:t>
            </a:r>
            <a:endParaRPr lang="en-US" sz="3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60DCFE3-61C0-477B-9859-E8BF6DEE4CC2}"/>
              </a:ext>
            </a:extLst>
          </p:cNvPr>
          <p:cNvSpPr txBox="1"/>
          <p:nvPr/>
        </p:nvSpPr>
        <p:spPr>
          <a:xfrm>
            <a:off x="335360" y="116632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93406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A0884A1-C38F-4B1B-9949-5FD20F6466AA}"/>
              </a:ext>
            </a:extLst>
          </p:cNvPr>
          <p:cNvSpPr/>
          <p:nvPr/>
        </p:nvSpPr>
        <p:spPr bwMode="auto">
          <a:xfrm>
            <a:off x="4583832" y="198884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TNSA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3F3A7FD4-4791-4D4C-9CB9-028047244B7D}"/>
              </a:ext>
            </a:extLst>
          </p:cNvPr>
          <p:cNvSpPr/>
          <p:nvPr/>
        </p:nvSpPr>
        <p:spPr bwMode="auto">
          <a:xfrm>
            <a:off x="-1919715" y="278512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A9ED20D1-822F-4EA3-8AA7-D3CC029E4101}"/>
              </a:ext>
            </a:extLst>
          </p:cNvPr>
          <p:cNvSpPr/>
          <p:nvPr/>
        </p:nvSpPr>
        <p:spPr bwMode="auto">
          <a:xfrm>
            <a:off x="-3287867" y="3573017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RPA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68B98E48-0959-49AC-BE62-4BB278DD6B14}"/>
              </a:ext>
            </a:extLst>
          </p:cNvPr>
          <p:cNvSpPr/>
          <p:nvPr/>
        </p:nvSpPr>
        <p:spPr bwMode="auto">
          <a:xfrm>
            <a:off x="-4633192" y="2780929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A6C1C586-B907-453D-88AB-B5B648F313CF}"/>
              </a:ext>
            </a:extLst>
          </p:cNvPr>
          <p:cNvSpPr/>
          <p:nvPr/>
        </p:nvSpPr>
        <p:spPr bwMode="auto">
          <a:xfrm>
            <a:off x="-4584011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6EFCB689-EBB8-413E-A10B-7EEE2406CD34}"/>
              </a:ext>
            </a:extLst>
          </p:cNvPr>
          <p:cNvSpPr/>
          <p:nvPr/>
        </p:nvSpPr>
        <p:spPr bwMode="auto">
          <a:xfrm>
            <a:off x="-1942542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945E7A-CC46-4DC7-B40C-29682ABB8BE7}"/>
              </a:ext>
            </a:extLst>
          </p:cNvPr>
          <p:cNvSpPr txBox="1"/>
          <p:nvPr/>
        </p:nvSpPr>
        <p:spPr>
          <a:xfrm>
            <a:off x="1127448" y="1124744"/>
            <a:ext cx="876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Many different </a:t>
            </a:r>
            <a:r>
              <a:rPr lang="de-DE" sz="3600" dirty="0" err="1"/>
              <a:t>acceleration</a:t>
            </a:r>
            <a:r>
              <a:rPr lang="de-DE" sz="3600" dirty="0"/>
              <a:t> </a:t>
            </a:r>
            <a:r>
              <a:rPr lang="de-DE" sz="3600" dirty="0" err="1"/>
              <a:t>mechanisms</a:t>
            </a:r>
            <a:r>
              <a:rPr lang="de-DE" sz="3600" dirty="0"/>
              <a:t> </a:t>
            </a:r>
            <a:r>
              <a:rPr lang="de-DE" sz="3600" dirty="0" err="1"/>
              <a:t>exist</a:t>
            </a:r>
            <a:endParaRPr lang="en-US" sz="3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1A8987-0187-45EA-B0AF-C9F539448993}"/>
              </a:ext>
            </a:extLst>
          </p:cNvPr>
          <p:cNvSpPr txBox="1"/>
          <p:nvPr/>
        </p:nvSpPr>
        <p:spPr>
          <a:xfrm>
            <a:off x="335360" y="116632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728489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A0884A1-C38F-4B1B-9949-5FD20F6466AA}"/>
              </a:ext>
            </a:extLst>
          </p:cNvPr>
          <p:cNvSpPr/>
          <p:nvPr/>
        </p:nvSpPr>
        <p:spPr bwMode="auto">
          <a:xfrm>
            <a:off x="4583832" y="198884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TNSA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3F3A7FD4-4791-4D4C-9CB9-028047244B7D}"/>
              </a:ext>
            </a:extLst>
          </p:cNvPr>
          <p:cNvSpPr/>
          <p:nvPr/>
        </p:nvSpPr>
        <p:spPr bwMode="auto">
          <a:xfrm>
            <a:off x="-2040904" y="278512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A9ED20D1-822F-4EA3-8AA7-D3CC029E4101}"/>
              </a:ext>
            </a:extLst>
          </p:cNvPr>
          <p:cNvSpPr/>
          <p:nvPr/>
        </p:nvSpPr>
        <p:spPr bwMode="auto">
          <a:xfrm>
            <a:off x="-3409056" y="3573017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RPA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68B98E48-0959-49AC-BE62-4BB278DD6B14}"/>
              </a:ext>
            </a:extLst>
          </p:cNvPr>
          <p:cNvSpPr/>
          <p:nvPr/>
        </p:nvSpPr>
        <p:spPr bwMode="auto">
          <a:xfrm>
            <a:off x="3238507" y="2780929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A6C1C586-B907-453D-88AB-B5B648F313CF}"/>
              </a:ext>
            </a:extLst>
          </p:cNvPr>
          <p:cNvSpPr/>
          <p:nvPr/>
        </p:nvSpPr>
        <p:spPr bwMode="auto">
          <a:xfrm>
            <a:off x="-4705200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6EFCB689-EBB8-413E-A10B-7EEE2406CD34}"/>
              </a:ext>
            </a:extLst>
          </p:cNvPr>
          <p:cNvSpPr/>
          <p:nvPr/>
        </p:nvSpPr>
        <p:spPr bwMode="auto">
          <a:xfrm>
            <a:off x="-2063731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945E7A-CC46-4DC7-B40C-29682ABB8BE7}"/>
              </a:ext>
            </a:extLst>
          </p:cNvPr>
          <p:cNvSpPr txBox="1"/>
          <p:nvPr/>
        </p:nvSpPr>
        <p:spPr>
          <a:xfrm>
            <a:off x="1127448" y="1124744"/>
            <a:ext cx="876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Many different </a:t>
            </a:r>
            <a:r>
              <a:rPr lang="de-DE" sz="3600" dirty="0" err="1"/>
              <a:t>acceleration</a:t>
            </a:r>
            <a:r>
              <a:rPr lang="de-DE" sz="3600" dirty="0"/>
              <a:t> </a:t>
            </a:r>
            <a:r>
              <a:rPr lang="de-DE" sz="3600" dirty="0" err="1"/>
              <a:t>mechanisms</a:t>
            </a:r>
            <a:r>
              <a:rPr lang="de-DE" sz="3600" dirty="0"/>
              <a:t> </a:t>
            </a:r>
            <a:r>
              <a:rPr lang="de-DE" sz="3600" dirty="0" err="1"/>
              <a:t>exist</a:t>
            </a:r>
            <a:endParaRPr lang="en-US" sz="3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8DB7D78-A191-43F6-B49A-5F253EB2A219}"/>
              </a:ext>
            </a:extLst>
          </p:cNvPr>
          <p:cNvSpPr txBox="1"/>
          <p:nvPr/>
        </p:nvSpPr>
        <p:spPr>
          <a:xfrm>
            <a:off x="335360" y="116632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947289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A0884A1-C38F-4B1B-9949-5FD20F6466AA}"/>
              </a:ext>
            </a:extLst>
          </p:cNvPr>
          <p:cNvSpPr/>
          <p:nvPr/>
        </p:nvSpPr>
        <p:spPr bwMode="auto">
          <a:xfrm>
            <a:off x="4583832" y="198884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TNSA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3F3A7FD4-4791-4D4C-9CB9-028047244B7D}"/>
              </a:ext>
            </a:extLst>
          </p:cNvPr>
          <p:cNvSpPr/>
          <p:nvPr/>
        </p:nvSpPr>
        <p:spPr bwMode="auto">
          <a:xfrm>
            <a:off x="-1968896" y="278512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A9ED20D1-822F-4EA3-8AA7-D3CC029E4101}"/>
              </a:ext>
            </a:extLst>
          </p:cNvPr>
          <p:cNvSpPr/>
          <p:nvPr/>
        </p:nvSpPr>
        <p:spPr bwMode="auto">
          <a:xfrm>
            <a:off x="4583832" y="3573017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RPA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68B98E48-0959-49AC-BE62-4BB278DD6B14}"/>
              </a:ext>
            </a:extLst>
          </p:cNvPr>
          <p:cNvSpPr/>
          <p:nvPr/>
        </p:nvSpPr>
        <p:spPr bwMode="auto">
          <a:xfrm>
            <a:off x="3238507" y="2780929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A6C1C586-B907-453D-88AB-B5B648F313CF}"/>
              </a:ext>
            </a:extLst>
          </p:cNvPr>
          <p:cNvSpPr/>
          <p:nvPr/>
        </p:nvSpPr>
        <p:spPr bwMode="auto">
          <a:xfrm>
            <a:off x="-4633192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6EFCB689-EBB8-413E-A10B-7EEE2406CD34}"/>
              </a:ext>
            </a:extLst>
          </p:cNvPr>
          <p:cNvSpPr/>
          <p:nvPr/>
        </p:nvSpPr>
        <p:spPr bwMode="auto">
          <a:xfrm>
            <a:off x="-1991723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945E7A-CC46-4DC7-B40C-29682ABB8BE7}"/>
              </a:ext>
            </a:extLst>
          </p:cNvPr>
          <p:cNvSpPr txBox="1"/>
          <p:nvPr/>
        </p:nvSpPr>
        <p:spPr>
          <a:xfrm>
            <a:off x="1127448" y="1124744"/>
            <a:ext cx="876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Many different </a:t>
            </a:r>
            <a:r>
              <a:rPr lang="de-DE" sz="3600" dirty="0" err="1"/>
              <a:t>acceleration</a:t>
            </a:r>
            <a:r>
              <a:rPr lang="de-DE" sz="3600" dirty="0"/>
              <a:t> </a:t>
            </a:r>
            <a:r>
              <a:rPr lang="de-DE" sz="3600" dirty="0" err="1"/>
              <a:t>mechanisms</a:t>
            </a:r>
            <a:r>
              <a:rPr lang="de-DE" sz="3600" dirty="0"/>
              <a:t> </a:t>
            </a:r>
            <a:r>
              <a:rPr lang="de-DE" sz="3600" dirty="0" err="1"/>
              <a:t>exist</a:t>
            </a:r>
            <a:endParaRPr lang="en-US" sz="3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037C5CB-FB6B-496C-AB26-1C99155B48AD}"/>
              </a:ext>
            </a:extLst>
          </p:cNvPr>
          <p:cNvSpPr txBox="1"/>
          <p:nvPr/>
        </p:nvSpPr>
        <p:spPr>
          <a:xfrm>
            <a:off x="335360" y="116632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046343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A0884A1-C38F-4B1B-9949-5FD20F6466AA}"/>
              </a:ext>
            </a:extLst>
          </p:cNvPr>
          <p:cNvSpPr/>
          <p:nvPr/>
        </p:nvSpPr>
        <p:spPr bwMode="auto">
          <a:xfrm>
            <a:off x="4583832" y="198884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TNSA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3F3A7FD4-4791-4D4C-9CB9-028047244B7D}"/>
              </a:ext>
            </a:extLst>
          </p:cNvPr>
          <p:cNvSpPr/>
          <p:nvPr/>
        </p:nvSpPr>
        <p:spPr bwMode="auto">
          <a:xfrm>
            <a:off x="5951984" y="278512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A9ED20D1-822F-4EA3-8AA7-D3CC029E4101}"/>
              </a:ext>
            </a:extLst>
          </p:cNvPr>
          <p:cNvSpPr/>
          <p:nvPr/>
        </p:nvSpPr>
        <p:spPr bwMode="auto">
          <a:xfrm>
            <a:off x="4583832" y="3573017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RPA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68B98E48-0959-49AC-BE62-4BB278DD6B14}"/>
              </a:ext>
            </a:extLst>
          </p:cNvPr>
          <p:cNvSpPr/>
          <p:nvPr/>
        </p:nvSpPr>
        <p:spPr bwMode="auto">
          <a:xfrm>
            <a:off x="3238507" y="2780929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A6C1C586-B907-453D-88AB-B5B648F313CF}"/>
              </a:ext>
            </a:extLst>
          </p:cNvPr>
          <p:cNvSpPr/>
          <p:nvPr/>
        </p:nvSpPr>
        <p:spPr bwMode="auto">
          <a:xfrm>
            <a:off x="-4777208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6EFCB689-EBB8-413E-A10B-7EEE2406CD34}"/>
              </a:ext>
            </a:extLst>
          </p:cNvPr>
          <p:cNvSpPr/>
          <p:nvPr/>
        </p:nvSpPr>
        <p:spPr bwMode="auto">
          <a:xfrm>
            <a:off x="-2135739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945E7A-CC46-4DC7-B40C-29682ABB8BE7}"/>
              </a:ext>
            </a:extLst>
          </p:cNvPr>
          <p:cNvSpPr txBox="1"/>
          <p:nvPr/>
        </p:nvSpPr>
        <p:spPr>
          <a:xfrm>
            <a:off x="1127448" y="1124744"/>
            <a:ext cx="876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Many different </a:t>
            </a:r>
            <a:r>
              <a:rPr lang="de-DE" sz="3600" dirty="0" err="1"/>
              <a:t>acceleration</a:t>
            </a:r>
            <a:r>
              <a:rPr lang="de-DE" sz="3600" dirty="0"/>
              <a:t> </a:t>
            </a:r>
            <a:r>
              <a:rPr lang="de-DE" sz="3600" dirty="0" err="1"/>
              <a:t>mechanisms</a:t>
            </a:r>
            <a:r>
              <a:rPr lang="de-DE" sz="3600" dirty="0"/>
              <a:t> </a:t>
            </a:r>
            <a:r>
              <a:rPr lang="de-DE" sz="3600" dirty="0" err="1"/>
              <a:t>exist</a:t>
            </a:r>
            <a:endParaRPr lang="en-US" sz="3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71FCF97-A629-46A6-8ED8-0E3FEF891468}"/>
              </a:ext>
            </a:extLst>
          </p:cNvPr>
          <p:cNvSpPr txBox="1"/>
          <p:nvPr/>
        </p:nvSpPr>
        <p:spPr>
          <a:xfrm>
            <a:off x="335360" y="116632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481218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A0884A1-C38F-4B1B-9949-5FD20F6466AA}"/>
              </a:ext>
            </a:extLst>
          </p:cNvPr>
          <p:cNvSpPr/>
          <p:nvPr/>
        </p:nvSpPr>
        <p:spPr bwMode="auto">
          <a:xfrm>
            <a:off x="4583832" y="198884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TNSA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3F3A7FD4-4791-4D4C-9CB9-028047244B7D}"/>
              </a:ext>
            </a:extLst>
          </p:cNvPr>
          <p:cNvSpPr/>
          <p:nvPr/>
        </p:nvSpPr>
        <p:spPr bwMode="auto">
          <a:xfrm>
            <a:off x="5951984" y="2785120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A9ED20D1-822F-4EA3-8AA7-D3CC029E4101}"/>
              </a:ext>
            </a:extLst>
          </p:cNvPr>
          <p:cNvSpPr/>
          <p:nvPr/>
        </p:nvSpPr>
        <p:spPr bwMode="auto">
          <a:xfrm>
            <a:off x="4583832" y="3573017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RPA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68B98E48-0959-49AC-BE62-4BB278DD6B14}"/>
              </a:ext>
            </a:extLst>
          </p:cNvPr>
          <p:cNvSpPr/>
          <p:nvPr/>
        </p:nvSpPr>
        <p:spPr bwMode="auto">
          <a:xfrm>
            <a:off x="3238507" y="2780929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A6C1C586-B907-453D-88AB-B5B648F313CF}"/>
              </a:ext>
            </a:extLst>
          </p:cNvPr>
          <p:cNvSpPr/>
          <p:nvPr/>
        </p:nvSpPr>
        <p:spPr bwMode="auto">
          <a:xfrm>
            <a:off x="3287688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6EFCB689-EBB8-413E-A10B-7EEE2406CD34}"/>
              </a:ext>
            </a:extLst>
          </p:cNvPr>
          <p:cNvSpPr/>
          <p:nvPr/>
        </p:nvSpPr>
        <p:spPr bwMode="auto">
          <a:xfrm>
            <a:off x="5929157" y="436510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945E7A-CC46-4DC7-B40C-29682ABB8BE7}"/>
              </a:ext>
            </a:extLst>
          </p:cNvPr>
          <p:cNvSpPr txBox="1"/>
          <p:nvPr/>
        </p:nvSpPr>
        <p:spPr>
          <a:xfrm>
            <a:off x="1127448" y="1124744"/>
            <a:ext cx="876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Many different </a:t>
            </a:r>
            <a:r>
              <a:rPr lang="de-DE" sz="3600" dirty="0" err="1"/>
              <a:t>acceleration</a:t>
            </a:r>
            <a:r>
              <a:rPr lang="de-DE" sz="3600" dirty="0"/>
              <a:t> </a:t>
            </a:r>
            <a:r>
              <a:rPr lang="de-DE" sz="3600" dirty="0" err="1"/>
              <a:t>mechanisms</a:t>
            </a:r>
            <a:r>
              <a:rPr lang="de-DE" sz="3600" dirty="0"/>
              <a:t> </a:t>
            </a:r>
            <a:r>
              <a:rPr lang="de-DE" sz="3600" dirty="0" err="1"/>
              <a:t>exist</a:t>
            </a:r>
            <a:endParaRPr lang="en-US" sz="3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09E6653-C617-401C-9577-813BDEDA7634}"/>
              </a:ext>
            </a:extLst>
          </p:cNvPr>
          <p:cNvSpPr txBox="1"/>
          <p:nvPr/>
        </p:nvSpPr>
        <p:spPr>
          <a:xfrm>
            <a:off x="335360" y="116632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20330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B526B3D-E1C3-4E16-A65A-516119AA5761}"/>
              </a:ext>
            </a:extLst>
          </p:cNvPr>
          <p:cNvSpPr/>
          <p:nvPr/>
        </p:nvSpPr>
        <p:spPr bwMode="auto">
          <a:xfrm>
            <a:off x="191344" y="7101408"/>
            <a:ext cx="5760640" cy="48965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6BFE57A-90CF-47D3-95F1-BE9941D20CAA}"/>
              </a:ext>
            </a:extLst>
          </p:cNvPr>
          <p:cNvSpPr/>
          <p:nvPr/>
        </p:nvSpPr>
        <p:spPr bwMode="auto">
          <a:xfrm>
            <a:off x="6074562" y="7101408"/>
            <a:ext cx="5760640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A0884A1-C38F-4B1B-9949-5FD20F6466AA}"/>
              </a:ext>
            </a:extLst>
          </p:cNvPr>
          <p:cNvSpPr/>
          <p:nvPr/>
        </p:nvSpPr>
        <p:spPr bwMode="auto">
          <a:xfrm>
            <a:off x="9984432" y="1700808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TNSA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3F3A7FD4-4791-4D4C-9CB9-028047244B7D}"/>
              </a:ext>
            </a:extLst>
          </p:cNvPr>
          <p:cNvSpPr/>
          <p:nvPr/>
        </p:nvSpPr>
        <p:spPr bwMode="auto">
          <a:xfrm>
            <a:off x="9984432" y="321297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A9ED20D1-822F-4EA3-8AA7-D3CC029E4101}"/>
              </a:ext>
            </a:extLst>
          </p:cNvPr>
          <p:cNvSpPr/>
          <p:nvPr/>
        </p:nvSpPr>
        <p:spPr bwMode="auto">
          <a:xfrm>
            <a:off x="407368" y="321297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RPA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68B98E48-0959-49AC-BE62-4BB278DD6B14}"/>
              </a:ext>
            </a:extLst>
          </p:cNvPr>
          <p:cNvSpPr/>
          <p:nvPr/>
        </p:nvSpPr>
        <p:spPr bwMode="auto">
          <a:xfrm>
            <a:off x="407368" y="1700808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A6C1C586-B907-453D-88AB-B5B648F313CF}"/>
              </a:ext>
            </a:extLst>
          </p:cNvPr>
          <p:cNvSpPr/>
          <p:nvPr/>
        </p:nvSpPr>
        <p:spPr bwMode="auto">
          <a:xfrm>
            <a:off x="407368" y="4725144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6EFCB689-EBB8-413E-A10B-7EEE2406CD34}"/>
              </a:ext>
            </a:extLst>
          </p:cNvPr>
          <p:cNvSpPr/>
          <p:nvPr/>
        </p:nvSpPr>
        <p:spPr bwMode="auto">
          <a:xfrm>
            <a:off x="9984432" y="4725144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6BDDC69-2442-4216-8036-8D8CAE757156}"/>
              </a:ext>
            </a:extLst>
          </p:cNvPr>
          <p:cNvSpPr txBox="1"/>
          <p:nvPr/>
        </p:nvSpPr>
        <p:spPr>
          <a:xfrm>
            <a:off x="2567608" y="8973616"/>
            <a:ext cx="2813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/>
              <a:t>Forces </a:t>
            </a:r>
            <a:endParaRPr lang="en-US" sz="7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195EBA-1EDE-49D7-B1D9-7393CD02BB9E}"/>
              </a:ext>
            </a:extLst>
          </p:cNvPr>
          <p:cNvSpPr txBox="1"/>
          <p:nvPr/>
        </p:nvSpPr>
        <p:spPr>
          <a:xfrm>
            <a:off x="6312024" y="8973616"/>
            <a:ext cx="3542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/>
              <a:t>Potential</a:t>
            </a:r>
            <a:endParaRPr lang="en-US" sz="7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53A74F-69D0-4ECE-BC2B-1CAE9F0551FA}"/>
              </a:ext>
            </a:extLst>
          </p:cNvPr>
          <p:cNvSpPr txBox="1"/>
          <p:nvPr/>
        </p:nvSpPr>
        <p:spPr>
          <a:xfrm>
            <a:off x="335360" y="116632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608085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B526B3D-E1C3-4E16-A65A-516119AA5761}"/>
              </a:ext>
            </a:extLst>
          </p:cNvPr>
          <p:cNvSpPr/>
          <p:nvPr/>
        </p:nvSpPr>
        <p:spPr bwMode="auto">
          <a:xfrm>
            <a:off x="191344" y="1412776"/>
            <a:ext cx="5760640" cy="48965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6BFE57A-90CF-47D3-95F1-BE9941D20CAA}"/>
              </a:ext>
            </a:extLst>
          </p:cNvPr>
          <p:cNvSpPr/>
          <p:nvPr/>
        </p:nvSpPr>
        <p:spPr bwMode="auto">
          <a:xfrm>
            <a:off x="6074562" y="1412776"/>
            <a:ext cx="5760640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A0884A1-C38F-4B1B-9949-5FD20F6466AA}"/>
              </a:ext>
            </a:extLst>
          </p:cNvPr>
          <p:cNvSpPr/>
          <p:nvPr/>
        </p:nvSpPr>
        <p:spPr bwMode="auto">
          <a:xfrm>
            <a:off x="9984432" y="1700808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TNSA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3F3A7FD4-4791-4D4C-9CB9-028047244B7D}"/>
              </a:ext>
            </a:extLst>
          </p:cNvPr>
          <p:cNvSpPr/>
          <p:nvPr/>
        </p:nvSpPr>
        <p:spPr bwMode="auto">
          <a:xfrm>
            <a:off x="9984432" y="321297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A9ED20D1-822F-4EA3-8AA7-D3CC029E4101}"/>
              </a:ext>
            </a:extLst>
          </p:cNvPr>
          <p:cNvSpPr/>
          <p:nvPr/>
        </p:nvSpPr>
        <p:spPr bwMode="auto">
          <a:xfrm>
            <a:off x="407368" y="3212976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RPA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68B98E48-0959-49AC-BE62-4BB278DD6B14}"/>
              </a:ext>
            </a:extLst>
          </p:cNvPr>
          <p:cNvSpPr/>
          <p:nvPr/>
        </p:nvSpPr>
        <p:spPr bwMode="auto">
          <a:xfrm>
            <a:off x="407368" y="1700808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A6C1C586-B907-453D-88AB-B5B648F313CF}"/>
              </a:ext>
            </a:extLst>
          </p:cNvPr>
          <p:cNvSpPr/>
          <p:nvPr/>
        </p:nvSpPr>
        <p:spPr bwMode="auto">
          <a:xfrm>
            <a:off x="407368" y="4725144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6EFCB689-EBB8-413E-A10B-7EEE2406CD34}"/>
              </a:ext>
            </a:extLst>
          </p:cNvPr>
          <p:cNvSpPr/>
          <p:nvPr/>
        </p:nvSpPr>
        <p:spPr bwMode="auto">
          <a:xfrm>
            <a:off x="9984432" y="4725144"/>
            <a:ext cx="1584176" cy="144016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6BDDC69-2442-4216-8036-8D8CAE757156}"/>
              </a:ext>
            </a:extLst>
          </p:cNvPr>
          <p:cNvSpPr txBox="1"/>
          <p:nvPr/>
        </p:nvSpPr>
        <p:spPr>
          <a:xfrm>
            <a:off x="2567608" y="3284984"/>
            <a:ext cx="2813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/>
              <a:t>Forces </a:t>
            </a:r>
            <a:endParaRPr lang="en-US" sz="7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195EBA-1EDE-49D7-B1D9-7393CD02BB9E}"/>
              </a:ext>
            </a:extLst>
          </p:cNvPr>
          <p:cNvSpPr txBox="1"/>
          <p:nvPr/>
        </p:nvSpPr>
        <p:spPr>
          <a:xfrm>
            <a:off x="6312024" y="3284984"/>
            <a:ext cx="3542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/>
              <a:t>Potential</a:t>
            </a:r>
            <a:endParaRPr lang="en-US" sz="7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805EEFA-8413-4E8F-BCC2-437132276728}"/>
              </a:ext>
            </a:extLst>
          </p:cNvPr>
          <p:cNvSpPr txBox="1"/>
          <p:nvPr/>
        </p:nvSpPr>
        <p:spPr>
          <a:xfrm>
            <a:off x="335360" y="116632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994536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69536" y="6569076"/>
            <a:ext cx="2844800" cy="365125"/>
          </a:xfrm>
        </p:spPr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1398928-8CB5-4447-ACB1-F029C8F05230}"/>
              </a:ext>
            </a:extLst>
          </p:cNvPr>
          <p:cNvGrpSpPr/>
          <p:nvPr/>
        </p:nvGrpSpPr>
        <p:grpSpPr>
          <a:xfrm>
            <a:off x="1595926" y="7101408"/>
            <a:ext cx="1440160" cy="2086136"/>
            <a:chOff x="4151784" y="150540"/>
            <a:chExt cx="2977254" cy="3780420"/>
          </a:xfrm>
        </p:grpSpPr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BD03DD56-5ADE-477D-929A-71338C8183C8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C3CEE199-88B9-403E-B9A6-9B1A6BC92BF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7C3D4064-75D4-4062-84EE-84288B819E49}"/>
              </a:ext>
            </a:extLst>
          </p:cNvPr>
          <p:cNvSpPr txBox="1"/>
          <p:nvPr/>
        </p:nvSpPr>
        <p:spPr>
          <a:xfrm>
            <a:off x="335360" y="11663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5" name="Textfeld 7">
            <a:extLst>
              <a:ext uri="{FF2B5EF4-FFF2-40B4-BE49-F238E27FC236}">
                <a16:creationId xmlns:a16="http://schemas.microsoft.com/office/drawing/2014/main" id="{F1D74FC6-D54A-479A-9913-CF873780A436}"/>
              </a:ext>
            </a:extLst>
          </p:cNvPr>
          <p:cNvSpPr txBox="1"/>
          <p:nvPr/>
        </p:nvSpPr>
        <p:spPr>
          <a:xfrm>
            <a:off x="3889882" y="692696"/>
            <a:ext cx="36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/>
              <a:t>Three</a:t>
            </a:r>
            <a:r>
              <a:rPr lang="de-DE" sz="2800" dirty="0"/>
              <a:t> Experiments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1BA1037-BBA2-412C-BDEA-719AB501D9A8}"/>
              </a:ext>
            </a:extLst>
          </p:cNvPr>
          <p:cNvGrpSpPr/>
          <p:nvPr/>
        </p:nvGrpSpPr>
        <p:grpSpPr>
          <a:xfrm>
            <a:off x="9083038" y="7034649"/>
            <a:ext cx="1368152" cy="2086136"/>
            <a:chOff x="8544271" y="1636262"/>
            <a:chExt cx="1368152" cy="2086136"/>
          </a:xfrm>
        </p:grpSpPr>
        <p:sp>
          <p:nvSpPr>
            <p:cNvPr id="50" name="Gleichschenkliges Dreieck 17">
              <a:extLst>
                <a:ext uri="{FF2B5EF4-FFF2-40B4-BE49-F238E27FC236}">
                  <a16:creationId xmlns:a16="http://schemas.microsoft.com/office/drawing/2014/main" id="{18EA1C20-9F0D-456B-9443-27401956AEBF}"/>
                </a:ext>
              </a:extLst>
            </p:cNvPr>
            <p:cNvSpPr/>
            <p:nvPr/>
          </p:nvSpPr>
          <p:spPr bwMode="auto">
            <a:xfrm rot="5400000">
              <a:off x="8163200" y="2017333"/>
              <a:ext cx="2086136" cy="1323993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5DC50011-5D76-4752-ADBB-7E31D4442469}"/>
                </a:ext>
              </a:extLst>
            </p:cNvPr>
            <p:cNvSpPr/>
            <p:nvPr/>
          </p:nvSpPr>
          <p:spPr bwMode="auto">
            <a:xfrm>
              <a:off x="9856684" y="2075129"/>
              <a:ext cx="55739" cy="115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061F4CBE-D51B-4A8B-80D2-9A42B7B20692}"/>
              </a:ext>
            </a:extLst>
          </p:cNvPr>
          <p:cNvSpPr txBox="1"/>
          <p:nvPr/>
        </p:nvSpPr>
        <p:spPr>
          <a:xfrm>
            <a:off x="868413" y="9723287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150 J</a:t>
            </a:r>
          </a:p>
          <a:p>
            <a:endParaRPr lang="de-DE" dirty="0"/>
          </a:p>
          <a:p>
            <a:r>
              <a:rPr lang="de-DE" dirty="0"/>
              <a:t>Max Prot. Energy ≈ 45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500 </a:t>
            </a:r>
            <a:r>
              <a:rPr lang="de-DE" dirty="0" err="1"/>
              <a:t>fs</a:t>
            </a:r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D735F7B-1855-4A0A-A044-76F77AD54276}"/>
              </a:ext>
            </a:extLst>
          </p:cNvPr>
          <p:cNvSpPr txBox="1"/>
          <p:nvPr/>
        </p:nvSpPr>
        <p:spPr>
          <a:xfrm>
            <a:off x="8397669" y="9656528"/>
            <a:ext cx="27388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2 J</a:t>
            </a:r>
          </a:p>
          <a:p>
            <a:endParaRPr lang="de-DE" dirty="0"/>
          </a:p>
          <a:p>
            <a:r>
              <a:rPr lang="de-DE" dirty="0"/>
              <a:t>Max Prot. Energy ≈ 35 </a:t>
            </a:r>
            <a:r>
              <a:rPr lang="de-DE" dirty="0" err="1"/>
              <a:t>MeV</a:t>
            </a:r>
            <a:endParaRPr lang="de-DE" dirty="0"/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r>
              <a:rPr lang="de-DE" dirty="0"/>
              <a:t>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E1672DD-6D8A-42F4-A6DD-6B6FAD1C846A}"/>
              </a:ext>
            </a:extLst>
          </p:cNvPr>
          <p:cNvGrpSpPr/>
          <p:nvPr/>
        </p:nvGrpSpPr>
        <p:grpSpPr>
          <a:xfrm>
            <a:off x="5339482" y="7006512"/>
            <a:ext cx="1440160" cy="2086136"/>
            <a:chOff x="4151784" y="150540"/>
            <a:chExt cx="2977254" cy="3780420"/>
          </a:xfrm>
        </p:grpSpPr>
        <p:sp>
          <p:nvSpPr>
            <p:cNvPr id="16" name="Gleichschenkliges Dreieck 17">
              <a:extLst>
                <a:ext uri="{FF2B5EF4-FFF2-40B4-BE49-F238E27FC236}">
                  <a16:creationId xmlns:a16="http://schemas.microsoft.com/office/drawing/2014/main" id="{BBFB0336-5A07-494D-9D17-60C5F2657457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B944022-B21F-4DEC-B147-E9E58C4186D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4457231A-5EB9-40FB-8962-699CC38962A7}"/>
              </a:ext>
            </a:extLst>
          </p:cNvPr>
          <p:cNvSpPr txBox="1"/>
          <p:nvPr/>
        </p:nvSpPr>
        <p:spPr>
          <a:xfrm>
            <a:off x="4626900" y="9656528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0.4 J</a:t>
            </a:r>
          </a:p>
          <a:p>
            <a:endParaRPr lang="de-DE" dirty="0"/>
          </a:p>
          <a:p>
            <a:r>
              <a:rPr lang="de-DE" dirty="0"/>
              <a:t>Max Prot. Energy ≈ 27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9592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Sechseck 7">
            <a:extLst>
              <a:ext uri="{FF2B5EF4-FFF2-40B4-BE49-F238E27FC236}">
                <a16:creationId xmlns:a16="http://schemas.microsoft.com/office/drawing/2014/main" id="{9EDB45AF-7F3C-4CFB-880D-3555A3A4FDBA}"/>
              </a:ext>
            </a:extLst>
          </p:cNvPr>
          <p:cNvSpPr/>
          <p:nvPr/>
        </p:nvSpPr>
        <p:spPr bwMode="auto">
          <a:xfrm>
            <a:off x="3575720" y="1844824"/>
            <a:ext cx="4536504" cy="403244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653F8-7949-47AD-9ADA-C77A3A27AA43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75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A80016-FC16-4B6E-BC92-3B010EEE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2598465" cy="1023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E97BCD-E130-4808-B1E2-99CB44D9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847872"/>
            <a:ext cx="4518228" cy="32235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6059D9-05F7-4607-B513-61112929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555" y="1628800"/>
            <a:ext cx="2794598" cy="10651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9734A0-2242-47F3-B0CE-9C24638E7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1706" y="1628800"/>
            <a:ext cx="5097902" cy="106515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97E25B-5DE9-48FC-B0BD-1DEEE8713080}"/>
              </a:ext>
            </a:extLst>
          </p:cNvPr>
          <p:cNvSpPr/>
          <p:nvPr/>
        </p:nvSpPr>
        <p:spPr bwMode="auto">
          <a:xfrm>
            <a:off x="14895642" y="3645024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4615577-778D-4290-A53B-68BE86984B4F}"/>
              </a:ext>
            </a:extLst>
          </p:cNvPr>
          <p:cNvCxnSpPr>
            <a:endCxn id="10" idx="6"/>
          </p:cNvCxnSpPr>
          <p:nvPr/>
        </p:nvCxnSpPr>
        <p:spPr>
          <a:xfrm>
            <a:off x="15648253" y="4329100"/>
            <a:ext cx="6155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B67C2B2-CCC4-422C-BABA-C0ED77194734}"/>
              </a:ext>
            </a:extLst>
          </p:cNvPr>
          <p:cNvSpPr txBox="1"/>
          <p:nvPr/>
        </p:nvSpPr>
        <p:spPr>
          <a:xfrm>
            <a:off x="15573063" y="394053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µm</a:t>
            </a:r>
            <a:endParaRPr lang="en-US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87CF6D-23CF-4651-961D-DCA98A941FC5}"/>
              </a:ext>
            </a:extLst>
          </p:cNvPr>
          <p:cNvCxnSpPr>
            <a:cxnSpLocks/>
          </p:cNvCxnSpPr>
          <p:nvPr/>
        </p:nvCxnSpPr>
        <p:spPr>
          <a:xfrm>
            <a:off x="14229294" y="2564904"/>
            <a:ext cx="2538556" cy="1240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76C855-9B69-4A80-A165-03348C18843A}"/>
              </a:ext>
            </a:extLst>
          </p:cNvPr>
          <p:cNvSpPr txBox="1"/>
          <p:nvPr/>
        </p:nvSpPr>
        <p:spPr>
          <a:xfrm>
            <a:off x="16767850" y="3513102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0.5 </a:t>
            </a:r>
            <a:r>
              <a:rPr lang="de-DE" sz="3200" dirty="0" err="1"/>
              <a:t>GeV</a:t>
            </a:r>
            <a:endParaRPr lang="en-US" sz="32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9C50090-7B65-4901-A756-13198B68FB75}"/>
              </a:ext>
            </a:extLst>
          </p:cNvPr>
          <p:cNvCxnSpPr>
            <a:cxnSpLocks/>
          </p:cNvCxnSpPr>
          <p:nvPr/>
        </p:nvCxnSpPr>
        <p:spPr>
          <a:xfrm>
            <a:off x="18350666" y="2617473"/>
            <a:ext cx="8583" cy="2035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25ECA3E-36CB-4766-9C96-2EA001B473CE}"/>
              </a:ext>
            </a:extLst>
          </p:cNvPr>
          <p:cNvSpPr txBox="1"/>
          <p:nvPr/>
        </p:nvSpPr>
        <p:spPr>
          <a:xfrm>
            <a:off x="17894217" y="4661651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8.9 J</a:t>
            </a:r>
            <a:endParaRPr lang="en-US" sz="3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3A36B8C-D635-4758-B533-E8BB5E5992FD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A80016-FC16-4B6E-BC92-3B010EEE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2598465" cy="1023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E97BCD-E130-4808-B1E2-99CB44D9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847872"/>
            <a:ext cx="4518228" cy="32235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6059D9-05F7-4607-B513-61112929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73" y="1628800"/>
            <a:ext cx="2794598" cy="10651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9734A0-2242-47F3-B0CE-9C24638E7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9538" y="1628800"/>
            <a:ext cx="5097902" cy="106515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97E25B-5DE9-48FC-B0BD-1DEEE8713080}"/>
              </a:ext>
            </a:extLst>
          </p:cNvPr>
          <p:cNvSpPr/>
          <p:nvPr/>
        </p:nvSpPr>
        <p:spPr bwMode="auto">
          <a:xfrm>
            <a:off x="13383474" y="3645024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4615577-778D-4290-A53B-68BE86984B4F}"/>
              </a:ext>
            </a:extLst>
          </p:cNvPr>
          <p:cNvCxnSpPr>
            <a:endCxn id="10" idx="6"/>
          </p:cNvCxnSpPr>
          <p:nvPr/>
        </p:nvCxnSpPr>
        <p:spPr>
          <a:xfrm>
            <a:off x="14136085" y="4329100"/>
            <a:ext cx="6155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B67C2B2-CCC4-422C-BABA-C0ED77194734}"/>
              </a:ext>
            </a:extLst>
          </p:cNvPr>
          <p:cNvSpPr txBox="1"/>
          <p:nvPr/>
        </p:nvSpPr>
        <p:spPr>
          <a:xfrm>
            <a:off x="14060895" y="394053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µm</a:t>
            </a:r>
            <a:endParaRPr lang="en-US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87CF6D-23CF-4651-961D-DCA98A941FC5}"/>
              </a:ext>
            </a:extLst>
          </p:cNvPr>
          <p:cNvCxnSpPr>
            <a:cxnSpLocks/>
          </p:cNvCxnSpPr>
          <p:nvPr/>
        </p:nvCxnSpPr>
        <p:spPr>
          <a:xfrm>
            <a:off x="12717126" y="2564904"/>
            <a:ext cx="2538556" cy="1240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76C855-9B69-4A80-A165-03348C18843A}"/>
              </a:ext>
            </a:extLst>
          </p:cNvPr>
          <p:cNvSpPr txBox="1"/>
          <p:nvPr/>
        </p:nvSpPr>
        <p:spPr>
          <a:xfrm>
            <a:off x="15255682" y="3513102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0.5 </a:t>
            </a:r>
            <a:r>
              <a:rPr lang="de-DE" sz="3200" dirty="0" err="1"/>
              <a:t>GeV</a:t>
            </a:r>
            <a:endParaRPr lang="en-US" sz="32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9C50090-7B65-4901-A756-13198B68FB75}"/>
              </a:ext>
            </a:extLst>
          </p:cNvPr>
          <p:cNvCxnSpPr>
            <a:cxnSpLocks/>
          </p:cNvCxnSpPr>
          <p:nvPr/>
        </p:nvCxnSpPr>
        <p:spPr>
          <a:xfrm>
            <a:off x="16838498" y="2617473"/>
            <a:ext cx="8583" cy="2035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25ECA3E-36CB-4766-9C96-2EA001B473CE}"/>
              </a:ext>
            </a:extLst>
          </p:cNvPr>
          <p:cNvSpPr txBox="1"/>
          <p:nvPr/>
        </p:nvSpPr>
        <p:spPr>
          <a:xfrm>
            <a:off x="16382049" y="4661651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8.9 J</a:t>
            </a:r>
            <a:endParaRPr lang="en-US" sz="3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3A36B8C-D635-4758-B533-E8BB5E5992FD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46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A80016-FC16-4B6E-BC92-3B010EEE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2598465" cy="1023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E97BCD-E130-4808-B1E2-99CB44D9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847872"/>
            <a:ext cx="4518228" cy="32235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6059D9-05F7-4607-B513-61112929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73" y="1628800"/>
            <a:ext cx="2794598" cy="10651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9734A0-2242-47F3-B0CE-9C24638E7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1628800"/>
            <a:ext cx="5097902" cy="106515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97E25B-5DE9-48FC-B0BD-1DEEE8713080}"/>
              </a:ext>
            </a:extLst>
          </p:cNvPr>
          <p:cNvSpPr/>
          <p:nvPr/>
        </p:nvSpPr>
        <p:spPr bwMode="auto">
          <a:xfrm>
            <a:off x="13616634" y="3645024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4615577-778D-4290-A53B-68BE86984B4F}"/>
              </a:ext>
            </a:extLst>
          </p:cNvPr>
          <p:cNvCxnSpPr>
            <a:endCxn id="10" idx="6"/>
          </p:cNvCxnSpPr>
          <p:nvPr/>
        </p:nvCxnSpPr>
        <p:spPr>
          <a:xfrm>
            <a:off x="14369245" y="4329100"/>
            <a:ext cx="6155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B67C2B2-CCC4-422C-BABA-C0ED77194734}"/>
              </a:ext>
            </a:extLst>
          </p:cNvPr>
          <p:cNvSpPr txBox="1"/>
          <p:nvPr/>
        </p:nvSpPr>
        <p:spPr>
          <a:xfrm>
            <a:off x="14294055" y="394053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µm</a:t>
            </a:r>
            <a:endParaRPr lang="en-US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87CF6D-23CF-4651-961D-DCA98A941FC5}"/>
              </a:ext>
            </a:extLst>
          </p:cNvPr>
          <p:cNvCxnSpPr>
            <a:cxnSpLocks/>
          </p:cNvCxnSpPr>
          <p:nvPr/>
        </p:nvCxnSpPr>
        <p:spPr>
          <a:xfrm>
            <a:off x="12950286" y="2564904"/>
            <a:ext cx="2538556" cy="1240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76C855-9B69-4A80-A165-03348C18843A}"/>
              </a:ext>
            </a:extLst>
          </p:cNvPr>
          <p:cNvSpPr txBox="1"/>
          <p:nvPr/>
        </p:nvSpPr>
        <p:spPr>
          <a:xfrm>
            <a:off x="15488842" y="3513102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0.5 </a:t>
            </a:r>
            <a:r>
              <a:rPr lang="de-DE" sz="3200" dirty="0" err="1"/>
              <a:t>GeV</a:t>
            </a:r>
            <a:endParaRPr lang="en-US" sz="32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9C50090-7B65-4901-A756-13198B68FB75}"/>
              </a:ext>
            </a:extLst>
          </p:cNvPr>
          <p:cNvCxnSpPr>
            <a:cxnSpLocks/>
          </p:cNvCxnSpPr>
          <p:nvPr/>
        </p:nvCxnSpPr>
        <p:spPr>
          <a:xfrm>
            <a:off x="17071658" y="2617473"/>
            <a:ext cx="8583" cy="2035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25ECA3E-36CB-4766-9C96-2EA001B473CE}"/>
              </a:ext>
            </a:extLst>
          </p:cNvPr>
          <p:cNvSpPr txBox="1"/>
          <p:nvPr/>
        </p:nvSpPr>
        <p:spPr>
          <a:xfrm>
            <a:off x="16615209" y="4661651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8.9 J</a:t>
            </a:r>
            <a:endParaRPr lang="en-US" sz="3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3A36B8C-D635-4758-B533-E8BB5E5992FD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29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A80016-FC16-4B6E-BC92-3B010EEE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2598465" cy="1023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E97BCD-E130-4808-B1E2-99CB44D9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847872"/>
            <a:ext cx="4518228" cy="32235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6059D9-05F7-4607-B513-61112929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73" y="1628800"/>
            <a:ext cx="2794598" cy="10651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9734A0-2242-47F3-B0CE-9C24638E7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1628800"/>
            <a:ext cx="5097902" cy="106515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97E25B-5DE9-48FC-B0BD-1DEEE8713080}"/>
              </a:ext>
            </a:extLst>
          </p:cNvPr>
          <p:cNvSpPr/>
          <p:nvPr/>
        </p:nvSpPr>
        <p:spPr bwMode="auto">
          <a:xfrm>
            <a:off x="5735960" y="3645024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4615577-778D-4290-A53B-68BE86984B4F}"/>
              </a:ext>
            </a:extLst>
          </p:cNvPr>
          <p:cNvCxnSpPr>
            <a:endCxn id="10" idx="6"/>
          </p:cNvCxnSpPr>
          <p:nvPr/>
        </p:nvCxnSpPr>
        <p:spPr>
          <a:xfrm>
            <a:off x="6488571" y="4329100"/>
            <a:ext cx="6155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B67C2B2-CCC4-422C-BABA-C0ED77194734}"/>
              </a:ext>
            </a:extLst>
          </p:cNvPr>
          <p:cNvSpPr txBox="1"/>
          <p:nvPr/>
        </p:nvSpPr>
        <p:spPr>
          <a:xfrm>
            <a:off x="6413381" y="394053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µm</a:t>
            </a:r>
            <a:endParaRPr lang="en-US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87CF6D-23CF-4651-961D-DCA98A941FC5}"/>
              </a:ext>
            </a:extLst>
          </p:cNvPr>
          <p:cNvCxnSpPr>
            <a:cxnSpLocks/>
          </p:cNvCxnSpPr>
          <p:nvPr/>
        </p:nvCxnSpPr>
        <p:spPr>
          <a:xfrm>
            <a:off x="12734262" y="2564904"/>
            <a:ext cx="2538556" cy="1240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76C855-9B69-4A80-A165-03348C18843A}"/>
              </a:ext>
            </a:extLst>
          </p:cNvPr>
          <p:cNvSpPr txBox="1"/>
          <p:nvPr/>
        </p:nvSpPr>
        <p:spPr>
          <a:xfrm>
            <a:off x="15272818" y="3513102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0.5 </a:t>
            </a:r>
            <a:r>
              <a:rPr lang="de-DE" sz="3200" dirty="0" err="1"/>
              <a:t>GeV</a:t>
            </a:r>
            <a:endParaRPr lang="en-US" sz="32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9C50090-7B65-4901-A756-13198B68FB75}"/>
              </a:ext>
            </a:extLst>
          </p:cNvPr>
          <p:cNvCxnSpPr>
            <a:cxnSpLocks/>
          </p:cNvCxnSpPr>
          <p:nvPr/>
        </p:nvCxnSpPr>
        <p:spPr>
          <a:xfrm>
            <a:off x="16855634" y="2617473"/>
            <a:ext cx="8583" cy="2035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25ECA3E-36CB-4766-9C96-2EA001B473CE}"/>
              </a:ext>
            </a:extLst>
          </p:cNvPr>
          <p:cNvSpPr txBox="1"/>
          <p:nvPr/>
        </p:nvSpPr>
        <p:spPr>
          <a:xfrm>
            <a:off x="16399185" y="4661651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8.9 J</a:t>
            </a:r>
            <a:endParaRPr lang="en-US" sz="3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3A36B8C-D635-4758-B533-E8BB5E5992FD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09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A80016-FC16-4B6E-BC92-3B010EEE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2598465" cy="1023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E97BCD-E130-4808-B1E2-99CB44D9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847872"/>
            <a:ext cx="4518228" cy="32235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6059D9-05F7-4607-B513-61112929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73" y="1628800"/>
            <a:ext cx="2794598" cy="10651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9734A0-2242-47F3-B0CE-9C24638E7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1628800"/>
            <a:ext cx="5097902" cy="106515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97E25B-5DE9-48FC-B0BD-1DEEE8713080}"/>
              </a:ext>
            </a:extLst>
          </p:cNvPr>
          <p:cNvSpPr/>
          <p:nvPr/>
        </p:nvSpPr>
        <p:spPr bwMode="auto">
          <a:xfrm>
            <a:off x="5735960" y="3645024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4615577-778D-4290-A53B-68BE86984B4F}"/>
              </a:ext>
            </a:extLst>
          </p:cNvPr>
          <p:cNvCxnSpPr>
            <a:endCxn id="10" idx="6"/>
          </p:cNvCxnSpPr>
          <p:nvPr/>
        </p:nvCxnSpPr>
        <p:spPr>
          <a:xfrm>
            <a:off x="6488571" y="4329100"/>
            <a:ext cx="6155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B67C2B2-CCC4-422C-BABA-C0ED77194734}"/>
              </a:ext>
            </a:extLst>
          </p:cNvPr>
          <p:cNvSpPr txBox="1"/>
          <p:nvPr/>
        </p:nvSpPr>
        <p:spPr>
          <a:xfrm>
            <a:off x="6413381" y="394053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µm</a:t>
            </a:r>
            <a:endParaRPr lang="en-US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87CF6D-23CF-4651-961D-DCA98A941FC5}"/>
              </a:ext>
            </a:extLst>
          </p:cNvPr>
          <p:cNvCxnSpPr>
            <a:cxnSpLocks/>
          </p:cNvCxnSpPr>
          <p:nvPr/>
        </p:nvCxnSpPr>
        <p:spPr>
          <a:xfrm>
            <a:off x="5069612" y="2564904"/>
            <a:ext cx="2538556" cy="1240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76C855-9B69-4A80-A165-03348C18843A}"/>
              </a:ext>
            </a:extLst>
          </p:cNvPr>
          <p:cNvSpPr txBox="1"/>
          <p:nvPr/>
        </p:nvSpPr>
        <p:spPr>
          <a:xfrm>
            <a:off x="7608168" y="3513102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0.5 </a:t>
            </a:r>
            <a:r>
              <a:rPr lang="de-DE" sz="3200" dirty="0" err="1"/>
              <a:t>GeV</a:t>
            </a:r>
            <a:endParaRPr lang="en-US" sz="32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9C50090-7B65-4901-A756-13198B68FB75}"/>
              </a:ext>
            </a:extLst>
          </p:cNvPr>
          <p:cNvCxnSpPr>
            <a:cxnSpLocks/>
          </p:cNvCxnSpPr>
          <p:nvPr/>
        </p:nvCxnSpPr>
        <p:spPr>
          <a:xfrm>
            <a:off x="13471258" y="2617473"/>
            <a:ext cx="8583" cy="2035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25ECA3E-36CB-4766-9C96-2EA001B473CE}"/>
              </a:ext>
            </a:extLst>
          </p:cNvPr>
          <p:cNvSpPr txBox="1"/>
          <p:nvPr/>
        </p:nvSpPr>
        <p:spPr>
          <a:xfrm>
            <a:off x="13014809" y="4661651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8.9 J</a:t>
            </a:r>
            <a:endParaRPr lang="en-US" sz="3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3A36B8C-D635-4758-B533-E8BB5E5992FD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78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A80016-FC16-4B6E-BC92-3B010EEE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2598465" cy="1023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E97BCD-E130-4808-B1E2-99CB44D9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847872"/>
            <a:ext cx="4518228" cy="32235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6059D9-05F7-4607-B513-61112929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73" y="1628800"/>
            <a:ext cx="2794598" cy="10651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9734A0-2242-47F3-B0CE-9C24638E7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1628800"/>
            <a:ext cx="5097902" cy="106515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97E25B-5DE9-48FC-B0BD-1DEEE8713080}"/>
              </a:ext>
            </a:extLst>
          </p:cNvPr>
          <p:cNvSpPr/>
          <p:nvPr/>
        </p:nvSpPr>
        <p:spPr bwMode="auto">
          <a:xfrm>
            <a:off x="5735960" y="3645024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4615577-778D-4290-A53B-68BE86984B4F}"/>
              </a:ext>
            </a:extLst>
          </p:cNvPr>
          <p:cNvCxnSpPr>
            <a:endCxn id="10" idx="6"/>
          </p:cNvCxnSpPr>
          <p:nvPr/>
        </p:nvCxnSpPr>
        <p:spPr>
          <a:xfrm>
            <a:off x="6488571" y="4329100"/>
            <a:ext cx="6155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B67C2B2-CCC4-422C-BABA-C0ED77194734}"/>
              </a:ext>
            </a:extLst>
          </p:cNvPr>
          <p:cNvSpPr txBox="1"/>
          <p:nvPr/>
        </p:nvSpPr>
        <p:spPr>
          <a:xfrm>
            <a:off x="6413381" y="394053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µm</a:t>
            </a:r>
            <a:endParaRPr lang="en-US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87CF6D-23CF-4651-961D-DCA98A941FC5}"/>
              </a:ext>
            </a:extLst>
          </p:cNvPr>
          <p:cNvCxnSpPr>
            <a:cxnSpLocks/>
          </p:cNvCxnSpPr>
          <p:nvPr/>
        </p:nvCxnSpPr>
        <p:spPr>
          <a:xfrm>
            <a:off x="5069612" y="2564904"/>
            <a:ext cx="2538556" cy="1240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76C855-9B69-4A80-A165-03348C18843A}"/>
              </a:ext>
            </a:extLst>
          </p:cNvPr>
          <p:cNvSpPr txBox="1"/>
          <p:nvPr/>
        </p:nvSpPr>
        <p:spPr>
          <a:xfrm>
            <a:off x="7608168" y="3513102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0.5 </a:t>
            </a:r>
            <a:r>
              <a:rPr lang="de-DE" sz="3200" dirty="0" err="1"/>
              <a:t>GeV</a:t>
            </a:r>
            <a:endParaRPr lang="en-US" sz="32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9C50090-7B65-4901-A756-13198B68FB75}"/>
              </a:ext>
            </a:extLst>
          </p:cNvPr>
          <p:cNvCxnSpPr>
            <a:cxnSpLocks/>
          </p:cNvCxnSpPr>
          <p:nvPr/>
        </p:nvCxnSpPr>
        <p:spPr>
          <a:xfrm>
            <a:off x="9190984" y="2617473"/>
            <a:ext cx="8583" cy="2035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25ECA3E-36CB-4766-9C96-2EA001B473CE}"/>
              </a:ext>
            </a:extLst>
          </p:cNvPr>
          <p:cNvSpPr txBox="1"/>
          <p:nvPr/>
        </p:nvSpPr>
        <p:spPr>
          <a:xfrm>
            <a:off x="8734535" y="4661651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8.9 J</a:t>
            </a:r>
            <a:endParaRPr lang="en-US" sz="3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3A36B8C-D635-4758-B533-E8BB5E5992FD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27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A941C1-5EA7-4509-AA95-C655100FA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21" y="2564904"/>
            <a:ext cx="9670429" cy="212827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BD09488-9510-44D9-BB49-C2DE7CF81718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33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4AFB80F-7D88-4C2F-BAF2-6BD220E0FFCA}"/>
              </a:ext>
            </a:extLst>
          </p:cNvPr>
          <p:cNvGrpSpPr/>
          <p:nvPr/>
        </p:nvGrpSpPr>
        <p:grpSpPr>
          <a:xfrm>
            <a:off x="2499803" y="1844824"/>
            <a:ext cx="6872186" cy="3816424"/>
            <a:chOff x="1168030" y="1988840"/>
            <a:chExt cx="6872186" cy="3816424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6C99E657-5D2B-43F0-AFB2-DAA282A267E6}"/>
                </a:ext>
              </a:extLst>
            </p:cNvPr>
            <p:cNvGrpSpPr/>
            <p:nvPr/>
          </p:nvGrpSpPr>
          <p:grpSpPr>
            <a:xfrm>
              <a:off x="1168030" y="1988840"/>
              <a:ext cx="6872186" cy="3816424"/>
              <a:chOff x="1168030" y="1988840"/>
              <a:chExt cx="6872186" cy="3816424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1703444E-FA28-4AA2-81B3-88B1149B46B9}"/>
                  </a:ext>
                </a:extLst>
              </p:cNvPr>
              <p:cNvSpPr/>
              <p:nvPr/>
            </p:nvSpPr>
            <p:spPr bwMode="auto">
              <a:xfrm>
                <a:off x="1168030" y="4725144"/>
                <a:ext cx="6872186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9170E241-6729-42BB-B786-F0E6B56CF4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-1178" t="91881" b="-1329"/>
              <a:stretch/>
            </p:blipFill>
            <p:spPr>
              <a:xfrm>
                <a:off x="1168030" y="5157192"/>
                <a:ext cx="6872186" cy="648072"/>
              </a:xfrm>
              <a:prstGeom prst="rect">
                <a:avLst/>
              </a:prstGeom>
              <a:solidFill>
                <a:schemeClr val="bg1"/>
              </a:solidFill>
            </p:spPr>
          </p:pic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id="{F91ADA05-8186-4AD9-B538-54CDB37CA77B}"/>
                  </a:ext>
                </a:extLst>
              </p:cNvPr>
              <p:cNvGrpSpPr/>
              <p:nvPr/>
            </p:nvGrpSpPr>
            <p:grpSpPr>
              <a:xfrm>
                <a:off x="1168030" y="1988840"/>
                <a:ext cx="6872186" cy="3132584"/>
                <a:chOff x="1168030" y="1988840"/>
                <a:chExt cx="6872186" cy="3132584"/>
              </a:xfrm>
            </p:grpSpPr>
            <p:pic>
              <p:nvPicPr>
                <p:cNvPr id="9" name="Grafik 8">
                  <a:extLst>
                    <a:ext uri="{FF2B5EF4-FFF2-40B4-BE49-F238E27FC236}">
                      <a16:creationId xmlns:a16="http://schemas.microsoft.com/office/drawing/2014/main" id="{2C4007AB-F0AC-4B13-AC2B-91D95650B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530" r="8777" b="54322"/>
                <a:stretch/>
              </p:blipFill>
              <p:spPr>
                <a:xfrm>
                  <a:off x="1747326" y="1988840"/>
                  <a:ext cx="5616624" cy="3132584"/>
                </a:xfrm>
                <a:prstGeom prst="rect">
                  <a:avLst/>
                </a:prstGeom>
              </p:spPr>
            </p:pic>
            <p:pic>
              <p:nvPicPr>
                <p:cNvPr id="10" name="Grafik 9">
                  <a:extLst>
                    <a:ext uri="{FF2B5EF4-FFF2-40B4-BE49-F238E27FC236}">
                      <a16:creationId xmlns:a16="http://schemas.microsoft.com/office/drawing/2014/main" id="{28509AD1-EAD8-4090-961E-D9DEEF0921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25850" r="91346" b="28472"/>
                <a:stretch/>
              </p:blipFill>
              <p:spPr>
                <a:xfrm>
                  <a:off x="1168030" y="1988840"/>
                  <a:ext cx="587796" cy="3132584"/>
                </a:xfrm>
                <a:prstGeom prst="rect">
                  <a:avLst/>
                </a:prstGeom>
              </p:spPr>
            </p:pic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5170CC60-96CB-4D10-AC8F-027638A843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9990" t="23038" b="31283"/>
                <a:stretch/>
              </p:blipFill>
              <p:spPr>
                <a:xfrm>
                  <a:off x="7360296" y="1988840"/>
                  <a:ext cx="679920" cy="3132584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834D831-D2D3-4A9D-BA20-6E31393A54B6}"/>
                </a:ext>
              </a:extLst>
            </p:cNvPr>
            <p:cNvSpPr/>
            <p:nvPr/>
          </p:nvSpPr>
          <p:spPr bwMode="auto">
            <a:xfrm>
              <a:off x="1703512" y="508518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CFF413F-A77E-4C2D-ADD6-03DD830DAA58}"/>
                </a:ext>
              </a:extLst>
            </p:cNvPr>
            <p:cNvSpPr/>
            <p:nvPr/>
          </p:nvSpPr>
          <p:spPr bwMode="auto">
            <a:xfrm>
              <a:off x="6960096" y="5148467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CBD09488-9510-44D9-BB49-C2DE7CF81718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57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CBFAB9-5271-4486-A742-63FB5AA9ED41}"/>
              </a:ext>
            </a:extLst>
          </p:cNvPr>
          <p:cNvSpPr txBox="1"/>
          <p:nvPr/>
        </p:nvSpPr>
        <p:spPr>
          <a:xfrm>
            <a:off x="191344" y="127981"/>
            <a:ext cx="3077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Paultrap</a:t>
            </a:r>
            <a:r>
              <a:rPr lang="de-DE" sz="3600" dirty="0">
                <a:solidFill>
                  <a:schemeClr val="bg1"/>
                </a:solidFill>
              </a:rPr>
              <a:t> @ </a:t>
            </a:r>
            <a:r>
              <a:rPr lang="de-DE" sz="3600" dirty="0" err="1">
                <a:solidFill>
                  <a:schemeClr val="bg1"/>
                </a:solidFill>
              </a:rPr>
              <a:t>JeTi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A51ABA-48BD-45CC-BAD4-187FFE5495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590"/>
          <a:stretch/>
        </p:blipFill>
        <p:spPr>
          <a:xfrm>
            <a:off x="2156176" y="1740429"/>
            <a:ext cx="5048688" cy="41374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5B7A38-B53E-4300-A796-16CDA731F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652"/>
          <a:stretch/>
        </p:blipFill>
        <p:spPr>
          <a:xfrm>
            <a:off x="7204864" y="1740429"/>
            <a:ext cx="1627440" cy="413740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894E479-E683-48D9-8D23-2CF90850D892}"/>
              </a:ext>
            </a:extLst>
          </p:cNvPr>
          <p:cNvSpPr/>
          <p:nvPr/>
        </p:nvSpPr>
        <p:spPr bwMode="auto">
          <a:xfrm>
            <a:off x="7032104" y="2388501"/>
            <a:ext cx="288032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B3988EA-1705-4D44-94BF-C1924AE85108}"/>
              </a:ext>
            </a:extLst>
          </p:cNvPr>
          <p:cNvSpPr txBox="1"/>
          <p:nvPr/>
        </p:nvSpPr>
        <p:spPr>
          <a:xfrm>
            <a:off x="2423592" y="1340768"/>
            <a:ext cx="580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Pre-expanded</a:t>
            </a:r>
            <a:r>
              <a:rPr lang="de-DE" sz="2400" dirty="0"/>
              <a:t> </a:t>
            </a:r>
            <a:r>
              <a:rPr lang="de-DE" sz="2400" dirty="0" err="1"/>
              <a:t>sphere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laser</a:t>
            </a:r>
            <a:r>
              <a:rPr lang="de-DE" sz="2400" dirty="0"/>
              <a:t> </a:t>
            </a:r>
            <a:r>
              <a:rPr lang="de-DE" sz="2400" dirty="0" err="1"/>
              <a:t>energy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3183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69536" y="6569076"/>
            <a:ext cx="2844800" cy="365125"/>
          </a:xfrm>
        </p:spPr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18.09.2023</a:t>
            </a:fld>
            <a:endParaRPr lang="en-US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1398928-8CB5-4447-ACB1-F029C8F05230}"/>
              </a:ext>
            </a:extLst>
          </p:cNvPr>
          <p:cNvGrpSpPr/>
          <p:nvPr/>
        </p:nvGrpSpPr>
        <p:grpSpPr>
          <a:xfrm>
            <a:off x="1595926" y="1636261"/>
            <a:ext cx="1440160" cy="2086136"/>
            <a:chOff x="4151784" y="150540"/>
            <a:chExt cx="2977254" cy="3780420"/>
          </a:xfrm>
        </p:grpSpPr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BD03DD56-5ADE-477D-929A-71338C8183C8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C3CEE199-88B9-403E-B9A6-9B1A6BC92BF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7C3D4064-75D4-4062-84EE-84288B819E49}"/>
              </a:ext>
            </a:extLst>
          </p:cNvPr>
          <p:cNvSpPr txBox="1"/>
          <p:nvPr/>
        </p:nvSpPr>
        <p:spPr>
          <a:xfrm>
            <a:off x="335360" y="11663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5" name="Textfeld 7">
            <a:extLst>
              <a:ext uri="{FF2B5EF4-FFF2-40B4-BE49-F238E27FC236}">
                <a16:creationId xmlns:a16="http://schemas.microsoft.com/office/drawing/2014/main" id="{F1D74FC6-D54A-479A-9913-CF873780A436}"/>
              </a:ext>
            </a:extLst>
          </p:cNvPr>
          <p:cNvSpPr txBox="1"/>
          <p:nvPr/>
        </p:nvSpPr>
        <p:spPr>
          <a:xfrm>
            <a:off x="3889882" y="692696"/>
            <a:ext cx="36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/>
              <a:t>Three</a:t>
            </a:r>
            <a:r>
              <a:rPr lang="de-DE" sz="2800" dirty="0"/>
              <a:t> Experiments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1BA1037-BBA2-412C-BDEA-719AB501D9A8}"/>
              </a:ext>
            </a:extLst>
          </p:cNvPr>
          <p:cNvGrpSpPr/>
          <p:nvPr/>
        </p:nvGrpSpPr>
        <p:grpSpPr>
          <a:xfrm>
            <a:off x="9083038" y="7034649"/>
            <a:ext cx="1368152" cy="2086136"/>
            <a:chOff x="8544271" y="1636262"/>
            <a:chExt cx="1368152" cy="2086136"/>
          </a:xfrm>
        </p:grpSpPr>
        <p:sp>
          <p:nvSpPr>
            <p:cNvPr id="50" name="Gleichschenkliges Dreieck 17">
              <a:extLst>
                <a:ext uri="{FF2B5EF4-FFF2-40B4-BE49-F238E27FC236}">
                  <a16:creationId xmlns:a16="http://schemas.microsoft.com/office/drawing/2014/main" id="{18EA1C20-9F0D-456B-9443-27401956AEBF}"/>
                </a:ext>
              </a:extLst>
            </p:cNvPr>
            <p:cNvSpPr/>
            <p:nvPr/>
          </p:nvSpPr>
          <p:spPr bwMode="auto">
            <a:xfrm rot="5400000">
              <a:off x="8163200" y="2017333"/>
              <a:ext cx="2086136" cy="1323993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5DC50011-5D76-4752-ADBB-7E31D4442469}"/>
                </a:ext>
              </a:extLst>
            </p:cNvPr>
            <p:cNvSpPr/>
            <p:nvPr/>
          </p:nvSpPr>
          <p:spPr bwMode="auto">
            <a:xfrm>
              <a:off x="9856684" y="2075129"/>
              <a:ext cx="55739" cy="115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061F4CBE-D51B-4A8B-80D2-9A42B7B20692}"/>
              </a:ext>
            </a:extLst>
          </p:cNvPr>
          <p:cNvSpPr txBox="1"/>
          <p:nvPr/>
        </p:nvSpPr>
        <p:spPr>
          <a:xfrm>
            <a:off x="868413" y="4258140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150 J</a:t>
            </a:r>
          </a:p>
          <a:p>
            <a:endParaRPr lang="de-DE" dirty="0"/>
          </a:p>
          <a:p>
            <a:r>
              <a:rPr lang="de-DE" dirty="0"/>
              <a:t>Max Prot. Energy ≈ 45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500 </a:t>
            </a:r>
            <a:r>
              <a:rPr lang="de-DE" dirty="0" err="1"/>
              <a:t>fs</a:t>
            </a:r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D735F7B-1855-4A0A-A044-76F77AD54276}"/>
              </a:ext>
            </a:extLst>
          </p:cNvPr>
          <p:cNvSpPr txBox="1"/>
          <p:nvPr/>
        </p:nvSpPr>
        <p:spPr>
          <a:xfrm>
            <a:off x="8397669" y="9656528"/>
            <a:ext cx="27388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2 J</a:t>
            </a:r>
          </a:p>
          <a:p>
            <a:endParaRPr lang="de-DE" dirty="0"/>
          </a:p>
          <a:p>
            <a:r>
              <a:rPr lang="de-DE" dirty="0"/>
              <a:t>Max Prot. Energy ≈ 35 </a:t>
            </a:r>
            <a:r>
              <a:rPr lang="de-DE" dirty="0" err="1"/>
              <a:t>MeV</a:t>
            </a:r>
            <a:endParaRPr lang="de-DE" dirty="0"/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r>
              <a:rPr lang="de-DE" dirty="0"/>
              <a:t>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E1672DD-6D8A-42F4-A6DD-6B6FAD1C846A}"/>
              </a:ext>
            </a:extLst>
          </p:cNvPr>
          <p:cNvGrpSpPr/>
          <p:nvPr/>
        </p:nvGrpSpPr>
        <p:grpSpPr>
          <a:xfrm>
            <a:off x="5339482" y="7006512"/>
            <a:ext cx="1440160" cy="2086136"/>
            <a:chOff x="4151784" y="150540"/>
            <a:chExt cx="2977254" cy="3780420"/>
          </a:xfrm>
        </p:grpSpPr>
        <p:sp>
          <p:nvSpPr>
            <p:cNvPr id="16" name="Gleichschenkliges Dreieck 17">
              <a:extLst>
                <a:ext uri="{FF2B5EF4-FFF2-40B4-BE49-F238E27FC236}">
                  <a16:creationId xmlns:a16="http://schemas.microsoft.com/office/drawing/2014/main" id="{BBFB0336-5A07-494D-9D17-60C5F2657457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B944022-B21F-4DEC-B147-E9E58C4186D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4457231A-5EB9-40FB-8962-699CC38962A7}"/>
              </a:ext>
            </a:extLst>
          </p:cNvPr>
          <p:cNvSpPr txBox="1"/>
          <p:nvPr/>
        </p:nvSpPr>
        <p:spPr>
          <a:xfrm>
            <a:off x="4626900" y="9656528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0.4 J</a:t>
            </a:r>
          </a:p>
          <a:p>
            <a:endParaRPr lang="de-DE" dirty="0"/>
          </a:p>
          <a:p>
            <a:r>
              <a:rPr lang="de-DE" dirty="0"/>
              <a:t>Max Prot. Energy ≈ 27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2191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83EA0E-00D1-413D-8835-58BB64C06305}"/>
              </a:ext>
            </a:extLst>
          </p:cNvPr>
          <p:cNvSpPr txBox="1"/>
          <p:nvPr/>
        </p:nvSpPr>
        <p:spPr>
          <a:xfrm>
            <a:off x="335360" y="116632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8B5E8EB-F321-45D8-ACCA-BFCF7FA1EE9B}"/>
              </a:ext>
            </a:extLst>
          </p:cNvPr>
          <p:cNvSpPr txBox="1"/>
          <p:nvPr/>
        </p:nvSpPr>
        <p:spPr>
          <a:xfrm>
            <a:off x="983432" y="2578038"/>
            <a:ext cx="10474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Accelaration</a:t>
            </a:r>
            <a:r>
              <a:rPr lang="de-DE" sz="2800" dirty="0"/>
              <a:t> after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laser</a:t>
            </a:r>
            <a:r>
              <a:rPr lang="de-DE" sz="2800" dirty="0"/>
              <a:t> pulse due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stored</a:t>
            </a:r>
            <a:r>
              <a:rPr lang="de-DE" sz="2800" dirty="0"/>
              <a:t> </a:t>
            </a:r>
            <a:r>
              <a:rPr lang="de-DE" sz="2800" dirty="0" err="1"/>
              <a:t>energy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Highly</a:t>
            </a:r>
            <a:r>
              <a:rPr lang="de-DE" sz="2800" dirty="0"/>
              <a:t> </a:t>
            </a:r>
            <a:r>
              <a:rPr lang="de-DE" sz="2800" dirty="0" err="1"/>
              <a:t>efficient</a:t>
            </a:r>
            <a:r>
              <a:rPr lang="de-DE" sz="2800" dirty="0"/>
              <a:t> </a:t>
            </a:r>
            <a:r>
              <a:rPr lang="de-DE" sz="2800" dirty="0" err="1"/>
              <a:t>acceleration</a:t>
            </a:r>
            <a:r>
              <a:rPr lang="de-DE" sz="2800" dirty="0"/>
              <a:t> possible </a:t>
            </a:r>
            <a:r>
              <a:rPr lang="de-DE" sz="2800" dirty="0" err="1"/>
              <a:t>with</a:t>
            </a:r>
            <a:r>
              <a:rPr lang="de-DE" sz="2800" dirty="0"/>
              <a:t> different </a:t>
            </a:r>
            <a:r>
              <a:rPr lang="de-DE" sz="2800" dirty="0" err="1"/>
              <a:t>target</a:t>
            </a:r>
            <a:r>
              <a:rPr lang="de-DE" sz="2800" dirty="0"/>
              <a:t> </a:t>
            </a:r>
            <a:r>
              <a:rPr lang="de-DE" sz="2800" dirty="0" err="1"/>
              <a:t>systems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Timescale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intra</a:t>
            </a:r>
            <a:r>
              <a:rPr lang="de-DE" sz="2800" dirty="0"/>
              <a:t> pulse </a:t>
            </a:r>
            <a:r>
              <a:rPr lang="de-DE" sz="2800" dirty="0" err="1"/>
              <a:t>expansion</a:t>
            </a:r>
            <a:r>
              <a:rPr lang="de-DE" sz="2800" dirty="0"/>
              <a:t> </a:t>
            </a:r>
            <a:r>
              <a:rPr lang="de-DE" sz="2800" dirty="0" err="1"/>
              <a:t>motivated</a:t>
            </a:r>
            <a:r>
              <a:rPr lang="de-DE" sz="2800" dirty="0"/>
              <a:t> (</a:t>
            </a:r>
            <a:r>
              <a:rPr lang="de-DE" sz="2800" dirty="0" err="1"/>
              <a:t>work</a:t>
            </a:r>
            <a:r>
              <a:rPr lang="de-DE" sz="2800" dirty="0"/>
              <a:t> in </a:t>
            </a:r>
            <a:r>
              <a:rPr lang="de-DE" sz="2800" dirty="0" err="1"/>
              <a:t>progress</a:t>
            </a:r>
            <a:r>
              <a:rPr lang="de-DE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2723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F8C702A-3CBA-4AB4-90FF-46B3F973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786" y="1628800"/>
            <a:ext cx="5097902" cy="10651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10092AC-4F58-499F-880A-9C4580A7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9" y="1628802"/>
            <a:ext cx="4854801" cy="10684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B58AE18-C5BE-413A-9A39-4B52ADB2A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273" y="2953710"/>
            <a:ext cx="6438977" cy="15649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AB1213-F647-47AF-83E3-3ECFFCB99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7570" y="4736273"/>
            <a:ext cx="3714775" cy="141790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383EA0E-00D1-413D-8835-58BB64C06305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64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F8C702A-3CBA-4AB4-90FF-46B3F973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628800"/>
            <a:ext cx="5097902" cy="10651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10092AC-4F58-499F-880A-9C4580A7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9" y="1628802"/>
            <a:ext cx="4854801" cy="10684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B58AE18-C5BE-413A-9A39-4B52ADB2A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6455" y="2953710"/>
            <a:ext cx="6438977" cy="15649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AB1213-F647-47AF-83E3-3ECFFCB99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7752" y="4736273"/>
            <a:ext cx="3714775" cy="141790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383EA0E-00D1-413D-8835-58BB64C06305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86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F8C702A-3CBA-4AB4-90FF-46B3F973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628800"/>
            <a:ext cx="5097902" cy="10651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10092AC-4F58-499F-880A-9C4580A7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9" y="1628802"/>
            <a:ext cx="4854801" cy="10684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B58AE18-C5BE-413A-9A39-4B52ADB2A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11" y="2953710"/>
            <a:ext cx="6438977" cy="15649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AB1213-F647-47AF-83E3-3ECFFCB99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8409" y="4736273"/>
            <a:ext cx="3714775" cy="141790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383EA0E-00D1-413D-8835-58BB64C06305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0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22797B-BC6D-457A-BF7E-3BD465EDAEE9}"/>
              </a:ext>
            </a:extLst>
          </p:cNvPr>
          <p:cNvSpPr/>
          <p:nvPr/>
        </p:nvSpPr>
        <p:spPr bwMode="auto">
          <a:xfrm>
            <a:off x="335360" y="1412776"/>
            <a:ext cx="11499842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76EEA-1A95-44DC-A87F-53CC98D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8CF67-D28F-4F14-9D23-51FACA32C56D}" type="datetime1">
              <a:rPr lang="de-DE" smtClean="0"/>
              <a:t>19.09.2023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FA6D8-D3E8-4150-AF9F-15C0891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F8C702A-3CBA-4AB4-90FF-46B3F973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628800"/>
            <a:ext cx="5097902" cy="10651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10092AC-4F58-499F-880A-9C4580A7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9" y="1628802"/>
            <a:ext cx="4854801" cy="10684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B58AE18-C5BE-413A-9A39-4B52ADB2A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11" y="2953710"/>
            <a:ext cx="6438977" cy="15649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AB1213-F647-47AF-83E3-3ECFFCB99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808" y="4736273"/>
            <a:ext cx="3714775" cy="141790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383EA0E-00D1-413D-8835-58BB64C06305}"/>
              </a:ext>
            </a:extLst>
          </p:cNvPr>
          <p:cNvSpPr txBox="1"/>
          <p:nvPr/>
        </p:nvSpPr>
        <p:spPr>
          <a:xfrm>
            <a:off x="335360" y="116632"/>
            <a:ext cx="37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Coulomb </a:t>
            </a:r>
            <a:r>
              <a:rPr lang="de-DE" sz="3600" dirty="0" err="1">
                <a:solidFill>
                  <a:schemeClr val="bg1"/>
                </a:solidFill>
              </a:rPr>
              <a:t>explosion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62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A0BDB6-5D2A-4FE3-BD43-256486CA6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196752"/>
            <a:ext cx="6867525" cy="4953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A16D80-0354-43FB-8D3A-792CA36A88B6}"/>
              </a:ext>
            </a:extLst>
          </p:cNvPr>
          <p:cNvSpPr txBox="1"/>
          <p:nvPr/>
        </p:nvSpPr>
        <p:spPr>
          <a:xfrm>
            <a:off x="335360" y="116632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Phelix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6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41A241-B4AF-4E5B-9B1D-7007F366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7665"/>
            <a:ext cx="12192000" cy="450267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278D27-1CD1-4AE7-974D-4B22B502FC4B}"/>
              </a:ext>
            </a:extLst>
          </p:cNvPr>
          <p:cNvSpPr txBox="1"/>
          <p:nvPr/>
        </p:nvSpPr>
        <p:spPr>
          <a:xfrm>
            <a:off x="335360" y="116632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Phelix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4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69536" y="6569076"/>
            <a:ext cx="2844800" cy="365125"/>
          </a:xfrm>
        </p:spPr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1398928-8CB5-4447-ACB1-F029C8F05230}"/>
              </a:ext>
            </a:extLst>
          </p:cNvPr>
          <p:cNvGrpSpPr/>
          <p:nvPr/>
        </p:nvGrpSpPr>
        <p:grpSpPr>
          <a:xfrm>
            <a:off x="1595926" y="1636261"/>
            <a:ext cx="1440160" cy="2086136"/>
            <a:chOff x="4151784" y="150540"/>
            <a:chExt cx="2977254" cy="3780420"/>
          </a:xfrm>
        </p:grpSpPr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BD03DD56-5ADE-477D-929A-71338C8183C8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C3CEE199-88B9-403E-B9A6-9B1A6BC92BF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7C3D4064-75D4-4062-84EE-84288B819E49}"/>
              </a:ext>
            </a:extLst>
          </p:cNvPr>
          <p:cNvSpPr txBox="1"/>
          <p:nvPr/>
        </p:nvSpPr>
        <p:spPr>
          <a:xfrm>
            <a:off x="335360" y="11663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5" name="Textfeld 7">
            <a:extLst>
              <a:ext uri="{FF2B5EF4-FFF2-40B4-BE49-F238E27FC236}">
                <a16:creationId xmlns:a16="http://schemas.microsoft.com/office/drawing/2014/main" id="{F1D74FC6-D54A-479A-9913-CF873780A436}"/>
              </a:ext>
            </a:extLst>
          </p:cNvPr>
          <p:cNvSpPr txBox="1"/>
          <p:nvPr/>
        </p:nvSpPr>
        <p:spPr>
          <a:xfrm>
            <a:off x="3889882" y="692696"/>
            <a:ext cx="36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/>
              <a:t>Three</a:t>
            </a:r>
            <a:r>
              <a:rPr lang="de-DE" sz="2800" dirty="0"/>
              <a:t> Experiments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1BA1037-BBA2-412C-BDEA-719AB501D9A8}"/>
              </a:ext>
            </a:extLst>
          </p:cNvPr>
          <p:cNvGrpSpPr/>
          <p:nvPr/>
        </p:nvGrpSpPr>
        <p:grpSpPr>
          <a:xfrm>
            <a:off x="9083038" y="7034649"/>
            <a:ext cx="1368152" cy="2086136"/>
            <a:chOff x="8544271" y="1636262"/>
            <a:chExt cx="1368152" cy="2086136"/>
          </a:xfrm>
        </p:grpSpPr>
        <p:sp>
          <p:nvSpPr>
            <p:cNvPr id="50" name="Gleichschenkliges Dreieck 17">
              <a:extLst>
                <a:ext uri="{FF2B5EF4-FFF2-40B4-BE49-F238E27FC236}">
                  <a16:creationId xmlns:a16="http://schemas.microsoft.com/office/drawing/2014/main" id="{18EA1C20-9F0D-456B-9443-27401956AEBF}"/>
                </a:ext>
              </a:extLst>
            </p:cNvPr>
            <p:cNvSpPr/>
            <p:nvPr/>
          </p:nvSpPr>
          <p:spPr bwMode="auto">
            <a:xfrm rot="5400000">
              <a:off x="8163200" y="2017333"/>
              <a:ext cx="2086136" cy="1323993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5DC50011-5D76-4752-ADBB-7E31D4442469}"/>
                </a:ext>
              </a:extLst>
            </p:cNvPr>
            <p:cNvSpPr/>
            <p:nvPr/>
          </p:nvSpPr>
          <p:spPr bwMode="auto">
            <a:xfrm>
              <a:off x="9856684" y="2075129"/>
              <a:ext cx="55739" cy="115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061F4CBE-D51B-4A8B-80D2-9A42B7B20692}"/>
              </a:ext>
            </a:extLst>
          </p:cNvPr>
          <p:cNvSpPr txBox="1"/>
          <p:nvPr/>
        </p:nvSpPr>
        <p:spPr>
          <a:xfrm>
            <a:off x="868413" y="4258140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150 J</a:t>
            </a:r>
          </a:p>
          <a:p>
            <a:endParaRPr lang="de-DE" dirty="0"/>
          </a:p>
          <a:p>
            <a:r>
              <a:rPr lang="de-DE" dirty="0"/>
              <a:t>Max Prot. Energy ≈ 45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500 </a:t>
            </a:r>
            <a:r>
              <a:rPr lang="de-DE" dirty="0" err="1"/>
              <a:t>fs</a:t>
            </a:r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D735F7B-1855-4A0A-A044-76F77AD54276}"/>
              </a:ext>
            </a:extLst>
          </p:cNvPr>
          <p:cNvSpPr txBox="1"/>
          <p:nvPr/>
        </p:nvSpPr>
        <p:spPr>
          <a:xfrm>
            <a:off x="8397669" y="9656528"/>
            <a:ext cx="27388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2 J</a:t>
            </a:r>
          </a:p>
          <a:p>
            <a:endParaRPr lang="de-DE" dirty="0"/>
          </a:p>
          <a:p>
            <a:r>
              <a:rPr lang="de-DE" dirty="0"/>
              <a:t>Max Prot. Energy ≈ 35 </a:t>
            </a:r>
            <a:r>
              <a:rPr lang="de-DE" dirty="0" err="1"/>
              <a:t>MeV</a:t>
            </a:r>
            <a:endParaRPr lang="de-DE" dirty="0"/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r>
              <a:rPr lang="de-DE" dirty="0"/>
              <a:t>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E1672DD-6D8A-42F4-A6DD-6B6FAD1C846A}"/>
              </a:ext>
            </a:extLst>
          </p:cNvPr>
          <p:cNvGrpSpPr/>
          <p:nvPr/>
        </p:nvGrpSpPr>
        <p:grpSpPr>
          <a:xfrm>
            <a:off x="5339482" y="7006512"/>
            <a:ext cx="1440160" cy="2086136"/>
            <a:chOff x="4151784" y="150540"/>
            <a:chExt cx="2977254" cy="3780420"/>
          </a:xfrm>
        </p:grpSpPr>
        <p:sp>
          <p:nvSpPr>
            <p:cNvPr id="16" name="Gleichschenkliges Dreieck 17">
              <a:extLst>
                <a:ext uri="{FF2B5EF4-FFF2-40B4-BE49-F238E27FC236}">
                  <a16:creationId xmlns:a16="http://schemas.microsoft.com/office/drawing/2014/main" id="{BBFB0336-5A07-494D-9D17-60C5F2657457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B944022-B21F-4DEC-B147-E9E58C4186D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4457231A-5EB9-40FB-8962-699CC38962A7}"/>
              </a:ext>
            </a:extLst>
          </p:cNvPr>
          <p:cNvSpPr txBox="1"/>
          <p:nvPr/>
        </p:nvSpPr>
        <p:spPr>
          <a:xfrm>
            <a:off x="4626900" y="9656528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0.4 J</a:t>
            </a:r>
          </a:p>
          <a:p>
            <a:endParaRPr lang="de-DE" dirty="0"/>
          </a:p>
          <a:p>
            <a:r>
              <a:rPr lang="de-DE" dirty="0"/>
              <a:t>Max Prot. Energy ≈ 27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77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69536" y="6569076"/>
            <a:ext cx="2844800" cy="365125"/>
          </a:xfrm>
        </p:spPr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1398928-8CB5-4447-ACB1-F029C8F05230}"/>
              </a:ext>
            </a:extLst>
          </p:cNvPr>
          <p:cNvGrpSpPr/>
          <p:nvPr/>
        </p:nvGrpSpPr>
        <p:grpSpPr>
          <a:xfrm>
            <a:off x="1595926" y="1636261"/>
            <a:ext cx="1440160" cy="2086136"/>
            <a:chOff x="4151784" y="150540"/>
            <a:chExt cx="2977254" cy="3780420"/>
          </a:xfrm>
        </p:grpSpPr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BD03DD56-5ADE-477D-929A-71338C8183C8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C3CEE199-88B9-403E-B9A6-9B1A6BC92BF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7C3D4064-75D4-4062-84EE-84288B819E49}"/>
              </a:ext>
            </a:extLst>
          </p:cNvPr>
          <p:cNvSpPr txBox="1"/>
          <p:nvPr/>
        </p:nvSpPr>
        <p:spPr>
          <a:xfrm>
            <a:off x="335360" y="11663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5" name="Textfeld 7">
            <a:extLst>
              <a:ext uri="{FF2B5EF4-FFF2-40B4-BE49-F238E27FC236}">
                <a16:creationId xmlns:a16="http://schemas.microsoft.com/office/drawing/2014/main" id="{F1D74FC6-D54A-479A-9913-CF873780A436}"/>
              </a:ext>
            </a:extLst>
          </p:cNvPr>
          <p:cNvSpPr txBox="1"/>
          <p:nvPr/>
        </p:nvSpPr>
        <p:spPr>
          <a:xfrm>
            <a:off x="3889882" y="692696"/>
            <a:ext cx="36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/>
              <a:t>Three</a:t>
            </a:r>
            <a:r>
              <a:rPr lang="de-DE" sz="2800" dirty="0"/>
              <a:t> Experiments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1BA1037-BBA2-412C-BDEA-719AB501D9A8}"/>
              </a:ext>
            </a:extLst>
          </p:cNvPr>
          <p:cNvGrpSpPr/>
          <p:nvPr/>
        </p:nvGrpSpPr>
        <p:grpSpPr>
          <a:xfrm>
            <a:off x="9083038" y="7034649"/>
            <a:ext cx="1368152" cy="2086136"/>
            <a:chOff x="8544271" y="1636262"/>
            <a:chExt cx="1368152" cy="2086136"/>
          </a:xfrm>
        </p:grpSpPr>
        <p:sp>
          <p:nvSpPr>
            <p:cNvPr id="50" name="Gleichschenkliges Dreieck 17">
              <a:extLst>
                <a:ext uri="{FF2B5EF4-FFF2-40B4-BE49-F238E27FC236}">
                  <a16:creationId xmlns:a16="http://schemas.microsoft.com/office/drawing/2014/main" id="{18EA1C20-9F0D-456B-9443-27401956AEBF}"/>
                </a:ext>
              </a:extLst>
            </p:cNvPr>
            <p:cNvSpPr/>
            <p:nvPr/>
          </p:nvSpPr>
          <p:spPr bwMode="auto">
            <a:xfrm rot="5400000">
              <a:off x="8163200" y="2017333"/>
              <a:ext cx="2086136" cy="1323993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5DC50011-5D76-4752-ADBB-7E31D4442469}"/>
                </a:ext>
              </a:extLst>
            </p:cNvPr>
            <p:cNvSpPr/>
            <p:nvPr/>
          </p:nvSpPr>
          <p:spPr bwMode="auto">
            <a:xfrm>
              <a:off x="9856684" y="2075129"/>
              <a:ext cx="55739" cy="115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061F4CBE-D51B-4A8B-80D2-9A42B7B20692}"/>
              </a:ext>
            </a:extLst>
          </p:cNvPr>
          <p:cNvSpPr txBox="1"/>
          <p:nvPr/>
        </p:nvSpPr>
        <p:spPr>
          <a:xfrm>
            <a:off x="868413" y="4258140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150 J</a:t>
            </a:r>
          </a:p>
          <a:p>
            <a:endParaRPr lang="de-DE" dirty="0"/>
          </a:p>
          <a:p>
            <a:r>
              <a:rPr lang="de-DE" dirty="0"/>
              <a:t>Max Prot. Energy ≈ 45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500 </a:t>
            </a:r>
            <a:r>
              <a:rPr lang="de-DE" dirty="0" err="1"/>
              <a:t>fs</a:t>
            </a:r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D735F7B-1855-4A0A-A044-76F77AD54276}"/>
              </a:ext>
            </a:extLst>
          </p:cNvPr>
          <p:cNvSpPr txBox="1"/>
          <p:nvPr/>
        </p:nvSpPr>
        <p:spPr>
          <a:xfrm>
            <a:off x="8397669" y="9656528"/>
            <a:ext cx="27388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2 J</a:t>
            </a:r>
          </a:p>
          <a:p>
            <a:endParaRPr lang="de-DE" dirty="0"/>
          </a:p>
          <a:p>
            <a:r>
              <a:rPr lang="de-DE" dirty="0"/>
              <a:t>Max Prot. Energy ≈ 35 </a:t>
            </a:r>
            <a:r>
              <a:rPr lang="de-DE" dirty="0" err="1"/>
              <a:t>MeV</a:t>
            </a:r>
            <a:endParaRPr lang="de-DE" dirty="0"/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r>
              <a:rPr lang="de-DE" dirty="0"/>
              <a:t>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E1672DD-6D8A-42F4-A6DD-6B6FAD1C846A}"/>
              </a:ext>
            </a:extLst>
          </p:cNvPr>
          <p:cNvGrpSpPr/>
          <p:nvPr/>
        </p:nvGrpSpPr>
        <p:grpSpPr>
          <a:xfrm>
            <a:off x="5339482" y="1608124"/>
            <a:ext cx="1440160" cy="2086136"/>
            <a:chOff x="4151784" y="150540"/>
            <a:chExt cx="2977254" cy="3780420"/>
          </a:xfrm>
        </p:grpSpPr>
        <p:sp>
          <p:nvSpPr>
            <p:cNvPr id="16" name="Gleichschenkliges Dreieck 17">
              <a:extLst>
                <a:ext uri="{FF2B5EF4-FFF2-40B4-BE49-F238E27FC236}">
                  <a16:creationId xmlns:a16="http://schemas.microsoft.com/office/drawing/2014/main" id="{BBFB0336-5A07-494D-9D17-60C5F2657457}"/>
                </a:ext>
              </a:extLst>
            </p:cNvPr>
            <p:cNvSpPr/>
            <p:nvPr/>
          </p:nvSpPr>
          <p:spPr bwMode="auto">
            <a:xfrm rot="5400000">
              <a:off x="3630125" y="672199"/>
              <a:ext cx="3780420" cy="2737102"/>
            </a:xfrm>
            <a:custGeom>
              <a:avLst/>
              <a:gdLst>
                <a:gd name="connsiteX0" fmla="*/ 0 w 3780420"/>
                <a:gd name="connsiteY0" fmla="*/ 5395218 h 5395218"/>
                <a:gd name="connsiteX1" fmla="*/ 1890210 w 3780420"/>
                <a:gd name="connsiteY1" fmla="*/ 0 h 5395218"/>
                <a:gd name="connsiteX2" fmla="*/ 3780420 w 3780420"/>
                <a:gd name="connsiteY2" fmla="*/ 5395218 h 5395218"/>
                <a:gd name="connsiteX3" fmla="*/ 0 w 3780420"/>
                <a:gd name="connsiteY3" fmla="*/ 5395218 h 5395218"/>
                <a:gd name="connsiteX0" fmla="*/ 0 w 3780420"/>
                <a:gd name="connsiteY0" fmla="*/ 5395218 h 5395218"/>
                <a:gd name="connsiteX1" fmla="*/ 1634403 w 3780420"/>
                <a:gd name="connsiteY1" fmla="*/ 713928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3780420 w 3780420"/>
                <a:gd name="connsiteY3" fmla="*/ 5395218 h 5395218"/>
                <a:gd name="connsiteX4" fmla="*/ 0 w 3780420"/>
                <a:gd name="connsiteY4" fmla="*/ 5395218 h 5395218"/>
                <a:gd name="connsiteX0" fmla="*/ 0 w 3780420"/>
                <a:gd name="connsiteY0" fmla="*/ 5395218 h 5395218"/>
                <a:gd name="connsiteX1" fmla="*/ 1809425 w 3780420"/>
                <a:gd name="connsiteY1" fmla="*/ 225771 h 5395218"/>
                <a:gd name="connsiteX2" fmla="*/ 1890210 w 3780420"/>
                <a:gd name="connsiteY2" fmla="*/ 0 h 5395218"/>
                <a:gd name="connsiteX3" fmla="*/ 1966267 w 3780420"/>
                <a:gd name="connsiteY3" fmla="*/ 221456 h 5395218"/>
                <a:gd name="connsiteX4" fmla="*/ 3780420 w 3780420"/>
                <a:gd name="connsiteY4" fmla="*/ 5395218 h 5395218"/>
                <a:gd name="connsiteX5" fmla="*/ 0 w 3780420"/>
                <a:gd name="connsiteY5" fmla="*/ 5395218 h 5395218"/>
                <a:gd name="connsiteX0" fmla="*/ 0 w 3780420"/>
                <a:gd name="connsiteY0" fmla="*/ 5173762 h 5173762"/>
                <a:gd name="connsiteX1" fmla="*/ 1809425 w 3780420"/>
                <a:gd name="connsiteY1" fmla="*/ 4315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  <a:gd name="connsiteX0" fmla="*/ 0 w 3780420"/>
                <a:gd name="connsiteY0" fmla="*/ 5177782 h 5177782"/>
                <a:gd name="connsiteX1" fmla="*/ 1809425 w 3780420"/>
                <a:gd name="connsiteY1" fmla="*/ 0 h 5177782"/>
                <a:gd name="connsiteX2" fmla="*/ 1966267 w 3780420"/>
                <a:gd name="connsiteY2" fmla="*/ 4020 h 5177782"/>
                <a:gd name="connsiteX3" fmla="*/ 3780420 w 3780420"/>
                <a:gd name="connsiteY3" fmla="*/ 5177782 h 5177782"/>
                <a:gd name="connsiteX4" fmla="*/ 0 w 3780420"/>
                <a:gd name="connsiteY4" fmla="*/ 5177782 h 5177782"/>
                <a:gd name="connsiteX0" fmla="*/ 0 w 3780420"/>
                <a:gd name="connsiteY0" fmla="*/ 5173762 h 5173762"/>
                <a:gd name="connsiteX1" fmla="*/ 1808235 w 3780420"/>
                <a:gd name="connsiteY1" fmla="*/ 743 h 5173762"/>
                <a:gd name="connsiteX2" fmla="*/ 1966267 w 3780420"/>
                <a:gd name="connsiteY2" fmla="*/ 0 h 5173762"/>
                <a:gd name="connsiteX3" fmla="*/ 3780420 w 3780420"/>
                <a:gd name="connsiteY3" fmla="*/ 5173762 h 5173762"/>
                <a:gd name="connsiteX4" fmla="*/ 0 w 3780420"/>
                <a:gd name="connsiteY4" fmla="*/ 5173762 h 51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0420" h="5173762">
                  <a:moveTo>
                    <a:pt x="0" y="5173762"/>
                  </a:moveTo>
                  <a:cubicBezTo>
                    <a:pt x="532527" y="3660382"/>
                    <a:pt x="1275708" y="1514123"/>
                    <a:pt x="1808235" y="743"/>
                  </a:cubicBezTo>
                  <a:lnTo>
                    <a:pt x="1966267" y="0"/>
                  </a:lnTo>
                  <a:lnTo>
                    <a:pt x="3780420" y="5173762"/>
                  </a:lnTo>
                  <a:lnTo>
                    <a:pt x="0" y="517376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B944022-B21F-4DEC-B147-E9E58C4186DA}"/>
                </a:ext>
              </a:extLst>
            </p:cNvPr>
            <p:cNvSpPr/>
            <p:nvPr/>
          </p:nvSpPr>
          <p:spPr bwMode="auto">
            <a:xfrm>
              <a:off x="6864946" y="1896734"/>
              <a:ext cx="26409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4457231A-5EB9-40FB-8962-699CC38962A7}"/>
              </a:ext>
            </a:extLst>
          </p:cNvPr>
          <p:cNvSpPr txBox="1"/>
          <p:nvPr/>
        </p:nvSpPr>
        <p:spPr>
          <a:xfrm>
            <a:off x="4626900" y="4258140"/>
            <a:ext cx="279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on </a:t>
            </a:r>
            <a:r>
              <a:rPr lang="de-DE" dirty="0" err="1"/>
              <a:t>target</a:t>
            </a:r>
            <a:r>
              <a:rPr lang="de-DE" dirty="0"/>
              <a:t> ≈ 0.4 J</a:t>
            </a:r>
          </a:p>
          <a:p>
            <a:endParaRPr lang="de-DE" dirty="0"/>
          </a:p>
          <a:p>
            <a:r>
              <a:rPr lang="de-DE" dirty="0"/>
              <a:t>Max Prot. Energy ≈ 27 </a:t>
            </a:r>
            <a:r>
              <a:rPr lang="de-DE" dirty="0" err="1"/>
              <a:t>MeV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Pulsduration ≈ 25 </a:t>
            </a:r>
            <a:r>
              <a:rPr lang="de-DE" dirty="0" err="1"/>
              <a:t>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344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CBFAB9-5271-4486-A742-63FB5AA9ED41}"/>
              </a:ext>
            </a:extLst>
          </p:cNvPr>
          <p:cNvSpPr txBox="1"/>
          <p:nvPr/>
        </p:nvSpPr>
        <p:spPr>
          <a:xfrm>
            <a:off x="191344" y="127981"/>
            <a:ext cx="3077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Paultrap</a:t>
            </a:r>
            <a:r>
              <a:rPr lang="de-DE" sz="3600" dirty="0">
                <a:solidFill>
                  <a:schemeClr val="bg1"/>
                </a:solidFill>
              </a:rPr>
              <a:t> @ </a:t>
            </a:r>
            <a:r>
              <a:rPr lang="de-DE" sz="3600" dirty="0" err="1">
                <a:solidFill>
                  <a:schemeClr val="bg1"/>
                </a:solidFill>
              </a:rPr>
              <a:t>JeTi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89C28F-2D3A-4FBB-93C7-88284F08C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87"/>
          <a:stretch/>
        </p:blipFill>
        <p:spPr>
          <a:xfrm>
            <a:off x="47328" y="1844824"/>
            <a:ext cx="5231904" cy="42447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DB0A01-3AA1-4343-881B-5B5168FD9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69"/>
          <a:stretch/>
        </p:blipFill>
        <p:spPr>
          <a:xfrm>
            <a:off x="5279232" y="1848499"/>
            <a:ext cx="1296144" cy="42447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6013F55-3DC2-42FF-9A6A-E131DB0BD6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678"/>
          <a:stretch/>
        </p:blipFill>
        <p:spPr>
          <a:xfrm>
            <a:off x="12596603" y="1885262"/>
            <a:ext cx="5159896" cy="42430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ED40CC6-9268-4A94-AFE7-0D8AF6A39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799"/>
          <a:stretch/>
        </p:blipFill>
        <p:spPr>
          <a:xfrm>
            <a:off x="17857984" y="2022154"/>
            <a:ext cx="1487488" cy="424309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D5F4B29-DF78-4BF9-B98F-97846CACFB77}"/>
              </a:ext>
            </a:extLst>
          </p:cNvPr>
          <p:cNvSpPr txBox="1"/>
          <p:nvPr/>
        </p:nvSpPr>
        <p:spPr>
          <a:xfrm>
            <a:off x="1345886" y="1403291"/>
            <a:ext cx="311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Solid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sphere</a:t>
            </a:r>
            <a:endParaRPr lang="de-DE" sz="2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474095-8D67-4592-AF1E-2A23116B531A}"/>
              </a:ext>
            </a:extLst>
          </p:cNvPr>
          <p:cNvSpPr txBox="1"/>
          <p:nvPr/>
        </p:nvSpPr>
        <p:spPr>
          <a:xfrm>
            <a:off x="14666984" y="1383159"/>
            <a:ext cx="285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Pre-expanded</a:t>
            </a:r>
            <a:r>
              <a:rPr lang="de-DE" sz="2400" dirty="0"/>
              <a:t> </a:t>
            </a:r>
            <a:r>
              <a:rPr lang="de-DE" sz="2400" dirty="0" err="1"/>
              <a:t>sphere</a:t>
            </a:r>
            <a:endParaRPr lang="de-DE" sz="24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25A27F8-865D-49E3-8A07-F1218ABD1B93}"/>
              </a:ext>
            </a:extLst>
          </p:cNvPr>
          <p:cNvSpPr/>
          <p:nvPr/>
        </p:nvSpPr>
        <p:spPr bwMode="auto">
          <a:xfrm>
            <a:off x="1894241" y="2332647"/>
            <a:ext cx="135445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4438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ABE30-56B3-4FB0-A1EF-D5A1CD4FEBB1}" type="datetime1">
              <a:rPr lang="de-DE" smtClean="0"/>
              <a:t>19.09.2023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CBFAB9-5271-4486-A742-63FB5AA9ED41}"/>
              </a:ext>
            </a:extLst>
          </p:cNvPr>
          <p:cNvSpPr txBox="1"/>
          <p:nvPr/>
        </p:nvSpPr>
        <p:spPr>
          <a:xfrm>
            <a:off x="191344" y="127981"/>
            <a:ext cx="3077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Paultrap</a:t>
            </a:r>
            <a:r>
              <a:rPr lang="de-DE" sz="3600" dirty="0">
                <a:solidFill>
                  <a:schemeClr val="bg1"/>
                </a:solidFill>
              </a:rPr>
              <a:t> @ </a:t>
            </a:r>
            <a:r>
              <a:rPr lang="de-DE" sz="3600" dirty="0" err="1">
                <a:solidFill>
                  <a:schemeClr val="bg1"/>
                </a:solidFill>
              </a:rPr>
              <a:t>JeTi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89C28F-2D3A-4FBB-93C7-88284F08C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87"/>
          <a:stretch/>
        </p:blipFill>
        <p:spPr>
          <a:xfrm>
            <a:off x="47328" y="1844824"/>
            <a:ext cx="5231904" cy="42447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DB0A01-3AA1-4343-881B-5B5168FD9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69"/>
          <a:stretch/>
        </p:blipFill>
        <p:spPr>
          <a:xfrm>
            <a:off x="5279232" y="1848499"/>
            <a:ext cx="1296144" cy="42447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6013F55-3DC2-42FF-9A6A-E131DB0BD6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678"/>
          <a:stretch/>
        </p:blipFill>
        <p:spPr>
          <a:xfrm>
            <a:off x="5249755" y="1885262"/>
            <a:ext cx="5159896" cy="42430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ED40CC6-9268-4A94-AFE7-0D8AF6A39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799"/>
          <a:stretch/>
        </p:blipFill>
        <p:spPr>
          <a:xfrm>
            <a:off x="10511136" y="2022154"/>
            <a:ext cx="1487488" cy="424309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D5F4B29-DF78-4BF9-B98F-97846CACFB77}"/>
              </a:ext>
            </a:extLst>
          </p:cNvPr>
          <p:cNvSpPr txBox="1"/>
          <p:nvPr/>
        </p:nvSpPr>
        <p:spPr>
          <a:xfrm>
            <a:off x="1345886" y="1403291"/>
            <a:ext cx="311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Solid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sphere</a:t>
            </a:r>
            <a:endParaRPr lang="de-DE" sz="2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474095-8D67-4592-AF1E-2A23116B531A}"/>
              </a:ext>
            </a:extLst>
          </p:cNvPr>
          <p:cNvSpPr txBox="1"/>
          <p:nvPr/>
        </p:nvSpPr>
        <p:spPr>
          <a:xfrm>
            <a:off x="7320136" y="1383159"/>
            <a:ext cx="285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Pre-expanded</a:t>
            </a:r>
            <a:r>
              <a:rPr lang="de-DE" sz="2400" dirty="0"/>
              <a:t> </a:t>
            </a:r>
            <a:r>
              <a:rPr lang="de-DE" sz="2400" dirty="0" err="1"/>
              <a:t>sphere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6B54E27-498C-4032-8A01-84326DA25478}"/>
              </a:ext>
            </a:extLst>
          </p:cNvPr>
          <p:cNvSpPr/>
          <p:nvPr/>
        </p:nvSpPr>
        <p:spPr bwMode="auto">
          <a:xfrm>
            <a:off x="1894241" y="2332647"/>
            <a:ext cx="135445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3638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50000">
              <a:schemeClr val="accent3">
                <a:lumMod val="60000"/>
                <a:lumOff val="40000"/>
              </a:schemeClr>
            </a:gs>
            <a:gs pos="0">
              <a:srgbClr val="333399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ln>
          <a:noFill/>
        </a:ln>
        <a:effectLst/>
        <a:extLst/>
      </a:spPr>
      <a:bodyPr wrap="none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hij_template_talk_16x9_mso_alternative.potx" id="{22BAE548-A9B4-490E-87F2-6236A2F4A38C}" vid="{B7200677-DCBF-4103-9BD6-81B4748561C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hij_template_talk_16x9_mso_alternative (1)</Template>
  <TotalTime>0</TotalTime>
  <Words>580</Words>
  <Application>Microsoft Office PowerPoint</Application>
  <PresentationFormat>Breitbild</PresentationFormat>
  <Paragraphs>255</Paragraphs>
  <Slides>34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Verdana</vt:lpstr>
      <vt:lpstr>Office</vt:lpstr>
      <vt:lpstr>Efficient Laser ion acceleration from foils and isolated targets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Hilz</dc:creator>
  <cp:lastModifiedBy>Peter Hilz</cp:lastModifiedBy>
  <cp:revision>55</cp:revision>
  <cp:lastPrinted>2012-01-10T11:59:57Z</cp:lastPrinted>
  <dcterms:created xsi:type="dcterms:W3CDTF">2023-03-05T14:01:52Z</dcterms:created>
  <dcterms:modified xsi:type="dcterms:W3CDTF">2023-09-19T10:01:32Z</dcterms:modified>
</cp:coreProperties>
</file>