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7" r:id="rId1"/>
  </p:sldMasterIdLst>
  <p:notesMasterIdLst>
    <p:notesMasterId r:id="rId23"/>
  </p:notesMasterIdLst>
  <p:sldIdLst>
    <p:sldId id="288" r:id="rId2"/>
    <p:sldId id="287" r:id="rId3"/>
    <p:sldId id="263" r:id="rId4"/>
    <p:sldId id="264" r:id="rId5"/>
    <p:sldId id="265" r:id="rId6"/>
    <p:sldId id="267" r:id="rId7"/>
    <p:sldId id="276" r:id="rId8"/>
    <p:sldId id="284" r:id="rId9"/>
    <p:sldId id="266" r:id="rId10"/>
    <p:sldId id="269" r:id="rId11"/>
    <p:sldId id="286" r:id="rId12"/>
    <p:sldId id="268" r:id="rId13"/>
    <p:sldId id="272" r:id="rId14"/>
    <p:sldId id="273" r:id="rId15"/>
    <p:sldId id="285" r:id="rId16"/>
    <p:sldId id="280" r:id="rId17"/>
    <p:sldId id="262" r:id="rId18"/>
    <p:sldId id="271" r:id="rId19"/>
    <p:sldId id="270" r:id="rId20"/>
    <p:sldId id="274" r:id="rId21"/>
    <p:sldId id="275" r:id="rId22"/>
  </p:sldIdLst>
  <p:sldSz cx="12192000" cy="6858000"/>
  <p:notesSz cx="6858000" cy="9144000"/>
  <p:defaultTextStyle>
    <a:defPPr>
      <a:defRPr lang="fr-FR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AFAFA"/>
    <a:srgbClr val="F8F8F8"/>
    <a:srgbClr val="B2B2B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7AF20DD-F909-4AC8-8980-67160334BCCA}" v="124" dt="2023-09-20T08:20:46.1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176"/>
    <p:restoredTop sz="94629"/>
  </p:normalViewPr>
  <p:slideViewPr>
    <p:cSldViewPr snapToGrid="0" snapToObjects="1">
      <p:cViewPr varScale="1">
        <p:scale>
          <a:sx n="78" d="100"/>
          <a:sy n="78" d="100"/>
        </p:scale>
        <p:origin x="1147" y="43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75" d="100"/>
          <a:sy n="75" d="100"/>
        </p:scale>
        <p:origin x="2083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x Gilljohann" userId="06d1e41983481246" providerId="LiveId" clId="{87AF20DD-F909-4AC8-8980-67160334BCCA}"/>
    <pc:docChg chg="undo custSel addSld delSld modSld sldOrd delMainMaster modMainMaster">
      <pc:chgData name="Max Gilljohann" userId="06d1e41983481246" providerId="LiveId" clId="{87AF20DD-F909-4AC8-8980-67160334BCCA}" dt="2023-09-20T08:20:46.129" v="604" actId="20577"/>
      <pc:docMkLst>
        <pc:docMk/>
      </pc:docMkLst>
      <pc:sldChg chg="del">
        <pc:chgData name="Max Gilljohann" userId="06d1e41983481246" providerId="LiveId" clId="{87AF20DD-F909-4AC8-8980-67160334BCCA}" dt="2023-09-18T07:30:49.073" v="8" actId="47"/>
        <pc:sldMkLst>
          <pc:docMk/>
          <pc:sldMk cId="0" sldId="261"/>
        </pc:sldMkLst>
      </pc:sldChg>
      <pc:sldChg chg="addSp delSp modSp mod modClrScheme chgLayout">
        <pc:chgData name="Max Gilljohann" userId="06d1e41983481246" providerId="LiveId" clId="{87AF20DD-F909-4AC8-8980-67160334BCCA}" dt="2023-09-18T07:53:23.752" v="175" actId="478"/>
        <pc:sldMkLst>
          <pc:docMk/>
          <pc:sldMk cId="2852124941" sldId="262"/>
        </pc:sldMkLst>
        <pc:spChg chg="del mod ord">
          <ac:chgData name="Max Gilljohann" userId="06d1e41983481246" providerId="LiveId" clId="{87AF20DD-F909-4AC8-8980-67160334BCCA}" dt="2023-09-18T07:40:38.611" v="69" actId="478"/>
          <ac:spMkLst>
            <pc:docMk/>
            <pc:sldMk cId="2852124941" sldId="262"/>
            <ac:spMk id="2" creationId="{D11CC521-6854-BCCB-9F02-C1A030B70A7C}"/>
          </ac:spMkLst>
        </pc:spChg>
        <pc:spChg chg="mod">
          <ac:chgData name="Max Gilljohann" userId="06d1e41983481246" providerId="LiveId" clId="{87AF20DD-F909-4AC8-8980-67160334BCCA}" dt="2023-09-18T07:45:31.936" v="89" actId="404"/>
          <ac:spMkLst>
            <pc:docMk/>
            <pc:sldMk cId="2852124941" sldId="262"/>
            <ac:spMk id="7" creationId="{E929C548-FD07-5A25-4497-24D91ECD4D5B}"/>
          </ac:spMkLst>
        </pc:spChg>
        <pc:spChg chg="mod">
          <ac:chgData name="Max Gilljohann" userId="06d1e41983481246" providerId="LiveId" clId="{87AF20DD-F909-4AC8-8980-67160334BCCA}" dt="2023-09-18T07:45:31.936" v="89" actId="404"/>
          <ac:spMkLst>
            <pc:docMk/>
            <pc:sldMk cId="2852124941" sldId="262"/>
            <ac:spMk id="8" creationId="{3183476E-9E2F-E12E-5544-30099F56F213}"/>
          </ac:spMkLst>
        </pc:spChg>
        <pc:spChg chg="mod">
          <ac:chgData name="Max Gilljohann" userId="06d1e41983481246" providerId="LiveId" clId="{87AF20DD-F909-4AC8-8980-67160334BCCA}" dt="2023-09-18T07:45:31.936" v="89" actId="404"/>
          <ac:spMkLst>
            <pc:docMk/>
            <pc:sldMk cId="2852124941" sldId="262"/>
            <ac:spMk id="9" creationId="{BA773E55-23F3-0197-36C7-405454CAE6D4}"/>
          </ac:spMkLst>
        </pc:spChg>
        <pc:spChg chg="mod">
          <ac:chgData name="Max Gilljohann" userId="06d1e41983481246" providerId="LiveId" clId="{87AF20DD-F909-4AC8-8980-67160334BCCA}" dt="2023-09-18T07:45:31.936" v="89" actId="404"/>
          <ac:spMkLst>
            <pc:docMk/>
            <pc:sldMk cId="2852124941" sldId="262"/>
            <ac:spMk id="11" creationId="{E2319B32-CACA-7CB5-11E3-713375772808}"/>
          </ac:spMkLst>
        </pc:spChg>
        <pc:spChg chg="mod">
          <ac:chgData name="Max Gilljohann" userId="06d1e41983481246" providerId="LiveId" clId="{87AF20DD-F909-4AC8-8980-67160334BCCA}" dt="2023-09-18T07:45:31.936" v="89" actId="404"/>
          <ac:spMkLst>
            <pc:docMk/>
            <pc:sldMk cId="2852124941" sldId="262"/>
            <ac:spMk id="12" creationId="{4C498B28-976E-AF2A-7908-74FB39CA4AD1}"/>
          </ac:spMkLst>
        </pc:spChg>
        <pc:spChg chg="mod">
          <ac:chgData name="Max Gilljohann" userId="06d1e41983481246" providerId="LiveId" clId="{87AF20DD-F909-4AC8-8980-67160334BCCA}" dt="2023-09-18T07:45:31.936" v="89" actId="404"/>
          <ac:spMkLst>
            <pc:docMk/>
            <pc:sldMk cId="2852124941" sldId="262"/>
            <ac:spMk id="14" creationId="{F5962697-E83F-FE08-5128-4B99D558033B}"/>
          </ac:spMkLst>
        </pc:spChg>
        <pc:spChg chg="mod">
          <ac:chgData name="Max Gilljohann" userId="06d1e41983481246" providerId="LiveId" clId="{87AF20DD-F909-4AC8-8980-67160334BCCA}" dt="2023-09-18T07:45:31.936" v="89" actId="404"/>
          <ac:spMkLst>
            <pc:docMk/>
            <pc:sldMk cId="2852124941" sldId="262"/>
            <ac:spMk id="16" creationId="{600E2F2F-9664-CC57-0140-80A2E40B213D}"/>
          </ac:spMkLst>
        </pc:spChg>
        <pc:spChg chg="mod">
          <ac:chgData name="Max Gilljohann" userId="06d1e41983481246" providerId="LiveId" clId="{87AF20DD-F909-4AC8-8980-67160334BCCA}" dt="2023-09-18T07:45:31.936" v="89" actId="404"/>
          <ac:spMkLst>
            <pc:docMk/>
            <pc:sldMk cId="2852124941" sldId="262"/>
            <ac:spMk id="18" creationId="{84FF5BC0-A922-5870-FA9A-22FBB0CB909E}"/>
          </ac:spMkLst>
        </pc:spChg>
        <pc:spChg chg="add del mod">
          <ac:chgData name="Max Gilljohann" userId="06d1e41983481246" providerId="LiveId" clId="{87AF20DD-F909-4AC8-8980-67160334BCCA}" dt="2023-09-18T07:53:23.752" v="175" actId="478"/>
          <ac:spMkLst>
            <pc:docMk/>
            <pc:sldMk cId="2852124941" sldId="262"/>
            <ac:spMk id="21" creationId="{40AD66A2-A3A4-50BB-2133-CD8F9E7C289F}"/>
          </ac:spMkLst>
        </pc:spChg>
        <pc:spChg chg="mod ord">
          <ac:chgData name="Max Gilljohann" userId="06d1e41983481246" providerId="LiveId" clId="{87AF20DD-F909-4AC8-8980-67160334BCCA}" dt="2023-09-18T07:35:00.690" v="22" actId="700"/>
          <ac:spMkLst>
            <pc:docMk/>
            <pc:sldMk cId="2852124941" sldId="262"/>
            <ac:spMk id="32" creationId="{66648B47-00D2-7C6D-C7BE-AC64C63CFA06}"/>
          </ac:spMkLst>
        </pc:spChg>
        <pc:spChg chg="mod ord">
          <ac:chgData name="Max Gilljohann" userId="06d1e41983481246" providerId="LiveId" clId="{87AF20DD-F909-4AC8-8980-67160334BCCA}" dt="2023-09-18T07:35:00.690" v="22" actId="700"/>
          <ac:spMkLst>
            <pc:docMk/>
            <pc:sldMk cId="2852124941" sldId="262"/>
            <ac:spMk id="35" creationId="{2520E18F-0BCF-64D1-80FE-D16D0B92A07C}"/>
          </ac:spMkLst>
        </pc:spChg>
      </pc:sldChg>
      <pc:sldChg chg="addSp delSp modSp mod modClrScheme delAnim modAnim chgLayout">
        <pc:chgData name="Max Gilljohann" userId="06d1e41983481246" providerId="LiveId" clId="{87AF20DD-F909-4AC8-8980-67160334BCCA}" dt="2023-09-20T07:43:01.920" v="445"/>
        <pc:sldMkLst>
          <pc:docMk/>
          <pc:sldMk cId="371315859" sldId="263"/>
        </pc:sldMkLst>
        <pc:spChg chg="del mod ord">
          <ac:chgData name="Max Gilljohann" userId="06d1e41983481246" providerId="LiveId" clId="{87AF20DD-F909-4AC8-8980-67160334BCCA}" dt="2023-09-18T07:38:38.014" v="53" actId="478"/>
          <ac:spMkLst>
            <pc:docMk/>
            <pc:sldMk cId="371315859" sldId="263"/>
            <ac:spMk id="2" creationId="{18CD4584-E8A1-BA49-FB19-479F199C3ED9}"/>
          </ac:spMkLst>
        </pc:spChg>
        <pc:spChg chg="add del mod">
          <ac:chgData name="Max Gilljohann" userId="06d1e41983481246" providerId="LiveId" clId="{87AF20DD-F909-4AC8-8980-67160334BCCA}" dt="2023-09-19T15:08:43.905" v="339" actId="478"/>
          <ac:spMkLst>
            <pc:docMk/>
            <pc:sldMk cId="371315859" sldId="263"/>
            <ac:spMk id="2" creationId="{308E09C3-1C2F-91BE-1A49-E9041DA12DD9}"/>
          </ac:spMkLst>
        </pc:spChg>
        <pc:spChg chg="mod ord">
          <ac:chgData name="Max Gilljohann" userId="06d1e41983481246" providerId="LiveId" clId="{87AF20DD-F909-4AC8-8980-67160334BCCA}" dt="2023-09-18T07:35:00.690" v="22" actId="700"/>
          <ac:spMkLst>
            <pc:docMk/>
            <pc:sldMk cId="371315859" sldId="263"/>
            <ac:spMk id="3" creationId="{71AE77A6-6129-9F44-4E96-F0D717C010B6}"/>
          </ac:spMkLst>
        </pc:spChg>
        <pc:spChg chg="mod ord">
          <ac:chgData name="Max Gilljohann" userId="06d1e41983481246" providerId="LiveId" clId="{87AF20DD-F909-4AC8-8980-67160334BCCA}" dt="2023-09-18T07:35:00.690" v="22" actId="700"/>
          <ac:spMkLst>
            <pc:docMk/>
            <pc:sldMk cId="371315859" sldId="263"/>
            <ac:spMk id="4" creationId="{AAB69903-5B8E-D22E-EA4A-811E2B159045}"/>
          </ac:spMkLst>
        </pc:spChg>
        <pc:spChg chg="mod">
          <ac:chgData name="Max Gilljohann" userId="06d1e41983481246" providerId="LiveId" clId="{87AF20DD-F909-4AC8-8980-67160334BCCA}" dt="2023-09-20T07:42:47.012" v="442" actId="164"/>
          <ac:spMkLst>
            <pc:docMk/>
            <pc:sldMk cId="371315859" sldId="263"/>
            <ac:spMk id="5" creationId="{EDD22D65-8B6E-CA33-91CA-1C9F742B548E}"/>
          </ac:spMkLst>
        </pc:spChg>
        <pc:spChg chg="mod">
          <ac:chgData name="Max Gilljohann" userId="06d1e41983481246" providerId="LiveId" clId="{87AF20DD-F909-4AC8-8980-67160334BCCA}" dt="2023-09-20T07:42:43.719" v="441" actId="164"/>
          <ac:spMkLst>
            <pc:docMk/>
            <pc:sldMk cId="371315859" sldId="263"/>
            <ac:spMk id="6" creationId="{70F79BFF-AA4D-3316-6314-6BE4E965FDAD}"/>
          </ac:spMkLst>
        </pc:spChg>
        <pc:spChg chg="mod">
          <ac:chgData name="Max Gilljohann" userId="06d1e41983481246" providerId="LiveId" clId="{87AF20DD-F909-4AC8-8980-67160334BCCA}" dt="2023-09-20T07:40:52.032" v="417" actId="1076"/>
          <ac:spMkLst>
            <pc:docMk/>
            <pc:sldMk cId="371315859" sldId="263"/>
            <ac:spMk id="8" creationId="{D80B6D3D-8E54-0E5C-129E-4BCAB3BA7B32}"/>
          </ac:spMkLst>
        </pc:spChg>
        <pc:spChg chg="mod">
          <ac:chgData name="Max Gilljohann" userId="06d1e41983481246" providerId="LiveId" clId="{87AF20DD-F909-4AC8-8980-67160334BCCA}" dt="2023-09-20T07:42:43.719" v="441" actId="164"/>
          <ac:spMkLst>
            <pc:docMk/>
            <pc:sldMk cId="371315859" sldId="263"/>
            <ac:spMk id="9" creationId="{72B51950-7E36-5B29-DD4F-C83E76C72C62}"/>
          </ac:spMkLst>
        </pc:spChg>
        <pc:spChg chg="add mod">
          <ac:chgData name="Max Gilljohann" userId="06d1e41983481246" providerId="LiveId" clId="{87AF20DD-F909-4AC8-8980-67160334BCCA}" dt="2023-09-20T07:42:47.012" v="442" actId="164"/>
          <ac:spMkLst>
            <pc:docMk/>
            <pc:sldMk cId="371315859" sldId="263"/>
            <ac:spMk id="16" creationId="{12025A1F-6886-F7C9-BB2E-8754B16A6275}"/>
          </ac:spMkLst>
        </pc:spChg>
        <pc:spChg chg="add del mod">
          <ac:chgData name="Max Gilljohann" userId="06d1e41983481246" providerId="LiveId" clId="{87AF20DD-F909-4AC8-8980-67160334BCCA}" dt="2023-09-18T07:50:30.750" v="138" actId="478"/>
          <ac:spMkLst>
            <pc:docMk/>
            <pc:sldMk cId="371315859" sldId="263"/>
            <ac:spMk id="16" creationId="{DC1BB02B-1156-991C-5E29-435B43D4730F}"/>
          </ac:spMkLst>
        </pc:spChg>
        <pc:spChg chg="mod topLvl">
          <ac:chgData name="Max Gilljohann" userId="06d1e41983481246" providerId="LiveId" clId="{87AF20DD-F909-4AC8-8980-67160334BCCA}" dt="2023-09-19T15:07:29.876" v="328" actId="14100"/>
          <ac:spMkLst>
            <pc:docMk/>
            <pc:sldMk cId="371315859" sldId="263"/>
            <ac:spMk id="54" creationId="{3AB1C8A6-0827-4ED0-CF36-D832D2C3FB77}"/>
          </ac:spMkLst>
        </pc:spChg>
        <pc:spChg chg="del">
          <ac:chgData name="Max Gilljohann" userId="06d1e41983481246" providerId="LiveId" clId="{87AF20DD-F909-4AC8-8980-67160334BCCA}" dt="2023-09-19T15:06:53.387" v="321" actId="478"/>
          <ac:spMkLst>
            <pc:docMk/>
            <pc:sldMk cId="371315859" sldId="263"/>
            <ac:spMk id="56" creationId="{79939862-A8D3-7DE6-DC09-98F040CC1587}"/>
          </ac:spMkLst>
        </pc:spChg>
        <pc:spChg chg="mod topLvl">
          <ac:chgData name="Max Gilljohann" userId="06d1e41983481246" providerId="LiveId" clId="{87AF20DD-F909-4AC8-8980-67160334BCCA}" dt="2023-09-20T07:41:47.235" v="425" actId="1076"/>
          <ac:spMkLst>
            <pc:docMk/>
            <pc:sldMk cId="371315859" sldId="263"/>
            <ac:spMk id="58" creationId="{296D0C7D-3851-E8BF-6BFF-2BE0020D7B8D}"/>
          </ac:spMkLst>
        </pc:spChg>
        <pc:spChg chg="del mod ord topLvl">
          <ac:chgData name="Max Gilljohann" userId="06d1e41983481246" providerId="LiveId" clId="{87AF20DD-F909-4AC8-8980-67160334BCCA}" dt="2023-09-20T07:42:31.073" v="438" actId="478"/>
          <ac:spMkLst>
            <pc:docMk/>
            <pc:sldMk cId="371315859" sldId="263"/>
            <ac:spMk id="59" creationId="{0EEA6366-4CA0-2AEB-CCCB-29BAEAFF83D0}"/>
          </ac:spMkLst>
        </pc:spChg>
        <pc:spChg chg="del">
          <ac:chgData name="Max Gilljohann" userId="06d1e41983481246" providerId="LiveId" clId="{87AF20DD-F909-4AC8-8980-67160334BCCA}" dt="2023-09-19T15:06:56.007" v="322" actId="478"/>
          <ac:spMkLst>
            <pc:docMk/>
            <pc:sldMk cId="371315859" sldId="263"/>
            <ac:spMk id="60" creationId="{1D68A14C-991E-8A3A-73FB-400E0D4DF0AE}"/>
          </ac:spMkLst>
        </pc:spChg>
        <pc:grpChg chg="add mod">
          <ac:chgData name="Max Gilljohann" userId="06d1e41983481246" providerId="LiveId" clId="{87AF20DD-F909-4AC8-8980-67160334BCCA}" dt="2023-09-20T07:42:43.719" v="441" actId="164"/>
          <ac:grpSpMkLst>
            <pc:docMk/>
            <pc:sldMk cId="371315859" sldId="263"/>
            <ac:grpSpMk id="28" creationId="{040CE944-F578-7A9E-CC83-44D0123BBFEE}"/>
          </ac:grpSpMkLst>
        </pc:grpChg>
        <pc:grpChg chg="add mod">
          <ac:chgData name="Max Gilljohann" userId="06d1e41983481246" providerId="LiveId" clId="{87AF20DD-F909-4AC8-8980-67160334BCCA}" dt="2023-09-20T07:42:47.012" v="442" actId="164"/>
          <ac:grpSpMkLst>
            <pc:docMk/>
            <pc:sldMk cId="371315859" sldId="263"/>
            <ac:grpSpMk id="30" creationId="{988B944C-405D-E7F3-0339-38E295A0AE0A}"/>
          </ac:grpSpMkLst>
        </pc:grpChg>
        <pc:grpChg chg="del">
          <ac:chgData name="Max Gilljohann" userId="06d1e41983481246" providerId="LiveId" clId="{87AF20DD-F909-4AC8-8980-67160334BCCA}" dt="2023-09-19T15:06:58.397" v="323" actId="165"/>
          <ac:grpSpMkLst>
            <pc:docMk/>
            <pc:sldMk cId="371315859" sldId="263"/>
            <ac:grpSpMk id="62" creationId="{F0A71EF4-2DC4-71A8-A37F-BC4FCC268FEA}"/>
          </ac:grpSpMkLst>
        </pc:grpChg>
        <pc:picChg chg="mod">
          <ac:chgData name="Max Gilljohann" userId="06d1e41983481246" providerId="LiveId" clId="{87AF20DD-F909-4AC8-8980-67160334BCCA}" dt="2023-09-20T07:42:35.873" v="440" actId="1076"/>
          <ac:picMkLst>
            <pc:docMk/>
            <pc:sldMk cId="371315859" sldId="263"/>
            <ac:picMk id="13" creationId="{57703704-6182-93FE-A32D-0D6D3B054965}"/>
          </ac:picMkLst>
        </pc:picChg>
      </pc:sldChg>
      <pc:sldChg chg="addSp delSp modSp mod ord modClrScheme chgLayout">
        <pc:chgData name="Max Gilljohann" userId="06d1e41983481246" providerId="LiveId" clId="{87AF20DD-F909-4AC8-8980-67160334BCCA}" dt="2023-09-20T07:44:41.736" v="569" actId="1035"/>
        <pc:sldMkLst>
          <pc:docMk/>
          <pc:sldMk cId="2714895966" sldId="264"/>
        </pc:sldMkLst>
        <pc:spChg chg="add mod">
          <ac:chgData name="Max Gilljohann" userId="06d1e41983481246" providerId="LiveId" clId="{87AF20DD-F909-4AC8-8980-67160334BCCA}" dt="2023-09-20T07:44:41.736" v="569" actId="1035"/>
          <ac:spMkLst>
            <pc:docMk/>
            <pc:sldMk cId="2714895966" sldId="264"/>
            <ac:spMk id="2" creationId="{5BD8D932-6AA9-8D40-A35C-DB187407032E}"/>
          </ac:spMkLst>
        </pc:spChg>
        <pc:spChg chg="del mod ord">
          <ac:chgData name="Max Gilljohann" userId="06d1e41983481246" providerId="LiveId" clId="{87AF20DD-F909-4AC8-8980-67160334BCCA}" dt="2023-09-19T07:29:16.982" v="310" actId="478"/>
          <ac:spMkLst>
            <pc:docMk/>
            <pc:sldMk cId="2714895966" sldId="264"/>
            <ac:spMk id="2" creationId="{C5472401-6B47-7A18-5CED-C658639D3D67}"/>
          </ac:spMkLst>
        </pc:spChg>
        <pc:spChg chg="mod ord">
          <ac:chgData name="Max Gilljohann" userId="06d1e41983481246" providerId="LiveId" clId="{87AF20DD-F909-4AC8-8980-67160334BCCA}" dt="2023-09-18T07:35:00.690" v="22" actId="700"/>
          <ac:spMkLst>
            <pc:docMk/>
            <pc:sldMk cId="2714895966" sldId="264"/>
            <ac:spMk id="3" creationId="{0B0197DA-410B-7E37-837E-351B280F9F61}"/>
          </ac:spMkLst>
        </pc:spChg>
        <pc:spChg chg="del mod ord">
          <ac:chgData name="Max Gilljohann" userId="06d1e41983481246" providerId="LiveId" clId="{87AF20DD-F909-4AC8-8980-67160334BCCA}" dt="2023-09-19T07:28:05.882" v="307" actId="478"/>
          <ac:spMkLst>
            <pc:docMk/>
            <pc:sldMk cId="2714895966" sldId="264"/>
            <ac:spMk id="4" creationId="{15EA8ED7-E5A0-F664-D8BB-CAF1D1E64712}"/>
          </ac:spMkLst>
        </pc:spChg>
        <pc:spChg chg="add mod">
          <ac:chgData name="Max Gilljohann" userId="06d1e41983481246" providerId="LiveId" clId="{87AF20DD-F909-4AC8-8980-67160334BCCA}" dt="2023-09-20T07:44:41.736" v="569" actId="1035"/>
          <ac:spMkLst>
            <pc:docMk/>
            <pc:sldMk cId="2714895966" sldId="264"/>
            <ac:spMk id="4" creationId="{6AEA36DF-4D72-95CA-20CD-B0CEFF5E9575}"/>
          </ac:spMkLst>
        </pc:spChg>
        <pc:spChg chg="mod">
          <ac:chgData name="Max Gilljohann" userId="06d1e41983481246" providerId="LiveId" clId="{87AF20DD-F909-4AC8-8980-67160334BCCA}" dt="2023-09-20T07:44:33.672" v="558" actId="1076"/>
          <ac:spMkLst>
            <pc:docMk/>
            <pc:sldMk cId="2714895966" sldId="264"/>
            <ac:spMk id="6" creationId="{C34BEE9B-E997-A18F-3A89-62F98584BFB5}"/>
          </ac:spMkLst>
        </pc:spChg>
        <pc:spChg chg="add del mod">
          <ac:chgData name="Max Gilljohann" userId="06d1e41983481246" providerId="LiveId" clId="{87AF20DD-F909-4AC8-8980-67160334BCCA}" dt="2023-09-19T07:28:05.504" v="306"/>
          <ac:spMkLst>
            <pc:docMk/>
            <pc:sldMk cId="2714895966" sldId="264"/>
            <ac:spMk id="8" creationId="{4162A6BF-864F-928B-3647-C863F76B431B}"/>
          </ac:spMkLst>
        </pc:spChg>
        <pc:spChg chg="mod">
          <ac:chgData name="Max Gilljohann" userId="06d1e41983481246" providerId="LiveId" clId="{87AF20DD-F909-4AC8-8980-67160334BCCA}" dt="2023-09-20T07:43:12.293" v="447" actId="1076"/>
          <ac:spMkLst>
            <pc:docMk/>
            <pc:sldMk cId="2714895966" sldId="264"/>
            <ac:spMk id="9" creationId="{6CAC3EE5-B280-7B66-821B-9E9C6A860B6D}"/>
          </ac:spMkLst>
        </pc:spChg>
        <pc:spChg chg="mod">
          <ac:chgData name="Max Gilljohann" userId="06d1e41983481246" providerId="LiveId" clId="{87AF20DD-F909-4AC8-8980-67160334BCCA}" dt="2023-09-20T07:43:15.793" v="448" actId="1076"/>
          <ac:spMkLst>
            <pc:docMk/>
            <pc:sldMk cId="2714895966" sldId="264"/>
            <ac:spMk id="11" creationId="{DE606BE9-6DB8-A9DC-2247-9921FFA78C40}"/>
          </ac:spMkLst>
        </pc:spChg>
        <pc:spChg chg="add mod">
          <ac:chgData name="Max Gilljohann" userId="06d1e41983481246" providerId="LiveId" clId="{87AF20DD-F909-4AC8-8980-67160334BCCA}" dt="2023-09-19T07:28:06.622" v="308"/>
          <ac:spMkLst>
            <pc:docMk/>
            <pc:sldMk cId="2714895966" sldId="264"/>
            <ac:spMk id="12" creationId="{B879594A-7FD4-30C7-27C4-6EB2BD899BC7}"/>
          </ac:spMkLst>
        </pc:spChg>
        <pc:spChg chg="mod">
          <ac:chgData name="Max Gilljohann" userId="06d1e41983481246" providerId="LiveId" clId="{87AF20DD-F909-4AC8-8980-67160334BCCA}" dt="2023-09-20T07:44:30.983" v="557" actId="1076"/>
          <ac:spMkLst>
            <pc:docMk/>
            <pc:sldMk cId="2714895966" sldId="264"/>
            <ac:spMk id="13" creationId="{34C71B33-7C91-39C1-65A0-77E115C19ADB}"/>
          </ac:spMkLst>
        </pc:spChg>
        <pc:picChg chg="mod">
          <ac:chgData name="Max Gilljohann" userId="06d1e41983481246" providerId="LiveId" clId="{87AF20DD-F909-4AC8-8980-67160334BCCA}" dt="2023-09-20T07:44:26.583" v="556" actId="1035"/>
          <ac:picMkLst>
            <pc:docMk/>
            <pc:sldMk cId="2714895966" sldId="264"/>
            <ac:picMk id="5" creationId="{BFE34712-0F87-81AD-47E1-2F74E5CB3FF5}"/>
          </ac:picMkLst>
        </pc:picChg>
        <pc:picChg chg="mod">
          <ac:chgData name="Max Gilljohann" userId="06d1e41983481246" providerId="LiveId" clId="{87AF20DD-F909-4AC8-8980-67160334BCCA}" dt="2023-09-20T07:44:26.583" v="556" actId="1035"/>
          <ac:picMkLst>
            <pc:docMk/>
            <pc:sldMk cId="2714895966" sldId="264"/>
            <ac:picMk id="7" creationId="{289A8AED-7D5E-CFEC-57EC-3C9ABA663679}"/>
          </ac:picMkLst>
        </pc:picChg>
      </pc:sldChg>
      <pc:sldChg chg="delSp modSp mod modClrScheme chgLayout">
        <pc:chgData name="Max Gilljohann" userId="06d1e41983481246" providerId="LiveId" clId="{87AF20DD-F909-4AC8-8980-67160334BCCA}" dt="2023-09-20T08:18:35.142" v="596" actId="20577"/>
        <pc:sldMkLst>
          <pc:docMk/>
          <pc:sldMk cId="265949710" sldId="265"/>
        </pc:sldMkLst>
        <pc:spChg chg="del mod ord">
          <ac:chgData name="Max Gilljohann" userId="06d1e41983481246" providerId="LiveId" clId="{87AF20DD-F909-4AC8-8980-67160334BCCA}" dt="2023-09-18T07:38:33.122" v="52" actId="478"/>
          <ac:spMkLst>
            <pc:docMk/>
            <pc:sldMk cId="265949710" sldId="265"/>
            <ac:spMk id="2" creationId="{626490EE-1184-E37C-FC64-945AAFD444B4}"/>
          </ac:spMkLst>
        </pc:spChg>
        <pc:spChg chg="mod ord">
          <ac:chgData name="Max Gilljohann" userId="06d1e41983481246" providerId="LiveId" clId="{87AF20DD-F909-4AC8-8980-67160334BCCA}" dt="2023-09-18T07:35:00.690" v="22" actId="700"/>
          <ac:spMkLst>
            <pc:docMk/>
            <pc:sldMk cId="265949710" sldId="265"/>
            <ac:spMk id="3" creationId="{39E35714-C3D1-68F2-BA43-8BFD1075BD6D}"/>
          </ac:spMkLst>
        </pc:spChg>
        <pc:spChg chg="mod ord">
          <ac:chgData name="Max Gilljohann" userId="06d1e41983481246" providerId="LiveId" clId="{87AF20DD-F909-4AC8-8980-67160334BCCA}" dt="2023-09-18T07:35:00.690" v="22" actId="700"/>
          <ac:spMkLst>
            <pc:docMk/>
            <pc:sldMk cId="265949710" sldId="265"/>
            <ac:spMk id="4" creationId="{9D055337-A788-0F50-6A2F-4AA8A89950B9}"/>
          </ac:spMkLst>
        </pc:spChg>
        <pc:spChg chg="mod">
          <ac:chgData name="Max Gilljohann" userId="06d1e41983481246" providerId="LiveId" clId="{87AF20DD-F909-4AC8-8980-67160334BCCA}" dt="2023-09-18T07:35:50.719" v="25" actId="14100"/>
          <ac:spMkLst>
            <pc:docMk/>
            <pc:sldMk cId="265949710" sldId="265"/>
            <ac:spMk id="16" creationId="{C3A19473-3229-4756-17B5-51A6A78AA055}"/>
          </ac:spMkLst>
        </pc:spChg>
        <pc:spChg chg="mod">
          <ac:chgData name="Max Gilljohann" userId="06d1e41983481246" providerId="LiveId" clId="{87AF20DD-F909-4AC8-8980-67160334BCCA}" dt="2023-09-18T07:51:43.806" v="139" actId="14100"/>
          <ac:spMkLst>
            <pc:docMk/>
            <pc:sldMk cId="265949710" sldId="265"/>
            <ac:spMk id="65" creationId="{B4D2FFF1-1AD2-1F96-C019-EC6AF6381E46}"/>
          </ac:spMkLst>
        </pc:spChg>
        <pc:spChg chg="mod">
          <ac:chgData name="Max Gilljohann" userId="06d1e41983481246" providerId="LiveId" clId="{87AF20DD-F909-4AC8-8980-67160334BCCA}" dt="2023-09-20T08:18:35.142" v="596" actId="20577"/>
          <ac:spMkLst>
            <pc:docMk/>
            <pc:sldMk cId="265949710" sldId="265"/>
            <ac:spMk id="70" creationId="{54D71C9F-7D22-A26E-7606-9D396321AE18}"/>
          </ac:spMkLst>
        </pc:spChg>
        <pc:spChg chg="mod">
          <ac:chgData name="Max Gilljohann" userId="06d1e41983481246" providerId="LiveId" clId="{87AF20DD-F909-4AC8-8980-67160334BCCA}" dt="2023-09-18T07:36:15.159" v="29" actId="14100"/>
          <ac:spMkLst>
            <pc:docMk/>
            <pc:sldMk cId="265949710" sldId="265"/>
            <ac:spMk id="73" creationId="{61A12154-6B1C-FF7C-115F-52C4A48FEC6C}"/>
          </ac:spMkLst>
        </pc:spChg>
        <pc:spChg chg="mod">
          <ac:chgData name="Max Gilljohann" userId="06d1e41983481246" providerId="LiveId" clId="{87AF20DD-F909-4AC8-8980-67160334BCCA}" dt="2023-09-18T07:35:46.220" v="24" actId="14100"/>
          <ac:spMkLst>
            <pc:docMk/>
            <pc:sldMk cId="265949710" sldId="265"/>
            <ac:spMk id="77" creationId="{57388F84-ACD5-B7C5-90CF-7353582010D3}"/>
          </ac:spMkLst>
        </pc:spChg>
      </pc:sldChg>
      <pc:sldChg chg="delSp modSp mod modClrScheme chgLayout">
        <pc:chgData name="Max Gilljohann" userId="06d1e41983481246" providerId="LiveId" clId="{87AF20DD-F909-4AC8-8980-67160334BCCA}" dt="2023-09-19T07:15:45.408" v="272" actId="20577"/>
        <pc:sldMkLst>
          <pc:docMk/>
          <pc:sldMk cId="1911854120" sldId="266"/>
        </pc:sldMkLst>
        <pc:spChg chg="del mod ord">
          <ac:chgData name="Max Gilljohann" userId="06d1e41983481246" providerId="LiveId" clId="{87AF20DD-F909-4AC8-8980-67160334BCCA}" dt="2023-09-18T07:38:07.901" v="46" actId="478"/>
          <ac:spMkLst>
            <pc:docMk/>
            <pc:sldMk cId="1911854120" sldId="266"/>
            <ac:spMk id="2" creationId="{3BD0A8F8-9A66-0C7F-8B93-58F35DCE090D}"/>
          </ac:spMkLst>
        </pc:spChg>
        <pc:spChg chg="mod ord">
          <ac:chgData name="Max Gilljohann" userId="06d1e41983481246" providerId="LiveId" clId="{87AF20DD-F909-4AC8-8980-67160334BCCA}" dt="2023-09-18T07:35:00.690" v="22" actId="700"/>
          <ac:spMkLst>
            <pc:docMk/>
            <pc:sldMk cId="1911854120" sldId="266"/>
            <ac:spMk id="3" creationId="{5A82B314-3FE2-13B8-83AA-452775E56BAC}"/>
          </ac:spMkLst>
        </pc:spChg>
        <pc:spChg chg="mod ord">
          <ac:chgData name="Max Gilljohann" userId="06d1e41983481246" providerId="LiveId" clId="{87AF20DD-F909-4AC8-8980-67160334BCCA}" dt="2023-09-18T07:35:00.690" v="22" actId="700"/>
          <ac:spMkLst>
            <pc:docMk/>
            <pc:sldMk cId="1911854120" sldId="266"/>
            <ac:spMk id="4" creationId="{A3457C0B-286B-CE90-F772-6605DD6C24EE}"/>
          </ac:spMkLst>
        </pc:spChg>
        <pc:spChg chg="mod">
          <ac:chgData name="Max Gilljohann" userId="06d1e41983481246" providerId="LiveId" clId="{87AF20DD-F909-4AC8-8980-67160334BCCA}" dt="2023-09-18T07:37:05.391" v="39" actId="404"/>
          <ac:spMkLst>
            <pc:docMk/>
            <pc:sldMk cId="1911854120" sldId="266"/>
            <ac:spMk id="13" creationId="{1AD02399-9A08-8662-EDDE-9155C8DED6B8}"/>
          </ac:spMkLst>
        </pc:spChg>
        <pc:spChg chg="mod">
          <ac:chgData name="Max Gilljohann" userId="06d1e41983481246" providerId="LiveId" clId="{87AF20DD-F909-4AC8-8980-67160334BCCA}" dt="2023-09-18T07:37:05.391" v="39" actId="404"/>
          <ac:spMkLst>
            <pc:docMk/>
            <pc:sldMk cId="1911854120" sldId="266"/>
            <ac:spMk id="14" creationId="{9BCC7B96-9667-4AA1-148D-2AB3FDEFE707}"/>
          </ac:spMkLst>
        </pc:spChg>
        <pc:spChg chg="mod">
          <ac:chgData name="Max Gilljohann" userId="06d1e41983481246" providerId="LiveId" clId="{87AF20DD-F909-4AC8-8980-67160334BCCA}" dt="2023-09-18T07:37:05.391" v="39" actId="404"/>
          <ac:spMkLst>
            <pc:docMk/>
            <pc:sldMk cId="1911854120" sldId="266"/>
            <ac:spMk id="15" creationId="{75E9B4BE-2E93-3409-E53D-6438040D5767}"/>
          </ac:spMkLst>
        </pc:spChg>
        <pc:spChg chg="mod">
          <ac:chgData name="Max Gilljohann" userId="06d1e41983481246" providerId="LiveId" clId="{87AF20DD-F909-4AC8-8980-67160334BCCA}" dt="2023-09-18T07:37:05.391" v="39" actId="404"/>
          <ac:spMkLst>
            <pc:docMk/>
            <pc:sldMk cId="1911854120" sldId="266"/>
            <ac:spMk id="28" creationId="{6E902089-598D-8D2A-CB57-0488A03BD824}"/>
          </ac:spMkLst>
        </pc:spChg>
        <pc:graphicFrameChg chg="mod">
          <ac:chgData name="Max Gilljohann" userId="06d1e41983481246" providerId="LiveId" clId="{87AF20DD-F909-4AC8-8980-67160334BCCA}" dt="2023-09-19T07:15:45.408" v="272" actId="20577"/>
          <ac:graphicFrameMkLst>
            <pc:docMk/>
            <pc:sldMk cId="1911854120" sldId="266"/>
            <ac:graphicFrameMk id="44" creationId="{D970319A-4742-0D66-0E49-3938F5103922}"/>
          </ac:graphicFrameMkLst>
        </pc:graphicFrameChg>
      </pc:sldChg>
      <pc:sldChg chg="addSp delSp modSp mod modClrScheme chgLayout">
        <pc:chgData name="Max Gilljohann" userId="06d1e41983481246" providerId="LiveId" clId="{87AF20DD-F909-4AC8-8980-67160334BCCA}" dt="2023-09-20T08:20:46.129" v="604" actId="20577"/>
        <pc:sldMkLst>
          <pc:docMk/>
          <pc:sldMk cId="4144957991" sldId="267"/>
        </pc:sldMkLst>
        <pc:spChg chg="del mod ord">
          <ac:chgData name="Max Gilljohann" userId="06d1e41983481246" providerId="LiveId" clId="{87AF20DD-F909-4AC8-8980-67160334BCCA}" dt="2023-09-18T07:38:26.144" v="51" actId="478"/>
          <ac:spMkLst>
            <pc:docMk/>
            <pc:sldMk cId="4144957991" sldId="267"/>
            <ac:spMk id="2" creationId="{626490EE-1184-E37C-FC64-945AAFD444B4}"/>
          </ac:spMkLst>
        </pc:spChg>
        <pc:spChg chg="mod ord">
          <ac:chgData name="Max Gilljohann" userId="06d1e41983481246" providerId="LiveId" clId="{87AF20DD-F909-4AC8-8980-67160334BCCA}" dt="2023-09-18T07:35:00.690" v="22" actId="700"/>
          <ac:spMkLst>
            <pc:docMk/>
            <pc:sldMk cId="4144957991" sldId="267"/>
            <ac:spMk id="3" creationId="{39E35714-C3D1-68F2-BA43-8BFD1075BD6D}"/>
          </ac:spMkLst>
        </pc:spChg>
        <pc:spChg chg="mod ord">
          <ac:chgData name="Max Gilljohann" userId="06d1e41983481246" providerId="LiveId" clId="{87AF20DD-F909-4AC8-8980-67160334BCCA}" dt="2023-09-18T07:35:00.690" v="22" actId="700"/>
          <ac:spMkLst>
            <pc:docMk/>
            <pc:sldMk cId="4144957991" sldId="267"/>
            <ac:spMk id="4" creationId="{9D055337-A788-0F50-6A2F-4AA8A89950B9}"/>
          </ac:spMkLst>
        </pc:spChg>
        <pc:spChg chg="del">
          <ac:chgData name="Max Gilljohann" userId="06d1e41983481246" providerId="LiveId" clId="{87AF20DD-F909-4AC8-8980-67160334BCCA}" dt="2023-09-18T07:36:34.040" v="33" actId="478"/>
          <ac:spMkLst>
            <pc:docMk/>
            <pc:sldMk cId="4144957991" sldId="267"/>
            <ac:spMk id="16" creationId="{C3A19473-3229-4756-17B5-51A6A78AA055}"/>
          </ac:spMkLst>
        </pc:spChg>
        <pc:spChg chg="mod">
          <ac:chgData name="Max Gilljohann" userId="06d1e41983481246" providerId="LiveId" clId="{87AF20DD-F909-4AC8-8980-67160334BCCA}" dt="2023-09-20T08:20:46.129" v="604" actId="20577"/>
          <ac:spMkLst>
            <pc:docMk/>
            <pc:sldMk cId="4144957991" sldId="267"/>
            <ac:spMk id="20" creationId="{EC063957-5885-509F-1B6E-8DB3291366B4}"/>
          </ac:spMkLst>
        </pc:spChg>
        <pc:spChg chg="mod">
          <ac:chgData name="Max Gilljohann" userId="06d1e41983481246" providerId="LiveId" clId="{87AF20DD-F909-4AC8-8980-67160334BCCA}" dt="2023-09-20T07:45:06.211" v="570" actId="164"/>
          <ac:spMkLst>
            <pc:docMk/>
            <pc:sldMk cId="4144957991" sldId="267"/>
            <ac:spMk id="23" creationId="{BB02383F-4C2E-ECB8-BE5D-6B253425D9B4}"/>
          </ac:spMkLst>
        </pc:spChg>
        <pc:spChg chg="mod">
          <ac:chgData name="Max Gilljohann" userId="06d1e41983481246" providerId="LiveId" clId="{87AF20DD-F909-4AC8-8980-67160334BCCA}" dt="2023-09-20T07:45:06.211" v="570" actId="164"/>
          <ac:spMkLst>
            <pc:docMk/>
            <pc:sldMk cId="4144957991" sldId="267"/>
            <ac:spMk id="24" creationId="{D609FEDA-E629-CD44-6658-6C08BD348EA7}"/>
          </ac:spMkLst>
        </pc:spChg>
        <pc:spChg chg="mod">
          <ac:chgData name="Max Gilljohann" userId="06d1e41983481246" providerId="LiveId" clId="{87AF20DD-F909-4AC8-8980-67160334BCCA}" dt="2023-09-20T07:45:06.211" v="570" actId="164"/>
          <ac:spMkLst>
            <pc:docMk/>
            <pc:sldMk cId="4144957991" sldId="267"/>
            <ac:spMk id="25" creationId="{28A185F0-7ED8-0E0B-0FC9-EE36A7CAD896}"/>
          </ac:spMkLst>
        </pc:spChg>
        <pc:spChg chg="mod">
          <ac:chgData name="Max Gilljohann" userId="06d1e41983481246" providerId="LiveId" clId="{87AF20DD-F909-4AC8-8980-67160334BCCA}" dt="2023-09-20T07:45:06.211" v="570" actId="164"/>
          <ac:spMkLst>
            <pc:docMk/>
            <pc:sldMk cId="4144957991" sldId="267"/>
            <ac:spMk id="26" creationId="{8C341182-900B-F490-BAEB-9C7F7634139D}"/>
          </ac:spMkLst>
        </pc:spChg>
        <pc:spChg chg="mod">
          <ac:chgData name="Max Gilljohann" userId="06d1e41983481246" providerId="LiveId" clId="{87AF20DD-F909-4AC8-8980-67160334BCCA}" dt="2023-09-20T07:45:06.211" v="570" actId="164"/>
          <ac:spMkLst>
            <pc:docMk/>
            <pc:sldMk cId="4144957991" sldId="267"/>
            <ac:spMk id="27" creationId="{B2A5E881-067D-E643-2B8C-29465E1096EA}"/>
          </ac:spMkLst>
        </pc:spChg>
        <pc:spChg chg="add mod">
          <ac:chgData name="Max Gilljohann" userId="06d1e41983481246" providerId="LiveId" clId="{87AF20DD-F909-4AC8-8980-67160334BCCA}" dt="2023-09-18T07:36:26.859" v="32"/>
          <ac:spMkLst>
            <pc:docMk/>
            <pc:sldMk cId="4144957991" sldId="267"/>
            <ac:spMk id="37" creationId="{EC720E15-5B55-22FA-CFB6-141D7FF72F2D}"/>
          </ac:spMkLst>
        </pc:spChg>
        <pc:spChg chg="add mod">
          <ac:chgData name="Max Gilljohann" userId="06d1e41983481246" providerId="LiveId" clId="{87AF20DD-F909-4AC8-8980-67160334BCCA}" dt="2023-09-18T07:36:34.389" v="34"/>
          <ac:spMkLst>
            <pc:docMk/>
            <pc:sldMk cId="4144957991" sldId="267"/>
            <ac:spMk id="43" creationId="{D28CC583-D578-8BFB-5173-EA0DCAB11A99}"/>
          </ac:spMkLst>
        </pc:spChg>
        <pc:spChg chg="mod">
          <ac:chgData name="Max Gilljohann" userId="06d1e41983481246" providerId="LiveId" clId="{87AF20DD-F909-4AC8-8980-67160334BCCA}" dt="2023-09-20T07:46:06.716" v="585" actId="1076"/>
          <ac:spMkLst>
            <pc:docMk/>
            <pc:sldMk cId="4144957991" sldId="267"/>
            <ac:spMk id="65" creationId="{B4D2FFF1-1AD2-1F96-C019-EC6AF6381E46}"/>
          </ac:spMkLst>
        </pc:spChg>
        <pc:spChg chg="mod">
          <ac:chgData name="Max Gilljohann" userId="06d1e41983481246" providerId="LiveId" clId="{87AF20DD-F909-4AC8-8980-67160334BCCA}" dt="2023-09-20T07:46:08.208" v="589" actId="1076"/>
          <ac:spMkLst>
            <pc:docMk/>
            <pc:sldMk cId="4144957991" sldId="267"/>
            <ac:spMk id="73" creationId="{61A12154-6B1C-FF7C-115F-52C4A48FEC6C}"/>
          </ac:spMkLst>
        </pc:spChg>
        <pc:spChg chg="del mod">
          <ac:chgData name="Max Gilljohann" userId="06d1e41983481246" providerId="LiveId" clId="{87AF20DD-F909-4AC8-8980-67160334BCCA}" dt="2023-09-18T07:36:26.519" v="31" actId="478"/>
          <ac:spMkLst>
            <pc:docMk/>
            <pc:sldMk cId="4144957991" sldId="267"/>
            <ac:spMk id="77" creationId="{57388F84-ACD5-B7C5-90CF-7353582010D3}"/>
          </ac:spMkLst>
        </pc:spChg>
        <pc:grpChg chg="add mod">
          <ac:chgData name="Max Gilljohann" userId="06d1e41983481246" providerId="LiveId" clId="{87AF20DD-F909-4AC8-8980-67160334BCCA}" dt="2023-09-20T07:46:08.804" v="590" actId="1076"/>
          <ac:grpSpMkLst>
            <pc:docMk/>
            <pc:sldMk cId="4144957991" sldId="267"/>
            <ac:grpSpMk id="2" creationId="{B062EBE3-7F69-4357-512E-850B9A2ADDDA}"/>
          </ac:grpSpMkLst>
        </pc:grpChg>
        <pc:picChg chg="mod">
          <ac:chgData name="Max Gilljohann" userId="06d1e41983481246" providerId="LiveId" clId="{87AF20DD-F909-4AC8-8980-67160334BCCA}" dt="2023-09-20T07:45:06.211" v="570" actId="164"/>
          <ac:picMkLst>
            <pc:docMk/>
            <pc:sldMk cId="4144957991" sldId="267"/>
            <ac:picMk id="17" creationId="{B46191B8-2B99-5F9A-51B2-1D586635882A}"/>
          </ac:picMkLst>
        </pc:picChg>
        <pc:picChg chg="mod">
          <ac:chgData name="Max Gilljohann" userId="06d1e41983481246" providerId="LiveId" clId="{87AF20DD-F909-4AC8-8980-67160334BCCA}" dt="2023-09-20T07:45:06.211" v="570" actId="164"/>
          <ac:picMkLst>
            <pc:docMk/>
            <pc:sldMk cId="4144957991" sldId="267"/>
            <ac:picMk id="18" creationId="{B3F2DAE1-7814-6487-1369-A210EB3F80FF}"/>
          </ac:picMkLst>
        </pc:picChg>
      </pc:sldChg>
      <pc:sldChg chg="addSp delSp modSp mod ord modClrScheme delAnim chgLayout">
        <pc:chgData name="Max Gilljohann" userId="06d1e41983481246" providerId="LiveId" clId="{87AF20DD-F909-4AC8-8980-67160334BCCA}" dt="2023-09-19T07:21:09.801" v="285" actId="1076"/>
        <pc:sldMkLst>
          <pc:docMk/>
          <pc:sldMk cId="3144656922" sldId="268"/>
        </pc:sldMkLst>
        <pc:spChg chg="del mod ord">
          <ac:chgData name="Max Gilljohann" userId="06d1e41983481246" providerId="LiveId" clId="{87AF20DD-F909-4AC8-8980-67160334BCCA}" dt="2023-09-18T07:40:29.694" v="68" actId="478"/>
          <ac:spMkLst>
            <pc:docMk/>
            <pc:sldMk cId="3144656922" sldId="268"/>
            <ac:spMk id="2" creationId="{3BD0A8F8-9A66-0C7F-8B93-58F35DCE090D}"/>
          </ac:spMkLst>
        </pc:spChg>
        <pc:spChg chg="mod ord">
          <ac:chgData name="Max Gilljohann" userId="06d1e41983481246" providerId="LiveId" clId="{87AF20DD-F909-4AC8-8980-67160334BCCA}" dt="2023-09-18T07:35:00.690" v="22" actId="700"/>
          <ac:spMkLst>
            <pc:docMk/>
            <pc:sldMk cId="3144656922" sldId="268"/>
            <ac:spMk id="3" creationId="{5A82B314-3FE2-13B8-83AA-452775E56BAC}"/>
          </ac:spMkLst>
        </pc:spChg>
        <pc:spChg chg="mod ord">
          <ac:chgData name="Max Gilljohann" userId="06d1e41983481246" providerId="LiveId" clId="{87AF20DD-F909-4AC8-8980-67160334BCCA}" dt="2023-09-18T07:35:00.690" v="22" actId="700"/>
          <ac:spMkLst>
            <pc:docMk/>
            <pc:sldMk cId="3144656922" sldId="268"/>
            <ac:spMk id="4" creationId="{A3457C0B-286B-CE90-F772-6605DD6C24EE}"/>
          </ac:spMkLst>
        </pc:spChg>
        <pc:spChg chg="mod">
          <ac:chgData name="Max Gilljohann" userId="06d1e41983481246" providerId="LiveId" clId="{87AF20DD-F909-4AC8-8980-67160334BCCA}" dt="2023-09-19T07:20:51.560" v="281" actId="164"/>
          <ac:spMkLst>
            <pc:docMk/>
            <pc:sldMk cId="3144656922" sldId="268"/>
            <ac:spMk id="5" creationId="{461419B8-2D8F-9FE3-B45B-64522765B22F}"/>
          </ac:spMkLst>
        </pc:spChg>
        <pc:spChg chg="mod">
          <ac:chgData name="Max Gilljohann" userId="06d1e41983481246" providerId="LiveId" clId="{87AF20DD-F909-4AC8-8980-67160334BCCA}" dt="2023-09-19T07:20:51.560" v="281" actId="164"/>
          <ac:spMkLst>
            <pc:docMk/>
            <pc:sldMk cId="3144656922" sldId="268"/>
            <ac:spMk id="6" creationId="{B5AD71B7-8062-7FFE-5BD2-EA1F10EC7D51}"/>
          </ac:spMkLst>
        </pc:spChg>
        <pc:spChg chg="del">
          <ac:chgData name="Max Gilljohann" userId="06d1e41983481246" providerId="LiveId" clId="{87AF20DD-F909-4AC8-8980-67160334BCCA}" dt="2023-09-19T07:20:21.136" v="277" actId="21"/>
          <ac:spMkLst>
            <pc:docMk/>
            <pc:sldMk cId="3144656922" sldId="268"/>
            <ac:spMk id="8" creationId="{034BCAD1-369D-E7B4-570E-732598E08F71}"/>
          </ac:spMkLst>
        </pc:spChg>
        <pc:grpChg chg="add mod">
          <ac:chgData name="Max Gilljohann" userId="06d1e41983481246" providerId="LiveId" clId="{87AF20DD-F909-4AC8-8980-67160334BCCA}" dt="2023-09-19T07:20:49.522" v="280" actId="164"/>
          <ac:grpSpMkLst>
            <pc:docMk/>
            <pc:sldMk cId="3144656922" sldId="268"/>
            <ac:grpSpMk id="2" creationId="{EC9A27C6-3564-C4B6-1E45-AF4FB510F330}"/>
          </ac:grpSpMkLst>
        </pc:grpChg>
        <pc:grpChg chg="add mod">
          <ac:chgData name="Max Gilljohann" userId="06d1e41983481246" providerId="LiveId" clId="{87AF20DD-F909-4AC8-8980-67160334BCCA}" dt="2023-09-19T07:21:09.801" v="285" actId="1076"/>
          <ac:grpSpMkLst>
            <pc:docMk/>
            <pc:sldMk cId="3144656922" sldId="268"/>
            <ac:grpSpMk id="9" creationId="{84B2F97C-688E-F6F5-08DD-849F277DA9CE}"/>
          </ac:grpSpMkLst>
        </pc:grpChg>
        <pc:picChg chg="mod">
          <ac:chgData name="Max Gilljohann" userId="06d1e41983481246" providerId="LiveId" clId="{87AF20DD-F909-4AC8-8980-67160334BCCA}" dt="2023-09-19T07:20:51.560" v="281" actId="164"/>
          <ac:picMkLst>
            <pc:docMk/>
            <pc:sldMk cId="3144656922" sldId="268"/>
            <ac:picMk id="7" creationId="{961C6C4A-78E1-A2D8-F3EA-975D0240D66B}"/>
          </ac:picMkLst>
        </pc:picChg>
        <pc:picChg chg="mod">
          <ac:chgData name="Max Gilljohann" userId="06d1e41983481246" providerId="LiveId" clId="{87AF20DD-F909-4AC8-8980-67160334BCCA}" dt="2023-09-19T07:20:51.560" v="281" actId="164"/>
          <ac:picMkLst>
            <pc:docMk/>
            <pc:sldMk cId="3144656922" sldId="268"/>
            <ac:picMk id="11" creationId="{63DE8594-D780-5662-567B-8CA5BB2228E6}"/>
          </ac:picMkLst>
        </pc:picChg>
      </pc:sldChg>
      <pc:sldChg chg="delSp modSp mod modClrScheme chgLayout">
        <pc:chgData name="Max Gilljohann" userId="06d1e41983481246" providerId="LiveId" clId="{87AF20DD-F909-4AC8-8980-67160334BCCA}" dt="2023-09-19T07:18:51.630" v="274" actId="20577"/>
        <pc:sldMkLst>
          <pc:docMk/>
          <pc:sldMk cId="2253726470" sldId="269"/>
        </pc:sldMkLst>
        <pc:spChg chg="del mod ord">
          <ac:chgData name="Max Gilljohann" userId="06d1e41983481246" providerId="LiveId" clId="{87AF20DD-F909-4AC8-8980-67160334BCCA}" dt="2023-09-18T07:38:03.132" v="45" actId="478"/>
          <ac:spMkLst>
            <pc:docMk/>
            <pc:sldMk cId="2253726470" sldId="269"/>
            <ac:spMk id="2" creationId="{D4745DAF-365D-3EB5-DB74-7F47F0FDD61E}"/>
          </ac:spMkLst>
        </pc:spChg>
        <pc:spChg chg="mod ord">
          <ac:chgData name="Max Gilljohann" userId="06d1e41983481246" providerId="LiveId" clId="{87AF20DD-F909-4AC8-8980-67160334BCCA}" dt="2023-09-18T07:37:33.002" v="41" actId="166"/>
          <ac:spMkLst>
            <pc:docMk/>
            <pc:sldMk cId="2253726470" sldId="269"/>
            <ac:spMk id="3" creationId="{91A0E5B8-1831-4133-F4EF-53CD79560D86}"/>
          </ac:spMkLst>
        </pc:spChg>
        <pc:spChg chg="mod ord">
          <ac:chgData name="Max Gilljohann" userId="06d1e41983481246" providerId="LiveId" clId="{87AF20DD-F909-4AC8-8980-67160334BCCA}" dt="2023-09-18T07:35:00.690" v="22" actId="700"/>
          <ac:spMkLst>
            <pc:docMk/>
            <pc:sldMk cId="2253726470" sldId="269"/>
            <ac:spMk id="4" creationId="{19EE0DD0-24FF-7D78-1B96-F222F55F0BF0}"/>
          </ac:spMkLst>
        </pc:spChg>
        <pc:spChg chg="mod">
          <ac:chgData name="Max Gilljohann" userId="06d1e41983481246" providerId="LiveId" clId="{87AF20DD-F909-4AC8-8980-67160334BCCA}" dt="2023-09-18T07:37:20.559" v="40" actId="404"/>
          <ac:spMkLst>
            <pc:docMk/>
            <pc:sldMk cId="2253726470" sldId="269"/>
            <ac:spMk id="67" creationId="{2FAF019F-30EE-6C13-848E-F51C6AD9172F}"/>
          </ac:spMkLst>
        </pc:spChg>
        <pc:spChg chg="mod">
          <ac:chgData name="Max Gilljohann" userId="06d1e41983481246" providerId="LiveId" clId="{87AF20DD-F909-4AC8-8980-67160334BCCA}" dt="2023-09-19T07:18:51.630" v="274" actId="20577"/>
          <ac:spMkLst>
            <pc:docMk/>
            <pc:sldMk cId="2253726470" sldId="269"/>
            <ac:spMk id="69" creationId="{164D2149-0C56-5B61-6224-42CA1D7777A9}"/>
          </ac:spMkLst>
        </pc:spChg>
        <pc:spChg chg="mod">
          <ac:chgData name="Max Gilljohann" userId="06d1e41983481246" providerId="LiveId" clId="{87AF20DD-F909-4AC8-8980-67160334BCCA}" dt="2023-09-18T07:37:20.559" v="40" actId="404"/>
          <ac:spMkLst>
            <pc:docMk/>
            <pc:sldMk cId="2253726470" sldId="269"/>
            <ac:spMk id="71" creationId="{1D1D19A0-5C4C-0502-9A4E-A8AC9651F1D3}"/>
          </ac:spMkLst>
        </pc:spChg>
      </pc:sldChg>
      <pc:sldChg chg="modSp mod modClrScheme chgLayout">
        <pc:chgData name="Max Gilljohann" userId="06d1e41983481246" providerId="LiveId" clId="{87AF20DD-F909-4AC8-8980-67160334BCCA}" dt="2023-09-19T15:36:19.692" v="391" actId="404"/>
        <pc:sldMkLst>
          <pc:docMk/>
          <pc:sldMk cId="743030354" sldId="270"/>
        </pc:sldMkLst>
        <pc:spChg chg="mod ord">
          <ac:chgData name="Max Gilljohann" userId="06d1e41983481246" providerId="LiveId" clId="{87AF20DD-F909-4AC8-8980-67160334BCCA}" dt="2023-09-18T07:35:00.690" v="22" actId="700"/>
          <ac:spMkLst>
            <pc:docMk/>
            <pc:sldMk cId="743030354" sldId="270"/>
            <ac:spMk id="2" creationId="{AE519D4C-9D05-67CF-F60B-D0D75D3DEC08}"/>
          </ac:spMkLst>
        </pc:spChg>
        <pc:spChg chg="mod ord">
          <ac:chgData name="Max Gilljohann" userId="06d1e41983481246" providerId="LiveId" clId="{87AF20DD-F909-4AC8-8980-67160334BCCA}" dt="2023-09-18T07:35:00.690" v="22" actId="700"/>
          <ac:spMkLst>
            <pc:docMk/>
            <pc:sldMk cId="743030354" sldId="270"/>
            <ac:spMk id="3" creationId="{35A092B7-9022-A692-5969-5D02E8E658FA}"/>
          </ac:spMkLst>
        </pc:spChg>
        <pc:spChg chg="mod ord">
          <ac:chgData name="Max Gilljohann" userId="06d1e41983481246" providerId="LiveId" clId="{87AF20DD-F909-4AC8-8980-67160334BCCA}" dt="2023-09-18T07:35:00.690" v="22" actId="700"/>
          <ac:spMkLst>
            <pc:docMk/>
            <pc:sldMk cId="743030354" sldId="270"/>
            <ac:spMk id="4" creationId="{8D70431B-5638-A9AF-38DE-64C1892B9BE0}"/>
          </ac:spMkLst>
        </pc:spChg>
        <pc:spChg chg="mod">
          <ac:chgData name="Max Gilljohann" userId="06d1e41983481246" providerId="LiveId" clId="{87AF20DD-F909-4AC8-8980-67160334BCCA}" dt="2023-09-19T15:36:19.692" v="391" actId="404"/>
          <ac:spMkLst>
            <pc:docMk/>
            <pc:sldMk cId="743030354" sldId="270"/>
            <ac:spMk id="5" creationId="{7A27E632-FAD5-0252-A885-512EEB7EA780}"/>
          </ac:spMkLst>
        </pc:spChg>
      </pc:sldChg>
      <pc:sldChg chg="addSp delSp modSp mod modClrScheme modAnim chgLayout">
        <pc:chgData name="Max Gilljohann" userId="06d1e41983481246" providerId="LiveId" clId="{87AF20DD-F909-4AC8-8980-67160334BCCA}" dt="2023-09-19T07:26:47.928" v="294" actId="1076"/>
        <pc:sldMkLst>
          <pc:docMk/>
          <pc:sldMk cId="290686843" sldId="271"/>
        </pc:sldMkLst>
        <pc:spChg chg="del mod ord">
          <ac:chgData name="Max Gilljohann" userId="06d1e41983481246" providerId="LiveId" clId="{87AF20DD-F909-4AC8-8980-67160334BCCA}" dt="2023-09-18T07:40:52.705" v="71" actId="478"/>
          <ac:spMkLst>
            <pc:docMk/>
            <pc:sldMk cId="290686843" sldId="271"/>
            <ac:spMk id="2" creationId="{652EF301-26D0-A893-71BB-2976A7FB1760}"/>
          </ac:spMkLst>
        </pc:spChg>
        <pc:spChg chg="add mod">
          <ac:chgData name="Max Gilljohann" userId="06d1e41983481246" providerId="LiveId" clId="{87AF20DD-F909-4AC8-8980-67160334BCCA}" dt="2023-09-19T07:26:47.928" v="294" actId="1076"/>
          <ac:spMkLst>
            <pc:docMk/>
            <pc:sldMk cId="290686843" sldId="271"/>
            <ac:spMk id="2" creationId="{7D98F40D-BBE5-2209-B9AE-28A0C9DA40BC}"/>
          </ac:spMkLst>
        </pc:spChg>
        <pc:spChg chg="mod ord">
          <ac:chgData name="Max Gilljohann" userId="06d1e41983481246" providerId="LiveId" clId="{87AF20DD-F909-4AC8-8980-67160334BCCA}" dt="2023-09-18T07:35:00.690" v="22" actId="700"/>
          <ac:spMkLst>
            <pc:docMk/>
            <pc:sldMk cId="290686843" sldId="271"/>
            <ac:spMk id="3" creationId="{355866F5-A633-63BF-BA48-81751697B459}"/>
          </ac:spMkLst>
        </pc:spChg>
        <pc:spChg chg="mod ord">
          <ac:chgData name="Max Gilljohann" userId="06d1e41983481246" providerId="LiveId" clId="{87AF20DD-F909-4AC8-8980-67160334BCCA}" dt="2023-09-18T07:35:00.690" v="22" actId="700"/>
          <ac:spMkLst>
            <pc:docMk/>
            <pc:sldMk cId="290686843" sldId="271"/>
            <ac:spMk id="4" creationId="{320365E1-82F6-4B6D-7EE2-BA0643037CD6}"/>
          </ac:spMkLst>
        </pc:spChg>
        <pc:spChg chg="mod">
          <ac:chgData name="Max Gilljohann" userId="06d1e41983481246" providerId="LiveId" clId="{87AF20DD-F909-4AC8-8980-67160334BCCA}" dt="2023-09-18T07:40:47.747" v="70" actId="404"/>
          <ac:spMkLst>
            <pc:docMk/>
            <pc:sldMk cId="290686843" sldId="271"/>
            <ac:spMk id="7" creationId="{1C26B020-6274-7BC6-CDD0-08D8EA0294DB}"/>
          </ac:spMkLst>
        </pc:spChg>
        <pc:spChg chg="mod">
          <ac:chgData name="Max Gilljohann" userId="06d1e41983481246" providerId="LiveId" clId="{87AF20DD-F909-4AC8-8980-67160334BCCA}" dt="2023-09-18T07:40:47.747" v="70" actId="404"/>
          <ac:spMkLst>
            <pc:docMk/>
            <pc:sldMk cId="290686843" sldId="271"/>
            <ac:spMk id="9" creationId="{5A50298A-AF7A-1B9A-F72B-75361881E608}"/>
          </ac:spMkLst>
        </pc:spChg>
        <pc:spChg chg="mod">
          <ac:chgData name="Max Gilljohann" userId="06d1e41983481246" providerId="LiveId" clId="{87AF20DD-F909-4AC8-8980-67160334BCCA}" dt="2023-09-18T07:40:47.747" v="70" actId="404"/>
          <ac:spMkLst>
            <pc:docMk/>
            <pc:sldMk cId="290686843" sldId="271"/>
            <ac:spMk id="10" creationId="{A55BE262-1A0E-EDD9-E639-01CF3178F2B8}"/>
          </ac:spMkLst>
        </pc:spChg>
        <pc:spChg chg="mod">
          <ac:chgData name="Max Gilljohann" userId="06d1e41983481246" providerId="LiveId" clId="{87AF20DD-F909-4AC8-8980-67160334BCCA}" dt="2023-09-18T07:40:47.747" v="70" actId="404"/>
          <ac:spMkLst>
            <pc:docMk/>
            <pc:sldMk cId="290686843" sldId="271"/>
            <ac:spMk id="13" creationId="{E6CAEEA0-1C93-5ADB-F52F-B30853B68524}"/>
          </ac:spMkLst>
        </pc:spChg>
        <pc:spChg chg="mod">
          <ac:chgData name="Max Gilljohann" userId="06d1e41983481246" providerId="LiveId" clId="{87AF20DD-F909-4AC8-8980-67160334BCCA}" dt="2023-09-18T07:40:47.747" v="70" actId="404"/>
          <ac:spMkLst>
            <pc:docMk/>
            <pc:sldMk cId="290686843" sldId="271"/>
            <ac:spMk id="15" creationId="{278E26AF-ED36-3570-A7AD-B99F0C988710}"/>
          </ac:spMkLst>
        </pc:spChg>
        <pc:spChg chg="mod">
          <ac:chgData name="Max Gilljohann" userId="06d1e41983481246" providerId="LiveId" clId="{87AF20DD-F909-4AC8-8980-67160334BCCA}" dt="2023-09-18T07:40:47.747" v="70" actId="404"/>
          <ac:spMkLst>
            <pc:docMk/>
            <pc:sldMk cId="290686843" sldId="271"/>
            <ac:spMk id="16" creationId="{5062F25E-01A5-F789-4743-B83DD48DFB9E}"/>
          </ac:spMkLst>
        </pc:spChg>
        <pc:spChg chg="mod">
          <ac:chgData name="Max Gilljohann" userId="06d1e41983481246" providerId="LiveId" clId="{87AF20DD-F909-4AC8-8980-67160334BCCA}" dt="2023-09-18T07:40:47.747" v="70" actId="404"/>
          <ac:spMkLst>
            <pc:docMk/>
            <pc:sldMk cId="290686843" sldId="271"/>
            <ac:spMk id="18" creationId="{F0A5C00D-51EA-456C-09D4-DD9680AB5EC3}"/>
          </ac:spMkLst>
        </pc:spChg>
        <pc:spChg chg="mod">
          <ac:chgData name="Max Gilljohann" userId="06d1e41983481246" providerId="LiveId" clId="{87AF20DD-F909-4AC8-8980-67160334BCCA}" dt="2023-09-18T07:40:47.747" v="70" actId="404"/>
          <ac:spMkLst>
            <pc:docMk/>
            <pc:sldMk cId="290686843" sldId="271"/>
            <ac:spMk id="19" creationId="{854972C2-62C2-7E8A-8383-04F1146ACF1F}"/>
          </ac:spMkLst>
        </pc:spChg>
        <pc:spChg chg="mod">
          <ac:chgData name="Max Gilljohann" userId="06d1e41983481246" providerId="LiveId" clId="{87AF20DD-F909-4AC8-8980-67160334BCCA}" dt="2023-09-18T07:40:47.747" v="70" actId="404"/>
          <ac:spMkLst>
            <pc:docMk/>
            <pc:sldMk cId="290686843" sldId="271"/>
            <ac:spMk id="20" creationId="{50DB8B22-F6EE-44C2-D9BE-16D98A3F9BF7}"/>
          </ac:spMkLst>
        </pc:spChg>
        <pc:spChg chg="mod">
          <ac:chgData name="Max Gilljohann" userId="06d1e41983481246" providerId="LiveId" clId="{87AF20DD-F909-4AC8-8980-67160334BCCA}" dt="2023-09-18T07:40:47.747" v="70" actId="404"/>
          <ac:spMkLst>
            <pc:docMk/>
            <pc:sldMk cId="290686843" sldId="271"/>
            <ac:spMk id="21" creationId="{01C92939-7515-EE9F-A5F8-B5D12D8DE14C}"/>
          </ac:spMkLst>
        </pc:spChg>
        <pc:spChg chg="mod">
          <ac:chgData name="Max Gilljohann" userId="06d1e41983481246" providerId="LiveId" clId="{87AF20DD-F909-4AC8-8980-67160334BCCA}" dt="2023-09-18T07:40:47.747" v="70" actId="404"/>
          <ac:spMkLst>
            <pc:docMk/>
            <pc:sldMk cId="290686843" sldId="271"/>
            <ac:spMk id="22" creationId="{C7BC9807-DB11-669F-1923-E9DB0710834B}"/>
          </ac:spMkLst>
        </pc:spChg>
        <pc:spChg chg="mod">
          <ac:chgData name="Max Gilljohann" userId="06d1e41983481246" providerId="LiveId" clId="{87AF20DD-F909-4AC8-8980-67160334BCCA}" dt="2023-09-18T07:40:47.747" v="70" actId="404"/>
          <ac:spMkLst>
            <pc:docMk/>
            <pc:sldMk cId="290686843" sldId="271"/>
            <ac:spMk id="23" creationId="{E1C3B739-628C-7395-0024-148519C4D700}"/>
          </ac:spMkLst>
        </pc:spChg>
        <pc:spChg chg="mod">
          <ac:chgData name="Max Gilljohann" userId="06d1e41983481246" providerId="LiveId" clId="{87AF20DD-F909-4AC8-8980-67160334BCCA}" dt="2023-09-18T07:40:47.747" v="70" actId="404"/>
          <ac:spMkLst>
            <pc:docMk/>
            <pc:sldMk cId="290686843" sldId="271"/>
            <ac:spMk id="26" creationId="{E9F53B75-9558-7AED-7FAB-7A86B124415E}"/>
          </ac:spMkLst>
        </pc:spChg>
        <pc:spChg chg="mod">
          <ac:chgData name="Max Gilljohann" userId="06d1e41983481246" providerId="LiveId" clId="{87AF20DD-F909-4AC8-8980-67160334BCCA}" dt="2023-09-18T07:40:47.747" v="70" actId="404"/>
          <ac:spMkLst>
            <pc:docMk/>
            <pc:sldMk cId="290686843" sldId="271"/>
            <ac:spMk id="27" creationId="{460A2D8A-53D8-8B50-B9DE-89387E37E596}"/>
          </ac:spMkLst>
        </pc:spChg>
        <pc:spChg chg="mod">
          <ac:chgData name="Max Gilljohann" userId="06d1e41983481246" providerId="LiveId" clId="{87AF20DD-F909-4AC8-8980-67160334BCCA}" dt="2023-09-18T07:40:47.747" v="70" actId="404"/>
          <ac:spMkLst>
            <pc:docMk/>
            <pc:sldMk cId="290686843" sldId="271"/>
            <ac:spMk id="28" creationId="{3B605BE8-16EA-CA08-CF5F-D5CD06F60021}"/>
          </ac:spMkLst>
        </pc:spChg>
        <pc:spChg chg="mod">
          <ac:chgData name="Max Gilljohann" userId="06d1e41983481246" providerId="LiveId" clId="{87AF20DD-F909-4AC8-8980-67160334BCCA}" dt="2023-09-18T07:40:47.747" v="70" actId="404"/>
          <ac:spMkLst>
            <pc:docMk/>
            <pc:sldMk cId="290686843" sldId="271"/>
            <ac:spMk id="29" creationId="{263A79EE-4C8B-2302-0EAE-2B30FC48A44F}"/>
          </ac:spMkLst>
        </pc:spChg>
        <pc:spChg chg="mod">
          <ac:chgData name="Max Gilljohann" userId="06d1e41983481246" providerId="LiveId" clId="{87AF20DD-F909-4AC8-8980-67160334BCCA}" dt="2023-09-18T07:40:47.747" v="70" actId="404"/>
          <ac:spMkLst>
            <pc:docMk/>
            <pc:sldMk cId="290686843" sldId="271"/>
            <ac:spMk id="34" creationId="{690C0F55-7B82-4D6D-4E29-79C2ECD9DBAB}"/>
          </ac:spMkLst>
        </pc:spChg>
        <pc:spChg chg="mod">
          <ac:chgData name="Max Gilljohann" userId="06d1e41983481246" providerId="LiveId" clId="{87AF20DD-F909-4AC8-8980-67160334BCCA}" dt="2023-09-18T07:40:47.747" v="70" actId="404"/>
          <ac:spMkLst>
            <pc:docMk/>
            <pc:sldMk cId="290686843" sldId="271"/>
            <ac:spMk id="35" creationId="{7E568EE3-6DEB-5C9F-A54C-1DE07A9845A8}"/>
          </ac:spMkLst>
        </pc:spChg>
        <pc:spChg chg="mod">
          <ac:chgData name="Max Gilljohann" userId="06d1e41983481246" providerId="LiveId" clId="{87AF20DD-F909-4AC8-8980-67160334BCCA}" dt="2023-09-18T07:40:47.747" v="70" actId="404"/>
          <ac:spMkLst>
            <pc:docMk/>
            <pc:sldMk cId="290686843" sldId="271"/>
            <ac:spMk id="38" creationId="{02AF47A9-97CB-6266-346F-86C605644E42}"/>
          </ac:spMkLst>
        </pc:spChg>
        <pc:spChg chg="mod">
          <ac:chgData name="Max Gilljohann" userId="06d1e41983481246" providerId="LiveId" clId="{87AF20DD-F909-4AC8-8980-67160334BCCA}" dt="2023-09-19T07:26:00.025" v="288" actId="14100"/>
          <ac:spMkLst>
            <pc:docMk/>
            <pc:sldMk cId="290686843" sldId="271"/>
            <ac:spMk id="40" creationId="{79F065DC-8A04-141F-4622-51EA0E6B33F7}"/>
          </ac:spMkLst>
        </pc:spChg>
        <pc:spChg chg="mod">
          <ac:chgData name="Max Gilljohann" userId="06d1e41983481246" providerId="LiveId" clId="{87AF20DD-F909-4AC8-8980-67160334BCCA}" dt="2023-09-18T07:40:47.747" v="70" actId="404"/>
          <ac:spMkLst>
            <pc:docMk/>
            <pc:sldMk cId="290686843" sldId="271"/>
            <ac:spMk id="41" creationId="{798892E1-7B8E-21BB-1F2A-FA325CDE5565}"/>
          </ac:spMkLst>
        </pc:spChg>
        <pc:spChg chg="mod">
          <ac:chgData name="Max Gilljohann" userId="06d1e41983481246" providerId="LiveId" clId="{87AF20DD-F909-4AC8-8980-67160334BCCA}" dt="2023-09-18T07:40:47.747" v="70" actId="404"/>
          <ac:spMkLst>
            <pc:docMk/>
            <pc:sldMk cId="290686843" sldId="271"/>
            <ac:spMk id="43" creationId="{07782866-D748-CD7B-E652-21052E4D6175}"/>
          </ac:spMkLst>
        </pc:spChg>
        <pc:spChg chg="mod">
          <ac:chgData name="Max Gilljohann" userId="06d1e41983481246" providerId="LiveId" clId="{87AF20DD-F909-4AC8-8980-67160334BCCA}" dt="2023-09-18T07:40:47.747" v="70" actId="404"/>
          <ac:spMkLst>
            <pc:docMk/>
            <pc:sldMk cId="290686843" sldId="271"/>
            <ac:spMk id="46" creationId="{E076EE41-4ED6-F7D7-5593-19FF3B19C06C}"/>
          </ac:spMkLst>
        </pc:spChg>
      </pc:sldChg>
      <pc:sldChg chg="addSp delSp modSp mod modClrScheme chgLayout">
        <pc:chgData name="Max Gilljohann" userId="06d1e41983481246" providerId="LiveId" clId="{87AF20DD-F909-4AC8-8980-67160334BCCA}" dt="2023-09-19T07:22:05.858" v="287" actId="14100"/>
        <pc:sldMkLst>
          <pc:docMk/>
          <pc:sldMk cId="1622236344" sldId="272"/>
        </pc:sldMkLst>
        <pc:spChg chg="del mod ord">
          <ac:chgData name="Max Gilljohann" userId="06d1e41983481246" providerId="LiveId" clId="{87AF20DD-F909-4AC8-8980-67160334BCCA}" dt="2023-09-18T07:37:53.991" v="43" actId="478"/>
          <ac:spMkLst>
            <pc:docMk/>
            <pc:sldMk cId="1622236344" sldId="272"/>
            <ac:spMk id="2" creationId="{9741CF7E-7BD8-EECC-596F-21FEA22882F8}"/>
          </ac:spMkLst>
        </pc:spChg>
        <pc:spChg chg="mod ord">
          <ac:chgData name="Max Gilljohann" userId="06d1e41983481246" providerId="LiveId" clId="{87AF20DD-F909-4AC8-8980-67160334BCCA}" dt="2023-09-18T07:35:00.690" v="22" actId="700"/>
          <ac:spMkLst>
            <pc:docMk/>
            <pc:sldMk cId="1622236344" sldId="272"/>
            <ac:spMk id="3" creationId="{05D9532B-D137-3B8B-AAAF-E378C0B83E45}"/>
          </ac:spMkLst>
        </pc:spChg>
        <pc:spChg chg="mod ord">
          <ac:chgData name="Max Gilljohann" userId="06d1e41983481246" providerId="LiveId" clId="{87AF20DD-F909-4AC8-8980-67160334BCCA}" dt="2023-09-18T07:35:00.690" v="22" actId="700"/>
          <ac:spMkLst>
            <pc:docMk/>
            <pc:sldMk cId="1622236344" sldId="272"/>
            <ac:spMk id="4" creationId="{B70BE730-5320-4095-E267-337384D3226F}"/>
          </ac:spMkLst>
        </pc:spChg>
        <pc:spChg chg="del mod">
          <ac:chgData name="Max Gilljohann" userId="06d1e41983481246" providerId="LiveId" clId="{87AF20DD-F909-4AC8-8980-67160334BCCA}" dt="2023-09-18T07:39:21.410" v="58" actId="478"/>
          <ac:spMkLst>
            <pc:docMk/>
            <pc:sldMk cId="1622236344" sldId="272"/>
            <ac:spMk id="6" creationId="{B4977117-752C-A6DD-DC15-B663876061AB}"/>
          </ac:spMkLst>
        </pc:spChg>
        <pc:spChg chg="mod">
          <ac:chgData name="Max Gilljohann" userId="06d1e41983481246" providerId="LiveId" clId="{87AF20DD-F909-4AC8-8980-67160334BCCA}" dt="2023-09-18T07:52:20.632" v="144" actId="1076"/>
          <ac:spMkLst>
            <pc:docMk/>
            <pc:sldMk cId="1622236344" sldId="272"/>
            <ac:spMk id="7" creationId="{E1D05689-7440-033D-FE7F-5125A9145212}"/>
          </ac:spMkLst>
        </pc:spChg>
        <pc:spChg chg="mod">
          <ac:chgData name="Max Gilljohann" userId="06d1e41983481246" providerId="LiveId" clId="{87AF20DD-F909-4AC8-8980-67160334BCCA}" dt="2023-09-18T07:52:45.875" v="161" actId="113"/>
          <ac:spMkLst>
            <pc:docMk/>
            <pc:sldMk cId="1622236344" sldId="272"/>
            <ac:spMk id="8" creationId="{D8444BE3-425C-E436-9AD6-20D489EA3A8D}"/>
          </ac:spMkLst>
        </pc:spChg>
        <pc:spChg chg="mod">
          <ac:chgData name="Max Gilljohann" userId="06d1e41983481246" providerId="LiveId" clId="{87AF20DD-F909-4AC8-8980-67160334BCCA}" dt="2023-09-18T07:39:33.315" v="61" actId="552"/>
          <ac:spMkLst>
            <pc:docMk/>
            <pc:sldMk cId="1622236344" sldId="272"/>
            <ac:spMk id="9" creationId="{D8B0C63E-06C8-DE4C-C275-402A30A3E403}"/>
          </ac:spMkLst>
        </pc:spChg>
        <pc:spChg chg="mod">
          <ac:chgData name="Max Gilljohann" userId="06d1e41983481246" providerId="LiveId" clId="{87AF20DD-F909-4AC8-8980-67160334BCCA}" dt="2023-09-18T07:52:20.632" v="144" actId="1076"/>
          <ac:spMkLst>
            <pc:docMk/>
            <pc:sldMk cId="1622236344" sldId="272"/>
            <ac:spMk id="10" creationId="{247A1593-B7D8-9219-5091-CB7A7A57D9A9}"/>
          </ac:spMkLst>
        </pc:spChg>
        <pc:spChg chg="add mod">
          <ac:chgData name="Max Gilljohann" userId="06d1e41983481246" providerId="LiveId" clId="{87AF20DD-F909-4AC8-8980-67160334BCCA}" dt="2023-09-18T07:39:33.315" v="61" actId="552"/>
          <ac:spMkLst>
            <pc:docMk/>
            <pc:sldMk cId="1622236344" sldId="272"/>
            <ac:spMk id="11" creationId="{73C0D403-0770-75B7-409C-A2E1F8F7E111}"/>
          </ac:spMkLst>
        </pc:spChg>
        <pc:picChg chg="mod">
          <ac:chgData name="Max Gilljohann" userId="06d1e41983481246" providerId="LiveId" clId="{87AF20DD-F909-4AC8-8980-67160334BCCA}" dt="2023-09-19T07:22:05.858" v="287" actId="14100"/>
          <ac:picMkLst>
            <pc:docMk/>
            <pc:sldMk cId="1622236344" sldId="272"/>
            <ac:picMk id="5" creationId="{FD2A2C19-F847-A71B-BC19-390EEED6D2DF}"/>
          </ac:picMkLst>
        </pc:picChg>
      </pc:sldChg>
      <pc:sldChg chg="addSp delSp modSp mod modClrScheme modAnim chgLayout">
        <pc:chgData name="Max Gilljohann" userId="06d1e41983481246" providerId="LiveId" clId="{87AF20DD-F909-4AC8-8980-67160334BCCA}" dt="2023-09-19T07:20:26.313" v="278"/>
        <pc:sldMkLst>
          <pc:docMk/>
          <pc:sldMk cId="1298696083" sldId="273"/>
        </pc:sldMkLst>
        <pc:spChg chg="del mod ord">
          <ac:chgData name="Max Gilljohann" userId="06d1e41983481246" providerId="LiveId" clId="{87AF20DD-F909-4AC8-8980-67160334BCCA}" dt="2023-09-18T07:39:01.282" v="55" actId="478"/>
          <ac:spMkLst>
            <pc:docMk/>
            <pc:sldMk cId="1298696083" sldId="273"/>
            <ac:spMk id="2" creationId="{9741CF7E-7BD8-EECC-596F-21FEA22882F8}"/>
          </ac:spMkLst>
        </pc:spChg>
        <pc:spChg chg="add mod">
          <ac:chgData name="Max Gilljohann" userId="06d1e41983481246" providerId="LiveId" clId="{87AF20DD-F909-4AC8-8980-67160334BCCA}" dt="2023-09-19T07:20:26.313" v="278"/>
          <ac:spMkLst>
            <pc:docMk/>
            <pc:sldMk cId="1298696083" sldId="273"/>
            <ac:spMk id="2" creationId="{F780C612-423B-6C47-B43D-07770E0DB790}"/>
          </ac:spMkLst>
        </pc:spChg>
        <pc:spChg chg="mod ord">
          <ac:chgData name="Max Gilljohann" userId="06d1e41983481246" providerId="LiveId" clId="{87AF20DD-F909-4AC8-8980-67160334BCCA}" dt="2023-09-18T07:35:00.690" v="22" actId="700"/>
          <ac:spMkLst>
            <pc:docMk/>
            <pc:sldMk cId="1298696083" sldId="273"/>
            <ac:spMk id="3" creationId="{05D9532B-D137-3B8B-AAAF-E378C0B83E45}"/>
          </ac:spMkLst>
        </pc:spChg>
        <pc:spChg chg="mod">
          <ac:chgData name="Max Gilljohann" userId="06d1e41983481246" providerId="LiveId" clId="{87AF20DD-F909-4AC8-8980-67160334BCCA}" dt="2023-09-18T07:39:18.117" v="57" actId="1076"/>
          <ac:spMkLst>
            <pc:docMk/>
            <pc:sldMk cId="1298696083" sldId="273"/>
            <ac:spMk id="6" creationId="{B4977117-752C-A6DD-DC15-B663876061AB}"/>
          </ac:spMkLst>
        </pc:spChg>
        <pc:spChg chg="mod">
          <ac:chgData name="Max Gilljohann" userId="06d1e41983481246" providerId="LiveId" clId="{87AF20DD-F909-4AC8-8980-67160334BCCA}" dt="2023-09-18T07:39:10.098" v="56" actId="14100"/>
          <ac:spMkLst>
            <pc:docMk/>
            <pc:sldMk cId="1298696083" sldId="273"/>
            <ac:spMk id="15" creationId="{77366E11-D83C-DEAB-27F2-EDA46CF59BC7}"/>
          </ac:spMkLst>
        </pc:spChg>
        <pc:spChg chg="mod">
          <ac:chgData name="Max Gilljohann" userId="06d1e41983481246" providerId="LiveId" clId="{87AF20DD-F909-4AC8-8980-67160334BCCA}" dt="2023-09-18T07:53:04.199" v="174" actId="1076"/>
          <ac:spMkLst>
            <pc:docMk/>
            <pc:sldMk cId="1298696083" sldId="273"/>
            <ac:spMk id="17" creationId="{E115F0E8-EAE6-9BB2-4729-1817FA8BB295}"/>
          </ac:spMkLst>
        </pc:spChg>
        <pc:picChg chg="mod ord">
          <ac:chgData name="Max Gilljohann" userId="06d1e41983481246" providerId="LiveId" clId="{87AF20DD-F909-4AC8-8980-67160334BCCA}" dt="2023-09-18T07:35:00.690" v="22" actId="700"/>
          <ac:picMkLst>
            <pc:docMk/>
            <pc:sldMk cId="1298696083" sldId="273"/>
            <ac:picMk id="9" creationId="{8EDE7F60-54C7-64CB-042B-D41D8DC5C3EA}"/>
          </ac:picMkLst>
        </pc:picChg>
      </pc:sldChg>
      <pc:sldChg chg="modSp mod modClrScheme chgLayout">
        <pc:chgData name="Max Gilljohann" userId="06d1e41983481246" providerId="LiveId" clId="{87AF20DD-F909-4AC8-8980-67160334BCCA}" dt="2023-09-18T07:35:00.690" v="22" actId="700"/>
        <pc:sldMkLst>
          <pc:docMk/>
          <pc:sldMk cId="2214579986" sldId="274"/>
        </pc:sldMkLst>
        <pc:spChg chg="mod ord">
          <ac:chgData name="Max Gilljohann" userId="06d1e41983481246" providerId="LiveId" clId="{87AF20DD-F909-4AC8-8980-67160334BCCA}" dt="2023-09-18T07:35:00.690" v="22" actId="700"/>
          <ac:spMkLst>
            <pc:docMk/>
            <pc:sldMk cId="2214579986" sldId="274"/>
            <ac:spMk id="2" creationId="{AE519D4C-9D05-67CF-F60B-D0D75D3DEC08}"/>
          </ac:spMkLst>
        </pc:spChg>
        <pc:spChg chg="mod ord">
          <ac:chgData name="Max Gilljohann" userId="06d1e41983481246" providerId="LiveId" clId="{87AF20DD-F909-4AC8-8980-67160334BCCA}" dt="2023-09-18T07:35:00.690" v="22" actId="700"/>
          <ac:spMkLst>
            <pc:docMk/>
            <pc:sldMk cId="2214579986" sldId="274"/>
            <ac:spMk id="3" creationId="{35A092B7-9022-A692-5969-5D02E8E658FA}"/>
          </ac:spMkLst>
        </pc:spChg>
        <pc:spChg chg="mod ord">
          <ac:chgData name="Max Gilljohann" userId="06d1e41983481246" providerId="LiveId" clId="{87AF20DD-F909-4AC8-8980-67160334BCCA}" dt="2023-09-18T07:35:00.690" v="22" actId="700"/>
          <ac:spMkLst>
            <pc:docMk/>
            <pc:sldMk cId="2214579986" sldId="274"/>
            <ac:spMk id="4" creationId="{8D70431B-5638-A9AF-38DE-64C1892B9BE0}"/>
          </ac:spMkLst>
        </pc:spChg>
      </pc:sldChg>
      <pc:sldChg chg="modSp mod modClrScheme chgLayout">
        <pc:chgData name="Max Gilljohann" userId="06d1e41983481246" providerId="LiveId" clId="{87AF20DD-F909-4AC8-8980-67160334BCCA}" dt="2023-09-19T15:36:13.621" v="390" actId="404"/>
        <pc:sldMkLst>
          <pc:docMk/>
          <pc:sldMk cId="2292713752" sldId="275"/>
        </pc:sldMkLst>
        <pc:spChg chg="mod ord">
          <ac:chgData name="Max Gilljohann" userId="06d1e41983481246" providerId="LiveId" clId="{87AF20DD-F909-4AC8-8980-67160334BCCA}" dt="2023-09-18T07:35:00.690" v="22" actId="700"/>
          <ac:spMkLst>
            <pc:docMk/>
            <pc:sldMk cId="2292713752" sldId="275"/>
            <ac:spMk id="2" creationId="{AE519D4C-9D05-67CF-F60B-D0D75D3DEC08}"/>
          </ac:spMkLst>
        </pc:spChg>
        <pc:spChg chg="mod ord">
          <ac:chgData name="Max Gilljohann" userId="06d1e41983481246" providerId="LiveId" clId="{87AF20DD-F909-4AC8-8980-67160334BCCA}" dt="2023-09-18T07:35:00.690" v="22" actId="700"/>
          <ac:spMkLst>
            <pc:docMk/>
            <pc:sldMk cId="2292713752" sldId="275"/>
            <ac:spMk id="3" creationId="{35A092B7-9022-A692-5969-5D02E8E658FA}"/>
          </ac:spMkLst>
        </pc:spChg>
        <pc:spChg chg="mod ord">
          <ac:chgData name="Max Gilljohann" userId="06d1e41983481246" providerId="LiveId" clId="{87AF20DD-F909-4AC8-8980-67160334BCCA}" dt="2023-09-18T07:35:00.690" v="22" actId="700"/>
          <ac:spMkLst>
            <pc:docMk/>
            <pc:sldMk cId="2292713752" sldId="275"/>
            <ac:spMk id="4" creationId="{8D70431B-5638-A9AF-38DE-64C1892B9BE0}"/>
          </ac:spMkLst>
        </pc:spChg>
        <pc:spChg chg="mod">
          <ac:chgData name="Max Gilljohann" userId="06d1e41983481246" providerId="LiveId" clId="{87AF20DD-F909-4AC8-8980-67160334BCCA}" dt="2023-09-19T15:36:13.621" v="390" actId="404"/>
          <ac:spMkLst>
            <pc:docMk/>
            <pc:sldMk cId="2292713752" sldId="275"/>
            <ac:spMk id="6" creationId="{B9B27D3E-9B33-ECD6-AB9D-06D22EF918A8}"/>
          </ac:spMkLst>
        </pc:spChg>
      </pc:sldChg>
      <pc:sldChg chg="delSp modSp mod modClrScheme chgLayout">
        <pc:chgData name="Max Gilljohann" userId="06d1e41983481246" providerId="LiveId" clId="{87AF20DD-F909-4AC8-8980-67160334BCCA}" dt="2023-09-18T07:38:16.697" v="49" actId="478"/>
        <pc:sldMkLst>
          <pc:docMk/>
          <pc:sldMk cId="1916912195" sldId="276"/>
        </pc:sldMkLst>
        <pc:spChg chg="del mod ord">
          <ac:chgData name="Max Gilljohann" userId="06d1e41983481246" providerId="LiveId" clId="{87AF20DD-F909-4AC8-8980-67160334BCCA}" dt="2023-09-18T07:38:16.697" v="49" actId="478"/>
          <ac:spMkLst>
            <pc:docMk/>
            <pc:sldMk cId="1916912195" sldId="276"/>
            <ac:spMk id="2" creationId="{4BFD1D83-662E-0899-5B61-447C8644B131}"/>
          </ac:spMkLst>
        </pc:spChg>
        <pc:spChg chg="mod ord">
          <ac:chgData name="Max Gilljohann" userId="06d1e41983481246" providerId="LiveId" clId="{87AF20DD-F909-4AC8-8980-67160334BCCA}" dt="2023-09-18T07:35:00.690" v="22" actId="700"/>
          <ac:spMkLst>
            <pc:docMk/>
            <pc:sldMk cId="1916912195" sldId="276"/>
            <ac:spMk id="3" creationId="{02250A78-DC1F-1165-5C1C-5DC658B7B605}"/>
          </ac:spMkLst>
        </pc:spChg>
        <pc:spChg chg="mod ord">
          <ac:chgData name="Max Gilljohann" userId="06d1e41983481246" providerId="LiveId" clId="{87AF20DD-F909-4AC8-8980-67160334BCCA}" dt="2023-09-18T07:35:00.690" v="22" actId="700"/>
          <ac:spMkLst>
            <pc:docMk/>
            <pc:sldMk cId="1916912195" sldId="276"/>
            <ac:spMk id="4" creationId="{4739323A-52BA-1A3E-DD4F-5C28E7939772}"/>
          </ac:spMkLst>
        </pc:spChg>
      </pc:sldChg>
      <pc:sldChg chg="addSp delSp modSp mod modClrScheme delAnim modAnim chgLayout">
        <pc:chgData name="Max Gilljohann" userId="06d1e41983481246" providerId="LiveId" clId="{87AF20DD-F909-4AC8-8980-67160334BCCA}" dt="2023-09-19T15:35:05.880" v="389" actId="1076"/>
        <pc:sldMkLst>
          <pc:docMk/>
          <pc:sldMk cId="2040547841" sldId="280"/>
        </pc:sldMkLst>
        <pc:spChg chg="del mod ord">
          <ac:chgData name="Max Gilljohann" userId="06d1e41983481246" providerId="LiveId" clId="{87AF20DD-F909-4AC8-8980-67160334BCCA}" dt="2023-09-18T07:40:19.241" v="66" actId="478"/>
          <ac:spMkLst>
            <pc:docMk/>
            <pc:sldMk cId="2040547841" sldId="280"/>
            <ac:spMk id="2" creationId="{8E15E81D-7117-E14D-3DA8-0F29A94CFFD0}"/>
          </ac:spMkLst>
        </pc:spChg>
        <pc:spChg chg="add mod">
          <ac:chgData name="Max Gilljohann" userId="06d1e41983481246" providerId="LiveId" clId="{87AF20DD-F909-4AC8-8980-67160334BCCA}" dt="2023-09-19T15:35:05.880" v="389" actId="1076"/>
          <ac:spMkLst>
            <pc:docMk/>
            <pc:sldMk cId="2040547841" sldId="280"/>
            <ac:spMk id="2" creationId="{EEA518ED-F6CF-13E4-87A0-FDD318F72FAC}"/>
          </ac:spMkLst>
        </pc:spChg>
        <pc:spChg chg="mod ord">
          <ac:chgData name="Max Gilljohann" userId="06d1e41983481246" providerId="LiveId" clId="{87AF20DD-F909-4AC8-8980-67160334BCCA}" dt="2023-09-18T07:35:00.690" v="22" actId="700"/>
          <ac:spMkLst>
            <pc:docMk/>
            <pc:sldMk cId="2040547841" sldId="280"/>
            <ac:spMk id="3" creationId="{BC3692B7-C0F7-594D-E625-3F89AB862CE3}"/>
          </ac:spMkLst>
        </pc:spChg>
        <pc:spChg chg="mod ord">
          <ac:chgData name="Max Gilljohann" userId="06d1e41983481246" providerId="LiveId" clId="{87AF20DD-F909-4AC8-8980-67160334BCCA}" dt="2023-09-18T07:35:00.690" v="22" actId="700"/>
          <ac:spMkLst>
            <pc:docMk/>
            <pc:sldMk cId="2040547841" sldId="280"/>
            <ac:spMk id="4" creationId="{6AE4C0BA-3B9B-F723-C574-D23442AE9688}"/>
          </ac:spMkLst>
        </pc:spChg>
        <pc:spChg chg="del mod">
          <ac:chgData name="Max Gilljohann" userId="06d1e41983481246" providerId="LiveId" clId="{87AF20DD-F909-4AC8-8980-67160334BCCA}" dt="2023-09-19T15:34:14.701" v="382" actId="478"/>
          <ac:spMkLst>
            <pc:docMk/>
            <pc:sldMk cId="2040547841" sldId="280"/>
            <ac:spMk id="9" creationId="{A2F747FC-886A-43A6-565C-8978A7E4C326}"/>
          </ac:spMkLst>
        </pc:spChg>
        <pc:spChg chg="mod">
          <ac:chgData name="Max Gilljohann" userId="06d1e41983481246" providerId="LiveId" clId="{87AF20DD-F909-4AC8-8980-67160334BCCA}" dt="2023-09-18T07:39:54.166" v="63" actId="14100"/>
          <ac:spMkLst>
            <pc:docMk/>
            <pc:sldMk cId="2040547841" sldId="280"/>
            <ac:spMk id="11" creationId="{6581688E-EF1C-99F5-97FB-6EC71F1921C3}"/>
          </ac:spMkLst>
        </pc:spChg>
        <pc:spChg chg="mod">
          <ac:chgData name="Max Gilljohann" userId="06d1e41983481246" providerId="LiveId" clId="{87AF20DD-F909-4AC8-8980-67160334BCCA}" dt="2023-09-18T07:39:49.572" v="62" actId="14100"/>
          <ac:spMkLst>
            <pc:docMk/>
            <pc:sldMk cId="2040547841" sldId="280"/>
            <ac:spMk id="33" creationId="{ABDC5F32-53D6-701F-CE50-CBE91B83B28A}"/>
          </ac:spMkLst>
        </pc:spChg>
        <pc:spChg chg="mod">
          <ac:chgData name="Max Gilljohann" userId="06d1e41983481246" providerId="LiveId" clId="{87AF20DD-F909-4AC8-8980-67160334BCCA}" dt="2023-09-19T15:34:59.367" v="387" actId="1076"/>
          <ac:spMkLst>
            <pc:docMk/>
            <pc:sldMk cId="2040547841" sldId="280"/>
            <ac:spMk id="36" creationId="{94A5C5C4-D546-BBEC-5A04-F362591784B1}"/>
          </ac:spMkLst>
        </pc:spChg>
        <pc:spChg chg="mod">
          <ac:chgData name="Max Gilljohann" userId="06d1e41983481246" providerId="LiveId" clId="{87AF20DD-F909-4AC8-8980-67160334BCCA}" dt="2023-09-19T15:34:59.367" v="387" actId="1076"/>
          <ac:spMkLst>
            <pc:docMk/>
            <pc:sldMk cId="2040547841" sldId="280"/>
            <ac:spMk id="38" creationId="{3BEA2517-E550-E856-5788-3D670BE5823F}"/>
          </ac:spMkLst>
        </pc:spChg>
        <pc:spChg chg="mod">
          <ac:chgData name="Max Gilljohann" userId="06d1e41983481246" providerId="LiveId" clId="{87AF20DD-F909-4AC8-8980-67160334BCCA}" dt="2023-09-19T15:34:30.483" v="384" actId="14100"/>
          <ac:spMkLst>
            <pc:docMk/>
            <pc:sldMk cId="2040547841" sldId="280"/>
            <ac:spMk id="50" creationId="{FB416CE5-4BA0-5C11-867F-EB18D546D15E}"/>
          </ac:spMkLst>
        </pc:spChg>
        <pc:spChg chg="del">
          <ac:chgData name="Max Gilljohann" userId="06d1e41983481246" providerId="LiveId" clId="{87AF20DD-F909-4AC8-8980-67160334BCCA}" dt="2023-09-19T15:34:48.699" v="385" actId="478"/>
          <ac:spMkLst>
            <pc:docMk/>
            <pc:sldMk cId="2040547841" sldId="280"/>
            <ac:spMk id="52" creationId="{A8B91957-E436-45B7-16F0-F6CECEB1565A}"/>
          </ac:spMkLst>
        </pc:spChg>
        <pc:spChg chg="mod">
          <ac:chgData name="Max Gilljohann" userId="06d1e41983481246" providerId="LiveId" clId="{87AF20DD-F909-4AC8-8980-67160334BCCA}" dt="2023-09-19T15:34:59.367" v="387" actId="1076"/>
          <ac:spMkLst>
            <pc:docMk/>
            <pc:sldMk cId="2040547841" sldId="280"/>
            <ac:spMk id="71" creationId="{FE90BCCD-5831-4E02-EB0D-15E765087CD1}"/>
          </ac:spMkLst>
        </pc:spChg>
      </pc:sldChg>
      <pc:sldChg chg="delSp modSp mod modClrScheme chgLayout">
        <pc:chgData name="Max Gilljohann" userId="06d1e41983481246" providerId="LiveId" clId="{87AF20DD-F909-4AC8-8980-67160334BCCA}" dt="2023-09-19T07:13:10.574" v="270" actId="20577"/>
        <pc:sldMkLst>
          <pc:docMk/>
          <pc:sldMk cId="2863955966" sldId="284"/>
        </pc:sldMkLst>
        <pc:spChg chg="del mod ord">
          <ac:chgData name="Max Gilljohann" userId="06d1e41983481246" providerId="LiveId" clId="{87AF20DD-F909-4AC8-8980-67160334BCCA}" dt="2023-09-18T07:38:12.389" v="47" actId="478"/>
          <ac:spMkLst>
            <pc:docMk/>
            <pc:sldMk cId="2863955966" sldId="284"/>
            <ac:spMk id="2" creationId="{4BFD1D83-662E-0899-5B61-447C8644B131}"/>
          </ac:spMkLst>
        </pc:spChg>
        <pc:spChg chg="mod ord">
          <ac:chgData name="Max Gilljohann" userId="06d1e41983481246" providerId="LiveId" clId="{87AF20DD-F909-4AC8-8980-67160334BCCA}" dt="2023-09-18T07:35:00.690" v="22" actId="700"/>
          <ac:spMkLst>
            <pc:docMk/>
            <pc:sldMk cId="2863955966" sldId="284"/>
            <ac:spMk id="3" creationId="{02250A78-DC1F-1165-5C1C-5DC658B7B605}"/>
          </ac:spMkLst>
        </pc:spChg>
        <pc:spChg chg="mod ord">
          <ac:chgData name="Max Gilljohann" userId="06d1e41983481246" providerId="LiveId" clId="{87AF20DD-F909-4AC8-8980-67160334BCCA}" dt="2023-09-18T07:35:00.690" v="22" actId="700"/>
          <ac:spMkLst>
            <pc:docMk/>
            <pc:sldMk cId="2863955966" sldId="284"/>
            <ac:spMk id="4" creationId="{4739323A-52BA-1A3E-DD4F-5C28E7939772}"/>
          </ac:spMkLst>
        </pc:spChg>
        <pc:spChg chg="mod">
          <ac:chgData name="Max Gilljohann" userId="06d1e41983481246" providerId="LiveId" clId="{87AF20DD-F909-4AC8-8980-67160334BCCA}" dt="2023-09-19T07:13:10.574" v="270" actId="20577"/>
          <ac:spMkLst>
            <pc:docMk/>
            <pc:sldMk cId="2863955966" sldId="284"/>
            <ac:spMk id="37" creationId="{DF7E1B01-4CF3-467A-3D7B-CB1BA111EF90}"/>
          </ac:spMkLst>
        </pc:spChg>
      </pc:sldChg>
      <pc:sldChg chg="delSp modSp mod modClrScheme chgLayout">
        <pc:chgData name="Max Gilljohann" userId="06d1e41983481246" providerId="LiveId" clId="{87AF20DD-F909-4AC8-8980-67160334BCCA}" dt="2023-09-18T07:40:24.708" v="67" actId="478"/>
        <pc:sldMkLst>
          <pc:docMk/>
          <pc:sldMk cId="539038429" sldId="285"/>
        </pc:sldMkLst>
        <pc:spChg chg="del mod ord">
          <ac:chgData name="Max Gilljohann" userId="06d1e41983481246" providerId="LiveId" clId="{87AF20DD-F909-4AC8-8980-67160334BCCA}" dt="2023-09-18T07:40:24.708" v="67" actId="478"/>
          <ac:spMkLst>
            <pc:docMk/>
            <pc:sldMk cId="539038429" sldId="285"/>
            <ac:spMk id="2" creationId="{4BFD1D83-662E-0899-5B61-447C8644B131}"/>
          </ac:spMkLst>
        </pc:spChg>
        <pc:spChg chg="mod ord">
          <ac:chgData name="Max Gilljohann" userId="06d1e41983481246" providerId="LiveId" clId="{87AF20DD-F909-4AC8-8980-67160334BCCA}" dt="2023-09-18T07:35:00.690" v="22" actId="700"/>
          <ac:spMkLst>
            <pc:docMk/>
            <pc:sldMk cId="539038429" sldId="285"/>
            <ac:spMk id="3" creationId="{02250A78-DC1F-1165-5C1C-5DC658B7B605}"/>
          </ac:spMkLst>
        </pc:spChg>
        <pc:spChg chg="mod ord">
          <ac:chgData name="Max Gilljohann" userId="06d1e41983481246" providerId="LiveId" clId="{87AF20DD-F909-4AC8-8980-67160334BCCA}" dt="2023-09-18T07:35:00.690" v="22" actId="700"/>
          <ac:spMkLst>
            <pc:docMk/>
            <pc:sldMk cId="539038429" sldId="285"/>
            <ac:spMk id="4" creationId="{4739323A-52BA-1A3E-DD4F-5C28E7939772}"/>
          </ac:spMkLst>
        </pc:spChg>
      </pc:sldChg>
      <pc:sldChg chg="delSp modSp mod modClrScheme chgLayout">
        <pc:chgData name="Max Gilljohann" userId="06d1e41983481246" providerId="LiveId" clId="{87AF20DD-F909-4AC8-8980-67160334BCCA}" dt="2023-09-18T07:37:58.645" v="44" actId="478"/>
        <pc:sldMkLst>
          <pc:docMk/>
          <pc:sldMk cId="279860253" sldId="286"/>
        </pc:sldMkLst>
        <pc:spChg chg="del mod ord">
          <ac:chgData name="Max Gilljohann" userId="06d1e41983481246" providerId="LiveId" clId="{87AF20DD-F909-4AC8-8980-67160334BCCA}" dt="2023-09-18T07:37:58.645" v="44" actId="478"/>
          <ac:spMkLst>
            <pc:docMk/>
            <pc:sldMk cId="279860253" sldId="286"/>
            <ac:spMk id="2" creationId="{4BFD1D83-662E-0899-5B61-447C8644B131}"/>
          </ac:spMkLst>
        </pc:spChg>
        <pc:spChg chg="mod ord">
          <ac:chgData name="Max Gilljohann" userId="06d1e41983481246" providerId="LiveId" clId="{87AF20DD-F909-4AC8-8980-67160334BCCA}" dt="2023-09-18T07:35:00.690" v="22" actId="700"/>
          <ac:spMkLst>
            <pc:docMk/>
            <pc:sldMk cId="279860253" sldId="286"/>
            <ac:spMk id="3" creationId="{02250A78-DC1F-1165-5C1C-5DC658B7B605}"/>
          </ac:spMkLst>
        </pc:spChg>
        <pc:spChg chg="mod ord">
          <ac:chgData name="Max Gilljohann" userId="06d1e41983481246" providerId="LiveId" clId="{87AF20DD-F909-4AC8-8980-67160334BCCA}" dt="2023-09-18T07:35:00.690" v="22" actId="700"/>
          <ac:spMkLst>
            <pc:docMk/>
            <pc:sldMk cId="279860253" sldId="286"/>
            <ac:spMk id="4" creationId="{4739323A-52BA-1A3E-DD4F-5C28E7939772}"/>
          </ac:spMkLst>
        </pc:spChg>
      </pc:sldChg>
      <pc:sldChg chg="delSp modSp mod modClrScheme chgLayout">
        <pc:chgData name="Max Gilljohann" userId="06d1e41983481246" providerId="LiveId" clId="{87AF20DD-F909-4AC8-8980-67160334BCCA}" dt="2023-09-19T06:46:16.838" v="255" actId="1076"/>
        <pc:sldMkLst>
          <pc:docMk/>
          <pc:sldMk cId="896430923" sldId="287"/>
        </pc:sldMkLst>
        <pc:spChg chg="del mod ord">
          <ac:chgData name="Max Gilljohann" userId="06d1e41983481246" providerId="LiveId" clId="{87AF20DD-F909-4AC8-8980-67160334BCCA}" dt="2023-09-18T07:38:45.878" v="54" actId="478"/>
          <ac:spMkLst>
            <pc:docMk/>
            <pc:sldMk cId="896430923" sldId="287"/>
            <ac:spMk id="2" creationId="{58CE9481-AABF-B89E-3883-2C4401687185}"/>
          </ac:spMkLst>
        </pc:spChg>
        <pc:spChg chg="mod ord">
          <ac:chgData name="Max Gilljohann" userId="06d1e41983481246" providerId="LiveId" clId="{87AF20DD-F909-4AC8-8980-67160334BCCA}" dt="2023-09-18T07:31:01.850" v="10" actId="700"/>
          <ac:spMkLst>
            <pc:docMk/>
            <pc:sldMk cId="896430923" sldId="287"/>
            <ac:spMk id="3" creationId="{793D14D2-E94B-E52C-4B1E-160E2BB8572F}"/>
          </ac:spMkLst>
        </pc:spChg>
        <pc:spChg chg="mod ord">
          <ac:chgData name="Max Gilljohann" userId="06d1e41983481246" providerId="LiveId" clId="{87AF20DD-F909-4AC8-8980-67160334BCCA}" dt="2023-09-18T07:31:01.850" v="10" actId="700"/>
          <ac:spMkLst>
            <pc:docMk/>
            <pc:sldMk cId="896430923" sldId="287"/>
            <ac:spMk id="5" creationId="{233ACC9F-450E-0822-5992-DBB0C3576D67}"/>
          </ac:spMkLst>
        </pc:spChg>
        <pc:spChg chg="mod">
          <ac:chgData name="Max Gilljohann" userId="06d1e41983481246" providerId="LiveId" clId="{87AF20DD-F909-4AC8-8980-67160334BCCA}" dt="2023-09-19T06:46:16.838" v="255" actId="1076"/>
          <ac:spMkLst>
            <pc:docMk/>
            <pc:sldMk cId="896430923" sldId="287"/>
            <ac:spMk id="47" creationId="{55392980-8858-377E-287C-137AE0AC280C}"/>
          </ac:spMkLst>
        </pc:spChg>
        <pc:spChg chg="mod">
          <ac:chgData name="Max Gilljohann" userId="06d1e41983481246" providerId="LiveId" clId="{87AF20DD-F909-4AC8-8980-67160334BCCA}" dt="2023-09-18T07:35:31.546" v="23" actId="13822"/>
          <ac:spMkLst>
            <pc:docMk/>
            <pc:sldMk cId="896430923" sldId="287"/>
            <ac:spMk id="73" creationId="{78FFA57D-1F3F-34A7-D6EF-39605CC19976}"/>
          </ac:spMkLst>
        </pc:spChg>
      </pc:sldChg>
      <pc:sldChg chg="addSp modSp mod modClrScheme chgLayout">
        <pc:chgData name="Max Gilljohann" userId="06d1e41983481246" providerId="LiveId" clId="{87AF20DD-F909-4AC8-8980-67160334BCCA}" dt="2023-09-19T14:34:49.978" v="320" actId="20577"/>
        <pc:sldMkLst>
          <pc:docMk/>
          <pc:sldMk cId="652762100" sldId="288"/>
        </pc:sldMkLst>
        <pc:spChg chg="mod ord">
          <ac:chgData name="Max Gilljohann" userId="06d1e41983481246" providerId="LiveId" clId="{87AF20DD-F909-4AC8-8980-67160334BCCA}" dt="2023-09-19T06:05:16.822" v="176" actId="1076"/>
          <ac:spMkLst>
            <pc:docMk/>
            <pc:sldMk cId="652762100" sldId="288"/>
            <ac:spMk id="2" creationId="{BD536E40-ADA0-8B1C-6DD9-A9E7332A9393}"/>
          </ac:spMkLst>
        </pc:spChg>
        <pc:spChg chg="mod ord">
          <ac:chgData name="Max Gilljohann" userId="06d1e41983481246" providerId="LiveId" clId="{87AF20DD-F909-4AC8-8980-67160334BCCA}" dt="2023-09-19T14:33:40.035" v="317" actId="20577"/>
          <ac:spMkLst>
            <pc:docMk/>
            <pc:sldMk cId="652762100" sldId="288"/>
            <ac:spMk id="3" creationId="{AFEB7364-C30E-96E6-9880-B0923490A48A}"/>
          </ac:spMkLst>
        </pc:spChg>
        <pc:spChg chg="add mod">
          <ac:chgData name="Max Gilljohann" userId="06d1e41983481246" providerId="LiveId" clId="{87AF20DD-F909-4AC8-8980-67160334BCCA}" dt="2023-09-19T14:34:49.978" v="320" actId="20577"/>
          <ac:spMkLst>
            <pc:docMk/>
            <pc:sldMk cId="652762100" sldId="288"/>
            <ac:spMk id="4" creationId="{1061A7ED-8957-8A8E-ED60-0BC289BF2DAF}"/>
          </ac:spMkLst>
        </pc:spChg>
        <pc:spChg chg="add mod">
          <ac:chgData name="Max Gilljohann" userId="06d1e41983481246" providerId="LiveId" clId="{87AF20DD-F909-4AC8-8980-67160334BCCA}" dt="2023-09-18T07:49:22.156" v="126" actId="14100"/>
          <ac:spMkLst>
            <pc:docMk/>
            <pc:sldMk cId="652762100" sldId="288"/>
            <ac:spMk id="5" creationId="{F7F04A09-E42D-D007-2D33-A9D029F14D1D}"/>
          </ac:spMkLst>
        </pc:spChg>
        <pc:grpChg chg="mod">
          <ac:chgData name="Max Gilljohann" userId="06d1e41983481246" providerId="LiveId" clId="{87AF20DD-F909-4AC8-8980-67160334BCCA}" dt="2023-09-18T07:47:57.998" v="105" actId="14100"/>
          <ac:grpSpMkLst>
            <pc:docMk/>
            <pc:sldMk cId="652762100" sldId="288"/>
            <ac:grpSpMk id="16" creationId="{9142F562-DE47-FC21-B20A-42B8DF7586B2}"/>
          </ac:grpSpMkLst>
        </pc:grpChg>
        <pc:picChg chg="mod">
          <ac:chgData name="Max Gilljohann" userId="06d1e41983481246" providerId="LiveId" clId="{87AF20DD-F909-4AC8-8980-67160334BCCA}" dt="2023-09-18T07:47:57.998" v="105" actId="14100"/>
          <ac:picMkLst>
            <pc:docMk/>
            <pc:sldMk cId="652762100" sldId="288"/>
            <ac:picMk id="7" creationId="{36BE6285-CBE3-370F-EC14-ED0D5BAA64C2}"/>
          </ac:picMkLst>
        </pc:picChg>
        <pc:picChg chg="mod">
          <ac:chgData name="Max Gilljohann" userId="06d1e41983481246" providerId="LiveId" clId="{87AF20DD-F909-4AC8-8980-67160334BCCA}" dt="2023-09-18T07:47:57.998" v="105" actId="14100"/>
          <ac:picMkLst>
            <pc:docMk/>
            <pc:sldMk cId="652762100" sldId="288"/>
            <ac:picMk id="8" creationId="{336E90B7-6392-153E-FF00-68E04EB921CE}"/>
          </ac:picMkLst>
        </pc:picChg>
        <pc:picChg chg="mod">
          <ac:chgData name="Max Gilljohann" userId="06d1e41983481246" providerId="LiveId" clId="{87AF20DD-F909-4AC8-8980-67160334BCCA}" dt="2023-09-18T07:47:57.998" v="105" actId="14100"/>
          <ac:picMkLst>
            <pc:docMk/>
            <pc:sldMk cId="652762100" sldId="288"/>
            <ac:picMk id="9" creationId="{28A76D9C-C104-D2D0-0CF0-26652081E133}"/>
          </ac:picMkLst>
        </pc:picChg>
        <pc:picChg chg="mod">
          <ac:chgData name="Max Gilljohann" userId="06d1e41983481246" providerId="LiveId" clId="{87AF20DD-F909-4AC8-8980-67160334BCCA}" dt="2023-09-18T07:47:57.998" v="105" actId="14100"/>
          <ac:picMkLst>
            <pc:docMk/>
            <pc:sldMk cId="652762100" sldId="288"/>
            <ac:picMk id="10" creationId="{F1B756AF-3D9C-4685-4D97-04B76CCB2655}"/>
          </ac:picMkLst>
        </pc:picChg>
        <pc:picChg chg="mod">
          <ac:chgData name="Max Gilljohann" userId="06d1e41983481246" providerId="LiveId" clId="{87AF20DD-F909-4AC8-8980-67160334BCCA}" dt="2023-09-18T07:47:57.998" v="105" actId="14100"/>
          <ac:picMkLst>
            <pc:docMk/>
            <pc:sldMk cId="652762100" sldId="288"/>
            <ac:picMk id="11" creationId="{370B34E4-D867-DED4-5103-88DB4A05DB4C}"/>
          </ac:picMkLst>
        </pc:picChg>
        <pc:picChg chg="mod">
          <ac:chgData name="Max Gilljohann" userId="06d1e41983481246" providerId="LiveId" clId="{87AF20DD-F909-4AC8-8980-67160334BCCA}" dt="2023-09-18T07:47:57.998" v="105" actId="14100"/>
          <ac:picMkLst>
            <pc:docMk/>
            <pc:sldMk cId="652762100" sldId="288"/>
            <ac:picMk id="12" creationId="{F2B5C74E-0E22-4C21-85F7-A5C436E0A0BF}"/>
          </ac:picMkLst>
        </pc:picChg>
        <pc:picChg chg="mod">
          <ac:chgData name="Max Gilljohann" userId="06d1e41983481246" providerId="LiveId" clId="{87AF20DD-F909-4AC8-8980-67160334BCCA}" dt="2023-09-18T07:47:57.998" v="105" actId="14100"/>
          <ac:picMkLst>
            <pc:docMk/>
            <pc:sldMk cId="652762100" sldId="288"/>
            <ac:picMk id="13" creationId="{3A73ED12-9E88-78DF-9EED-62F0AC6F8EB7}"/>
          </ac:picMkLst>
        </pc:picChg>
        <pc:picChg chg="mod">
          <ac:chgData name="Max Gilljohann" userId="06d1e41983481246" providerId="LiveId" clId="{87AF20DD-F909-4AC8-8980-67160334BCCA}" dt="2023-09-18T07:47:57.998" v="105" actId="14100"/>
          <ac:picMkLst>
            <pc:docMk/>
            <pc:sldMk cId="652762100" sldId="288"/>
            <ac:picMk id="14" creationId="{1427DE2D-4573-B49A-776C-CD4164288EF0}"/>
          </ac:picMkLst>
        </pc:picChg>
      </pc:sldChg>
      <pc:sldChg chg="add del">
        <pc:chgData name="Max Gilljohann" userId="06d1e41983481246" providerId="LiveId" clId="{87AF20DD-F909-4AC8-8980-67160334BCCA}" dt="2023-09-18T07:34:48.284" v="21" actId="47"/>
        <pc:sldMkLst>
          <pc:docMk/>
          <pc:sldMk cId="123281684" sldId="289"/>
        </pc:sldMkLst>
      </pc:sldChg>
      <pc:sldMasterChg chg="del delSldLayout">
        <pc:chgData name="Max Gilljohann" userId="06d1e41983481246" providerId="LiveId" clId="{87AF20DD-F909-4AC8-8980-67160334BCCA}" dt="2023-09-18T07:35:00.690" v="22" actId="700"/>
        <pc:sldMasterMkLst>
          <pc:docMk/>
          <pc:sldMasterMk cId="0" sldId="2147483648"/>
        </pc:sldMasterMkLst>
        <pc:sldLayoutChg chg="del">
          <pc:chgData name="Max Gilljohann" userId="06d1e41983481246" providerId="LiveId" clId="{87AF20DD-F909-4AC8-8980-67160334BCCA}" dt="2023-09-18T07:35:00.690" v="22" actId="700"/>
          <pc:sldLayoutMkLst>
            <pc:docMk/>
            <pc:sldMasterMk cId="0" sldId="2147483648"/>
            <pc:sldLayoutMk cId="2521556803" sldId="2147483649"/>
          </pc:sldLayoutMkLst>
        </pc:sldLayoutChg>
        <pc:sldLayoutChg chg="del">
          <pc:chgData name="Max Gilljohann" userId="06d1e41983481246" providerId="LiveId" clId="{87AF20DD-F909-4AC8-8980-67160334BCCA}" dt="2023-09-18T07:35:00.690" v="22" actId="700"/>
          <pc:sldLayoutMkLst>
            <pc:docMk/>
            <pc:sldMasterMk cId="0" sldId="2147483648"/>
            <pc:sldLayoutMk cId="3350940586" sldId="2147483650"/>
          </pc:sldLayoutMkLst>
        </pc:sldLayoutChg>
        <pc:sldLayoutChg chg="del">
          <pc:chgData name="Max Gilljohann" userId="06d1e41983481246" providerId="LiveId" clId="{87AF20DD-F909-4AC8-8980-67160334BCCA}" dt="2023-09-18T07:35:00.690" v="22" actId="700"/>
          <pc:sldLayoutMkLst>
            <pc:docMk/>
            <pc:sldMasterMk cId="0" sldId="2147483648"/>
            <pc:sldLayoutMk cId="654530824" sldId="2147483651"/>
          </pc:sldLayoutMkLst>
        </pc:sldLayoutChg>
        <pc:sldLayoutChg chg="del">
          <pc:chgData name="Max Gilljohann" userId="06d1e41983481246" providerId="LiveId" clId="{87AF20DD-F909-4AC8-8980-67160334BCCA}" dt="2023-09-18T07:35:00.690" v="22" actId="700"/>
          <pc:sldLayoutMkLst>
            <pc:docMk/>
            <pc:sldMasterMk cId="0" sldId="2147483648"/>
            <pc:sldLayoutMk cId="2725993448" sldId="2147483652"/>
          </pc:sldLayoutMkLst>
        </pc:sldLayoutChg>
        <pc:sldLayoutChg chg="del">
          <pc:chgData name="Max Gilljohann" userId="06d1e41983481246" providerId="LiveId" clId="{87AF20DD-F909-4AC8-8980-67160334BCCA}" dt="2023-09-18T07:35:00.690" v="22" actId="700"/>
          <pc:sldLayoutMkLst>
            <pc:docMk/>
            <pc:sldMasterMk cId="0" sldId="2147483648"/>
            <pc:sldLayoutMk cId="921652374" sldId="2147483653"/>
          </pc:sldLayoutMkLst>
        </pc:sldLayoutChg>
        <pc:sldLayoutChg chg="del">
          <pc:chgData name="Max Gilljohann" userId="06d1e41983481246" providerId="LiveId" clId="{87AF20DD-F909-4AC8-8980-67160334BCCA}" dt="2023-09-18T07:35:00.690" v="22" actId="700"/>
          <pc:sldLayoutMkLst>
            <pc:docMk/>
            <pc:sldMasterMk cId="0" sldId="2147483648"/>
            <pc:sldLayoutMk cId="2124967218" sldId="2147483654"/>
          </pc:sldLayoutMkLst>
        </pc:sldLayoutChg>
        <pc:sldLayoutChg chg="del">
          <pc:chgData name="Max Gilljohann" userId="06d1e41983481246" providerId="LiveId" clId="{87AF20DD-F909-4AC8-8980-67160334BCCA}" dt="2023-09-18T07:35:00.690" v="22" actId="700"/>
          <pc:sldLayoutMkLst>
            <pc:docMk/>
            <pc:sldMasterMk cId="0" sldId="2147483648"/>
            <pc:sldLayoutMk cId="3501296626" sldId="2147483655"/>
          </pc:sldLayoutMkLst>
        </pc:sldLayoutChg>
        <pc:sldLayoutChg chg="del">
          <pc:chgData name="Max Gilljohann" userId="06d1e41983481246" providerId="LiveId" clId="{87AF20DD-F909-4AC8-8980-67160334BCCA}" dt="2023-09-18T07:35:00.690" v="22" actId="700"/>
          <pc:sldLayoutMkLst>
            <pc:docMk/>
            <pc:sldMasterMk cId="0" sldId="2147483648"/>
            <pc:sldLayoutMk cId="2316293046" sldId="2147483656"/>
          </pc:sldLayoutMkLst>
        </pc:sldLayoutChg>
        <pc:sldLayoutChg chg="del">
          <pc:chgData name="Max Gilljohann" userId="06d1e41983481246" providerId="LiveId" clId="{87AF20DD-F909-4AC8-8980-67160334BCCA}" dt="2023-09-18T07:35:00.690" v="22" actId="700"/>
          <pc:sldLayoutMkLst>
            <pc:docMk/>
            <pc:sldMasterMk cId="0" sldId="2147483648"/>
            <pc:sldLayoutMk cId="218268358" sldId="2147483657"/>
          </pc:sldLayoutMkLst>
        </pc:sldLayoutChg>
        <pc:sldLayoutChg chg="del">
          <pc:chgData name="Max Gilljohann" userId="06d1e41983481246" providerId="LiveId" clId="{87AF20DD-F909-4AC8-8980-67160334BCCA}" dt="2023-09-18T07:35:00.690" v="22" actId="700"/>
          <pc:sldLayoutMkLst>
            <pc:docMk/>
            <pc:sldMasterMk cId="0" sldId="2147483648"/>
            <pc:sldLayoutMk cId="3251916087" sldId="2147483658"/>
          </pc:sldLayoutMkLst>
        </pc:sldLayoutChg>
        <pc:sldLayoutChg chg="del">
          <pc:chgData name="Max Gilljohann" userId="06d1e41983481246" providerId="LiveId" clId="{87AF20DD-F909-4AC8-8980-67160334BCCA}" dt="2023-09-18T07:35:00.690" v="22" actId="700"/>
          <pc:sldLayoutMkLst>
            <pc:docMk/>
            <pc:sldMasterMk cId="0" sldId="2147483648"/>
            <pc:sldLayoutMk cId="308190497" sldId="2147483659"/>
          </pc:sldLayoutMkLst>
        </pc:sldLayoutChg>
        <pc:sldLayoutChg chg="del">
          <pc:chgData name="Max Gilljohann" userId="06d1e41983481246" providerId="LiveId" clId="{87AF20DD-F909-4AC8-8980-67160334BCCA}" dt="2023-09-18T07:35:00.690" v="22" actId="700"/>
          <pc:sldLayoutMkLst>
            <pc:docMk/>
            <pc:sldMasterMk cId="0" sldId="2147483648"/>
            <pc:sldLayoutMk cId="1956393530" sldId="2147483660"/>
          </pc:sldLayoutMkLst>
        </pc:sldLayoutChg>
        <pc:sldLayoutChg chg="del">
          <pc:chgData name="Max Gilljohann" userId="06d1e41983481246" providerId="LiveId" clId="{87AF20DD-F909-4AC8-8980-67160334BCCA}" dt="2023-09-18T07:35:00.690" v="22" actId="700"/>
          <pc:sldLayoutMkLst>
            <pc:docMk/>
            <pc:sldMasterMk cId="0" sldId="2147483648"/>
            <pc:sldLayoutMk cId="555977168" sldId="2147483665"/>
          </pc:sldLayoutMkLst>
        </pc:sldLayoutChg>
        <pc:sldLayoutChg chg="del">
          <pc:chgData name="Max Gilljohann" userId="06d1e41983481246" providerId="LiveId" clId="{87AF20DD-F909-4AC8-8980-67160334BCCA}" dt="2023-09-18T07:35:00.690" v="22" actId="700"/>
          <pc:sldLayoutMkLst>
            <pc:docMk/>
            <pc:sldMasterMk cId="0" sldId="2147483648"/>
            <pc:sldLayoutMk cId="1553828472" sldId="2147483666"/>
          </pc:sldLayoutMkLst>
        </pc:sldLayoutChg>
      </pc:sldMasterChg>
      <pc:sldMasterChg chg="modSp mod modSldLayout">
        <pc:chgData name="Max Gilljohann" userId="06d1e41983481246" providerId="LiveId" clId="{87AF20DD-F909-4AC8-8980-67160334BCCA}" dt="2023-09-19T14:34:40.249" v="318" actId="21"/>
        <pc:sldMasterMkLst>
          <pc:docMk/>
          <pc:sldMasterMk cId="2695395761" sldId="2147483667"/>
        </pc:sldMasterMkLst>
        <pc:spChg chg="mod">
          <ac:chgData name="Max Gilljohann" userId="06d1e41983481246" providerId="LiveId" clId="{87AF20DD-F909-4AC8-8980-67160334BCCA}" dt="2023-09-18T07:41:09.290" v="84" actId="1035"/>
          <ac:spMkLst>
            <pc:docMk/>
            <pc:sldMasterMk cId="2695395761" sldId="2147483667"/>
            <ac:spMk id="12" creationId="{5E290F0C-5DF2-4002-866C-35F201F38248}"/>
          </ac:spMkLst>
        </pc:spChg>
        <pc:sldLayoutChg chg="delSp mod">
          <pc:chgData name="Max Gilljohann" userId="06d1e41983481246" providerId="LiveId" clId="{87AF20DD-F909-4AC8-8980-67160334BCCA}" dt="2023-09-19T14:34:40.249" v="318" actId="21"/>
          <pc:sldLayoutMkLst>
            <pc:docMk/>
            <pc:sldMasterMk cId="2695395761" sldId="2147483667"/>
            <pc:sldLayoutMk cId="1039528193" sldId="2147483668"/>
          </pc:sldLayoutMkLst>
          <pc:spChg chg="del">
            <ac:chgData name="Max Gilljohann" userId="06d1e41983481246" providerId="LiveId" clId="{87AF20DD-F909-4AC8-8980-67160334BCCA}" dt="2023-09-19T14:34:40.249" v="318" actId="21"/>
            <ac:spMkLst>
              <pc:docMk/>
              <pc:sldMasterMk cId="2695395761" sldId="2147483667"/>
              <pc:sldLayoutMk cId="1039528193" sldId="2147483668"/>
              <ac:spMk id="19" creationId="{00000000-0000-0000-0000-000000000000}"/>
            </ac:spMkLst>
          </pc:spChg>
        </pc:sldLayoutChg>
      </pc:sldMasterChg>
    </pc:docChg>
  </pc:docChgLst>
  <pc:docChgLst>
    <pc:chgData name="Max Gilljohann" userId="06d1e41983481246" providerId="LiveId" clId="{5F4AE058-B25C-4793-B2C1-5B69E98B158C}"/>
    <pc:docChg chg="undo custSel addSld delSld modSld sldOrd modMainMaster">
      <pc:chgData name="Max Gilljohann" userId="06d1e41983481246" providerId="LiveId" clId="{5F4AE058-B25C-4793-B2C1-5B69E98B158C}" dt="2023-03-09T11:39:08.005" v="9660" actId="2696"/>
      <pc:docMkLst>
        <pc:docMk/>
      </pc:docMkLst>
      <pc:sldChg chg="addSp delSp modSp mod">
        <pc:chgData name="Max Gilljohann" userId="06d1e41983481246" providerId="LiveId" clId="{5F4AE058-B25C-4793-B2C1-5B69E98B158C}" dt="2023-03-05T10:19:17.259" v="4843" actId="12788"/>
        <pc:sldMkLst>
          <pc:docMk/>
          <pc:sldMk cId="0" sldId="261"/>
        </pc:sldMkLst>
        <pc:spChg chg="add mod">
          <ac:chgData name="Max Gilljohann" userId="06d1e41983481246" providerId="LiveId" clId="{5F4AE058-B25C-4793-B2C1-5B69E98B158C}" dt="2023-03-05T10:19:17.259" v="4843" actId="12788"/>
          <ac:spMkLst>
            <pc:docMk/>
            <pc:sldMk cId="0" sldId="261"/>
            <ac:spMk id="3" creationId="{3D9A3592-9443-0EE1-5D4A-DEB24AA1EED1}"/>
          </ac:spMkLst>
        </pc:spChg>
        <pc:spChg chg="mod topLvl">
          <ac:chgData name="Max Gilljohann" userId="06d1e41983481246" providerId="LiveId" clId="{5F4AE058-B25C-4793-B2C1-5B69E98B158C}" dt="2023-03-02T09:07:22.614" v="853" actId="2711"/>
          <ac:spMkLst>
            <pc:docMk/>
            <pc:sldMk cId="0" sldId="261"/>
            <ac:spMk id="13" creationId="{54FEEAAA-B706-FCBC-1B1B-96D3FD42087B}"/>
          </ac:spMkLst>
        </pc:spChg>
        <pc:spChg chg="mod topLvl">
          <ac:chgData name="Max Gilljohann" userId="06d1e41983481246" providerId="LiveId" clId="{5F4AE058-B25C-4793-B2C1-5B69E98B158C}" dt="2023-03-01T14:43:15.555" v="194" actId="1076"/>
          <ac:spMkLst>
            <pc:docMk/>
            <pc:sldMk cId="0" sldId="261"/>
            <ac:spMk id="14" creationId="{9B7E2708-684F-B159-B6DB-8369449566A4}"/>
          </ac:spMkLst>
        </pc:spChg>
        <pc:spChg chg="add del">
          <ac:chgData name="Max Gilljohann" userId="06d1e41983481246" providerId="LiveId" clId="{5F4AE058-B25C-4793-B2C1-5B69E98B158C}" dt="2023-03-01T13:04:05.020" v="59"/>
          <ac:spMkLst>
            <pc:docMk/>
            <pc:sldMk cId="0" sldId="261"/>
            <ac:spMk id="22" creationId="{07F7117A-1955-0F53-8E8F-B5609E99790D}"/>
          </ac:spMkLst>
        </pc:spChg>
        <pc:spChg chg="mod">
          <ac:chgData name="Max Gilljohann" userId="06d1e41983481246" providerId="LiveId" clId="{5F4AE058-B25C-4793-B2C1-5B69E98B158C}" dt="2023-03-05T10:19:17.259" v="4843" actId="12788"/>
          <ac:spMkLst>
            <pc:docMk/>
            <pc:sldMk cId="0" sldId="261"/>
            <ac:spMk id="2052" creationId="{43E73B68-CCCB-C14B-86B0-13D46E09FC29}"/>
          </ac:spMkLst>
        </pc:spChg>
        <pc:spChg chg="del mod">
          <ac:chgData name="Max Gilljohann" userId="06d1e41983481246" providerId="LiveId" clId="{5F4AE058-B25C-4793-B2C1-5B69E98B158C}" dt="2023-03-01T14:42:42.321" v="188" actId="478"/>
          <ac:spMkLst>
            <pc:docMk/>
            <pc:sldMk cId="0" sldId="261"/>
            <ac:spMk id="2053" creationId="{D16109B3-4861-E440-9CF4-0BD99BB6A246}"/>
          </ac:spMkLst>
        </pc:spChg>
        <pc:grpChg chg="del mod topLvl">
          <ac:chgData name="Max Gilljohann" userId="06d1e41983481246" providerId="LiveId" clId="{5F4AE058-B25C-4793-B2C1-5B69E98B158C}" dt="2023-03-01T13:00:36.810" v="32" actId="478"/>
          <ac:grpSpMkLst>
            <pc:docMk/>
            <pc:sldMk cId="0" sldId="261"/>
            <ac:grpSpMk id="3" creationId="{165E83D2-DC7E-95D1-B823-49D1B1BA612F}"/>
          </ac:grpSpMkLst>
        </pc:grpChg>
        <pc:grpChg chg="mod">
          <ac:chgData name="Max Gilljohann" userId="06d1e41983481246" providerId="LiveId" clId="{5F4AE058-B25C-4793-B2C1-5B69E98B158C}" dt="2023-03-01T13:00:31.452" v="31" actId="165"/>
          <ac:grpSpMkLst>
            <pc:docMk/>
            <pc:sldMk cId="0" sldId="261"/>
            <ac:grpSpMk id="7" creationId="{3A97819C-7F45-43BE-6287-685DD66ADFC1}"/>
          </ac:grpSpMkLst>
        </pc:grpChg>
        <pc:grpChg chg="del mod topLvl">
          <ac:chgData name="Max Gilljohann" userId="06d1e41983481246" providerId="LiveId" clId="{5F4AE058-B25C-4793-B2C1-5B69E98B158C}" dt="2023-03-01T13:00:31.452" v="31" actId="165"/>
          <ac:grpSpMkLst>
            <pc:docMk/>
            <pc:sldMk cId="0" sldId="261"/>
            <ac:grpSpMk id="17" creationId="{7D68456A-1850-747A-F982-215B86304E43}"/>
          </ac:grpSpMkLst>
        </pc:grpChg>
        <pc:grpChg chg="del">
          <ac:chgData name="Max Gilljohann" userId="06d1e41983481246" providerId="LiveId" clId="{5F4AE058-B25C-4793-B2C1-5B69E98B158C}" dt="2023-03-01T13:00:26.254" v="30" actId="165"/>
          <ac:grpSpMkLst>
            <pc:docMk/>
            <pc:sldMk cId="0" sldId="261"/>
            <ac:grpSpMk id="18" creationId="{B8779572-D9BC-E08F-9106-193ED3B95B06}"/>
          </ac:grpSpMkLst>
        </pc:grpChg>
        <pc:grpChg chg="add mod">
          <ac:chgData name="Max Gilljohann" userId="06d1e41983481246" providerId="LiveId" clId="{5F4AE058-B25C-4793-B2C1-5B69E98B158C}" dt="2023-03-01T14:43:15.555" v="194" actId="1076"/>
          <ac:grpSpMkLst>
            <pc:docMk/>
            <pc:sldMk cId="0" sldId="261"/>
            <ac:grpSpMk id="25" creationId="{212AC869-DE1D-BF0F-3BF0-B5EE37830363}"/>
          </ac:grpSpMkLst>
        </pc:grpChg>
        <pc:grpChg chg="add mod">
          <ac:chgData name="Max Gilljohann" userId="06d1e41983481246" providerId="LiveId" clId="{5F4AE058-B25C-4793-B2C1-5B69E98B158C}" dt="2023-03-01T14:43:15.555" v="194" actId="1076"/>
          <ac:grpSpMkLst>
            <pc:docMk/>
            <pc:sldMk cId="0" sldId="261"/>
            <ac:grpSpMk id="26" creationId="{9D13460E-7E69-8DE7-CC38-D50C596D7921}"/>
          </ac:grpSpMkLst>
        </pc:grpChg>
        <pc:picChg chg="add mod">
          <ac:chgData name="Max Gilljohann" userId="06d1e41983481246" providerId="LiveId" clId="{5F4AE058-B25C-4793-B2C1-5B69E98B158C}" dt="2023-03-01T14:43:15.555" v="194" actId="1076"/>
          <ac:picMkLst>
            <pc:docMk/>
            <pc:sldMk cId="0" sldId="261"/>
            <ac:picMk id="2" creationId="{3903C104-CFF1-A291-7911-42A77AB40D43}"/>
          </ac:picMkLst>
        </pc:picChg>
        <pc:picChg chg="add mod">
          <ac:chgData name="Max Gilljohann" userId="06d1e41983481246" providerId="LiveId" clId="{5F4AE058-B25C-4793-B2C1-5B69E98B158C}" dt="2023-03-01T14:43:15.555" v="194" actId="1076"/>
          <ac:picMkLst>
            <pc:docMk/>
            <pc:sldMk cId="0" sldId="261"/>
            <ac:picMk id="4" creationId="{6838F0D4-CD48-8209-B946-F22B0A5C2723}"/>
          </ac:picMkLst>
        </pc:picChg>
        <pc:picChg chg="mod">
          <ac:chgData name="Max Gilljohann" userId="06d1e41983481246" providerId="LiveId" clId="{5F4AE058-B25C-4793-B2C1-5B69E98B158C}" dt="2023-03-01T13:00:31.452" v="31" actId="165"/>
          <ac:picMkLst>
            <pc:docMk/>
            <pc:sldMk cId="0" sldId="261"/>
            <ac:picMk id="5" creationId="{9903F93F-36D9-8B27-17D1-87C54AC9B92B}"/>
          </ac:picMkLst>
        </pc:picChg>
        <pc:picChg chg="mod">
          <ac:chgData name="Max Gilljohann" userId="06d1e41983481246" providerId="LiveId" clId="{5F4AE058-B25C-4793-B2C1-5B69E98B158C}" dt="2023-03-01T13:00:31.452" v="31" actId="165"/>
          <ac:picMkLst>
            <pc:docMk/>
            <pc:sldMk cId="0" sldId="261"/>
            <ac:picMk id="6" creationId="{4DB96692-4B18-0C4C-E52D-E5391E24B938}"/>
          </ac:picMkLst>
        </pc:picChg>
        <pc:picChg chg="add mod ord">
          <ac:chgData name="Max Gilljohann" userId="06d1e41983481246" providerId="LiveId" clId="{5F4AE058-B25C-4793-B2C1-5B69E98B158C}" dt="2023-03-02T09:01:10.481" v="849" actId="1076"/>
          <ac:picMkLst>
            <pc:docMk/>
            <pc:sldMk cId="0" sldId="261"/>
            <ac:picMk id="6" creationId="{9452F003-0942-2B1C-738A-D79C8BB28DA5}"/>
          </ac:picMkLst>
        </pc:picChg>
        <pc:picChg chg="mod">
          <ac:chgData name="Max Gilljohann" userId="06d1e41983481246" providerId="LiveId" clId="{5F4AE058-B25C-4793-B2C1-5B69E98B158C}" dt="2023-03-01T13:00:31.452" v="31" actId="165"/>
          <ac:picMkLst>
            <pc:docMk/>
            <pc:sldMk cId="0" sldId="261"/>
            <ac:picMk id="8" creationId="{0766BE68-537A-F11D-C243-B4B3578CE17B}"/>
          </ac:picMkLst>
        </pc:picChg>
        <pc:picChg chg="mod">
          <ac:chgData name="Max Gilljohann" userId="06d1e41983481246" providerId="LiveId" clId="{5F4AE058-B25C-4793-B2C1-5B69E98B158C}" dt="2023-03-01T13:00:31.452" v="31" actId="165"/>
          <ac:picMkLst>
            <pc:docMk/>
            <pc:sldMk cId="0" sldId="261"/>
            <ac:picMk id="9" creationId="{B516269E-551A-9E6F-7CD8-7D4A6B2287D5}"/>
          </ac:picMkLst>
        </pc:picChg>
        <pc:picChg chg="mod">
          <ac:chgData name="Max Gilljohann" userId="06d1e41983481246" providerId="LiveId" clId="{5F4AE058-B25C-4793-B2C1-5B69E98B158C}" dt="2023-03-01T13:00:31.452" v="31" actId="165"/>
          <ac:picMkLst>
            <pc:docMk/>
            <pc:sldMk cId="0" sldId="261"/>
            <ac:picMk id="10" creationId="{950858C4-30B1-ACCB-4E75-5C77455823B7}"/>
          </ac:picMkLst>
        </pc:picChg>
        <pc:picChg chg="mod">
          <ac:chgData name="Max Gilljohann" userId="06d1e41983481246" providerId="LiveId" clId="{5F4AE058-B25C-4793-B2C1-5B69E98B158C}" dt="2023-03-01T13:00:31.452" v="31" actId="165"/>
          <ac:picMkLst>
            <pc:docMk/>
            <pc:sldMk cId="0" sldId="261"/>
            <ac:picMk id="11" creationId="{ACE2B380-CFAE-65E1-9ADD-3943E1151730}"/>
          </ac:picMkLst>
        </pc:picChg>
        <pc:picChg chg="add mod">
          <ac:chgData name="Max Gilljohann" userId="06d1e41983481246" providerId="LiveId" clId="{5F4AE058-B25C-4793-B2C1-5B69E98B158C}" dt="2023-03-01T14:43:15.555" v="194" actId="1076"/>
          <ac:picMkLst>
            <pc:docMk/>
            <pc:sldMk cId="0" sldId="261"/>
            <ac:picMk id="12" creationId="{18FFD52F-9C8C-2056-2490-0C5D82B3F76B}"/>
          </ac:picMkLst>
        </pc:picChg>
        <pc:picChg chg="add mod">
          <ac:chgData name="Max Gilljohann" userId="06d1e41983481246" providerId="LiveId" clId="{5F4AE058-B25C-4793-B2C1-5B69E98B158C}" dt="2023-03-01T14:43:15.555" v="194" actId="1076"/>
          <ac:picMkLst>
            <pc:docMk/>
            <pc:sldMk cId="0" sldId="261"/>
            <ac:picMk id="15" creationId="{E93EE85C-3005-D7A7-BBB0-C66035B53305}"/>
          </ac:picMkLst>
        </pc:picChg>
        <pc:picChg chg="add del mod">
          <ac:chgData name="Max Gilljohann" userId="06d1e41983481246" providerId="LiveId" clId="{5F4AE058-B25C-4793-B2C1-5B69E98B158C}" dt="2023-03-01T13:02:50.736" v="43" actId="478"/>
          <ac:picMkLst>
            <pc:docMk/>
            <pc:sldMk cId="0" sldId="261"/>
            <ac:picMk id="16" creationId="{90CBF269-A033-6A30-1103-3B41AAC1635E}"/>
          </ac:picMkLst>
        </pc:picChg>
        <pc:picChg chg="add mod">
          <ac:chgData name="Max Gilljohann" userId="06d1e41983481246" providerId="LiveId" clId="{5F4AE058-B25C-4793-B2C1-5B69E98B158C}" dt="2023-03-01T14:43:15.555" v="194" actId="1076"/>
          <ac:picMkLst>
            <pc:docMk/>
            <pc:sldMk cId="0" sldId="261"/>
            <ac:picMk id="19" creationId="{9528C1ED-93B3-313B-E584-AE5B832E016A}"/>
          </ac:picMkLst>
        </pc:picChg>
        <pc:picChg chg="add mod">
          <ac:chgData name="Max Gilljohann" userId="06d1e41983481246" providerId="LiveId" clId="{5F4AE058-B25C-4793-B2C1-5B69E98B158C}" dt="2023-03-01T14:43:15.555" v="194" actId="1076"/>
          <ac:picMkLst>
            <pc:docMk/>
            <pc:sldMk cId="0" sldId="261"/>
            <ac:picMk id="20" creationId="{FF59650D-63FC-AA61-01C3-616EBFC193FC}"/>
          </ac:picMkLst>
        </pc:picChg>
        <pc:picChg chg="add del mod">
          <ac:chgData name="Max Gilljohann" userId="06d1e41983481246" providerId="LiveId" clId="{5F4AE058-B25C-4793-B2C1-5B69E98B158C}" dt="2023-03-01T13:03:58.824" v="55" actId="478"/>
          <ac:picMkLst>
            <pc:docMk/>
            <pc:sldMk cId="0" sldId="261"/>
            <ac:picMk id="21" creationId="{36890A97-7B86-086C-9289-BBD06F85DF25}"/>
          </ac:picMkLst>
        </pc:picChg>
        <pc:picChg chg="del">
          <ac:chgData name="Max Gilljohann" userId="06d1e41983481246" providerId="LiveId" clId="{5F4AE058-B25C-4793-B2C1-5B69E98B158C}" dt="2023-03-01T12:04:56.835" v="0" actId="478"/>
          <ac:picMkLst>
            <pc:docMk/>
            <pc:sldMk cId="0" sldId="261"/>
            <ac:picMk id="23" creationId="{9F321459-FC22-EE4B-6885-6EDF09A37E85}"/>
          </ac:picMkLst>
        </pc:picChg>
        <pc:picChg chg="add mod">
          <ac:chgData name="Max Gilljohann" userId="06d1e41983481246" providerId="LiveId" clId="{5F4AE058-B25C-4793-B2C1-5B69E98B158C}" dt="2023-03-01T14:43:15.555" v="194" actId="1076"/>
          <ac:picMkLst>
            <pc:docMk/>
            <pc:sldMk cId="0" sldId="261"/>
            <ac:picMk id="24" creationId="{0720176A-904A-8623-0D02-663DBC7F54A7}"/>
          </ac:picMkLst>
        </pc:picChg>
        <pc:picChg chg="add mod">
          <ac:chgData name="Max Gilljohann" userId="06d1e41983481246" providerId="LiveId" clId="{5F4AE058-B25C-4793-B2C1-5B69E98B158C}" dt="2023-03-01T14:43:15.555" v="194" actId="1076"/>
          <ac:picMkLst>
            <pc:docMk/>
            <pc:sldMk cId="0" sldId="261"/>
            <ac:picMk id="1026" creationId="{B7A333D7-68C2-43AF-62DB-3478C4A589C4}"/>
          </ac:picMkLst>
        </pc:picChg>
      </pc:sldChg>
      <pc:sldChg chg="addSp delSp modSp new mod ord chgLayout">
        <pc:chgData name="Max Gilljohann" userId="06d1e41983481246" providerId="LiveId" clId="{5F4AE058-B25C-4793-B2C1-5B69E98B158C}" dt="2023-03-08T14:58:40.984" v="8582"/>
        <pc:sldMkLst>
          <pc:docMk/>
          <pc:sldMk cId="2852124941" sldId="262"/>
        </pc:sldMkLst>
        <pc:spChg chg="mod ord">
          <ac:chgData name="Max Gilljohann" userId="06d1e41983481246" providerId="LiveId" clId="{5F4AE058-B25C-4793-B2C1-5B69E98B158C}" dt="2023-03-01T15:02:33.247" v="420"/>
          <ac:spMkLst>
            <pc:docMk/>
            <pc:sldMk cId="2852124941" sldId="262"/>
            <ac:spMk id="2" creationId="{D11CC521-6854-BCCB-9F02-C1A030B70A7C}"/>
          </ac:spMkLst>
        </pc:spChg>
        <pc:spChg chg="mod topLvl">
          <ac:chgData name="Max Gilljohann" userId="06d1e41983481246" providerId="LiveId" clId="{5F4AE058-B25C-4793-B2C1-5B69E98B158C}" dt="2023-03-07T09:11:58.290" v="7979" actId="1076"/>
          <ac:spMkLst>
            <pc:docMk/>
            <pc:sldMk cId="2852124941" sldId="262"/>
            <ac:spMk id="7" creationId="{E929C548-FD07-5A25-4497-24D91ECD4D5B}"/>
          </ac:spMkLst>
        </pc:spChg>
        <pc:spChg chg="mod topLvl">
          <ac:chgData name="Max Gilljohann" userId="06d1e41983481246" providerId="LiveId" clId="{5F4AE058-B25C-4793-B2C1-5B69E98B158C}" dt="2023-03-07T09:11:58.290" v="7979" actId="1076"/>
          <ac:spMkLst>
            <pc:docMk/>
            <pc:sldMk cId="2852124941" sldId="262"/>
            <ac:spMk id="8" creationId="{3183476E-9E2F-E12E-5544-30099F56F213}"/>
          </ac:spMkLst>
        </pc:spChg>
        <pc:spChg chg="mod topLvl">
          <ac:chgData name="Max Gilljohann" userId="06d1e41983481246" providerId="LiveId" clId="{5F4AE058-B25C-4793-B2C1-5B69E98B158C}" dt="2023-03-07T09:11:58.290" v="7979" actId="1076"/>
          <ac:spMkLst>
            <pc:docMk/>
            <pc:sldMk cId="2852124941" sldId="262"/>
            <ac:spMk id="9" creationId="{BA773E55-23F3-0197-36C7-405454CAE6D4}"/>
          </ac:spMkLst>
        </pc:spChg>
        <pc:spChg chg="mod topLvl">
          <ac:chgData name="Max Gilljohann" userId="06d1e41983481246" providerId="LiveId" clId="{5F4AE058-B25C-4793-B2C1-5B69E98B158C}" dt="2023-03-07T09:11:58.290" v="7979" actId="1076"/>
          <ac:spMkLst>
            <pc:docMk/>
            <pc:sldMk cId="2852124941" sldId="262"/>
            <ac:spMk id="11" creationId="{E2319B32-CACA-7CB5-11E3-713375772808}"/>
          </ac:spMkLst>
        </pc:spChg>
        <pc:spChg chg="mod topLvl">
          <ac:chgData name="Max Gilljohann" userId="06d1e41983481246" providerId="LiveId" clId="{5F4AE058-B25C-4793-B2C1-5B69E98B158C}" dt="2023-03-07T09:11:58.290" v="7979" actId="1076"/>
          <ac:spMkLst>
            <pc:docMk/>
            <pc:sldMk cId="2852124941" sldId="262"/>
            <ac:spMk id="12" creationId="{4C498B28-976E-AF2A-7908-74FB39CA4AD1}"/>
          </ac:spMkLst>
        </pc:spChg>
        <pc:spChg chg="mod topLvl">
          <ac:chgData name="Max Gilljohann" userId="06d1e41983481246" providerId="LiveId" clId="{5F4AE058-B25C-4793-B2C1-5B69E98B158C}" dt="2023-03-07T09:11:58.290" v="7979" actId="1076"/>
          <ac:spMkLst>
            <pc:docMk/>
            <pc:sldMk cId="2852124941" sldId="262"/>
            <ac:spMk id="14" creationId="{F5962697-E83F-FE08-5128-4B99D558033B}"/>
          </ac:spMkLst>
        </pc:spChg>
        <pc:spChg chg="mod topLvl">
          <ac:chgData name="Max Gilljohann" userId="06d1e41983481246" providerId="LiveId" clId="{5F4AE058-B25C-4793-B2C1-5B69E98B158C}" dt="2023-03-07T09:11:58.290" v="7979" actId="1076"/>
          <ac:spMkLst>
            <pc:docMk/>
            <pc:sldMk cId="2852124941" sldId="262"/>
            <ac:spMk id="16" creationId="{600E2F2F-9664-CC57-0140-80A2E40B213D}"/>
          </ac:spMkLst>
        </pc:spChg>
        <pc:spChg chg="mod topLvl">
          <ac:chgData name="Max Gilljohann" userId="06d1e41983481246" providerId="LiveId" clId="{5F4AE058-B25C-4793-B2C1-5B69E98B158C}" dt="2023-03-07T09:11:58.290" v="7979" actId="1076"/>
          <ac:spMkLst>
            <pc:docMk/>
            <pc:sldMk cId="2852124941" sldId="262"/>
            <ac:spMk id="18" creationId="{84FF5BC0-A922-5870-FA9A-22FBB0CB909E}"/>
          </ac:spMkLst>
        </pc:spChg>
        <pc:spChg chg="mod">
          <ac:chgData name="Max Gilljohann" userId="06d1e41983481246" providerId="LiveId" clId="{5F4AE058-B25C-4793-B2C1-5B69E98B158C}" dt="2023-03-07T09:12:10.969" v="7981" actId="1076"/>
          <ac:spMkLst>
            <pc:docMk/>
            <pc:sldMk cId="2852124941" sldId="262"/>
            <ac:spMk id="29" creationId="{63C2C77F-74B6-A22A-8DA9-126251B18A2F}"/>
          </ac:spMkLst>
        </pc:spChg>
        <pc:spChg chg="add del mod">
          <ac:chgData name="Max Gilljohann" userId="06d1e41983481246" providerId="LiveId" clId="{5F4AE058-B25C-4793-B2C1-5B69E98B158C}" dt="2023-03-01T15:00:23.366" v="374" actId="478"/>
          <ac:spMkLst>
            <pc:docMk/>
            <pc:sldMk cId="2852124941" sldId="262"/>
            <ac:spMk id="30" creationId="{504BA561-48D2-1ED7-6935-27C5F30B3C67}"/>
          </ac:spMkLst>
        </pc:spChg>
        <pc:spChg chg="add del mod">
          <ac:chgData name="Max Gilljohann" userId="06d1e41983481246" providerId="LiveId" clId="{5F4AE058-B25C-4793-B2C1-5B69E98B158C}" dt="2023-03-01T15:02:33.247" v="420"/>
          <ac:spMkLst>
            <pc:docMk/>
            <pc:sldMk cId="2852124941" sldId="262"/>
            <ac:spMk id="31" creationId="{DD74AE55-594E-2EA5-FCC8-643DC51D49BF}"/>
          </ac:spMkLst>
        </pc:spChg>
        <pc:spChg chg="add mod">
          <ac:chgData name="Max Gilljohann" userId="06d1e41983481246" providerId="LiveId" clId="{5F4AE058-B25C-4793-B2C1-5B69E98B158C}" dt="2023-03-01T15:02:41.867" v="446" actId="20577"/>
          <ac:spMkLst>
            <pc:docMk/>
            <pc:sldMk cId="2852124941" sldId="262"/>
            <ac:spMk id="32" creationId="{66648B47-00D2-7C6D-C7BE-AC64C63CFA06}"/>
          </ac:spMkLst>
        </pc:spChg>
        <pc:spChg chg="add del mod">
          <ac:chgData name="Max Gilljohann" userId="06d1e41983481246" providerId="LiveId" clId="{5F4AE058-B25C-4793-B2C1-5B69E98B158C}" dt="2023-03-01T15:02:48.175" v="448" actId="478"/>
          <ac:spMkLst>
            <pc:docMk/>
            <pc:sldMk cId="2852124941" sldId="262"/>
            <ac:spMk id="33" creationId="{EAC0DE32-CF4A-7911-FA15-FC9D1E4B36E9}"/>
          </ac:spMkLst>
        </pc:spChg>
        <pc:spChg chg="add mod">
          <ac:chgData name="Max Gilljohann" userId="06d1e41983481246" providerId="LiveId" clId="{5F4AE058-B25C-4793-B2C1-5B69E98B158C}" dt="2023-03-01T15:02:49.815" v="449" actId="20577"/>
          <ac:spMkLst>
            <pc:docMk/>
            <pc:sldMk cId="2852124941" sldId="262"/>
            <ac:spMk id="35" creationId="{2520E18F-0BCF-64D1-80FE-D16D0B92A07C}"/>
          </ac:spMkLst>
        </pc:spChg>
        <pc:grpChg chg="add del mod">
          <ac:chgData name="Max Gilljohann" userId="06d1e41983481246" providerId="LiveId" clId="{5F4AE058-B25C-4793-B2C1-5B69E98B158C}" dt="2023-03-01T14:50:38.877" v="318" actId="165"/>
          <ac:grpSpMkLst>
            <pc:docMk/>
            <pc:sldMk cId="2852124941" sldId="262"/>
            <ac:grpSpMk id="3" creationId="{157095CC-D89A-0DC5-71AF-D25C65E8EEC3}"/>
          </ac:grpSpMkLst>
        </pc:grpChg>
        <pc:grpChg chg="add mod">
          <ac:chgData name="Max Gilljohann" userId="06d1e41983481246" providerId="LiveId" clId="{5F4AE058-B25C-4793-B2C1-5B69E98B158C}" dt="2023-03-07T09:12:10.969" v="7981" actId="1076"/>
          <ac:grpSpMkLst>
            <pc:docMk/>
            <pc:sldMk cId="2852124941" sldId="262"/>
            <ac:grpSpMk id="3" creationId="{84448756-92BE-0D39-1103-8517ECBA747D}"/>
          </ac:grpSpMkLst>
        </pc:grpChg>
        <pc:grpChg chg="add del mod">
          <ac:chgData name="Max Gilljohann" userId="06d1e41983481246" providerId="LiveId" clId="{5F4AE058-B25C-4793-B2C1-5B69E98B158C}" dt="2023-03-07T09:11:14.774" v="7966" actId="478"/>
          <ac:grpSpMkLst>
            <pc:docMk/>
            <pc:sldMk cId="2852124941" sldId="262"/>
            <ac:grpSpMk id="21" creationId="{0023E5C6-6777-08EE-0A46-35DF7531B673}"/>
          </ac:grpSpMkLst>
        </pc:grpChg>
        <pc:grpChg chg="add del mod">
          <ac:chgData name="Max Gilljohann" userId="06d1e41983481246" providerId="LiveId" clId="{5F4AE058-B25C-4793-B2C1-5B69E98B158C}" dt="2023-03-07T09:11:48.731" v="7978" actId="165"/>
          <ac:grpSpMkLst>
            <pc:docMk/>
            <pc:sldMk cId="2852124941" sldId="262"/>
            <ac:grpSpMk id="22" creationId="{D6640F76-6784-E27F-6061-2A1DF1FFE1F3}"/>
          </ac:grpSpMkLst>
        </pc:grpChg>
        <pc:grpChg chg="add del mod">
          <ac:chgData name="Max Gilljohann" userId="06d1e41983481246" providerId="LiveId" clId="{5F4AE058-B25C-4793-B2C1-5B69E98B158C}" dt="2023-03-07T09:11:48.731" v="7978" actId="165"/>
          <ac:grpSpMkLst>
            <pc:docMk/>
            <pc:sldMk cId="2852124941" sldId="262"/>
            <ac:grpSpMk id="23" creationId="{E134F288-9315-0525-05F5-F60FE2CDC637}"/>
          </ac:grpSpMkLst>
        </pc:grpChg>
        <pc:grpChg chg="add del mod">
          <ac:chgData name="Max Gilljohann" userId="06d1e41983481246" providerId="LiveId" clId="{5F4AE058-B25C-4793-B2C1-5B69E98B158C}" dt="2023-03-07T09:11:48.731" v="7978" actId="165"/>
          <ac:grpSpMkLst>
            <pc:docMk/>
            <pc:sldMk cId="2852124941" sldId="262"/>
            <ac:grpSpMk id="24" creationId="{BEAFA7C4-2C3B-04B6-4E93-BC2D8768B00A}"/>
          </ac:grpSpMkLst>
        </pc:grpChg>
        <pc:grpChg chg="add del mod">
          <ac:chgData name="Max Gilljohann" userId="06d1e41983481246" providerId="LiveId" clId="{5F4AE058-B25C-4793-B2C1-5B69E98B158C}" dt="2023-03-07T09:11:48.731" v="7978" actId="165"/>
          <ac:grpSpMkLst>
            <pc:docMk/>
            <pc:sldMk cId="2852124941" sldId="262"/>
            <ac:grpSpMk id="25" creationId="{15A56D13-2568-1629-F2D0-76A1688D7167}"/>
          </ac:grpSpMkLst>
        </pc:grpChg>
        <pc:grpChg chg="add del mod">
          <ac:chgData name="Max Gilljohann" userId="06d1e41983481246" providerId="LiveId" clId="{5F4AE058-B25C-4793-B2C1-5B69E98B158C}" dt="2023-03-07T09:11:48.731" v="7978" actId="165"/>
          <ac:grpSpMkLst>
            <pc:docMk/>
            <pc:sldMk cId="2852124941" sldId="262"/>
            <ac:grpSpMk id="26" creationId="{B712DB9A-98DC-4B04-7F8D-EEE0C5D1A9AC}"/>
          </ac:grpSpMkLst>
        </pc:grpChg>
        <pc:grpChg chg="add del mod">
          <ac:chgData name="Max Gilljohann" userId="06d1e41983481246" providerId="LiveId" clId="{5F4AE058-B25C-4793-B2C1-5B69E98B158C}" dt="2023-03-07T09:11:48.731" v="7978" actId="165"/>
          <ac:grpSpMkLst>
            <pc:docMk/>
            <pc:sldMk cId="2852124941" sldId="262"/>
            <ac:grpSpMk id="27" creationId="{047C7038-92C7-F1C3-837B-93F80C60F9C3}"/>
          </ac:grpSpMkLst>
        </pc:grpChg>
        <pc:grpChg chg="add del mod">
          <ac:chgData name="Max Gilljohann" userId="06d1e41983481246" providerId="LiveId" clId="{5F4AE058-B25C-4793-B2C1-5B69E98B158C}" dt="2023-03-07T09:11:48.731" v="7978" actId="165"/>
          <ac:grpSpMkLst>
            <pc:docMk/>
            <pc:sldMk cId="2852124941" sldId="262"/>
            <ac:grpSpMk id="28" creationId="{5B672564-AFD7-71DC-BCEF-7DF4CFF3AAB9}"/>
          </ac:grpSpMkLst>
        </pc:grpChg>
        <pc:grpChg chg="add mod">
          <ac:chgData name="Max Gilljohann" userId="06d1e41983481246" providerId="LiveId" clId="{5F4AE058-B25C-4793-B2C1-5B69E98B158C}" dt="2023-03-07T09:12:10.969" v="7981" actId="1076"/>
          <ac:grpSpMkLst>
            <pc:docMk/>
            <pc:sldMk cId="2852124941" sldId="262"/>
            <ac:grpSpMk id="34" creationId="{7DDAD7D5-1AF5-0E5C-5056-17E636FF07C4}"/>
          </ac:grpSpMkLst>
        </pc:grpChg>
        <pc:picChg chg="del mod topLvl">
          <ac:chgData name="Max Gilljohann" userId="06d1e41983481246" providerId="LiveId" clId="{5F4AE058-B25C-4793-B2C1-5B69E98B158C}" dt="2023-03-07T09:11:14.774" v="7966" actId="478"/>
          <ac:picMkLst>
            <pc:docMk/>
            <pc:sldMk cId="2852124941" sldId="262"/>
            <ac:picMk id="4" creationId="{FD1B361C-1AF7-6C0E-1052-E535C361A1DB}"/>
          </ac:picMkLst>
        </pc:picChg>
        <pc:picChg chg="mod topLvl">
          <ac:chgData name="Max Gilljohann" userId="06d1e41983481246" providerId="LiveId" clId="{5F4AE058-B25C-4793-B2C1-5B69E98B158C}" dt="2023-03-07T09:12:03.861" v="7980" actId="553"/>
          <ac:picMkLst>
            <pc:docMk/>
            <pc:sldMk cId="2852124941" sldId="262"/>
            <ac:picMk id="5" creationId="{5E08ACA0-199B-4631-AFCA-9CACBA43893F}"/>
          </ac:picMkLst>
        </pc:picChg>
        <pc:picChg chg="mod topLvl">
          <ac:chgData name="Max Gilljohann" userId="06d1e41983481246" providerId="LiveId" clId="{5F4AE058-B25C-4793-B2C1-5B69E98B158C}" dt="2023-03-07T09:12:03.861" v="7980" actId="553"/>
          <ac:picMkLst>
            <pc:docMk/>
            <pc:sldMk cId="2852124941" sldId="262"/>
            <ac:picMk id="6" creationId="{CD158FCA-AB19-ACB6-9446-D81A1E6864CA}"/>
          </ac:picMkLst>
        </pc:picChg>
        <pc:picChg chg="mod topLvl">
          <ac:chgData name="Max Gilljohann" userId="06d1e41983481246" providerId="LiveId" clId="{5F4AE058-B25C-4793-B2C1-5B69E98B158C}" dt="2023-03-07T09:12:03.861" v="7980" actId="553"/>
          <ac:picMkLst>
            <pc:docMk/>
            <pc:sldMk cId="2852124941" sldId="262"/>
            <ac:picMk id="10" creationId="{6B7A7F12-5865-E5BD-6F54-D59A94E29B82}"/>
          </ac:picMkLst>
        </pc:picChg>
        <pc:picChg chg="del mod">
          <ac:chgData name="Max Gilljohann" userId="06d1e41983481246" providerId="LiveId" clId="{5F4AE058-B25C-4793-B2C1-5B69E98B158C}" dt="2023-03-01T14:50:33.503" v="315" actId="478"/>
          <ac:picMkLst>
            <pc:docMk/>
            <pc:sldMk cId="2852124941" sldId="262"/>
            <ac:picMk id="13" creationId="{859A4CE2-F4E0-8538-0060-23E3F8F360AE}"/>
          </ac:picMkLst>
        </pc:picChg>
        <pc:picChg chg="mod">
          <ac:chgData name="Max Gilljohann" userId="06d1e41983481246" providerId="LiveId" clId="{5F4AE058-B25C-4793-B2C1-5B69E98B158C}" dt="2023-03-07T09:12:10.969" v="7981" actId="1076"/>
          <ac:picMkLst>
            <pc:docMk/>
            <pc:sldMk cId="2852124941" sldId="262"/>
            <ac:picMk id="13" creationId="{AABB24F4-5F71-6D74-9203-4461517C289C}"/>
          </ac:picMkLst>
        </pc:picChg>
        <pc:picChg chg="mod topLvl">
          <ac:chgData name="Max Gilljohann" userId="06d1e41983481246" providerId="LiveId" clId="{5F4AE058-B25C-4793-B2C1-5B69E98B158C}" dt="2023-03-07T09:12:03.861" v="7980" actId="553"/>
          <ac:picMkLst>
            <pc:docMk/>
            <pc:sldMk cId="2852124941" sldId="262"/>
            <ac:picMk id="15" creationId="{AF8B8BD5-D333-B16A-275F-92299672AF42}"/>
          </ac:picMkLst>
        </pc:picChg>
        <pc:picChg chg="mod topLvl">
          <ac:chgData name="Max Gilljohann" userId="06d1e41983481246" providerId="LiveId" clId="{5F4AE058-B25C-4793-B2C1-5B69E98B158C}" dt="2023-03-07T09:12:03.861" v="7980" actId="553"/>
          <ac:picMkLst>
            <pc:docMk/>
            <pc:sldMk cId="2852124941" sldId="262"/>
            <ac:picMk id="17" creationId="{ABA7F6F5-0DFD-52E2-25C5-C4CE44477266}"/>
          </ac:picMkLst>
        </pc:picChg>
        <pc:picChg chg="mod topLvl">
          <ac:chgData name="Max Gilljohann" userId="06d1e41983481246" providerId="LiveId" clId="{5F4AE058-B25C-4793-B2C1-5B69E98B158C}" dt="2023-03-07T09:12:03.861" v="7980" actId="553"/>
          <ac:picMkLst>
            <pc:docMk/>
            <pc:sldMk cId="2852124941" sldId="262"/>
            <ac:picMk id="19" creationId="{8E08B2D4-BD60-FFFC-31B0-0D102138B446}"/>
          </ac:picMkLst>
        </pc:picChg>
        <pc:picChg chg="add mod topLvl">
          <ac:chgData name="Max Gilljohann" userId="06d1e41983481246" providerId="LiveId" clId="{5F4AE058-B25C-4793-B2C1-5B69E98B158C}" dt="2023-03-07T09:12:03.861" v="7980" actId="553"/>
          <ac:picMkLst>
            <pc:docMk/>
            <pc:sldMk cId="2852124941" sldId="262"/>
            <ac:picMk id="20" creationId="{CD56BE99-738F-F5A9-8FB3-5C1547DF3CF4}"/>
          </ac:picMkLst>
        </pc:picChg>
        <pc:picChg chg="add mod">
          <ac:chgData name="Max Gilljohann" userId="06d1e41983481246" providerId="LiveId" clId="{5F4AE058-B25C-4793-B2C1-5B69E98B158C}" dt="2023-03-07T09:12:10.969" v="7981" actId="1076"/>
          <ac:picMkLst>
            <pc:docMk/>
            <pc:sldMk cId="2852124941" sldId="262"/>
            <ac:picMk id="30" creationId="{D9032FF4-0827-B39D-8832-F8261F23177E}"/>
          </ac:picMkLst>
        </pc:picChg>
        <pc:picChg chg="add mod">
          <ac:chgData name="Max Gilljohann" userId="06d1e41983481246" providerId="LiveId" clId="{5F4AE058-B25C-4793-B2C1-5B69E98B158C}" dt="2023-03-07T09:12:10.969" v="7981" actId="1076"/>
          <ac:picMkLst>
            <pc:docMk/>
            <pc:sldMk cId="2852124941" sldId="262"/>
            <ac:picMk id="31" creationId="{D85617B4-B141-FEBA-32C6-6F487526D73E}"/>
          </ac:picMkLst>
        </pc:picChg>
        <pc:picChg chg="add mod">
          <ac:chgData name="Max Gilljohann" userId="06d1e41983481246" providerId="LiveId" clId="{5F4AE058-B25C-4793-B2C1-5B69E98B158C}" dt="2023-03-07T09:12:10.969" v="7981" actId="1076"/>
          <ac:picMkLst>
            <pc:docMk/>
            <pc:sldMk cId="2852124941" sldId="262"/>
            <ac:picMk id="33" creationId="{A234BED6-159D-4B0D-AC8A-2722C1257E44}"/>
          </ac:picMkLst>
        </pc:picChg>
      </pc:sldChg>
      <pc:sldChg chg="addSp delSp modSp new mod">
        <pc:chgData name="Max Gilljohann" userId="06d1e41983481246" providerId="LiveId" clId="{5F4AE058-B25C-4793-B2C1-5B69E98B158C}" dt="2023-03-09T10:48:17.693" v="9639" actId="122"/>
        <pc:sldMkLst>
          <pc:docMk/>
          <pc:sldMk cId="371315859" sldId="263"/>
        </pc:sldMkLst>
        <pc:spChg chg="mod">
          <ac:chgData name="Max Gilljohann" userId="06d1e41983481246" providerId="LiveId" clId="{5F4AE058-B25C-4793-B2C1-5B69E98B158C}" dt="2023-03-01T15:03:50.522" v="451"/>
          <ac:spMkLst>
            <pc:docMk/>
            <pc:sldMk cId="371315859" sldId="263"/>
            <ac:spMk id="3" creationId="{71AE77A6-6129-9F44-4E96-F0D717C010B6}"/>
          </ac:spMkLst>
        </pc:spChg>
        <pc:spChg chg="mod">
          <ac:chgData name="Max Gilljohann" userId="06d1e41983481246" providerId="LiveId" clId="{5F4AE058-B25C-4793-B2C1-5B69E98B158C}" dt="2023-03-09T10:45:34.165" v="9569" actId="20577"/>
          <ac:spMkLst>
            <pc:docMk/>
            <pc:sldMk cId="371315859" sldId="263"/>
            <ac:spMk id="4" creationId="{AAB69903-5B8E-D22E-EA4A-811E2B159045}"/>
          </ac:spMkLst>
        </pc:spChg>
        <pc:spChg chg="add del mod">
          <ac:chgData name="Max Gilljohann" userId="06d1e41983481246" providerId="LiveId" clId="{5F4AE058-B25C-4793-B2C1-5B69E98B158C}" dt="2023-03-02T09:23:49.231" v="857"/>
          <ac:spMkLst>
            <pc:docMk/>
            <pc:sldMk cId="371315859" sldId="263"/>
            <ac:spMk id="5" creationId="{EBB55E89-8925-D5A2-21DA-6F8AB17E3BEC}"/>
          </ac:spMkLst>
        </pc:spChg>
        <pc:spChg chg="add mod">
          <ac:chgData name="Max Gilljohann" userId="06d1e41983481246" providerId="LiveId" clId="{5F4AE058-B25C-4793-B2C1-5B69E98B158C}" dt="2023-03-09T10:45:52.045" v="9572" actId="1076"/>
          <ac:spMkLst>
            <pc:docMk/>
            <pc:sldMk cId="371315859" sldId="263"/>
            <ac:spMk id="5" creationId="{EDD22D65-8B6E-CA33-91CA-1C9F742B548E}"/>
          </ac:spMkLst>
        </pc:spChg>
        <pc:spChg chg="add mod">
          <ac:chgData name="Max Gilljohann" userId="06d1e41983481246" providerId="LiveId" clId="{5F4AE058-B25C-4793-B2C1-5B69E98B158C}" dt="2023-03-09T10:45:52.045" v="9572" actId="1076"/>
          <ac:spMkLst>
            <pc:docMk/>
            <pc:sldMk cId="371315859" sldId="263"/>
            <ac:spMk id="6" creationId="{70F79BFF-AA4D-3316-6314-6BE4E965FDAD}"/>
          </ac:spMkLst>
        </pc:spChg>
        <pc:spChg chg="add del mod">
          <ac:chgData name="Max Gilljohann" userId="06d1e41983481246" providerId="LiveId" clId="{5F4AE058-B25C-4793-B2C1-5B69E98B158C}" dt="2023-03-07T09:23:47.892" v="8031" actId="478"/>
          <ac:spMkLst>
            <pc:docMk/>
            <pc:sldMk cId="371315859" sldId="263"/>
            <ac:spMk id="6" creationId="{CEA13B38-E5A3-6A23-94E7-5C299DFA3A6C}"/>
          </ac:spMkLst>
        </pc:spChg>
        <pc:spChg chg="add mod">
          <ac:chgData name="Max Gilljohann" userId="06d1e41983481246" providerId="LiveId" clId="{5F4AE058-B25C-4793-B2C1-5B69E98B158C}" dt="2023-03-07T09:20:29.936" v="8007" actId="12788"/>
          <ac:spMkLst>
            <pc:docMk/>
            <pc:sldMk cId="371315859" sldId="263"/>
            <ac:spMk id="7" creationId="{121BDC4D-60FD-0FB4-5FF9-8592AA389737}"/>
          </ac:spMkLst>
        </pc:spChg>
        <pc:spChg chg="add mod">
          <ac:chgData name="Max Gilljohann" userId="06d1e41983481246" providerId="LiveId" clId="{5F4AE058-B25C-4793-B2C1-5B69E98B158C}" dt="2023-03-09T10:46:53.330" v="9609" actId="1076"/>
          <ac:spMkLst>
            <pc:docMk/>
            <pc:sldMk cId="371315859" sldId="263"/>
            <ac:spMk id="8" creationId="{D80B6D3D-8E54-0E5C-129E-4BCAB3BA7B32}"/>
          </ac:spMkLst>
        </pc:spChg>
        <pc:spChg chg="add del mod">
          <ac:chgData name="Max Gilljohann" userId="06d1e41983481246" providerId="LiveId" clId="{5F4AE058-B25C-4793-B2C1-5B69E98B158C}" dt="2023-03-02T09:23:49.231" v="857"/>
          <ac:spMkLst>
            <pc:docMk/>
            <pc:sldMk cId="371315859" sldId="263"/>
            <ac:spMk id="9" creationId="{31E085C4-F9EE-427B-2F7F-010EC48B97DA}"/>
          </ac:spMkLst>
        </pc:spChg>
        <pc:spChg chg="add mod">
          <ac:chgData name="Max Gilljohann" userId="06d1e41983481246" providerId="LiveId" clId="{5F4AE058-B25C-4793-B2C1-5B69E98B158C}" dt="2023-03-09T10:48:17.693" v="9639" actId="122"/>
          <ac:spMkLst>
            <pc:docMk/>
            <pc:sldMk cId="371315859" sldId="263"/>
            <ac:spMk id="9" creationId="{72B51950-7E36-5B29-DD4F-C83E76C72C62}"/>
          </ac:spMkLst>
        </pc:spChg>
        <pc:spChg chg="add del mod">
          <ac:chgData name="Max Gilljohann" userId="06d1e41983481246" providerId="LiveId" clId="{5F4AE058-B25C-4793-B2C1-5B69E98B158C}" dt="2023-03-07T09:20:25.852" v="8006" actId="478"/>
          <ac:spMkLst>
            <pc:docMk/>
            <pc:sldMk cId="371315859" sldId="263"/>
            <ac:spMk id="9" creationId="{87F65031-25C7-C7EB-1E3C-1B285FC2C980}"/>
          </ac:spMkLst>
        </pc:spChg>
        <pc:spChg chg="add del mod">
          <ac:chgData name="Max Gilljohann" userId="06d1e41983481246" providerId="LiveId" clId="{5F4AE058-B25C-4793-B2C1-5B69E98B158C}" dt="2023-03-02T09:23:49.231" v="857"/>
          <ac:spMkLst>
            <pc:docMk/>
            <pc:sldMk cId="371315859" sldId="263"/>
            <ac:spMk id="10" creationId="{6EBAA8D3-F2AD-F3C0-7ABB-B01D9207C499}"/>
          </ac:spMkLst>
        </pc:spChg>
        <pc:spChg chg="add mod">
          <ac:chgData name="Max Gilljohann" userId="06d1e41983481246" providerId="LiveId" clId="{5F4AE058-B25C-4793-B2C1-5B69E98B158C}" dt="2023-03-07T09:20:45.553" v="8009" actId="1076"/>
          <ac:spMkLst>
            <pc:docMk/>
            <pc:sldMk cId="371315859" sldId="263"/>
            <ac:spMk id="10" creationId="{CBBE253C-9BBE-9667-B200-6E44CB5918C1}"/>
          </ac:spMkLst>
        </pc:spChg>
        <pc:spChg chg="add del mod">
          <ac:chgData name="Max Gilljohann" userId="06d1e41983481246" providerId="LiveId" clId="{5F4AE058-B25C-4793-B2C1-5B69E98B158C}" dt="2023-03-02T09:23:49.231" v="857"/>
          <ac:spMkLst>
            <pc:docMk/>
            <pc:sldMk cId="371315859" sldId="263"/>
            <ac:spMk id="11" creationId="{61787A24-1559-5A4F-6D09-27B9F5E11500}"/>
          </ac:spMkLst>
        </pc:spChg>
        <pc:spChg chg="add mod">
          <ac:chgData name="Max Gilljohann" userId="06d1e41983481246" providerId="LiveId" clId="{5F4AE058-B25C-4793-B2C1-5B69E98B158C}" dt="2023-03-07T09:21:00.493" v="8011" actId="1076"/>
          <ac:spMkLst>
            <pc:docMk/>
            <pc:sldMk cId="371315859" sldId="263"/>
            <ac:spMk id="11" creationId="{DEAEEF4C-5289-AAE9-572D-F9676F4056DD}"/>
          </ac:spMkLst>
        </pc:spChg>
        <pc:spChg chg="add mod topLvl">
          <ac:chgData name="Max Gilljohann" userId="06d1e41983481246" providerId="LiveId" clId="{5F4AE058-B25C-4793-B2C1-5B69E98B158C}" dt="2023-03-02T12:13:47.954" v="2548" actId="6549"/>
          <ac:spMkLst>
            <pc:docMk/>
            <pc:sldMk cId="371315859" sldId="263"/>
            <ac:spMk id="14" creationId="{33105BE6-39DC-A865-2698-4104F76B7281}"/>
          </ac:spMkLst>
        </pc:spChg>
        <pc:spChg chg="add mod topLvl">
          <ac:chgData name="Max Gilljohann" userId="06d1e41983481246" providerId="LiveId" clId="{5F4AE058-B25C-4793-B2C1-5B69E98B158C}" dt="2023-03-02T12:13:46.408" v="2547" actId="14100"/>
          <ac:spMkLst>
            <pc:docMk/>
            <pc:sldMk cId="371315859" sldId="263"/>
            <ac:spMk id="15" creationId="{695CC290-4B7F-1D74-1342-1094223FF9F5}"/>
          </ac:spMkLst>
        </pc:spChg>
        <pc:spChg chg="add del mod">
          <ac:chgData name="Max Gilljohann" userId="06d1e41983481246" providerId="LiveId" clId="{5F4AE058-B25C-4793-B2C1-5B69E98B158C}" dt="2023-03-07T09:23:18.916" v="8029" actId="478"/>
          <ac:spMkLst>
            <pc:docMk/>
            <pc:sldMk cId="371315859" sldId="263"/>
            <ac:spMk id="16" creationId="{07AF2DA3-C06F-F7E9-5BA1-9276F00E5D9B}"/>
          </ac:spMkLst>
        </pc:spChg>
        <pc:spChg chg="add mod topLvl">
          <ac:chgData name="Max Gilljohann" userId="06d1e41983481246" providerId="LiveId" clId="{5F4AE058-B25C-4793-B2C1-5B69E98B158C}" dt="2023-03-07T09:20:29.936" v="8007" actId="12788"/>
          <ac:spMkLst>
            <pc:docMk/>
            <pc:sldMk cId="371315859" sldId="263"/>
            <ac:spMk id="17" creationId="{FF2CB447-5E22-A7E6-2F66-1C5F7795C08F}"/>
          </ac:spMkLst>
        </pc:spChg>
        <pc:spChg chg="add mod">
          <ac:chgData name="Max Gilljohann" userId="06d1e41983481246" providerId="LiveId" clId="{5F4AE058-B25C-4793-B2C1-5B69E98B158C}" dt="2023-03-02T10:46:39.629" v="1734" actId="165"/>
          <ac:spMkLst>
            <pc:docMk/>
            <pc:sldMk cId="371315859" sldId="263"/>
            <ac:spMk id="18" creationId="{8518549C-96CF-CC76-1AC2-A8256E2E4636}"/>
          </ac:spMkLst>
        </pc:spChg>
        <pc:spChg chg="add mod">
          <ac:chgData name="Max Gilljohann" userId="06d1e41983481246" providerId="LiveId" clId="{5F4AE058-B25C-4793-B2C1-5B69E98B158C}" dt="2023-03-02T10:46:39.629" v="1734" actId="165"/>
          <ac:spMkLst>
            <pc:docMk/>
            <pc:sldMk cId="371315859" sldId="263"/>
            <ac:spMk id="19" creationId="{78EC8BB8-43C4-4249-9D15-56DE9C984AA1}"/>
          </ac:spMkLst>
        </pc:spChg>
        <pc:spChg chg="add mod">
          <ac:chgData name="Max Gilljohann" userId="06d1e41983481246" providerId="LiveId" clId="{5F4AE058-B25C-4793-B2C1-5B69E98B158C}" dt="2023-03-02T10:46:39.629" v="1734" actId="165"/>
          <ac:spMkLst>
            <pc:docMk/>
            <pc:sldMk cId="371315859" sldId="263"/>
            <ac:spMk id="20" creationId="{1A654C0E-AA78-461D-3182-E41C94FE68D8}"/>
          </ac:spMkLst>
        </pc:spChg>
        <pc:spChg chg="mod">
          <ac:chgData name="Max Gilljohann" userId="06d1e41983481246" providerId="LiveId" clId="{5F4AE058-B25C-4793-B2C1-5B69E98B158C}" dt="2023-03-02T10:46:39.629" v="1734" actId="165"/>
          <ac:spMkLst>
            <pc:docMk/>
            <pc:sldMk cId="371315859" sldId="263"/>
            <ac:spMk id="23" creationId="{C6CCC5DD-3181-A697-22E8-6239248249F3}"/>
          </ac:spMkLst>
        </pc:spChg>
        <pc:spChg chg="mod">
          <ac:chgData name="Max Gilljohann" userId="06d1e41983481246" providerId="LiveId" clId="{5F4AE058-B25C-4793-B2C1-5B69E98B158C}" dt="2023-03-02T10:46:39.629" v="1734" actId="165"/>
          <ac:spMkLst>
            <pc:docMk/>
            <pc:sldMk cId="371315859" sldId="263"/>
            <ac:spMk id="24" creationId="{BE074269-3987-ACCC-B90A-2A6F070DD384}"/>
          </ac:spMkLst>
        </pc:spChg>
        <pc:spChg chg="add mod">
          <ac:chgData name="Max Gilljohann" userId="06d1e41983481246" providerId="LiveId" clId="{5F4AE058-B25C-4793-B2C1-5B69E98B158C}" dt="2023-03-07T09:21:10.879" v="8013" actId="1076"/>
          <ac:spMkLst>
            <pc:docMk/>
            <pc:sldMk cId="371315859" sldId="263"/>
            <ac:spMk id="25" creationId="{4708EFBE-EA26-3519-4D75-AC3A4EA67C2B}"/>
          </ac:spMkLst>
        </pc:spChg>
        <pc:spChg chg="add mod">
          <ac:chgData name="Max Gilljohann" userId="06d1e41983481246" providerId="LiveId" clId="{5F4AE058-B25C-4793-B2C1-5B69E98B158C}" dt="2023-03-02T09:27:08.228" v="1154" actId="571"/>
          <ac:spMkLst>
            <pc:docMk/>
            <pc:sldMk cId="371315859" sldId="263"/>
            <ac:spMk id="25" creationId="{F57670AD-0847-A4E6-75A4-14B4137C65E8}"/>
          </ac:spMkLst>
        </pc:spChg>
        <pc:spChg chg="add mod topLvl">
          <ac:chgData name="Max Gilljohann" userId="06d1e41983481246" providerId="LiveId" clId="{5F4AE058-B25C-4793-B2C1-5B69E98B158C}" dt="2023-03-02T10:46:39.629" v="1734" actId="165"/>
          <ac:spMkLst>
            <pc:docMk/>
            <pc:sldMk cId="371315859" sldId="263"/>
            <ac:spMk id="26" creationId="{DF94E3B6-9CD0-006D-72BB-55EAFBD2F138}"/>
          </ac:spMkLst>
        </pc:spChg>
        <pc:spChg chg="add mod">
          <ac:chgData name="Max Gilljohann" userId="06d1e41983481246" providerId="LiveId" clId="{5F4AE058-B25C-4793-B2C1-5B69E98B158C}" dt="2023-03-07T09:23:23.101" v="8030" actId="1076"/>
          <ac:spMkLst>
            <pc:docMk/>
            <pc:sldMk cId="371315859" sldId="263"/>
            <ac:spMk id="29" creationId="{197D6354-3397-44B3-4400-8369894F4A2F}"/>
          </ac:spMkLst>
        </pc:spChg>
        <pc:spChg chg="mod topLvl">
          <ac:chgData name="Max Gilljohann" userId="06d1e41983481246" providerId="LiveId" clId="{5F4AE058-B25C-4793-B2C1-5B69E98B158C}" dt="2023-03-02T12:10:26.520" v="2485" actId="1076"/>
          <ac:spMkLst>
            <pc:docMk/>
            <pc:sldMk cId="371315859" sldId="263"/>
            <ac:spMk id="32" creationId="{DABBFF4C-1EF9-C6E9-2AAE-99E49A928993}"/>
          </ac:spMkLst>
        </pc:spChg>
        <pc:spChg chg="mod topLvl">
          <ac:chgData name="Max Gilljohann" userId="06d1e41983481246" providerId="LiveId" clId="{5F4AE058-B25C-4793-B2C1-5B69E98B158C}" dt="2023-03-02T12:10:26.520" v="2485" actId="1076"/>
          <ac:spMkLst>
            <pc:docMk/>
            <pc:sldMk cId="371315859" sldId="263"/>
            <ac:spMk id="34" creationId="{8B093AEB-92F4-21B6-2F6A-698E05BBDA55}"/>
          </ac:spMkLst>
        </pc:spChg>
        <pc:spChg chg="mod">
          <ac:chgData name="Max Gilljohann" userId="06d1e41983481246" providerId="LiveId" clId="{5F4AE058-B25C-4793-B2C1-5B69E98B158C}" dt="2023-03-02T10:46:35.655" v="1732" actId="165"/>
          <ac:spMkLst>
            <pc:docMk/>
            <pc:sldMk cId="371315859" sldId="263"/>
            <ac:spMk id="35" creationId="{390D2514-775B-8AF8-259B-51853FECABF8}"/>
          </ac:spMkLst>
        </pc:spChg>
        <pc:spChg chg="mod">
          <ac:chgData name="Max Gilljohann" userId="06d1e41983481246" providerId="LiveId" clId="{5F4AE058-B25C-4793-B2C1-5B69E98B158C}" dt="2023-03-02T10:46:35.655" v="1732" actId="165"/>
          <ac:spMkLst>
            <pc:docMk/>
            <pc:sldMk cId="371315859" sldId="263"/>
            <ac:spMk id="38" creationId="{7E1F2FC3-6E31-6C54-DBE1-C950F7F218A7}"/>
          </ac:spMkLst>
        </pc:spChg>
        <pc:spChg chg="mod">
          <ac:chgData name="Max Gilljohann" userId="06d1e41983481246" providerId="LiveId" clId="{5F4AE058-B25C-4793-B2C1-5B69E98B158C}" dt="2023-03-02T10:46:35.655" v="1732" actId="165"/>
          <ac:spMkLst>
            <pc:docMk/>
            <pc:sldMk cId="371315859" sldId="263"/>
            <ac:spMk id="39" creationId="{B318B58F-C699-DC2E-ED4C-C9D2700DD1DD}"/>
          </ac:spMkLst>
        </pc:spChg>
        <pc:spChg chg="mod">
          <ac:chgData name="Max Gilljohann" userId="06d1e41983481246" providerId="LiveId" clId="{5F4AE058-B25C-4793-B2C1-5B69E98B158C}" dt="2023-03-02T10:46:35.655" v="1732" actId="165"/>
          <ac:spMkLst>
            <pc:docMk/>
            <pc:sldMk cId="371315859" sldId="263"/>
            <ac:spMk id="40" creationId="{42AB074B-D414-C980-8D3B-623605533506}"/>
          </ac:spMkLst>
        </pc:spChg>
        <pc:spChg chg="mod">
          <ac:chgData name="Max Gilljohann" userId="06d1e41983481246" providerId="LiveId" clId="{5F4AE058-B25C-4793-B2C1-5B69E98B158C}" dt="2023-03-02T10:46:35.655" v="1732" actId="165"/>
          <ac:spMkLst>
            <pc:docMk/>
            <pc:sldMk cId="371315859" sldId="263"/>
            <ac:spMk id="41" creationId="{A223A05B-1E8F-974F-DB6C-A43B47BA3361}"/>
          </ac:spMkLst>
        </pc:spChg>
        <pc:spChg chg="add del mod">
          <ac:chgData name="Max Gilljohann" userId="06d1e41983481246" providerId="LiveId" clId="{5F4AE058-B25C-4793-B2C1-5B69E98B158C}" dt="2023-03-02T09:31:58.402" v="1212" actId="22"/>
          <ac:spMkLst>
            <pc:docMk/>
            <pc:sldMk cId="371315859" sldId="263"/>
            <ac:spMk id="46" creationId="{FE766C13-CBE4-5443-025A-D66FDAEAB24C}"/>
          </ac:spMkLst>
        </pc:spChg>
        <pc:spChg chg="add del mod">
          <ac:chgData name="Max Gilljohann" userId="06d1e41983481246" providerId="LiveId" clId="{5F4AE058-B25C-4793-B2C1-5B69E98B158C}" dt="2023-03-02T09:39:31.339" v="1352" actId="478"/>
          <ac:spMkLst>
            <pc:docMk/>
            <pc:sldMk cId="371315859" sldId="263"/>
            <ac:spMk id="48" creationId="{2632110A-F918-D94E-91E4-576EEA108327}"/>
          </ac:spMkLst>
        </pc:spChg>
        <pc:spChg chg="add mod topLvl">
          <ac:chgData name="Max Gilljohann" userId="06d1e41983481246" providerId="LiveId" clId="{5F4AE058-B25C-4793-B2C1-5B69E98B158C}" dt="2023-03-02T12:13:35.684" v="2541" actId="554"/>
          <ac:spMkLst>
            <pc:docMk/>
            <pc:sldMk cId="371315859" sldId="263"/>
            <ac:spMk id="49" creationId="{E04F829D-3C76-8A4F-6F96-C475AFD2FDF9}"/>
          </ac:spMkLst>
        </pc:spChg>
        <pc:spChg chg="add mod topLvl">
          <ac:chgData name="Max Gilljohann" userId="06d1e41983481246" providerId="LiveId" clId="{5F4AE058-B25C-4793-B2C1-5B69E98B158C}" dt="2023-03-02T12:13:42.163" v="2545" actId="552"/>
          <ac:spMkLst>
            <pc:docMk/>
            <pc:sldMk cId="371315859" sldId="263"/>
            <ac:spMk id="50" creationId="{FA7E5C66-5963-11E9-0CD8-4318E00C13F4}"/>
          </ac:spMkLst>
        </pc:spChg>
        <pc:spChg chg="add mod ord">
          <ac:chgData name="Max Gilljohann" userId="06d1e41983481246" providerId="LiveId" clId="{5F4AE058-B25C-4793-B2C1-5B69E98B158C}" dt="2023-03-02T11:39:18.248" v="1770" actId="20577"/>
          <ac:spMkLst>
            <pc:docMk/>
            <pc:sldMk cId="371315859" sldId="263"/>
            <ac:spMk id="54" creationId="{3AB1C8A6-0827-4ED0-CF36-D832D2C3FB77}"/>
          </ac:spMkLst>
        </pc:spChg>
        <pc:spChg chg="add mod ord">
          <ac:chgData name="Max Gilljohann" userId="06d1e41983481246" providerId="LiveId" clId="{5F4AE058-B25C-4793-B2C1-5B69E98B158C}" dt="2023-03-02T10:01:57.115" v="1513" actId="166"/>
          <ac:spMkLst>
            <pc:docMk/>
            <pc:sldMk cId="371315859" sldId="263"/>
            <ac:spMk id="56" creationId="{79939862-A8D3-7DE6-DC09-98F040CC1587}"/>
          </ac:spMkLst>
        </pc:spChg>
        <pc:spChg chg="add mod ord">
          <ac:chgData name="Max Gilljohann" userId="06d1e41983481246" providerId="LiveId" clId="{5F4AE058-B25C-4793-B2C1-5B69E98B158C}" dt="2023-03-02T11:39:13.799" v="1765" actId="20577"/>
          <ac:spMkLst>
            <pc:docMk/>
            <pc:sldMk cId="371315859" sldId="263"/>
            <ac:spMk id="58" creationId="{296D0C7D-3851-E8BF-6BFF-2BE0020D7B8D}"/>
          </ac:spMkLst>
        </pc:spChg>
        <pc:spChg chg="add mod">
          <ac:chgData name="Max Gilljohann" userId="06d1e41983481246" providerId="LiveId" clId="{5F4AE058-B25C-4793-B2C1-5B69E98B158C}" dt="2023-03-02T09:53:21.186" v="1454" actId="13822"/>
          <ac:spMkLst>
            <pc:docMk/>
            <pc:sldMk cId="371315859" sldId="263"/>
            <ac:spMk id="59" creationId="{0EEA6366-4CA0-2AEB-CCCB-29BAEAFF83D0}"/>
          </ac:spMkLst>
        </pc:spChg>
        <pc:spChg chg="add mod ord">
          <ac:chgData name="Max Gilljohann" userId="06d1e41983481246" providerId="LiveId" clId="{5F4AE058-B25C-4793-B2C1-5B69E98B158C}" dt="2023-03-02T10:01:57.115" v="1513" actId="166"/>
          <ac:spMkLst>
            <pc:docMk/>
            <pc:sldMk cId="371315859" sldId="263"/>
            <ac:spMk id="60" creationId="{1D68A14C-991E-8A3A-73FB-400E0D4DF0AE}"/>
          </ac:spMkLst>
        </pc:spChg>
        <pc:spChg chg="add mod">
          <ac:chgData name="Max Gilljohann" userId="06d1e41983481246" providerId="LiveId" clId="{5F4AE058-B25C-4793-B2C1-5B69E98B158C}" dt="2023-03-02T09:40:31.075" v="1366" actId="571"/>
          <ac:spMkLst>
            <pc:docMk/>
            <pc:sldMk cId="371315859" sldId="263"/>
            <ac:spMk id="61" creationId="{3E194781-1EAA-FD2D-E53C-612DC2666870}"/>
          </ac:spMkLst>
        </pc:spChg>
        <pc:spChg chg="add del mod">
          <ac:chgData name="Max Gilljohann" userId="06d1e41983481246" providerId="LiveId" clId="{5F4AE058-B25C-4793-B2C1-5B69E98B158C}" dt="2023-03-09T10:45:41.466" v="9570" actId="478"/>
          <ac:spMkLst>
            <pc:docMk/>
            <pc:sldMk cId="371315859" sldId="263"/>
            <ac:spMk id="65" creationId="{F0B51924-F985-047A-7AF9-BF5385DCC24E}"/>
          </ac:spMkLst>
        </pc:spChg>
        <pc:grpChg chg="add mod">
          <ac:chgData name="Max Gilljohann" userId="06d1e41983481246" providerId="LiveId" clId="{5F4AE058-B25C-4793-B2C1-5B69E98B158C}" dt="2023-03-02T10:46:39.629" v="1734" actId="165"/>
          <ac:grpSpMkLst>
            <pc:docMk/>
            <pc:sldMk cId="371315859" sldId="263"/>
            <ac:grpSpMk id="21" creationId="{1D37FF82-EF36-CA34-8C49-A230C97CA293}"/>
          </ac:grpSpMkLst>
        </pc:grpChg>
        <pc:grpChg chg="add mod">
          <ac:chgData name="Max Gilljohann" userId="06d1e41983481246" providerId="LiveId" clId="{5F4AE058-B25C-4793-B2C1-5B69E98B158C}" dt="2023-03-02T10:46:39.629" v="1734" actId="165"/>
          <ac:grpSpMkLst>
            <pc:docMk/>
            <pc:sldMk cId="371315859" sldId="263"/>
            <ac:grpSpMk id="22" creationId="{90971C7B-673C-C90F-FD4D-5C6CF1BCEE31}"/>
          </ac:grpSpMkLst>
        </pc:grpChg>
        <pc:grpChg chg="add mod topLvl">
          <ac:chgData name="Max Gilljohann" userId="06d1e41983481246" providerId="LiveId" clId="{5F4AE058-B25C-4793-B2C1-5B69E98B158C}" dt="2023-03-02T10:46:39.629" v="1734" actId="165"/>
          <ac:grpSpMkLst>
            <pc:docMk/>
            <pc:sldMk cId="371315859" sldId="263"/>
            <ac:grpSpMk id="27" creationId="{10ACBF03-D9C9-B35F-51AC-560A300C0292}"/>
          </ac:grpSpMkLst>
        </pc:grpChg>
        <pc:grpChg chg="add del mod">
          <ac:chgData name="Max Gilljohann" userId="06d1e41983481246" providerId="LiveId" clId="{5F4AE058-B25C-4793-B2C1-5B69E98B158C}" dt="2023-03-02T09:29:00.468" v="1185" actId="165"/>
          <ac:grpSpMkLst>
            <pc:docMk/>
            <pc:sldMk cId="371315859" sldId="263"/>
            <ac:grpSpMk id="30" creationId="{D27D04B4-15B8-C7D8-9A82-5F1CB5483083}"/>
          </ac:grpSpMkLst>
        </pc:grpChg>
        <pc:grpChg chg="add del mod">
          <ac:chgData name="Max Gilljohann" userId="06d1e41983481246" providerId="LiveId" clId="{5F4AE058-B25C-4793-B2C1-5B69E98B158C}" dt="2023-03-02T09:28:29.595" v="1175" actId="165"/>
          <ac:grpSpMkLst>
            <pc:docMk/>
            <pc:sldMk cId="371315859" sldId="263"/>
            <ac:grpSpMk id="31" creationId="{CC2FB3E2-80DF-C318-A19A-C61C8520736D}"/>
          </ac:grpSpMkLst>
        </pc:grpChg>
        <pc:grpChg chg="mod topLvl">
          <ac:chgData name="Max Gilljohann" userId="06d1e41983481246" providerId="LiveId" clId="{5F4AE058-B25C-4793-B2C1-5B69E98B158C}" dt="2023-03-02T12:10:26.520" v="2485" actId="1076"/>
          <ac:grpSpMkLst>
            <pc:docMk/>
            <pc:sldMk cId="371315859" sldId="263"/>
            <ac:grpSpMk id="33" creationId="{F895E9DC-FBFD-1670-8214-E348E22E6C4D}"/>
          </ac:grpSpMkLst>
        </pc:grpChg>
        <pc:grpChg chg="mod">
          <ac:chgData name="Max Gilljohann" userId="06d1e41983481246" providerId="LiveId" clId="{5F4AE058-B25C-4793-B2C1-5B69E98B158C}" dt="2023-03-02T10:46:35.655" v="1732" actId="165"/>
          <ac:grpSpMkLst>
            <pc:docMk/>
            <pc:sldMk cId="371315859" sldId="263"/>
            <ac:grpSpMk id="36" creationId="{B3926CB8-A203-2E69-26FE-2E54102E572D}"/>
          </ac:grpSpMkLst>
        </pc:grpChg>
        <pc:grpChg chg="mod">
          <ac:chgData name="Max Gilljohann" userId="06d1e41983481246" providerId="LiveId" clId="{5F4AE058-B25C-4793-B2C1-5B69E98B158C}" dt="2023-03-02T10:46:35.655" v="1732" actId="165"/>
          <ac:grpSpMkLst>
            <pc:docMk/>
            <pc:sldMk cId="371315859" sldId="263"/>
            <ac:grpSpMk id="37" creationId="{B8C97A4F-A4E6-0FDB-CE51-17F9419018CD}"/>
          </ac:grpSpMkLst>
        </pc:grpChg>
        <pc:grpChg chg="add del mod">
          <ac:chgData name="Max Gilljohann" userId="06d1e41983481246" providerId="LiveId" clId="{5F4AE058-B25C-4793-B2C1-5B69E98B158C}" dt="2023-03-02T09:29:05.614" v="1186" actId="165"/>
          <ac:grpSpMkLst>
            <pc:docMk/>
            <pc:sldMk cId="371315859" sldId="263"/>
            <ac:grpSpMk id="42" creationId="{0B4FF27F-B73A-7A7D-7C72-69AF43037BFA}"/>
          </ac:grpSpMkLst>
        </pc:grpChg>
        <pc:grpChg chg="add del mod topLvl">
          <ac:chgData name="Max Gilljohann" userId="06d1e41983481246" providerId="LiveId" clId="{5F4AE058-B25C-4793-B2C1-5B69E98B158C}" dt="2023-03-02T10:46:39.629" v="1734" actId="165"/>
          <ac:grpSpMkLst>
            <pc:docMk/>
            <pc:sldMk cId="371315859" sldId="263"/>
            <ac:grpSpMk id="43" creationId="{E0BCA2C0-39C8-FD90-0541-480C018C5707}"/>
          </ac:grpSpMkLst>
        </pc:grpChg>
        <pc:grpChg chg="add del mod topLvl">
          <ac:chgData name="Max Gilljohann" userId="06d1e41983481246" providerId="LiveId" clId="{5F4AE058-B25C-4793-B2C1-5B69E98B158C}" dt="2023-03-02T10:46:35.655" v="1732" actId="165"/>
          <ac:grpSpMkLst>
            <pc:docMk/>
            <pc:sldMk cId="371315859" sldId="263"/>
            <ac:grpSpMk id="44" creationId="{E3DDD196-9BB8-671F-9E96-FF3A0219BDAF}"/>
          </ac:grpSpMkLst>
        </pc:grpChg>
        <pc:grpChg chg="add del mod topLvl">
          <ac:chgData name="Max Gilljohann" userId="06d1e41983481246" providerId="LiveId" clId="{5F4AE058-B25C-4793-B2C1-5B69E98B158C}" dt="2023-03-02T10:46:32.220" v="1731" actId="165"/>
          <ac:grpSpMkLst>
            <pc:docMk/>
            <pc:sldMk cId="371315859" sldId="263"/>
            <ac:grpSpMk id="51" creationId="{9F9C82CA-63D1-84C5-8C90-20209B9EF9BF}"/>
          </ac:grpSpMkLst>
        </pc:grpChg>
        <pc:grpChg chg="add del mod topLvl">
          <ac:chgData name="Max Gilljohann" userId="06d1e41983481246" providerId="LiveId" clId="{5F4AE058-B25C-4793-B2C1-5B69E98B158C}" dt="2023-03-02T10:46:37.202" v="1733" actId="165"/>
          <ac:grpSpMkLst>
            <pc:docMk/>
            <pc:sldMk cId="371315859" sldId="263"/>
            <ac:grpSpMk id="52" creationId="{21E0FE06-40B6-73EA-ECD7-0BF5ABAD21D4}"/>
          </ac:grpSpMkLst>
        </pc:grpChg>
        <pc:grpChg chg="add mod">
          <ac:chgData name="Max Gilljohann" userId="06d1e41983481246" providerId="LiveId" clId="{5F4AE058-B25C-4793-B2C1-5B69E98B158C}" dt="2023-03-06T09:53:04.692" v="6094" actId="1076"/>
          <ac:grpSpMkLst>
            <pc:docMk/>
            <pc:sldMk cId="371315859" sldId="263"/>
            <ac:grpSpMk id="62" creationId="{F0A71EF4-2DC4-71A8-A37F-BC4FCC268FEA}"/>
          </ac:grpSpMkLst>
        </pc:grpChg>
        <pc:grpChg chg="add del mod">
          <ac:chgData name="Max Gilljohann" userId="06d1e41983481246" providerId="LiveId" clId="{5F4AE058-B25C-4793-B2C1-5B69E98B158C}" dt="2023-03-02T10:46:28.883" v="1730" actId="165"/>
          <ac:grpSpMkLst>
            <pc:docMk/>
            <pc:sldMk cId="371315859" sldId="263"/>
            <ac:grpSpMk id="63" creationId="{D4298E65-CA54-8C06-C3ED-1DB8E2E24175}"/>
          </ac:grpSpMkLst>
        </pc:grpChg>
        <pc:grpChg chg="add del mod">
          <ac:chgData name="Max Gilljohann" userId="06d1e41983481246" providerId="LiveId" clId="{5F4AE058-B25C-4793-B2C1-5B69E98B158C}" dt="2023-03-02T10:46:27.808" v="1729" actId="165"/>
          <ac:grpSpMkLst>
            <pc:docMk/>
            <pc:sldMk cId="371315859" sldId="263"/>
            <ac:grpSpMk id="64" creationId="{8867107E-B399-0567-824F-8879EE3A6E0E}"/>
          </ac:grpSpMkLst>
        </pc:grpChg>
        <pc:graphicFrameChg chg="add del modGraphic">
          <ac:chgData name="Max Gilljohann" userId="06d1e41983481246" providerId="LiveId" clId="{5F4AE058-B25C-4793-B2C1-5B69E98B158C}" dt="2023-03-02T09:27:53.793" v="1162" actId="27309"/>
          <ac:graphicFrameMkLst>
            <pc:docMk/>
            <pc:sldMk cId="371315859" sldId="263"/>
            <ac:graphicFrameMk id="29" creationId="{4AA785AF-8DB9-702B-4C10-002744E2DDD5}"/>
          </ac:graphicFrameMkLst>
        </pc:graphicFrameChg>
        <pc:picChg chg="add del mod">
          <ac:chgData name="Max Gilljohann" userId="06d1e41983481246" providerId="LiveId" clId="{5F4AE058-B25C-4793-B2C1-5B69E98B158C}" dt="2023-03-02T09:23:49.231" v="857"/>
          <ac:picMkLst>
            <pc:docMk/>
            <pc:sldMk cId="371315859" sldId="263"/>
            <ac:picMk id="6" creationId="{C5C46569-7424-0235-7C75-77B5ED9CB782}"/>
          </ac:picMkLst>
        </pc:picChg>
        <pc:picChg chg="add del mod">
          <ac:chgData name="Max Gilljohann" userId="06d1e41983481246" providerId="LiveId" clId="{5F4AE058-B25C-4793-B2C1-5B69E98B158C}" dt="2023-03-02T09:23:49.231" v="857"/>
          <ac:picMkLst>
            <pc:docMk/>
            <pc:sldMk cId="371315859" sldId="263"/>
            <ac:picMk id="7" creationId="{7A4372CA-ED12-D368-33F5-5BE56CEF93D3}"/>
          </ac:picMkLst>
        </pc:picChg>
        <pc:picChg chg="add del mod">
          <ac:chgData name="Max Gilljohann" userId="06d1e41983481246" providerId="LiveId" clId="{5F4AE058-B25C-4793-B2C1-5B69E98B158C}" dt="2023-03-02T09:23:49.231" v="857"/>
          <ac:picMkLst>
            <pc:docMk/>
            <pc:sldMk cId="371315859" sldId="263"/>
            <ac:picMk id="8" creationId="{29857FF3-3670-0C33-9BE2-30EF58221C1D}"/>
          </ac:picMkLst>
        </pc:picChg>
        <pc:picChg chg="add mod topLvl">
          <ac:chgData name="Max Gilljohann" userId="06d1e41983481246" providerId="LiveId" clId="{5F4AE058-B25C-4793-B2C1-5B69E98B158C}" dt="2023-03-02T10:46:37.202" v="1733" actId="165"/>
          <ac:picMkLst>
            <pc:docMk/>
            <pc:sldMk cId="371315859" sldId="263"/>
            <ac:picMk id="12" creationId="{2D68AC4A-DCA8-C71E-F6B0-01A5B542590B}"/>
          </ac:picMkLst>
        </pc:picChg>
        <pc:picChg chg="add mod topLvl">
          <ac:chgData name="Max Gilljohann" userId="06d1e41983481246" providerId="LiveId" clId="{5F4AE058-B25C-4793-B2C1-5B69E98B158C}" dt="2023-03-07T11:58:06.780" v="8423" actId="1076"/>
          <ac:picMkLst>
            <pc:docMk/>
            <pc:sldMk cId="371315859" sldId="263"/>
            <ac:picMk id="13" creationId="{57703704-6182-93FE-A32D-0D6D3B054965}"/>
          </ac:picMkLst>
        </pc:picChg>
        <pc:picChg chg="add del mod">
          <ac:chgData name="Max Gilljohann" userId="06d1e41983481246" providerId="LiveId" clId="{5F4AE058-B25C-4793-B2C1-5B69E98B158C}" dt="2023-03-02T09:36:27.834" v="1303" actId="21"/>
          <ac:picMkLst>
            <pc:docMk/>
            <pc:sldMk cId="371315859" sldId="263"/>
            <ac:picMk id="53" creationId="{457CBBEE-5ED6-4B1B-106A-5EEBBC3D205B}"/>
          </ac:picMkLst>
        </pc:picChg>
      </pc:sldChg>
      <pc:sldChg chg="addSp delSp modSp new mod ord modAnim modShow">
        <pc:chgData name="Max Gilljohann" userId="06d1e41983481246" providerId="LiveId" clId="{5F4AE058-B25C-4793-B2C1-5B69E98B158C}" dt="2023-03-09T09:44:37.040" v="9169" actId="729"/>
        <pc:sldMkLst>
          <pc:docMk/>
          <pc:sldMk cId="2714895966" sldId="264"/>
        </pc:sldMkLst>
        <pc:spChg chg="mod">
          <ac:chgData name="Max Gilljohann" userId="06d1e41983481246" providerId="LiveId" clId="{5F4AE058-B25C-4793-B2C1-5B69E98B158C}" dt="2023-03-02T11:45:16.041" v="1956" actId="20577"/>
          <ac:spMkLst>
            <pc:docMk/>
            <pc:sldMk cId="2714895966" sldId="264"/>
            <ac:spMk id="3" creationId="{0B0197DA-410B-7E37-837E-351B280F9F61}"/>
          </ac:spMkLst>
        </pc:spChg>
        <pc:spChg chg="add del mod">
          <ac:chgData name="Max Gilljohann" userId="06d1e41983481246" providerId="LiveId" clId="{5F4AE058-B25C-4793-B2C1-5B69E98B158C}" dt="2023-03-07T12:01:58.745" v="8513"/>
          <ac:spMkLst>
            <pc:docMk/>
            <pc:sldMk cId="2714895966" sldId="264"/>
            <ac:spMk id="4" creationId="{15EA8ED7-E5A0-F664-D8BB-CAF1D1E64712}"/>
          </ac:spMkLst>
        </pc:spChg>
        <pc:spChg chg="add del mod">
          <ac:chgData name="Max Gilljohann" userId="06d1e41983481246" providerId="LiveId" clId="{5F4AE058-B25C-4793-B2C1-5B69E98B158C}" dt="2023-03-02T11:41:36.564" v="1883" actId="478"/>
          <ac:spMkLst>
            <pc:docMk/>
            <pc:sldMk cId="2714895966" sldId="264"/>
            <ac:spMk id="6" creationId="{BA29CAEC-76CE-D507-2C6C-6C191AE3291E}"/>
          </ac:spMkLst>
        </pc:spChg>
        <pc:spChg chg="add mod">
          <ac:chgData name="Max Gilljohann" userId="06d1e41983481246" providerId="LiveId" clId="{5F4AE058-B25C-4793-B2C1-5B69E98B158C}" dt="2023-03-07T09:22:05.283" v="8019"/>
          <ac:spMkLst>
            <pc:docMk/>
            <pc:sldMk cId="2714895966" sldId="264"/>
            <ac:spMk id="6" creationId="{C34BEE9B-E997-A18F-3A89-62F98584BFB5}"/>
          </ac:spMkLst>
        </pc:spChg>
        <pc:spChg chg="add del mod">
          <ac:chgData name="Max Gilljohann" userId="06d1e41983481246" providerId="LiveId" clId="{5F4AE058-B25C-4793-B2C1-5B69E98B158C}" dt="2023-03-06T10:19:15.411" v="6290"/>
          <ac:spMkLst>
            <pc:docMk/>
            <pc:sldMk cId="2714895966" sldId="264"/>
            <ac:spMk id="6" creationId="{CDA2A545-EF55-C057-0A6D-8C608A670694}"/>
          </ac:spMkLst>
        </pc:spChg>
        <pc:spChg chg="add del mod">
          <ac:chgData name="Max Gilljohann" userId="06d1e41983481246" providerId="LiveId" clId="{5F4AE058-B25C-4793-B2C1-5B69E98B158C}" dt="2023-03-02T10:04:57.195" v="1636" actId="478"/>
          <ac:spMkLst>
            <pc:docMk/>
            <pc:sldMk cId="2714895966" sldId="264"/>
            <ac:spMk id="9" creationId="{2A170D9D-0EA9-844F-8A73-66FE294CDD1B}"/>
          </ac:spMkLst>
        </pc:spChg>
        <pc:spChg chg="add mod">
          <ac:chgData name="Max Gilljohann" userId="06d1e41983481246" providerId="LiveId" clId="{5F4AE058-B25C-4793-B2C1-5B69E98B158C}" dt="2023-03-06T10:19:44.888" v="6305" actId="20577"/>
          <ac:spMkLst>
            <pc:docMk/>
            <pc:sldMk cId="2714895966" sldId="264"/>
            <ac:spMk id="9" creationId="{6CAC3EE5-B280-7B66-821B-9E9C6A860B6D}"/>
          </ac:spMkLst>
        </pc:spChg>
        <pc:spChg chg="add mod">
          <ac:chgData name="Max Gilljohann" userId="06d1e41983481246" providerId="LiveId" clId="{5F4AE058-B25C-4793-B2C1-5B69E98B158C}" dt="2023-03-07T09:21:50.061" v="8016" actId="1076"/>
          <ac:spMkLst>
            <pc:docMk/>
            <pc:sldMk cId="2714895966" sldId="264"/>
            <ac:spMk id="10" creationId="{3AE976A4-1C53-0467-7685-510D73E94B25}"/>
          </ac:spMkLst>
        </pc:spChg>
        <pc:spChg chg="add mod">
          <ac:chgData name="Max Gilljohann" userId="06d1e41983481246" providerId="LiveId" clId="{5F4AE058-B25C-4793-B2C1-5B69E98B158C}" dt="2023-03-06T10:20:00.445" v="6311" actId="1076"/>
          <ac:spMkLst>
            <pc:docMk/>
            <pc:sldMk cId="2714895966" sldId="264"/>
            <ac:spMk id="11" creationId="{DE606BE9-6DB8-A9DC-2247-9921FFA78C40}"/>
          </ac:spMkLst>
        </pc:spChg>
        <pc:spChg chg="add del mod">
          <ac:chgData name="Max Gilljohann" userId="06d1e41983481246" providerId="LiveId" clId="{5F4AE058-B25C-4793-B2C1-5B69E98B158C}" dt="2023-03-07T09:22:04.994" v="8018" actId="478"/>
          <ac:spMkLst>
            <pc:docMk/>
            <pc:sldMk cId="2714895966" sldId="264"/>
            <ac:spMk id="12" creationId="{1D63EA1E-8312-3332-2C55-99BD51DAE5CB}"/>
          </ac:spMkLst>
        </pc:spChg>
        <pc:spChg chg="add del mod">
          <ac:chgData name="Max Gilljohann" userId="06d1e41983481246" providerId="LiveId" clId="{5F4AE058-B25C-4793-B2C1-5B69E98B158C}" dt="2023-03-02T10:05:40.908" v="1652" actId="478"/>
          <ac:spMkLst>
            <pc:docMk/>
            <pc:sldMk cId="2714895966" sldId="264"/>
            <ac:spMk id="12" creationId="{4DCB7E7A-8D55-708B-28D5-E7132360E878}"/>
          </ac:spMkLst>
        </pc:spChg>
        <pc:spChg chg="add mod">
          <ac:chgData name="Max Gilljohann" userId="06d1e41983481246" providerId="LiveId" clId="{5F4AE058-B25C-4793-B2C1-5B69E98B158C}" dt="2023-03-07T09:21:50.061" v="8016" actId="1076"/>
          <ac:spMkLst>
            <pc:docMk/>
            <pc:sldMk cId="2714895966" sldId="264"/>
            <ac:spMk id="13" creationId="{34C71B33-7C91-39C1-65A0-77E115C19ADB}"/>
          </ac:spMkLst>
        </pc:spChg>
        <pc:spChg chg="add del mod">
          <ac:chgData name="Max Gilljohann" userId="06d1e41983481246" providerId="LiveId" clId="{5F4AE058-B25C-4793-B2C1-5B69E98B158C}" dt="2023-03-07T12:02:01.749" v="8514" actId="478"/>
          <ac:spMkLst>
            <pc:docMk/>
            <pc:sldMk cId="2714895966" sldId="264"/>
            <ac:spMk id="14" creationId="{16679E8C-7690-0939-FC53-40D39FE3B670}"/>
          </ac:spMkLst>
        </pc:spChg>
        <pc:spChg chg="add del mod">
          <ac:chgData name="Max Gilljohann" userId="06d1e41983481246" providerId="LiveId" clId="{5F4AE058-B25C-4793-B2C1-5B69E98B158C}" dt="2023-03-02T11:45:15.517" v="1955" actId="478"/>
          <ac:spMkLst>
            <pc:docMk/>
            <pc:sldMk cId="2714895966" sldId="264"/>
            <ac:spMk id="16" creationId="{3E5AC2F1-7F4D-7987-6F9B-720683BC94EF}"/>
          </ac:spMkLst>
        </pc:spChg>
        <pc:picChg chg="add mod">
          <ac:chgData name="Max Gilljohann" userId="06d1e41983481246" providerId="LiveId" clId="{5F4AE058-B25C-4793-B2C1-5B69E98B158C}" dt="2023-03-06T10:18:13.321" v="6282"/>
          <ac:picMkLst>
            <pc:docMk/>
            <pc:sldMk cId="2714895966" sldId="264"/>
            <ac:picMk id="5" creationId="{BFE34712-0F87-81AD-47E1-2F74E5CB3FF5}"/>
          </ac:picMkLst>
        </pc:picChg>
        <pc:picChg chg="add mod">
          <ac:chgData name="Max Gilljohann" userId="06d1e41983481246" providerId="LiveId" clId="{5F4AE058-B25C-4793-B2C1-5B69E98B158C}" dt="2023-03-07T09:21:50.061" v="8016" actId="1076"/>
          <ac:picMkLst>
            <pc:docMk/>
            <pc:sldMk cId="2714895966" sldId="264"/>
            <ac:picMk id="7" creationId="{289A8AED-7D5E-CFEC-57EC-3C9ABA663679}"/>
          </ac:picMkLst>
        </pc:picChg>
        <pc:picChg chg="add del mod">
          <ac:chgData name="Max Gilljohann" userId="06d1e41983481246" providerId="LiveId" clId="{5F4AE058-B25C-4793-B2C1-5B69E98B158C}" dt="2023-03-06T10:18:08.652" v="6281" actId="21"/>
          <ac:picMkLst>
            <pc:docMk/>
            <pc:sldMk cId="2714895966" sldId="264"/>
            <ac:picMk id="1026" creationId="{C20FF319-5A54-B1BF-2F7E-B290DBBFC1D4}"/>
          </ac:picMkLst>
        </pc:picChg>
      </pc:sldChg>
      <pc:sldChg chg="addSp delSp modSp new mod">
        <pc:chgData name="Max Gilljohann" userId="06d1e41983481246" providerId="LiveId" clId="{5F4AE058-B25C-4793-B2C1-5B69E98B158C}" dt="2023-03-09T08:11:11.192" v="9119" actId="20577"/>
        <pc:sldMkLst>
          <pc:docMk/>
          <pc:sldMk cId="265949710" sldId="265"/>
        </pc:sldMkLst>
        <pc:spChg chg="mod">
          <ac:chgData name="Max Gilljohann" userId="06d1e41983481246" providerId="LiveId" clId="{5F4AE058-B25C-4793-B2C1-5B69E98B158C}" dt="2023-03-02T11:45:47.054" v="1957"/>
          <ac:spMkLst>
            <pc:docMk/>
            <pc:sldMk cId="265949710" sldId="265"/>
            <ac:spMk id="3" creationId="{39E35714-C3D1-68F2-BA43-8BFD1075BD6D}"/>
          </ac:spMkLst>
        </pc:spChg>
        <pc:spChg chg="mod">
          <ac:chgData name="Max Gilljohann" userId="06d1e41983481246" providerId="LiveId" clId="{5F4AE058-B25C-4793-B2C1-5B69E98B158C}" dt="2023-03-02T11:45:48.860" v="1958" actId="20577"/>
          <ac:spMkLst>
            <pc:docMk/>
            <pc:sldMk cId="265949710" sldId="265"/>
            <ac:spMk id="4" creationId="{9D055337-A788-0F50-6A2F-4AA8A89950B9}"/>
          </ac:spMkLst>
        </pc:spChg>
        <pc:spChg chg="add mod">
          <ac:chgData name="Max Gilljohann" userId="06d1e41983481246" providerId="LiveId" clId="{5F4AE058-B25C-4793-B2C1-5B69E98B158C}" dt="2023-03-02T12:10:58.070" v="2487"/>
          <ac:spMkLst>
            <pc:docMk/>
            <pc:sldMk cId="265949710" sldId="265"/>
            <ac:spMk id="5" creationId="{7A8FA651-BFCA-70E8-E747-2D36CA1B783F}"/>
          </ac:spMkLst>
        </pc:spChg>
        <pc:spChg chg="mod">
          <ac:chgData name="Max Gilljohann" userId="06d1e41983481246" providerId="LiveId" clId="{5F4AE058-B25C-4793-B2C1-5B69E98B158C}" dt="2023-03-05T10:22:27.850" v="4850"/>
          <ac:spMkLst>
            <pc:docMk/>
            <pc:sldMk cId="265949710" sldId="265"/>
            <ac:spMk id="6" creationId="{8AF885AE-4690-DB44-2933-24CC9F545B43}"/>
          </ac:spMkLst>
        </pc:spChg>
        <pc:spChg chg="mod">
          <ac:chgData name="Max Gilljohann" userId="06d1e41983481246" providerId="LiveId" clId="{5F4AE058-B25C-4793-B2C1-5B69E98B158C}" dt="2023-03-02T12:10:58.070" v="2487"/>
          <ac:spMkLst>
            <pc:docMk/>
            <pc:sldMk cId="265949710" sldId="265"/>
            <ac:spMk id="7" creationId="{219B9D4F-5CBB-4EC7-EEB0-66E0EADB0473}"/>
          </ac:spMkLst>
        </pc:spChg>
        <pc:spChg chg="mod">
          <ac:chgData name="Max Gilljohann" userId="06d1e41983481246" providerId="LiveId" clId="{5F4AE058-B25C-4793-B2C1-5B69E98B158C}" dt="2023-03-05T10:22:27.850" v="4850"/>
          <ac:spMkLst>
            <pc:docMk/>
            <pc:sldMk cId="265949710" sldId="265"/>
            <ac:spMk id="8" creationId="{AE667B89-010F-E287-159B-0C0EC20B14CA}"/>
          </ac:spMkLst>
        </pc:spChg>
        <pc:spChg chg="mod">
          <ac:chgData name="Max Gilljohann" userId="06d1e41983481246" providerId="LiveId" clId="{5F4AE058-B25C-4793-B2C1-5B69E98B158C}" dt="2023-03-05T10:22:27.850" v="4850"/>
          <ac:spMkLst>
            <pc:docMk/>
            <pc:sldMk cId="265949710" sldId="265"/>
            <ac:spMk id="9" creationId="{71B04628-0747-D7A6-0FC4-DDB87491E570}"/>
          </ac:spMkLst>
        </pc:spChg>
        <pc:spChg chg="mod">
          <ac:chgData name="Max Gilljohann" userId="06d1e41983481246" providerId="LiveId" clId="{5F4AE058-B25C-4793-B2C1-5B69E98B158C}" dt="2023-03-02T12:10:58.070" v="2487"/>
          <ac:spMkLst>
            <pc:docMk/>
            <pc:sldMk cId="265949710" sldId="265"/>
            <ac:spMk id="10" creationId="{1A4BA2BF-3352-4300-37F6-716547B651D2}"/>
          </ac:spMkLst>
        </pc:spChg>
        <pc:spChg chg="mod">
          <ac:chgData name="Max Gilljohann" userId="06d1e41983481246" providerId="LiveId" clId="{5F4AE058-B25C-4793-B2C1-5B69E98B158C}" dt="2023-03-02T12:10:58.070" v="2487"/>
          <ac:spMkLst>
            <pc:docMk/>
            <pc:sldMk cId="265949710" sldId="265"/>
            <ac:spMk id="11" creationId="{31D225CC-75DA-17E3-DCA7-3EA940F1A791}"/>
          </ac:spMkLst>
        </pc:spChg>
        <pc:spChg chg="mod">
          <ac:chgData name="Max Gilljohann" userId="06d1e41983481246" providerId="LiveId" clId="{5F4AE058-B25C-4793-B2C1-5B69E98B158C}" dt="2023-03-02T12:10:58.070" v="2487"/>
          <ac:spMkLst>
            <pc:docMk/>
            <pc:sldMk cId="265949710" sldId="265"/>
            <ac:spMk id="12" creationId="{661B7453-C3A6-2A8A-2358-244A9F915B93}"/>
          </ac:spMkLst>
        </pc:spChg>
        <pc:spChg chg="mod">
          <ac:chgData name="Max Gilljohann" userId="06d1e41983481246" providerId="LiveId" clId="{5F4AE058-B25C-4793-B2C1-5B69E98B158C}" dt="2023-03-05T10:22:27.850" v="4850"/>
          <ac:spMkLst>
            <pc:docMk/>
            <pc:sldMk cId="265949710" sldId="265"/>
            <ac:spMk id="12" creationId="{B96340A4-488D-BAC5-BBCA-7C4D8B57FB21}"/>
          </ac:spMkLst>
        </pc:spChg>
        <pc:spChg chg="mod">
          <ac:chgData name="Max Gilljohann" userId="06d1e41983481246" providerId="LiveId" clId="{5F4AE058-B25C-4793-B2C1-5B69E98B158C}" dt="2023-03-02T12:10:58.070" v="2487"/>
          <ac:spMkLst>
            <pc:docMk/>
            <pc:sldMk cId="265949710" sldId="265"/>
            <ac:spMk id="13" creationId="{5B89F6C2-9C65-6AD1-4E01-E20B8F23F9C6}"/>
          </ac:spMkLst>
        </pc:spChg>
        <pc:spChg chg="mod">
          <ac:chgData name="Max Gilljohann" userId="06d1e41983481246" providerId="LiveId" clId="{5F4AE058-B25C-4793-B2C1-5B69E98B158C}" dt="2023-03-05T10:22:27.850" v="4850"/>
          <ac:spMkLst>
            <pc:docMk/>
            <pc:sldMk cId="265949710" sldId="265"/>
            <ac:spMk id="14" creationId="{2B9D5C31-0D2E-2884-80F0-8060D54641AF}"/>
          </ac:spMkLst>
        </pc:spChg>
        <pc:spChg chg="add mod">
          <ac:chgData name="Max Gilljohann" userId="06d1e41983481246" providerId="LiveId" clId="{5F4AE058-B25C-4793-B2C1-5B69E98B158C}" dt="2023-03-02T12:10:58.070" v="2487"/>
          <ac:spMkLst>
            <pc:docMk/>
            <pc:sldMk cId="265949710" sldId="265"/>
            <ac:spMk id="14" creationId="{D8324280-2036-B5F6-0C12-3C500A69F793}"/>
          </ac:spMkLst>
        </pc:spChg>
        <pc:spChg chg="del mod">
          <ac:chgData name="Max Gilljohann" userId="06d1e41983481246" providerId="LiveId" clId="{5F4AE058-B25C-4793-B2C1-5B69E98B158C}" dt="2023-03-05T10:22:30.377" v="4851" actId="478"/>
          <ac:spMkLst>
            <pc:docMk/>
            <pc:sldMk cId="265949710" sldId="265"/>
            <ac:spMk id="15" creationId="{74B5E8E9-EBFC-9669-0A36-E5DDB7C81114}"/>
          </ac:spMkLst>
        </pc:spChg>
        <pc:spChg chg="add mod">
          <ac:chgData name="Max Gilljohann" userId="06d1e41983481246" providerId="LiveId" clId="{5F4AE058-B25C-4793-B2C1-5B69E98B158C}" dt="2023-03-08T23:30:21.411" v="9049" actId="1076"/>
          <ac:spMkLst>
            <pc:docMk/>
            <pc:sldMk cId="265949710" sldId="265"/>
            <ac:spMk id="15" creationId="{8CB34BA7-3A76-BD8B-430B-711A78C39917}"/>
          </ac:spMkLst>
        </pc:spChg>
        <pc:spChg chg="add mod">
          <ac:chgData name="Max Gilljohann" userId="06d1e41983481246" providerId="LiveId" clId="{5F4AE058-B25C-4793-B2C1-5B69E98B158C}" dt="2023-03-02T12:10:58.070" v="2487"/>
          <ac:spMkLst>
            <pc:docMk/>
            <pc:sldMk cId="265949710" sldId="265"/>
            <ac:spMk id="15" creationId="{B48A2C4B-2066-0C4F-6963-EAFDB89E4367}"/>
          </ac:spMkLst>
        </pc:spChg>
        <pc:spChg chg="add mod">
          <ac:chgData name="Max Gilljohann" userId="06d1e41983481246" providerId="LiveId" clId="{5F4AE058-B25C-4793-B2C1-5B69E98B158C}" dt="2023-03-02T12:13:13.342" v="2536" actId="1076"/>
          <ac:spMkLst>
            <pc:docMk/>
            <pc:sldMk cId="265949710" sldId="265"/>
            <ac:spMk id="16" creationId="{C3A19473-3229-4756-17B5-51A6A78AA055}"/>
          </ac:spMkLst>
        </pc:spChg>
        <pc:spChg chg="del mod">
          <ac:chgData name="Max Gilljohann" userId="06d1e41983481246" providerId="LiveId" clId="{5F4AE058-B25C-4793-B2C1-5B69E98B158C}" dt="2023-03-05T10:22:36.436" v="4854" actId="478"/>
          <ac:spMkLst>
            <pc:docMk/>
            <pc:sldMk cId="265949710" sldId="265"/>
            <ac:spMk id="18" creationId="{E8DDA3E0-3B33-A5A4-5319-57477D0294E4}"/>
          </ac:spMkLst>
        </pc:spChg>
        <pc:spChg chg="mod topLvl">
          <ac:chgData name="Max Gilljohann" userId="06d1e41983481246" providerId="LiveId" clId="{5F4AE058-B25C-4793-B2C1-5B69E98B158C}" dt="2023-03-02T11:49:47.684" v="2037" actId="164"/>
          <ac:spMkLst>
            <pc:docMk/>
            <pc:sldMk cId="265949710" sldId="265"/>
            <ac:spMk id="18" creationId="{EA73D943-1D4B-3EF6-760B-CD6752C183B1}"/>
          </ac:spMkLst>
        </pc:spChg>
        <pc:spChg chg="del mod">
          <ac:chgData name="Max Gilljohann" userId="06d1e41983481246" providerId="LiveId" clId="{5F4AE058-B25C-4793-B2C1-5B69E98B158C}" dt="2023-03-05T10:22:40.035" v="4856" actId="478"/>
          <ac:spMkLst>
            <pc:docMk/>
            <pc:sldMk cId="265949710" sldId="265"/>
            <ac:spMk id="19" creationId="{010F9327-BF33-0003-ECDD-05EB77DDD1DA}"/>
          </ac:spMkLst>
        </pc:spChg>
        <pc:spChg chg="del mod">
          <ac:chgData name="Max Gilljohann" userId="06d1e41983481246" providerId="LiveId" clId="{5F4AE058-B25C-4793-B2C1-5B69E98B158C}" dt="2023-03-05T10:22:34.894" v="4853" actId="478"/>
          <ac:spMkLst>
            <pc:docMk/>
            <pc:sldMk cId="265949710" sldId="265"/>
            <ac:spMk id="20" creationId="{F353823F-8483-3704-D218-201409E308CB}"/>
          </ac:spMkLst>
        </pc:spChg>
        <pc:spChg chg="mod">
          <ac:chgData name="Max Gilljohann" userId="06d1e41983481246" providerId="LiveId" clId="{5F4AE058-B25C-4793-B2C1-5B69E98B158C}" dt="2023-03-02T11:48:55.625" v="2010" actId="165"/>
          <ac:spMkLst>
            <pc:docMk/>
            <pc:sldMk cId="265949710" sldId="265"/>
            <ac:spMk id="21" creationId="{9873E858-DD79-9E9F-64B3-AF9C4C7EB656}"/>
          </ac:spMkLst>
        </pc:spChg>
        <pc:spChg chg="del mod">
          <ac:chgData name="Max Gilljohann" userId="06d1e41983481246" providerId="LiveId" clId="{5F4AE058-B25C-4793-B2C1-5B69E98B158C}" dt="2023-03-05T10:22:38.422" v="4855" actId="478"/>
          <ac:spMkLst>
            <pc:docMk/>
            <pc:sldMk cId="265949710" sldId="265"/>
            <ac:spMk id="21" creationId="{CAEE1C6A-EF39-0460-0DD4-A9B610058CED}"/>
          </ac:spMkLst>
        </pc:spChg>
        <pc:spChg chg="mod">
          <ac:chgData name="Max Gilljohann" userId="06d1e41983481246" providerId="LiveId" clId="{5F4AE058-B25C-4793-B2C1-5B69E98B158C}" dt="2023-03-02T11:48:55.625" v="2010" actId="165"/>
          <ac:spMkLst>
            <pc:docMk/>
            <pc:sldMk cId="265949710" sldId="265"/>
            <ac:spMk id="22" creationId="{6624600A-6257-2405-79B9-4C2882429484}"/>
          </ac:spMkLst>
        </pc:spChg>
        <pc:spChg chg="del mod">
          <ac:chgData name="Max Gilljohann" userId="06d1e41983481246" providerId="LiveId" clId="{5F4AE058-B25C-4793-B2C1-5B69E98B158C}" dt="2023-03-05T10:22:32.912" v="4852" actId="478"/>
          <ac:spMkLst>
            <pc:docMk/>
            <pc:sldMk cId="265949710" sldId="265"/>
            <ac:spMk id="22" creationId="{EA0379C4-B1DC-427D-FA9B-7F89F8107E6D}"/>
          </ac:spMkLst>
        </pc:spChg>
        <pc:spChg chg="mod">
          <ac:chgData name="Max Gilljohann" userId="06d1e41983481246" providerId="LiveId" clId="{5F4AE058-B25C-4793-B2C1-5B69E98B158C}" dt="2023-03-02T11:48:55.625" v="2010" actId="165"/>
          <ac:spMkLst>
            <pc:docMk/>
            <pc:sldMk cId="265949710" sldId="265"/>
            <ac:spMk id="23" creationId="{0088C5BE-E4F2-F2CE-D2C8-11248B25C180}"/>
          </ac:spMkLst>
        </pc:spChg>
        <pc:spChg chg="mod">
          <ac:chgData name="Max Gilljohann" userId="06d1e41983481246" providerId="LiveId" clId="{5F4AE058-B25C-4793-B2C1-5B69E98B158C}" dt="2023-03-05T10:22:27.850" v="4850"/>
          <ac:spMkLst>
            <pc:docMk/>
            <pc:sldMk cId="265949710" sldId="265"/>
            <ac:spMk id="23" creationId="{159001F7-6042-9FD6-737A-E7355AE0474B}"/>
          </ac:spMkLst>
        </pc:spChg>
        <pc:spChg chg="mod">
          <ac:chgData name="Max Gilljohann" userId="06d1e41983481246" providerId="LiveId" clId="{5F4AE058-B25C-4793-B2C1-5B69E98B158C}" dt="2023-03-02T11:48:55.625" v="2010" actId="165"/>
          <ac:spMkLst>
            <pc:docMk/>
            <pc:sldMk cId="265949710" sldId="265"/>
            <ac:spMk id="24" creationId="{1E3EAF07-556A-FE64-4774-78BC928F78CF}"/>
          </ac:spMkLst>
        </pc:spChg>
        <pc:spChg chg="mod">
          <ac:chgData name="Max Gilljohann" userId="06d1e41983481246" providerId="LiveId" clId="{5F4AE058-B25C-4793-B2C1-5B69E98B158C}" dt="2023-03-05T10:22:27.850" v="4850"/>
          <ac:spMkLst>
            <pc:docMk/>
            <pc:sldMk cId="265949710" sldId="265"/>
            <ac:spMk id="26" creationId="{37CF0E7E-68AB-BB49-5D2C-4BB376ABD39E}"/>
          </ac:spMkLst>
        </pc:spChg>
        <pc:spChg chg="mod">
          <ac:chgData name="Max Gilljohann" userId="06d1e41983481246" providerId="LiveId" clId="{5F4AE058-B25C-4793-B2C1-5B69E98B158C}" dt="2023-03-05T10:22:27.850" v="4850"/>
          <ac:spMkLst>
            <pc:docMk/>
            <pc:sldMk cId="265949710" sldId="265"/>
            <ac:spMk id="27" creationId="{0340BEB7-8492-909B-93BC-D2F35BCAAA1D}"/>
          </ac:spMkLst>
        </pc:spChg>
        <pc:spChg chg="mod">
          <ac:chgData name="Max Gilljohann" userId="06d1e41983481246" providerId="LiveId" clId="{5F4AE058-B25C-4793-B2C1-5B69E98B158C}" dt="2023-03-02T11:49:56.224" v="2039"/>
          <ac:spMkLst>
            <pc:docMk/>
            <pc:sldMk cId="265949710" sldId="265"/>
            <ac:spMk id="27" creationId="{1B356AA4-13A0-06B8-7C6F-542669D9BEAD}"/>
          </ac:spMkLst>
        </pc:spChg>
        <pc:spChg chg="mod">
          <ac:chgData name="Max Gilljohann" userId="06d1e41983481246" providerId="LiveId" clId="{5F4AE058-B25C-4793-B2C1-5B69E98B158C}" dt="2023-03-05T10:22:27.850" v="4850"/>
          <ac:spMkLst>
            <pc:docMk/>
            <pc:sldMk cId="265949710" sldId="265"/>
            <ac:spMk id="28" creationId="{8BED056B-0458-4429-B658-0FC741385D18}"/>
          </ac:spMkLst>
        </pc:spChg>
        <pc:spChg chg="mod">
          <ac:chgData name="Max Gilljohann" userId="06d1e41983481246" providerId="LiveId" clId="{5F4AE058-B25C-4793-B2C1-5B69E98B158C}" dt="2023-03-05T10:22:27.850" v="4850"/>
          <ac:spMkLst>
            <pc:docMk/>
            <pc:sldMk cId="265949710" sldId="265"/>
            <ac:spMk id="29" creationId="{C4E2D31B-7C01-4505-F042-EA97E2351955}"/>
          </ac:spMkLst>
        </pc:spChg>
        <pc:spChg chg="mod">
          <ac:chgData name="Max Gilljohann" userId="06d1e41983481246" providerId="LiveId" clId="{5F4AE058-B25C-4793-B2C1-5B69E98B158C}" dt="2023-03-02T11:49:56.224" v="2039"/>
          <ac:spMkLst>
            <pc:docMk/>
            <pc:sldMk cId="265949710" sldId="265"/>
            <ac:spMk id="30" creationId="{14D593DB-872E-A43E-C236-A126C41F5881}"/>
          </ac:spMkLst>
        </pc:spChg>
        <pc:spChg chg="mod">
          <ac:chgData name="Max Gilljohann" userId="06d1e41983481246" providerId="LiveId" clId="{5F4AE058-B25C-4793-B2C1-5B69E98B158C}" dt="2023-03-02T11:49:56.224" v="2039"/>
          <ac:spMkLst>
            <pc:docMk/>
            <pc:sldMk cId="265949710" sldId="265"/>
            <ac:spMk id="31" creationId="{65D0EB12-C5E1-F983-4C32-21984B967DF3}"/>
          </ac:spMkLst>
        </pc:spChg>
        <pc:spChg chg="mod">
          <ac:chgData name="Max Gilljohann" userId="06d1e41983481246" providerId="LiveId" clId="{5F4AE058-B25C-4793-B2C1-5B69E98B158C}" dt="2023-03-02T11:49:56.224" v="2039"/>
          <ac:spMkLst>
            <pc:docMk/>
            <pc:sldMk cId="265949710" sldId="265"/>
            <ac:spMk id="32" creationId="{01681E3B-F91A-08E5-124F-9355CA51BB2D}"/>
          </ac:spMkLst>
        </pc:spChg>
        <pc:spChg chg="mod">
          <ac:chgData name="Max Gilljohann" userId="06d1e41983481246" providerId="LiveId" clId="{5F4AE058-B25C-4793-B2C1-5B69E98B158C}" dt="2023-03-02T11:49:56.224" v="2039"/>
          <ac:spMkLst>
            <pc:docMk/>
            <pc:sldMk cId="265949710" sldId="265"/>
            <ac:spMk id="33" creationId="{1AF2F0ED-25D4-DAC9-9184-BFD4F0410F65}"/>
          </ac:spMkLst>
        </pc:spChg>
        <pc:spChg chg="del mod topLvl">
          <ac:chgData name="Max Gilljohann" userId="06d1e41983481246" providerId="LiveId" clId="{5F4AE058-B25C-4793-B2C1-5B69E98B158C}" dt="2023-03-02T11:50:50.607" v="2047" actId="478"/>
          <ac:spMkLst>
            <pc:docMk/>
            <pc:sldMk cId="265949710" sldId="265"/>
            <ac:spMk id="35" creationId="{12712B4B-D28D-AE64-4BE5-B93634AF35B1}"/>
          </ac:spMkLst>
        </pc:spChg>
        <pc:spChg chg="mod">
          <ac:chgData name="Max Gilljohann" userId="06d1e41983481246" providerId="LiveId" clId="{5F4AE058-B25C-4793-B2C1-5B69E98B158C}" dt="2023-03-02T11:50:21.195" v="2045" actId="165"/>
          <ac:spMkLst>
            <pc:docMk/>
            <pc:sldMk cId="265949710" sldId="265"/>
            <ac:spMk id="38" creationId="{4CF215B3-B410-934D-6FED-F72600041351}"/>
          </ac:spMkLst>
        </pc:spChg>
        <pc:spChg chg="mod">
          <ac:chgData name="Max Gilljohann" userId="06d1e41983481246" providerId="LiveId" clId="{5F4AE058-B25C-4793-B2C1-5B69E98B158C}" dt="2023-03-02T11:50:21.195" v="2045" actId="165"/>
          <ac:spMkLst>
            <pc:docMk/>
            <pc:sldMk cId="265949710" sldId="265"/>
            <ac:spMk id="39" creationId="{9A1E600B-1201-007E-63D1-1D3189B01C12}"/>
          </ac:spMkLst>
        </pc:spChg>
        <pc:spChg chg="mod">
          <ac:chgData name="Max Gilljohann" userId="06d1e41983481246" providerId="LiveId" clId="{5F4AE058-B25C-4793-B2C1-5B69E98B158C}" dt="2023-03-02T11:50:21.195" v="2045" actId="165"/>
          <ac:spMkLst>
            <pc:docMk/>
            <pc:sldMk cId="265949710" sldId="265"/>
            <ac:spMk id="40" creationId="{148813E8-6272-E679-423D-1E04B3F99812}"/>
          </ac:spMkLst>
        </pc:spChg>
        <pc:spChg chg="mod">
          <ac:chgData name="Max Gilljohann" userId="06d1e41983481246" providerId="LiveId" clId="{5F4AE058-B25C-4793-B2C1-5B69E98B158C}" dt="2023-03-02T11:50:21.195" v="2045" actId="165"/>
          <ac:spMkLst>
            <pc:docMk/>
            <pc:sldMk cId="265949710" sldId="265"/>
            <ac:spMk id="41" creationId="{0D48F360-78D2-0F9D-00DB-2C003FDC68B9}"/>
          </ac:spMkLst>
        </pc:spChg>
        <pc:spChg chg="add mod">
          <ac:chgData name="Max Gilljohann" userId="06d1e41983481246" providerId="LiveId" clId="{5F4AE058-B25C-4793-B2C1-5B69E98B158C}" dt="2023-03-02T12:10:58.070" v="2487"/>
          <ac:spMkLst>
            <pc:docMk/>
            <pc:sldMk cId="265949710" sldId="265"/>
            <ac:spMk id="45" creationId="{F3D5F4E4-2044-38AE-C0C0-7FDFEEAF12C7}"/>
          </ac:spMkLst>
        </pc:spChg>
        <pc:spChg chg="add del mod">
          <ac:chgData name="Max Gilljohann" userId="06d1e41983481246" providerId="LiveId" clId="{5F4AE058-B25C-4793-B2C1-5B69E98B158C}" dt="2023-03-02T12:16:18.098" v="2556" actId="478"/>
          <ac:spMkLst>
            <pc:docMk/>
            <pc:sldMk cId="265949710" sldId="265"/>
            <ac:spMk id="47" creationId="{E1252FD7-E059-EC9C-B776-D7241F94B272}"/>
          </ac:spMkLst>
        </pc:spChg>
        <pc:spChg chg="add del mod ord">
          <ac:chgData name="Max Gilljohann" userId="06d1e41983481246" providerId="LiveId" clId="{5F4AE058-B25C-4793-B2C1-5B69E98B158C}" dt="2023-03-02T12:16:18.098" v="2556" actId="478"/>
          <ac:spMkLst>
            <pc:docMk/>
            <pc:sldMk cId="265949710" sldId="265"/>
            <ac:spMk id="48" creationId="{BADF2B0E-9B34-CEA3-DE51-22A727F42086}"/>
          </ac:spMkLst>
        </pc:spChg>
        <pc:spChg chg="add del mod">
          <ac:chgData name="Max Gilljohann" userId="06d1e41983481246" providerId="LiveId" clId="{5F4AE058-B25C-4793-B2C1-5B69E98B158C}" dt="2023-03-02T12:16:07.510" v="2555" actId="478"/>
          <ac:spMkLst>
            <pc:docMk/>
            <pc:sldMk cId="265949710" sldId="265"/>
            <ac:spMk id="49" creationId="{1F3CFC8E-7BBD-69E1-49BB-80555F22D8D7}"/>
          </ac:spMkLst>
        </pc:spChg>
        <pc:spChg chg="add del mod">
          <ac:chgData name="Max Gilljohann" userId="06d1e41983481246" providerId="LiveId" clId="{5F4AE058-B25C-4793-B2C1-5B69E98B158C}" dt="2023-03-02T11:55:04.271" v="2138" actId="478"/>
          <ac:spMkLst>
            <pc:docMk/>
            <pc:sldMk cId="265949710" sldId="265"/>
            <ac:spMk id="51" creationId="{A4D958BC-535C-65FD-9F39-D0C430E8C02B}"/>
          </ac:spMkLst>
        </pc:spChg>
        <pc:spChg chg="add del mod">
          <ac:chgData name="Max Gilljohann" userId="06d1e41983481246" providerId="LiveId" clId="{5F4AE058-B25C-4793-B2C1-5B69E98B158C}" dt="2023-03-02T12:16:18.098" v="2556" actId="478"/>
          <ac:spMkLst>
            <pc:docMk/>
            <pc:sldMk cId="265949710" sldId="265"/>
            <ac:spMk id="52" creationId="{E484AC58-F58D-E345-2752-38023B2FDC5F}"/>
          </ac:spMkLst>
        </pc:spChg>
        <pc:spChg chg="add del mod">
          <ac:chgData name="Max Gilljohann" userId="06d1e41983481246" providerId="LiveId" clId="{5F4AE058-B25C-4793-B2C1-5B69E98B158C}" dt="2023-03-02T12:16:21.656" v="2557" actId="478"/>
          <ac:spMkLst>
            <pc:docMk/>
            <pc:sldMk cId="265949710" sldId="265"/>
            <ac:spMk id="53" creationId="{B2A21A06-6FAA-9EE6-C208-D48162B5FC7E}"/>
          </ac:spMkLst>
        </pc:spChg>
        <pc:spChg chg="add del mod">
          <ac:chgData name="Max Gilljohann" userId="06d1e41983481246" providerId="LiveId" clId="{5F4AE058-B25C-4793-B2C1-5B69E98B158C}" dt="2023-03-02T12:16:18.098" v="2556" actId="478"/>
          <ac:spMkLst>
            <pc:docMk/>
            <pc:sldMk cId="265949710" sldId="265"/>
            <ac:spMk id="54" creationId="{72B21AC0-CA5F-B929-3D0E-DCC8359DE6AD}"/>
          </ac:spMkLst>
        </pc:spChg>
        <pc:spChg chg="add del mod">
          <ac:chgData name="Max Gilljohann" userId="06d1e41983481246" providerId="LiveId" clId="{5F4AE058-B25C-4793-B2C1-5B69E98B158C}" dt="2023-03-02T12:16:06.034" v="2554" actId="478"/>
          <ac:spMkLst>
            <pc:docMk/>
            <pc:sldMk cId="265949710" sldId="265"/>
            <ac:spMk id="55" creationId="{B7403AD5-42F2-B139-FCA9-CFB76C864F9F}"/>
          </ac:spMkLst>
        </pc:spChg>
        <pc:spChg chg="add del mod topLvl">
          <ac:chgData name="Max Gilljohann" userId="06d1e41983481246" providerId="LiveId" clId="{5F4AE058-B25C-4793-B2C1-5B69E98B158C}" dt="2023-03-02T12:16:18.098" v="2556" actId="478"/>
          <ac:spMkLst>
            <pc:docMk/>
            <pc:sldMk cId="265949710" sldId="265"/>
            <ac:spMk id="57" creationId="{4667714E-035A-4515-4006-8766E28D708F}"/>
          </ac:spMkLst>
        </pc:spChg>
        <pc:spChg chg="add del mod">
          <ac:chgData name="Max Gilljohann" userId="06d1e41983481246" providerId="LiveId" clId="{5F4AE058-B25C-4793-B2C1-5B69E98B158C}" dt="2023-03-02T11:58:38.183" v="2231" actId="478"/>
          <ac:spMkLst>
            <pc:docMk/>
            <pc:sldMk cId="265949710" sldId="265"/>
            <ac:spMk id="58" creationId="{3467A72C-3658-E836-6312-7AC58AD2BBB5}"/>
          </ac:spMkLst>
        </pc:spChg>
        <pc:spChg chg="add del mod">
          <ac:chgData name="Max Gilljohann" userId="06d1e41983481246" providerId="LiveId" clId="{5F4AE058-B25C-4793-B2C1-5B69E98B158C}" dt="2023-03-02T12:16:18.098" v="2556" actId="478"/>
          <ac:spMkLst>
            <pc:docMk/>
            <pc:sldMk cId="265949710" sldId="265"/>
            <ac:spMk id="60" creationId="{ABE53D1E-AC5D-3F53-8022-820CBE15907D}"/>
          </ac:spMkLst>
        </pc:spChg>
        <pc:spChg chg="add del mod">
          <ac:chgData name="Max Gilljohann" userId="06d1e41983481246" providerId="LiveId" clId="{5F4AE058-B25C-4793-B2C1-5B69E98B158C}" dt="2023-03-02T12:01:10.537" v="2342" actId="478"/>
          <ac:spMkLst>
            <pc:docMk/>
            <pc:sldMk cId="265949710" sldId="265"/>
            <ac:spMk id="61" creationId="{97D4E0A3-461E-B10D-D9F4-59DC2CBA6294}"/>
          </ac:spMkLst>
        </pc:spChg>
        <pc:spChg chg="mod">
          <ac:chgData name="Max Gilljohann" userId="06d1e41983481246" providerId="LiveId" clId="{5F4AE058-B25C-4793-B2C1-5B69E98B158C}" dt="2023-03-02T12:02:04.935" v="2351"/>
          <ac:spMkLst>
            <pc:docMk/>
            <pc:sldMk cId="265949710" sldId="265"/>
            <ac:spMk id="64" creationId="{40DDAC22-FBCF-177C-1BA5-3FEB05A37BE3}"/>
          </ac:spMkLst>
        </pc:spChg>
        <pc:spChg chg="add mod ord">
          <ac:chgData name="Max Gilljohann" userId="06d1e41983481246" providerId="LiveId" clId="{5F4AE058-B25C-4793-B2C1-5B69E98B158C}" dt="2023-03-02T12:04:09.032" v="2381" actId="1076"/>
          <ac:spMkLst>
            <pc:docMk/>
            <pc:sldMk cId="265949710" sldId="265"/>
            <ac:spMk id="65" creationId="{B4D2FFF1-1AD2-1F96-C019-EC6AF6381E46}"/>
          </ac:spMkLst>
        </pc:spChg>
        <pc:spChg chg="mod">
          <ac:chgData name="Max Gilljohann" userId="06d1e41983481246" providerId="LiveId" clId="{5F4AE058-B25C-4793-B2C1-5B69E98B158C}" dt="2023-03-02T12:02:04.935" v="2351"/>
          <ac:spMkLst>
            <pc:docMk/>
            <pc:sldMk cId="265949710" sldId="265"/>
            <ac:spMk id="68" creationId="{0C21F7BF-82F0-88C5-B6C1-1C54B8529E52}"/>
          </ac:spMkLst>
        </pc:spChg>
        <pc:spChg chg="add mod">
          <ac:chgData name="Max Gilljohann" userId="06d1e41983481246" providerId="LiveId" clId="{5F4AE058-B25C-4793-B2C1-5B69E98B158C}" dt="2023-03-09T08:11:11.192" v="9119" actId="20577"/>
          <ac:spMkLst>
            <pc:docMk/>
            <pc:sldMk cId="265949710" sldId="265"/>
            <ac:spMk id="70" creationId="{54D71C9F-7D22-A26E-7606-9D396321AE18}"/>
          </ac:spMkLst>
        </pc:spChg>
        <pc:spChg chg="add mod">
          <ac:chgData name="Max Gilljohann" userId="06d1e41983481246" providerId="LiveId" clId="{5F4AE058-B25C-4793-B2C1-5B69E98B158C}" dt="2023-03-02T12:12:54.059" v="2525" actId="554"/>
          <ac:spMkLst>
            <pc:docMk/>
            <pc:sldMk cId="265949710" sldId="265"/>
            <ac:spMk id="73" creationId="{61A12154-6B1C-FF7C-115F-52C4A48FEC6C}"/>
          </ac:spMkLst>
        </pc:spChg>
        <pc:spChg chg="add mod">
          <ac:chgData name="Max Gilljohann" userId="06d1e41983481246" providerId="LiveId" clId="{5F4AE058-B25C-4793-B2C1-5B69E98B158C}" dt="2023-03-02T12:12:57.898" v="2528" actId="554"/>
          <ac:spMkLst>
            <pc:docMk/>
            <pc:sldMk cId="265949710" sldId="265"/>
            <ac:spMk id="74" creationId="{F481ADED-356C-436F-BC53-A9C6EA64A5D5}"/>
          </ac:spMkLst>
        </pc:spChg>
        <pc:spChg chg="add mod">
          <ac:chgData name="Max Gilljohann" userId="06d1e41983481246" providerId="LiveId" clId="{5F4AE058-B25C-4793-B2C1-5B69E98B158C}" dt="2023-03-02T12:12:54.059" v="2525" actId="554"/>
          <ac:spMkLst>
            <pc:docMk/>
            <pc:sldMk cId="265949710" sldId="265"/>
            <ac:spMk id="75" creationId="{BBACF764-29AD-4F61-760A-ED2242ED8F6D}"/>
          </ac:spMkLst>
        </pc:spChg>
        <pc:spChg chg="add del">
          <ac:chgData name="Max Gilljohann" userId="06d1e41983481246" providerId="LiveId" clId="{5F4AE058-B25C-4793-B2C1-5B69E98B158C}" dt="2023-03-02T12:11:36.283" v="2494" actId="478"/>
          <ac:spMkLst>
            <pc:docMk/>
            <pc:sldMk cId="265949710" sldId="265"/>
            <ac:spMk id="76" creationId="{B3A5D673-55E6-C5F7-8056-98A8CF196FE6}"/>
          </ac:spMkLst>
        </pc:spChg>
        <pc:spChg chg="add mod">
          <ac:chgData name="Max Gilljohann" userId="06d1e41983481246" providerId="LiveId" clId="{5F4AE058-B25C-4793-B2C1-5B69E98B158C}" dt="2023-03-02T12:12:57.898" v="2528" actId="554"/>
          <ac:spMkLst>
            <pc:docMk/>
            <pc:sldMk cId="265949710" sldId="265"/>
            <ac:spMk id="77" creationId="{57388F84-ACD5-B7C5-90CF-7353582010D3}"/>
          </ac:spMkLst>
        </pc:spChg>
        <pc:spChg chg="add mod">
          <ac:chgData name="Max Gilljohann" userId="06d1e41983481246" providerId="LiveId" clId="{5F4AE058-B25C-4793-B2C1-5B69E98B158C}" dt="2023-03-02T12:27:07.581" v="2797"/>
          <ac:spMkLst>
            <pc:docMk/>
            <pc:sldMk cId="265949710" sldId="265"/>
            <ac:spMk id="78" creationId="{73512607-8EB8-11C4-48C0-A918986A8274}"/>
          </ac:spMkLst>
        </pc:spChg>
        <pc:spChg chg="mod">
          <ac:chgData name="Max Gilljohann" userId="06d1e41983481246" providerId="LiveId" clId="{5F4AE058-B25C-4793-B2C1-5B69E98B158C}" dt="2023-03-02T12:27:25.696" v="2800"/>
          <ac:spMkLst>
            <pc:docMk/>
            <pc:sldMk cId="265949710" sldId="265"/>
            <ac:spMk id="80" creationId="{A656F22E-5B24-DC97-5D5F-8660493D8669}"/>
          </ac:spMkLst>
        </pc:spChg>
        <pc:spChg chg="mod">
          <ac:chgData name="Max Gilljohann" userId="06d1e41983481246" providerId="LiveId" clId="{5F4AE058-B25C-4793-B2C1-5B69E98B158C}" dt="2023-03-02T12:27:25.696" v="2800"/>
          <ac:spMkLst>
            <pc:docMk/>
            <pc:sldMk cId="265949710" sldId="265"/>
            <ac:spMk id="82" creationId="{921B6353-6D69-C810-5C21-EFEC25AE446F}"/>
          </ac:spMkLst>
        </pc:spChg>
        <pc:spChg chg="mod">
          <ac:chgData name="Max Gilljohann" userId="06d1e41983481246" providerId="LiveId" clId="{5F4AE058-B25C-4793-B2C1-5B69E98B158C}" dt="2023-03-02T12:27:25.696" v="2800"/>
          <ac:spMkLst>
            <pc:docMk/>
            <pc:sldMk cId="265949710" sldId="265"/>
            <ac:spMk id="83" creationId="{CABEB33F-34A7-7964-E2F5-865725EE2E95}"/>
          </ac:spMkLst>
        </pc:spChg>
        <pc:spChg chg="mod">
          <ac:chgData name="Max Gilljohann" userId="06d1e41983481246" providerId="LiveId" clId="{5F4AE058-B25C-4793-B2C1-5B69E98B158C}" dt="2023-03-02T12:27:25.696" v="2800"/>
          <ac:spMkLst>
            <pc:docMk/>
            <pc:sldMk cId="265949710" sldId="265"/>
            <ac:spMk id="86" creationId="{64E33F60-4BFE-76B4-6CCF-13D802F50D89}"/>
          </ac:spMkLst>
        </pc:spChg>
        <pc:spChg chg="mod">
          <ac:chgData name="Max Gilljohann" userId="06d1e41983481246" providerId="LiveId" clId="{5F4AE058-B25C-4793-B2C1-5B69E98B158C}" dt="2023-03-02T12:27:25.696" v="2800"/>
          <ac:spMkLst>
            <pc:docMk/>
            <pc:sldMk cId="265949710" sldId="265"/>
            <ac:spMk id="88" creationId="{5692C6A8-C2DE-452C-CD06-7D111D7F75BA}"/>
          </ac:spMkLst>
        </pc:spChg>
        <pc:spChg chg="del mod">
          <ac:chgData name="Max Gilljohann" userId="06d1e41983481246" providerId="LiveId" clId="{5F4AE058-B25C-4793-B2C1-5B69E98B158C}" dt="2023-03-02T12:27:31.227" v="2802" actId="478"/>
          <ac:spMkLst>
            <pc:docMk/>
            <pc:sldMk cId="265949710" sldId="265"/>
            <ac:spMk id="89" creationId="{74CF7C1B-C0B6-A50B-85B8-F050CE479228}"/>
          </ac:spMkLst>
        </pc:spChg>
        <pc:spChg chg="del mod">
          <ac:chgData name="Max Gilljohann" userId="06d1e41983481246" providerId="LiveId" clId="{5F4AE058-B25C-4793-B2C1-5B69E98B158C}" dt="2023-03-02T12:27:38.288" v="2805" actId="478"/>
          <ac:spMkLst>
            <pc:docMk/>
            <pc:sldMk cId="265949710" sldId="265"/>
            <ac:spMk id="91" creationId="{38078F58-1E21-397B-724C-FEAC6D110BA4}"/>
          </ac:spMkLst>
        </pc:spChg>
        <pc:spChg chg="del mod">
          <ac:chgData name="Max Gilljohann" userId="06d1e41983481246" providerId="LiveId" clId="{5F4AE058-B25C-4793-B2C1-5B69E98B158C}" dt="2023-03-02T12:27:37.074" v="2804" actId="478"/>
          <ac:spMkLst>
            <pc:docMk/>
            <pc:sldMk cId="265949710" sldId="265"/>
            <ac:spMk id="92" creationId="{32A462CE-91FA-428A-1CC4-29045F0DFA95}"/>
          </ac:spMkLst>
        </pc:spChg>
        <pc:spChg chg="del mod">
          <ac:chgData name="Max Gilljohann" userId="06d1e41983481246" providerId="LiveId" clId="{5F4AE058-B25C-4793-B2C1-5B69E98B158C}" dt="2023-03-02T12:27:35.670" v="2803" actId="478"/>
          <ac:spMkLst>
            <pc:docMk/>
            <pc:sldMk cId="265949710" sldId="265"/>
            <ac:spMk id="93" creationId="{6999D733-D6E9-FDC6-B34D-7A07E579EC67}"/>
          </ac:spMkLst>
        </pc:spChg>
        <pc:spChg chg="del mod">
          <ac:chgData name="Max Gilljohann" userId="06d1e41983481246" providerId="LiveId" clId="{5F4AE058-B25C-4793-B2C1-5B69E98B158C}" dt="2023-03-02T12:27:39.406" v="2806" actId="478"/>
          <ac:spMkLst>
            <pc:docMk/>
            <pc:sldMk cId="265949710" sldId="265"/>
            <ac:spMk id="94" creationId="{25C990B6-D667-F153-D7CB-E6E74B6547C4}"/>
          </ac:spMkLst>
        </pc:spChg>
        <pc:spChg chg="del mod">
          <ac:chgData name="Max Gilljohann" userId="06d1e41983481246" providerId="LiveId" clId="{5F4AE058-B25C-4793-B2C1-5B69E98B158C}" dt="2023-03-02T12:27:28.119" v="2801" actId="478"/>
          <ac:spMkLst>
            <pc:docMk/>
            <pc:sldMk cId="265949710" sldId="265"/>
            <ac:spMk id="95" creationId="{4F994CE6-3C85-1993-2E09-8B4B252BAA51}"/>
          </ac:spMkLst>
        </pc:spChg>
        <pc:spChg chg="mod">
          <ac:chgData name="Max Gilljohann" userId="06d1e41983481246" providerId="LiveId" clId="{5F4AE058-B25C-4793-B2C1-5B69E98B158C}" dt="2023-03-02T12:27:25.696" v="2800"/>
          <ac:spMkLst>
            <pc:docMk/>
            <pc:sldMk cId="265949710" sldId="265"/>
            <ac:spMk id="96" creationId="{11ACDEE3-B20D-CA16-E0D0-880D1A01E269}"/>
          </ac:spMkLst>
        </pc:spChg>
        <pc:spChg chg="mod">
          <ac:chgData name="Max Gilljohann" userId="06d1e41983481246" providerId="LiveId" clId="{5F4AE058-B25C-4793-B2C1-5B69E98B158C}" dt="2023-03-02T12:27:25.696" v="2800"/>
          <ac:spMkLst>
            <pc:docMk/>
            <pc:sldMk cId="265949710" sldId="265"/>
            <ac:spMk id="99" creationId="{95483019-729A-9353-75C2-9ACBA2AB5993}"/>
          </ac:spMkLst>
        </pc:spChg>
        <pc:spChg chg="mod">
          <ac:chgData name="Max Gilljohann" userId="06d1e41983481246" providerId="LiveId" clId="{5F4AE058-B25C-4793-B2C1-5B69E98B158C}" dt="2023-03-02T12:27:25.696" v="2800"/>
          <ac:spMkLst>
            <pc:docMk/>
            <pc:sldMk cId="265949710" sldId="265"/>
            <ac:spMk id="100" creationId="{2BD7E08E-0335-4620-E1DA-458D2C31FFFB}"/>
          </ac:spMkLst>
        </pc:spChg>
        <pc:spChg chg="mod">
          <ac:chgData name="Max Gilljohann" userId="06d1e41983481246" providerId="LiveId" clId="{5F4AE058-B25C-4793-B2C1-5B69E98B158C}" dt="2023-03-02T12:27:25.696" v="2800"/>
          <ac:spMkLst>
            <pc:docMk/>
            <pc:sldMk cId="265949710" sldId="265"/>
            <ac:spMk id="101" creationId="{ACA436FD-BFFE-1BB8-F035-799DE39B5324}"/>
          </ac:spMkLst>
        </pc:spChg>
        <pc:spChg chg="mod">
          <ac:chgData name="Max Gilljohann" userId="06d1e41983481246" providerId="LiveId" clId="{5F4AE058-B25C-4793-B2C1-5B69E98B158C}" dt="2023-03-02T12:27:25.696" v="2800"/>
          <ac:spMkLst>
            <pc:docMk/>
            <pc:sldMk cId="265949710" sldId="265"/>
            <ac:spMk id="102" creationId="{B287E74C-B98E-1902-7642-7A7EEDFD0588}"/>
          </ac:spMkLst>
        </pc:spChg>
        <pc:grpChg chg="add mod">
          <ac:chgData name="Max Gilljohann" userId="06d1e41983481246" providerId="LiveId" clId="{5F4AE058-B25C-4793-B2C1-5B69E98B158C}" dt="2023-03-05T10:22:27.850" v="4850"/>
          <ac:grpSpMkLst>
            <pc:docMk/>
            <pc:sldMk cId="265949710" sldId="265"/>
            <ac:grpSpMk id="5" creationId="{52BA8F8A-CBF1-B802-5E52-AB1C5350D013}"/>
          </ac:grpSpMkLst>
        </pc:grpChg>
        <pc:grpChg chg="add mod">
          <ac:chgData name="Max Gilljohann" userId="06d1e41983481246" providerId="LiveId" clId="{5F4AE058-B25C-4793-B2C1-5B69E98B158C}" dt="2023-03-02T12:10:58.070" v="2487"/>
          <ac:grpSpMkLst>
            <pc:docMk/>
            <pc:sldMk cId="265949710" sldId="265"/>
            <ac:grpSpMk id="6" creationId="{218B670A-A188-E447-ACF9-B6C3A9438275}"/>
          </ac:grpSpMkLst>
        </pc:grpChg>
        <pc:grpChg chg="mod">
          <ac:chgData name="Max Gilljohann" userId="06d1e41983481246" providerId="LiveId" clId="{5F4AE058-B25C-4793-B2C1-5B69E98B158C}" dt="2023-03-05T10:22:27.850" v="4850"/>
          <ac:grpSpMkLst>
            <pc:docMk/>
            <pc:sldMk cId="265949710" sldId="265"/>
            <ac:grpSpMk id="7" creationId="{515A92ED-2E2F-DC61-752E-2690E100B8F0}"/>
          </ac:grpSpMkLst>
        </pc:grpChg>
        <pc:grpChg chg="mod">
          <ac:chgData name="Max Gilljohann" userId="06d1e41983481246" providerId="LiveId" clId="{5F4AE058-B25C-4793-B2C1-5B69E98B158C}" dt="2023-03-02T12:10:58.070" v="2487"/>
          <ac:grpSpMkLst>
            <pc:docMk/>
            <pc:sldMk cId="265949710" sldId="265"/>
            <ac:grpSpMk id="8" creationId="{06CD78BA-3A35-DB46-9BB2-2F1BA42D3107}"/>
          </ac:grpSpMkLst>
        </pc:grpChg>
        <pc:grpChg chg="mod">
          <ac:chgData name="Max Gilljohann" userId="06d1e41983481246" providerId="LiveId" clId="{5F4AE058-B25C-4793-B2C1-5B69E98B158C}" dt="2023-03-02T12:10:58.070" v="2487"/>
          <ac:grpSpMkLst>
            <pc:docMk/>
            <pc:sldMk cId="265949710" sldId="265"/>
            <ac:grpSpMk id="9" creationId="{7823A88F-7531-44F6-F630-4DF629EB0832}"/>
          </ac:grpSpMkLst>
        </pc:grpChg>
        <pc:grpChg chg="add del mod">
          <ac:chgData name="Max Gilljohann" userId="06d1e41983481246" providerId="LiveId" clId="{5F4AE058-B25C-4793-B2C1-5B69E98B158C}" dt="2023-03-02T11:48:55.625" v="2010" actId="165"/>
          <ac:grpSpMkLst>
            <pc:docMk/>
            <pc:sldMk cId="265949710" sldId="265"/>
            <ac:grpSpMk id="17" creationId="{867E2C90-88B0-669F-0804-6703457AFE47}"/>
          </ac:grpSpMkLst>
        </pc:grpChg>
        <pc:grpChg chg="mod topLvl">
          <ac:chgData name="Max Gilljohann" userId="06d1e41983481246" providerId="LiveId" clId="{5F4AE058-B25C-4793-B2C1-5B69E98B158C}" dt="2023-03-02T11:49:47.684" v="2037" actId="164"/>
          <ac:grpSpMkLst>
            <pc:docMk/>
            <pc:sldMk cId="265949710" sldId="265"/>
            <ac:grpSpMk id="19" creationId="{3E5C6AF6-A8A8-36E0-F3C1-00585102A90F}"/>
          </ac:grpSpMkLst>
        </pc:grpChg>
        <pc:grpChg chg="mod topLvl">
          <ac:chgData name="Max Gilljohann" userId="06d1e41983481246" providerId="LiveId" clId="{5F4AE058-B25C-4793-B2C1-5B69E98B158C}" dt="2023-03-02T11:49:47.684" v="2037" actId="164"/>
          <ac:grpSpMkLst>
            <pc:docMk/>
            <pc:sldMk cId="265949710" sldId="265"/>
            <ac:grpSpMk id="20" creationId="{3960477A-FB4A-A785-2877-E8E89B340D19}"/>
          </ac:grpSpMkLst>
        </pc:grpChg>
        <pc:grpChg chg="mod">
          <ac:chgData name="Max Gilljohann" userId="06d1e41983481246" providerId="LiveId" clId="{5F4AE058-B25C-4793-B2C1-5B69E98B158C}" dt="2023-03-05T10:22:27.850" v="4850"/>
          <ac:grpSpMkLst>
            <pc:docMk/>
            <pc:sldMk cId="265949710" sldId="265"/>
            <ac:grpSpMk id="24" creationId="{B9094067-A43D-89F1-1FD3-FFEFE15DDCFE}"/>
          </ac:grpSpMkLst>
        </pc:grpChg>
        <pc:grpChg chg="add del mod">
          <ac:chgData name="Max Gilljohann" userId="06d1e41983481246" providerId="LiveId" clId="{5F4AE058-B25C-4793-B2C1-5B69E98B158C}" dt="2023-03-02T11:50:16.888" v="2042" actId="478"/>
          <ac:grpSpMkLst>
            <pc:docMk/>
            <pc:sldMk cId="265949710" sldId="265"/>
            <ac:grpSpMk id="25" creationId="{1AC8E3B0-13BD-0122-FB64-8E414EC09D02}"/>
          </ac:grpSpMkLst>
        </pc:grpChg>
        <pc:grpChg chg="mod">
          <ac:chgData name="Max Gilljohann" userId="06d1e41983481246" providerId="LiveId" clId="{5F4AE058-B25C-4793-B2C1-5B69E98B158C}" dt="2023-03-05T10:22:27.850" v="4850"/>
          <ac:grpSpMkLst>
            <pc:docMk/>
            <pc:sldMk cId="265949710" sldId="265"/>
            <ac:grpSpMk id="25" creationId="{520A20DF-D6B9-25AF-1054-D775BFAAD53D}"/>
          </ac:grpSpMkLst>
        </pc:grpChg>
        <pc:grpChg chg="add del mod">
          <ac:chgData name="Max Gilljohann" userId="06d1e41983481246" providerId="LiveId" clId="{5F4AE058-B25C-4793-B2C1-5B69E98B158C}" dt="2023-03-02T11:50:17.595" v="2043" actId="478"/>
          <ac:grpSpMkLst>
            <pc:docMk/>
            <pc:sldMk cId="265949710" sldId="265"/>
            <ac:grpSpMk id="26" creationId="{784290E3-6807-8E66-269D-1ED269FAB304}"/>
          </ac:grpSpMkLst>
        </pc:grpChg>
        <pc:grpChg chg="mod">
          <ac:chgData name="Max Gilljohann" userId="06d1e41983481246" providerId="LiveId" clId="{5F4AE058-B25C-4793-B2C1-5B69E98B158C}" dt="2023-03-02T11:49:56.224" v="2039"/>
          <ac:grpSpMkLst>
            <pc:docMk/>
            <pc:sldMk cId="265949710" sldId="265"/>
            <ac:grpSpMk id="28" creationId="{8DBD4B21-620B-3ED6-293A-58C1915FE7B5}"/>
          </ac:grpSpMkLst>
        </pc:grpChg>
        <pc:grpChg chg="mod">
          <ac:chgData name="Max Gilljohann" userId="06d1e41983481246" providerId="LiveId" clId="{5F4AE058-B25C-4793-B2C1-5B69E98B158C}" dt="2023-03-02T11:49:56.224" v="2039"/>
          <ac:grpSpMkLst>
            <pc:docMk/>
            <pc:sldMk cId="265949710" sldId="265"/>
            <ac:grpSpMk id="29" creationId="{85621E53-65B8-DB08-7A88-E6D293C4A898}"/>
          </ac:grpSpMkLst>
        </pc:grpChg>
        <pc:grpChg chg="add del mod">
          <ac:chgData name="Max Gilljohann" userId="06d1e41983481246" providerId="LiveId" clId="{5F4AE058-B25C-4793-B2C1-5B69E98B158C}" dt="2023-03-02T11:50:21.195" v="2045" actId="165"/>
          <ac:grpSpMkLst>
            <pc:docMk/>
            <pc:sldMk cId="265949710" sldId="265"/>
            <ac:grpSpMk id="34" creationId="{5EE42DEE-0772-439C-64D0-52D1BFBA6D72}"/>
          </ac:grpSpMkLst>
        </pc:grpChg>
        <pc:grpChg chg="del mod topLvl">
          <ac:chgData name="Max Gilljohann" userId="06d1e41983481246" providerId="LiveId" clId="{5F4AE058-B25C-4793-B2C1-5B69E98B158C}" dt="2023-03-02T11:50:23.336" v="2046" actId="478"/>
          <ac:grpSpMkLst>
            <pc:docMk/>
            <pc:sldMk cId="265949710" sldId="265"/>
            <ac:grpSpMk id="36" creationId="{BBB74289-079E-E128-A6B3-FC2D137E5308}"/>
          </ac:grpSpMkLst>
        </pc:grpChg>
        <pc:grpChg chg="del mod topLvl">
          <ac:chgData name="Max Gilljohann" userId="06d1e41983481246" providerId="LiveId" clId="{5F4AE058-B25C-4793-B2C1-5B69E98B158C}" dt="2023-03-02T11:50:23.336" v="2046" actId="478"/>
          <ac:grpSpMkLst>
            <pc:docMk/>
            <pc:sldMk cId="265949710" sldId="265"/>
            <ac:grpSpMk id="37" creationId="{4278D999-E4BB-B9DD-1A72-2016B9745719}"/>
          </ac:grpSpMkLst>
        </pc:grpChg>
        <pc:grpChg chg="add del mod topLvl">
          <ac:chgData name="Max Gilljohann" userId="06d1e41983481246" providerId="LiveId" clId="{5F4AE058-B25C-4793-B2C1-5B69E98B158C}" dt="2023-03-02T12:27:24.834" v="2799" actId="478"/>
          <ac:grpSpMkLst>
            <pc:docMk/>
            <pc:sldMk cId="265949710" sldId="265"/>
            <ac:grpSpMk id="56" creationId="{71B08D95-0A16-5E81-CAA6-3CF646D0EC39}"/>
          </ac:grpSpMkLst>
        </pc:grpChg>
        <pc:grpChg chg="add mod">
          <ac:chgData name="Max Gilljohann" userId="06d1e41983481246" providerId="LiveId" clId="{5F4AE058-B25C-4793-B2C1-5B69E98B158C}" dt="2023-03-02T12:03:39.047" v="2370" actId="1076"/>
          <ac:grpSpMkLst>
            <pc:docMk/>
            <pc:sldMk cId="265949710" sldId="265"/>
            <ac:grpSpMk id="62" creationId="{48AA7D1C-C0B3-B9FF-60F6-4A73C8D338F4}"/>
          </ac:grpSpMkLst>
        </pc:grpChg>
        <pc:grpChg chg="add mod">
          <ac:chgData name="Max Gilljohann" userId="06d1e41983481246" providerId="LiveId" clId="{5F4AE058-B25C-4793-B2C1-5B69E98B158C}" dt="2023-03-02T12:03:39.047" v="2370" actId="1076"/>
          <ac:grpSpMkLst>
            <pc:docMk/>
            <pc:sldMk cId="265949710" sldId="265"/>
            <ac:grpSpMk id="66" creationId="{88626807-2915-C623-B2B7-72B4E7DFEDED}"/>
          </ac:grpSpMkLst>
        </pc:grpChg>
        <pc:grpChg chg="add del mod">
          <ac:chgData name="Max Gilljohann" userId="06d1e41983481246" providerId="LiveId" clId="{5F4AE058-B25C-4793-B2C1-5B69E98B158C}" dt="2023-03-02T12:16:18.098" v="2556" actId="478"/>
          <ac:grpSpMkLst>
            <pc:docMk/>
            <pc:sldMk cId="265949710" sldId="265"/>
            <ac:grpSpMk id="71" creationId="{B66F2151-236F-03E5-F46E-D15F93FFD959}"/>
          </ac:grpSpMkLst>
        </pc:grpChg>
        <pc:grpChg chg="add del mod">
          <ac:chgData name="Max Gilljohann" userId="06d1e41983481246" providerId="LiveId" clId="{5F4AE058-B25C-4793-B2C1-5B69E98B158C}" dt="2023-03-05T10:22:27.521" v="4849" actId="478"/>
          <ac:grpSpMkLst>
            <pc:docMk/>
            <pc:sldMk cId="265949710" sldId="265"/>
            <ac:grpSpMk id="79" creationId="{E2AB85F6-0334-53A9-68AF-DAB15A8337BA}"/>
          </ac:grpSpMkLst>
        </pc:grpChg>
        <pc:grpChg chg="mod">
          <ac:chgData name="Max Gilljohann" userId="06d1e41983481246" providerId="LiveId" clId="{5F4AE058-B25C-4793-B2C1-5B69E98B158C}" dt="2023-03-02T12:27:25.696" v="2800"/>
          <ac:grpSpMkLst>
            <pc:docMk/>
            <pc:sldMk cId="265949710" sldId="265"/>
            <ac:grpSpMk id="81" creationId="{AAC5DD38-E780-66B6-E32C-842579303B5B}"/>
          </ac:grpSpMkLst>
        </pc:grpChg>
        <pc:grpChg chg="mod">
          <ac:chgData name="Max Gilljohann" userId="06d1e41983481246" providerId="LiveId" clId="{5F4AE058-B25C-4793-B2C1-5B69E98B158C}" dt="2023-03-02T12:27:25.696" v="2800"/>
          <ac:grpSpMkLst>
            <pc:docMk/>
            <pc:sldMk cId="265949710" sldId="265"/>
            <ac:grpSpMk id="97" creationId="{333205DC-6B09-C012-3C77-ACD36AAD76B5}"/>
          </ac:grpSpMkLst>
        </pc:grpChg>
        <pc:grpChg chg="mod">
          <ac:chgData name="Max Gilljohann" userId="06d1e41983481246" providerId="LiveId" clId="{5F4AE058-B25C-4793-B2C1-5B69E98B158C}" dt="2023-03-02T12:27:25.696" v="2800"/>
          <ac:grpSpMkLst>
            <pc:docMk/>
            <pc:sldMk cId="265949710" sldId="265"/>
            <ac:grpSpMk id="98" creationId="{D6ED9405-F648-2EB4-87BC-6D81A622AF6E}"/>
          </ac:grpSpMkLst>
        </pc:grpChg>
        <pc:picChg chg="mod">
          <ac:chgData name="Max Gilljohann" userId="06d1e41983481246" providerId="LiveId" clId="{5F4AE058-B25C-4793-B2C1-5B69E98B158C}" dt="2023-03-05T10:22:27.850" v="4850"/>
          <ac:picMkLst>
            <pc:docMk/>
            <pc:sldMk cId="265949710" sldId="265"/>
            <ac:picMk id="10" creationId="{2EFD7411-140C-6441-115C-80C3FF416BB2}"/>
          </ac:picMkLst>
        </pc:picChg>
        <pc:picChg chg="mod">
          <ac:chgData name="Max Gilljohann" userId="06d1e41983481246" providerId="LiveId" clId="{5F4AE058-B25C-4793-B2C1-5B69E98B158C}" dt="2023-03-05T10:22:27.850" v="4850"/>
          <ac:picMkLst>
            <pc:docMk/>
            <pc:sldMk cId="265949710" sldId="265"/>
            <ac:picMk id="11" creationId="{C568F226-B54B-72DA-1FB8-6322842D0D65}"/>
          </ac:picMkLst>
        </pc:picChg>
        <pc:picChg chg="mod">
          <ac:chgData name="Max Gilljohann" userId="06d1e41983481246" providerId="LiveId" clId="{5F4AE058-B25C-4793-B2C1-5B69E98B158C}" dt="2023-03-05T10:22:27.850" v="4850"/>
          <ac:picMkLst>
            <pc:docMk/>
            <pc:sldMk cId="265949710" sldId="265"/>
            <ac:picMk id="13" creationId="{A1BB5CED-2C4A-52FA-AA34-4BE24AFF77DE}"/>
          </ac:picMkLst>
        </pc:picChg>
        <pc:picChg chg="mod">
          <ac:chgData name="Max Gilljohann" userId="06d1e41983481246" providerId="LiveId" clId="{5F4AE058-B25C-4793-B2C1-5B69E98B158C}" dt="2023-03-05T10:22:27.850" v="4850"/>
          <ac:picMkLst>
            <pc:docMk/>
            <pc:sldMk cId="265949710" sldId="265"/>
            <ac:picMk id="17" creationId="{A7FF4FA7-C702-7BA3-8E26-66AE8C84DF0F}"/>
          </ac:picMkLst>
        </pc:picChg>
        <pc:picChg chg="add mod">
          <ac:chgData name="Max Gilljohann" userId="06d1e41983481246" providerId="LiveId" clId="{5F4AE058-B25C-4793-B2C1-5B69E98B158C}" dt="2023-03-02T12:10:58.070" v="2487"/>
          <ac:picMkLst>
            <pc:docMk/>
            <pc:sldMk cId="265949710" sldId="265"/>
            <ac:picMk id="43" creationId="{18994B37-C380-075E-F395-D5B5AF746290}"/>
          </ac:picMkLst>
        </pc:picChg>
        <pc:picChg chg="add mod">
          <ac:chgData name="Max Gilljohann" userId="06d1e41983481246" providerId="LiveId" clId="{5F4AE058-B25C-4793-B2C1-5B69E98B158C}" dt="2023-03-02T12:10:58.070" v="2487"/>
          <ac:picMkLst>
            <pc:docMk/>
            <pc:sldMk cId="265949710" sldId="265"/>
            <ac:picMk id="44" creationId="{526157EC-6940-C12B-7C28-7A0FB0324980}"/>
          </ac:picMkLst>
        </pc:picChg>
        <pc:picChg chg="add mod">
          <ac:chgData name="Max Gilljohann" userId="06d1e41983481246" providerId="LiveId" clId="{5F4AE058-B25C-4793-B2C1-5B69E98B158C}" dt="2023-03-02T12:10:58.070" v="2487"/>
          <ac:picMkLst>
            <pc:docMk/>
            <pc:sldMk cId="265949710" sldId="265"/>
            <ac:picMk id="46" creationId="{E9842B65-6EDF-6CBE-2422-5EFCC73CBBC1}"/>
          </ac:picMkLst>
        </pc:picChg>
        <pc:picChg chg="add del mod">
          <ac:chgData name="Max Gilljohann" userId="06d1e41983481246" providerId="LiveId" clId="{5F4AE058-B25C-4793-B2C1-5B69E98B158C}" dt="2023-03-02T12:16:21.656" v="2557" actId="478"/>
          <ac:picMkLst>
            <pc:docMk/>
            <pc:sldMk cId="265949710" sldId="265"/>
            <ac:picMk id="50" creationId="{C7B1D57F-2F48-CDB7-1B4E-41236C6AE24A}"/>
          </ac:picMkLst>
        </pc:picChg>
        <pc:picChg chg="mod">
          <ac:chgData name="Max Gilljohann" userId="06d1e41983481246" providerId="LiveId" clId="{5F4AE058-B25C-4793-B2C1-5B69E98B158C}" dt="2023-03-02T12:02:04.935" v="2351"/>
          <ac:picMkLst>
            <pc:docMk/>
            <pc:sldMk cId="265949710" sldId="265"/>
            <ac:picMk id="63" creationId="{6E7D13E0-F4E9-8DB2-68E6-9935469C0107}"/>
          </ac:picMkLst>
        </pc:picChg>
        <pc:picChg chg="mod">
          <ac:chgData name="Max Gilljohann" userId="06d1e41983481246" providerId="LiveId" clId="{5F4AE058-B25C-4793-B2C1-5B69E98B158C}" dt="2023-03-02T12:02:04.935" v="2351"/>
          <ac:picMkLst>
            <pc:docMk/>
            <pc:sldMk cId="265949710" sldId="265"/>
            <ac:picMk id="67" creationId="{937F973C-56D5-1A99-42D8-351DA26A0E37}"/>
          </ac:picMkLst>
        </pc:picChg>
        <pc:picChg chg="mod">
          <ac:chgData name="Max Gilljohann" userId="06d1e41983481246" providerId="LiveId" clId="{5F4AE058-B25C-4793-B2C1-5B69E98B158C}" dt="2023-03-02T12:27:25.696" v="2800"/>
          <ac:picMkLst>
            <pc:docMk/>
            <pc:sldMk cId="265949710" sldId="265"/>
            <ac:picMk id="84" creationId="{031BE325-888F-EEAC-56C6-90D1554AB34D}"/>
          </ac:picMkLst>
        </pc:picChg>
        <pc:picChg chg="mod">
          <ac:chgData name="Max Gilljohann" userId="06d1e41983481246" providerId="LiveId" clId="{5F4AE058-B25C-4793-B2C1-5B69E98B158C}" dt="2023-03-05T10:21:40.024" v="4845" actId="14100"/>
          <ac:picMkLst>
            <pc:docMk/>
            <pc:sldMk cId="265949710" sldId="265"/>
            <ac:picMk id="85" creationId="{1368E281-9D83-6AC7-7B3F-FF000CA6DFA0}"/>
          </ac:picMkLst>
        </pc:picChg>
        <pc:picChg chg="mod">
          <ac:chgData name="Max Gilljohann" userId="06d1e41983481246" providerId="LiveId" clId="{5F4AE058-B25C-4793-B2C1-5B69E98B158C}" dt="2023-03-05T10:21:25.493" v="4844" actId="14100"/>
          <ac:picMkLst>
            <pc:docMk/>
            <pc:sldMk cId="265949710" sldId="265"/>
            <ac:picMk id="87" creationId="{771B0870-21D2-DF07-14BE-177FB0211AA9}"/>
          </ac:picMkLst>
        </pc:picChg>
        <pc:picChg chg="mod">
          <ac:chgData name="Max Gilljohann" userId="06d1e41983481246" providerId="LiveId" clId="{5F4AE058-B25C-4793-B2C1-5B69E98B158C}" dt="2023-03-02T12:27:25.696" v="2800"/>
          <ac:picMkLst>
            <pc:docMk/>
            <pc:sldMk cId="265949710" sldId="265"/>
            <ac:picMk id="90" creationId="{6E136771-0046-1260-647E-41D2D3DB838D}"/>
          </ac:picMkLst>
        </pc:picChg>
      </pc:sldChg>
      <pc:sldChg chg="addSp delSp modSp new mod modAnim">
        <pc:chgData name="Max Gilljohann" userId="06d1e41983481246" providerId="LiveId" clId="{5F4AE058-B25C-4793-B2C1-5B69E98B158C}" dt="2023-03-05T12:01:02.198" v="5908" actId="1076"/>
        <pc:sldMkLst>
          <pc:docMk/>
          <pc:sldMk cId="1911854120" sldId="266"/>
        </pc:sldMkLst>
        <pc:spChg chg="mod">
          <ac:chgData name="Max Gilljohann" userId="06d1e41983481246" providerId="LiveId" clId="{5F4AE058-B25C-4793-B2C1-5B69E98B158C}" dt="2023-03-05T11:37:54.687" v="5658" actId="20577"/>
          <ac:spMkLst>
            <pc:docMk/>
            <pc:sldMk cId="1911854120" sldId="266"/>
            <ac:spMk id="3" creationId="{5A82B314-3FE2-13B8-83AA-452775E56BAC}"/>
          </ac:spMkLst>
        </pc:spChg>
        <pc:spChg chg="mod">
          <ac:chgData name="Max Gilljohann" userId="06d1e41983481246" providerId="LiveId" clId="{5F4AE058-B25C-4793-B2C1-5B69E98B158C}" dt="2023-03-05T11:38:10.642" v="5667" actId="20577"/>
          <ac:spMkLst>
            <pc:docMk/>
            <pc:sldMk cId="1911854120" sldId="266"/>
            <ac:spMk id="4" creationId="{A3457C0B-286B-CE90-F772-6605DD6C24EE}"/>
          </ac:spMkLst>
        </pc:spChg>
        <pc:spChg chg="del mod topLvl">
          <ac:chgData name="Max Gilljohann" userId="06d1e41983481246" providerId="LiveId" clId="{5F4AE058-B25C-4793-B2C1-5B69E98B158C}" dt="2023-03-02T13:19:02.181" v="2911" actId="478"/>
          <ac:spMkLst>
            <pc:docMk/>
            <pc:sldMk cId="1911854120" sldId="266"/>
            <ac:spMk id="10" creationId="{992B2C2E-E36E-A158-7836-C8106C6D7F87}"/>
          </ac:spMkLst>
        </pc:spChg>
        <pc:spChg chg="del mod topLvl">
          <ac:chgData name="Max Gilljohann" userId="06d1e41983481246" providerId="LiveId" clId="{5F4AE058-B25C-4793-B2C1-5B69E98B158C}" dt="2023-03-02T13:19:03.806" v="2912" actId="478"/>
          <ac:spMkLst>
            <pc:docMk/>
            <pc:sldMk cId="1911854120" sldId="266"/>
            <ac:spMk id="11" creationId="{1F1DCED3-E54E-6D03-E889-75B214887A2F}"/>
          </ac:spMkLst>
        </pc:spChg>
        <pc:spChg chg="del mod topLvl">
          <ac:chgData name="Max Gilljohann" userId="06d1e41983481246" providerId="LiveId" clId="{5F4AE058-B25C-4793-B2C1-5B69E98B158C}" dt="2023-03-02T13:19:00.378" v="2910" actId="478"/>
          <ac:spMkLst>
            <pc:docMk/>
            <pc:sldMk cId="1911854120" sldId="266"/>
            <ac:spMk id="12" creationId="{0D9B6273-EA3E-322D-85DD-65E2488BA871}"/>
          </ac:spMkLst>
        </pc:spChg>
        <pc:spChg chg="mod ord topLvl">
          <ac:chgData name="Max Gilljohann" userId="06d1e41983481246" providerId="LiveId" clId="{5F4AE058-B25C-4793-B2C1-5B69E98B158C}" dt="2023-03-05T11:57:46.274" v="5840" actId="20577"/>
          <ac:spMkLst>
            <pc:docMk/>
            <pc:sldMk cId="1911854120" sldId="266"/>
            <ac:spMk id="13" creationId="{1AD02399-9A08-8662-EDDE-9155C8DED6B8}"/>
          </ac:spMkLst>
        </pc:spChg>
        <pc:spChg chg="mod ord topLvl">
          <ac:chgData name="Max Gilljohann" userId="06d1e41983481246" providerId="LiveId" clId="{5F4AE058-B25C-4793-B2C1-5B69E98B158C}" dt="2023-03-05T11:57:41.348" v="5834" actId="20577"/>
          <ac:spMkLst>
            <pc:docMk/>
            <pc:sldMk cId="1911854120" sldId="266"/>
            <ac:spMk id="14" creationId="{9BCC7B96-9667-4AA1-148D-2AB3FDEFE707}"/>
          </ac:spMkLst>
        </pc:spChg>
        <pc:spChg chg="mod ord topLvl">
          <ac:chgData name="Max Gilljohann" userId="06d1e41983481246" providerId="LiveId" clId="{5F4AE058-B25C-4793-B2C1-5B69E98B158C}" dt="2023-03-05T12:00:57.146" v="5907" actId="12788"/>
          <ac:spMkLst>
            <pc:docMk/>
            <pc:sldMk cId="1911854120" sldId="266"/>
            <ac:spMk id="15" creationId="{75E9B4BE-2E93-3409-E53D-6438040D5767}"/>
          </ac:spMkLst>
        </pc:spChg>
        <pc:spChg chg="add del mod">
          <ac:chgData name="Max Gilljohann" userId="06d1e41983481246" providerId="LiveId" clId="{5F4AE058-B25C-4793-B2C1-5B69E98B158C}" dt="2023-03-02T13:18:57.398" v="2908" actId="478"/>
          <ac:spMkLst>
            <pc:docMk/>
            <pc:sldMk cId="1911854120" sldId="266"/>
            <ac:spMk id="16" creationId="{E628CD86-E726-63F9-98C5-07AFB314A16F}"/>
          </ac:spMkLst>
        </pc:spChg>
        <pc:spChg chg="add del mod">
          <ac:chgData name="Max Gilljohann" userId="06d1e41983481246" providerId="LiveId" clId="{5F4AE058-B25C-4793-B2C1-5B69E98B158C}" dt="2023-03-02T12:47:20.438" v="2895" actId="478"/>
          <ac:spMkLst>
            <pc:docMk/>
            <pc:sldMk cId="1911854120" sldId="266"/>
            <ac:spMk id="23" creationId="{F6F7FF33-7BCD-FC21-B7BC-0B3AE11D52A6}"/>
          </ac:spMkLst>
        </pc:spChg>
        <pc:spChg chg="add del mod">
          <ac:chgData name="Max Gilljohann" userId="06d1e41983481246" providerId="LiveId" clId="{5F4AE058-B25C-4793-B2C1-5B69E98B158C}" dt="2023-03-02T13:32:28.950" v="3243" actId="478"/>
          <ac:spMkLst>
            <pc:docMk/>
            <pc:sldMk cId="1911854120" sldId="266"/>
            <ac:spMk id="27" creationId="{231CC5AF-4D2C-950A-C06C-47C565F98E79}"/>
          </ac:spMkLst>
        </pc:spChg>
        <pc:spChg chg="add mod ord">
          <ac:chgData name="Max Gilljohann" userId="06d1e41983481246" providerId="LiveId" clId="{5F4AE058-B25C-4793-B2C1-5B69E98B158C}" dt="2023-03-05T11:58:37.245" v="5879" actId="404"/>
          <ac:spMkLst>
            <pc:docMk/>
            <pc:sldMk cId="1911854120" sldId="266"/>
            <ac:spMk id="28" creationId="{6E902089-598D-8D2A-CB57-0488A03BD824}"/>
          </ac:spMkLst>
        </pc:spChg>
        <pc:spChg chg="add del mod">
          <ac:chgData name="Max Gilljohann" userId="06d1e41983481246" providerId="LiveId" clId="{5F4AE058-B25C-4793-B2C1-5B69E98B158C}" dt="2023-03-02T13:22:16.320" v="2994" actId="478"/>
          <ac:spMkLst>
            <pc:docMk/>
            <pc:sldMk cId="1911854120" sldId="266"/>
            <ac:spMk id="29" creationId="{BBAEDA25-E72E-D29A-B9BE-277A288D725C}"/>
          </ac:spMkLst>
        </pc:spChg>
        <pc:spChg chg="add mod">
          <ac:chgData name="Max Gilljohann" userId="06d1e41983481246" providerId="LiveId" clId="{5F4AE058-B25C-4793-B2C1-5B69E98B158C}" dt="2023-03-05T12:01:02.198" v="5908" actId="1076"/>
          <ac:spMkLst>
            <pc:docMk/>
            <pc:sldMk cId="1911854120" sldId="266"/>
            <ac:spMk id="35" creationId="{5B3E55ED-6A33-F4AB-5C60-5E87014F9C39}"/>
          </ac:spMkLst>
        </pc:spChg>
        <pc:spChg chg="add mod">
          <ac:chgData name="Max Gilljohann" userId="06d1e41983481246" providerId="LiveId" clId="{5F4AE058-B25C-4793-B2C1-5B69E98B158C}" dt="2023-03-05T12:00:48.005" v="5901" actId="14100"/>
          <ac:spMkLst>
            <pc:docMk/>
            <pc:sldMk cId="1911854120" sldId="266"/>
            <ac:spMk id="36" creationId="{CC0BDFDE-0D4C-60EF-FBC5-ADDD3F3B1C7C}"/>
          </ac:spMkLst>
        </pc:spChg>
        <pc:spChg chg="add mod">
          <ac:chgData name="Max Gilljohann" userId="06d1e41983481246" providerId="LiveId" clId="{5F4AE058-B25C-4793-B2C1-5B69E98B158C}" dt="2023-03-02T13:23:13.385" v="3008"/>
          <ac:spMkLst>
            <pc:docMk/>
            <pc:sldMk cId="1911854120" sldId="266"/>
            <ac:spMk id="37" creationId="{B54676E7-0BA8-280F-4D3C-92AE9A6D6F87}"/>
          </ac:spMkLst>
        </pc:spChg>
        <pc:spChg chg="add mod">
          <ac:chgData name="Max Gilljohann" userId="06d1e41983481246" providerId="LiveId" clId="{5F4AE058-B25C-4793-B2C1-5B69E98B158C}" dt="2023-03-05T12:00:48.005" v="5901" actId="14100"/>
          <ac:spMkLst>
            <pc:docMk/>
            <pc:sldMk cId="1911854120" sldId="266"/>
            <ac:spMk id="38" creationId="{3B2D830C-2562-4429-D9E8-34D886740D6E}"/>
          </ac:spMkLst>
        </pc:spChg>
        <pc:spChg chg="add mod">
          <ac:chgData name="Max Gilljohann" userId="06d1e41983481246" providerId="LiveId" clId="{5F4AE058-B25C-4793-B2C1-5B69E98B158C}" dt="2023-03-05T12:00:48.005" v="5901" actId="14100"/>
          <ac:spMkLst>
            <pc:docMk/>
            <pc:sldMk cId="1911854120" sldId="266"/>
            <ac:spMk id="39" creationId="{68468076-D666-FC12-EBC0-4A37A0397AB4}"/>
          </ac:spMkLst>
        </pc:spChg>
        <pc:spChg chg="add mod">
          <ac:chgData name="Max Gilljohann" userId="06d1e41983481246" providerId="LiveId" clId="{5F4AE058-B25C-4793-B2C1-5B69E98B158C}" dt="2023-03-05T12:00:57.146" v="5907" actId="12788"/>
          <ac:spMkLst>
            <pc:docMk/>
            <pc:sldMk cId="1911854120" sldId="266"/>
            <ac:spMk id="40" creationId="{E75B2AD5-840E-0506-DB1E-F575C13119DB}"/>
          </ac:spMkLst>
        </pc:spChg>
        <pc:spChg chg="add mod">
          <ac:chgData name="Max Gilljohann" userId="06d1e41983481246" providerId="LiveId" clId="{5F4AE058-B25C-4793-B2C1-5B69E98B158C}" dt="2023-03-05T12:00:48.005" v="5901" actId="14100"/>
          <ac:spMkLst>
            <pc:docMk/>
            <pc:sldMk cId="1911854120" sldId="266"/>
            <ac:spMk id="41" creationId="{0F3AF682-535A-4DC9-66FD-E86476FA10AC}"/>
          </ac:spMkLst>
        </pc:spChg>
        <pc:spChg chg="add mod">
          <ac:chgData name="Max Gilljohann" userId="06d1e41983481246" providerId="LiveId" clId="{5F4AE058-B25C-4793-B2C1-5B69E98B158C}" dt="2023-03-02T13:25:50.551" v="3053" actId="1076"/>
          <ac:spMkLst>
            <pc:docMk/>
            <pc:sldMk cId="1911854120" sldId="266"/>
            <ac:spMk id="42" creationId="{DF32D958-2BEF-AA31-044F-DFF9D9318A6F}"/>
          </ac:spMkLst>
        </pc:spChg>
        <pc:spChg chg="add mod">
          <ac:chgData name="Max Gilljohann" userId="06d1e41983481246" providerId="LiveId" clId="{5F4AE058-B25C-4793-B2C1-5B69E98B158C}" dt="2023-03-02T13:25:50.551" v="3053" actId="1076"/>
          <ac:spMkLst>
            <pc:docMk/>
            <pc:sldMk cId="1911854120" sldId="266"/>
            <ac:spMk id="43" creationId="{E792267F-EF19-BA25-8B19-00A82412DFD5}"/>
          </ac:spMkLst>
        </pc:spChg>
        <pc:spChg chg="mod">
          <ac:chgData name="Max Gilljohann" userId="06d1e41983481246" providerId="LiveId" clId="{5F4AE058-B25C-4793-B2C1-5B69E98B158C}" dt="2023-03-02T13:29:14.083" v="3159"/>
          <ac:spMkLst>
            <pc:docMk/>
            <pc:sldMk cId="1911854120" sldId="266"/>
            <ac:spMk id="47" creationId="{4532EE3B-9E5C-E3FB-729E-E1FD634A0816}"/>
          </ac:spMkLst>
        </pc:spChg>
        <pc:spChg chg="mod">
          <ac:chgData name="Max Gilljohann" userId="06d1e41983481246" providerId="LiveId" clId="{5F4AE058-B25C-4793-B2C1-5B69E98B158C}" dt="2023-03-02T13:29:14.083" v="3159"/>
          <ac:spMkLst>
            <pc:docMk/>
            <pc:sldMk cId="1911854120" sldId="266"/>
            <ac:spMk id="48" creationId="{A0C3AF8E-BD7F-9904-7685-9F48BA9CF5F4}"/>
          </ac:spMkLst>
        </pc:spChg>
        <pc:spChg chg="mod">
          <ac:chgData name="Max Gilljohann" userId="06d1e41983481246" providerId="LiveId" clId="{5F4AE058-B25C-4793-B2C1-5B69E98B158C}" dt="2023-03-02T13:29:14.083" v="3159"/>
          <ac:spMkLst>
            <pc:docMk/>
            <pc:sldMk cId="1911854120" sldId="266"/>
            <ac:spMk id="49" creationId="{5BD9DFF3-1557-02BB-8E7E-9B4A90CBDFD4}"/>
          </ac:spMkLst>
        </pc:spChg>
        <pc:spChg chg="mod">
          <ac:chgData name="Max Gilljohann" userId="06d1e41983481246" providerId="LiveId" clId="{5F4AE058-B25C-4793-B2C1-5B69E98B158C}" dt="2023-03-02T13:29:14.083" v="3159"/>
          <ac:spMkLst>
            <pc:docMk/>
            <pc:sldMk cId="1911854120" sldId="266"/>
            <ac:spMk id="50" creationId="{FF65DDE4-0DDF-8116-713B-60AA7EC0E5E7}"/>
          </ac:spMkLst>
        </pc:spChg>
        <pc:spChg chg="mod">
          <ac:chgData name="Max Gilljohann" userId="06d1e41983481246" providerId="LiveId" clId="{5F4AE058-B25C-4793-B2C1-5B69E98B158C}" dt="2023-03-02T13:29:14.083" v="3159"/>
          <ac:spMkLst>
            <pc:docMk/>
            <pc:sldMk cId="1911854120" sldId="266"/>
            <ac:spMk id="51" creationId="{68A34279-D92C-F008-AB21-02D23DFC6DFF}"/>
          </ac:spMkLst>
        </pc:spChg>
        <pc:spChg chg="mod">
          <ac:chgData name="Max Gilljohann" userId="06d1e41983481246" providerId="LiveId" clId="{5F4AE058-B25C-4793-B2C1-5B69E98B158C}" dt="2023-03-02T13:29:14.083" v="3159"/>
          <ac:spMkLst>
            <pc:docMk/>
            <pc:sldMk cId="1911854120" sldId="266"/>
            <ac:spMk id="53" creationId="{CF680DAC-1980-EFBF-A9B1-41D3CCA28CB8}"/>
          </ac:spMkLst>
        </pc:spChg>
        <pc:spChg chg="mod">
          <ac:chgData name="Max Gilljohann" userId="06d1e41983481246" providerId="LiveId" clId="{5F4AE058-B25C-4793-B2C1-5B69E98B158C}" dt="2023-03-02T13:29:14.083" v="3159"/>
          <ac:spMkLst>
            <pc:docMk/>
            <pc:sldMk cId="1911854120" sldId="266"/>
            <ac:spMk id="54" creationId="{38D4CDAB-AE9D-39A6-3E0E-878DD06B6D7C}"/>
          </ac:spMkLst>
        </pc:spChg>
        <pc:spChg chg="mod">
          <ac:chgData name="Max Gilljohann" userId="06d1e41983481246" providerId="LiveId" clId="{5F4AE058-B25C-4793-B2C1-5B69E98B158C}" dt="2023-03-02T13:29:14.083" v="3159"/>
          <ac:spMkLst>
            <pc:docMk/>
            <pc:sldMk cId="1911854120" sldId="266"/>
            <ac:spMk id="55" creationId="{F7B11E23-41BE-8D87-8D83-6AAC59AA70FC}"/>
          </ac:spMkLst>
        </pc:spChg>
        <pc:spChg chg="mod">
          <ac:chgData name="Max Gilljohann" userId="06d1e41983481246" providerId="LiveId" clId="{5F4AE058-B25C-4793-B2C1-5B69E98B158C}" dt="2023-03-02T13:29:14.083" v="3159"/>
          <ac:spMkLst>
            <pc:docMk/>
            <pc:sldMk cId="1911854120" sldId="266"/>
            <ac:spMk id="57" creationId="{CA89C6AE-8D68-EE07-77ED-F04FF720F9BE}"/>
          </ac:spMkLst>
        </pc:spChg>
        <pc:spChg chg="mod">
          <ac:chgData name="Max Gilljohann" userId="06d1e41983481246" providerId="LiveId" clId="{5F4AE058-B25C-4793-B2C1-5B69E98B158C}" dt="2023-03-02T13:29:14.083" v="3159"/>
          <ac:spMkLst>
            <pc:docMk/>
            <pc:sldMk cId="1911854120" sldId="266"/>
            <ac:spMk id="58" creationId="{85F820D9-A0F2-09C6-50D2-5440CC3AC616}"/>
          </ac:spMkLst>
        </pc:spChg>
        <pc:spChg chg="mod">
          <ac:chgData name="Max Gilljohann" userId="06d1e41983481246" providerId="LiveId" clId="{5F4AE058-B25C-4793-B2C1-5B69E98B158C}" dt="2023-03-02T13:29:14.083" v="3159"/>
          <ac:spMkLst>
            <pc:docMk/>
            <pc:sldMk cId="1911854120" sldId="266"/>
            <ac:spMk id="59" creationId="{B9C2F869-4B12-BFE9-32BA-3841E478A896}"/>
          </ac:spMkLst>
        </pc:spChg>
        <pc:spChg chg="mod">
          <ac:chgData name="Max Gilljohann" userId="06d1e41983481246" providerId="LiveId" clId="{5F4AE058-B25C-4793-B2C1-5B69E98B158C}" dt="2023-03-02T13:29:14.083" v="3159"/>
          <ac:spMkLst>
            <pc:docMk/>
            <pc:sldMk cId="1911854120" sldId="266"/>
            <ac:spMk id="60" creationId="{A42DD907-C98D-CF17-B390-96E1DDA9D521}"/>
          </ac:spMkLst>
        </pc:spChg>
        <pc:spChg chg="mod">
          <ac:chgData name="Max Gilljohann" userId="06d1e41983481246" providerId="LiveId" clId="{5F4AE058-B25C-4793-B2C1-5B69E98B158C}" dt="2023-03-02T13:29:14.083" v="3159"/>
          <ac:spMkLst>
            <pc:docMk/>
            <pc:sldMk cId="1911854120" sldId="266"/>
            <ac:spMk id="72" creationId="{DED88B4C-A451-72DC-A14B-79799A3F62F3}"/>
          </ac:spMkLst>
        </pc:spChg>
        <pc:spChg chg="add del mod">
          <ac:chgData name="Max Gilljohann" userId="06d1e41983481246" providerId="LiveId" clId="{5F4AE058-B25C-4793-B2C1-5B69E98B158C}" dt="2023-03-05T11:58:42.679" v="5880" actId="478"/>
          <ac:spMkLst>
            <pc:docMk/>
            <pc:sldMk cId="1911854120" sldId="266"/>
            <ac:spMk id="80" creationId="{AF67FA1A-E3E6-E121-25CB-2FCBD8006621}"/>
          </ac:spMkLst>
        </pc:spChg>
        <pc:grpChg chg="add del mod">
          <ac:chgData name="Max Gilljohann" userId="06d1e41983481246" providerId="LiveId" clId="{5F4AE058-B25C-4793-B2C1-5B69E98B158C}" dt="2023-03-02T13:18:46.674" v="2902" actId="165"/>
          <ac:grpSpMkLst>
            <pc:docMk/>
            <pc:sldMk cId="1911854120" sldId="266"/>
            <ac:grpSpMk id="8" creationId="{533E91CA-EEAC-1220-494F-7A2587F3E7FC}"/>
          </ac:grpSpMkLst>
        </pc:grpChg>
        <pc:grpChg chg="add del mod">
          <ac:chgData name="Max Gilljohann" userId="06d1e41983481246" providerId="LiveId" clId="{5F4AE058-B25C-4793-B2C1-5B69E98B158C}" dt="2023-03-02T13:30:09.087" v="3164" actId="478"/>
          <ac:grpSpMkLst>
            <pc:docMk/>
            <pc:sldMk cId="1911854120" sldId="266"/>
            <ac:grpSpMk id="45" creationId="{51795CA3-F5AE-2FDB-11C1-9D66BE45B87D}"/>
          </ac:grpSpMkLst>
        </pc:grpChg>
        <pc:grpChg chg="mod">
          <ac:chgData name="Max Gilljohann" userId="06d1e41983481246" providerId="LiveId" clId="{5F4AE058-B25C-4793-B2C1-5B69E98B158C}" dt="2023-03-02T13:29:14.083" v="3159"/>
          <ac:grpSpMkLst>
            <pc:docMk/>
            <pc:sldMk cId="1911854120" sldId="266"/>
            <ac:grpSpMk id="46" creationId="{C3612D34-8457-20F5-C011-5641BAA01072}"/>
          </ac:grpSpMkLst>
        </pc:grpChg>
        <pc:grpChg chg="mod">
          <ac:chgData name="Max Gilljohann" userId="06d1e41983481246" providerId="LiveId" clId="{5F4AE058-B25C-4793-B2C1-5B69E98B158C}" dt="2023-03-02T13:29:14.083" v="3159"/>
          <ac:grpSpMkLst>
            <pc:docMk/>
            <pc:sldMk cId="1911854120" sldId="266"/>
            <ac:grpSpMk id="71" creationId="{51C3909D-DDEF-A8A5-10B9-0A1871482E08}"/>
          </ac:grpSpMkLst>
        </pc:grpChg>
        <pc:graphicFrameChg chg="add mod modGraphic">
          <ac:chgData name="Max Gilljohann" userId="06d1e41983481246" providerId="LiveId" clId="{5F4AE058-B25C-4793-B2C1-5B69E98B158C}" dt="2023-03-05T11:58:50.681" v="5882" actId="1076"/>
          <ac:graphicFrameMkLst>
            <pc:docMk/>
            <pc:sldMk cId="1911854120" sldId="266"/>
            <ac:graphicFrameMk id="44" creationId="{D970319A-4742-0D66-0E49-3938F5103922}"/>
          </ac:graphicFrameMkLst>
        </pc:graphicFrameChg>
        <pc:picChg chg="add del mod">
          <ac:chgData name="Max Gilljohann" userId="06d1e41983481246" providerId="LiveId" clId="{5F4AE058-B25C-4793-B2C1-5B69E98B158C}" dt="2023-03-02T12:42:10.038" v="2870" actId="478"/>
          <ac:picMkLst>
            <pc:docMk/>
            <pc:sldMk cId="1911854120" sldId="266"/>
            <ac:picMk id="5" creationId="{D9AA531D-85F1-AA33-C1C9-AE9263B807FC}"/>
          </ac:picMkLst>
        </pc:picChg>
        <pc:picChg chg="add del mod">
          <ac:chgData name="Max Gilljohann" userId="06d1e41983481246" providerId="LiveId" clId="{5F4AE058-B25C-4793-B2C1-5B69E98B158C}" dt="2023-03-02T12:42:09.741" v="2869" actId="478"/>
          <ac:picMkLst>
            <pc:docMk/>
            <pc:sldMk cId="1911854120" sldId="266"/>
            <ac:picMk id="6" creationId="{71D75831-E0A0-4B9A-4035-4D1D6A3CECD3}"/>
          </ac:picMkLst>
        </pc:picChg>
        <pc:picChg chg="add del mod">
          <ac:chgData name="Max Gilljohann" userId="06d1e41983481246" providerId="LiveId" clId="{5F4AE058-B25C-4793-B2C1-5B69E98B158C}" dt="2023-03-02T12:42:10.366" v="2871" actId="478"/>
          <ac:picMkLst>
            <pc:docMk/>
            <pc:sldMk cId="1911854120" sldId="266"/>
            <ac:picMk id="7" creationId="{961C6C4A-78E1-A2D8-F3EA-975D0240D66B}"/>
          </ac:picMkLst>
        </pc:picChg>
        <pc:picChg chg="mod topLvl">
          <ac:chgData name="Max Gilljohann" userId="06d1e41983481246" providerId="LiveId" clId="{5F4AE058-B25C-4793-B2C1-5B69E98B158C}" dt="2023-03-02T13:18:46.674" v="2902" actId="165"/>
          <ac:picMkLst>
            <pc:docMk/>
            <pc:sldMk cId="1911854120" sldId="266"/>
            <ac:picMk id="9" creationId="{D872451F-63A8-BB75-E0EB-A869AEE9D889}"/>
          </ac:picMkLst>
        </pc:picChg>
        <pc:picChg chg="mod">
          <ac:chgData name="Max Gilljohann" userId="06d1e41983481246" providerId="LiveId" clId="{5F4AE058-B25C-4793-B2C1-5B69E98B158C}" dt="2023-03-02T13:29:14.083" v="3159"/>
          <ac:picMkLst>
            <pc:docMk/>
            <pc:sldMk cId="1911854120" sldId="266"/>
            <ac:picMk id="52" creationId="{93C87BB1-78E7-3AF3-A4BD-77B9A9107126}"/>
          </ac:picMkLst>
        </pc:picChg>
        <pc:picChg chg="mod">
          <ac:chgData name="Max Gilljohann" userId="06d1e41983481246" providerId="LiveId" clId="{5F4AE058-B25C-4793-B2C1-5B69E98B158C}" dt="2023-03-02T13:29:14.083" v="3159"/>
          <ac:picMkLst>
            <pc:docMk/>
            <pc:sldMk cId="1911854120" sldId="266"/>
            <ac:picMk id="56" creationId="{36906A4E-5D1F-AC5F-51DD-64F9E3096236}"/>
          </ac:picMkLst>
        </pc:picChg>
        <pc:picChg chg="mod">
          <ac:chgData name="Max Gilljohann" userId="06d1e41983481246" providerId="LiveId" clId="{5F4AE058-B25C-4793-B2C1-5B69E98B158C}" dt="2023-03-02T13:29:14.083" v="3159"/>
          <ac:picMkLst>
            <pc:docMk/>
            <pc:sldMk cId="1911854120" sldId="266"/>
            <ac:picMk id="69" creationId="{89A5BBEC-1512-C3ED-2CB6-19907DD2095E}"/>
          </ac:picMkLst>
        </pc:picChg>
        <pc:cxnChg chg="add mod">
          <ac:chgData name="Max Gilljohann" userId="06d1e41983481246" providerId="LiveId" clId="{5F4AE058-B25C-4793-B2C1-5B69E98B158C}" dt="2023-03-05T11:59:47.508" v="5890" actId="1036"/>
          <ac:cxnSpMkLst>
            <pc:docMk/>
            <pc:sldMk cId="1911854120" sldId="266"/>
            <ac:cxnSpMk id="6" creationId="{F7CA69A4-AE0A-DA28-3030-1884114A63E5}"/>
          </ac:cxnSpMkLst>
        </pc:cxnChg>
        <pc:cxnChg chg="add del mod">
          <ac:chgData name="Max Gilljohann" userId="06d1e41983481246" providerId="LiveId" clId="{5F4AE058-B25C-4793-B2C1-5B69E98B158C}" dt="2023-03-02T12:46:39.262" v="2883" actId="478"/>
          <ac:cxnSpMkLst>
            <pc:docMk/>
            <pc:sldMk cId="1911854120" sldId="266"/>
            <ac:cxnSpMk id="17" creationId="{A82AD740-BDAA-AD2F-3C20-712C9AA4CF66}"/>
          </ac:cxnSpMkLst>
        </pc:cxnChg>
        <pc:cxnChg chg="add del mod">
          <ac:chgData name="Max Gilljohann" userId="06d1e41983481246" providerId="LiveId" clId="{5F4AE058-B25C-4793-B2C1-5B69E98B158C}" dt="2023-03-02T13:18:58.918" v="2909" actId="478"/>
          <ac:cxnSpMkLst>
            <pc:docMk/>
            <pc:sldMk cId="1911854120" sldId="266"/>
            <ac:cxnSpMk id="18" creationId="{F6176A35-5BED-FAC3-4EF9-FE9F70E1BEE3}"/>
          </ac:cxnSpMkLst>
        </pc:cxnChg>
        <pc:cxnChg chg="add del mod">
          <ac:chgData name="Max Gilljohann" userId="06d1e41983481246" providerId="LiveId" clId="{5F4AE058-B25C-4793-B2C1-5B69E98B158C}" dt="2023-03-02T13:18:54.879" v="2907" actId="478"/>
          <ac:cxnSpMkLst>
            <pc:docMk/>
            <pc:sldMk cId="1911854120" sldId="266"/>
            <ac:cxnSpMk id="19" creationId="{809B6F60-F125-4DB6-F57B-5FBE5E9942DA}"/>
          </ac:cxnSpMkLst>
        </pc:cxnChg>
        <pc:cxnChg chg="add del mod">
          <ac:chgData name="Max Gilljohann" userId="06d1e41983481246" providerId="LiveId" clId="{5F4AE058-B25C-4793-B2C1-5B69E98B158C}" dt="2023-03-02T13:18:53.310" v="2905" actId="478"/>
          <ac:cxnSpMkLst>
            <pc:docMk/>
            <pc:sldMk cId="1911854120" sldId="266"/>
            <ac:cxnSpMk id="20" creationId="{0C9A0F81-FF3C-2364-3BC4-78F8A25CFB1B}"/>
          </ac:cxnSpMkLst>
        </pc:cxnChg>
        <pc:cxnChg chg="add del mod">
          <ac:chgData name="Max Gilljohann" userId="06d1e41983481246" providerId="LiveId" clId="{5F4AE058-B25C-4793-B2C1-5B69E98B158C}" dt="2023-03-02T13:18:53.964" v="2906" actId="478"/>
          <ac:cxnSpMkLst>
            <pc:docMk/>
            <pc:sldMk cId="1911854120" sldId="266"/>
            <ac:cxnSpMk id="21" creationId="{86B3A052-7A52-6117-23AB-385A7B7393C5}"/>
          </ac:cxnSpMkLst>
        </pc:cxnChg>
        <pc:cxnChg chg="add del mod">
          <ac:chgData name="Max Gilljohann" userId="06d1e41983481246" providerId="LiveId" clId="{5F4AE058-B25C-4793-B2C1-5B69E98B158C}" dt="2023-03-02T13:18:52.144" v="2904" actId="478"/>
          <ac:cxnSpMkLst>
            <pc:docMk/>
            <pc:sldMk cId="1911854120" sldId="266"/>
            <ac:cxnSpMk id="22" creationId="{57CD1464-258E-7FDB-F905-5F6927EEB2D4}"/>
          </ac:cxnSpMkLst>
        </pc:cxnChg>
        <pc:cxnChg chg="add del">
          <ac:chgData name="Max Gilljohann" userId="06d1e41983481246" providerId="LiveId" clId="{5F4AE058-B25C-4793-B2C1-5B69E98B158C}" dt="2023-03-02T13:22:16.956" v="2995" actId="478"/>
          <ac:cxnSpMkLst>
            <pc:docMk/>
            <pc:sldMk cId="1911854120" sldId="266"/>
            <ac:cxnSpMk id="31" creationId="{F629964B-D7A4-5AE3-E03E-D031E8BB5A47}"/>
          </ac:cxnSpMkLst>
        </pc:cxnChg>
        <pc:cxnChg chg="add del mod">
          <ac:chgData name="Max Gilljohann" userId="06d1e41983481246" providerId="LiveId" clId="{5F4AE058-B25C-4793-B2C1-5B69E98B158C}" dt="2023-03-02T13:22:17.994" v="2996" actId="478"/>
          <ac:cxnSpMkLst>
            <pc:docMk/>
            <pc:sldMk cId="1911854120" sldId="266"/>
            <ac:cxnSpMk id="32" creationId="{DB8EA6A5-3BC1-64DD-BAC7-83EF20F42DEF}"/>
          </ac:cxnSpMkLst>
        </pc:cxnChg>
        <pc:cxnChg chg="mod">
          <ac:chgData name="Max Gilljohann" userId="06d1e41983481246" providerId="LiveId" clId="{5F4AE058-B25C-4793-B2C1-5B69E98B158C}" dt="2023-03-02T13:29:14.083" v="3159"/>
          <ac:cxnSpMkLst>
            <pc:docMk/>
            <pc:sldMk cId="1911854120" sldId="266"/>
            <ac:cxnSpMk id="61" creationId="{DE14062F-4583-74F6-49CA-8C4ABE009A29}"/>
          </ac:cxnSpMkLst>
        </pc:cxnChg>
        <pc:cxnChg chg="mod">
          <ac:chgData name="Max Gilljohann" userId="06d1e41983481246" providerId="LiveId" clId="{5F4AE058-B25C-4793-B2C1-5B69E98B158C}" dt="2023-03-02T13:29:14.083" v="3159"/>
          <ac:cxnSpMkLst>
            <pc:docMk/>
            <pc:sldMk cId="1911854120" sldId="266"/>
            <ac:cxnSpMk id="62" creationId="{11B07F7F-7983-4C23-7B74-74F6E965E250}"/>
          </ac:cxnSpMkLst>
        </pc:cxnChg>
        <pc:cxnChg chg="mod">
          <ac:chgData name="Max Gilljohann" userId="06d1e41983481246" providerId="LiveId" clId="{5F4AE058-B25C-4793-B2C1-5B69E98B158C}" dt="2023-03-02T13:29:14.083" v="3159"/>
          <ac:cxnSpMkLst>
            <pc:docMk/>
            <pc:sldMk cId="1911854120" sldId="266"/>
            <ac:cxnSpMk id="63" creationId="{0A723CAF-4A43-4666-808C-4689682E5B35}"/>
          </ac:cxnSpMkLst>
        </pc:cxnChg>
        <pc:cxnChg chg="mod">
          <ac:chgData name="Max Gilljohann" userId="06d1e41983481246" providerId="LiveId" clId="{5F4AE058-B25C-4793-B2C1-5B69E98B158C}" dt="2023-03-02T13:29:14.083" v="3159"/>
          <ac:cxnSpMkLst>
            <pc:docMk/>
            <pc:sldMk cId="1911854120" sldId="266"/>
            <ac:cxnSpMk id="64" creationId="{163C0C09-BD6E-6BDB-8DC6-EDDB836C9AB8}"/>
          </ac:cxnSpMkLst>
        </pc:cxnChg>
        <pc:cxnChg chg="mod">
          <ac:chgData name="Max Gilljohann" userId="06d1e41983481246" providerId="LiveId" clId="{5F4AE058-B25C-4793-B2C1-5B69E98B158C}" dt="2023-03-02T13:29:14.083" v="3159"/>
          <ac:cxnSpMkLst>
            <pc:docMk/>
            <pc:sldMk cId="1911854120" sldId="266"/>
            <ac:cxnSpMk id="65" creationId="{DC9072C2-4124-6497-3B08-69F740603F1F}"/>
          </ac:cxnSpMkLst>
        </pc:cxnChg>
        <pc:cxnChg chg="mod">
          <ac:chgData name="Max Gilljohann" userId="06d1e41983481246" providerId="LiveId" clId="{5F4AE058-B25C-4793-B2C1-5B69E98B158C}" dt="2023-03-02T13:29:14.083" v="3159"/>
          <ac:cxnSpMkLst>
            <pc:docMk/>
            <pc:sldMk cId="1911854120" sldId="266"/>
            <ac:cxnSpMk id="66" creationId="{EC675884-575C-BCD6-DAC5-3EDAA974B13B}"/>
          </ac:cxnSpMkLst>
        </pc:cxnChg>
        <pc:cxnChg chg="mod">
          <ac:chgData name="Max Gilljohann" userId="06d1e41983481246" providerId="LiveId" clId="{5F4AE058-B25C-4793-B2C1-5B69E98B158C}" dt="2023-03-02T13:29:14.083" v="3159"/>
          <ac:cxnSpMkLst>
            <pc:docMk/>
            <pc:sldMk cId="1911854120" sldId="266"/>
            <ac:cxnSpMk id="67" creationId="{81A20027-FF0C-1110-5784-A6F5D00BEED9}"/>
          </ac:cxnSpMkLst>
        </pc:cxnChg>
        <pc:cxnChg chg="mod">
          <ac:chgData name="Max Gilljohann" userId="06d1e41983481246" providerId="LiveId" clId="{5F4AE058-B25C-4793-B2C1-5B69E98B158C}" dt="2023-03-02T13:29:14.083" v="3159"/>
          <ac:cxnSpMkLst>
            <pc:docMk/>
            <pc:sldMk cId="1911854120" sldId="266"/>
            <ac:cxnSpMk id="68" creationId="{C27891BD-D9DD-ECB7-9AA9-B7168A265026}"/>
          </ac:cxnSpMkLst>
        </pc:cxnChg>
        <pc:cxnChg chg="mod">
          <ac:chgData name="Max Gilljohann" userId="06d1e41983481246" providerId="LiveId" clId="{5F4AE058-B25C-4793-B2C1-5B69E98B158C}" dt="2023-03-02T13:29:14.083" v="3159"/>
          <ac:cxnSpMkLst>
            <pc:docMk/>
            <pc:sldMk cId="1911854120" sldId="266"/>
            <ac:cxnSpMk id="70" creationId="{1814ED43-7DD9-7CCE-69F6-E0EDAED7AD3E}"/>
          </ac:cxnSpMkLst>
        </pc:cxnChg>
        <pc:cxnChg chg="mod">
          <ac:chgData name="Max Gilljohann" userId="06d1e41983481246" providerId="LiveId" clId="{5F4AE058-B25C-4793-B2C1-5B69E98B158C}" dt="2023-03-02T13:29:14.083" v="3159"/>
          <ac:cxnSpMkLst>
            <pc:docMk/>
            <pc:sldMk cId="1911854120" sldId="266"/>
            <ac:cxnSpMk id="73" creationId="{4FD57C0F-9E68-D9DD-5616-CB6C2F2D84FF}"/>
          </ac:cxnSpMkLst>
        </pc:cxnChg>
        <pc:cxnChg chg="mod">
          <ac:chgData name="Max Gilljohann" userId="06d1e41983481246" providerId="LiveId" clId="{5F4AE058-B25C-4793-B2C1-5B69E98B158C}" dt="2023-03-02T13:29:14.083" v="3159"/>
          <ac:cxnSpMkLst>
            <pc:docMk/>
            <pc:sldMk cId="1911854120" sldId="266"/>
            <ac:cxnSpMk id="74" creationId="{C259DAEC-67E2-D818-D88A-E0E40D281E0C}"/>
          </ac:cxnSpMkLst>
        </pc:cxnChg>
        <pc:cxnChg chg="mod">
          <ac:chgData name="Max Gilljohann" userId="06d1e41983481246" providerId="LiveId" clId="{5F4AE058-B25C-4793-B2C1-5B69E98B158C}" dt="2023-03-02T13:29:14.083" v="3159"/>
          <ac:cxnSpMkLst>
            <pc:docMk/>
            <pc:sldMk cId="1911854120" sldId="266"/>
            <ac:cxnSpMk id="75" creationId="{88434DB1-EA32-5C4F-C216-B72E56FE2F81}"/>
          </ac:cxnSpMkLst>
        </pc:cxnChg>
        <pc:cxnChg chg="mod">
          <ac:chgData name="Max Gilljohann" userId="06d1e41983481246" providerId="LiveId" clId="{5F4AE058-B25C-4793-B2C1-5B69E98B158C}" dt="2023-03-02T13:29:14.083" v="3159"/>
          <ac:cxnSpMkLst>
            <pc:docMk/>
            <pc:sldMk cId="1911854120" sldId="266"/>
            <ac:cxnSpMk id="76" creationId="{458B2B6D-640D-1DAB-6BEE-54299EDB7DA8}"/>
          </ac:cxnSpMkLst>
        </pc:cxnChg>
        <pc:cxnChg chg="mod">
          <ac:chgData name="Max Gilljohann" userId="06d1e41983481246" providerId="LiveId" clId="{5F4AE058-B25C-4793-B2C1-5B69E98B158C}" dt="2023-03-02T13:29:14.083" v="3159"/>
          <ac:cxnSpMkLst>
            <pc:docMk/>
            <pc:sldMk cId="1911854120" sldId="266"/>
            <ac:cxnSpMk id="77" creationId="{D283025E-B1BA-B4AA-E993-6647971CA7FA}"/>
          </ac:cxnSpMkLst>
        </pc:cxnChg>
        <pc:cxnChg chg="mod">
          <ac:chgData name="Max Gilljohann" userId="06d1e41983481246" providerId="LiveId" clId="{5F4AE058-B25C-4793-B2C1-5B69E98B158C}" dt="2023-03-02T13:29:14.083" v="3159"/>
          <ac:cxnSpMkLst>
            <pc:docMk/>
            <pc:sldMk cId="1911854120" sldId="266"/>
            <ac:cxnSpMk id="78" creationId="{C9F4C438-948A-7223-8BAB-7EC90255F24B}"/>
          </ac:cxnSpMkLst>
        </pc:cxnChg>
      </pc:sldChg>
      <pc:sldChg chg="addSp delSp modSp add mod">
        <pc:chgData name="Max Gilljohann" userId="06d1e41983481246" providerId="LiveId" clId="{5F4AE058-B25C-4793-B2C1-5B69E98B158C}" dt="2023-03-09T08:54:08.025" v="9155" actId="20577"/>
        <pc:sldMkLst>
          <pc:docMk/>
          <pc:sldMk cId="4144957991" sldId="267"/>
        </pc:sldMkLst>
        <pc:spChg chg="mod topLvl">
          <ac:chgData name="Max Gilljohann" userId="06d1e41983481246" providerId="LiveId" clId="{5F4AE058-B25C-4793-B2C1-5B69E98B158C}" dt="2023-03-06T15:05:22.366" v="7946" actId="164"/>
          <ac:spMkLst>
            <pc:docMk/>
            <pc:sldMk cId="4144957991" sldId="267"/>
            <ac:spMk id="5" creationId="{7A8FA651-BFCA-70E8-E747-2D36CA1B783F}"/>
          </ac:spMkLst>
        </pc:spChg>
        <pc:spChg chg="mod">
          <ac:chgData name="Max Gilljohann" userId="06d1e41983481246" providerId="LiveId" clId="{5F4AE058-B25C-4793-B2C1-5B69E98B158C}" dt="2023-03-06T15:05:18.573" v="7945" actId="165"/>
          <ac:spMkLst>
            <pc:docMk/>
            <pc:sldMk cId="4144957991" sldId="267"/>
            <ac:spMk id="7" creationId="{219B9D4F-5CBB-4EC7-EEB0-66E0EADB0473}"/>
          </ac:spMkLst>
        </pc:spChg>
        <pc:spChg chg="mod">
          <ac:chgData name="Max Gilljohann" userId="06d1e41983481246" providerId="LiveId" clId="{5F4AE058-B25C-4793-B2C1-5B69E98B158C}" dt="2023-03-06T15:05:18.573" v="7945" actId="165"/>
          <ac:spMkLst>
            <pc:docMk/>
            <pc:sldMk cId="4144957991" sldId="267"/>
            <ac:spMk id="10" creationId="{1A4BA2BF-3352-4300-37F6-716547B651D2}"/>
          </ac:spMkLst>
        </pc:spChg>
        <pc:spChg chg="mod">
          <ac:chgData name="Max Gilljohann" userId="06d1e41983481246" providerId="LiveId" clId="{5F4AE058-B25C-4793-B2C1-5B69E98B158C}" dt="2023-03-06T15:05:18.573" v="7945" actId="165"/>
          <ac:spMkLst>
            <pc:docMk/>
            <pc:sldMk cId="4144957991" sldId="267"/>
            <ac:spMk id="11" creationId="{31D225CC-75DA-17E3-DCA7-3EA940F1A791}"/>
          </ac:spMkLst>
        </pc:spChg>
        <pc:spChg chg="mod">
          <ac:chgData name="Max Gilljohann" userId="06d1e41983481246" providerId="LiveId" clId="{5F4AE058-B25C-4793-B2C1-5B69E98B158C}" dt="2023-03-06T15:05:18.573" v="7945" actId="165"/>
          <ac:spMkLst>
            <pc:docMk/>
            <pc:sldMk cId="4144957991" sldId="267"/>
            <ac:spMk id="12" creationId="{661B7453-C3A6-2A8A-2358-244A9F915B93}"/>
          </ac:spMkLst>
        </pc:spChg>
        <pc:spChg chg="mod">
          <ac:chgData name="Max Gilljohann" userId="06d1e41983481246" providerId="LiveId" clId="{5F4AE058-B25C-4793-B2C1-5B69E98B158C}" dt="2023-03-06T15:05:18.573" v="7945" actId="165"/>
          <ac:spMkLst>
            <pc:docMk/>
            <pc:sldMk cId="4144957991" sldId="267"/>
            <ac:spMk id="13" creationId="{5B89F6C2-9C65-6AD1-4E01-E20B8F23F9C6}"/>
          </ac:spMkLst>
        </pc:spChg>
        <pc:spChg chg="mod ord topLvl">
          <ac:chgData name="Max Gilljohann" userId="06d1e41983481246" providerId="LiveId" clId="{5F4AE058-B25C-4793-B2C1-5B69E98B158C}" dt="2023-03-06T15:05:22.366" v="7946" actId="164"/>
          <ac:spMkLst>
            <pc:docMk/>
            <pc:sldMk cId="4144957991" sldId="267"/>
            <ac:spMk id="14" creationId="{D8324280-2036-B5F6-0C12-3C500A69F793}"/>
          </ac:spMkLst>
        </pc:spChg>
        <pc:spChg chg="mod topLvl">
          <ac:chgData name="Max Gilljohann" userId="06d1e41983481246" providerId="LiveId" clId="{5F4AE058-B25C-4793-B2C1-5B69E98B158C}" dt="2023-03-06T15:05:22.366" v="7946" actId="164"/>
          <ac:spMkLst>
            <pc:docMk/>
            <pc:sldMk cId="4144957991" sldId="267"/>
            <ac:spMk id="15" creationId="{B48A2C4B-2066-0C4F-6963-EAFDB89E4367}"/>
          </ac:spMkLst>
        </pc:spChg>
        <pc:spChg chg="mod">
          <ac:chgData name="Max Gilljohann" userId="06d1e41983481246" providerId="LiveId" clId="{5F4AE058-B25C-4793-B2C1-5B69E98B158C}" dt="2023-03-05T10:22:05.299" v="4846" actId="20577"/>
          <ac:spMkLst>
            <pc:docMk/>
            <pc:sldMk cId="4144957991" sldId="267"/>
            <ac:spMk id="16" creationId="{C3A19473-3229-4756-17B5-51A6A78AA055}"/>
          </ac:spMkLst>
        </pc:spChg>
        <pc:spChg chg="add mod topLvl">
          <ac:chgData name="Max Gilljohann" userId="06d1e41983481246" providerId="LiveId" clId="{5F4AE058-B25C-4793-B2C1-5B69E98B158C}" dt="2023-03-06T15:05:22.366" v="7946" actId="164"/>
          <ac:spMkLst>
            <pc:docMk/>
            <pc:sldMk cId="4144957991" sldId="267"/>
            <ac:spMk id="19" creationId="{57E406B4-415C-78BC-AE24-C98A43148556}"/>
          </ac:spMkLst>
        </pc:spChg>
        <pc:spChg chg="add mod">
          <ac:chgData name="Max Gilljohann" userId="06d1e41983481246" providerId="LiveId" clId="{5F4AE058-B25C-4793-B2C1-5B69E98B158C}" dt="2023-03-09T08:54:08.025" v="9155" actId="20577"/>
          <ac:spMkLst>
            <pc:docMk/>
            <pc:sldMk cId="4144957991" sldId="267"/>
            <ac:spMk id="20" creationId="{EC063957-5885-509F-1B6E-8DB3291366B4}"/>
          </ac:spMkLst>
        </pc:spChg>
        <pc:spChg chg="add mod topLvl">
          <ac:chgData name="Max Gilljohann" userId="06d1e41983481246" providerId="LiveId" clId="{5F4AE058-B25C-4793-B2C1-5B69E98B158C}" dt="2023-03-06T15:05:22.366" v="7946" actId="164"/>
          <ac:spMkLst>
            <pc:docMk/>
            <pc:sldMk cId="4144957991" sldId="267"/>
            <ac:spMk id="21" creationId="{1ECCB9C1-D81B-74CD-971F-4F46C8A30CB5}"/>
          </ac:spMkLst>
        </pc:spChg>
        <pc:spChg chg="add del mod">
          <ac:chgData name="Max Gilljohann" userId="06d1e41983481246" providerId="LiveId" clId="{5F4AE058-B25C-4793-B2C1-5B69E98B158C}" dt="2023-03-02T12:25:22.302" v="2746" actId="478"/>
          <ac:spMkLst>
            <pc:docMk/>
            <pc:sldMk cId="4144957991" sldId="267"/>
            <ac:spMk id="21" creationId="{95FCFEFC-C43B-31B0-16AF-A4197C6FAB79}"/>
          </ac:spMkLst>
        </pc:spChg>
        <pc:spChg chg="add del mod">
          <ac:chgData name="Max Gilljohann" userId="06d1e41983481246" providerId="LiveId" clId="{5F4AE058-B25C-4793-B2C1-5B69E98B158C}" dt="2023-03-02T12:25:21.234" v="2745" actId="478"/>
          <ac:spMkLst>
            <pc:docMk/>
            <pc:sldMk cId="4144957991" sldId="267"/>
            <ac:spMk id="22" creationId="{7D68AE78-87AA-4B6E-B9D9-CC2C6F5E27F2}"/>
          </ac:spMkLst>
        </pc:spChg>
        <pc:spChg chg="add mod topLvl">
          <ac:chgData name="Max Gilljohann" userId="06d1e41983481246" providerId="LiveId" clId="{5F4AE058-B25C-4793-B2C1-5B69E98B158C}" dt="2023-03-06T15:05:22.366" v="7946" actId="164"/>
          <ac:spMkLst>
            <pc:docMk/>
            <pc:sldMk cId="4144957991" sldId="267"/>
            <ac:spMk id="22" creationId="{CBBF74BE-4B6E-5A65-A13B-A136127578B2}"/>
          </ac:spMkLst>
        </pc:spChg>
        <pc:spChg chg="add mod">
          <ac:chgData name="Max Gilljohann" userId="06d1e41983481246" providerId="LiveId" clId="{5F4AE058-B25C-4793-B2C1-5B69E98B158C}" dt="2023-03-02T12:26:33.664" v="2796" actId="1036"/>
          <ac:spMkLst>
            <pc:docMk/>
            <pc:sldMk cId="4144957991" sldId="267"/>
            <ac:spMk id="23" creationId="{BB02383F-4C2E-ECB8-BE5D-6B253425D9B4}"/>
          </ac:spMkLst>
        </pc:spChg>
        <pc:spChg chg="add mod">
          <ac:chgData name="Max Gilljohann" userId="06d1e41983481246" providerId="LiveId" clId="{5F4AE058-B25C-4793-B2C1-5B69E98B158C}" dt="2023-03-02T12:26:12.956" v="2777" actId="1038"/>
          <ac:spMkLst>
            <pc:docMk/>
            <pc:sldMk cId="4144957991" sldId="267"/>
            <ac:spMk id="24" creationId="{D609FEDA-E629-CD44-6658-6C08BD348EA7}"/>
          </ac:spMkLst>
        </pc:spChg>
        <pc:spChg chg="add mod">
          <ac:chgData name="Max Gilljohann" userId="06d1e41983481246" providerId="LiveId" clId="{5F4AE058-B25C-4793-B2C1-5B69E98B158C}" dt="2023-03-02T12:26:15.679" v="2780" actId="1036"/>
          <ac:spMkLst>
            <pc:docMk/>
            <pc:sldMk cId="4144957991" sldId="267"/>
            <ac:spMk id="25" creationId="{28A185F0-7ED8-0E0B-0FC9-EE36A7CAD896}"/>
          </ac:spMkLst>
        </pc:spChg>
        <pc:spChg chg="add mod">
          <ac:chgData name="Max Gilljohann" userId="06d1e41983481246" providerId="LiveId" clId="{5F4AE058-B25C-4793-B2C1-5B69E98B158C}" dt="2023-03-02T12:26:28.499" v="2787" actId="1036"/>
          <ac:spMkLst>
            <pc:docMk/>
            <pc:sldMk cId="4144957991" sldId="267"/>
            <ac:spMk id="26" creationId="{8C341182-900B-F490-BAEB-9C7F7634139D}"/>
          </ac:spMkLst>
        </pc:spChg>
        <pc:spChg chg="add mod">
          <ac:chgData name="Max Gilljohann" userId="06d1e41983481246" providerId="LiveId" clId="{5F4AE058-B25C-4793-B2C1-5B69E98B158C}" dt="2023-03-02T12:26:00.926" v="2770" actId="1076"/>
          <ac:spMkLst>
            <pc:docMk/>
            <pc:sldMk cId="4144957991" sldId="267"/>
            <ac:spMk id="27" creationId="{B2A5E881-067D-E643-2B8C-29465E1096EA}"/>
          </ac:spMkLst>
        </pc:spChg>
        <pc:spChg chg="add mod topLvl">
          <ac:chgData name="Max Gilljohann" userId="06d1e41983481246" providerId="LiveId" clId="{5F4AE058-B25C-4793-B2C1-5B69E98B158C}" dt="2023-03-06T15:05:22.366" v="7946" actId="164"/>
          <ac:spMkLst>
            <pc:docMk/>
            <pc:sldMk cId="4144957991" sldId="267"/>
            <ac:spMk id="28" creationId="{6ECAE363-FF0C-3615-C272-36FB6EF090B4}"/>
          </ac:spMkLst>
        </pc:spChg>
        <pc:spChg chg="add mod topLvl">
          <ac:chgData name="Max Gilljohann" userId="06d1e41983481246" providerId="LiveId" clId="{5F4AE058-B25C-4793-B2C1-5B69E98B158C}" dt="2023-03-06T15:05:22.366" v="7946" actId="164"/>
          <ac:spMkLst>
            <pc:docMk/>
            <pc:sldMk cId="4144957991" sldId="267"/>
            <ac:spMk id="29" creationId="{D4A9A143-F57F-4D74-BD53-5A47C612D29B}"/>
          </ac:spMkLst>
        </pc:spChg>
        <pc:spChg chg="add mod topLvl">
          <ac:chgData name="Max Gilljohann" userId="06d1e41983481246" providerId="LiveId" clId="{5F4AE058-B25C-4793-B2C1-5B69E98B158C}" dt="2023-03-06T15:05:22.366" v="7946" actId="164"/>
          <ac:spMkLst>
            <pc:docMk/>
            <pc:sldMk cId="4144957991" sldId="267"/>
            <ac:spMk id="30" creationId="{F1D0B196-B5EC-B7B5-0846-63FD3160FD31}"/>
          </ac:spMkLst>
        </pc:spChg>
        <pc:spChg chg="add mod topLvl">
          <ac:chgData name="Max Gilljohann" userId="06d1e41983481246" providerId="LiveId" clId="{5F4AE058-B25C-4793-B2C1-5B69E98B158C}" dt="2023-03-06T15:05:22.366" v="7946" actId="164"/>
          <ac:spMkLst>
            <pc:docMk/>
            <pc:sldMk cId="4144957991" sldId="267"/>
            <ac:spMk id="31" creationId="{21C998CB-A0AF-05A8-9A27-85D1567B8684}"/>
          </ac:spMkLst>
        </pc:spChg>
        <pc:spChg chg="add mod topLvl">
          <ac:chgData name="Max Gilljohann" userId="06d1e41983481246" providerId="LiveId" clId="{5F4AE058-B25C-4793-B2C1-5B69E98B158C}" dt="2023-03-06T15:05:22.366" v="7946" actId="164"/>
          <ac:spMkLst>
            <pc:docMk/>
            <pc:sldMk cId="4144957991" sldId="267"/>
            <ac:spMk id="32" creationId="{E3781272-48DE-217C-7B3A-142696866B21}"/>
          </ac:spMkLst>
        </pc:spChg>
        <pc:spChg chg="add mod topLvl">
          <ac:chgData name="Max Gilljohann" userId="06d1e41983481246" providerId="LiveId" clId="{5F4AE058-B25C-4793-B2C1-5B69E98B158C}" dt="2023-03-06T15:05:22.366" v="7946" actId="164"/>
          <ac:spMkLst>
            <pc:docMk/>
            <pc:sldMk cId="4144957991" sldId="267"/>
            <ac:spMk id="33" creationId="{35175638-64CB-1636-EE91-5B0503E07832}"/>
          </ac:spMkLst>
        </pc:spChg>
        <pc:spChg chg="add mod topLvl">
          <ac:chgData name="Max Gilljohann" userId="06d1e41983481246" providerId="LiveId" clId="{5F4AE058-B25C-4793-B2C1-5B69E98B158C}" dt="2023-03-06T15:05:22.366" v="7946" actId="164"/>
          <ac:spMkLst>
            <pc:docMk/>
            <pc:sldMk cId="4144957991" sldId="267"/>
            <ac:spMk id="34" creationId="{F38DBB37-5816-D112-2E5C-DA944AD8D4EB}"/>
          </ac:spMkLst>
        </pc:spChg>
        <pc:spChg chg="add mod topLvl">
          <ac:chgData name="Max Gilljohann" userId="06d1e41983481246" providerId="LiveId" clId="{5F4AE058-B25C-4793-B2C1-5B69E98B158C}" dt="2023-03-06T15:05:22.366" v="7946" actId="164"/>
          <ac:spMkLst>
            <pc:docMk/>
            <pc:sldMk cId="4144957991" sldId="267"/>
            <ac:spMk id="35" creationId="{C2CD9F09-F78B-3E51-3E41-33EF4D1159AB}"/>
          </ac:spMkLst>
        </pc:spChg>
        <pc:spChg chg="add mod topLvl">
          <ac:chgData name="Max Gilljohann" userId="06d1e41983481246" providerId="LiveId" clId="{5F4AE058-B25C-4793-B2C1-5B69E98B158C}" dt="2023-03-06T15:05:22.366" v="7946" actId="164"/>
          <ac:spMkLst>
            <pc:docMk/>
            <pc:sldMk cId="4144957991" sldId="267"/>
            <ac:spMk id="36" creationId="{AB42A811-1CAC-C65D-B08C-1B5C21110AF6}"/>
          </ac:spMkLst>
        </pc:spChg>
        <pc:spChg chg="mod topLvl">
          <ac:chgData name="Max Gilljohann" userId="06d1e41983481246" providerId="LiveId" clId="{5F4AE058-B25C-4793-B2C1-5B69E98B158C}" dt="2023-03-06T15:05:22.366" v="7946" actId="164"/>
          <ac:spMkLst>
            <pc:docMk/>
            <pc:sldMk cId="4144957991" sldId="267"/>
            <ac:spMk id="45" creationId="{F3D5F4E4-2044-38AE-C0C0-7FDFEEAF12C7}"/>
          </ac:spMkLst>
        </pc:spChg>
        <pc:spChg chg="mod topLvl">
          <ac:chgData name="Max Gilljohann" userId="06d1e41983481246" providerId="LiveId" clId="{5F4AE058-B25C-4793-B2C1-5B69E98B158C}" dt="2023-03-06T15:05:22.366" v="7946" actId="164"/>
          <ac:spMkLst>
            <pc:docMk/>
            <pc:sldMk cId="4144957991" sldId="267"/>
            <ac:spMk id="47" creationId="{E1252FD7-E059-EC9C-B776-D7241F94B272}"/>
          </ac:spMkLst>
        </pc:spChg>
        <pc:spChg chg="mod topLvl">
          <ac:chgData name="Max Gilljohann" userId="06d1e41983481246" providerId="LiveId" clId="{5F4AE058-B25C-4793-B2C1-5B69E98B158C}" dt="2023-03-06T15:05:22.366" v="7946" actId="164"/>
          <ac:spMkLst>
            <pc:docMk/>
            <pc:sldMk cId="4144957991" sldId="267"/>
            <ac:spMk id="48" creationId="{BADF2B0E-9B34-CEA3-DE51-22A727F42086}"/>
          </ac:spMkLst>
        </pc:spChg>
        <pc:spChg chg="mod topLvl">
          <ac:chgData name="Max Gilljohann" userId="06d1e41983481246" providerId="LiveId" clId="{5F4AE058-B25C-4793-B2C1-5B69E98B158C}" dt="2023-03-06T15:05:22.366" v="7946" actId="164"/>
          <ac:spMkLst>
            <pc:docMk/>
            <pc:sldMk cId="4144957991" sldId="267"/>
            <ac:spMk id="49" creationId="{1F3CFC8E-7BBD-69E1-49BB-80555F22D8D7}"/>
          </ac:spMkLst>
        </pc:spChg>
        <pc:spChg chg="mod topLvl">
          <ac:chgData name="Max Gilljohann" userId="06d1e41983481246" providerId="LiveId" clId="{5F4AE058-B25C-4793-B2C1-5B69E98B158C}" dt="2023-03-06T15:05:22.366" v="7946" actId="164"/>
          <ac:spMkLst>
            <pc:docMk/>
            <pc:sldMk cId="4144957991" sldId="267"/>
            <ac:spMk id="52" creationId="{E484AC58-F58D-E345-2752-38023B2FDC5F}"/>
          </ac:spMkLst>
        </pc:spChg>
        <pc:spChg chg="mod topLvl">
          <ac:chgData name="Max Gilljohann" userId="06d1e41983481246" providerId="LiveId" clId="{5F4AE058-B25C-4793-B2C1-5B69E98B158C}" dt="2023-03-06T15:05:22.366" v="7946" actId="164"/>
          <ac:spMkLst>
            <pc:docMk/>
            <pc:sldMk cId="4144957991" sldId="267"/>
            <ac:spMk id="53" creationId="{B2A21A06-6FAA-9EE6-C208-D48162B5FC7E}"/>
          </ac:spMkLst>
        </pc:spChg>
        <pc:spChg chg="mod topLvl">
          <ac:chgData name="Max Gilljohann" userId="06d1e41983481246" providerId="LiveId" clId="{5F4AE058-B25C-4793-B2C1-5B69E98B158C}" dt="2023-03-06T15:05:22.366" v="7946" actId="164"/>
          <ac:spMkLst>
            <pc:docMk/>
            <pc:sldMk cId="4144957991" sldId="267"/>
            <ac:spMk id="54" creationId="{72B21AC0-CA5F-B929-3D0E-DCC8359DE6AD}"/>
          </ac:spMkLst>
        </pc:spChg>
        <pc:spChg chg="add del mod topLvl">
          <ac:chgData name="Max Gilljohann" userId="06d1e41983481246" providerId="LiveId" clId="{5F4AE058-B25C-4793-B2C1-5B69E98B158C}" dt="2023-03-06T15:05:22.366" v="7946" actId="164"/>
          <ac:spMkLst>
            <pc:docMk/>
            <pc:sldMk cId="4144957991" sldId="267"/>
            <ac:spMk id="55" creationId="{B7403AD5-42F2-B139-FCA9-CFB76C864F9F}"/>
          </ac:spMkLst>
        </pc:spChg>
        <pc:spChg chg="mod topLvl">
          <ac:chgData name="Max Gilljohann" userId="06d1e41983481246" providerId="LiveId" clId="{5F4AE058-B25C-4793-B2C1-5B69E98B158C}" dt="2023-03-02T12:27:17.223" v="2798" actId="165"/>
          <ac:spMkLst>
            <pc:docMk/>
            <pc:sldMk cId="4144957991" sldId="267"/>
            <ac:spMk id="57" creationId="{4667714E-035A-4515-4006-8766E28D708F}"/>
          </ac:spMkLst>
        </pc:spChg>
        <pc:spChg chg="mod topLvl">
          <ac:chgData name="Max Gilljohann" userId="06d1e41983481246" providerId="LiveId" clId="{5F4AE058-B25C-4793-B2C1-5B69E98B158C}" dt="2023-03-02T12:27:17.223" v="2798" actId="165"/>
          <ac:spMkLst>
            <pc:docMk/>
            <pc:sldMk cId="4144957991" sldId="267"/>
            <ac:spMk id="60" creationId="{ABE53D1E-AC5D-3F53-8022-820CBE15907D}"/>
          </ac:spMkLst>
        </pc:spChg>
        <pc:spChg chg="mod ord">
          <ac:chgData name="Max Gilljohann" userId="06d1e41983481246" providerId="LiveId" clId="{5F4AE058-B25C-4793-B2C1-5B69E98B158C}" dt="2023-03-05T11:29:07.194" v="5560" actId="122"/>
          <ac:spMkLst>
            <pc:docMk/>
            <pc:sldMk cId="4144957991" sldId="267"/>
            <ac:spMk id="65" creationId="{B4D2FFF1-1AD2-1F96-C019-EC6AF6381E46}"/>
          </ac:spMkLst>
        </pc:spChg>
        <pc:spChg chg="del">
          <ac:chgData name="Max Gilljohann" userId="06d1e41983481246" providerId="LiveId" clId="{5F4AE058-B25C-4793-B2C1-5B69E98B158C}" dt="2023-03-02T12:17:06.488" v="2581" actId="478"/>
          <ac:spMkLst>
            <pc:docMk/>
            <pc:sldMk cId="4144957991" sldId="267"/>
            <ac:spMk id="70" creationId="{54D71C9F-7D22-A26E-7606-9D396321AE18}"/>
          </ac:spMkLst>
        </pc:spChg>
        <pc:spChg chg="mod">
          <ac:chgData name="Max Gilljohann" userId="06d1e41983481246" providerId="LiveId" clId="{5F4AE058-B25C-4793-B2C1-5B69E98B158C}" dt="2023-03-02T12:17:03.048" v="2578" actId="14100"/>
          <ac:spMkLst>
            <pc:docMk/>
            <pc:sldMk cId="4144957991" sldId="267"/>
            <ac:spMk id="73" creationId="{61A12154-6B1C-FF7C-115F-52C4A48FEC6C}"/>
          </ac:spMkLst>
        </pc:spChg>
        <pc:grpChg chg="mod topLvl">
          <ac:chgData name="Max Gilljohann" userId="06d1e41983481246" providerId="LiveId" clId="{5F4AE058-B25C-4793-B2C1-5B69E98B158C}" dt="2023-03-06T15:05:22.366" v="7946" actId="164"/>
          <ac:grpSpMkLst>
            <pc:docMk/>
            <pc:sldMk cId="4144957991" sldId="267"/>
            <ac:grpSpMk id="6" creationId="{218B670A-A188-E447-ACF9-B6C3A9438275}"/>
          </ac:grpSpMkLst>
        </pc:grpChg>
        <pc:grpChg chg="mod">
          <ac:chgData name="Max Gilljohann" userId="06d1e41983481246" providerId="LiveId" clId="{5F4AE058-B25C-4793-B2C1-5B69E98B158C}" dt="2023-03-06T15:05:18.573" v="7945" actId="165"/>
          <ac:grpSpMkLst>
            <pc:docMk/>
            <pc:sldMk cId="4144957991" sldId="267"/>
            <ac:grpSpMk id="8" creationId="{06CD78BA-3A35-DB46-9BB2-2F1BA42D3107}"/>
          </ac:grpSpMkLst>
        </pc:grpChg>
        <pc:grpChg chg="mod">
          <ac:chgData name="Max Gilljohann" userId="06d1e41983481246" providerId="LiveId" clId="{5F4AE058-B25C-4793-B2C1-5B69E98B158C}" dt="2023-03-06T15:05:18.573" v="7945" actId="165"/>
          <ac:grpSpMkLst>
            <pc:docMk/>
            <pc:sldMk cId="4144957991" sldId="267"/>
            <ac:grpSpMk id="9" creationId="{7823A88F-7531-44F6-F630-4DF629EB0832}"/>
          </ac:grpSpMkLst>
        </pc:grpChg>
        <pc:grpChg chg="add del mod">
          <ac:chgData name="Max Gilljohann" userId="06d1e41983481246" providerId="LiveId" clId="{5F4AE058-B25C-4793-B2C1-5B69E98B158C}" dt="2023-03-06T15:05:18.573" v="7945" actId="165"/>
          <ac:grpSpMkLst>
            <pc:docMk/>
            <pc:sldMk cId="4144957991" sldId="267"/>
            <ac:grpSpMk id="37" creationId="{42B2F70E-DAEF-C82A-F969-34275842CD25}"/>
          </ac:grpSpMkLst>
        </pc:grpChg>
        <pc:grpChg chg="add mod">
          <ac:chgData name="Max Gilljohann" userId="06d1e41983481246" providerId="LiveId" clId="{5F4AE058-B25C-4793-B2C1-5B69E98B158C}" dt="2023-03-06T15:05:22.366" v="7946" actId="164"/>
          <ac:grpSpMkLst>
            <pc:docMk/>
            <pc:sldMk cId="4144957991" sldId="267"/>
            <ac:grpSpMk id="42" creationId="{E7421749-510D-E745-2C74-EFD09D87FBE1}"/>
          </ac:grpSpMkLst>
        </pc:grpChg>
        <pc:grpChg chg="del mod topLvl">
          <ac:chgData name="Max Gilljohann" userId="06d1e41983481246" providerId="LiveId" clId="{5F4AE058-B25C-4793-B2C1-5B69E98B158C}" dt="2023-03-06T10:20:47.011" v="6316" actId="165"/>
          <ac:grpSpMkLst>
            <pc:docMk/>
            <pc:sldMk cId="4144957991" sldId="267"/>
            <ac:grpSpMk id="56" creationId="{71B08D95-0A16-5E81-CAA6-3CF646D0EC39}"/>
          </ac:grpSpMkLst>
        </pc:grpChg>
        <pc:grpChg chg="del">
          <ac:chgData name="Max Gilljohann" userId="06d1e41983481246" providerId="LiveId" clId="{5F4AE058-B25C-4793-B2C1-5B69E98B158C}" dt="2023-03-02T12:17:05.439" v="2580" actId="478"/>
          <ac:grpSpMkLst>
            <pc:docMk/>
            <pc:sldMk cId="4144957991" sldId="267"/>
            <ac:grpSpMk id="62" creationId="{48AA7D1C-C0B3-B9FF-60F6-4A73C8D338F4}"/>
          </ac:grpSpMkLst>
        </pc:grpChg>
        <pc:grpChg chg="del">
          <ac:chgData name="Max Gilljohann" userId="06d1e41983481246" providerId="LiveId" clId="{5F4AE058-B25C-4793-B2C1-5B69E98B158C}" dt="2023-03-02T12:17:05.054" v="2579" actId="478"/>
          <ac:grpSpMkLst>
            <pc:docMk/>
            <pc:sldMk cId="4144957991" sldId="267"/>
            <ac:grpSpMk id="66" creationId="{88626807-2915-C623-B2B7-72B4E7DFEDED}"/>
          </ac:grpSpMkLst>
        </pc:grpChg>
        <pc:grpChg chg="del">
          <ac:chgData name="Max Gilljohann" userId="06d1e41983481246" providerId="LiveId" clId="{5F4AE058-B25C-4793-B2C1-5B69E98B158C}" dt="2023-03-02T12:27:17.223" v="2798" actId="165"/>
          <ac:grpSpMkLst>
            <pc:docMk/>
            <pc:sldMk cId="4144957991" sldId="267"/>
            <ac:grpSpMk id="71" creationId="{B66F2151-236F-03E5-F46E-D15F93FFD959}"/>
          </ac:grpSpMkLst>
        </pc:grpChg>
        <pc:picChg chg="add mod">
          <ac:chgData name="Max Gilljohann" userId="06d1e41983481246" providerId="LiveId" clId="{5F4AE058-B25C-4793-B2C1-5B69E98B158C}" dt="2023-03-02T12:18:07.174" v="2591" actId="1076"/>
          <ac:picMkLst>
            <pc:docMk/>
            <pc:sldMk cId="4144957991" sldId="267"/>
            <ac:picMk id="17" creationId="{B46191B8-2B99-5F9A-51B2-1D586635882A}"/>
          </ac:picMkLst>
        </pc:picChg>
        <pc:picChg chg="add mod">
          <ac:chgData name="Max Gilljohann" userId="06d1e41983481246" providerId="LiveId" clId="{5F4AE058-B25C-4793-B2C1-5B69E98B158C}" dt="2023-03-02T12:18:07.174" v="2591" actId="1076"/>
          <ac:picMkLst>
            <pc:docMk/>
            <pc:sldMk cId="4144957991" sldId="267"/>
            <ac:picMk id="18" creationId="{B3F2DAE1-7814-6487-1369-A210EB3F80FF}"/>
          </ac:picMkLst>
        </pc:picChg>
        <pc:picChg chg="add mod ord">
          <ac:chgData name="Max Gilljohann" userId="06d1e41983481246" providerId="LiveId" clId="{5F4AE058-B25C-4793-B2C1-5B69E98B158C}" dt="2023-03-06T15:05:22.366" v="7946" actId="164"/>
          <ac:picMkLst>
            <pc:docMk/>
            <pc:sldMk cId="4144957991" sldId="267"/>
            <ac:picMk id="38" creationId="{B121F6A7-348D-BFA2-FB36-869E62569F7D}"/>
          </ac:picMkLst>
        </pc:picChg>
        <pc:picChg chg="add mod ord">
          <ac:chgData name="Max Gilljohann" userId="06d1e41983481246" providerId="LiveId" clId="{5F4AE058-B25C-4793-B2C1-5B69E98B158C}" dt="2023-03-06T15:05:22.366" v="7946" actId="164"/>
          <ac:picMkLst>
            <pc:docMk/>
            <pc:sldMk cId="4144957991" sldId="267"/>
            <ac:picMk id="39" creationId="{80672ECA-DD6E-D3ED-ED5A-ED1A2A39E732}"/>
          </ac:picMkLst>
        </pc:picChg>
        <pc:picChg chg="add mod ord">
          <ac:chgData name="Max Gilljohann" userId="06d1e41983481246" providerId="LiveId" clId="{5F4AE058-B25C-4793-B2C1-5B69E98B158C}" dt="2023-03-06T15:05:22.366" v="7946" actId="164"/>
          <ac:picMkLst>
            <pc:docMk/>
            <pc:sldMk cId="4144957991" sldId="267"/>
            <ac:picMk id="40" creationId="{ABBEFF78-BE26-5022-20F3-8194715730A5}"/>
          </ac:picMkLst>
        </pc:picChg>
        <pc:picChg chg="add mod ord">
          <ac:chgData name="Max Gilljohann" userId="06d1e41983481246" providerId="LiveId" clId="{5F4AE058-B25C-4793-B2C1-5B69E98B158C}" dt="2023-03-06T15:05:22.366" v="7946" actId="164"/>
          <ac:picMkLst>
            <pc:docMk/>
            <pc:sldMk cId="4144957991" sldId="267"/>
            <ac:picMk id="41" creationId="{86DD1A1E-820A-35A8-7F2A-D8A47A52899C}"/>
          </ac:picMkLst>
        </pc:picChg>
        <pc:picChg chg="del mod topLvl">
          <ac:chgData name="Max Gilljohann" userId="06d1e41983481246" providerId="LiveId" clId="{5F4AE058-B25C-4793-B2C1-5B69E98B158C}" dt="2023-03-06T15:05:09.156" v="7942" actId="478"/>
          <ac:picMkLst>
            <pc:docMk/>
            <pc:sldMk cId="4144957991" sldId="267"/>
            <ac:picMk id="43" creationId="{18994B37-C380-075E-F395-D5B5AF746290}"/>
          </ac:picMkLst>
        </pc:picChg>
        <pc:picChg chg="del mod topLvl">
          <ac:chgData name="Max Gilljohann" userId="06d1e41983481246" providerId="LiveId" clId="{5F4AE058-B25C-4793-B2C1-5B69E98B158C}" dt="2023-03-06T15:05:09.156" v="7942" actId="478"/>
          <ac:picMkLst>
            <pc:docMk/>
            <pc:sldMk cId="4144957991" sldId="267"/>
            <ac:picMk id="44" creationId="{526157EC-6940-C12B-7C28-7A0FB0324980}"/>
          </ac:picMkLst>
        </pc:picChg>
        <pc:picChg chg="del mod topLvl">
          <ac:chgData name="Max Gilljohann" userId="06d1e41983481246" providerId="LiveId" clId="{5F4AE058-B25C-4793-B2C1-5B69E98B158C}" dt="2023-03-06T15:05:09.156" v="7942" actId="478"/>
          <ac:picMkLst>
            <pc:docMk/>
            <pc:sldMk cId="4144957991" sldId="267"/>
            <ac:picMk id="46" creationId="{E9842B65-6EDF-6CBE-2422-5EFCC73CBBC1}"/>
          </ac:picMkLst>
        </pc:picChg>
        <pc:picChg chg="del mod topLvl">
          <ac:chgData name="Max Gilljohann" userId="06d1e41983481246" providerId="LiveId" clId="{5F4AE058-B25C-4793-B2C1-5B69E98B158C}" dt="2023-03-06T15:05:09.156" v="7942" actId="478"/>
          <ac:picMkLst>
            <pc:docMk/>
            <pc:sldMk cId="4144957991" sldId="267"/>
            <ac:picMk id="50" creationId="{C7B1D57F-2F48-CDB7-1B4E-41236C6AE24A}"/>
          </ac:picMkLst>
        </pc:picChg>
      </pc:sldChg>
      <pc:sldChg chg="addSp delSp modSp add mod ord modAnim">
        <pc:chgData name="Max Gilljohann" userId="06d1e41983481246" providerId="LiveId" clId="{5F4AE058-B25C-4793-B2C1-5B69E98B158C}" dt="2023-03-08T14:58:07.356" v="8580"/>
        <pc:sldMkLst>
          <pc:docMk/>
          <pc:sldMk cId="3144656922" sldId="268"/>
        </pc:sldMkLst>
        <pc:spChg chg="mod">
          <ac:chgData name="Max Gilljohann" userId="06d1e41983481246" providerId="LiveId" clId="{5F4AE058-B25C-4793-B2C1-5B69E98B158C}" dt="2023-03-05T10:30:57.960" v="5028" actId="20577"/>
          <ac:spMkLst>
            <pc:docMk/>
            <pc:sldMk cId="3144656922" sldId="268"/>
            <ac:spMk id="4" creationId="{A3457C0B-286B-CE90-F772-6605DD6C24EE}"/>
          </ac:spMkLst>
        </pc:spChg>
        <pc:spChg chg="add mod ord">
          <ac:chgData name="Max Gilljohann" userId="06d1e41983481246" providerId="LiveId" clId="{5F4AE058-B25C-4793-B2C1-5B69E98B158C}" dt="2023-03-05T10:30:21.955" v="5021" actId="207"/>
          <ac:spMkLst>
            <pc:docMk/>
            <pc:sldMk cId="3144656922" sldId="268"/>
            <ac:spMk id="5" creationId="{461419B8-2D8F-9FE3-B45B-64522765B22F}"/>
          </ac:spMkLst>
        </pc:spChg>
        <pc:spChg chg="add mod">
          <ac:chgData name="Max Gilljohann" userId="06d1e41983481246" providerId="LiveId" clId="{5F4AE058-B25C-4793-B2C1-5B69E98B158C}" dt="2023-03-08T11:28:39.477" v="8560" actId="1076"/>
          <ac:spMkLst>
            <pc:docMk/>
            <pc:sldMk cId="3144656922" sldId="268"/>
            <ac:spMk id="6" creationId="{B5AD71B7-8062-7FFE-5BD2-EA1F10EC7D51}"/>
          </ac:spMkLst>
        </pc:spChg>
        <pc:spChg chg="add mod">
          <ac:chgData name="Max Gilljohann" userId="06d1e41983481246" providerId="LiveId" clId="{5F4AE058-B25C-4793-B2C1-5B69E98B158C}" dt="2023-03-08T14:58:07.356" v="8580"/>
          <ac:spMkLst>
            <pc:docMk/>
            <pc:sldMk cId="3144656922" sldId="268"/>
            <ac:spMk id="8" creationId="{034BCAD1-369D-E7B4-570E-732598E08F71}"/>
          </ac:spMkLst>
        </pc:spChg>
        <pc:spChg chg="add del mod">
          <ac:chgData name="Max Gilljohann" userId="06d1e41983481246" providerId="LiveId" clId="{5F4AE058-B25C-4793-B2C1-5B69E98B158C}" dt="2023-03-02T13:44:25.526" v="3465" actId="478"/>
          <ac:spMkLst>
            <pc:docMk/>
            <pc:sldMk cId="3144656922" sldId="268"/>
            <ac:spMk id="8" creationId="{2D780D73-4CB9-2D83-1FF1-9BF4D6A8C37B}"/>
          </ac:spMkLst>
        </pc:spChg>
        <pc:spChg chg="add del mod">
          <ac:chgData name="Max Gilljohann" userId="06d1e41983481246" providerId="LiveId" clId="{5F4AE058-B25C-4793-B2C1-5B69E98B158C}" dt="2023-03-02T14:56:12.618" v="4569" actId="478"/>
          <ac:spMkLst>
            <pc:docMk/>
            <pc:sldMk cId="3144656922" sldId="268"/>
            <ac:spMk id="9" creationId="{D7AD9C42-5880-18DC-B555-1062289F9053}"/>
          </ac:spMkLst>
        </pc:spChg>
        <pc:picChg chg="del">
          <ac:chgData name="Max Gilljohann" userId="06d1e41983481246" providerId="LiveId" clId="{5F4AE058-B25C-4793-B2C1-5B69E98B158C}" dt="2023-03-02T13:44:18.174" v="3462" actId="478"/>
          <ac:picMkLst>
            <pc:docMk/>
            <pc:sldMk cId="3144656922" sldId="268"/>
            <ac:picMk id="5" creationId="{D9AA531D-85F1-AA33-C1C9-AE9263B807FC}"/>
          </ac:picMkLst>
        </pc:picChg>
        <pc:picChg chg="del">
          <ac:chgData name="Max Gilljohann" userId="06d1e41983481246" providerId="LiveId" clId="{5F4AE058-B25C-4793-B2C1-5B69E98B158C}" dt="2023-03-02T13:44:17.725" v="3461" actId="478"/>
          <ac:picMkLst>
            <pc:docMk/>
            <pc:sldMk cId="3144656922" sldId="268"/>
            <ac:picMk id="6" creationId="{71D75831-E0A0-4B9A-4035-4D1D6A3CECD3}"/>
          </ac:picMkLst>
        </pc:picChg>
        <pc:picChg chg="mod">
          <ac:chgData name="Max Gilljohann" userId="06d1e41983481246" providerId="LiveId" clId="{5F4AE058-B25C-4793-B2C1-5B69E98B158C}" dt="2023-03-05T10:26:21.477" v="4915" actId="1038"/>
          <ac:picMkLst>
            <pc:docMk/>
            <pc:sldMk cId="3144656922" sldId="268"/>
            <ac:picMk id="7" creationId="{961C6C4A-78E1-A2D8-F3EA-975D0240D66B}"/>
          </ac:picMkLst>
        </pc:picChg>
        <pc:picChg chg="add mod">
          <ac:chgData name="Max Gilljohann" userId="06d1e41983481246" providerId="LiveId" clId="{5F4AE058-B25C-4793-B2C1-5B69E98B158C}" dt="2023-03-05T10:27:22.665" v="4922" actId="1076"/>
          <ac:picMkLst>
            <pc:docMk/>
            <pc:sldMk cId="3144656922" sldId="268"/>
            <ac:picMk id="11" creationId="{63DE8594-D780-5662-567B-8CA5BB2228E6}"/>
          </ac:picMkLst>
        </pc:picChg>
      </pc:sldChg>
      <pc:sldChg chg="addSp delSp modSp new mod">
        <pc:chgData name="Max Gilljohann" userId="06d1e41983481246" providerId="LiveId" clId="{5F4AE058-B25C-4793-B2C1-5B69E98B158C}" dt="2023-03-05T11:38:22.215" v="5670" actId="166"/>
        <pc:sldMkLst>
          <pc:docMk/>
          <pc:sldMk cId="2253726470" sldId="269"/>
        </pc:sldMkLst>
        <pc:spChg chg="mod ord">
          <ac:chgData name="Max Gilljohann" userId="06d1e41983481246" providerId="LiveId" clId="{5F4AE058-B25C-4793-B2C1-5B69E98B158C}" dt="2023-03-05T11:38:22.215" v="5670" actId="166"/>
          <ac:spMkLst>
            <pc:docMk/>
            <pc:sldMk cId="2253726470" sldId="269"/>
            <ac:spMk id="3" creationId="{91A0E5B8-1831-4133-F4EF-53CD79560D86}"/>
          </ac:spMkLst>
        </pc:spChg>
        <pc:spChg chg="mod">
          <ac:chgData name="Max Gilljohann" userId="06d1e41983481246" providerId="LiveId" clId="{5F4AE058-B25C-4793-B2C1-5B69E98B158C}" dt="2023-03-02T13:31:45.831" v="3217" actId="20577"/>
          <ac:spMkLst>
            <pc:docMk/>
            <pc:sldMk cId="2253726470" sldId="269"/>
            <ac:spMk id="4" creationId="{19EE0DD0-24FF-7D78-1B96-F222F55F0BF0}"/>
          </ac:spMkLst>
        </pc:spChg>
        <pc:spChg chg="mod">
          <ac:chgData name="Max Gilljohann" userId="06d1e41983481246" providerId="LiveId" clId="{5F4AE058-B25C-4793-B2C1-5B69E98B158C}" dt="2023-03-02T13:30:56.602" v="3170"/>
          <ac:spMkLst>
            <pc:docMk/>
            <pc:sldMk cId="2253726470" sldId="269"/>
            <ac:spMk id="7" creationId="{BCA9040D-C1D5-FF03-EB5C-942117B16B10}"/>
          </ac:spMkLst>
        </pc:spChg>
        <pc:spChg chg="mod">
          <ac:chgData name="Max Gilljohann" userId="06d1e41983481246" providerId="LiveId" clId="{5F4AE058-B25C-4793-B2C1-5B69E98B158C}" dt="2023-03-02T13:30:56.602" v="3170"/>
          <ac:spMkLst>
            <pc:docMk/>
            <pc:sldMk cId="2253726470" sldId="269"/>
            <ac:spMk id="8" creationId="{C71F63C4-2C17-EED0-A948-AC1DD84C8B57}"/>
          </ac:spMkLst>
        </pc:spChg>
        <pc:spChg chg="mod">
          <ac:chgData name="Max Gilljohann" userId="06d1e41983481246" providerId="LiveId" clId="{5F4AE058-B25C-4793-B2C1-5B69E98B158C}" dt="2023-03-02T13:30:56.602" v="3170"/>
          <ac:spMkLst>
            <pc:docMk/>
            <pc:sldMk cId="2253726470" sldId="269"/>
            <ac:spMk id="9" creationId="{B2A74592-A0BC-C5BE-D7E7-06D848DE9896}"/>
          </ac:spMkLst>
        </pc:spChg>
        <pc:spChg chg="mod">
          <ac:chgData name="Max Gilljohann" userId="06d1e41983481246" providerId="LiveId" clId="{5F4AE058-B25C-4793-B2C1-5B69E98B158C}" dt="2023-03-02T13:30:56.602" v="3170"/>
          <ac:spMkLst>
            <pc:docMk/>
            <pc:sldMk cId="2253726470" sldId="269"/>
            <ac:spMk id="10" creationId="{1A01A1DC-F3EA-8388-A28C-89504BA57E9A}"/>
          </ac:spMkLst>
        </pc:spChg>
        <pc:spChg chg="mod">
          <ac:chgData name="Max Gilljohann" userId="06d1e41983481246" providerId="LiveId" clId="{5F4AE058-B25C-4793-B2C1-5B69E98B158C}" dt="2023-03-02T13:30:56.602" v="3170"/>
          <ac:spMkLst>
            <pc:docMk/>
            <pc:sldMk cId="2253726470" sldId="269"/>
            <ac:spMk id="11" creationId="{C247A02E-D1EC-3636-AE4F-8C254BC60FEB}"/>
          </ac:spMkLst>
        </pc:spChg>
        <pc:spChg chg="mod">
          <ac:chgData name="Max Gilljohann" userId="06d1e41983481246" providerId="LiveId" clId="{5F4AE058-B25C-4793-B2C1-5B69E98B158C}" dt="2023-03-02T13:30:56.602" v="3170"/>
          <ac:spMkLst>
            <pc:docMk/>
            <pc:sldMk cId="2253726470" sldId="269"/>
            <ac:spMk id="13" creationId="{802CCEED-E495-07C5-5C2A-5403C67F98CF}"/>
          </ac:spMkLst>
        </pc:spChg>
        <pc:spChg chg="mod">
          <ac:chgData name="Max Gilljohann" userId="06d1e41983481246" providerId="LiveId" clId="{5F4AE058-B25C-4793-B2C1-5B69E98B158C}" dt="2023-03-02T13:30:56.602" v="3170"/>
          <ac:spMkLst>
            <pc:docMk/>
            <pc:sldMk cId="2253726470" sldId="269"/>
            <ac:spMk id="14" creationId="{755BF40B-CD25-2D7C-C9F5-CAD184259A1A}"/>
          </ac:spMkLst>
        </pc:spChg>
        <pc:spChg chg="mod">
          <ac:chgData name="Max Gilljohann" userId="06d1e41983481246" providerId="LiveId" clId="{5F4AE058-B25C-4793-B2C1-5B69E98B158C}" dt="2023-03-02T13:30:56.602" v="3170"/>
          <ac:spMkLst>
            <pc:docMk/>
            <pc:sldMk cId="2253726470" sldId="269"/>
            <ac:spMk id="15" creationId="{E15E435C-8854-82B1-9133-73435C1CF7AE}"/>
          </ac:spMkLst>
        </pc:spChg>
        <pc:spChg chg="mod">
          <ac:chgData name="Max Gilljohann" userId="06d1e41983481246" providerId="LiveId" clId="{5F4AE058-B25C-4793-B2C1-5B69E98B158C}" dt="2023-03-02T13:30:56.602" v="3170"/>
          <ac:spMkLst>
            <pc:docMk/>
            <pc:sldMk cId="2253726470" sldId="269"/>
            <ac:spMk id="17" creationId="{7C9FA41E-76C3-174B-A346-55383A468EB5}"/>
          </ac:spMkLst>
        </pc:spChg>
        <pc:spChg chg="mod">
          <ac:chgData name="Max Gilljohann" userId="06d1e41983481246" providerId="LiveId" clId="{5F4AE058-B25C-4793-B2C1-5B69E98B158C}" dt="2023-03-02T13:30:56.602" v="3170"/>
          <ac:spMkLst>
            <pc:docMk/>
            <pc:sldMk cId="2253726470" sldId="269"/>
            <ac:spMk id="18" creationId="{C158C8B6-52EA-166F-E8FD-C06423B83D78}"/>
          </ac:spMkLst>
        </pc:spChg>
        <pc:spChg chg="mod">
          <ac:chgData name="Max Gilljohann" userId="06d1e41983481246" providerId="LiveId" clId="{5F4AE058-B25C-4793-B2C1-5B69E98B158C}" dt="2023-03-02T13:30:56.602" v="3170"/>
          <ac:spMkLst>
            <pc:docMk/>
            <pc:sldMk cId="2253726470" sldId="269"/>
            <ac:spMk id="19" creationId="{A6B33935-0CB5-C34F-7290-4D52F0B80146}"/>
          </ac:spMkLst>
        </pc:spChg>
        <pc:spChg chg="mod">
          <ac:chgData name="Max Gilljohann" userId="06d1e41983481246" providerId="LiveId" clId="{5F4AE058-B25C-4793-B2C1-5B69E98B158C}" dt="2023-03-02T13:30:56.602" v="3170"/>
          <ac:spMkLst>
            <pc:docMk/>
            <pc:sldMk cId="2253726470" sldId="269"/>
            <ac:spMk id="20" creationId="{5E666BDA-42C2-4F6D-4EC1-5AEDFDA799AD}"/>
          </ac:spMkLst>
        </pc:spChg>
        <pc:spChg chg="mod">
          <ac:chgData name="Max Gilljohann" userId="06d1e41983481246" providerId="LiveId" clId="{5F4AE058-B25C-4793-B2C1-5B69E98B158C}" dt="2023-03-02T13:30:56.602" v="3170"/>
          <ac:spMkLst>
            <pc:docMk/>
            <pc:sldMk cId="2253726470" sldId="269"/>
            <ac:spMk id="32" creationId="{AAFB3378-901D-29B3-19FB-F792CE76B90F}"/>
          </ac:spMkLst>
        </pc:spChg>
        <pc:spChg chg="mod">
          <ac:chgData name="Max Gilljohann" userId="06d1e41983481246" providerId="LiveId" clId="{5F4AE058-B25C-4793-B2C1-5B69E98B158C}" dt="2023-03-02T13:38:49.458" v="3379" actId="2711"/>
          <ac:spMkLst>
            <pc:docMk/>
            <pc:sldMk cId="2253726470" sldId="269"/>
            <ac:spMk id="53" creationId="{0AC6804B-C8D7-BBFD-919F-66E2FCB362EA}"/>
          </ac:spMkLst>
        </pc:spChg>
        <pc:spChg chg="mod">
          <ac:chgData name="Max Gilljohann" userId="06d1e41983481246" providerId="LiveId" clId="{5F4AE058-B25C-4793-B2C1-5B69E98B158C}" dt="2023-03-02T13:31:12.288" v="3172"/>
          <ac:spMkLst>
            <pc:docMk/>
            <pc:sldMk cId="2253726470" sldId="269"/>
            <ac:spMk id="54" creationId="{81FDA821-8369-336F-12D8-A7A4073DB636}"/>
          </ac:spMkLst>
        </pc:spChg>
        <pc:spChg chg="mod">
          <ac:chgData name="Max Gilljohann" userId="06d1e41983481246" providerId="LiveId" clId="{5F4AE058-B25C-4793-B2C1-5B69E98B158C}" dt="2023-03-02T13:31:12.288" v="3172"/>
          <ac:spMkLst>
            <pc:docMk/>
            <pc:sldMk cId="2253726470" sldId="269"/>
            <ac:spMk id="55" creationId="{535BC18B-1B3E-DD29-F755-498AD975E92E}"/>
          </ac:spMkLst>
        </pc:spChg>
        <pc:spChg chg="mod">
          <ac:chgData name="Max Gilljohann" userId="06d1e41983481246" providerId="LiveId" clId="{5F4AE058-B25C-4793-B2C1-5B69E98B158C}" dt="2023-03-02T13:31:12.288" v="3172"/>
          <ac:spMkLst>
            <pc:docMk/>
            <pc:sldMk cId="2253726470" sldId="269"/>
            <ac:spMk id="56" creationId="{589F28F2-DAE0-378F-20DA-48763485D168}"/>
          </ac:spMkLst>
        </pc:spChg>
        <pc:spChg chg="mod">
          <ac:chgData name="Max Gilljohann" userId="06d1e41983481246" providerId="LiveId" clId="{5F4AE058-B25C-4793-B2C1-5B69E98B158C}" dt="2023-03-02T13:31:12.288" v="3172"/>
          <ac:spMkLst>
            <pc:docMk/>
            <pc:sldMk cId="2253726470" sldId="269"/>
            <ac:spMk id="57" creationId="{E5CEC2A1-FE28-D1AE-3614-C6FCDEA104E1}"/>
          </ac:spMkLst>
        </pc:spChg>
        <pc:spChg chg="mod">
          <ac:chgData name="Max Gilljohann" userId="06d1e41983481246" providerId="LiveId" clId="{5F4AE058-B25C-4793-B2C1-5B69E98B158C}" dt="2023-03-02T13:31:12.288" v="3172"/>
          <ac:spMkLst>
            <pc:docMk/>
            <pc:sldMk cId="2253726470" sldId="269"/>
            <ac:spMk id="58" creationId="{0A493EEC-704A-458C-298B-3D0FBDA664BB}"/>
          </ac:spMkLst>
        </pc:spChg>
        <pc:spChg chg="mod">
          <ac:chgData name="Max Gilljohann" userId="06d1e41983481246" providerId="LiveId" clId="{5F4AE058-B25C-4793-B2C1-5B69E98B158C}" dt="2023-03-02T13:31:12.288" v="3172"/>
          <ac:spMkLst>
            <pc:docMk/>
            <pc:sldMk cId="2253726470" sldId="269"/>
            <ac:spMk id="59" creationId="{0C7A9DD7-706F-E838-7E74-1FFC20837B62}"/>
          </ac:spMkLst>
        </pc:spChg>
        <pc:spChg chg="mod">
          <ac:chgData name="Max Gilljohann" userId="06d1e41983481246" providerId="LiveId" clId="{5F4AE058-B25C-4793-B2C1-5B69E98B158C}" dt="2023-03-02T13:31:12.288" v="3172"/>
          <ac:spMkLst>
            <pc:docMk/>
            <pc:sldMk cId="2253726470" sldId="269"/>
            <ac:spMk id="60" creationId="{5C5BFEDF-7DC2-B397-0C66-DF6F1ACDA962}"/>
          </ac:spMkLst>
        </pc:spChg>
        <pc:spChg chg="mod">
          <ac:chgData name="Max Gilljohann" userId="06d1e41983481246" providerId="LiveId" clId="{5F4AE058-B25C-4793-B2C1-5B69E98B158C}" dt="2023-03-02T13:31:12.288" v="3172"/>
          <ac:spMkLst>
            <pc:docMk/>
            <pc:sldMk cId="2253726470" sldId="269"/>
            <ac:spMk id="61" creationId="{5AE767A0-1F70-20C0-C9BE-6769CE53AACD}"/>
          </ac:spMkLst>
        </pc:spChg>
        <pc:spChg chg="add del mod">
          <ac:chgData name="Max Gilljohann" userId="06d1e41983481246" providerId="LiveId" clId="{5F4AE058-B25C-4793-B2C1-5B69E98B158C}" dt="2023-03-02T13:33:23.367" v="3256" actId="478"/>
          <ac:spMkLst>
            <pc:docMk/>
            <pc:sldMk cId="2253726470" sldId="269"/>
            <ac:spMk id="62" creationId="{225CCD8C-FAE3-C8B7-41F4-E228ACB118B8}"/>
          </ac:spMkLst>
        </pc:spChg>
        <pc:spChg chg="add mod">
          <ac:chgData name="Max Gilljohann" userId="06d1e41983481246" providerId="LiveId" clId="{5F4AE058-B25C-4793-B2C1-5B69E98B158C}" dt="2023-03-02T13:40:32.678" v="3435" actId="1076"/>
          <ac:spMkLst>
            <pc:docMk/>
            <pc:sldMk cId="2253726470" sldId="269"/>
            <ac:spMk id="67" creationId="{2FAF019F-30EE-6C13-848E-F51C6AD9172F}"/>
          </ac:spMkLst>
        </pc:spChg>
        <pc:spChg chg="add mod">
          <ac:chgData name="Max Gilljohann" userId="06d1e41983481246" providerId="LiveId" clId="{5F4AE058-B25C-4793-B2C1-5B69E98B158C}" dt="2023-03-02T13:38:36.462" v="3378" actId="404"/>
          <ac:spMkLst>
            <pc:docMk/>
            <pc:sldMk cId="2253726470" sldId="269"/>
            <ac:spMk id="69" creationId="{164D2149-0C56-5B61-6224-42CA1D7777A9}"/>
          </ac:spMkLst>
        </pc:spChg>
        <pc:spChg chg="add mod">
          <ac:chgData name="Max Gilljohann" userId="06d1e41983481246" providerId="LiveId" clId="{5F4AE058-B25C-4793-B2C1-5B69E98B158C}" dt="2023-03-02T13:37:13.142" v="3342" actId="571"/>
          <ac:spMkLst>
            <pc:docMk/>
            <pc:sldMk cId="2253726470" sldId="269"/>
            <ac:spMk id="70" creationId="{95708EEE-1945-63BC-B557-BEC93F3A38E0}"/>
          </ac:spMkLst>
        </pc:spChg>
        <pc:spChg chg="add mod">
          <ac:chgData name="Max Gilljohann" userId="06d1e41983481246" providerId="LiveId" clId="{5F4AE058-B25C-4793-B2C1-5B69E98B158C}" dt="2023-03-02T13:40:32.678" v="3435" actId="1076"/>
          <ac:spMkLst>
            <pc:docMk/>
            <pc:sldMk cId="2253726470" sldId="269"/>
            <ac:spMk id="71" creationId="{1D1D19A0-5C4C-0502-9A4E-A8AC9651F1D3}"/>
          </ac:spMkLst>
        </pc:spChg>
        <pc:grpChg chg="add del mod">
          <ac:chgData name="Max Gilljohann" userId="06d1e41983481246" providerId="LiveId" clId="{5F4AE058-B25C-4793-B2C1-5B69E98B158C}" dt="2023-03-02T13:31:25.545" v="3173" actId="478"/>
          <ac:grpSpMkLst>
            <pc:docMk/>
            <pc:sldMk cId="2253726470" sldId="269"/>
            <ac:grpSpMk id="5" creationId="{4CC3D23E-1E3C-7E49-F656-BB935F646968}"/>
          </ac:grpSpMkLst>
        </pc:grpChg>
        <pc:grpChg chg="mod">
          <ac:chgData name="Max Gilljohann" userId="06d1e41983481246" providerId="LiveId" clId="{5F4AE058-B25C-4793-B2C1-5B69E98B158C}" dt="2023-03-02T13:30:56.602" v="3170"/>
          <ac:grpSpMkLst>
            <pc:docMk/>
            <pc:sldMk cId="2253726470" sldId="269"/>
            <ac:grpSpMk id="6" creationId="{A7087CC6-3608-98FB-5812-1F84303090B7}"/>
          </ac:grpSpMkLst>
        </pc:grpChg>
        <pc:grpChg chg="mod">
          <ac:chgData name="Max Gilljohann" userId="06d1e41983481246" providerId="LiveId" clId="{5F4AE058-B25C-4793-B2C1-5B69E98B158C}" dt="2023-03-02T13:30:56.602" v="3170"/>
          <ac:grpSpMkLst>
            <pc:docMk/>
            <pc:sldMk cId="2253726470" sldId="269"/>
            <ac:grpSpMk id="31" creationId="{D775248B-DED9-028C-A39D-12FAA694C5D5}"/>
          </ac:grpSpMkLst>
        </pc:grpChg>
        <pc:grpChg chg="add mod">
          <ac:chgData name="Max Gilljohann" userId="06d1e41983481246" providerId="LiveId" clId="{5F4AE058-B25C-4793-B2C1-5B69E98B158C}" dt="2023-03-02T13:40:26.938" v="3434" actId="12788"/>
          <ac:grpSpMkLst>
            <pc:docMk/>
            <pc:sldMk cId="2253726470" sldId="269"/>
            <ac:grpSpMk id="39" creationId="{77BCA534-C179-7DE4-6BB2-276195D072A4}"/>
          </ac:grpSpMkLst>
        </pc:grpChg>
        <pc:grpChg chg="mod">
          <ac:chgData name="Max Gilljohann" userId="06d1e41983481246" providerId="LiveId" clId="{5F4AE058-B25C-4793-B2C1-5B69E98B158C}" dt="2023-03-02T13:31:12.288" v="3172"/>
          <ac:grpSpMkLst>
            <pc:docMk/>
            <pc:sldMk cId="2253726470" sldId="269"/>
            <ac:grpSpMk id="41" creationId="{2B81CD2A-04B1-8D8C-12BB-022AE86E4B8C}"/>
          </ac:grpSpMkLst>
        </pc:grpChg>
        <pc:grpChg chg="mod">
          <ac:chgData name="Max Gilljohann" userId="06d1e41983481246" providerId="LiveId" clId="{5F4AE058-B25C-4793-B2C1-5B69E98B158C}" dt="2023-03-02T13:31:12.288" v="3172"/>
          <ac:grpSpMkLst>
            <pc:docMk/>
            <pc:sldMk cId="2253726470" sldId="269"/>
            <ac:grpSpMk id="52" creationId="{3BDEFE02-126B-2189-718B-252978B3154C}"/>
          </ac:grpSpMkLst>
        </pc:grpChg>
        <pc:grpChg chg="add mod">
          <ac:chgData name="Max Gilljohann" userId="06d1e41983481246" providerId="LiveId" clId="{5F4AE058-B25C-4793-B2C1-5B69E98B158C}" dt="2023-03-02T13:40:17.575" v="3431" actId="164"/>
          <ac:grpSpMkLst>
            <pc:docMk/>
            <pc:sldMk cId="2253726470" sldId="269"/>
            <ac:grpSpMk id="63" creationId="{714D262B-58BB-74A0-4FD3-0C06E218BB6F}"/>
          </ac:grpSpMkLst>
        </pc:grpChg>
        <pc:grpChg chg="add mod">
          <ac:chgData name="Max Gilljohann" userId="06d1e41983481246" providerId="LiveId" clId="{5F4AE058-B25C-4793-B2C1-5B69E98B158C}" dt="2023-03-02T13:40:39.722" v="3436" actId="1076"/>
          <ac:grpSpMkLst>
            <pc:docMk/>
            <pc:sldMk cId="2253726470" sldId="269"/>
            <ac:grpSpMk id="72" creationId="{1B0E9ECF-668D-3596-3927-1332FDADE7A4}"/>
          </ac:grpSpMkLst>
        </pc:grpChg>
        <pc:picChg chg="mod">
          <ac:chgData name="Max Gilljohann" userId="06d1e41983481246" providerId="LiveId" clId="{5F4AE058-B25C-4793-B2C1-5B69E98B158C}" dt="2023-03-02T13:30:56.602" v="3170"/>
          <ac:picMkLst>
            <pc:docMk/>
            <pc:sldMk cId="2253726470" sldId="269"/>
            <ac:picMk id="12" creationId="{689C681A-91D3-B743-83B5-A080D5B5AD0D}"/>
          </ac:picMkLst>
        </pc:picChg>
        <pc:picChg chg="mod">
          <ac:chgData name="Max Gilljohann" userId="06d1e41983481246" providerId="LiveId" clId="{5F4AE058-B25C-4793-B2C1-5B69E98B158C}" dt="2023-03-02T13:30:56.602" v="3170"/>
          <ac:picMkLst>
            <pc:docMk/>
            <pc:sldMk cId="2253726470" sldId="269"/>
            <ac:picMk id="16" creationId="{97761FEA-A7A0-1DE8-2C77-24E83FC93AB0}"/>
          </ac:picMkLst>
        </pc:picChg>
        <pc:picChg chg="mod">
          <ac:chgData name="Max Gilljohann" userId="06d1e41983481246" providerId="LiveId" clId="{5F4AE058-B25C-4793-B2C1-5B69E98B158C}" dt="2023-03-02T13:30:56.602" v="3170"/>
          <ac:picMkLst>
            <pc:docMk/>
            <pc:sldMk cId="2253726470" sldId="269"/>
            <ac:picMk id="29" creationId="{E61A424C-0607-84D0-A56A-ABB7BC12BED2}"/>
          </ac:picMkLst>
        </pc:picChg>
        <pc:picChg chg="mod">
          <ac:chgData name="Max Gilljohann" userId="06d1e41983481246" providerId="LiveId" clId="{5F4AE058-B25C-4793-B2C1-5B69E98B158C}" dt="2023-03-02T13:31:12.288" v="3172"/>
          <ac:picMkLst>
            <pc:docMk/>
            <pc:sldMk cId="2253726470" sldId="269"/>
            <ac:picMk id="40" creationId="{0AF0FAD9-E365-22B7-B047-EA4FF1D7F4CA}"/>
          </ac:picMkLst>
        </pc:picChg>
        <pc:picChg chg="mod">
          <ac:chgData name="Max Gilljohann" userId="06d1e41983481246" providerId="LiveId" clId="{5F4AE058-B25C-4793-B2C1-5B69E98B158C}" dt="2023-03-02T13:31:12.288" v="3172"/>
          <ac:picMkLst>
            <pc:docMk/>
            <pc:sldMk cId="2253726470" sldId="269"/>
            <ac:picMk id="64" creationId="{B1994052-94D5-91A6-438E-29C4883B2C8F}"/>
          </ac:picMkLst>
        </pc:picChg>
        <pc:picChg chg="mod">
          <ac:chgData name="Max Gilljohann" userId="06d1e41983481246" providerId="LiveId" clId="{5F4AE058-B25C-4793-B2C1-5B69E98B158C}" dt="2023-03-02T13:31:12.288" v="3172"/>
          <ac:picMkLst>
            <pc:docMk/>
            <pc:sldMk cId="2253726470" sldId="269"/>
            <ac:picMk id="65" creationId="{6E2E6397-8F82-79F3-1F06-8C76137BC063}"/>
          </ac:picMkLst>
        </pc:picChg>
        <pc:picChg chg="add mod">
          <ac:chgData name="Max Gilljohann" userId="06d1e41983481246" providerId="LiveId" clId="{5F4AE058-B25C-4793-B2C1-5B69E98B158C}" dt="2023-03-02T13:40:17.575" v="3431" actId="164"/>
          <ac:picMkLst>
            <pc:docMk/>
            <pc:sldMk cId="2253726470" sldId="269"/>
            <ac:picMk id="66" creationId="{C3168F44-022C-673B-831D-A63A3509E953}"/>
          </ac:picMkLst>
        </pc:picChg>
        <pc:cxnChg chg="mod">
          <ac:chgData name="Max Gilljohann" userId="06d1e41983481246" providerId="LiveId" clId="{5F4AE058-B25C-4793-B2C1-5B69E98B158C}" dt="2023-03-02T13:30:56.602" v="3170"/>
          <ac:cxnSpMkLst>
            <pc:docMk/>
            <pc:sldMk cId="2253726470" sldId="269"/>
            <ac:cxnSpMk id="21" creationId="{9F201591-207F-31D1-CF66-1D2363D7F7F5}"/>
          </ac:cxnSpMkLst>
        </pc:cxnChg>
        <pc:cxnChg chg="mod">
          <ac:chgData name="Max Gilljohann" userId="06d1e41983481246" providerId="LiveId" clId="{5F4AE058-B25C-4793-B2C1-5B69E98B158C}" dt="2023-03-02T13:30:56.602" v="3170"/>
          <ac:cxnSpMkLst>
            <pc:docMk/>
            <pc:sldMk cId="2253726470" sldId="269"/>
            <ac:cxnSpMk id="22" creationId="{29095D9C-03D0-AA05-3666-48C76B109FCB}"/>
          </ac:cxnSpMkLst>
        </pc:cxnChg>
        <pc:cxnChg chg="mod">
          <ac:chgData name="Max Gilljohann" userId="06d1e41983481246" providerId="LiveId" clId="{5F4AE058-B25C-4793-B2C1-5B69E98B158C}" dt="2023-03-02T13:30:56.602" v="3170"/>
          <ac:cxnSpMkLst>
            <pc:docMk/>
            <pc:sldMk cId="2253726470" sldId="269"/>
            <ac:cxnSpMk id="23" creationId="{A190610C-4689-832B-0E1C-2D1D9D0FB99E}"/>
          </ac:cxnSpMkLst>
        </pc:cxnChg>
        <pc:cxnChg chg="mod">
          <ac:chgData name="Max Gilljohann" userId="06d1e41983481246" providerId="LiveId" clId="{5F4AE058-B25C-4793-B2C1-5B69E98B158C}" dt="2023-03-02T13:30:56.602" v="3170"/>
          <ac:cxnSpMkLst>
            <pc:docMk/>
            <pc:sldMk cId="2253726470" sldId="269"/>
            <ac:cxnSpMk id="24" creationId="{8784C2D5-2EC4-8781-A003-508BFFF977A1}"/>
          </ac:cxnSpMkLst>
        </pc:cxnChg>
        <pc:cxnChg chg="mod">
          <ac:chgData name="Max Gilljohann" userId="06d1e41983481246" providerId="LiveId" clId="{5F4AE058-B25C-4793-B2C1-5B69E98B158C}" dt="2023-03-02T13:30:56.602" v="3170"/>
          <ac:cxnSpMkLst>
            <pc:docMk/>
            <pc:sldMk cId="2253726470" sldId="269"/>
            <ac:cxnSpMk id="25" creationId="{F198690A-11A4-1A24-6864-133ACA8FF0E3}"/>
          </ac:cxnSpMkLst>
        </pc:cxnChg>
        <pc:cxnChg chg="mod">
          <ac:chgData name="Max Gilljohann" userId="06d1e41983481246" providerId="LiveId" clId="{5F4AE058-B25C-4793-B2C1-5B69E98B158C}" dt="2023-03-02T13:30:56.602" v="3170"/>
          <ac:cxnSpMkLst>
            <pc:docMk/>
            <pc:sldMk cId="2253726470" sldId="269"/>
            <ac:cxnSpMk id="26" creationId="{CF2273E2-330E-A5B7-6CCA-64A8E23840A3}"/>
          </ac:cxnSpMkLst>
        </pc:cxnChg>
        <pc:cxnChg chg="mod">
          <ac:chgData name="Max Gilljohann" userId="06d1e41983481246" providerId="LiveId" clId="{5F4AE058-B25C-4793-B2C1-5B69E98B158C}" dt="2023-03-02T13:30:56.602" v="3170"/>
          <ac:cxnSpMkLst>
            <pc:docMk/>
            <pc:sldMk cId="2253726470" sldId="269"/>
            <ac:cxnSpMk id="27" creationId="{8609A3EF-8927-7D21-797D-185D22DA9B71}"/>
          </ac:cxnSpMkLst>
        </pc:cxnChg>
        <pc:cxnChg chg="mod">
          <ac:chgData name="Max Gilljohann" userId="06d1e41983481246" providerId="LiveId" clId="{5F4AE058-B25C-4793-B2C1-5B69E98B158C}" dt="2023-03-02T13:30:56.602" v="3170"/>
          <ac:cxnSpMkLst>
            <pc:docMk/>
            <pc:sldMk cId="2253726470" sldId="269"/>
            <ac:cxnSpMk id="28" creationId="{BCFA4003-ADDC-5434-176F-762E9CB08215}"/>
          </ac:cxnSpMkLst>
        </pc:cxnChg>
        <pc:cxnChg chg="mod">
          <ac:chgData name="Max Gilljohann" userId="06d1e41983481246" providerId="LiveId" clId="{5F4AE058-B25C-4793-B2C1-5B69E98B158C}" dt="2023-03-02T13:30:56.602" v="3170"/>
          <ac:cxnSpMkLst>
            <pc:docMk/>
            <pc:sldMk cId="2253726470" sldId="269"/>
            <ac:cxnSpMk id="30" creationId="{0CB8F665-7B4A-1F79-E5F3-EB215627C042}"/>
          </ac:cxnSpMkLst>
        </pc:cxnChg>
        <pc:cxnChg chg="mod">
          <ac:chgData name="Max Gilljohann" userId="06d1e41983481246" providerId="LiveId" clId="{5F4AE058-B25C-4793-B2C1-5B69E98B158C}" dt="2023-03-02T13:30:56.602" v="3170"/>
          <ac:cxnSpMkLst>
            <pc:docMk/>
            <pc:sldMk cId="2253726470" sldId="269"/>
            <ac:cxnSpMk id="33" creationId="{A66FD02D-E8AF-D1B8-9D9B-694531FF0111}"/>
          </ac:cxnSpMkLst>
        </pc:cxnChg>
        <pc:cxnChg chg="mod">
          <ac:chgData name="Max Gilljohann" userId="06d1e41983481246" providerId="LiveId" clId="{5F4AE058-B25C-4793-B2C1-5B69E98B158C}" dt="2023-03-02T13:30:56.602" v="3170"/>
          <ac:cxnSpMkLst>
            <pc:docMk/>
            <pc:sldMk cId="2253726470" sldId="269"/>
            <ac:cxnSpMk id="34" creationId="{DEEAC367-F46D-4DDC-549F-862786220C01}"/>
          </ac:cxnSpMkLst>
        </pc:cxnChg>
        <pc:cxnChg chg="mod">
          <ac:chgData name="Max Gilljohann" userId="06d1e41983481246" providerId="LiveId" clId="{5F4AE058-B25C-4793-B2C1-5B69E98B158C}" dt="2023-03-02T13:30:56.602" v="3170"/>
          <ac:cxnSpMkLst>
            <pc:docMk/>
            <pc:sldMk cId="2253726470" sldId="269"/>
            <ac:cxnSpMk id="35" creationId="{D28907AC-AC05-DF40-7228-88FF8421A358}"/>
          </ac:cxnSpMkLst>
        </pc:cxnChg>
        <pc:cxnChg chg="mod">
          <ac:chgData name="Max Gilljohann" userId="06d1e41983481246" providerId="LiveId" clId="{5F4AE058-B25C-4793-B2C1-5B69E98B158C}" dt="2023-03-02T13:30:56.602" v="3170"/>
          <ac:cxnSpMkLst>
            <pc:docMk/>
            <pc:sldMk cId="2253726470" sldId="269"/>
            <ac:cxnSpMk id="36" creationId="{C03747B9-1889-031D-D5A6-297FB9635B5B}"/>
          </ac:cxnSpMkLst>
        </pc:cxnChg>
        <pc:cxnChg chg="mod">
          <ac:chgData name="Max Gilljohann" userId="06d1e41983481246" providerId="LiveId" clId="{5F4AE058-B25C-4793-B2C1-5B69E98B158C}" dt="2023-03-02T13:30:56.602" v="3170"/>
          <ac:cxnSpMkLst>
            <pc:docMk/>
            <pc:sldMk cId="2253726470" sldId="269"/>
            <ac:cxnSpMk id="37" creationId="{7146FCB0-CD37-05FF-9316-44CE239052F1}"/>
          </ac:cxnSpMkLst>
        </pc:cxnChg>
        <pc:cxnChg chg="mod">
          <ac:chgData name="Max Gilljohann" userId="06d1e41983481246" providerId="LiveId" clId="{5F4AE058-B25C-4793-B2C1-5B69E98B158C}" dt="2023-03-02T13:30:56.602" v="3170"/>
          <ac:cxnSpMkLst>
            <pc:docMk/>
            <pc:sldMk cId="2253726470" sldId="269"/>
            <ac:cxnSpMk id="38" creationId="{5D8E026F-1A9F-C966-EC05-91855EBF261C}"/>
          </ac:cxnSpMkLst>
        </pc:cxnChg>
        <pc:cxnChg chg="mod">
          <ac:chgData name="Max Gilljohann" userId="06d1e41983481246" providerId="LiveId" clId="{5F4AE058-B25C-4793-B2C1-5B69E98B158C}" dt="2023-03-02T13:31:12.288" v="3172"/>
          <ac:cxnSpMkLst>
            <pc:docMk/>
            <pc:sldMk cId="2253726470" sldId="269"/>
            <ac:cxnSpMk id="42" creationId="{16EB44A0-ECBE-2D09-5EEE-51D46036FC16}"/>
          </ac:cxnSpMkLst>
        </pc:cxnChg>
        <pc:cxnChg chg="mod">
          <ac:chgData name="Max Gilljohann" userId="06d1e41983481246" providerId="LiveId" clId="{5F4AE058-B25C-4793-B2C1-5B69E98B158C}" dt="2023-03-02T13:31:12.288" v="3172"/>
          <ac:cxnSpMkLst>
            <pc:docMk/>
            <pc:sldMk cId="2253726470" sldId="269"/>
            <ac:cxnSpMk id="43" creationId="{5C9125D4-0A62-5CB9-C9AE-931C6CA02563}"/>
          </ac:cxnSpMkLst>
        </pc:cxnChg>
        <pc:cxnChg chg="mod">
          <ac:chgData name="Max Gilljohann" userId="06d1e41983481246" providerId="LiveId" clId="{5F4AE058-B25C-4793-B2C1-5B69E98B158C}" dt="2023-03-02T13:31:12.288" v="3172"/>
          <ac:cxnSpMkLst>
            <pc:docMk/>
            <pc:sldMk cId="2253726470" sldId="269"/>
            <ac:cxnSpMk id="44" creationId="{835A8BEB-927F-371C-01C6-A51BF340A82E}"/>
          </ac:cxnSpMkLst>
        </pc:cxnChg>
        <pc:cxnChg chg="mod">
          <ac:chgData name="Max Gilljohann" userId="06d1e41983481246" providerId="LiveId" clId="{5F4AE058-B25C-4793-B2C1-5B69E98B158C}" dt="2023-03-02T13:31:12.288" v="3172"/>
          <ac:cxnSpMkLst>
            <pc:docMk/>
            <pc:sldMk cId="2253726470" sldId="269"/>
            <ac:cxnSpMk id="45" creationId="{B0B04F92-B3CE-9EC9-42E5-6B38D745D842}"/>
          </ac:cxnSpMkLst>
        </pc:cxnChg>
        <pc:cxnChg chg="mod">
          <ac:chgData name="Max Gilljohann" userId="06d1e41983481246" providerId="LiveId" clId="{5F4AE058-B25C-4793-B2C1-5B69E98B158C}" dt="2023-03-02T13:31:12.288" v="3172"/>
          <ac:cxnSpMkLst>
            <pc:docMk/>
            <pc:sldMk cId="2253726470" sldId="269"/>
            <ac:cxnSpMk id="46" creationId="{11AF8F4F-6BF4-93D4-C905-A15A5DD69191}"/>
          </ac:cxnSpMkLst>
        </pc:cxnChg>
        <pc:cxnChg chg="mod">
          <ac:chgData name="Max Gilljohann" userId="06d1e41983481246" providerId="LiveId" clId="{5F4AE058-B25C-4793-B2C1-5B69E98B158C}" dt="2023-03-02T13:31:12.288" v="3172"/>
          <ac:cxnSpMkLst>
            <pc:docMk/>
            <pc:sldMk cId="2253726470" sldId="269"/>
            <ac:cxnSpMk id="47" creationId="{2196E8C8-2DE2-B56D-9CA4-3EB5434AA598}"/>
          </ac:cxnSpMkLst>
        </pc:cxnChg>
        <pc:cxnChg chg="mod">
          <ac:chgData name="Max Gilljohann" userId="06d1e41983481246" providerId="LiveId" clId="{5F4AE058-B25C-4793-B2C1-5B69E98B158C}" dt="2023-03-02T13:31:12.288" v="3172"/>
          <ac:cxnSpMkLst>
            <pc:docMk/>
            <pc:sldMk cId="2253726470" sldId="269"/>
            <ac:cxnSpMk id="48" creationId="{F1C01E00-EAD2-E718-704E-EECABE8C7A70}"/>
          </ac:cxnSpMkLst>
        </pc:cxnChg>
        <pc:cxnChg chg="mod">
          <ac:chgData name="Max Gilljohann" userId="06d1e41983481246" providerId="LiveId" clId="{5F4AE058-B25C-4793-B2C1-5B69E98B158C}" dt="2023-03-02T13:31:12.288" v="3172"/>
          <ac:cxnSpMkLst>
            <pc:docMk/>
            <pc:sldMk cId="2253726470" sldId="269"/>
            <ac:cxnSpMk id="49" creationId="{3503E451-DE8A-0E30-99E0-974F64638BF4}"/>
          </ac:cxnSpMkLst>
        </pc:cxnChg>
        <pc:cxnChg chg="mod">
          <ac:chgData name="Max Gilljohann" userId="06d1e41983481246" providerId="LiveId" clId="{5F4AE058-B25C-4793-B2C1-5B69E98B158C}" dt="2023-03-02T13:31:12.288" v="3172"/>
          <ac:cxnSpMkLst>
            <pc:docMk/>
            <pc:sldMk cId="2253726470" sldId="269"/>
            <ac:cxnSpMk id="50" creationId="{F20677FD-EC7F-BA33-CCA8-2EFE94D22465}"/>
          </ac:cxnSpMkLst>
        </pc:cxnChg>
        <pc:cxnChg chg="mod">
          <ac:chgData name="Max Gilljohann" userId="06d1e41983481246" providerId="LiveId" clId="{5F4AE058-B25C-4793-B2C1-5B69E98B158C}" dt="2023-03-02T13:31:12.288" v="3172"/>
          <ac:cxnSpMkLst>
            <pc:docMk/>
            <pc:sldMk cId="2253726470" sldId="269"/>
            <ac:cxnSpMk id="51" creationId="{59E8C521-047C-7F67-950E-57A8E97976D2}"/>
          </ac:cxnSpMkLst>
        </pc:cxnChg>
      </pc:sldChg>
      <pc:sldChg chg="addSp modSp new mod ord modShow">
        <pc:chgData name="Max Gilljohann" userId="06d1e41983481246" providerId="LiveId" clId="{5F4AE058-B25C-4793-B2C1-5B69E98B158C}" dt="2023-03-07T13:34:26.978" v="8517" actId="729"/>
        <pc:sldMkLst>
          <pc:docMk/>
          <pc:sldMk cId="743030354" sldId="270"/>
        </pc:sldMkLst>
        <pc:spChg chg="mod">
          <ac:chgData name="Max Gilljohann" userId="06d1e41983481246" providerId="LiveId" clId="{5F4AE058-B25C-4793-B2C1-5B69E98B158C}" dt="2023-03-05T11:38:40.621" v="5671" actId="20577"/>
          <ac:spMkLst>
            <pc:docMk/>
            <pc:sldMk cId="743030354" sldId="270"/>
            <ac:spMk id="3" creationId="{35A092B7-9022-A692-5969-5D02E8E658FA}"/>
          </ac:spMkLst>
        </pc:spChg>
        <pc:spChg chg="mod">
          <ac:chgData name="Max Gilljohann" userId="06d1e41983481246" providerId="LiveId" clId="{5F4AE058-B25C-4793-B2C1-5B69E98B158C}" dt="2023-03-05T10:15:51.213" v="4672" actId="20577"/>
          <ac:spMkLst>
            <pc:docMk/>
            <pc:sldMk cId="743030354" sldId="270"/>
            <ac:spMk id="4" creationId="{8D70431B-5638-A9AF-38DE-64C1892B9BE0}"/>
          </ac:spMkLst>
        </pc:spChg>
        <pc:spChg chg="add mod">
          <ac:chgData name="Max Gilljohann" userId="06d1e41983481246" providerId="LiveId" clId="{5F4AE058-B25C-4793-B2C1-5B69E98B158C}" dt="2023-03-05T10:38:21.369" v="5091" actId="114"/>
          <ac:spMkLst>
            <pc:docMk/>
            <pc:sldMk cId="743030354" sldId="270"/>
            <ac:spMk id="5" creationId="{7A27E632-FAD5-0252-A885-512EEB7EA780}"/>
          </ac:spMkLst>
        </pc:spChg>
        <pc:picChg chg="add mod">
          <ac:chgData name="Max Gilljohann" userId="06d1e41983481246" providerId="LiveId" clId="{5F4AE058-B25C-4793-B2C1-5B69E98B158C}" dt="2023-03-05T12:03:06.851" v="5910" actId="1076"/>
          <ac:picMkLst>
            <pc:docMk/>
            <pc:sldMk cId="743030354" sldId="270"/>
            <ac:picMk id="6" creationId="{69E1894F-A033-86DE-CCCC-F344451FDAE2}"/>
          </ac:picMkLst>
        </pc:picChg>
      </pc:sldChg>
      <pc:sldChg chg="addSp delSp modSp new mod">
        <pc:chgData name="Max Gilljohann" userId="06d1e41983481246" providerId="LiveId" clId="{5F4AE058-B25C-4793-B2C1-5B69E98B158C}" dt="2023-03-09T10:50:50.445" v="9656" actId="1076"/>
        <pc:sldMkLst>
          <pc:docMk/>
          <pc:sldMk cId="290686843" sldId="271"/>
        </pc:sldMkLst>
        <pc:spChg chg="mod">
          <ac:chgData name="Max Gilljohann" userId="06d1e41983481246" providerId="LiveId" clId="{5F4AE058-B25C-4793-B2C1-5B69E98B158C}" dt="2023-03-05T10:17:58.429" v="4751" actId="20577"/>
          <ac:spMkLst>
            <pc:docMk/>
            <pc:sldMk cId="290686843" sldId="271"/>
            <ac:spMk id="3" creationId="{355866F5-A633-63BF-BA48-81751697B459}"/>
          </ac:spMkLst>
        </pc:spChg>
        <pc:spChg chg="mod">
          <ac:chgData name="Max Gilljohann" userId="06d1e41983481246" providerId="LiveId" clId="{5F4AE058-B25C-4793-B2C1-5B69E98B158C}" dt="2023-03-05T10:18:00.085" v="4752" actId="20577"/>
          <ac:spMkLst>
            <pc:docMk/>
            <pc:sldMk cId="290686843" sldId="271"/>
            <ac:spMk id="4" creationId="{320365E1-82F6-4B6D-7EE2-BA0643037CD6}"/>
          </ac:spMkLst>
        </pc:spChg>
        <pc:spChg chg="add mod">
          <ac:chgData name="Max Gilljohann" userId="06d1e41983481246" providerId="LiveId" clId="{5F4AE058-B25C-4793-B2C1-5B69E98B158C}" dt="2023-03-05T11:51:45.802" v="5794" actId="21"/>
          <ac:spMkLst>
            <pc:docMk/>
            <pc:sldMk cId="290686843" sldId="271"/>
            <ac:spMk id="5" creationId="{F96153F2-7B9C-FDF0-CAA8-162D47648F59}"/>
          </ac:spMkLst>
        </pc:spChg>
        <pc:spChg chg="mod">
          <ac:chgData name="Max Gilljohann" userId="06d1e41983481246" providerId="LiveId" clId="{5F4AE058-B25C-4793-B2C1-5B69E98B158C}" dt="2023-03-05T11:49:32.653" v="5753"/>
          <ac:spMkLst>
            <pc:docMk/>
            <pc:sldMk cId="290686843" sldId="271"/>
            <ac:spMk id="7" creationId="{1C26B020-6274-7BC6-CDD0-08D8EA0294DB}"/>
          </ac:spMkLst>
        </pc:spChg>
        <pc:spChg chg="mod">
          <ac:chgData name="Max Gilljohann" userId="06d1e41983481246" providerId="LiveId" clId="{5F4AE058-B25C-4793-B2C1-5B69E98B158C}" dt="2023-03-05T11:49:32.653" v="5753"/>
          <ac:spMkLst>
            <pc:docMk/>
            <pc:sldMk cId="290686843" sldId="271"/>
            <ac:spMk id="9" creationId="{5A50298A-AF7A-1B9A-F72B-75361881E608}"/>
          </ac:spMkLst>
        </pc:spChg>
        <pc:spChg chg="mod">
          <ac:chgData name="Max Gilljohann" userId="06d1e41983481246" providerId="LiveId" clId="{5F4AE058-B25C-4793-B2C1-5B69E98B158C}" dt="2023-03-05T11:49:32.653" v="5753"/>
          <ac:spMkLst>
            <pc:docMk/>
            <pc:sldMk cId="290686843" sldId="271"/>
            <ac:spMk id="10" creationId="{A55BE262-1A0E-EDD9-E639-01CF3178F2B8}"/>
          </ac:spMkLst>
        </pc:spChg>
        <pc:spChg chg="mod">
          <ac:chgData name="Max Gilljohann" userId="06d1e41983481246" providerId="LiveId" clId="{5F4AE058-B25C-4793-B2C1-5B69E98B158C}" dt="2023-03-05T11:49:32.653" v="5753"/>
          <ac:spMkLst>
            <pc:docMk/>
            <pc:sldMk cId="290686843" sldId="271"/>
            <ac:spMk id="13" creationId="{E6CAEEA0-1C93-5ADB-F52F-B30853B68524}"/>
          </ac:spMkLst>
        </pc:spChg>
        <pc:spChg chg="mod">
          <ac:chgData name="Max Gilljohann" userId="06d1e41983481246" providerId="LiveId" clId="{5F4AE058-B25C-4793-B2C1-5B69E98B158C}" dt="2023-03-05T11:49:32.653" v="5753"/>
          <ac:spMkLst>
            <pc:docMk/>
            <pc:sldMk cId="290686843" sldId="271"/>
            <ac:spMk id="15" creationId="{278E26AF-ED36-3570-A7AD-B99F0C988710}"/>
          </ac:spMkLst>
        </pc:spChg>
        <pc:spChg chg="mod">
          <ac:chgData name="Max Gilljohann" userId="06d1e41983481246" providerId="LiveId" clId="{5F4AE058-B25C-4793-B2C1-5B69E98B158C}" dt="2023-03-05T11:49:32.653" v="5753"/>
          <ac:spMkLst>
            <pc:docMk/>
            <pc:sldMk cId="290686843" sldId="271"/>
            <ac:spMk id="16" creationId="{5062F25E-01A5-F789-4743-B83DD48DFB9E}"/>
          </ac:spMkLst>
        </pc:spChg>
        <pc:spChg chg="mod">
          <ac:chgData name="Max Gilljohann" userId="06d1e41983481246" providerId="LiveId" clId="{5F4AE058-B25C-4793-B2C1-5B69E98B158C}" dt="2023-03-05T11:49:32.653" v="5753"/>
          <ac:spMkLst>
            <pc:docMk/>
            <pc:sldMk cId="290686843" sldId="271"/>
            <ac:spMk id="18" creationId="{F0A5C00D-51EA-456C-09D4-DD9680AB5EC3}"/>
          </ac:spMkLst>
        </pc:spChg>
        <pc:spChg chg="mod">
          <ac:chgData name="Max Gilljohann" userId="06d1e41983481246" providerId="LiveId" clId="{5F4AE058-B25C-4793-B2C1-5B69E98B158C}" dt="2023-03-05T11:49:32.653" v="5753"/>
          <ac:spMkLst>
            <pc:docMk/>
            <pc:sldMk cId="290686843" sldId="271"/>
            <ac:spMk id="19" creationId="{854972C2-62C2-7E8A-8383-04F1146ACF1F}"/>
          </ac:spMkLst>
        </pc:spChg>
        <pc:spChg chg="mod">
          <ac:chgData name="Max Gilljohann" userId="06d1e41983481246" providerId="LiveId" clId="{5F4AE058-B25C-4793-B2C1-5B69E98B158C}" dt="2023-03-05T11:49:32.653" v="5753"/>
          <ac:spMkLst>
            <pc:docMk/>
            <pc:sldMk cId="290686843" sldId="271"/>
            <ac:spMk id="20" creationId="{50DB8B22-F6EE-44C2-D9BE-16D98A3F9BF7}"/>
          </ac:spMkLst>
        </pc:spChg>
        <pc:spChg chg="mod">
          <ac:chgData name="Max Gilljohann" userId="06d1e41983481246" providerId="LiveId" clId="{5F4AE058-B25C-4793-B2C1-5B69E98B158C}" dt="2023-03-05T11:49:32.653" v="5753"/>
          <ac:spMkLst>
            <pc:docMk/>
            <pc:sldMk cId="290686843" sldId="271"/>
            <ac:spMk id="21" creationId="{01C92939-7515-EE9F-A5F8-B5D12D8DE14C}"/>
          </ac:spMkLst>
        </pc:spChg>
        <pc:spChg chg="mod">
          <ac:chgData name="Max Gilljohann" userId="06d1e41983481246" providerId="LiveId" clId="{5F4AE058-B25C-4793-B2C1-5B69E98B158C}" dt="2023-03-05T11:49:32.653" v="5753"/>
          <ac:spMkLst>
            <pc:docMk/>
            <pc:sldMk cId="290686843" sldId="271"/>
            <ac:spMk id="22" creationId="{C7BC9807-DB11-669F-1923-E9DB0710834B}"/>
          </ac:spMkLst>
        </pc:spChg>
        <pc:spChg chg="mod">
          <ac:chgData name="Max Gilljohann" userId="06d1e41983481246" providerId="LiveId" clId="{5F4AE058-B25C-4793-B2C1-5B69E98B158C}" dt="2023-03-05T11:49:32.653" v="5753"/>
          <ac:spMkLst>
            <pc:docMk/>
            <pc:sldMk cId="290686843" sldId="271"/>
            <ac:spMk id="23" creationId="{E1C3B739-628C-7395-0024-148519C4D700}"/>
          </ac:spMkLst>
        </pc:spChg>
        <pc:spChg chg="mod">
          <ac:chgData name="Max Gilljohann" userId="06d1e41983481246" providerId="LiveId" clId="{5F4AE058-B25C-4793-B2C1-5B69E98B158C}" dt="2023-03-05T11:49:32.653" v="5753"/>
          <ac:spMkLst>
            <pc:docMk/>
            <pc:sldMk cId="290686843" sldId="271"/>
            <ac:spMk id="26" creationId="{E9F53B75-9558-7AED-7FAB-7A86B124415E}"/>
          </ac:spMkLst>
        </pc:spChg>
        <pc:spChg chg="mod">
          <ac:chgData name="Max Gilljohann" userId="06d1e41983481246" providerId="LiveId" clId="{5F4AE058-B25C-4793-B2C1-5B69E98B158C}" dt="2023-03-05T11:49:32.653" v="5753"/>
          <ac:spMkLst>
            <pc:docMk/>
            <pc:sldMk cId="290686843" sldId="271"/>
            <ac:spMk id="27" creationId="{460A2D8A-53D8-8B50-B9DE-89387E37E596}"/>
          </ac:spMkLst>
        </pc:spChg>
        <pc:spChg chg="mod">
          <ac:chgData name="Max Gilljohann" userId="06d1e41983481246" providerId="LiveId" clId="{5F4AE058-B25C-4793-B2C1-5B69E98B158C}" dt="2023-03-05T11:49:32.653" v="5753"/>
          <ac:spMkLst>
            <pc:docMk/>
            <pc:sldMk cId="290686843" sldId="271"/>
            <ac:spMk id="28" creationId="{3B605BE8-16EA-CA08-CF5F-D5CD06F60021}"/>
          </ac:spMkLst>
        </pc:spChg>
        <pc:spChg chg="mod">
          <ac:chgData name="Max Gilljohann" userId="06d1e41983481246" providerId="LiveId" clId="{5F4AE058-B25C-4793-B2C1-5B69E98B158C}" dt="2023-03-05T11:49:32.653" v="5753"/>
          <ac:spMkLst>
            <pc:docMk/>
            <pc:sldMk cId="290686843" sldId="271"/>
            <ac:spMk id="29" creationId="{263A79EE-4C8B-2302-0EAE-2B30FC48A44F}"/>
          </ac:spMkLst>
        </pc:spChg>
        <pc:spChg chg="add mod">
          <ac:chgData name="Max Gilljohann" userId="06d1e41983481246" providerId="LiveId" clId="{5F4AE058-B25C-4793-B2C1-5B69E98B158C}" dt="2023-03-05T11:53:47.673" v="5816" actId="2711"/>
          <ac:spMkLst>
            <pc:docMk/>
            <pc:sldMk cId="290686843" sldId="271"/>
            <ac:spMk id="34" creationId="{690C0F55-7B82-4D6D-4E29-79C2ECD9DBAB}"/>
          </ac:spMkLst>
        </pc:spChg>
        <pc:spChg chg="add mod">
          <ac:chgData name="Max Gilljohann" userId="06d1e41983481246" providerId="LiveId" clId="{5F4AE058-B25C-4793-B2C1-5B69E98B158C}" dt="2023-03-05T11:49:32.653" v="5753"/>
          <ac:spMkLst>
            <pc:docMk/>
            <pc:sldMk cId="290686843" sldId="271"/>
            <ac:spMk id="35" creationId="{7E568EE3-6DEB-5C9F-A54C-1DE07A9845A8}"/>
          </ac:spMkLst>
        </pc:spChg>
        <pc:spChg chg="add del mod">
          <ac:chgData name="Max Gilljohann" userId="06d1e41983481246" providerId="LiveId" clId="{5F4AE058-B25C-4793-B2C1-5B69E98B158C}" dt="2023-03-05T11:49:37.457" v="5756" actId="21"/>
          <ac:spMkLst>
            <pc:docMk/>
            <pc:sldMk cId="290686843" sldId="271"/>
            <ac:spMk id="37" creationId="{A46ABEB0-14C3-CCE7-0A7F-D7C542673383}"/>
          </ac:spMkLst>
        </pc:spChg>
        <pc:spChg chg="add mod topLvl">
          <ac:chgData name="Max Gilljohann" userId="06d1e41983481246" providerId="LiveId" clId="{5F4AE058-B25C-4793-B2C1-5B69E98B158C}" dt="2023-03-09T10:50:35.827" v="9652" actId="164"/>
          <ac:spMkLst>
            <pc:docMk/>
            <pc:sldMk cId="290686843" sldId="271"/>
            <ac:spMk id="38" creationId="{02AF47A9-97CB-6266-346F-86C605644E42}"/>
          </ac:spMkLst>
        </pc:spChg>
        <pc:spChg chg="add mod topLvl">
          <ac:chgData name="Max Gilljohann" userId="06d1e41983481246" providerId="LiveId" clId="{5F4AE058-B25C-4793-B2C1-5B69E98B158C}" dt="2023-03-09T10:50:50.445" v="9656" actId="1076"/>
          <ac:spMkLst>
            <pc:docMk/>
            <pc:sldMk cId="290686843" sldId="271"/>
            <ac:spMk id="40" creationId="{79F065DC-8A04-141F-4622-51EA0E6B33F7}"/>
          </ac:spMkLst>
        </pc:spChg>
        <pc:spChg chg="add mod topLvl">
          <ac:chgData name="Max Gilljohann" userId="06d1e41983481246" providerId="LiveId" clId="{5F4AE058-B25C-4793-B2C1-5B69E98B158C}" dt="2023-03-06T14:59:00.524" v="7849" actId="164"/>
          <ac:spMkLst>
            <pc:docMk/>
            <pc:sldMk cId="290686843" sldId="271"/>
            <ac:spMk id="41" creationId="{798892E1-7B8E-21BB-1F2A-FA325CDE5565}"/>
          </ac:spMkLst>
        </pc:spChg>
        <pc:spChg chg="add mod topLvl">
          <ac:chgData name="Max Gilljohann" userId="06d1e41983481246" providerId="LiveId" clId="{5F4AE058-B25C-4793-B2C1-5B69E98B158C}" dt="2023-03-06T14:59:46.872" v="7858" actId="12789"/>
          <ac:spMkLst>
            <pc:docMk/>
            <pc:sldMk cId="290686843" sldId="271"/>
            <ac:spMk id="43" creationId="{07782866-D748-CD7B-E652-21052E4D6175}"/>
          </ac:spMkLst>
        </pc:spChg>
        <pc:spChg chg="add del mod">
          <ac:chgData name="Max Gilljohann" userId="06d1e41983481246" providerId="LiveId" clId="{5F4AE058-B25C-4793-B2C1-5B69E98B158C}" dt="2023-03-09T10:49:57.610" v="9641" actId="478"/>
          <ac:spMkLst>
            <pc:docMk/>
            <pc:sldMk cId="290686843" sldId="271"/>
            <ac:spMk id="44" creationId="{B48C915C-D3B4-C064-84AD-412CD7617C21}"/>
          </ac:spMkLst>
        </pc:spChg>
        <pc:spChg chg="add mod topLvl">
          <ac:chgData name="Max Gilljohann" userId="06d1e41983481246" providerId="LiveId" clId="{5F4AE058-B25C-4793-B2C1-5B69E98B158C}" dt="2023-03-09T10:50:47.883" v="9655" actId="1076"/>
          <ac:spMkLst>
            <pc:docMk/>
            <pc:sldMk cId="290686843" sldId="271"/>
            <ac:spMk id="46" creationId="{E076EE41-4ED6-F7D7-5593-19FF3B19C06C}"/>
          </ac:spMkLst>
        </pc:spChg>
        <pc:grpChg chg="add mod">
          <ac:chgData name="Max Gilljohann" userId="06d1e41983481246" providerId="LiveId" clId="{5F4AE058-B25C-4793-B2C1-5B69E98B158C}" dt="2023-03-05T11:49:32.653" v="5753"/>
          <ac:grpSpMkLst>
            <pc:docMk/>
            <pc:sldMk cId="290686843" sldId="271"/>
            <ac:grpSpMk id="6" creationId="{268E0827-EEBE-AA60-37FA-20E81F24405A}"/>
          </ac:grpSpMkLst>
        </pc:grpChg>
        <pc:grpChg chg="mod">
          <ac:chgData name="Max Gilljohann" userId="06d1e41983481246" providerId="LiveId" clId="{5F4AE058-B25C-4793-B2C1-5B69E98B158C}" dt="2023-03-05T11:49:32.653" v="5753"/>
          <ac:grpSpMkLst>
            <pc:docMk/>
            <pc:sldMk cId="290686843" sldId="271"/>
            <ac:grpSpMk id="8" creationId="{8A348531-E730-3C05-2C26-C9B5AEAB9336}"/>
          </ac:grpSpMkLst>
        </pc:grpChg>
        <pc:grpChg chg="mod">
          <ac:chgData name="Max Gilljohann" userId="06d1e41983481246" providerId="LiveId" clId="{5F4AE058-B25C-4793-B2C1-5B69E98B158C}" dt="2023-03-05T11:49:32.653" v="5753"/>
          <ac:grpSpMkLst>
            <pc:docMk/>
            <pc:sldMk cId="290686843" sldId="271"/>
            <ac:grpSpMk id="24" creationId="{30F89583-29AD-3023-A237-7F729A3079CD}"/>
          </ac:grpSpMkLst>
        </pc:grpChg>
        <pc:grpChg chg="mod">
          <ac:chgData name="Max Gilljohann" userId="06d1e41983481246" providerId="LiveId" clId="{5F4AE058-B25C-4793-B2C1-5B69E98B158C}" dt="2023-03-05T11:49:32.653" v="5753"/>
          <ac:grpSpMkLst>
            <pc:docMk/>
            <pc:sldMk cId="290686843" sldId="271"/>
            <ac:grpSpMk id="25" creationId="{5B263094-FA94-B8B8-1D4C-BBBD07B1CB09}"/>
          </ac:grpSpMkLst>
        </pc:grpChg>
        <pc:grpChg chg="add mod">
          <ac:chgData name="Max Gilljohann" userId="06d1e41983481246" providerId="LiveId" clId="{5F4AE058-B25C-4793-B2C1-5B69E98B158C}" dt="2023-03-09T10:50:33.549" v="9651" actId="164"/>
          <ac:grpSpMkLst>
            <pc:docMk/>
            <pc:sldMk cId="290686843" sldId="271"/>
            <ac:grpSpMk id="31" creationId="{92148E29-3406-E824-BA7B-686BF385FCFB}"/>
          </ac:grpSpMkLst>
        </pc:grpChg>
        <pc:grpChg chg="add mod">
          <ac:chgData name="Max Gilljohann" userId="06d1e41983481246" providerId="LiveId" clId="{5F4AE058-B25C-4793-B2C1-5B69E98B158C}" dt="2023-03-09T10:50:40.210" v="9653" actId="552"/>
          <ac:grpSpMkLst>
            <pc:docMk/>
            <pc:sldMk cId="290686843" sldId="271"/>
            <ac:grpSpMk id="36" creationId="{260FC97F-5734-C095-35E8-00F235B29D0E}"/>
          </ac:grpSpMkLst>
        </pc:grpChg>
        <pc:grpChg chg="add mod">
          <ac:chgData name="Max Gilljohann" userId="06d1e41983481246" providerId="LiveId" clId="{5F4AE058-B25C-4793-B2C1-5B69E98B158C}" dt="2023-03-09T10:50:40.210" v="9653" actId="552"/>
          <ac:grpSpMkLst>
            <pc:docMk/>
            <pc:sldMk cId="290686843" sldId="271"/>
            <ac:grpSpMk id="37" creationId="{26535BE5-A2D3-DB4C-E564-D27DE7081C16}"/>
          </ac:grpSpMkLst>
        </pc:grpChg>
        <pc:grpChg chg="add mod">
          <ac:chgData name="Max Gilljohann" userId="06d1e41983481246" providerId="LiveId" clId="{5F4AE058-B25C-4793-B2C1-5B69E98B158C}" dt="2023-03-09T10:50:35.827" v="9652" actId="164"/>
          <ac:grpSpMkLst>
            <pc:docMk/>
            <pc:sldMk cId="290686843" sldId="271"/>
            <ac:grpSpMk id="39" creationId="{81A4CF6B-101B-CB2D-9575-EC1E3001CB29}"/>
          </ac:grpSpMkLst>
        </pc:grpChg>
        <pc:grpChg chg="add mod">
          <ac:chgData name="Max Gilljohann" userId="06d1e41983481246" providerId="LiveId" clId="{5F4AE058-B25C-4793-B2C1-5B69E98B158C}" dt="2023-03-09T10:50:41.821" v="9654" actId="465"/>
          <ac:grpSpMkLst>
            <pc:docMk/>
            <pc:sldMk cId="290686843" sldId="271"/>
            <ac:grpSpMk id="42" creationId="{BE66F675-8B35-7638-986D-90D53DD9CE7C}"/>
          </ac:grpSpMkLst>
        </pc:grpChg>
        <pc:grpChg chg="add del mod">
          <ac:chgData name="Max Gilljohann" userId="06d1e41983481246" providerId="LiveId" clId="{5F4AE058-B25C-4793-B2C1-5B69E98B158C}" dt="2023-03-09T10:50:33.549" v="9651" actId="164"/>
          <ac:grpSpMkLst>
            <pc:docMk/>
            <pc:sldMk cId="290686843" sldId="271"/>
            <ac:grpSpMk id="47" creationId="{0EDD4745-D47C-B8F7-3453-BD6BCAEC7145}"/>
          </ac:grpSpMkLst>
        </pc:grpChg>
        <pc:grpChg chg="add del mod">
          <ac:chgData name="Max Gilljohann" userId="06d1e41983481246" providerId="LiveId" clId="{5F4AE058-B25C-4793-B2C1-5B69E98B158C}" dt="2023-03-06T14:58:34.102" v="7843" actId="165"/>
          <ac:grpSpMkLst>
            <pc:docMk/>
            <pc:sldMk cId="290686843" sldId="271"/>
            <ac:grpSpMk id="48" creationId="{F5A25405-3B9A-8ABB-919B-E41C97415C97}"/>
          </ac:grpSpMkLst>
        </pc:grpChg>
        <pc:grpChg chg="add del mod">
          <ac:chgData name="Max Gilljohann" userId="06d1e41983481246" providerId="LiveId" clId="{5F4AE058-B25C-4793-B2C1-5B69E98B158C}" dt="2023-03-09T10:50:17.853" v="9648" actId="165"/>
          <ac:grpSpMkLst>
            <pc:docMk/>
            <pc:sldMk cId="290686843" sldId="271"/>
            <ac:grpSpMk id="49" creationId="{E7F4402F-B81F-6825-0823-55C0116E328F}"/>
          </ac:grpSpMkLst>
        </pc:grpChg>
        <pc:picChg chg="mod">
          <ac:chgData name="Max Gilljohann" userId="06d1e41983481246" providerId="LiveId" clId="{5F4AE058-B25C-4793-B2C1-5B69E98B158C}" dt="2023-03-05T11:49:32.653" v="5753"/>
          <ac:picMkLst>
            <pc:docMk/>
            <pc:sldMk cId="290686843" sldId="271"/>
            <ac:picMk id="11" creationId="{BF61488F-0E05-9753-B52B-7FDB4DF38182}"/>
          </ac:picMkLst>
        </pc:picChg>
        <pc:picChg chg="mod">
          <ac:chgData name="Max Gilljohann" userId="06d1e41983481246" providerId="LiveId" clId="{5F4AE058-B25C-4793-B2C1-5B69E98B158C}" dt="2023-03-05T11:49:32.653" v="5753"/>
          <ac:picMkLst>
            <pc:docMk/>
            <pc:sldMk cId="290686843" sldId="271"/>
            <ac:picMk id="12" creationId="{C34E7892-A729-F06E-89D3-95A33AF186DD}"/>
          </ac:picMkLst>
        </pc:picChg>
        <pc:picChg chg="mod">
          <ac:chgData name="Max Gilljohann" userId="06d1e41983481246" providerId="LiveId" clId="{5F4AE058-B25C-4793-B2C1-5B69E98B158C}" dt="2023-03-05T11:49:32.653" v="5753"/>
          <ac:picMkLst>
            <pc:docMk/>
            <pc:sldMk cId="290686843" sldId="271"/>
            <ac:picMk id="14" creationId="{5DF1DA5F-F6EC-6942-764C-855BBBC1EDA9}"/>
          </ac:picMkLst>
        </pc:picChg>
        <pc:picChg chg="mod">
          <ac:chgData name="Max Gilljohann" userId="06d1e41983481246" providerId="LiveId" clId="{5F4AE058-B25C-4793-B2C1-5B69E98B158C}" dt="2023-03-05T11:49:32.653" v="5753"/>
          <ac:picMkLst>
            <pc:docMk/>
            <pc:sldMk cId="290686843" sldId="271"/>
            <ac:picMk id="17" creationId="{FC48E1CA-92A6-B984-8A51-E189BF87D548}"/>
          </ac:picMkLst>
        </pc:picChg>
        <pc:picChg chg="add mod topLvl">
          <ac:chgData name="Max Gilljohann" userId="06d1e41983481246" providerId="LiveId" clId="{5F4AE058-B25C-4793-B2C1-5B69E98B158C}" dt="2023-03-09T10:50:28.546" v="9650" actId="164"/>
          <ac:picMkLst>
            <pc:docMk/>
            <pc:sldMk cId="290686843" sldId="271"/>
            <ac:picMk id="30" creationId="{60282B9F-C5CD-AA66-0520-9D7D9BA5F1DF}"/>
          </ac:picMkLst>
        </pc:picChg>
        <pc:picChg chg="add del mod">
          <ac:chgData name="Max Gilljohann" userId="06d1e41983481246" providerId="LiveId" clId="{5F4AE058-B25C-4793-B2C1-5B69E98B158C}" dt="2023-03-06T14:58:32.092" v="7842" actId="478"/>
          <ac:picMkLst>
            <pc:docMk/>
            <pc:sldMk cId="290686843" sldId="271"/>
            <ac:picMk id="31" creationId="{9739F4D0-F307-D069-A5F0-316A1A92BC8D}"/>
          </ac:picMkLst>
        </pc:picChg>
        <pc:picChg chg="add mod topLvl">
          <ac:chgData name="Max Gilljohann" userId="06d1e41983481246" providerId="LiveId" clId="{5F4AE058-B25C-4793-B2C1-5B69E98B158C}" dt="2023-03-09T10:50:14.435" v="9646" actId="165"/>
          <ac:picMkLst>
            <pc:docMk/>
            <pc:sldMk cId="290686843" sldId="271"/>
            <ac:picMk id="32" creationId="{7B2D8517-0CE9-84BB-F524-4FBD264311DC}"/>
          </ac:picMkLst>
        </pc:picChg>
        <pc:picChg chg="add mod ord">
          <ac:chgData name="Max Gilljohann" userId="06d1e41983481246" providerId="LiveId" clId="{5F4AE058-B25C-4793-B2C1-5B69E98B158C}" dt="2023-03-06T14:59:46.872" v="7858" actId="12789"/>
          <ac:picMkLst>
            <pc:docMk/>
            <pc:sldMk cId="290686843" sldId="271"/>
            <ac:picMk id="33" creationId="{DE10EBE4-164E-DD1B-5C25-477085614EB1}"/>
          </ac:picMkLst>
        </pc:picChg>
      </pc:sldChg>
      <pc:sldChg chg="addSp delSp modSp new mod ord modAnim">
        <pc:chgData name="Max Gilljohann" userId="06d1e41983481246" providerId="LiveId" clId="{5F4AE058-B25C-4793-B2C1-5B69E98B158C}" dt="2023-03-05T10:36:24.124" v="5059"/>
        <pc:sldMkLst>
          <pc:docMk/>
          <pc:sldMk cId="1622236344" sldId="272"/>
        </pc:sldMkLst>
        <pc:spChg chg="mod">
          <ac:chgData name="Max Gilljohann" userId="06d1e41983481246" providerId="LiveId" clId="{5F4AE058-B25C-4793-B2C1-5B69E98B158C}" dt="2023-03-02T13:57:58.225" v="3609" actId="20577"/>
          <ac:spMkLst>
            <pc:docMk/>
            <pc:sldMk cId="1622236344" sldId="272"/>
            <ac:spMk id="3" creationId="{05D9532B-D137-3B8B-AAAF-E378C0B83E45}"/>
          </ac:spMkLst>
        </pc:spChg>
        <pc:spChg chg="mod">
          <ac:chgData name="Max Gilljohann" userId="06d1e41983481246" providerId="LiveId" clId="{5F4AE058-B25C-4793-B2C1-5B69E98B158C}" dt="2023-03-05T10:13:44.449" v="4648" actId="1076"/>
          <ac:spMkLst>
            <pc:docMk/>
            <pc:sldMk cId="1622236344" sldId="272"/>
            <ac:spMk id="4" creationId="{B70BE730-5320-4095-E267-337384D3226F}"/>
          </ac:spMkLst>
        </pc:spChg>
        <pc:spChg chg="add mod">
          <ac:chgData name="Max Gilljohann" userId="06d1e41983481246" providerId="LiveId" clId="{5F4AE058-B25C-4793-B2C1-5B69E98B158C}" dt="2023-03-02T14:08:33.733" v="3883" actId="1076"/>
          <ac:spMkLst>
            <pc:docMk/>
            <pc:sldMk cId="1622236344" sldId="272"/>
            <ac:spMk id="6" creationId="{B4977117-752C-A6DD-DC15-B663876061AB}"/>
          </ac:spMkLst>
        </pc:spChg>
        <pc:spChg chg="add mod">
          <ac:chgData name="Max Gilljohann" userId="06d1e41983481246" providerId="LiveId" clId="{5F4AE058-B25C-4793-B2C1-5B69E98B158C}" dt="2023-03-05T10:13:49.577" v="4649" actId="1076"/>
          <ac:spMkLst>
            <pc:docMk/>
            <pc:sldMk cId="1622236344" sldId="272"/>
            <ac:spMk id="7" creationId="{E1D05689-7440-033D-FE7F-5125A9145212}"/>
          </ac:spMkLst>
        </pc:spChg>
        <pc:spChg chg="add mod">
          <ac:chgData name="Max Gilljohann" userId="06d1e41983481246" providerId="LiveId" clId="{5F4AE058-B25C-4793-B2C1-5B69E98B158C}" dt="2023-03-05T10:13:40.222" v="4645" actId="1076"/>
          <ac:spMkLst>
            <pc:docMk/>
            <pc:sldMk cId="1622236344" sldId="272"/>
            <ac:spMk id="8" creationId="{D8444BE3-425C-E436-9AD6-20D489EA3A8D}"/>
          </ac:spMkLst>
        </pc:spChg>
        <pc:spChg chg="add mod">
          <ac:chgData name="Max Gilljohann" userId="06d1e41983481246" providerId="LiveId" clId="{5F4AE058-B25C-4793-B2C1-5B69E98B158C}" dt="2023-03-05T10:13:09.396" v="4640" actId="554"/>
          <ac:spMkLst>
            <pc:docMk/>
            <pc:sldMk cId="1622236344" sldId="272"/>
            <ac:spMk id="9" creationId="{D8B0C63E-06C8-DE4C-C275-402A30A3E403}"/>
          </ac:spMkLst>
        </pc:spChg>
        <pc:spChg chg="add mod ord">
          <ac:chgData name="Max Gilljohann" userId="06d1e41983481246" providerId="LiveId" clId="{5F4AE058-B25C-4793-B2C1-5B69E98B158C}" dt="2023-03-05T10:13:49.577" v="4649" actId="1076"/>
          <ac:spMkLst>
            <pc:docMk/>
            <pc:sldMk cId="1622236344" sldId="272"/>
            <ac:spMk id="10" creationId="{247A1593-B7D8-9219-5091-CB7A7A57D9A9}"/>
          </ac:spMkLst>
        </pc:spChg>
        <pc:spChg chg="add del mod">
          <ac:chgData name="Max Gilljohann" userId="06d1e41983481246" providerId="LiveId" clId="{5F4AE058-B25C-4793-B2C1-5B69E98B158C}" dt="2023-03-05T10:13:11.288" v="4641" actId="478"/>
          <ac:spMkLst>
            <pc:docMk/>
            <pc:sldMk cId="1622236344" sldId="272"/>
            <ac:spMk id="11" creationId="{96E48DAA-FB82-4CD2-C78E-85C04656E0AA}"/>
          </ac:spMkLst>
        </pc:spChg>
        <pc:picChg chg="add mod">
          <ac:chgData name="Max Gilljohann" userId="06d1e41983481246" providerId="LiveId" clId="{5F4AE058-B25C-4793-B2C1-5B69E98B158C}" dt="2023-03-05T10:13:42.074" v="4646" actId="1076"/>
          <ac:picMkLst>
            <pc:docMk/>
            <pc:sldMk cId="1622236344" sldId="272"/>
            <ac:picMk id="5" creationId="{FD2A2C19-F847-A71B-BC19-390EEED6D2DF}"/>
          </ac:picMkLst>
        </pc:picChg>
      </pc:sldChg>
      <pc:sldChg chg="addSp delSp modSp add mod ord delAnim modAnim">
        <pc:chgData name="Max Gilljohann" userId="06d1e41983481246" providerId="LiveId" clId="{5F4AE058-B25C-4793-B2C1-5B69E98B158C}" dt="2023-03-08T14:58:05.154" v="8579" actId="21"/>
        <pc:sldMkLst>
          <pc:docMk/>
          <pc:sldMk cId="1298696083" sldId="273"/>
        </pc:sldMkLst>
        <pc:spChg chg="del">
          <ac:chgData name="Max Gilljohann" userId="06d1e41983481246" providerId="LiveId" clId="{5F4AE058-B25C-4793-B2C1-5B69E98B158C}" dt="2023-03-02T14:09:07.217" v="3891"/>
          <ac:spMkLst>
            <pc:docMk/>
            <pc:sldMk cId="1298696083" sldId="273"/>
            <ac:spMk id="4" creationId="{B70BE730-5320-4095-E267-337384D3226F}"/>
          </ac:spMkLst>
        </pc:spChg>
        <pc:spChg chg="add mod">
          <ac:chgData name="Max Gilljohann" userId="06d1e41983481246" providerId="LiveId" clId="{5F4AE058-B25C-4793-B2C1-5B69E98B158C}" dt="2023-03-05T10:24:10.320" v="4867" actId="20577"/>
          <ac:spMkLst>
            <pc:docMk/>
            <pc:sldMk cId="1298696083" sldId="273"/>
            <ac:spMk id="4" creationId="{D1F8F597-BC40-45C0-61EB-676ACB7B549B}"/>
          </ac:spMkLst>
        </pc:spChg>
        <pc:spChg chg="add del mod">
          <ac:chgData name="Max Gilljohann" userId="06d1e41983481246" providerId="LiveId" clId="{5F4AE058-B25C-4793-B2C1-5B69E98B158C}" dt="2023-03-03T11:17:14.012" v="4575"/>
          <ac:spMkLst>
            <pc:docMk/>
            <pc:sldMk cId="1298696083" sldId="273"/>
            <ac:spMk id="5" creationId="{A99A4FA7-BCAA-CCF4-7A8B-29C4B1F18FF7}"/>
          </ac:spMkLst>
        </pc:spChg>
        <pc:spChg chg="del">
          <ac:chgData name="Max Gilljohann" userId="06d1e41983481246" providerId="LiveId" clId="{5F4AE058-B25C-4793-B2C1-5B69E98B158C}" dt="2023-03-02T14:08:38.122" v="3886" actId="478"/>
          <ac:spMkLst>
            <pc:docMk/>
            <pc:sldMk cId="1298696083" sldId="273"/>
            <ac:spMk id="7" creationId="{E1D05689-7440-033D-FE7F-5125A9145212}"/>
          </ac:spMkLst>
        </pc:spChg>
        <pc:spChg chg="add del mod">
          <ac:chgData name="Max Gilljohann" userId="06d1e41983481246" providerId="LiveId" clId="{5F4AE058-B25C-4793-B2C1-5B69E98B158C}" dt="2023-03-02T14:09:14.388" v="3894"/>
          <ac:spMkLst>
            <pc:docMk/>
            <pc:sldMk cId="1298696083" sldId="273"/>
            <ac:spMk id="12" creationId="{ED25CE8C-6535-C837-6D1B-4FBCFF36F51D}"/>
          </ac:spMkLst>
        </pc:spChg>
        <pc:spChg chg="add mod">
          <ac:chgData name="Max Gilljohann" userId="06d1e41983481246" providerId="LiveId" clId="{5F4AE058-B25C-4793-B2C1-5B69E98B158C}" dt="2023-03-02T14:25:31.873" v="4257" actId="14100"/>
          <ac:spMkLst>
            <pc:docMk/>
            <pc:sldMk cId="1298696083" sldId="273"/>
            <ac:spMk id="15" creationId="{77366E11-D83C-DEAB-27F2-EDA46CF59BC7}"/>
          </ac:spMkLst>
        </pc:spChg>
        <pc:spChg chg="add del mod ord">
          <ac:chgData name="Max Gilljohann" userId="06d1e41983481246" providerId="LiveId" clId="{5F4AE058-B25C-4793-B2C1-5B69E98B158C}" dt="2023-03-08T14:58:05.154" v="8579" actId="21"/>
          <ac:spMkLst>
            <pc:docMk/>
            <pc:sldMk cId="1298696083" sldId="273"/>
            <ac:spMk id="16" creationId="{DB2268F8-06EE-90D8-2B3D-481978C01587}"/>
          </ac:spMkLst>
        </pc:spChg>
        <pc:spChg chg="add mod">
          <ac:chgData name="Max Gilljohann" userId="06d1e41983481246" providerId="LiveId" clId="{5F4AE058-B25C-4793-B2C1-5B69E98B158C}" dt="2023-03-02T14:27:23.077" v="4336"/>
          <ac:spMkLst>
            <pc:docMk/>
            <pc:sldMk cId="1298696083" sldId="273"/>
            <ac:spMk id="17" creationId="{E115F0E8-EAE6-9BB2-4729-1817FA8BB295}"/>
          </ac:spMkLst>
        </pc:spChg>
        <pc:spChg chg="add del mod">
          <ac:chgData name="Max Gilljohann" userId="06d1e41983481246" providerId="LiveId" clId="{5F4AE058-B25C-4793-B2C1-5B69E98B158C}" dt="2023-03-05T10:23:42.833" v="4857" actId="478"/>
          <ac:spMkLst>
            <pc:docMk/>
            <pc:sldMk cId="1298696083" sldId="273"/>
            <ac:spMk id="18" creationId="{EE1B2AFA-63D9-C3E4-BB66-C456A7761716}"/>
          </ac:spMkLst>
        </pc:spChg>
        <pc:graphicFrameChg chg="add del mod">
          <ac:chgData name="Max Gilljohann" userId="06d1e41983481246" providerId="LiveId" clId="{5F4AE058-B25C-4793-B2C1-5B69E98B158C}" dt="2023-03-03T11:16:57.035" v="4574" actId="478"/>
          <ac:graphicFrameMkLst>
            <pc:docMk/>
            <pc:sldMk cId="1298696083" sldId="273"/>
            <ac:graphicFrameMk id="7" creationId="{4238E688-3B26-40D0-8C2D-A1DEBBB11C1C}"/>
          </ac:graphicFrameMkLst>
        </pc:graphicFrameChg>
        <pc:picChg chg="del">
          <ac:chgData name="Max Gilljohann" userId="06d1e41983481246" providerId="LiveId" clId="{5F4AE058-B25C-4793-B2C1-5B69E98B158C}" dt="2023-03-02T14:08:37.259" v="3885" actId="478"/>
          <ac:picMkLst>
            <pc:docMk/>
            <pc:sldMk cId="1298696083" sldId="273"/>
            <ac:picMk id="5" creationId="{FD2A2C19-F847-A71B-BC19-390EEED6D2DF}"/>
          </ac:picMkLst>
        </pc:picChg>
        <pc:picChg chg="add del mod">
          <ac:chgData name="Max Gilljohann" userId="06d1e41983481246" providerId="LiveId" clId="{5F4AE058-B25C-4793-B2C1-5B69E98B158C}" dt="2023-03-02T14:08:57.228" v="3890" actId="478"/>
          <ac:picMkLst>
            <pc:docMk/>
            <pc:sldMk cId="1298696083" sldId="273"/>
            <ac:picMk id="8" creationId="{D52B58BB-DE3F-BF9E-3908-7225C727E0D8}"/>
          </ac:picMkLst>
        </pc:picChg>
        <pc:picChg chg="add mod ord">
          <ac:chgData name="Max Gilljohann" userId="06d1e41983481246" providerId="LiveId" clId="{5F4AE058-B25C-4793-B2C1-5B69E98B158C}" dt="2023-03-05T10:23:56.090" v="4860" actId="1076"/>
          <ac:picMkLst>
            <pc:docMk/>
            <pc:sldMk cId="1298696083" sldId="273"/>
            <ac:picMk id="9" creationId="{8EDE7F60-54C7-64CB-042B-D41D8DC5C3EA}"/>
          </ac:picMkLst>
        </pc:picChg>
        <pc:picChg chg="add del mod">
          <ac:chgData name="Max Gilljohann" userId="06d1e41983481246" providerId="LiveId" clId="{5F4AE058-B25C-4793-B2C1-5B69E98B158C}" dt="2023-03-02T14:09:09.969" v="3893" actId="478"/>
          <ac:picMkLst>
            <pc:docMk/>
            <pc:sldMk cId="1298696083" sldId="273"/>
            <ac:picMk id="10" creationId="{692AFA51-A6D7-198F-218A-6885DBBDA3B1}"/>
          </ac:picMkLst>
        </pc:picChg>
        <pc:picChg chg="add del mod ord">
          <ac:chgData name="Max Gilljohann" userId="06d1e41983481246" providerId="LiveId" clId="{5F4AE058-B25C-4793-B2C1-5B69E98B158C}" dt="2023-03-03T11:16:39.540" v="4571" actId="478"/>
          <ac:picMkLst>
            <pc:docMk/>
            <pc:sldMk cId="1298696083" sldId="273"/>
            <ac:picMk id="14" creationId="{0A7F2718-EF7F-5DBC-0E1D-647F69756E8C}"/>
          </ac:picMkLst>
        </pc:picChg>
      </pc:sldChg>
      <pc:sldChg chg="addSp delSp modSp add del mod delAnim modAnim">
        <pc:chgData name="Max Gilljohann" userId="06d1e41983481246" providerId="LiveId" clId="{5F4AE058-B25C-4793-B2C1-5B69E98B158C}" dt="2023-03-02T14:05:49.847" v="3777" actId="47"/>
        <pc:sldMkLst>
          <pc:docMk/>
          <pc:sldMk cId="4146818135" sldId="273"/>
        </pc:sldMkLst>
        <pc:spChg chg="mod">
          <ac:chgData name="Max Gilljohann" userId="06d1e41983481246" providerId="LiveId" clId="{5F4AE058-B25C-4793-B2C1-5B69E98B158C}" dt="2023-03-02T14:03:03.582" v="3750" actId="20577"/>
          <ac:spMkLst>
            <pc:docMk/>
            <pc:sldMk cId="4146818135" sldId="273"/>
            <ac:spMk id="4" creationId="{B70BE730-5320-4095-E267-337384D3226F}"/>
          </ac:spMkLst>
        </pc:spChg>
        <pc:spChg chg="del mod">
          <ac:chgData name="Max Gilljohann" userId="06d1e41983481246" providerId="LiveId" clId="{5F4AE058-B25C-4793-B2C1-5B69E98B158C}" dt="2023-03-02T14:03:49.134" v="3769" actId="478"/>
          <ac:spMkLst>
            <pc:docMk/>
            <pc:sldMk cId="4146818135" sldId="273"/>
            <ac:spMk id="6" creationId="{B4977117-752C-A6DD-DC15-B663876061AB}"/>
          </ac:spMkLst>
        </pc:spChg>
        <pc:spChg chg="add mod">
          <ac:chgData name="Max Gilljohann" userId="06d1e41983481246" providerId="LiveId" clId="{5F4AE058-B25C-4793-B2C1-5B69E98B158C}" dt="2023-03-02T14:03:50.798" v="3770"/>
          <ac:spMkLst>
            <pc:docMk/>
            <pc:sldMk cId="4146818135" sldId="273"/>
            <ac:spMk id="8" creationId="{93D7C400-7480-8514-D90B-36D12127B94C}"/>
          </ac:spMkLst>
        </pc:spChg>
        <pc:spChg chg="add mod">
          <ac:chgData name="Max Gilljohann" userId="06d1e41983481246" providerId="LiveId" clId="{5F4AE058-B25C-4793-B2C1-5B69E98B158C}" dt="2023-03-02T14:04:01.431" v="3776" actId="20577"/>
          <ac:spMkLst>
            <pc:docMk/>
            <pc:sldMk cId="4146818135" sldId="273"/>
            <ac:spMk id="9" creationId="{FF539D22-5564-710B-6201-81F6BFACC8C2}"/>
          </ac:spMkLst>
        </pc:spChg>
        <pc:picChg chg="del mod">
          <ac:chgData name="Max Gilljohann" userId="06d1e41983481246" providerId="LiveId" clId="{5F4AE058-B25C-4793-B2C1-5B69E98B158C}" dt="2023-03-02T14:02:21.342" v="3748" actId="478"/>
          <ac:picMkLst>
            <pc:docMk/>
            <pc:sldMk cId="4146818135" sldId="273"/>
            <ac:picMk id="5" creationId="{FD2A2C19-F847-A71B-BC19-390EEED6D2DF}"/>
          </ac:picMkLst>
        </pc:picChg>
        <pc:picChg chg="add mod ord">
          <ac:chgData name="Max Gilljohann" userId="06d1e41983481246" providerId="LiveId" clId="{5F4AE058-B25C-4793-B2C1-5B69E98B158C}" dt="2023-03-02T14:02:19.596" v="3747" actId="167"/>
          <ac:picMkLst>
            <pc:docMk/>
            <pc:sldMk cId="4146818135" sldId="273"/>
            <ac:picMk id="7" creationId="{72CD8C1C-5778-A062-714A-3CA0BAB48CBC}"/>
          </ac:picMkLst>
        </pc:picChg>
      </pc:sldChg>
      <pc:sldChg chg="addSp delSp modSp add mod ord modShow">
        <pc:chgData name="Max Gilljohann" userId="06d1e41983481246" providerId="LiveId" clId="{5F4AE058-B25C-4793-B2C1-5B69E98B158C}" dt="2023-03-07T13:34:26.978" v="8517" actId="729"/>
        <pc:sldMkLst>
          <pc:docMk/>
          <pc:sldMk cId="2214579986" sldId="274"/>
        </pc:sldMkLst>
        <pc:spChg chg="mod">
          <ac:chgData name="Max Gilljohann" userId="06d1e41983481246" providerId="LiveId" clId="{5F4AE058-B25C-4793-B2C1-5B69E98B158C}" dt="2023-03-05T10:15:59.196" v="4693" actId="20577"/>
          <ac:spMkLst>
            <pc:docMk/>
            <pc:sldMk cId="2214579986" sldId="274"/>
            <ac:spMk id="3" creationId="{35A092B7-9022-A692-5969-5D02E8E658FA}"/>
          </ac:spMkLst>
        </pc:spChg>
        <pc:spChg chg="mod">
          <ac:chgData name="Max Gilljohann" userId="06d1e41983481246" providerId="LiveId" clId="{5F4AE058-B25C-4793-B2C1-5B69E98B158C}" dt="2023-03-05T12:03:57.140" v="5912" actId="20577"/>
          <ac:spMkLst>
            <pc:docMk/>
            <pc:sldMk cId="2214579986" sldId="274"/>
            <ac:spMk id="4" creationId="{8D70431B-5638-A9AF-38DE-64C1892B9BE0}"/>
          </ac:spMkLst>
        </pc:spChg>
        <pc:spChg chg="del">
          <ac:chgData name="Max Gilljohann" userId="06d1e41983481246" providerId="LiveId" clId="{5F4AE058-B25C-4793-B2C1-5B69E98B158C}" dt="2023-03-05T10:16:06.459" v="4706" actId="478"/>
          <ac:spMkLst>
            <pc:docMk/>
            <pc:sldMk cId="2214579986" sldId="274"/>
            <ac:spMk id="5" creationId="{7A27E632-FAD5-0252-A885-512EEB7EA780}"/>
          </ac:spMkLst>
        </pc:spChg>
        <pc:spChg chg="mod">
          <ac:chgData name="Max Gilljohann" userId="06d1e41983481246" providerId="LiveId" clId="{5F4AE058-B25C-4793-B2C1-5B69E98B158C}" dt="2023-03-05T10:16:08.764" v="4708"/>
          <ac:spMkLst>
            <pc:docMk/>
            <pc:sldMk cId="2214579986" sldId="274"/>
            <ac:spMk id="9" creationId="{03AE52C0-B771-FADB-D00A-A51CD52C4CD7}"/>
          </ac:spMkLst>
        </pc:spChg>
        <pc:spChg chg="add mod">
          <ac:chgData name="Max Gilljohann" userId="06d1e41983481246" providerId="LiveId" clId="{5F4AE058-B25C-4793-B2C1-5B69E98B158C}" dt="2023-03-05T10:17:46.616" v="4736" actId="1076"/>
          <ac:spMkLst>
            <pc:docMk/>
            <pc:sldMk cId="2214579986" sldId="274"/>
            <ac:spMk id="11" creationId="{A78D507D-F355-2D08-72BA-5A5D3E17257F}"/>
          </ac:spMkLst>
        </pc:spChg>
        <pc:spChg chg="add mod">
          <ac:chgData name="Max Gilljohann" userId="06d1e41983481246" providerId="LiveId" clId="{5F4AE058-B25C-4793-B2C1-5B69E98B158C}" dt="2023-03-05T12:07:01.866" v="6012" actId="6549"/>
          <ac:spMkLst>
            <pc:docMk/>
            <pc:sldMk cId="2214579986" sldId="274"/>
            <ac:spMk id="13" creationId="{F2FE0951-5CDA-6F45-F92A-60C60C623957}"/>
          </ac:spMkLst>
        </pc:spChg>
        <pc:spChg chg="add del mod">
          <ac:chgData name="Max Gilljohann" userId="06d1e41983481246" providerId="LiveId" clId="{5F4AE058-B25C-4793-B2C1-5B69E98B158C}" dt="2023-03-05T12:04:59.350" v="5980" actId="478"/>
          <ac:spMkLst>
            <pc:docMk/>
            <pc:sldMk cId="2214579986" sldId="274"/>
            <ac:spMk id="14" creationId="{088AD331-4A5C-6527-3424-37A89DDB5D39}"/>
          </ac:spMkLst>
        </pc:spChg>
        <pc:spChg chg="add mod">
          <ac:chgData name="Max Gilljohann" userId="06d1e41983481246" providerId="LiveId" clId="{5F4AE058-B25C-4793-B2C1-5B69E98B158C}" dt="2023-03-05T12:07:24.913" v="6019" actId="1076"/>
          <ac:spMkLst>
            <pc:docMk/>
            <pc:sldMk cId="2214579986" sldId="274"/>
            <ac:spMk id="16" creationId="{43F73EDC-2CA9-58A2-0047-1600A427F6BF}"/>
          </ac:spMkLst>
        </pc:spChg>
        <pc:grpChg chg="add mod">
          <ac:chgData name="Max Gilljohann" userId="06d1e41983481246" providerId="LiveId" clId="{5F4AE058-B25C-4793-B2C1-5B69E98B158C}" dt="2023-03-05T10:17:38.398" v="4734" actId="1076"/>
          <ac:grpSpMkLst>
            <pc:docMk/>
            <pc:sldMk cId="2214579986" sldId="274"/>
            <ac:grpSpMk id="7" creationId="{52F394A0-BE8D-D77D-D6CC-547B4382E7F8}"/>
          </ac:grpSpMkLst>
        </pc:grpChg>
        <pc:picChg chg="del">
          <ac:chgData name="Max Gilljohann" userId="06d1e41983481246" providerId="LiveId" clId="{5F4AE058-B25C-4793-B2C1-5B69E98B158C}" dt="2023-03-05T10:16:07.751" v="4707" actId="478"/>
          <ac:picMkLst>
            <pc:docMk/>
            <pc:sldMk cId="2214579986" sldId="274"/>
            <ac:picMk id="6" creationId="{69E1894F-A033-86DE-CCCC-F344451FDAE2}"/>
          </ac:picMkLst>
        </pc:picChg>
        <pc:picChg chg="mod">
          <ac:chgData name="Max Gilljohann" userId="06d1e41983481246" providerId="LiveId" clId="{5F4AE058-B25C-4793-B2C1-5B69E98B158C}" dt="2023-03-05T10:16:08.764" v="4708"/>
          <ac:picMkLst>
            <pc:docMk/>
            <pc:sldMk cId="2214579986" sldId="274"/>
            <ac:picMk id="8" creationId="{C4F62FCC-88D3-75FE-2993-586B22A5C940}"/>
          </ac:picMkLst>
        </pc:picChg>
        <pc:picChg chg="add mod">
          <ac:chgData name="Max Gilljohann" userId="06d1e41983481246" providerId="LiveId" clId="{5F4AE058-B25C-4793-B2C1-5B69E98B158C}" dt="2023-03-05T10:17:11.578" v="4723" actId="1076"/>
          <ac:picMkLst>
            <pc:docMk/>
            <pc:sldMk cId="2214579986" sldId="274"/>
            <ac:picMk id="10" creationId="{CD1F0677-0511-CB2A-53FE-EDDDFBE65C7F}"/>
          </ac:picMkLst>
        </pc:picChg>
      </pc:sldChg>
      <pc:sldChg chg="addSp delSp modSp add mod ord modShow">
        <pc:chgData name="Max Gilljohann" userId="06d1e41983481246" providerId="LiveId" clId="{5F4AE058-B25C-4793-B2C1-5B69E98B158C}" dt="2023-03-08T11:30:46.091" v="8578"/>
        <pc:sldMkLst>
          <pc:docMk/>
          <pc:sldMk cId="2292713752" sldId="275"/>
        </pc:sldMkLst>
        <pc:spChg chg="add mod">
          <ac:chgData name="Max Gilljohann" userId="06d1e41983481246" providerId="LiveId" clId="{5F4AE058-B25C-4793-B2C1-5B69E98B158C}" dt="2023-03-05T10:36:02.064" v="5057" actId="20577"/>
          <ac:spMkLst>
            <pc:docMk/>
            <pc:sldMk cId="2292713752" sldId="275"/>
            <ac:spMk id="6" creationId="{B9B27D3E-9B33-ECD6-AB9D-06D22EF918A8}"/>
          </ac:spMkLst>
        </pc:spChg>
        <pc:spChg chg="del">
          <ac:chgData name="Max Gilljohann" userId="06d1e41983481246" providerId="LiveId" clId="{5F4AE058-B25C-4793-B2C1-5B69E98B158C}" dt="2023-03-05T10:34:27.209" v="5031" actId="478"/>
          <ac:spMkLst>
            <pc:docMk/>
            <pc:sldMk cId="2292713752" sldId="275"/>
            <ac:spMk id="11" creationId="{A78D507D-F355-2D08-72BA-5A5D3E17257F}"/>
          </ac:spMkLst>
        </pc:spChg>
        <pc:spChg chg="mod">
          <ac:chgData name="Max Gilljohann" userId="06d1e41983481246" providerId="LiveId" clId="{5F4AE058-B25C-4793-B2C1-5B69E98B158C}" dt="2023-03-08T11:30:46.091" v="8578"/>
          <ac:spMkLst>
            <pc:docMk/>
            <pc:sldMk cId="2292713752" sldId="275"/>
            <ac:spMk id="13" creationId="{B218FCC3-BF68-F098-10E7-56ECC58D1B85}"/>
          </ac:spMkLst>
        </pc:spChg>
        <pc:spChg chg="del">
          <ac:chgData name="Max Gilljohann" userId="06d1e41983481246" providerId="LiveId" clId="{5F4AE058-B25C-4793-B2C1-5B69E98B158C}" dt="2023-03-05T10:34:24.030" v="5030" actId="478"/>
          <ac:spMkLst>
            <pc:docMk/>
            <pc:sldMk cId="2292713752" sldId="275"/>
            <ac:spMk id="13" creationId="{F2FE0951-5CDA-6F45-F92A-60C60C623957}"/>
          </ac:spMkLst>
        </pc:spChg>
        <pc:spChg chg="mod">
          <ac:chgData name="Max Gilljohann" userId="06d1e41983481246" providerId="LiveId" clId="{5F4AE058-B25C-4793-B2C1-5B69E98B158C}" dt="2023-03-05T10:34:29.204" v="5033"/>
          <ac:spMkLst>
            <pc:docMk/>
            <pc:sldMk cId="2292713752" sldId="275"/>
            <ac:spMk id="18" creationId="{D728CA16-BCE0-D7D3-D9E2-2339392367C8}"/>
          </ac:spMkLst>
        </pc:spChg>
        <pc:spChg chg="mod">
          <ac:chgData name="Max Gilljohann" userId="06d1e41983481246" providerId="LiveId" clId="{5F4AE058-B25C-4793-B2C1-5B69E98B158C}" dt="2023-03-05T10:35:50.117" v="5056" actId="1076"/>
          <ac:spMkLst>
            <pc:docMk/>
            <pc:sldMk cId="2292713752" sldId="275"/>
            <ac:spMk id="19" creationId="{DA0D0AD4-8B97-1C7F-6F48-8DEEC7C11F7B}"/>
          </ac:spMkLst>
        </pc:spChg>
        <pc:spChg chg="mod">
          <ac:chgData name="Max Gilljohann" userId="06d1e41983481246" providerId="LiveId" clId="{5F4AE058-B25C-4793-B2C1-5B69E98B158C}" dt="2023-03-05T10:34:29.204" v="5033"/>
          <ac:spMkLst>
            <pc:docMk/>
            <pc:sldMk cId="2292713752" sldId="275"/>
            <ac:spMk id="21" creationId="{5B99A558-6B2A-9A88-3298-ECDD21ECDA3C}"/>
          </ac:spMkLst>
        </pc:spChg>
        <pc:spChg chg="mod">
          <ac:chgData name="Max Gilljohann" userId="06d1e41983481246" providerId="LiveId" clId="{5F4AE058-B25C-4793-B2C1-5B69E98B158C}" dt="2023-03-05T10:34:29.204" v="5033"/>
          <ac:spMkLst>
            <pc:docMk/>
            <pc:sldMk cId="2292713752" sldId="275"/>
            <ac:spMk id="22" creationId="{3CB39FCE-788F-F7EE-38B8-1C902ACA2239}"/>
          </ac:spMkLst>
        </pc:spChg>
        <pc:spChg chg="mod">
          <ac:chgData name="Max Gilljohann" userId="06d1e41983481246" providerId="LiveId" clId="{5F4AE058-B25C-4793-B2C1-5B69E98B158C}" dt="2023-03-05T10:34:29.204" v="5033"/>
          <ac:spMkLst>
            <pc:docMk/>
            <pc:sldMk cId="2292713752" sldId="275"/>
            <ac:spMk id="25" creationId="{F489453C-7BC8-31DA-1A15-D1FB50D8DB11}"/>
          </ac:spMkLst>
        </pc:spChg>
        <pc:spChg chg="mod">
          <ac:chgData name="Max Gilljohann" userId="06d1e41983481246" providerId="LiveId" clId="{5F4AE058-B25C-4793-B2C1-5B69E98B158C}" dt="2023-03-08T11:30:46.091" v="8578"/>
          <ac:spMkLst>
            <pc:docMk/>
            <pc:sldMk cId="2292713752" sldId="275"/>
            <ac:spMk id="30" creationId="{A972C187-45DA-A808-5FC8-5383B799DECB}"/>
          </ac:spMkLst>
        </pc:spChg>
        <pc:spChg chg="mod">
          <ac:chgData name="Max Gilljohann" userId="06d1e41983481246" providerId="LiveId" clId="{5F4AE058-B25C-4793-B2C1-5B69E98B158C}" dt="2023-03-08T11:30:46.091" v="8578"/>
          <ac:spMkLst>
            <pc:docMk/>
            <pc:sldMk cId="2292713752" sldId="275"/>
            <ac:spMk id="32" creationId="{3384F4DC-4DF0-3280-EEA6-E31D61ED5244}"/>
          </ac:spMkLst>
        </pc:spChg>
        <pc:spChg chg="mod">
          <ac:chgData name="Max Gilljohann" userId="06d1e41983481246" providerId="LiveId" clId="{5F4AE058-B25C-4793-B2C1-5B69E98B158C}" dt="2023-03-08T11:30:46.091" v="8578"/>
          <ac:spMkLst>
            <pc:docMk/>
            <pc:sldMk cId="2292713752" sldId="275"/>
            <ac:spMk id="33" creationId="{8F8C8E43-05AC-E540-04E5-990A192F497E}"/>
          </ac:spMkLst>
        </pc:spChg>
        <pc:spChg chg="mod">
          <ac:chgData name="Max Gilljohann" userId="06d1e41983481246" providerId="LiveId" clId="{5F4AE058-B25C-4793-B2C1-5B69E98B158C}" dt="2023-03-08T11:30:46.091" v="8578"/>
          <ac:spMkLst>
            <pc:docMk/>
            <pc:sldMk cId="2292713752" sldId="275"/>
            <ac:spMk id="36" creationId="{002BD0A0-2091-913E-A476-5AC51D0200A5}"/>
          </ac:spMkLst>
        </pc:spChg>
        <pc:grpChg chg="del">
          <ac:chgData name="Max Gilljohann" userId="06d1e41983481246" providerId="LiveId" clId="{5F4AE058-B25C-4793-B2C1-5B69E98B158C}" dt="2023-03-05T10:34:28.640" v="5032" actId="478"/>
          <ac:grpSpMkLst>
            <pc:docMk/>
            <pc:sldMk cId="2292713752" sldId="275"/>
            <ac:grpSpMk id="7" creationId="{52F394A0-BE8D-D77D-D6CC-547B4382E7F8}"/>
          </ac:grpSpMkLst>
        </pc:grpChg>
        <pc:grpChg chg="add mod">
          <ac:chgData name="Max Gilljohann" userId="06d1e41983481246" providerId="LiveId" clId="{5F4AE058-B25C-4793-B2C1-5B69E98B158C}" dt="2023-03-08T11:30:46.091" v="8578"/>
          <ac:grpSpMkLst>
            <pc:docMk/>
            <pc:sldMk cId="2292713752" sldId="275"/>
            <ac:grpSpMk id="7" creationId="{BF5C51B4-201C-513D-D5EC-B75EFD8C87E7}"/>
          </ac:grpSpMkLst>
        </pc:grpChg>
        <pc:grpChg chg="add del mod">
          <ac:chgData name="Max Gilljohann" userId="06d1e41983481246" providerId="LiveId" clId="{5F4AE058-B25C-4793-B2C1-5B69E98B158C}" dt="2023-03-08T11:30:21.892" v="8577" actId="478"/>
          <ac:grpSpMkLst>
            <pc:docMk/>
            <pc:sldMk cId="2292713752" sldId="275"/>
            <ac:grpSpMk id="12" creationId="{FD4F40F8-2753-37DB-23EF-A2BE1B9386A0}"/>
          </ac:grpSpMkLst>
        </pc:grpChg>
        <pc:picChg chg="add mod">
          <ac:chgData name="Max Gilljohann" userId="06d1e41983481246" providerId="LiveId" clId="{5F4AE058-B25C-4793-B2C1-5B69E98B158C}" dt="2023-03-05T10:34:29.204" v="5033"/>
          <ac:picMkLst>
            <pc:docMk/>
            <pc:sldMk cId="2292713752" sldId="275"/>
            <ac:picMk id="5" creationId="{B5DB48ED-DF9A-7F66-27B6-3B8D444BDBD7}"/>
          </ac:picMkLst>
        </pc:picChg>
        <pc:picChg chg="mod">
          <ac:chgData name="Max Gilljohann" userId="06d1e41983481246" providerId="LiveId" clId="{5F4AE058-B25C-4793-B2C1-5B69E98B158C}" dt="2023-03-08T11:30:46.091" v="8578"/>
          <ac:picMkLst>
            <pc:docMk/>
            <pc:sldMk cId="2292713752" sldId="275"/>
            <ac:picMk id="8" creationId="{A854675D-11E0-CCE4-EF2F-143D32BC16A4}"/>
          </ac:picMkLst>
        </pc:picChg>
        <pc:picChg chg="del">
          <ac:chgData name="Max Gilljohann" userId="06d1e41983481246" providerId="LiveId" clId="{5F4AE058-B25C-4793-B2C1-5B69E98B158C}" dt="2023-03-05T10:34:24.030" v="5030" actId="478"/>
          <ac:picMkLst>
            <pc:docMk/>
            <pc:sldMk cId="2292713752" sldId="275"/>
            <ac:picMk id="10" creationId="{CD1F0677-0511-CB2A-53FE-EDDDFBE65C7F}"/>
          </ac:picMkLst>
        </pc:picChg>
        <pc:picChg chg="mod">
          <ac:chgData name="Max Gilljohann" userId="06d1e41983481246" providerId="LiveId" clId="{5F4AE058-B25C-4793-B2C1-5B69E98B158C}" dt="2023-03-05T10:34:29.204" v="5033"/>
          <ac:picMkLst>
            <pc:docMk/>
            <pc:sldMk cId="2292713752" sldId="275"/>
            <ac:picMk id="14" creationId="{5A5BCBE8-64BA-60DA-91F8-37A88684D0DB}"/>
          </ac:picMkLst>
        </pc:picChg>
        <pc:cxnChg chg="mod">
          <ac:chgData name="Max Gilljohann" userId="06d1e41983481246" providerId="LiveId" clId="{5F4AE058-B25C-4793-B2C1-5B69E98B158C}" dt="2023-03-08T11:30:46.091" v="8578"/>
          <ac:cxnSpMkLst>
            <pc:docMk/>
            <pc:sldMk cId="2292713752" sldId="275"/>
            <ac:cxnSpMk id="9" creationId="{DF43C5E5-B074-A5C5-1EFC-F298A4721187}"/>
          </ac:cxnSpMkLst>
        </pc:cxnChg>
        <pc:cxnChg chg="mod">
          <ac:chgData name="Max Gilljohann" userId="06d1e41983481246" providerId="LiveId" clId="{5F4AE058-B25C-4793-B2C1-5B69E98B158C}" dt="2023-03-08T11:30:46.091" v="8578"/>
          <ac:cxnSpMkLst>
            <pc:docMk/>
            <pc:sldMk cId="2292713752" sldId="275"/>
            <ac:cxnSpMk id="10" creationId="{866D2528-BE3E-93DF-6614-2A9C31608B79}"/>
          </ac:cxnSpMkLst>
        </pc:cxnChg>
        <pc:cxnChg chg="mod">
          <ac:chgData name="Max Gilljohann" userId="06d1e41983481246" providerId="LiveId" clId="{5F4AE058-B25C-4793-B2C1-5B69E98B158C}" dt="2023-03-08T11:30:46.091" v="8578"/>
          <ac:cxnSpMkLst>
            <pc:docMk/>
            <pc:sldMk cId="2292713752" sldId="275"/>
            <ac:cxnSpMk id="11" creationId="{42CEBE4E-030D-319D-3977-BCA81A1D3F7A}"/>
          </ac:cxnSpMkLst>
        </pc:cxnChg>
        <pc:cxnChg chg="mod">
          <ac:chgData name="Max Gilljohann" userId="06d1e41983481246" providerId="LiveId" clId="{5F4AE058-B25C-4793-B2C1-5B69E98B158C}" dt="2023-03-05T10:34:29.204" v="5033"/>
          <ac:cxnSpMkLst>
            <pc:docMk/>
            <pc:sldMk cId="2292713752" sldId="275"/>
            <ac:cxnSpMk id="15" creationId="{82D05459-763F-D10F-A5DA-E03322B608D3}"/>
          </ac:cxnSpMkLst>
        </pc:cxnChg>
        <pc:cxnChg chg="mod">
          <ac:chgData name="Max Gilljohann" userId="06d1e41983481246" providerId="LiveId" clId="{5F4AE058-B25C-4793-B2C1-5B69E98B158C}" dt="2023-03-05T10:34:29.204" v="5033"/>
          <ac:cxnSpMkLst>
            <pc:docMk/>
            <pc:sldMk cId="2292713752" sldId="275"/>
            <ac:cxnSpMk id="16" creationId="{BEF4376C-46A8-68FF-775A-142DE1ADB4D4}"/>
          </ac:cxnSpMkLst>
        </pc:cxnChg>
        <pc:cxnChg chg="mod">
          <ac:chgData name="Max Gilljohann" userId="06d1e41983481246" providerId="LiveId" clId="{5F4AE058-B25C-4793-B2C1-5B69E98B158C}" dt="2023-03-05T10:34:29.204" v="5033"/>
          <ac:cxnSpMkLst>
            <pc:docMk/>
            <pc:sldMk cId="2292713752" sldId="275"/>
            <ac:cxnSpMk id="17" creationId="{760CD526-3FC8-93DE-9DC0-05653F12AE51}"/>
          </ac:cxnSpMkLst>
        </pc:cxnChg>
        <pc:cxnChg chg="mod">
          <ac:chgData name="Max Gilljohann" userId="06d1e41983481246" providerId="LiveId" clId="{5F4AE058-B25C-4793-B2C1-5B69E98B158C}" dt="2023-03-05T10:34:29.204" v="5033"/>
          <ac:cxnSpMkLst>
            <pc:docMk/>
            <pc:sldMk cId="2292713752" sldId="275"/>
            <ac:cxnSpMk id="20" creationId="{797BEDCA-7B76-A82C-FCE8-5DAE2A7F589F}"/>
          </ac:cxnSpMkLst>
        </pc:cxnChg>
        <pc:cxnChg chg="mod">
          <ac:chgData name="Max Gilljohann" userId="06d1e41983481246" providerId="LiveId" clId="{5F4AE058-B25C-4793-B2C1-5B69E98B158C}" dt="2023-03-05T10:34:29.204" v="5033"/>
          <ac:cxnSpMkLst>
            <pc:docMk/>
            <pc:sldMk cId="2292713752" sldId="275"/>
            <ac:cxnSpMk id="23" creationId="{ACFA2D04-32F8-FAE9-58EE-96C37FDD2733}"/>
          </ac:cxnSpMkLst>
        </pc:cxnChg>
        <pc:cxnChg chg="mod">
          <ac:chgData name="Max Gilljohann" userId="06d1e41983481246" providerId="LiveId" clId="{5F4AE058-B25C-4793-B2C1-5B69E98B158C}" dt="2023-03-05T10:34:29.204" v="5033"/>
          <ac:cxnSpMkLst>
            <pc:docMk/>
            <pc:sldMk cId="2292713752" sldId="275"/>
            <ac:cxnSpMk id="24" creationId="{1A8BA2A7-F8AD-40C4-67CE-05AB4046F14A}"/>
          </ac:cxnSpMkLst>
        </pc:cxnChg>
        <pc:cxnChg chg="mod">
          <ac:chgData name="Max Gilljohann" userId="06d1e41983481246" providerId="LiveId" clId="{5F4AE058-B25C-4793-B2C1-5B69E98B158C}" dt="2023-03-05T10:34:29.204" v="5033"/>
          <ac:cxnSpMkLst>
            <pc:docMk/>
            <pc:sldMk cId="2292713752" sldId="275"/>
            <ac:cxnSpMk id="26" creationId="{95C3F9ED-5C83-2D3B-03AB-BA0791A56233}"/>
          </ac:cxnSpMkLst>
        </pc:cxnChg>
        <pc:cxnChg chg="mod">
          <ac:chgData name="Max Gilljohann" userId="06d1e41983481246" providerId="LiveId" clId="{5F4AE058-B25C-4793-B2C1-5B69E98B158C}" dt="2023-03-05T10:34:29.204" v="5033"/>
          <ac:cxnSpMkLst>
            <pc:docMk/>
            <pc:sldMk cId="2292713752" sldId="275"/>
            <ac:cxnSpMk id="27" creationId="{6F7B952A-23BD-1323-711F-2035C8D23D8B}"/>
          </ac:cxnSpMkLst>
        </pc:cxnChg>
        <pc:cxnChg chg="add mod">
          <ac:chgData name="Max Gilljohann" userId="06d1e41983481246" providerId="LiveId" clId="{5F4AE058-B25C-4793-B2C1-5B69E98B158C}" dt="2023-03-05T10:34:29.204" v="5033"/>
          <ac:cxnSpMkLst>
            <pc:docMk/>
            <pc:sldMk cId="2292713752" sldId="275"/>
            <ac:cxnSpMk id="28" creationId="{126B9304-6C83-49B8-AACC-B7126F54E60E}"/>
          </ac:cxnSpMkLst>
        </pc:cxnChg>
        <pc:cxnChg chg="add mod">
          <ac:chgData name="Max Gilljohann" userId="06d1e41983481246" providerId="LiveId" clId="{5F4AE058-B25C-4793-B2C1-5B69E98B158C}" dt="2023-03-05T10:34:29.204" v="5033"/>
          <ac:cxnSpMkLst>
            <pc:docMk/>
            <pc:sldMk cId="2292713752" sldId="275"/>
            <ac:cxnSpMk id="29" creationId="{7CDC2F34-0769-DE1E-85CB-2979F0F701C7}"/>
          </ac:cxnSpMkLst>
        </pc:cxnChg>
        <pc:cxnChg chg="mod">
          <ac:chgData name="Max Gilljohann" userId="06d1e41983481246" providerId="LiveId" clId="{5F4AE058-B25C-4793-B2C1-5B69E98B158C}" dt="2023-03-08T11:30:46.091" v="8578"/>
          <ac:cxnSpMkLst>
            <pc:docMk/>
            <pc:sldMk cId="2292713752" sldId="275"/>
            <ac:cxnSpMk id="31" creationId="{3EEE8A6C-B15F-03B2-E231-965E6320B4F3}"/>
          </ac:cxnSpMkLst>
        </pc:cxnChg>
        <pc:cxnChg chg="mod">
          <ac:chgData name="Max Gilljohann" userId="06d1e41983481246" providerId="LiveId" clId="{5F4AE058-B25C-4793-B2C1-5B69E98B158C}" dt="2023-03-08T11:30:46.091" v="8578"/>
          <ac:cxnSpMkLst>
            <pc:docMk/>
            <pc:sldMk cId="2292713752" sldId="275"/>
            <ac:cxnSpMk id="34" creationId="{54CD5F7B-2670-A0AC-ED13-80C7AAFF26BA}"/>
          </ac:cxnSpMkLst>
        </pc:cxnChg>
        <pc:cxnChg chg="mod">
          <ac:chgData name="Max Gilljohann" userId="06d1e41983481246" providerId="LiveId" clId="{5F4AE058-B25C-4793-B2C1-5B69E98B158C}" dt="2023-03-08T11:30:46.091" v="8578"/>
          <ac:cxnSpMkLst>
            <pc:docMk/>
            <pc:sldMk cId="2292713752" sldId="275"/>
            <ac:cxnSpMk id="35" creationId="{C25D8C66-CD91-413D-7DE7-93EFCACFF5B7}"/>
          </ac:cxnSpMkLst>
        </pc:cxnChg>
        <pc:cxnChg chg="mod">
          <ac:chgData name="Max Gilljohann" userId="06d1e41983481246" providerId="LiveId" clId="{5F4AE058-B25C-4793-B2C1-5B69E98B158C}" dt="2023-03-08T11:30:46.091" v="8578"/>
          <ac:cxnSpMkLst>
            <pc:docMk/>
            <pc:sldMk cId="2292713752" sldId="275"/>
            <ac:cxnSpMk id="37" creationId="{E0CD2FBA-CEFD-404B-3CC5-3E8F3AB2AB06}"/>
          </ac:cxnSpMkLst>
        </pc:cxnChg>
        <pc:cxnChg chg="mod">
          <ac:chgData name="Max Gilljohann" userId="06d1e41983481246" providerId="LiveId" clId="{5F4AE058-B25C-4793-B2C1-5B69E98B158C}" dt="2023-03-08T11:30:46.091" v="8578"/>
          <ac:cxnSpMkLst>
            <pc:docMk/>
            <pc:sldMk cId="2292713752" sldId="275"/>
            <ac:cxnSpMk id="38" creationId="{8EDFCF7F-D746-1ED1-C6FC-2C60EB1E233C}"/>
          </ac:cxnSpMkLst>
        </pc:cxnChg>
      </pc:sldChg>
      <pc:sldChg chg="addSp delSp modSp new mod ord">
        <pc:chgData name="Max Gilljohann" userId="06d1e41983481246" providerId="LiveId" clId="{5F4AE058-B25C-4793-B2C1-5B69E98B158C}" dt="2023-03-06T15:03:08.887" v="7929" actId="465"/>
        <pc:sldMkLst>
          <pc:docMk/>
          <pc:sldMk cId="1916912195" sldId="276"/>
        </pc:sldMkLst>
        <pc:spChg chg="mod">
          <ac:chgData name="Max Gilljohann" userId="06d1e41983481246" providerId="LiveId" clId="{5F4AE058-B25C-4793-B2C1-5B69E98B158C}" dt="2023-03-05T10:38:49.168" v="5100" actId="20577"/>
          <ac:spMkLst>
            <pc:docMk/>
            <pc:sldMk cId="1916912195" sldId="276"/>
            <ac:spMk id="3" creationId="{02250A78-DC1F-1165-5C1C-5DC658B7B605}"/>
          </ac:spMkLst>
        </pc:spChg>
        <pc:spChg chg="mod">
          <ac:chgData name="Max Gilljohann" userId="06d1e41983481246" providerId="LiveId" clId="{5F4AE058-B25C-4793-B2C1-5B69E98B158C}" dt="2023-03-05T10:38:50.800" v="5101" actId="20577"/>
          <ac:spMkLst>
            <pc:docMk/>
            <pc:sldMk cId="1916912195" sldId="276"/>
            <ac:spMk id="4" creationId="{4739323A-52BA-1A3E-DD4F-5C28E7939772}"/>
          </ac:spMkLst>
        </pc:spChg>
        <pc:spChg chg="add del mod">
          <ac:chgData name="Max Gilljohann" userId="06d1e41983481246" providerId="LiveId" clId="{5F4AE058-B25C-4793-B2C1-5B69E98B158C}" dt="2023-03-05T10:39:07.825" v="5105" actId="478"/>
          <ac:spMkLst>
            <pc:docMk/>
            <pc:sldMk cId="1916912195" sldId="276"/>
            <ac:spMk id="5" creationId="{39C449CD-8AC0-E72A-A6BA-13850A9F2438}"/>
          </ac:spMkLst>
        </pc:spChg>
        <pc:spChg chg="add mod">
          <ac:chgData name="Max Gilljohann" userId="06d1e41983481246" providerId="LiveId" clId="{5F4AE058-B25C-4793-B2C1-5B69E98B158C}" dt="2023-03-05T11:36:01.360" v="5616" actId="164"/>
          <ac:spMkLst>
            <pc:docMk/>
            <pc:sldMk cId="1916912195" sldId="276"/>
            <ac:spMk id="6" creationId="{5F4D8609-B363-73BC-F6BB-B79DA3DB67CD}"/>
          </ac:spMkLst>
        </pc:spChg>
        <pc:spChg chg="add del mod topLvl">
          <ac:chgData name="Max Gilljohann" userId="06d1e41983481246" providerId="LiveId" clId="{5F4AE058-B25C-4793-B2C1-5B69E98B158C}" dt="2023-03-05T10:47:23.309" v="5525" actId="478"/>
          <ac:spMkLst>
            <pc:docMk/>
            <pc:sldMk cId="1916912195" sldId="276"/>
            <ac:spMk id="9" creationId="{884E5A60-84A5-D47E-9F22-EA18D8CB84E8}"/>
          </ac:spMkLst>
        </pc:spChg>
        <pc:spChg chg="del mod">
          <ac:chgData name="Max Gilljohann" userId="06d1e41983481246" providerId="LiveId" clId="{5F4AE058-B25C-4793-B2C1-5B69E98B158C}" dt="2023-03-05T10:45:41.384" v="5495" actId="478"/>
          <ac:spMkLst>
            <pc:docMk/>
            <pc:sldMk cId="1916912195" sldId="276"/>
            <ac:spMk id="25" creationId="{DD9E9349-1BB3-06F2-F362-123A97AF7CB8}"/>
          </ac:spMkLst>
        </pc:spChg>
        <pc:spChg chg="mod">
          <ac:chgData name="Max Gilljohann" userId="06d1e41983481246" providerId="LiveId" clId="{5F4AE058-B25C-4793-B2C1-5B69E98B158C}" dt="2023-03-05T10:45:53.393" v="5499" actId="165"/>
          <ac:spMkLst>
            <pc:docMk/>
            <pc:sldMk cId="1916912195" sldId="276"/>
            <ac:spMk id="26" creationId="{3AC64B49-CF44-CF8B-9A3B-9A5F6E1C74F5}"/>
          </ac:spMkLst>
        </pc:spChg>
        <pc:spChg chg="del mod">
          <ac:chgData name="Max Gilljohann" userId="06d1e41983481246" providerId="LiveId" clId="{5F4AE058-B25C-4793-B2C1-5B69E98B158C}" dt="2023-03-05T10:45:46.578" v="5496" actId="478"/>
          <ac:spMkLst>
            <pc:docMk/>
            <pc:sldMk cId="1916912195" sldId="276"/>
            <ac:spMk id="27" creationId="{2C1CDC60-42AD-02EB-A3A2-414A429C8D51}"/>
          </ac:spMkLst>
        </pc:spChg>
        <pc:spChg chg="mod">
          <ac:chgData name="Max Gilljohann" userId="06d1e41983481246" providerId="LiveId" clId="{5F4AE058-B25C-4793-B2C1-5B69E98B158C}" dt="2023-03-05T10:45:53.393" v="5499" actId="165"/>
          <ac:spMkLst>
            <pc:docMk/>
            <pc:sldMk cId="1916912195" sldId="276"/>
            <ac:spMk id="28" creationId="{82F92367-CE35-7889-7755-F109A2E7C037}"/>
          </ac:spMkLst>
        </pc:spChg>
        <pc:spChg chg="mod">
          <ac:chgData name="Max Gilljohann" userId="06d1e41983481246" providerId="LiveId" clId="{5F4AE058-B25C-4793-B2C1-5B69E98B158C}" dt="2023-03-05T10:45:53.393" v="5499" actId="165"/>
          <ac:spMkLst>
            <pc:docMk/>
            <pc:sldMk cId="1916912195" sldId="276"/>
            <ac:spMk id="29" creationId="{A642B540-7C28-7149-22C3-160CCD75E3EF}"/>
          </ac:spMkLst>
        </pc:spChg>
        <pc:spChg chg="del mod">
          <ac:chgData name="Max Gilljohann" userId="06d1e41983481246" providerId="LiveId" clId="{5F4AE058-B25C-4793-B2C1-5B69E98B158C}" dt="2023-03-05T10:45:39.692" v="5494" actId="478"/>
          <ac:spMkLst>
            <pc:docMk/>
            <pc:sldMk cId="1916912195" sldId="276"/>
            <ac:spMk id="30" creationId="{B84843BA-2DBA-C382-6387-950A83DD3501}"/>
          </ac:spMkLst>
        </pc:spChg>
        <pc:spChg chg="mod">
          <ac:chgData name="Max Gilljohann" userId="06d1e41983481246" providerId="LiveId" clId="{5F4AE058-B25C-4793-B2C1-5B69E98B158C}" dt="2023-03-05T10:45:53.393" v="5499" actId="165"/>
          <ac:spMkLst>
            <pc:docMk/>
            <pc:sldMk cId="1916912195" sldId="276"/>
            <ac:spMk id="31" creationId="{1F91623B-6566-3490-3802-F455F6B018E9}"/>
          </ac:spMkLst>
        </pc:spChg>
        <pc:spChg chg="mod">
          <ac:chgData name="Max Gilljohann" userId="06d1e41983481246" providerId="LiveId" clId="{5F4AE058-B25C-4793-B2C1-5B69E98B158C}" dt="2023-03-05T10:45:53.393" v="5499" actId="165"/>
          <ac:spMkLst>
            <pc:docMk/>
            <pc:sldMk cId="1916912195" sldId="276"/>
            <ac:spMk id="32" creationId="{4EE997BE-EC36-0CA3-6BB3-9FCF05B13863}"/>
          </ac:spMkLst>
        </pc:spChg>
        <pc:spChg chg="mod">
          <ac:chgData name="Max Gilljohann" userId="06d1e41983481246" providerId="LiveId" clId="{5F4AE058-B25C-4793-B2C1-5B69E98B158C}" dt="2023-03-05T10:45:53.393" v="5499" actId="165"/>
          <ac:spMkLst>
            <pc:docMk/>
            <pc:sldMk cId="1916912195" sldId="276"/>
            <ac:spMk id="33" creationId="{2CF816E1-D327-045C-0617-E9CE5ED21876}"/>
          </ac:spMkLst>
        </pc:spChg>
        <pc:spChg chg="add mod topLvl">
          <ac:chgData name="Max Gilljohann" userId="06d1e41983481246" providerId="LiveId" clId="{5F4AE058-B25C-4793-B2C1-5B69E98B158C}" dt="2023-03-06T15:02:39.891" v="7925" actId="164"/>
          <ac:spMkLst>
            <pc:docMk/>
            <pc:sldMk cId="1916912195" sldId="276"/>
            <ac:spMk id="37" creationId="{DF7E1B01-4CF3-467A-3D7B-CB1BA111EF90}"/>
          </ac:spMkLst>
        </pc:spChg>
        <pc:spChg chg="add mod topLvl">
          <ac:chgData name="Max Gilljohann" userId="06d1e41983481246" providerId="LiveId" clId="{5F4AE058-B25C-4793-B2C1-5B69E98B158C}" dt="2023-03-05T11:39:36.917" v="5679" actId="164"/>
          <ac:spMkLst>
            <pc:docMk/>
            <pc:sldMk cId="1916912195" sldId="276"/>
            <ac:spMk id="39" creationId="{1F44D5E1-117E-CD1C-EEAC-F9AE97EBF93D}"/>
          </ac:spMkLst>
        </pc:spChg>
        <pc:spChg chg="add mod">
          <ac:chgData name="Max Gilljohann" userId="06d1e41983481246" providerId="LiveId" clId="{5F4AE058-B25C-4793-B2C1-5B69E98B158C}" dt="2023-03-05T11:36:01.360" v="5616" actId="164"/>
          <ac:spMkLst>
            <pc:docMk/>
            <pc:sldMk cId="1916912195" sldId="276"/>
            <ac:spMk id="40" creationId="{248077FF-A649-0073-A4B4-9102915F3D70}"/>
          </ac:spMkLst>
        </pc:spChg>
        <pc:spChg chg="add mod topLvl">
          <ac:chgData name="Max Gilljohann" userId="06d1e41983481246" providerId="LiveId" clId="{5F4AE058-B25C-4793-B2C1-5B69E98B158C}" dt="2023-03-06T15:02:39.891" v="7925" actId="164"/>
          <ac:spMkLst>
            <pc:docMk/>
            <pc:sldMk cId="1916912195" sldId="276"/>
            <ac:spMk id="41" creationId="{2B1CBD0C-172D-25D6-B33B-68B02AAE97B9}"/>
          </ac:spMkLst>
        </pc:spChg>
        <pc:spChg chg="add mod topLvl">
          <ac:chgData name="Max Gilljohann" userId="06d1e41983481246" providerId="LiveId" clId="{5F4AE058-B25C-4793-B2C1-5B69E98B158C}" dt="2023-03-06T15:01:29.469" v="7872" actId="20577"/>
          <ac:spMkLst>
            <pc:docMk/>
            <pc:sldMk cId="1916912195" sldId="276"/>
            <ac:spMk id="42" creationId="{87929CA1-973A-5773-4FDF-69EA21745771}"/>
          </ac:spMkLst>
        </pc:spChg>
        <pc:spChg chg="add mod">
          <ac:chgData name="Max Gilljohann" userId="06d1e41983481246" providerId="LiveId" clId="{5F4AE058-B25C-4793-B2C1-5B69E98B158C}" dt="2023-03-05T11:40:41.744" v="5690" actId="164"/>
          <ac:spMkLst>
            <pc:docMk/>
            <pc:sldMk cId="1916912195" sldId="276"/>
            <ac:spMk id="49" creationId="{876E198E-16D0-87ED-DC30-40A96CAB2C85}"/>
          </ac:spMkLst>
        </pc:spChg>
        <pc:spChg chg="add mod topLvl">
          <ac:chgData name="Max Gilljohann" userId="06d1e41983481246" providerId="LiveId" clId="{5F4AE058-B25C-4793-B2C1-5B69E98B158C}" dt="2023-03-06T15:02:42.524" v="7926" actId="164"/>
          <ac:spMkLst>
            <pc:docMk/>
            <pc:sldMk cId="1916912195" sldId="276"/>
            <ac:spMk id="50" creationId="{2FF45EFE-9E95-FB56-6F56-1D091C0EC454}"/>
          </ac:spMkLst>
        </pc:spChg>
        <pc:spChg chg="add mod">
          <ac:chgData name="Max Gilljohann" userId="06d1e41983481246" providerId="LiveId" clId="{5F4AE058-B25C-4793-B2C1-5B69E98B158C}" dt="2023-03-05T11:40:46.820" v="5692" actId="164"/>
          <ac:spMkLst>
            <pc:docMk/>
            <pc:sldMk cId="1916912195" sldId="276"/>
            <ac:spMk id="51" creationId="{38453E21-1162-60B8-2103-E5ECB2883E30}"/>
          </ac:spMkLst>
        </pc:spChg>
        <pc:grpChg chg="add del mod">
          <ac:chgData name="Max Gilljohann" userId="06d1e41983481246" providerId="LiveId" clId="{5F4AE058-B25C-4793-B2C1-5B69E98B158C}" dt="2023-03-05T10:47:16.887" v="5522" actId="165"/>
          <ac:grpSpMkLst>
            <pc:docMk/>
            <pc:sldMk cId="1916912195" sldId="276"/>
            <ac:grpSpMk id="7" creationId="{CE3B2B06-3C37-665F-C6E7-1565BFCACB46}"/>
          </ac:grpSpMkLst>
        </pc:grpChg>
        <pc:grpChg chg="add mod">
          <ac:chgData name="Max Gilljohann" userId="06d1e41983481246" providerId="LiveId" clId="{5F4AE058-B25C-4793-B2C1-5B69E98B158C}" dt="2023-03-06T15:02:42.524" v="7926" actId="164"/>
          <ac:grpSpMkLst>
            <pc:docMk/>
            <pc:sldMk cId="1916912195" sldId="276"/>
            <ac:grpSpMk id="7" creationId="{DCC3A268-E52C-3C1C-7462-587259DBD316}"/>
          </ac:grpSpMkLst>
        </pc:grpChg>
        <pc:grpChg chg="add mod">
          <ac:chgData name="Max Gilljohann" userId="06d1e41983481246" providerId="LiveId" clId="{5F4AE058-B25C-4793-B2C1-5B69E98B158C}" dt="2023-03-06T15:02:42.524" v="7926" actId="164"/>
          <ac:grpSpMkLst>
            <pc:docMk/>
            <pc:sldMk cId="1916912195" sldId="276"/>
            <ac:grpSpMk id="9" creationId="{45BAEE72-2BB6-C152-1459-2DE00A5C5701}"/>
          </ac:grpSpMkLst>
        </pc:grpChg>
        <pc:grpChg chg="add del mod">
          <ac:chgData name="Max Gilljohann" userId="06d1e41983481246" providerId="LiveId" clId="{5F4AE058-B25C-4793-B2C1-5B69E98B158C}" dt="2023-03-05T10:45:53.393" v="5499" actId="165"/>
          <ac:grpSpMkLst>
            <pc:docMk/>
            <pc:sldMk cId="1916912195" sldId="276"/>
            <ac:grpSpMk id="11" creationId="{FB9B5E58-C936-DADE-D8E9-B20293DCDA0B}"/>
          </ac:grpSpMkLst>
        </pc:grpChg>
        <pc:grpChg chg="del mod">
          <ac:chgData name="Max Gilljohann" userId="06d1e41983481246" providerId="LiveId" clId="{5F4AE058-B25C-4793-B2C1-5B69E98B158C}" dt="2023-03-05T10:45:41.384" v="5495" actId="478"/>
          <ac:grpSpMkLst>
            <pc:docMk/>
            <pc:sldMk cId="1916912195" sldId="276"/>
            <ac:grpSpMk id="13" creationId="{F5AEBCC8-3534-2190-83C8-B9EDC415DE8F}"/>
          </ac:grpSpMkLst>
        </pc:grpChg>
        <pc:grpChg chg="del mod topLvl">
          <ac:chgData name="Max Gilljohann" userId="06d1e41983481246" providerId="LiveId" clId="{5F4AE058-B25C-4793-B2C1-5B69E98B158C}" dt="2023-03-05T10:46:01.116" v="5501" actId="478"/>
          <ac:grpSpMkLst>
            <pc:docMk/>
            <pc:sldMk cId="1916912195" sldId="276"/>
            <ac:grpSpMk id="24" creationId="{571D0682-DF18-13C0-5D83-29A05D76A2F9}"/>
          </ac:grpSpMkLst>
        </pc:grpChg>
        <pc:grpChg chg="add mod topLvl">
          <ac:chgData name="Max Gilljohann" userId="06d1e41983481246" providerId="LiveId" clId="{5F4AE058-B25C-4793-B2C1-5B69E98B158C}" dt="2023-03-05T11:39:36.917" v="5679" actId="164"/>
          <ac:grpSpMkLst>
            <pc:docMk/>
            <pc:sldMk cId="1916912195" sldId="276"/>
            <ac:grpSpMk id="43" creationId="{8C21797F-387C-DAFB-722A-577FC62EBD17}"/>
          </ac:grpSpMkLst>
        </pc:grpChg>
        <pc:grpChg chg="add mod">
          <ac:chgData name="Max Gilljohann" userId="06d1e41983481246" providerId="LiveId" clId="{5F4AE058-B25C-4793-B2C1-5B69E98B158C}" dt="2023-03-05T11:40:41.744" v="5690" actId="164"/>
          <ac:grpSpMkLst>
            <pc:docMk/>
            <pc:sldMk cId="1916912195" sldId="276"/>
            <ac:grpSpMk id="44" creationId="{61A546EF-D261-C9D5-497E-45291A27E8EB}"/>
          </ac:grpSpMkLst>
        </pc:grpChg>
        <pc:grpChg chg="add del mod">
          <ac:chgData name="Max Gilljohann" userId="06d1e41983481246" providerId="LiveId" clId="{5F4AE058-B25C-4793-B2C1-5B69E98B158C}" dt="2023-03-05T11:39:16.505" v="5672" actId="165"/>
          <ac:grpSpMkLst>
            <pc:docMk/>
            <pc:sldMk cId="1916912195" sldId="276"/>
            <ac:grpSpMk id="45" creationId="{ADF9A1D8-B2BA-BB32-EF11-807536ABB072}"/>
          </ac:grpSpMkLst>
        </pc:grpChg>
        <pc:grpChg chg="add del mod">
          <ac:chgData name="Max Gilljohann" userId="06d1e41983481246" providerId="LiveId" clId="{5F4AE058-B25C-4793-B2C1-5B69E98B158C}" dt="2023-03-05T11:39:17.358" v="5673" actId="165"/>
          <ac:grpSpMkLst>
            <pc:docMk/>
            <pc:sldMk cId="1916912195" sldId="276"/>
            <ac:grpSpMk id="46" creationId="{C8C820F7-B685-DEDD-C69F-7F8F398432FC}"/>
          </ac:grpSpMkLst>
        </pc:grpChg>
        <pc:grpChg chg="add del mod topLvl">
          <ac:chgData name="Max Gilljohann" userId="06d1e41983481246" providerId="LiveId" clId="{5F4AE058-B25C-4793-B2C1-5B69E98B158C}" dt="2023-03-06T15:02:24.402" v="7920" actId="165"/>
          <ac:grpSpMkLst>
            <pc:docMk/>
            <pc:sldMk cId="1916912195" sldId="276"/>
            <ac:grpSpMk id="47" creationId="{66FAA187-5AD3-A389-FC2F-4978F353C4F0}"/>
          </ac:grpSpMkLst>
        </pc:grpChg>
        <pc:grpChg chg="add mod">
          <ac:chgData name="Max Gilljohann" userId="06d1e41983481246" providerId="LiveId" clId="{5F4AE058-B25C-4793-B2C1-5B69E98B158C}" dt="2023-03-05T11:40:46.820" v="5692" actId="164"/>
          <ac:grpSpMkLst>
            <pc:docMk/>
            <pc:sldMk cId="1916912195" sldId="276"/>
            <ac:grpSpMk id="48" creationId="{1154FE4F-DBDD-EFC8-96C6-9247D891B437}"/>
          </ac:grpSpMkLst>
        </pc:grpChg>
        <pc:grpChg chg="add mod">
          <ac:chgData name="Max Gilljohann" userId="06d1e41983481246" providerId="LiveId" clId="{5F4AE058-B25C-4793-B2C1-5B69E98B158C}" dt="2023-03-05T11:40:41.744" v="5690" actId="164"/>
          <ac:grpSpMkLst>
            <pc:docMk/>
            <pc:sldMk cId="1916912195" sldId="276"/>
            <ac:grpSpMk id="52" creationId="{0610C172-57BB-C202-3883-96468634D055}"/>
          </ac:grpSpMkLst>
        </pc:grpChg>
        <pc:grpChg chg="add del mod">
          <ac:chgData name="Max Gilljohann" userId="06d1e41983481246" providerId="LiveId" clId="{5F4AE058-B25C-4793-B2C1-5B69E98B158C}" dt="2023-03-06T15:02:13.758" v="7917" actId="165"/>
          <ac:grpSpMkLst>
            <pc:docMk/>
            <pc:sldMk cId="1916912195" sldId="276"/>
            <ac:grpSpMk id="53" creationId="{DBFFE3B9-1E79-3EF0-6F00-C1AAF2F72B40}"/>
          </ac:grpSpMkLst>
        </pc:grpChg>
        <pc:grpChg chg="add mod">
          <ac:chgData name="Max Gilljohann" userId="06d1e41983481246" providerId="LiveId" clId="{5F4AE058-B25C-4793-B2C1-5B69E98B158C}" dt="2023-03-06T15:03:08.887" v="7929" actId="465"/>
          <ac:grpSpMkLst>
            <pc:docMk/>
            <pc:sldMk cId="1916912195" sldId="276"/>
            <ac:grpSpMk id="54" creationId="{3F2768EE-4A37-888B-3959-9EEBAE9C66CC}"/>
          </ac:grpSpMkLst>
        </pc:grpChg>
        <pc:picChg chg="add mod ord">
          <ac:chgData name="Max Gilljohann" userId="06d1e41983481246" providerId="LiveId" clId="{5F4AE058-B25C-4793-B2C1-5B69E98B158C}" dt="2023-03-06T15:02:39.891" v="7925" actId="164"/>
          <ac:picMkLst>
            <pc:docMk/>
            <pc:sldMk cId="1916912195" sldId="276"/>
            <ac:picMk id="5" creationId="{022FB62F-3948-33F0-B281-B20CDC01E83C}"/>
          </ac:picMkLst>
        </pc:picChg>
        <pc:picChg chg="add del mod topLvl modCrop">
          <ac:chgData name="Max Gilljohann" userId="06d1e41983481246" providerId="LiveId" clId="{5F4AE058-B25C-4793-B2C1-5B69E98B158C}" dt="2023-03-06T15:02:35.028" v="7924" actId="478"/>
          <ac:picMkLst>
            <pc:docMk/>
            <pc:sldMk cId="1916912195" sldId="276"/>
            <ac:picMk id="8" creationId="{7D611942-28BF-1736-7E25-2757B4C264C6}"/>
          </ac:picMkLst>
        </pc:picChg>
        <pc:picChg chg="add mod">
          <ac:chgData name="Max Gilljohann" userId="06d1e41983481246" providerId="LiveId" clId="{5F4AE058-B25C-4793-B2C1-5B69E98B158C}" dt="2023-03-05T11:36:01.360" v="5616" actId="164"/>
          <ac:picMkLst>
            <pc:docMk/>
            <pc:sldMk cId="1916912195" sldId="276"/>
            <ac:picMk id="10" creationId="{23F10F6B-C009-267E-716F-3831315D0D9A}"/>
          </ac:picMkLst>
        </pc:picChg>
        <pc:picChg chg="del mod topLvl">
          <ac:chgData name="Max Gilljohann" userId="06d1e41983481246" providerId="LiveId" clId="{5F4AE058-B25C-4793-B2C1-5B69E98B158C}" dt="2023-03-05T10:46:31.794" v="5512" actId="478"/>
          <ac:picMkLst>
            <pc:docMk/>
            <pc:sldMk cId="1916912195" sldId="276"/>
            <ac:picMk id="12" creationId="{0F249BA1-65A0-D193-626C-88EB4233B9D2}"/>
          </ac:picMkLst>
        </pc:picChg>
        <pc:picChg chg="add mod">
          <ac:chgData name="Max Gilljohann" userId="06d1e41983481246" providerId="LiveId" clId="{5F4AE058-B25C-4793-B2C1-5B69E98B158C}" dt="2023-03-05T11:41:47.492" v="5694" actId="1076"/>
          <ac:picMkLst>
            <pc:docMk/>
            <pc:sldMk cId="1916912195" sldId="276"/>
            <ac:picMk id="34" creationId="{F976D31F-7BA0-0FD7-EFC0-3EB1AD07A007}"/>
          </ac:picMkLst>
        </pc:picChg>
        <pc:picChg chg="add mod">
          <ac:chgData name="Max Gilljohann" userId="06d1e41983481246" providerId="LiveId" clId="{5F4AE058-B25C-4793-B2C1-5B69E98B158C}" dt="2023-03-05T11:39:17.358" v="5673" actId="165"/>
          <ac:picMkLst>
            <pc:docMk/>
            <pc:sldMk cId="1916912195" sldId="276"/>
            <ac:picMk id="35" creationId="{2CCB1D2C-082E-1059-FC07-8B5BAE8BBECA}"/>
          </ac:picMkLst>
        </pc:picChg>
        <pc:cxnChg chg="del mod topLvl">
          <ac:chgData name="Max Gilljohann" userId="06d1e41983481246" providerId="LiveId" clId="{5F4AE058-B25C-4793-B2C1-5B69E98B158C}" dt="2023-03-05T10:45:58.125" v="5500" actId="478"/>
          <ac:cxnSpMkLst>
            <pc:docMk/>
            <pc:sldMk cId="1916912195" sldId="276"/>
            <ac:cxnSpMk id="14" creationId="{411FE227-D1FA-1C5E-4A37-E3EB7938D3FA}"/>
          </ac:cxnSpMkLst>
        </pc:cxnChg>
        <pc:cxnChg chg="del mod topLvl">
          <ac:chgData name="Max Gilljohann" userId="06d1e41983481246" providerId="LiveId" clId="{5F4AE058-B25C-4793-B2C1-5B69E98B158C}" dt="2023-03-05T10:45:58.125" v="5500" actId="478"/>
          <ac:cxnSpMkLst>
            <pc:docMk/>
            <pc:sldMk cId="1916912195" sldId="276"/>
            <ac:cxnSpMk id="15" creationId="{9A347204-1062-1EF0-4D02-4658D7188E5C}"/>
          </ac:cxnSpMkLst>
        </pc:cxnChg>
        <pc:cxnChg chg="del mod topLvl">
          <ac:chgData name="Max Gilljohann" userId="06d1e41983481246" providerId="LiveId" clId="{5F4AE058-B25C-4793-B2C1-5B69E98B158C}" dt="2023-03-05T10:45:58.125" v="5500" actId="478"/>
          <ac:cxnSpMkLst>
            <pc:docMk/>
            <pc:sldMk cId="1916912195" sldId="276"/>
            <ac:cxnSpMk id="16" creationId="{1ECF94A7-3389-AE14-F3E8-9DFF8047ED38}"/>
          </ac:cxnSpMkLst>
        </pc:cxnChg>
        <pc:cxnChg chg="del mod topLvl">
          <ac:chgData name="Max Gilljohann" userId="06d1e41983481246" providerId="LiveId" clId="{5F4AE058-B25C-4793-B2C1-5B69E98B158C}" dt="2023-03-05T10:45:58.125" v="5500" actId="478"/>
          <ac:cxnSpMkLst>
            <pc:docMk/>
            <pc:sldMk cId="1916912195" sldId="276"/>
            <ac:cxnSpMk id="17" creationId="{4BE0633F-8750-971A-B753-EEA414334D38}"/>
          </ac:cxnSpMkLst>
        </pc:cxnChg>
        <pc:cxnChg chg="del mod topLvl">
          <ac:chgData name="Max Gilljohann" userId="06d1e41983481246" providerId="LiveId" clId="{5F4AE058-B25C-4793-B2C1-5B69E98B158C}" dt="2023-03-05T10:45:58.125" v="5500" actId="478"/>
          <ac:cxnSpMkLst>
            <pc:docMk/>
            <pc:sldMk cId="1916912195" sldId="276"/>
            <ac:cxnSpMk id="18" creationId="{E32AF566-E1E4-1923-4A66-01DCADC685AF}"/>
          </ac:cxnSpMkLst>
        </pc:cxnChg>
        <pc:cxnChg chg="del mod topLvl">
          <ac:chgData name="Max Gilljohann" userId="06d1e41983481246" providerId="LiveId" clId="{5F4AE058-B25C-4793-B2C1-5B69E98B158C}" dt="2023-03-05T10:45:58.125" v="5500" actId="478"/>
          <ac:cxnSpMkLst>
            <pc:docMk/>
            <pc:sldMk cId="1916912195" sldId="276"/>
            <ac:cxnSpMk id="19" creationId="{47BD7B87-7A85-5165-D002-E23F0C04D549}"/>
          </ac:cxnSpMkLst>
        </pc:cxnChg>
        <pc:cxnChg chg="del mod topLvl">
          <ac:chgData name="Max Gilljohann" userId="06d1e41983481246" providerId="LiveId" clId="{5F4AE058-B25C-4793-B2C1-5B69E98B158C}" dt="2023-03-05T10:45:58.125" v="5500" actId="478"/>
          <ac:cxnSpMkLst>
            <pc:docMk/>
            <pc:sldMk cId="1916912195" sldId="276"/>
            <ac:cxnSpMk id="20" creationId="{18D84912-A215-FC38-2B7D-8A0A74D0CA28}"/>
          </ac:cxnSpMkLst>
        </pc:cxnChg>
        <pc:cxnChg chg="del mod topLvl">
          <ac:chgData name="Max Gilljohann" userId="06d1e41983481246" providerId="LiveId" clId="{5F4AE058-B25C-4793-B2C1-5B69E98B158C}" dt="2023-03-05T10:45:58.125" v="5500" actId="478"/>
          <ac:cxnSpMkLst>
            <pc:docMk/>
            <pc:sldMk cId="1916912195" sldId="276"/>
            <ac:cxnSpMk id="21" creationId="{D639B84D-4CEA-66CF-CD06-2BEB8C34C418}"/>
          </ac:cxnSpMkLst>
        </pc:cxnChg>
        <pc:cxnChg chg="del mod topLvl">
          <ac:chgData name="Max Gilljohann" userId="06d1e41983481246" providerId="LiveId" clId="{5F4AE058-B25C-4793-B2C1-5B69E98B158C}" dt="2023-03-05T10:45:58.125" v="5500" actId="478"/>
          <ac:cxnSpMkLst>
            <pc:docMk/>
            <pc:sldMk cId="1916912195" sldId="276"/>
            <ac:cxnSpMk id="22" creationId="{47292E4A-B844-6565-6F1F-EA3130486FF3}"/>
          </ac:cxnSpMkLst>
        </pc:cxnChg>
        <pc:cxnChg chg="del mod topLvl">
          <ac:chgData name="Max Gilljohann" userId="06d1e41983481246" providerId="LiveId" clId="{5F4AE058-B25C-4793-B2C1-5B69E98B158C}" dt="2023-03-05T10:45:58.125" v="5500" actId="478"/>
          <ac:cxnSpMkLst>
            <pc:docMk/>
            <pc:sldMk cId="1916912195" sldId="276"/>
            <ac:cxnSpMk id="23" creationId="{F4D62B4E-70D4-A6FE-8D2C-E9EC6F8F2A2A}"/>
          </ac:cxnSpMkLst>
        </pc:cxnChg>
      </pc:sldChg>
      <pc:sldChg chg="modSp add del mod ord modShow">
        <pc:chgData name="Max Gilljohann" userId="06d1e41983481246" providerId="LiveId" clId="{5F4AE058-B25C-4793-B2C1-5B69E98B158C}" dt="2023-03-07T13:34:41.558" v="8518" actId="47"/>
        <pc:sldMkLst>
          <pc:docMk/>
          <pc:sldMk cId="3428437704" sldId="277"/>
        </pc:sldMkLst>
        <pc:spChg chg="mod">
          <ac:chgData name="Max Gilljohann" userId="06d1e41983481246" providerId="LiveId" clId="{5F4AE058-B25C-4793-B2C1-5B69E98B158C}" dt="2023-03-05T11:43:17.351" v="5703" actId="1582"/>
          <ac:spMkLst>
            <pc:docMk/>
            <pc:sldMk cId="3428437704" sldId="277"/>
            <ac:spMk id="50" creationId="{2FF45EFE-9E95-FB56-6F56-1D091C0EC454}"/>
          </ac:spMkLst>
        </pc:spChg>
      </pc:sldChg>
      <pc:sldChg chg="modSp add del mod ord modShow">
        <pc:chgData name="Max Gilljohann" userId="06d1e41983481246" providerId="LiveId" clId="{5F4AE058-B25C-4793-B2C1-5B69E98B158C}" dt="2023-03-07T13:34:49.230" v="8519" actId="47"/>
        <pc:sldMkLst>
          <pc:docMk/>
          <pc:sldMk cId="1312235689" sldId="278"/>
        </pc:sldMkLst>
        <pc:spChg chg="mod">
          <ac:chgData name="Max Gilljohann" userId="06d1e41983481246" providerId="LiveId" clId="{5F4AE058-B25C-4793-B2C1-5B69E98B158C}" dt="2023-03-05T11:43:27.094" v="5704" actId="1582"/>
          <ac:spMkLst>
            <pc:docMk/>
            <pc:sldMk cId="1312235689" sldId="278"/>
            <ac:spMk id="51" creationId="{38453E21-1162-60B8-2103-E5ECB2883E30}"/>
          </ac:spMkLst>
        </pc:spChg>
      </pc:sldChg>
      <pc:sldChg chg="modSp add del mod ord modShow">
        <pc:chgData name="Max Gilljohann" userId="06d1e41983481246" providerId="LiveId" clId="{5F4AE058-B25C-4793-B2C1-5B69E98B158C}" dt="2023-03-07T13:34:49.230" v="8519" actId="47"/>
        <pc:sldMkLst>
          <pc:docMk/>
          <pc:sldMk cId="3160265416" sldId="279"/>
        </pc:sldMkLst>
        <pc:spChg chg="mod">
          <ac:chgData name="Max Gilljohann" userId="06d1e41983481246" providerId="LiveId" clId="{5F4AE058-B25C-4793-B2C1-5B69E98B158C}" dt="2023-03-05T11:43:00.893" v="5702" actId="1582"/>
          <ac:spMkLst>
            <pc:docMk/>
            <pc:sldMk cId="3160265416" sldId="279"/>
            <ac:spMk id="49" creationId="{876E198E-16D0-87ED-DC30-40A96CAB2C85}"/>
          </ac:spMkLst>
        </pc:spChg>
      </pc:sldChg>
      <pc:sldChg chg="addSp delSp modSp new mod modAnim">
        <pc:chgData name="Max Gilljohann" userId="06d1e41983481246" providerId="LiveId" clId="{5F4AE058-B25C-4793-B2C1-5B69E98B158C}" dt="2023-03-09T10:49:31.497" v="9640" actId="14100"/>
        <pc:sldMkLst>
          <pc:docMk/>
          <pc:sldMk cId="2040547841" sldId="280"/>
        </pc:sldMkLst>
        <pc:spChg chg="mod">
          <ac:chgData name="Max Gilljohann" userId="06d1e41983481246" providerId="LiveId" clId="{5F4AE058-B25C-4793-B2C1-5B69E98B158C}" dt="2023-03-06T11:10:31.838" v="6424" actId="20577"/>
          <ac:spMkLst>
            <pc:docMk/>
            <pc:sldMk cId="2040547841" sldId="280"/>
            <ac:spMk id="3" creationId="{BC3692B7-C0F7-594D-E625-3F89AB862CE3}"/>
          </ac:spMkLst>
        </pc:spChg>
        <pc:spChg chg="mod">
          <ac:chgData name="Max Gilljohann" userId="06d1e41983481246" providerId="LiveId" clId="{5F4AE058-B25C-4793-B2C1-5B69E98B158C}" dt="2023-03-06T11:10:33.545" v="6425" actId="20577"/>
          <ac:spMkLst>
            <pc:docMk/>
            <pc:sldMk cId="2040547841" sldId="280"/>
            <ac:spMk id="4" creationId="{6AE4C0BA-3B9B-F723-C574-D23442AE9688}"/>
          </ac:spMkLst>
        </pc:spChg>
        <pc:spChg chg="add mod topLvl">
          <ac:chgData name="Max Gilljohann" userId="06d1e41983481246" providerId="LiveId" clId="{5F4AE058-B25C-4793-B2C1-5B69E98B158C}" dt="2023-03-08T11:29:53.515" v="8573" actId="165"/>
          <ac:spMkLst>
            <pc:docMk/>
            <pc:sldMk cId="2040547841" sldId="280"/>
            <ac:spMk id="5" creationId="{6DF47548-C335-4390-9BFC-1A8FBFE07752}"/>
          </ac:spMkLst>
        </pc:spChg>
        <pc:spChg chg="add del mod">
          <ac:chgData name="Max Gilljohann" userId="06d1e41983481246" providerId="LiveId" clId="{5F4AE058-B25C-4793-B2C1-5B69E98B158C}" dt="2023-03-06T11:41:19.767" v="6430"/>
          <ac:spMkLst>
            <pc:docMk/>
            <pc:sldMk cId="2040547841" sldId="280"/>
            <ac:spMk id="7" creationId="{6DFCD3D0-9A9D-0510-7F48-698EC5D4D0AF}"/>
          </ac:spMkLst>
        </pc:spChg>
        <pc:spChg chg="add mod">
          <ac:chgData name="Max Gilljohann" userId="06d1e41983481246" providerId="LiveId" clId="{5F4AE058-B25C-4793-B2C1-5B69E98B158C}" dt="2023-03-08T11:29:36.257" v="8565" actId="571"/>
          <ac:spMkLst>
            <pc:docMk/>
            <pc:sldMk cId="2040547841" sldId="280"/>
            <ac:spMk id="7" creationId="{A94D2E8E-22C6-4B60-BDD5-C3D590B3F5C0}"/>
          </ac:spMkLst>
        </pc:spChg>
        <pc:spChg chg="add del mod">
          <ac:chgData name="Max Gilljohann" userId="06d1e41983481246" providerId="LiveId" clId="{5F4AE058-B25C-4793-B2C1-5B69E98B158C}" dt="2023-03-06T14:51:59.791" v="7699" actId="1076"/>
          <ac:spMkLst>
            <pc:docMk/>
            <pc:sldMk cId="2040547841" sldId="280"/>
            <ac:spMk id="8" creationId="{F6AB695F-BF5B-2C88-C35B-2CDE6E15C4D5}"/>
          </ac:spMkLst>
        </pc:spChg>
        <pc:spChg chg="add del mod">
          <ac:chgData name="Max Gilljohann" userId="06d1e41983481246" providerId="LiveId" clId="{5F4AE058-B25C-4793-B2C1-5B69E98B158C}" dt="2023-03-06T14:18:32.386" v="6986" actId="478"/>
          <ac:spMkLst>
            <pc:docMk/>
            <pc:sldMk cId="2040547841" sldId="280"/>
            <ac:spMk id="9" creationId="{3DB69289-DD92-7921-59DB-2AFC24258503}"/>
          </ac:spMkLst>
        </pc:spChg>
        <pc:spChg chg="add mod">
          <ac:chgData name="Max Gilljohann" userId="06d1e41983481246" providerId="LiveId" clId="{5F4AE058-B25C-4793-B2C1-5B69E98B158C}" dt="2023-03-09T10:49:31.497" v="9640" actId="14100"/>
          <ac:spMkLst>
            <pc:docMk/>
            <pc:sldMk cId="2040547841" sldId="280"/>
            <ac:spMk id="9" creationId="{A2F747FC-886A-43A6-565C-8978A7E4C326}"/>
          </ac:spMkLst>
        </pc:spChg>
        <pc:spChg chg="add del mod">
          <ac:chgData name="Max Gilljohann" userId="06d1e41983481246" providerId="LiveId" clId="{5F4AE058-B25C-4793-B2C1-5B69E98B158C}" dt="2023-03-06T11:52:07.122" v="6815" actId="478"/>
          <ac:spMkLst>
            <pc:docMk/>
            <pc:sldMk cId="2040547841" sldId="280"/>
            <ac:spMk id="10" creationId="{4218B6B5-9739-B7A2-885D-29396AE1FEA4}"/>
          </ac:spMkLst>
        </pc:spChg>
        <pc:spChg chg="add mod topLvl">
          <ac:chgData name="Max Gilljohann" userId="06d1e41983481246" providerId="LiveId" clId="{5F4AE058-B25C-4793-B2C1-5B69E98B158C}" dt="2023-03-08T11:30:00.395" v="8576" actId="1076"/>
          <ac:spMkLst>
            <pc:docMk/>
            <pc:sldMk cId="2040547841" sldId="280"/>
            <ac:spMk id="10" creationId="{CC6A12A2-3DED-0E00-67C8-0FD8DC9FE56F}"/>
          </ac:spMkLst>
        </pc:spChg>
        <pc:spChg chg="add mod topLvl">
          <ac:chgData name="Max Gilljohann" userId="06d1e41983481246" providerId="LiveId" clId="{5F4AE058-B25C-4793-B2C1-5B69E98B158C}" dt="2023-03-08T11:29:53.515" v="8573" actId="165"/>
          <ac:spMkLst>
            <pc:docMk/>
            <pc:sldMk cId="2040547841" sldId="280"/>
            <ac:spMk id="11" creationId="{6581688E-EF1C-99F5-97FB-6EC71F1921C3}"/>
          </ac:spMkLst>
        </pc:spChg>
        <pc:spChg chg="add mod topLvl">
          <ac:chgData name="Max Gilljohann" userId="06d1e41983481246" providerId="LiveId" clId="{5F4AE058-B25C-4793-B2C1-5B69E98B158C}" dt="2023-03-08T11:29:53.515" v="8573" actId="165"/>
          <ac:spMkLst>
            <pc:docMk/>
            <pc:sldMk cId="2040547841" sldId="280"/>
            <ac:spMk id="12" creationId="{96C01E74-2616-61C5-0BD6-ECD5963470C7}"/>
          </ac:spMkLst>
        </pc:spChg>
        <pc:spChg chg="mod">
          <ac:chgData name="Max Gilljohann" userId="06d1e41983481246" providerId="LiveId" clId="{5F4AE058-B25C-4793-B2C1-5B69E98B158C}" dt="2023-03-08T11:29:53.515" v="8573" actId="165"/>
          <ac:spMkLst>
            <pc:docMk/>
            <pc:sldMk cId="2040547841" sldId="280"/>
            <ac:spMk id="14" creationId="{6F28E34F-F835-53A7-35BC-AC941893E7C7}"/>
          </ac:spMkLst>
        </pc:spChg>
        <pc:spChg chg="mod">
          <ac:chgData name="Max Gilljohann" userId="06d1e41983481246" providerId="LiveId" clId="{5F4AE058-B25C-4793-B2C1-5B69E98B158C}" dt="2023-03-08T11:29:53.515" v="8573" actId="165"/>
          <ac:spMkLst>
            <pc:docMk/>
            <pc:sldMk cId="2040547841" sldId="280"/>
            <ac:spMk id="17" creationId="{53FCAAA8-B477-4823-9156-38A0E93F8A61}"/>
          </ac:spMkLst>
        </pc:spChg>
        <pc:spChg chg="mod">
          <ac:chgData name="Max Gilljohann" userId="06d1e41983481246" providerId="LiveId" clId="{5F4AE058-B25C-4793-B2C1-5B69E98B158C}" dt="2023-03-08T11:29:53.515" v="8573" actId="165"/>
          <ac:spMkLst>
            <pc:docMk/>
            <pc:sldMk cId="2040547841" sldId="280"/>
            <ac:spMk id="18" creationId="{39D1FF9F-FED8-3DFA-3C19-EC8AB382EB15}"/>
          </ac:spMkLst>
        </pc:spChg>
        <pc:spChg chg="mod">
          <ac:chgData name="Max Gilljohann" userId="06d1e41983481246" providerId="LiveId" clId="{5F4AE058-B25C-4793-B2C1-5B69E98B158C}" dt="2023-03-08T11:29:53.515" v="8573" actId="165"/>
          <ac:spMkLst>
            <pc:docMk/>
            <pc:sldMk cId="2040547841" sldId="280"/>
            <ac:spMk id="19" creationId="{FA80F954-D5E7-1AE8-D902-5BBFEA9276C6}"/>
          </ac:spMkLst>
        </pc:spChg>
        <pc:spChg chg="mod">
          <ac:chgData name="Max Gilljohann" userId="06d1e41983481246" providerId="LiveId" clId="{5F4AE058-B25C-4793-B2C1-5B69E98B158C}" dt="2023-03-08T11:29:53.515" v="8573" actId="165"/>
          <ac:spMkLst>
            <pc:docMk/>
            <pc:sldMk cId="2040547841" sldId="280"/>
            <ac:spMk id="20" creationId="{7B9E55BE-54C6-538E-FF31-210956F003A9}"/>
          </ac:spMkLst>
        </pc:spChg>
        <pc:spChg chg="mod">
          <ac:chgData name="Max Gilljohann" userId="06d1e41983481246" providerId="LiveId" clId="{5F4AE058-B25C-4793-B2C1-5B69E98B158C}" dt="2023-03-08T11:29:53.515" v="8573" actId="165"/>
          <ac:spMkLst>
            <pc:docMk/>
            <pc:sldMk cId="2040547841" sldId="280"/>
            <ac:spMk id="22" creationId="{3B8C97F9-FFDD-DFA9-FC4A-FADA2D535E2E}"/>
          </ac:spMkLst>
        </pc:spChg>
        <pc:spChg chg="mod">
          <ac:chgData name="Max Gilljohann" userId="06d1e41983481246" providerId="LiveId" clId="{5F4AE058-B25C-4793-B2C1-5B69E98B158C}" dt="2023-03-08T11:29:53.515" v="8573" actId="165"/>
          <ac:spMkLst>
            <pc:docMk/>
            <pc:sldMk cId="2040547841" sldId="280"/>
            <ac:spMk id="25" creationId="{9D6272AF-E1B8-D5C6-C680-B9FE1D13FC70}"/>
          </ac:spMkLst>
        </pc:spChg>
        <pc:spChg chg="mod">
          <ac:chgData name="Max Gilljohann" userId="06d1e41983481246" providerId="LiveId" clId="{5F4AE058-B25C-4793-B2C1-5B69E98B158C}" dt="2023-03-08T11:29:53.515" v="8573" actId="165"/>
          <ac:spMkLst>
            <pc:docMk/>
            <pc:sldMk cId="2040547841" sldId="280"/>
            <ac:spMk id="26" creationId="{2CAF87B8-46FC-27B2-7AA7-BDF3B5FE7FB3}"/>
          </ac:spMkLst>
        </pc:spChg>
        <pc:spChg chg="mod">
          <ac:chgData name="Max Gilljohann" userId="06d1e41983481246" providerId="LiveId" clId="{5F4AE058-B25C-4793-B2C1-5B69E98B158C}" dt="2023-03-08T11:29:53.515" v="8573" actId="165"/>
          <ac:spMkLst>
            <pc:docMk/>
            <pc:sldMk cId="2040547841" sldId="280"/>
            <ac:spMk id="27" creationId="{EE18E621-E196-7E5C-16DB-EC66E6FB81CF}"/>
          </ac:spMkLst>
        </pc:spChg>
        <pc:spChg chg="mod">
          <ac:chgData name="Max Gilljohann" userId="06d1e41983481246" providerId="LiveId" clId="{5F4AE058-B25C-4793-B2C1-5B69E98B158C}" dt="2023-03-08T11:29:53.515" v="8573" actId="165"/>
          <ac:spMkLst>
            <pc:docMk/>
            <pc:sldMk cId="2040547841" sldId="280"/>
            <ac:spMk id="28" creationId="{9BA434C1-B208-95C9-EF3B-4DF4E0FCD888}"/>
          </ac:spMkLst>
        </pc:spChg>
        <pc:spChg chg="add mod">
          <ac:chgData name="Max Gilljohann" userId="06d1e41983481246" providerId="LiveId" clId="{5F4AE058-B25C-4793-B2C1-5B69E98B158C}" dt="2023-03-08T11:29:53.515" v="8573" actId="165"/>
          <ac:spMkLst>
            <pc:docMk/>
            <pc:sldMk cId="2040547841" sldId="280"/>
            <ac:spMk id="29" creationId="{FFDF986D-38E3-874D-2FDD-07752783C51C}"/>
          </ac:spMkLst>
        </pc:spChg>
        <pc:spChg chg="add mod">
          <ac:chgData name="Max Gilljohann" userId="06d1e41983481246" providerId="LiveId" clId="{5F4AE058-B25C-4793-B2C1-5B69E98B158C}" dt="2023-03-08T11:29:53.515" v="8573" actId="165"/>
          <ac:spMkLst>
            <pc:docMk/>
            <pc:sldMk cId="2040547841" sldId="280"/>
            <ac:spMk id="30" creationId="{0B6FDBBD-D8E2-9BA0-1075-634B132765B8}"/>
          </ac:spMkLst>
        </pc:spChg>
        <pc:spChg chg="add mod topLvl">
          <ac:chgData name="Max Gilljohann" userId="06d1e41983481246" providerId="LiveId" clId="{5F4AE058-B25C-4793-B2C1-5B69E98B158C}" dt="2023-03-06T14:54:58.773" v="7734" actId="165"/>
          <ac:spMkLst>
            <pc:docMk/>
            <pc:sldMk cId="2040547841" sldId="280"/>
            <ac:spMk id="32" creationId="{072DEBE8-9A80-C074-C596-55C497842FD3}"/>
          </ac:spMkLst>
        </pc:spChg>
        <pc:spChg chg="add del">
          <ac:chgData name="Max Gilljohann" userId="06d1e41983481246" providerId="LiveId" clId="{5F4AE058-B25C-4793-B2C1-5B69E98B158C}" dt="2023-03-06T11:49:56.642" v="6662" actId="22"/>
          <ac:spMkLst>
            <pc:docMk/>
            <pc:sldMk cId="2040547841" sldId="280"/>
            <ac:spMk id="33" creationId="{1D38DB99-6EB4-1276-818C-5E019F31FEEB}"/>
          </ac:spMkLst>
        </pc:spChg>
        <pc:spChg chg="add mod topLvl">
          <ac:chgData name="Max Gilljohann" userId="06d1e41983481246" providerId="LiveId" clId="{5F4AE058-B25C-4793-B2C1-5B69E98B158C}" dt="2023-03-06T14:55:07.771" v="7736" actId="164"/>
          <ac:spMkLst>
            <pc:docMk/>
            <pc:sldMk cId="2040547841" sldId="280"/>
            <ac:spMk id="33" creationId="{ABDC5F32-53D6-701F-CE50-CBE91B83B28A}"/>
          </ac:spMkLst>
        </pc:spChg>
        <pc:spChg chg="add mod topLvl">
          <ac:chgData name="Max Gilljohann" userId="06d1e41983481246" providerId="LiveId" clId="{5F4AE058-B25C-4793-B2C1-5B69E98B158C}" dt="2023-03-06T14:55:07.771" v="7736" actId="164"/>
          <ac:spMkLst>
            <pc:docMk/>
            <pc:sldMk cId="2040547841" sldId="280"/>
            <ac:spMk id="34" creationId="{2EA6B1BA-8B52-474D-64FC-3DF883C4146A}"/>
          </ac:spMkLst>
        </pc:spChg>
        <pc:spChg chg="add mod topLvl">
          <ac:chgData name="Max Gilljohann" userId="06d1e41983481246" providerId="LiveId" clId="{5F4AE058-B25C-4793-B2C1-5B69E98B158C}" dt="2023-03-08T11:29:53.515" v="8573" actId="165"/>
          <ac:spMkLst>
            <pc:docMk/>
            <pc:sldMk cId="2040547841" sldId="280"/>
            <ac:spMk id="35" creationId="{87CCE381-2B83-8502-E93C-583FEA274B72}"/>
          </ac:spMkLst>
        </pc:spChg>
        <pc:spChg chg="add mod topLvl">
          <ac:chgData name="Max Gilljohann" userId="06d1e41983481246" providerId="LiveId" clId="{5F4AE058-B25C-4793-B2C1-5B69E98B158C}" dt="2023-03-06T14:55:07.771" v="7736" actId="164"/>
          <ac:spMkLst>
            <pc:docMk/>
            <pc:sldMk cId="2040547841" sldId="280"/>
            <ac:spMk id="36" creationId="{94A5C5C4-D546-BBEC-5A04-F362591784B1}"/>
          </ac:spMkLst>
        </pc:spChg>
        <pc:spChg chg="add del mod">
          <ac:chgData name="Max Gilljohann" userId="06d1e41983481246" providerId="LiveId" clId="{5F4AE058-B25C-4793-B2C1-5B69E98B158C}" dt="2023-03-06T12:03:22.189" v="6980" actId="478"/>
          <ac:spMkLst>
            <pc:docMk/>
            <pc:sldMk cId="2040547841" sldId="280"/>
            <ac:spMk id="36" creationId="{FB67FC39-DE7C-A1D1-CACF-2E7D1F0E5994}"/>
          </ac:spMkLst>
        </pc:spChg>
        <pc:spChg chg="add del mod">
          <ac:chgData name="Max Gilljohann" userId="06d1e41983481246" providerId="LiveId" clId="{5F4AE058-B25C-4793-B2C1-5B69E98B158C}" dt="2023-03-08T11:29:53.053" v="8571" actId="22"/>
          <ac:spMkLst>
            <pc:docMk/>
            <pc:sldMk cId="2040547841" sldId="280"/>
            <ac:spMk id="37" creationId="{6DED74E9-CC8F-5614-A8CD-AA8B84F153A4}"/>
          </ac:spMkLst>
        </pc:spChg>
        <pc:spChg chg="add mod topLvl">
          <ac:chgData name="Max Gilljohann" userId="06d1e41983481246" providerId="LiveId" clId="{5F4AE058-B25C-4793-B2C1-5B69E98B158C}" dt="2023-03-06T14:55:07.771" v="7736" actId="164"/>
          <ac:spMkLst>
            <pc:docMk/>
            <pc:sldMk cId="2040547841" sldId="280"/>
            <ac:spMk id="38" creationId="{3BEA2517-E550-E856-5788-3D670BE5823F}"/>
          </ac:spMkLst>
        </pc:spChg>
        <pc:spChg chg="del mod topLvl">
          <ac:chgData name="Max Gilljohann" userId="06d1e41983481246" providerId="LiveId" clId="{5F4AE058-B25C-4793-B2C1-5B69E98B158C}" dt="2023-03-06T14:18:17.351" v="6983" actId="21"/>
          <ac:spMkLst>
            <pc:docMk/>
            <pc:sldMk cId="2040547841" sldId="280"/>
            <ac:spMk id="39" creationId="{77DEE49B-63AC-04CE-191A-A5214B856221}"/>
          </ac:spMkLst>
        </pc:spChg>
        <pc:spChg chg="del mod topLvl">
          <ac:chgData name="Max Gilljohann" userId="06d1e41983481246" providerId="LiveId" clId="{5F4AE058-B25C-4793-B2C1-5B69E98B158C}" dt="2023-03-06T14:18:17.351" v="6983" actId="21"/>
          <ac:spMkLst>
            <pc:docMk/>
            <pc:sldMk cId="2040547841" sldId="280"/>
            <ac:spMk id="40" creationId="{532694BB-D6D7-2399-D4D1-B9D1D39BB094}"/>
          </ac:spMkLst>
        </pc:spChg>
        <pc:spChg chg="del mod topLvl">
          <ac:chgData name="Max Gilljohann" userId="06d1e41983481246" providerId="LiveId" clId="{5F4AE058-B25C-4793-B2C1-5B69E98B158C}" dt="2023-03-06T14:18:17.351" v="6983" actId="21"/>
          <ac:spMkLst>
            <pc:docMk/>
            <pc:sldMk cId="2040547841" sldId="280"/>
            <ac:spMk id="42" creationId="{B27629AC-6855-8037-06E8-7D0C00D2A23B}"/>
          </ac:spMkLst>
        </pc:spChg>
        <pc:spChg chg="del mod topLvl">
          <ac:chgData name="Max Gilljohann" userId="06d1e41983481246" providerId="LiveId" clId="{5F4AE058-B25C-4793-B2C1-5B69E98B158C}" dt="2023-03-06T12:03:23.881" v="6981" actId="478"/>
          <ac:spMkLst>
            <pc:docMk/>
            <pc:sldMk cId="2040547841" sldId="280"/>
            <ac:spMk id="43" creationId="{606DB3AA-6C73-078C-AA7A-9FB0E9C5CECE}"/>
          </ac:spMkLst>
        </pc:spChg>
        <pc:spChg chg="add mod ord">
          <ac:chgData name="Max Gilljohann" userId="06d1e41983481246" providerId="LiveId" clId="{5F4AE058-B25C-4793-B2C1-5B69E98B158C}" dt="2023-03-08T11:29:53.515" v="8573" actId="165"/>
          <ac:spMkLst>
            <pc:docMk/>
            <pc:sldMk cId="2040547841" sldId="280"/>
            <ac:spMk id="45" creationId="{C68B2189-1739-DB8D-9C20-80E24A2A9DE9}"/>
          </ac:spMkLst>
        </pc:spChg>
        <pc:spChg chg="mod topLvl">
          <ac:chgData name="Max Gilljohann" userId="06d1e41983481246" providerId="LiveId" clId="{5F4AE058-B25C-4793-B2C1-5B69E98B158C}" dt="2023-03-06T11:56:52.310" v="6936" actId="164"/>
          <ac:spMkLst>
            <pc:docMk/>
            <pc:sldMk cId="2040547841" sldId="280"/>
            <ac:spMk id="46" creationId="{4A48FAF3-ADB6-3A13-DB81-DD63A54B939A}"/>
          </ac:spMkLst>
        </pc:spChg>
        <pc:spChg chg="mod topLvl">
          <ac:chgData name="Max Gilljohann" userId="06d1e41983481246" providerId="LiveId" clId="{5F4AE058-B25C-4793-B2C1-5B69E98B158C}" dt="2023-03-06T11:56:52.310" v="6936" actId="164"/>
          <ac:spMkLst>
            <pc:docMk/>
            <pc:sldMk cId="2040547841" sldId="280"/>
            <ac:spMk id="47" creationId="{F220A7E2-05F1-8273-4216-2D1E3822B217}"/>
          </ac:spMkLst>
        </pc:spChg>
        <pc:spChg chg="add del mod topLvl">
          <ac:chgData name="Max Gilljohann" userId="06d1e41983481246" providerId="LiveId" clId="{5F4AE058-B25C-4793-B2C1-5B69E98B158C}" dt="2023-03-06T11:55:30.998" v="6929" actId="478"/>
          <ac:spMkLst>
            <pc:docMk/>
            <pc:sldMk cId="2040547841" sldId="280"/>
            <ac:spMk id="48" creationId="{92C076E6-F204-263E-9B80-189FD6482ACB}"/>
          </ac:spMkLst>
        </pc:spChg>
        <pc:spChg chg="add mod topLvl">
          <ac:chgData name="Max Gilljohann" userId="06d1e41983481246" providerId="LiveId" clId="{5F4AE058-B25C-4793-B2C1-5B69E98B158C}" dt="2023-03-07T09:45:47.043" v="8053" actId="207"/>
          <ac:spMkLst>
            <pc:docMk/>
            <pc:sldMk cId="2040547841" sldId="280"/>
            <ac:spMk id="50" creationId="{FB416CE5-4BA0-5C11-867F-EB18D546D15E}"/>
          </ac:spMkLst>
        </pc:spChg>
        <pc:spChg chg="del mod">
          <ac:chgData name="Max Gilljohann" userId="06d1e41983481246" providerId="LiveId" clId="{5F4AE058-B25C-4793-B2C1-5B69E98B158C}" dt="2023-03-06T11:53:18.435" v="6887" actId="478"/>
          <ac:spMkLst>
            <pc:docMk/>
            <pc:sldMk cId="2040547841" sldId="280"/>
            <ac:spMk id="51" creationId="{85BA6E7E-52CA-D90A-2F60-6831B7A460C4}"/>
          </ac:spMkLst>
        </pc:spChg>
        <pc:spChg chg="add mod topLvl">
          <ac:chgData name="Max Gilljohann" userId="06d1e41983481246" providerId="LiveId" clId="{5F4AE058-B25C-4793-B2C1-5B69E98B158C}" dt="2023-03-06T14:55:40.451" v="7739" actId="20577"/>
          <ac:spMkLst>
            <pc:docMk/>
            <pc:sldMk cId="2040547841" sldId="280"/>
            <ac:spMk id="52" creationId="{A8B91957-E436-45B7-16F0-F6CECEB1565A}"/>
          </ac:spMkLst>
        </pc:spChg>
        <pc:spChg chg="del mod">
          <ac:chgData name="Max Gilljohann" userId="06d1e41983481246" providerId="LiveId" clId="{5F4AE058-B25C-4793-B2C1-5B69E98B158C}" dt="2023-03-06T11:53:16.939" v="6886" actId="478"/>
          <ac:spMkLst>
            <pc:docMk/>
            <pc:sldMk cId="2040547841" sldId="280"/>
            <ac:spMk id="52" creationId="{B7F9717F-EE5F-6E11-D911-A94B9003F28E}"/>
          </ac:spMkLst>
        </pc:spChg>
        <pc:spChg chg="del mod">
          <ac:chgData name="Max Gilljohann" userId="06d1e41983481246" providerId="LiveId" clId="{5F4AE058-B25C-4793-B2C1-5B69E98B158C}" dt="2023-03-06T11:53:15.353" v="6885" actId="478"/>
          <ac:spMkLst>
            <pc:docMk/>
            <pc:sldMk cId="2040547841" sldId="280"/>
            <ac:spMk id="53" creationId="{07C26CDD-1B73-DC22-1A6E-F059E16076BA}"/>
          </ac:spMkLst>
        </pc:spChg>
        <pc:spChg chg="add del mod topLvl">
          <ac:chgData name="Max Gilljohann" userId="06d1e41983481246" providerId="LiveId" clId="{5F4AE058-B25C-4793-B2C1-5B69E98B158C}" dt="2023-03-06T14:53:07.789" v="7718" actId="478"/>
          <ac:spMkLst>
            <pc:docMk/>
            <pc:sldMk cId="2040547841" sldId="280"/>
            <ac:spMk id="53" creationId="{D2CF3C64-AD17-80E7-CF33-DB37C4C0E9B1}"/>
          </ac:spMkLst>
        </pc:spChg>
        <pc:spChg chg="del mod">
          <ac:chgData name="Max Gilljohann" userId="06d1e41983481246" providerId="LiveId" clId="{5F4AE058-B25C-4793-B2C1-5B69E98B158C}" dt="2023-03-06T11:53:13.662" v="6884" actId="478"/>
          <ac:spMkLst>
            <pc:docMk/>
            <pc:sldMk cId="2040547841" sldId="280"/>
            <ac:spMk id="54" creationId="{E7B61124-4E9B-88A1-3DCA-C544F581D502}"/>
          </ac:spMkLst>
        </pc:spChg>
        <pc:spChg chg="mod">
          <ac:chgData name="Max Gilljohann" userId="06d1e41983481246" providerId="LiveId" clId="{5F4AE058-B25C-4793-B2C1-5B69E98B158C}" dt="2023-03-06T11:56:46.033" v="6934" actId="165"/>
          <ac:spMkLst>
            <pc:docMk/>
            <pc:sldMk cId="2040547841" sldId="280"/>
            <ac:spMk id="55" creationId="{0EF84F31-3E93-D939-4385-75B5943B48F7}"/>
          </ac:spMkLst>
        </pc:spChg>
        <pc:spChg chg="mod">
          <ac:chgData name="Max Gilljohann" userId="06d1e41983481246" providerId="LiveId" clId="{5F4AE058-B25C-4793-B2C1-5B69E98B158C}" dt="2023-03-06T11:56:46.033" v="6934" actId="165"/>
          <ac:spMkLst>
            <pc:docMk/>
            <pc:sldMk cId="2040547841" sldId="280"/>
            <ac:spMk id="58" creationId="{93A5992B-1A98-886E-4DB6-18A294A2FBA8}"/>
          </ac:spMkLst>
        </pc:spChg>
        <pc:spChg chg="mod">
          <ac:chgData name="Max Gilljohann" userId="06d1e41983481246" providerId="LiveId" clId="{5F4AE058-B25C-4793-B2C1-5B69E98B158C}" dt="2023-03-06T11:56:46.033" v="6934" actId="165"/>
          <ac:spMkLst>
            <pc:docMk/>
            <pc:sldMk cId="2040547841" sldId="280"/>
            <ac:spMk id="59" creationId="{668E4024-0AD9-A406-6B05-53A0C80DAFB4}"/>
          </ac:spMkLst>
        </pc:spChg>
        <pc:spChg chg="mod">
          <ac:chgData name="Max Gilljohann" userId="06d1e41983481246" providerId="LiveId" clId="{5F4AE058-B25C-4793-B2C1-5B69E98B158C}" dt="2023-03-06T11:56:46.033" v="6934" actId="165"/>
          <ac:spMkLst>
            <pc:docMk/>
            <pc:sldMk cId="2040547841" sldId="280"/>
            <ac:spMk id="60" creationId="{71C60871-206F-BD92-100E-D2C9E71BFB7D}"/>
          </ac:spMkLst>
        </pc:spChg>
        <pc:spChg chg="mod">
          <ac:chgData name="Max Gilljohann" userId="06d1e41983481246" providerId="LiveId" clId="{5F4AE058-B25C-4793-B2C1-5B69E98B158C}" dt="2023-03-06T11:56:46.033" v="6934" actId="165"/>
          <ac:spMkLst>
            <pc:docMk/>
            <pc:sldMk cId="2040547841" sldId="280"/>
            <ac:spMk id="61" creationId="{F2FEF898-4881-7420-FB84-9D576ADFEE80}"/>
          </ac:spMkLst>
        </pc:spChg>
        <pc:spChg chg="add mod">
          <ac:chgData name="Max Gilljohann" userId="06d1e41983481246" providerId="LiveId" clId="{5F4AE058-B25C-4793-B2C1-5B69E98B158C}" dt="2023-03-06T11:56:46.033" v="6934" actId="165"/>
          <ac:spMkLst>
            <pc:docMk/>
            <pc:sldMk cId="2040547841" sldId="280"/>
            <ac:spMk id="62" creationId="{2D2A9657-01AF-6CA7-2670-F65C1C6F5CA5}"/>
          </ac:spMkLst>
        </pc:spChg>
        <pc:spChg chg="add del mod ord">
          <ac:chgData name="Max Gilljohann" userId="06d1e41983481246" providerId="LiveId" clId="{5F4AE058-B25C-4793-B2C1-5B69E98B158C}" dt="2023-03-06T11:54:24.360" v="6904" actId="478"/>
          <ac:spMkLst>
            <pc:docMk/>
            <pc:sldMk cId="2040547841" sldId="280"/>
            <ac:spMk id="63" creationId="{D9E76759-3998-8699-173C-18FA3519AE2B}"/>
          </ac:spMkLst>
        </pc:spChg>
        <pc:spChg chg="add mod">
          <ac:chgData name="Max Gilljohann" userId="06d1e41983481246" providerId="LiveId" clId="{5F4AE058-B25C-4793-B2C1-5B69E98B158C}" dt="2023-03-06T11:56:46.033" v="6934" actId="165"/>
          <ac:spMkLst>
            <pc:docMk/>
            <pc:sldMk cId="2040547841" sldId="280"/>
            <ac:spMk id="64" creationId="{DAC149D7-1C8F-EF89-462E-F5C723A123A9}"/>
          </ac:spMkLst>
        </pc:spChg>
        <pc:spChg chg="add mod">
          <ac:chgData name="Max Gilljohann" userId="06d1e41983481246" providerId="LiveId" clId="{5F4AE058-B25C-4793-B2C1-5B69E98B158C}" dt="2023-03-06T11:56:46.033" v="6934" actId="165"/>
          <ac:spMkLst>
            <pc:docMk/>
            <pc:sldMk cId="2040547841" sldId="280"/>
            <ac:spMk id="65" creationId="{8EBE591A-B406-62C9-341A-624F7E274524}"/>
          </ac:spMkLst>
        </pc:spChg>
        <pc:spChg chg="add mod">
          <ac:chgData name="Max Gilljohann" userId="06d1e41983481246" providerId="LiveId" clId="{5F4AE058-B25C-4793-B2C1-5B69E98B158C}" dt="2023-03-06T11:56:46.033" v="6934" actId="165"/>
          <ac:spMkLst>
            <pc:docMk/>
            <pc:sldMk cId="2040547841" sldId="280"/>
            <ac:spMk id="66" creationId="{0A4AACB8-6080-D2A6-C067-AA2D39AE5103}"/>
          </ac:spMkLst>
        </pc:spChg>
        <pc:spChg chg="add mod">
          <ac:chgData name="Max Gilljohann" userId="06d1e41983481246" providerId="LiveId" clId="{5F4AE058-B25C-4793-B2C1-5B69E98B158C}" dt="2023-03-06T11:56:46.033" v="6934" actId="165"/>
          <ac:spMkLst>
            <pc:docMk/>
            <pc:sldMk cId="2040547841" sldId="280"/>
            <ac:spMk id="67" creationId="{4EDC63F7-D583-4BCB-48FD-BF0C739010A3}"/>
          </ac:spMkLst>
        </pc:spChg>
        <pc:spChg chg="add mod">
          <ac:chgData name="Max Gilljohann" userId="06d1e41983481246" providerId="LiveId" clId="{5F4AE058-B25C-4793-B2C1-5B69E98B158C}" dt="2023-03-06T14:55:07.771" v="7736" actId="164"/>
          <ac:spMkLst>
            <pc:docMk/>
            <pc:sldMk cId="2040547841" sldId="280"/>
            <ac:spMk id="71" creationId="{FE90BCCD-5831-4E02-EB0D-15E765087CD1}"/>
          </ac:spMkLst>
        </pc:spChg>
        <pc:grpChg chg="add del mod">
          <ac:chgData name="Max Gilljohann" userId="06d1e41983481246" providerId="LiveId" clId="{5F4AE058-B25C-4793-B2C1-5B69E98B158C}" dt="2023-03-06T14:30:31.014" v="7134" actId="165"/>
          <ac:grpSpMkLst>
            <pc:docMk/>
            <pc:sldMk cId="2040547841" sldId="280"/>
            <ac:grpSpMk id="7" creationId="{E0E8F913-B155-48CA-EE49-234D9FC96A2A}"/>
          </ac:grpSpMkLst>
        </pc:grpChg>
        <pc:grpChg chg="add mod">
          <ac:chgData name="Max Gilljohann" userId="06d1e41983481246" providerId="LiveId" clId="{5F4AE058-B25C-4793-B2C1-5B69E98B158C}" dt="2023-03-08T11:29:53.515" v="8573" actId="165"/>
          <ac:grpSpMkLst>
            <pc:docMk/>
            <pc:sldMk cId="2040547841" sldId="280"/>
            <ac:grpSpMk id="13" creationId="{95B6E3C9-7865-687B-0F84-637957FF40FF}"/>
          </ac:grpSpMkLst>
        </pc:grpChg>
        <pc:grpChg chg="mod">
          <ac:chgData name="Max Gilljohann" userId="06d1e41983481246" providerId="LiveId" clId="{5F4AE058-B25C-4793-B2C1-5B69E98B158C}" dt="2023-03-08T11:29:53.515" v="8573" actId="165"/>
          <ac:grpSpMkLst>
            <pc:docMk/>
            <pc:sldMk cId="2040547841" sldId="280"/>
            <ac:grpSpMk id="15" creationId="{5E2868F6-FCF6-4382-C89A-4E60869EEEF1}"/>
          </ac:grpSpMkLst>
        </pc:grpChg>
        <pc:grpChg chg="mod">
          <ac:chgData name="Max Gilljohann" userId="06d1e41983481246" providerId="LiveId" clId="{5F4AE058-B25C-4793-B2C1-5B69E98B158C}" dt="2023-03-08T11:29:53.515" v="8573" actId="165"/>
          <ac:grpSpMkLst>
            <pc:docMk/>
            <pc:sldMk cId="2040547841" sldId="280"/>
            <ac:grpSpMk id="16" creationId="{74F3940D-C130-E865-B34A-9C59DB045D31}"/>
          </ac:grpSpMkLst>
        </pc:grpChg>
        <pc:grpChg chg="add mod">
          <ac:chgData name="Max Gilljohann" userId="06d1e41983481246" providerId="LiveId" clId="{5F4AE058-B25C-4793-B2C1-5B69E98B158C}" dt="2023-03-08T11:29:53.515" v="8573" actId="165"/>
          <ac:grpSpMkLst>
            <pc:docMk/>
            <pc:sldMk cId="2040547841" sldId="280"/>
            <ac:grpSpMk id="21" creationId="{DB3AEB10-F860-68B3-5CFF-9C5193C377C5}"/>
          </ac:grpSpMkLst>
        </pc:grpChg>
        <pc:grpChg chg="mod">
          <ac:chgData name="Max Gilljohann" userId="06d1e41983481246" providerId="LiveId" clId="{5F4AE058-B25C-4793-B2C1-5B69E98B158C}" dt="2023-03-08T11:29:53.515" v="8573" actId="165"/>
          <ac:grpSpMkLst>
            <pc:docMk/>
            <pc:sldMk cId="2040547841" sldId="280"/>
            <ac:grpSpMk id="23" creationId="{7A036587-38C6-C2DE-3708-A2777AF0706E}"/>
          </ac:grpSpMkLst>
        </pc:grpChg>
        <pc:grpChg chg="mod">
          <ac:chgData name="Max Gilljohann" userId="06d1e41983481246" providerId="LiveId" clId="{5F4AE058-B25C-4793-B2C1-5B69E98B158C}" dt="2023-03-08T11:29:53.515" v="8573" actId="165"/>
          <ac:grpSpMkLst>
            <pc:docMk/>
            <pc:sldMk cId="2040547841" sldId="280"/>
            <ac:grpSpMk id="24" creationId="{ADC6EEB7-A7C0-3A8E-5FDF-27C85E866778}"/>
          </ac:grpSpMkLst>
        </pc:grpChg>
        <pc:grpChg chg="add mod topLvl">
          <ac:chgData name="Max Gilljohann" userId="06d1e41983481246" providerId="LiveId" clId="{5F4AE058-B25C-4793-B2C1-5B69E98B158C}" dt="2023-03-08T11:29:53.515" v="8573" actId="165"/>
          <ac:grpSpMkLst>
            <pc:docMk/>
            <pc:sldMk cId="2040547841" sldId="280"/>
            <ac:grpSpMk id="31" creationId="{5EA77145-B525-24AC-544F-854288E57BC5}"/>
          </ac:grpSpMkLst>
        </pc:grpChg>
        <pc:grpChg chg="add del mod">
          <ac:chgData name="Max Gilljohann" userId="06d1e41983481246" providerId="LiveId" clId="{5F4AE058-B25C-4793-B2C1-5B69E98B158C}" dt="2023-03-06T14:29:10.400" v="7084" actId="165"/>
          <ac:grpSpMkLst>
            <pc:docMk/>
            <pc:sldMk cId="2040547841" sldId="280"/>
            <ac:grpSpMk id="37" creationId="{A4FCFA53-81E0-CD43-8D0B-F657BF5423B0}"/>
          </ac:grpSpMkLst>
        </pc:grpChg>
        <pc:grpChg chg="add del mod">
          <ac:chgData name="Max Gilljohann" userId="06d1e41983481246" providerId="LiveId" clId="{5F4AE058-B25C-4793-B2C1-5B69E98B158C}" dt="2023-03-06T11:55:17.745" v="6924" actId="165"/>
          <ac:grpSpMkLst>
            <pc:docMk/>
            <pc:sldMk cId="2040547841" sldId="280"/>
            <ac:grpSpMk id="38" creationId="{464E600D-901E-5C9F-9E37-75278DEBB6A1}"/>
          </ac:grpSpMkLst>
        </pc:grpChg>
        <pc:grpChg chg="del mod topLvl">
          <ac:chgData name="Max Gilljohann" userId="06d1e41983481246" providerId="LiveId" clId="{5F4AE058-B25C-4793-B2C1-5B69E98B158C}" dt="2023-03-06T11:55:20.212" v="6925" actId="165"/>
          <ac:grpSpMkLst>
            <pc:docMk/>
            <pc:sldMk cId="2040547841" sldId="280"/>
            <ac:grpSpMk id="41" creationId="{30D49385-E71D-98F9-5849-62DF4CBC7640}"/>
          </ac:grpSpMkLst>
        </pc:grpChg>
        <pc:grpChg chg="add del mod topLvl">
          <ac:chgData name="Max Gilljohann" userId="06d1e41983481246" providerId="LiveId" clId="{5F4AE058-B25C-4793-B2C1-5B69E98B158C}" dt="2023-03-06T14:48:33.462" v="7637" actId="165"/>
          <ac:grpSpMkLst>
            <pc:docMk/>
            <pc:sldMk cId="2040547841" sldId="280"/>
            <ac:grpSpMk id="41" creationId="{CA1DE87E-A186-D526-F07B-7D38A39E46AA}"/>
          </ac:grpSpMkLst>
        </pc:grpChg>
        <pc:grpChg chg="add del mod">
          <ac:chgData name="Max Gilljohann" userId="06d1e41983481246" providerId="LiveId" clId="{5F4AE058-B25C-4793-B2C1-5B69E98B158C}" dt="2023-03-06T14:48:19.678" v="7634" actId="165"/>
          <ac:grpSpMkLst>
            <pc:docMk/>
            <pc:sldMk cId="2040547841" sldId="280"/>
            <ac:grpSpMk id="43" creationId="{F1018F32-31DB-5791-3D80-A268725D59C5}"/>
          </ac:grpSpMkLst>
        </pc:grpChg>
        <pc:grpChg chg="mod topLvl">
          <ac:chgData name="Max Gilljohann" userId="06d1e41983481246" providerId="LiveId" clId="{5F4AE058-B25C-4793-B2C1-5B69E98B158C}" dt="2023-03-06T11:56:52.310" v="6936" actId="164"/>
          <ac:grpSpMkLst>
            <pc:docMk/>
            <pc:sldMk cId="2040547841" sldId="280"/>
            <ac:grpSpMk id="44" creationId="{CF04F5EE-694E-66ED-FC0C-390BD887ACED}"/>
          </ac:grpSpMkLst>
        </pc:grpChg>
        <pc:grpChg chg="del mod">
          <ac:chgData name="Max Gilljohann" userId="06d1e41983481246" providerId="LiveId" clId="{5F4AE058-B25C-4793-B2C1-5B69E98B158C}" dt="2023-03-06T11:53:18.435" v="6887" actId="478"/>
          <ac:grpSpMkLst>
            <pc:docMk/>
            <pc:sldMk cId="2040547841" sldId="280"/>
            <ac:grpSpMk id="45" creationId="{267B28FC-80EA-1AC3-C706-2761F2C3146E}"/>
          </ac:grpSpMkLst>
        </pc:grpChg>
        <pc:grpChg chg="add mod topLvl">
          <ac:chgData name="Max Gilljohann" userId="06d1e41983481246" providerId="LiveId" clId="{5F4AE058-B25C-4793-B2C1-5B69E98B158C}" dt="2023-03-08T11:29:53.515" v="8573" actId="165"/>
          <ac:grpSpMkLst>
            <pc:docMk/>
            <pc:sldMk cId="2040547841" sldId="280"/>
            <ac:grpSpMk id="48" creationId="{4BE6D20B-1859-1D53-2A28-55C48DA97301}"/>
          </ac:grpSpMkLst>
        </pc:grpChg>
        <pc:grpChg chg="del mod">
          <ac:chgData name="Max Gilljohann" userId="06d1e41983481246" providerId="LiveId" clId="{5F4AE058-B25C-4793-B2C1-5B69E98B158C}" dt="2023-03-06T11:53:13.662" v="6884" actId="478"/>
          <ac:grpSpMkLst>
            <pc:docMk/>
            <pc:sldMk cId="2040547841" sldId="280"/>
            <ac:grpSpMk id="49" creationId="{02EC212D-6CA7-8DC6-DDBF-0B35F5D6EA65}"/>
          </ac:grpSpMkLst>
        </pc:grpChg>
        <pc:grpChg chg="del mod">
          <ac:chgData name="Max Gilljohann" userId="06d1e41983481246" providerId="LiveId" clId="{5F4AE058-B25C-4793-B2C1-5B69E98B158C}" dt="2023-03-06T11:53:16.939" v="6886" actId="478"/>
          <ac:grpSpMkLst>
            <pc:docMk/>
            <pc:sldMk cId="2040547841" sldId="280"/>
            <ac:grpSpMk id="50" creationId="{F3D1F854-E6D7-4207-5BED-56D1B11E61D9}"/>
          </ac:grpSpMkLst>
        </pc:grpChg>
        <pc:grpChg chg="add del mod">
          <ac:chgData name="Max Gilljohann" userId="06d1e41983481246" providerId="LiveId" clId="{5F4AE058-B25C-4793-B2C1-5B69E98B158C}" dt="2023-03-06T14:53:05.214" v="7717" actId="165"/>
          <ac:grpSpMkLst>
            <pc:docMk/>
            <pc:sldMk cId="2040547841" sldId="280"/>
            <ac:grpSpMk id="54" creationId="{9AD77613-3DC6-3E32-C6DA-275B6BE8768A}"/>
          </ac:grpSpMkLst>
        </pc:grpChg>
        <pc:grpChg chg="mod">
          <ac:chgData name="Max Gilljohann" userId="06d1e41983481246" providerId="LiveId" clId="{5F4AE058-B25C-4793-B2C1-5B69E98B158C}" dt="2023-03-06T11:56:46.033" v="6934" actId="165"/>
          <ac:grpSpMkLst>
            <pc:docMk/>
            <pc:sldMk cId="2040547841" sldId="280"/>
            <ac:grpSpMk id="56" creationId="{5F8E1A66-2A13-ABB1-E999-3451D3219B3F}"/>
          </ac:grpSpMkLst>
        </pc:grpChg>
        <pc:grpChg chg="mod">
          <ac:chgData name="Max Gilljohann" userId="06d1e41983481246" providerId="LiveId" clId="{5F4AE058-B25C-4793-B2C1-5B69E98B158C}" dt="2023-03-06T11:56:46.033" v="6934" actId="165"/>
          <ac:grpSpMkLst>
            <pc:docMk/>
            <pc:sldMk cId="2040547841" sldId="280"/>
            <ac:grpSpMk id="57" creationId="{BAC8CC65-995C-9B66-90B0-2EAB0F55EA5E}"/>
          </ac:grpSpMkLst>
        </pc:grpChg>
        <pc:grpChg chg="add del mod topLvl">
          <ac:chgData name="Max Gilljohann" userId="06d1e41983481246" providerId="LiveId" clId="{5F4AE058-B25C-4793-B2C1-5B69E98B158C}" dt="2023-03-08T11:29:53.515" v="8573" actId="165"/>
          <ac:grpSpMkLst>
            <pc:docMk/>
            <pc:sldMk cId="2040547841" sldId="280"/>
            <ac:grpSpMk id="63" creationId="{BAC2D115-03C4-404C-CAF2-C12EA05EBC61}"/>
          </ac:grpSpMkLst>
        </pc:grpChg>
        <pc:grpChg chg="add mod topLvl">
          <ac:chgData name="Max Gilljohann" userId="06d1e41983481246" providerId="LiveId" clId="{5F4AE058-B25C-4793-B2C1-5B69E98B158C}" dt="2023-03-06T11:56:52.310" v="6936" actId="164"/>
          <ac:grpSpMkLst>
            <pc:docMk/>
            <pc:sldMk cId="2040547841" sldId="280"/>
            <ac:grpSpMk id="68" creationId="{6A754850-3460-87E5-834A-EF484E66622F}"/>
          </ac:grpSpMkLst>
        </pc:grpChg>
        <pc:grpChg chg="add del mod">
          <ac:chgData name="Max Gilljohann" userId="06d1e41983481246" providerId="LiveId" clId="{5F4AE058-B25C-4793-B2C1-5B69E98B158C}" dt="2023-03-06T14:54:58.773" v="7734" actId="165"/>
          <ac:grpSpMkLst>
            <pc:docMk/>
            <pc:sldMk cId="2040547841" sldId="280"/>
            <ac:grpSpMk id="69" creationId="{4C9A02DA-11B2-327B-A599-EAB4E03A215C}"/>
          </ac:grpSpMkLst>
        </pc:grpChg>
        <pc:grpChg chg="add del mod">
          <ac:chgData name="Max Gilljohann" userId="06d1e41983481246" providerId="LiveId" clId="{5F4AE058-B25C-4793-B2C1-5B69E98B158C}" dt="2023-03-06T11:56:46.033" v="6934" actId="165"/>
          <ac:grpSpMkLst>
            <pc:docMk/>
            <pc:sldMk cId="2040547841" sldId="280"/>
            <ac:grpSpMk id="69" creationId="{4D76A9AD-ACEC-16A0-9B60-8B81B70E9149}"/>
          </ac:grpSpMkLst>
        </pc:grpChg>
        <pc:grpChg chg="add del mod">
          <ac:chgData name="Max Gilljohann" userId="06d1e41983481246" providerId="LiveId" clId="{5F4AE058-B25C-4793-B2C1-5B69E98B158C}" dt="2023-03-06T14:18:17.351" v="6983" actId="21"/>
          <ac:grpSpMkLst>
            <pc:docMk/>
            <pc:sldMk cId="2040547841" sldId="280"/>
            <ac:grpSpMk id="70" creationId="{C3EAD07F-D472-5BD8-150E-0F572E048477}"/>
          </ac:grpSpMkLst>
        </pc:grpChg>
        <pc:grpChg chg="add mod">
          <ac:chgData name="Max Gilljohann" userId="06d1e41983481246" providerId="LiveId" clId="{5F4AE058-B25C-4793-B2C1-5B69E98B158C}" dt="2023-03-06T14:55:07.771" v="7736" actId="164"/>
          <ac:grpSpMkLst>
            <pc:docMk/>
            <pc:sldMk cId="2040547841" sldId="280"/>
            <ac:grpSpMk id="72" creationId="{A0CD89D7-7C8B-082E-5AA5-D44A23F744CC}"/>
          </ac:grpSpMkLst>
        </pc:grpChg>
        <pc:graphicFrameChg chg="add del mod">
          <ac:chgData name="Max Gilljohann" userId="06d1e41983481246" providerId="LiveId" clId="{5F4AE058-B25C-4793-B2C1-5B69E98B158C}" dt="2023-03-08T15:13:47.048" v="8775"/>
          <ac:graphicFrameMkLst>
            <pc:docMk/>
            <pc:sldMk cId="2040547841" sldId="280"/>
            <ac:graphicFrameMk id="37" creationId="{A372FF1D-2322-EE23-3171-67DEA6ECD851}"/>
          </ac:graphicFrameMkLst>
        </pc:graphicFrameChg>
        <pc:picChg chg="add mod topLvl">
          <ac:chgData name="Max Gilljohann" userId="06d1e41983481246" providerId="LiveId" clId="{5F4AE058-B25C-4793-B2C1-5B69E98B158C}" dt="2023-03-08T15:10:01.671" v="8770" actId="1035"/>
          <ac:picMkLst>
            <pc:docMk/>
            <pc:sldMk cId="2040547841" sldId="280"/>
            <ac:picMk id="6" creationId="{A1323575-AFCF-186E-B85E-03CEFD74A222}"/>
          </ac:picMkLst>
        </pc:picChg>
      </pc:sldChg>
      <pc:sldChg chg="addSp delSp modSp new del mod modShow">
        <pc:chgData name="Max Gilljohann" userId="06d1e41983481246" providerId="LiveId" clId="{5F4AE058-B25C-4793-B2C1-5B69E98B158C}" dt="2023-03-07T13:34:41.558" v="8518" actId="47"/>
        <pc:sldMkLst>
          <pc:docMk/>
          <pc:sldMk cId="1178364265" sldId="281"/>
        </pc:sldMkLst>
        <pc:spChg chg="add mod">
          <ac:chgData name="Max Gilljohann" userId="06d1e41983481246" providerId="LiveId" clId="{5F4AE058-B25C-4793-B2C1-5B69E98B158C}" dt="2023-03-06T14:18:21.725" v="6985"/>
          <ac:spMkLst>
            <pc:docMk/>
            <pc:sldMk cId="1178364265" sldId="281"/>
            <ac:spMk id="5" creationId="{A52BC260-2488-8DD6-D7D5-F1802027C8B9}"/>
          </ac:spMkLst>
        </pc:spChg>
        <pc:spChg chg="add mod">
          <ac:chgData name="Max Gilljohann" userId="06d1e41983481246" providerId="LiveId" clId="{5F4AE058-B25C-4793-B2C1-5B69E98B158C}" dt="2023-03-06T14:18:21.725" v="6985"/>
          <ac:spMkLst>
            <pc:docMk/>
            <pc:sldMk cId="1178364265" sldId="281"/>
            <ac:spMk id="6" creationId="{47CBA031-C677-C7B4-F620-52CAEB940056}"/>
          </ac:spMkLst>
        </pc:spChg>
        <pc:spChg chg="add mod">
          <ac:chgData name="Max Gilljohann" userId="06d1e41983481246" providerId="LiveId" clId="{5F4AE058-B25C-4793-B2C1-5B69E98B158C}" dt="2023-03-06T14:18:21.725" v="6985"/>
          <ac:spMkLst>
            <pc:docMk/>
            <pc:sldMk cId="1178364265" sldId="281"/>
            <ac:spMk id="7" creationId="{9AB36A56-DD77-6C92-902A-A759C7314855}"/>
          </ac:spMkLst>
        </pc:spChg>
        <pc:spChg chg="mod topLvl">
          <ac:chgData name="Max Gilljohann" userId="06d1e41983481246" providerId="LiveId" clId="{5F4AE058-B25C-4793-B2C1-5B69E98B158C}" dt="2023-03-07T11:06:50.377" v="8222" actId="165"/>
          <ac:spMkLst>
            <pc:docMk/>
            <pc:sldMk cId="1178364265" sldId="281"/>
            <ac:spMk id="10" creationId="{96AD8FEC-1952-DF56-FF10-C4E724B6951B}"/>
          </ac:spMkLst>
        </pc:spChg>
        <pc:spChg chg="mod topLvl">
          <ac:chgData name="Max Gilljohann" userId="06d1e41983481246" providerId="LiveId" clId="{5F4AE058-B25C-4793-B2C1-5B69E98B158C}" dt="2023-03-07T11:06:50.377" v="8222" actId="165"/>
          <ac:spMkLst>
            <pc:docMk/>
            <pc:sldMk cId="1178364265" sldId="281"/>
            <ac:spMk id="11" creationId="{FB275421-2D3C-8C53-1614-748F0E2C4F98}"/>
          </ac:spMkLst>
        </pc:spChg>
        <pc:spChg chg="mod">
          <ac:chgData name="Max Gilljohann" userId="06d1e41983481246" providerId="LiveId" clId="{5F4AE058-B25C-4793-B2C1-5B69E98B158C}" dt="2023-03-07T11:06:50.377" v="8222" actId="165"/>
          <ac:spMkLst>
            <pc:docMk/>
            <pc:sldMk cId="1178364265" sldId="281"/>
            <ac:spMk id="13" creationId="{988CC6FF-412B-BC5A-CB78-E572345DB970}"/>
          </ac:spMkLst>
        </pc:spChg>
        <pc:spChg chg="mod">
          <ac:chgData name="Max Gilljohann" userId="06d1e41983481246" providerId="LiveId" clId="{5F4AE058-B25C-4793-B2C1-5B69E98B158C}" dt="2023-03-07T11:06:50.377" v="8222" actId="165"/>
          <ac:spMkLst>
            <pc:docMk/>
            <pc:sldMk cId="1178364265" sldId="281"/>
            <ac:spMk id="14" creationId="{DB64E8D3-97B1-19CF-8A01-F0B9EB727819}"/>
          </ac:spMkLst>
        </pc:spChg>
        <pc:spChg chg="mod">
          <ac:chgData name="Max Gilljohann" userId="06d1e41983481246" providerId="LiveId" clId="{5F4AE058-B25C-4793-B2C1-5B69E98B158C}" dt="2023-03-07T11:06:50.377" v="8222" actId="165"/>
          <ac:spMkLst>
            <pc:docMk/>
            <pc:sldMk cId="1178364265" sldId="281"/>
            <ac:spMk id="15" creationId="{581481F5-FDF4-5927-D75B-1ADBFB954C32}"/>
          </ac:spMkLst>
        </pc:spChg>
        <pc:spChg chg="mod">
          <ac:chgData name="Max Gilljohann" userId="06d1e41983481246" providerId="LiveId" clId="{5F4AE058-B25C-4793-B2C1-5B69E98B158C}" dt="2023-03-07T11:06:50.377" v="8222" actId="165"/>
          <ac:spMkLst>
            <pc:docMk/>
            <pc:sldMk cId="1178364265" sldId="281"/>
            <ac:spMk id="16" creationId="{CBB61775-40D6-AD9F-A77F-63FB03D9B076}"/>
          </ac:spMkLst>
        </pc:spChg>
        <pc:spChg chg="mod">
          <ac:chgData name="Max Gilljohann" userId="06d1e41983481246" providerId="LiveId" clId="{5F4AE058-B25C-4793-B2C1-5B69E98B158C}" dt="2023-03-07T11:06:50.377" v="8222" actId="165"/>
          <ac:spMkLst>
            <pc:docMk/>
            <pc:sldMk cId="1178364265" sldId="281"/>
            <ac:spMk id="17" creationId="{8BA30B62-CB73-D94A-7BE1-AEAB35F32E39}"/>
          </ac:spMkLst>
        </pc:spChg>
        <pc:spChg chg="mod">
          <ac:chgData name="Max Gilljohann" userId="06d1e41983481246" providerId="LiveId" clId="{5F4AE058-B25C-4793-B2C1-5B69E98B158C}" dt="2023-03-07T11:06:50.377" v="8222" actId="165"/>
          <ac:spMkLst>
            <pc:docMk/>
            <pc:sldMk cId="1178364265" sldId="281"/>
            <ac:spMk id="18" creationId="{482A8B35-8D20-1BC8-9DAF-5A8F15FAECC3}"/>
          </ac:spMkLst>
        </pc:spChg>
        <pc:spChg chg="mod">
          <ac:chgData name="Max Gilljohann" userId="06d1e41983481246" providerId="LiveId" clId="{5F4AE058-B25C-4793-B2C1-5B69E98B158C}" dt="2023-03-07T11:06:50.377" v="8222" actId="165"/>
          <ac:spMkLst>
            <pc:docMk/>
            <pc:sldMk cId="1178364265" sldId="281"/>
            <ac:spMk id="21" creationId="{1B25472B-29A1-D4FD-A53C-72B3D71D7414}"/>
          </ac:spMkLst>
        </pc:spChg>
        <pc:spChg chg="mod">
          <ac:chgData name="Max Gilljohann" userId="06d1e41983481246" providerId="LiveId" clId="{5F4AE058-B25C-4793-B2C1-5B69E98B158C}" dt="2023-03-07T11:06:50.377" v="8222" actId="165"/>
          <ac:spMkLst>
            <pc:docMk/>
            <pc:sldMk cId="1178364265" sldId="281"/>
            <ac:spMk id="22" creationId="{CDBD3C73-CB34-17B1-49AA-B13A3EAAE999}"/>
          </ac:spMkLst>
        </pc:spChg>
        <pc:spChg chg="mod">
          <ac:chgData name="Max Gilljohann" userId="06d1e41983481246" providerId="LiveId" clId="{5F4AE058-B25C-4793-B2C1-5B69E98B158C}" dt="2023-03-07T11:06:50.377" v="8222" actId="165"/>
          <ac:spMkLst>
            <pc:docMk/>
            <pc:sldMk cId="1178364265" sldId="281"/>
            <ac:spMk id="23" creationId="{67F31300-A3FF-912C-ECA0-D4B1F271A7F7}"/>
          </ac:spMkLst>
        </pc:spChg>
        <pc:spChg chg="mod">
          <ac:chgData name="Max Gilljohann" userId="06d1e41983481246" providerId="LiveId" clId="{5F4AE058-B25C-4793-B2C1-5B69E98B158C}" dt="2023-03-07T11:06:50.377" v="8222" actId="165"/>
          <ac:spMkLst>
            <pc:docMk/>
            <pc:sldMk cId="1178364265" sldId="281"/>
            <ac:spMk id="24" creationId="{0A7A2149-A61D-9A4C-198B-45A25873E1BF}"/>
          </ac:spMkLst>
        </pc:spChg>
        <pc:grpChg chg="add del mod">
          <ac:chgData name="Max Gilljohann" userId="06d1e41983481246" providerId="LiveId" clId="{5F4AE058-B25C-4793-B2C1-5B69E98B158C}" dt="2023-03-07T11:06:50.377" v="8222" actId="165"/>
          <ac:grpSpMkLst>
            <pc:docMk/>
            <pc:sldMk cId="1178364265" sldId="281"/>
            <ac:grpSpMk id="8" creationId="{ED3763F3-3F3B-A182-F03E-3C64B5275749}"/>
          </ac:grpSpMkLst>
        </pc:grpChg>
        <pc:grpChg chg="mod topLvl">
          <ac:chgData name="Max Gilljohann" userId="06d1e41983481246" providerId="LiveId" clId="{5F4AE058-B25C-4793-B2C1-5B69E98B158C}" dt="2023-03-07T11:06:50.377" v="8222" actId="165"/>
          <ac:grpSpMkLst>
            <pc:docMk/>
            <pc:sldMk cId="1178364265" sldId="281"/>
            <ac:grpSpMk id="9" creationId="{D9F085FB-1396-46DF-DF50-2B77535C3D8B}"/>
          </ac:grpSpMkLst>
        </pc:grpChg>
        <pc:grpChg chg="mod topLvl">
          <ac:chgData name="Max Gilljohann" userId="06d1e41983481246" providerId="LiveId" clId="{5F4AE058-B25C-4793-B2C1-5B69E98B158C}" dt="2023-03-07T11:06:50.377" v="8222" actId="165"/>
          <ac:grpSpMkLst>
            <pc:docMk/>
            <pc:sldMk cId="1178364265" sldId="281"/>
            <ac:grpSpMk id="12" creationId="{2831402D-95C1-9478-B8B2-54EBAD648012}"/>
          </ac:grpSpMkLst>
        </pc:grpChg>
        <pc:grpChg chg="mod">
          <ac:chgData name="Max Gilljohann" userId="06d1e41983481246" providerId="LiveId" clId="{5F4AE058-B25C-4793-B2C1-5B69E98B158C}" dt="2023-03-07T11:06:50.377" v="8222" actId="165"/>
          <ac:grpSpMkLst>
            <pc:docMk/>
            <pc:sldMk cId="1178364265" sldId="281"/>
            <ac:grpSpMk id="19" creationId="{F98F20C9-EFE3-2070-974B-E069BC24F518}"/>
          </ac:grpSpMkLst>
        </pc:grpChg>
        <pc:grpChg chg="mod">
          <ac:chgData name="Max Gilljohann" userId="06d1e41983481246" providerId="LiveId" clId="{5F4AE058-B25C-4793-B2C1-5B69E98B158C}" dt="2023-03-07T11:06:50.377" v="8222" actId="165"/>
          <ac:grpSpMkLst>
            <pc:docMk/>
            <pc:sldMk cId="1178364265" sldId="281"/>
            <ac:grpSpMk id="20" creationId="{67DF7AF2-9424-C299-8181-C8C4D685A8CD}"/>
          </ac:grpSpMkLst>
        </pc:grpChg>
      </pc:sldChg>
      <pc:sldChg chg="add del mod ord modShow">
        <pc:chgData name="Max Gilljohann" userId="06d1e41983481246" providerId="LiveId" clId="{5F4AE058-B25C-4793-B2C1-5B69E98B158C}" dt="2023-03-07T13:34:41.558" v="8518" actId="47"/>
        <pc:sldMkLst>
          <pc:docMk/>
          <pc:sldMk cId="2765598990" sldId="282"/>
        </pc:sldMkLst>
      </pc:sldChg>
      <pc:sldChg chg="add del mod ord modShow">
        <pc:chgData name="Max Gilljohann" userId="06d1e41983481246" providerId="LiveId" clId="{5F4AE058-B25C-4793-B2C1-5B69E98B158C}" dt="2023-03-07T13:34:49.230" v="8519" actId="47"/>
        <pc:sldMkLst>
          <pc:docMk/>
          <pc:sldMk cId="105149948" sldId="283"/>
        </pc:sldMkLst>
      </pc:sldChg>
      <pc:sldChg chg="add del">
        <pc:chgData name="Max Gilljohann" userId="06d1e41983481246" providerId="LiveId" clId="{5F4AE058-B25C-4793-B2C1-5B69E98B158C}" dt="2023-03-06T15:03:02.799" v="7928" actId="47"/>
        <pc:sldMkLst>
          <pc:docMk/>
          <pc:sldMk cId="810243232" sldId="284"/>
        </pc:sldMkLst>
      </pc:sldChg>
      <pc:sldChg chg="addSp delSp modSp add mod">
        <pc:chgData name="Max Gilljohann" userId="06d1e41983481246" providerId="LiveId" clId="{5F4AE058-B25C-4793-B2C1-5B69E98B158C}" dt="2023-03-09T08:57:43.010" v="9159"/>
        <pc:sldMkLst>
          <pc:docMk/>
          <pc:sldMk cId="2863955966" sldId="284"/>
        </pc:sldMkLst>
        <pc:spChg chg="mod">
          <ac:chgData name="Max Gilljohann" userId="06d1e41983481246" providerId="LiveId" clId="{5F4AE058-B25C-4793-B2C1-5B69E98B158C}" dt="2023-03-06T15:03:23.256" v="7931" actId="1582"/>
          <ac:spMkLst>
            <pc:docMk/>
            <pc:sldMk cId="2863955966" sldId="284"/>
            <ac:spMk id="49" creationId="{876E198E-16D0-87ED-DC30-40A96CAB2C85}"/>
          </ac:spMkLst>
        </pc:spChg>
        <pc:grpChg chg="del">
          <ac:chgData name="Max Gilljohann" userId="06d1e41983481246" providerId="LiveId" clId="{5F4AE058-B25C-4793-B2C1-5B69E98B158C}" dt="2023-03-09T08:57:41.700" v="9158" actId="478"/>
          <ac:grpSpMkLst>
            <pc:docMk/>
            <pc:sldMk cId="2863955966" sldId="284"/>
            <ac:grpSpMk id="43" creationId="{8C21797F-387C-DAFB-722A-577FC62EBD17}"/>
          </ac:grpSpMkLst>
        </pc:grpChg>
        <pc:picChg chg="add del mod">
          <ac:chgData name="Max Gilljohann" userId="06d1e41983481246" providerId="LiveId" clId="{5F4AE058-B25C-4793-B2C1-5B69E98B158C}" dt="2023-03-09T08:57:40.615" v="9157"/>
          <ac:picMkLst>
            <pc:docMk/>
            <pc:sldMk cId="2863955966" sldId="284"/>
            <ac:picMk id="8" creationId="{B2D8BA36-EA92-DBA3-2382-A0F8D43E1F45}"/>
          </ac:picMkLst>
        </pc:picChg>
        <pc:picChg chg="add mod">
          <ac:chgData name="Max Gilljohann" userId="06d1e41983481246" providerId="LiveId" clId="{5F4AE058-B25C-4793-B2C1-5B69E98B158C}" dt="2023-03-09T08:57:43.010" v="9159"/>
          <ac:picMkLst>
            <pc:docMk/>
            <pc:sldMk cId="2863955966" sldId="284"/>
            <ac:picMk id="11" creationId="{C3AA86AE-D75E-E110-2A1C-DEB7072524BD}"/>
          </ac:picMkLst>
        </pc:picChg>
        <pc:picChg chg="del">
          <ac:chgData name="Max Gilljohann" userId="06d1e41983481246" providerId="LiveId" clId="{5F4AE058-B25C-4793-B2C1-5B69E98B158C}" dt="2023-03-09T08:57:41.700" v="9158" actId="478"/>
          <ac:picMkLst>
            <pc:docMk/>
            <pc:sldMk cId="2863955966" sldId="284"/>
            <ac:picMk id="35" creationId="{2CCB1D2C-082E-1059-FC07-8B5BAE8BBECA}"/>
          </ac:picMkLst>
        </pc:picChg>
      </pc:sldChg>
      <pc:sldChg chg="addSp delSp modSp add mod ord">
        <pc:chgData name="Max Gilljohann" userId="06d1e41983481246" providerId="LiveId" clId="{5F4AE058-B25C-4793-B2C1-5B69E98B158C}" dt="2023-03-09T08:58:00.853" v="9163"/>
        <pc:sldMkLst>
          <pc:docMk/>
          <pc:sldMk cId="539038429" sldId="285"/>
        </pc:sldMkLst>
        <pc:spChg chg="mod">
          <ac:chgData name="Max Gilljohann" userId="06d1e41983481246" providerId="LiveId" clId="{5F4AE058-B25C-4793-B2C1-5B69E98B158C}" dt="2023-03-06T15:03:52.274" v="7935" actId="1582"/>
          <ac:spMkLst>
            <pc:docMk/>
            <pc:sldMk cId="539038429" sldId="285"/>
            <ac:spMk id="50" creationId="{2FF45EFE-9E95-FB56-6F56-1D091C0EC454}"/>
          </ac:spMkLst>
        </pc:spChg>
        <pc:grpChg chg="del">
          <ac:chgData name="Max Gilljohann" userId="06d1e41983481246" providerId="LiveId" clId="{5F4AE058-B25C-4793-B2C1-5B69E98B158C}" dt="2023-03-09T08:58:00.191" v="9162" actId="478"/>
          <ac:grpSpMkLst>
            <pc:docMk/>
            <pc:sldMk cId="539038429" sldId="285"/>
            <ac:grpSpMk id="43" creationId="{8C21797F-387C-DAFB-722A-577FC62EBD17}"/>
          </ac:grpSpMkLst>
        </pc:grpChg>
        <pc:picChg chg="add mod">
          <ac:chgData name="Max Gilljohann" userId="06d1e41983481246" providerId="LiveId" clId="{5F4AE058-B25C-4793-B2C1-5B69E98B158C}" dt="2023-03-09T08:58:00.853" v="9163"/>
          <ac:picMkLst>
            <pc:docMk/>
            <pc:sldMk cId="539038429" sldId="285"/>
            <ac:picMk id="8" creationId="{499A6204-EB4D-D82A-3D50-3C64365009DF}"/>
          </ac:picMkLst>
        </pc:picChg>
        <pc:picChg chg="del">
          <ac:chgData name="Max Gilljohann" userId="06d1e41983481246" providerId="LiveId" clId="{5F4AE058-B25C-4793-B2C1-5B69E98B158C}" dt="2023-03-09T08:58:00.191" v="9162" actId="478"/>
          <ac:picMkLst>
            <pc:docMk/>
            <pc:sldMk cId="539038429" sldId="285"/>
            <ac:picMk id="35" creationId="{2CCB1D2C-082E-1059-FC07-8B5BAE8BBECA}"/>
          </ac:picMkLst>
        </pc:picChg>
      </pc:sldChg>
      <pc:sldChg chg="addSp delSp modSp add mod ord">
        <pc:chgData name="Max Gilljohann" userId="06d1e41983481246" providerId="LiveId" clId="{5F4AE058-B25C-4793-B2C1-5B69E98B158C}" dt="2023-03-09T08:57:50.406" v="9161"/>
        <pc:sldMkLst>
          <pc:docMk/>
          <pc:sldMk cId="279860253" sldId="286"/>
        </pc:sldMkLst>
        <pc:spChg chg="mod">
          <ac:chgData name="Max Gilljohann" userId="06d1e41983481246" providerId="LiveId" clId="{5F4AE058-B25C-4793-B2C1-5B69E98B158C}" dt="2023-03-06T15:03:42.535" v="7934" actId="1582"/>
          <ac:spMkLst>
            <pc:docMk/>
            <pc:sldMk cId="279860253" sldId="286"/>
            <ac:spMk id="51" creationId="{38453E21-1162-60B8-2103-E5ECB2883E30}"/>
          </ac:spMkLst>
        </pc:spChg>
        <pc:grpChg chg="del">
          <ac:chgData name="Max Gilljohann" userId="06d1e41983481246" providerId="LiveId" clId="{5F4AE058-B25C-4793-B2C1-5B69E98B158C}" dt="2023-03-09T08:57:49.189" v="9160" actId="478"/>
          <ac:grpSpMkLst>
            <pc:docMk/>
            <pc:sldMk cId="279860253" sldId="286"/>
            <ac:grpSpMk id="43" creationId="{8C21797F-387C-DAFB-722A-577FC62EBD17}"/>
          </ac:grpSpMkLst>
        </pc:grpChg>
        <pc:picChg chg="add mod">
          <ac:chgData name="Max Gilljohann" userId="06d1e41983481246" providerId="LiveId" clId="{5F4AE058-B25C-4793-B2C1-5B69E98B158C}" dt="2023-03-09T08:57:50.406" v="9161"/>
          <ac:picMkLst>
            <pc:docMk/>
            <pc:sldMk cId="279860253" sldId="286"/>
            <ac:picMk id="8" creationId="{F7F861D8-7727-C3D7-37E9-E13611B8F335}"/>
          </ac:picMkLst>
        </pc:picChg>
        <pc:picChg chg="del">
          <ac:chgData name="Max Gilljohann" userId="06d1e41983481246" providerId="LiveId" clId="{5F4AE058-B25C-4793-B2C1-5B69E98B158C}" dt="2023-03-09T08:57:49.189" v="9160" actId="478"/>
          <ac:picMkLst>
            <pc:docMk/>
            <pc:sldMk cId="279860253" sldId="286"/>
            <ac:picMk id="35" creationId="{2CCB1D2C-082E-1059-FC07-8B5BAE8BBECA}"/>
          </ac:picMkLst>
        </pc:picChg>
      </pc:sldChg>
      <pc:sldChg chg="new del">
        <pc:chgData name="Max Gilljohann" userId="06d1e41983481246" providerId="LiveId" clId="{5F4AE058-B25C-4793-B2C1-5B69E98B158C}" dt="2023-03-07T09:07:31.167" v="7952" actId="2696"/>
        <pc:sldMkLst>
          <pc:docMk/>
          <pc:sldMk cId="101048452" sldId="287"/>
        </pc:sldMkLst>
      </pc:sldChg>
      <pc:sldChg chg="addSp delSp modSp new mod ord addAnim delAnim modAnim modShow">
        <pc:chgData name="Max Gilljohann" userId="06d1e41983481246" providerId="LiveId" clId="{5F4AE058-B25C-4793-B2C1-5B69E98B158C}" dt="2023-03-09T10:52:01.427" v="9659" actId="1076"/>
        <pc:sldMkLst>
          <pc:docMk/>
          <pc:sldMk cId="896430923" sldId="287"/>
        </pc:sldMkLst>
        <pc:spChg chg="mod">
          <ac:chgData name="Max Gilljohann" userId="06d1e41983481246" providerId="LiveId" clId="{5F4AE058-B25C-4793-B2C1-5B69E98B158C}" dt="2023-03-09T10:20:03.719" v="9329" actId="20577"/>
          <ac:spMkLst>
            <pc:docMk/>
            <pc:sldMk cId="896430923" sldId="287"/>
            <ac:spMk id="3" creationId="{793D14D2-E94B-E52C-4B1E-160E2BB8572F}"/>
          </ac:spMkLst>
        </pc:spChg>
        <pc:spChg chg="del">
          <ac:chgData name="Max Gilljohann" userId="06d1e41983481246" providerId="LiveId" clId="{5F4AE058-B25C-4793-B2C1-5B69E98B158C}" dt="2023-03-07T11:00:33.895" v="8082" actId="478"/>
          <ac:spMkLst>
            <pc:docMk/>
            <pc:sldMk cId="896430923" sldId="287"/>
            <ac:spMk id="4" creationId="{13662455-A130-6548-9245-7B28BB749793}"/>
          </ac:spMkLst>
        </pc:spChg>
        <pc:spChg chg="add mod">
          <ac:chgData name="Max Gilljohann" userId="06d1e41983481246" providerId="LiveId" clId="{5F4AE058-B25C-4793-B2C1-5B69E98B158C}" dt="2023-03-07T14:13:01.452" v="8555" actId="20577"/>
          <ac:spMkLst>
            <pc:docMk/>
            <pc:sldMk cId="896430923" sldId="287"/>
            <ac:spMk id="5" creationId="{233ACC9F-450E-0822-5992-DBB0C3576D67}"/>
          </ac:spMkLst>
        </pc:spChg>
        <pc:spChg chg="mod topLvl">
          <ac:chgData name="Max Gilljohann" userId="06d1e41983481246" providerId="LiveId" clId="{5F4AE058-B25C-4793-B2C1-5B69E98B158C}" dt="2023-03-09T10:25:42.474" v="9454" actId="1076"/>
          <ac:spMkLst>
            <pc:docMk/>
            <pc:sldMk cId="896430923" sldId="287"/>
            <ac:spMk id="7" creationId="{20E5CC8A-DC7A-7FDE-2102-0BA8A2A16FF4}"/>
          </ac:spMkLst>
        </pc:spChg>
        <pc:spChg chg="mod topLvl">
          <ac:chgData name="Max Gilljohann" userId="06d1e41983481246" providerId="LiveId" clId="{5F4AE058-B25C-4793-B2C1-5B69E98B158C}" dt="2023-03-07T14:11:19.413" v="8522" actId="164"/>
          <ac:spMkLst>
            <pc:docMk/>
            <pc:sldMk cId="896430923" sldId="287"/>
            <ac:spMk id="9" creationId="{38D1FF54-30D3-68A4-E0BD-4584D24349CF}"/>
          </ac:spMkLst>
        </pc:spChg>
        <pc:spChg chg="del mod">
          <ac:chgData name="Max Gilljohann" userId="06d1e41983481246" providerId="LiveId" clId="{5F4AE058-B25C-4793-B2C1-5B69E98B158C}" dt="2023-03-07T11:01:42.960" v="8090" actId="478"/>
          <ac:spMkLst>
            <pc:docMk/>
            <pc:sldMk cId="896430923" sldId="287"/>
            <ac:spMk id="10" creationId="{A15A9642-C670-D27E-FA72-1A854246BCBC}"/>
          </ac:spMkLst>
        </pc:spChg>
        <pc:spChg chg="mod">
          <ac:chgData name="Max Gilljohann" userId="06d1e41983481246" providerId="LiveId" clId="{5F4AE058-B25C-4793-B2C1-5B69E98B158C}" dt="2023-03-08T15:05:10.977" v="8738" actId="207"/>
          <ac:spMkLst>
            <pc:docMk/>
            <pc:sldMk cId="896430923" sldId="287"/>
            <ac:spMk id="10" creationId="{C3510D76-B446-951B-B850-7F5A0430729F}"/>
          </ac:spMkLst>
        </pc:spChg>
        <pc:spChg chg="mod">
          <ac:chgData name="Max Gilljohann" userId="06d1e41983481246" providerId="LiveId" clId="{5F4AE058-B25C-4793-B2C1-5B69E98B158C}" dt="2023-03-08T15:05:10.977" v="8738" actId="207"/>
          <ac:spMkLst>
            <pc:docMk/>
            <pc:sldMk cId="896430923" sldId="287"/>
            <ac:spMk id="13" creationId="{8BA36705-3A86-5192-3757-6A0EFA8D0D99}"/>
          </ac:spMkLst>
        </pc:spChg>
        <pc:spChg chg="add del mod topLvl">
          <ac:chgData name="Max Gilljohann" userId="06d1e41983481246" providerId="LiveId" clId="{5F4AE058-B25C-4793-B2C1-5B69E98B158C}" dt="2023-03-07T11:02:01.360" v="8095" actId="478"/>
          <ac:spMkLst>
            <pc:docMk/>
            <pc:sldMk cId="896430923" sldId="287"/>
            <ac:spMk id="13" creationId="{D1B6268B-23B4-42C8-E203-D0A740417638}"/>
          </ac:spMkLst>
        </pc:spChg>
        <pc:spChg chg="mod">
          <ac:chgData name="Max Gilljohann" userId="06d1e41983481246" providerId="LiveId" clId="{5F4AE058-B25C-4793-B2C1-5B69E98B158C}" dt="2023-03-08T15:05:10.977" v="8738" actId="207"/>
          <ac:spMkLst>
            <pc:docMk/>
            <pc:sldMk cId="896430923" sldId="287"/>
            <ac:spMk id="15" creationId="{12432F59-055D-0ED2-AB2D-2D9865E39FDA}"/>
          </ac:spMkLst>
        </pc:spChg>
        <pc:spChg chg="del mod topLvl">
          <ac:chgData name="Max Gilljohann" userId="06d1e41983481246" providerId="LiveId" clId="{5F4AE058-B25C-4793-B2C1-5B69E98B158C}" dt="2023-03-07T11:01:58.471" v="8094" actId="478"/>
          <ac:spMkLst>
            <pc:docMk/>
            <pc:sldMk cId="896430923" sldId="287"/>
            <ac:spMk id="15" creationId="{AFE5629D-45A3-22AE-E0C2-8B39C66A2A82}"/>
          </ac:spMkLst>
        </pc:spChg>
        <pc:spChg chg="mod">
          <ac:chgData name="Max Gilljohann" userId="06d1e41983481246" providerId="LiveId" clId="{5F4AE058-B25C-4793-B2C1-5B69E98B158C}" dt="2023-03-08T15:05:10.977" v="8738" actId="207"/>
          <ac:spMkLst>
            <pc:docMk/>
            <pc:sldMk cId="896430923" sldId="287"/>
            <ac:spMk id="16" creationId="{A8FA9751-0306-8612-9606-4B4B0E5A87F4}"/>
          </ac:spMkLst>
        </pc:spChg>
        <pc:spChg chg="mod">
          <ac:chgData name="Max Gilljohann" userId="06d1e41983481246" providerId="LiveId" clId="{5F4AE058-B25C-4793-B2C1-5B69E98B158C}" dt="2023-03-09T10:51:30.506" v="9658" actId="207"/>
          <ac:spMkLst>
            <pc:docMk/>
            <pc:sldMk cId="896430923" sldId="287"/>
            <ac:spMk id="17" creationId="{809720B8-AA8C-C56A-DD5C-71FA49C77664}"/>
          </ac:spMkLst>
        </pc:spChg>
        <pc:spChg chg="mod">
          <ac:chgData name="Max Gilljohann" userId="06d1e41983481246" providerId="LiveId" clId="{5F4AE058-B25C-4793-B2C1-5B69E98B158C}" dt="2023-03-07T14:11:14.076" v="8521" actId="164"/>
          <ac:spMkLst>
            <pc:docMk/>
            <pc:sldMk cId="896430923" sldId="287"/>
            <ac:spMk id="20" creationId="{24342E87-3DD2-1A4E-AE2E-522F0EC603A6}"/>
          </ac:spMkLst>
        </pc:spChg>
        <pc:spChg chg="mod">
          <ac:chgData name="Max Gilljohann" userId="06d1e41983481246" providerId="LiveId" clId="{5F4AE058-B25C-4793-B2C1-5B69E98B158C}" dt="2023-03-07T14:11:14.076" v="8521" actId="164"/>
          <ac:spMkLst>
            <pc:docMk/>
            <pc:sldMk cId="896430923" sldId="287"/>
            <ac:spMk id="21" creationId="{5D65FF6C-B0B2-B03A-1A64-5448FF055A71}"/>
          </ac:spMkLst>
        </pc:spChg>
        <pc:spChg chg="mod">
          <ac:chgData name="Max Gilljohann" userId="06d1e41983481246" providerId="LiveId" clId="{5F4AE058-B25C-4793-B2C1-5B69E98B158C}" dt="2023-03-07T14:11:14.076" v="8521" actId="164"/>
          <ac:spMkLst>
            <pc:docMk/>
            <pc:sldMk cId="896430923" sldId="287"/>
            <ac:spMk id="22" creationId="{A037AF07-C359-3F35-B45E-9BE8FFE35CB7}"/>
          </ac:spMkLst>
        </pc:spChg>
        <pc:spChg chg="mod">
          <ac:chgData name="Max Gilljohann" userId="06d1e41983481246" providerId="LiveId" clId="{5F4AE058-B25C-4793-B2C1-5B69E98B158C}" dt="2023-03-07T14:11:14.076" v="8521" actId="164"/>
          <ac:spMkLst>
            <pc:docMk/>
            <pc:sldMk cId="896430923" sldId="287"/>
            <ac:spMk id="23" creationId="{97CDBF5C-58B9-2A7E-5DB3-06B7364DDE7D}"/>
          </ac:spMkLst>
        </pc:spChg>
        <pc:spChg chg="mod">
          <ac:chgData name="Max Gilljohann" userId="06d1e41983481246" providerId="LiveId" clId="{5F4AE058-B25C-4793-B2C1-5B69E98B158C}" dt="2023-03-08T15:05:10.977" v="8738" actId="207"/>
          <ac:spMkLst>
            <pc:docMk/>
            <pc:sldMk cId="896430923" sldId="287"/>
            <ac:spMk id="24" creationId="{0072FCF9-D2FC-F783-D6FE-4522BEF598EE}"/>
          </ac:spMkLst>
        </pc:spChg>
        <pc:spChg chg="add del mod">
          <ac:chgData name="Max Gilljohann" userId="06d1e41983481246" providerId="LiveId" clId="{5F4AE058-B25C-4793-B2C1-5B69E98B158C}" dt="2023-03-07T11:03:19.342" v="8146" actId="478"/>
          <ac:spMkLst>
            <pc:docMk/>
            <pc:sldMk cId="896430923" sldId="287"/>
            <ac:spMk id="24" creationId="{3DDDA01B-7734-6E0F-55F7-D0C5875C2087}"/>
          </ac:spMkLst>
        </pc:spChg>
        <pc:spChg chg="add del mod">
          <ac:chgData name="Max Gilljohann" userId="06d1e41983481246" providerId="LiveId" clId="{5F4AE058-B25C-4793-B2C1-5B69E98B158C}" dt="2023-03-07T11:07:12.370" v="8228" actId="21"/>
          <ac:spMkLst>
            <pc:docMk/>
            <pc:sldMk cId="896430923" sldId="287"/>
            <ac:spMk id="25" creationId="{C499A65E-7B2F-6D38-9787-E1936C77A519}"/>
          </ac:spMkLst>
        </pc:spChg>
        <pc:spChg chg="mod">
          <ac:chgData name="Max Gilljohann" userId="06d1e41983481246" providerId="LiveId" clId="{5F4AE058-B25C-4793-B2C1-5B69E98B158C}" dt="2023-03-08T15:04:56.092" v="8731" actId="207"/>
          <ac:spMkLst>
            <pc:docMk/>
            <pc:sldMk cId="896430923" sldId="287"/>
            <ac:spMk id="26" creationId="{DBED7F5D-BA1F-A6F1-601A-5296329E3318}"/>
          </ac:spMkLst>
        </pc:spChg>
        <pc:spChg chg="add del mod">
          <ac:chgData name="Max Gilljohann" userId="06d1e41983481246" providerId="LiveId" clId="{5F4AE058-B25C-4793-B2C1-5B69E98B158C}" dt="2023-03-07T11:06:32.949" v="8221" actId="478"/>
          <ac:spMkLst>
            <pc:docMk/>
            <pc:sldMk cId="896430923" sldId="287"/>
            <ac:spMk id="27" creationId="{13A324C1-53F9-D303-B870-BC0CC2E1C164}"/>
          </ac:spMkLst>
        </pc:spChg>
        <pc:spChg chg="mod">
          <ac:chgData name="Max Gilljohann" userId="06d1e41983481246" providerId="LiveId" clId="{5F4AE058-B25C-4793-B2C1-5B69E98B158C}" dt="2023-03-08T15:04:56.092" v="8731" actId="207"/>
          <ac:spMkLst>
            <pc:docMk/>
            <pc:sldMk cId="896430923" sldId="287"/>
            <ac:spMk id="27" creationId="{55BECEBE-634D-DCFD-E072-244A390F0BA0}"/>
          </ac:spMkLst>
        </pc:spChg>
        <pc:spChg chg="mod">
          <ac:chgData name="Max Gilljohann" userId="06d1e41983481246" providerId="LiveId" clId="{5F4AE058-B25C-4793-B2C1-5B69E98B158C}" dt="2023-03-08T15:04:56.092" v="8731" actId="207"/>
          <ac:spMkLst>
            <pc:docMk/>
            <pc:sldMk cId="896430923" sldId="287"/>
            <ac:spMk id="28" creationId="{62903C9E-8500-DA4E-C788-B6C195B09184}"/>
          </ac:spMkLst>
        </pc:spChg>
        <pc:spChg chg="mod">
          <ac:chgData name="Max Gilljohann" userId="06d1e41983481246" providerId="LiveId" clId="{5F4AE058-B25C-4793-B2C1-5B69E98B158C}" dt="2023-03-08T15:04:56.092" v="8731" actId="207"/>
          <ac:spMkLst>
            <pc:docMk/>
            <pc:sldMk cId="896430923" sldId="287"/>
            <ac:spMk id="29" creationId="{D1C998D5-13B5-A6E1-318E-7A7CD08FA27B}"/>
          </ac:spMkLst>
        </pc:spChg>
        <pc:spChg chg="add del mod">
          <ac:chgData name="Max Gilljohann" userId="06d1e41983481246" providerId="LiveId" clId="{5F4AE058-B25C-4793-B2C1-5B69E98B158C}" dt="2023-03-07T11:05:55.159" v="8201" actId="478"/>
          <ac:spMkLst>
            <pc:docMk/>
            <pc:sldMk cId="896430923" sldId="287"/>
            <ac:spMk id="30" creationId="{52443D9A-27ED-FE4B-A0CA-AFD26972479A}"/>
          </ac:spMkLst>
        </pc:spChg>
        <pc:spChg chg="mod">
          <ac:chgData name="Max Gilljohann" userId="06d1e41983481246" providerId="LiveId" clId="{5F4AE058-B25C-4793-B2C1-5B69E98B158C}" dt="2023-03-08T15:04:56.092" v="8731" actId="207"/>
          <ac:spMkLst>
            <pc:docMk/>
            <pc:sldMk cId="896430923" sldId="287"/>
            <ac:spMk id="30" creationId="{D12D2CBD-4D9B-5E9D-3BD5-B98D039E6CFA}"/>
          </ac:spMkLst>
        </pc:spChg>
        <pc:spChg chg="mod topLvl">
          <ac:chgData name="Max Gilljohann" userId="06d1e41983481246" providerId="LiveId" clId="{5F4AE058-B25C-4793-B2C1-5B69E98B158C}" dt="2023-03-08T15:02:47.615" v="8647" actId="207"/>
          <ac:spMkLst>
            <pc:docMk/>
            <pc:sldMk cId="896430923" sldId="287"/>
            <ac:spMk id="32" creationId="{D77CEB36-172F-3520-CF65-B07A2DB6112D}"/>
          </ac:spMkLst>
        </pc:spChg>
        <pc:spChg chg="mod topLvl">
          <ac:chgData name="Max Gilljohann" userId="06d1e41983481246" providerId="LiveId" clId="{5F4AE058-B25C-4793-B2C1-5B69E98B158C}" dt="2023-03-08T15:02:59.345" v="8650" actId="207"/>
          <ac:spMkLst>
            <pc:docMk/>
            <pc:sldMk cId="896430923" sldId="287"/>
            <ac:spMk id="33" creationId="{05EABD70-B4FE-3F9B-692B-EC8D53857A9A}"/>
          </ac:spMkLst>
        </pc:spChg>
        <pc:spChg chg="mod topLvl">
          <ac:chgData name="Max Gilljohann" userId="06d1e41983481246" providerId="LiveId" clId="{5F4AE058-B25C-4793-B2C1-5B69E98B158C}" dt="2023-03-08T15:02:47.615" v="8647" actId="207"/>
          <ac:spMkLst>
            <pc:docMk/>
            <pc:sldMk cId="896430923" sldId="287"/>
            <ac:spMk id="34" creationId="{BFCC46FC-EEC4-654E-4BE9-6AF1402EB3A2}"/>
          </ac:spMkLst>
        </pc:spChg>
        <pc:spChg chg="mod topLvl">
          <ac:chgData name="Max Gilljohann" userId="06d1e41983481246" providerId="LiveId" clId="{5F4AE058-B25C-4793-B2C1-5B69E98B158C}" dt="2023-03-08T15:02:47.615" v="8647" actId="207"/>
          <ac:spMkLst>
            <pc:docMk/>
            <pc:sldMk cId="896430923" sldId="287"/>
            <ac:spMk id="35" creationId="{1608764D-8F8A-E543-FBF0-B053F6AFBAFC}"/>
          </ac:spMkLst>
        </pc:spChg>
        <pc:spChg chg="mod topLvl">
          <ac:chgData name="Max Gilljohann" userId="06d1e41983481246" providerId="LiveId" clId="{5F4AE058-B25C-4793-B2C1-5B69E98B158C}" dt="2023-03-08T15:02:59.345" v="8650" actId="207"/>
          <ac:spMkLst>
            <pc:docMk/>
            <pc:sldMk cId="896430923" sldId="287"/>
            <ac:spMk id="36" creationId="{7179867B-6155-619E-480D-BBD1FDE3B22D}"/>
          </ac:spMkLst>
        </pc:spChg>
        <pc:spChg chg="add del mod">
          <ac:chgData name="Max Gilljohann" userId="06d1e41983481246" providerId="LiveId" clId="{5F4AE058-B25C-4793-B2C1-5B69E98B158C}" dt="2023-03-09T10:18:42.442" v="9175" actId="478"/>
          <ac:spMkLst>
            <pc:docMk/>
            <pc:sldMk cId="896430923" sldId="287"/>
            <ac:spMk id="37" creationId="{08666711-990D-0BCB-20EE-7D665FD47138}"/>
          </ac:spMkLst>
        </pc:spChg>
        <pc:spChg chg="mod">
          <ac:chgData name="Max Gilljohann" userId="06d1e41983481246" providerId="LiveId" clId="{5F4AE058-B25C-4793-B2C1-5B69E98B158C}" dt="2023-03-08T15:04:11.601" v="8714" actId="207"/>
          <ac:spMkLst>
            <pc:docMk/>
            <pc:sldMk cId="896430923" sldId="287"/>
            <ac:spMk id="38" creationId="{DA89F4A3-5226-AC99-1B29-8343A77E2394}"/>
          </ac:spMkLst>
        </pc:spChg>
        <pc:spChg chg="mod">
          <ac:chgData name="Max Gilljohann" userId="06d1e41983481246" providerId="LiveId" clId="{5F4AE058-B25C-4793-B2C1-5B69E98B158C}" dt="2023-03-08T15:04:18.005" v="8715" actId="207"/>
          <ac:spMkLst>
            <pc:docMk/>
            <pc:sldMk cId="896430923" sldId="287"/>
            <ac:spMk id="39" creationId="{58040B92-95E8-6658-F705-4E888424F407}"/>
          </ac:spMkLst>
        </pc:spChg>
        <pc:spChg chg="mod">
          <ac:chgData name="Max Gilljohann" userId="06d1e41983481246" providerId="LiveId" clId="{5F4AE058-B25C-4793-B2C1-5B69E98B158C}" dt="2023-03-07T11:07:38.920" v="8237"/>
          <ac:spMkLst>
            <pc:docMk/>
            <pc:sldMk cId="896430923" sldId="287"/>
            <ac:spMk id="39" creationId="{7FB365BA-7B79-2D83-9CC1-B4B1F5EA44F4}"/>
          </ac:spMkLst>
        </pc:spChg>
        <pc:spChg chg="mod">
          <ac:chgData name="Max Gilljohann" userId="06d1e41983481246" providerId="LiveId" clId="{5F4AE058-B25C-4793-B2C1-5B69E98B158C}" dt="2023-03-08T15:04:11.601" v="8714" actId="207"/>
          <ac:spMkLst>
            <pc:docMk/>
            <pc:sldMk cId="896430923" sldId="287"/>
            <ac:spMk id="40" creationId="{08E0094B-97F8-0B12-745C-4B165856BA54}"/>
          </ac:spMkLst>
        </pc:spChg>
        <pc:spChg chg="mod">
          <ac:chgData name="Max Gilljohann" userId="06d1e41983481246" providerId="LiveId" clId="{5F4AE058-B25C-4793-B2C1-5B69E98B158C}" dt="2023-03-07T11:07:38.920" v="8237"/>
          <ac:spMkLst>
            <pc:docMk/>
            <pc:sldMk cId="896430923" sldId="287"/>
            <ac:spMk id="40" creationId="{82AD8B59-7E20-223A-5C82-FAB9A8450056}"/>
          </ac:spMkLst>
        </pc:spChg>
        <pc:spChg chg="mod">
          <ac:chgData name="Max Gilljohann" userId="06d1e41983481246" providerId="LiveId" clId="{5F4AE058-B25C-4793-B2C1-5B69E98B158C}" dt="2023-03-08T15:04:11.601" v="8714" actId="207"/>
          <ac:spMkLst>
            <pc:docMk/>
            <pc:sldMk cId="896430923" sldId="287"/>
            <ac:spMk id="41" creationId="{5F0B0309-DF2C-4B9B-07D2-8B3AF59A2A16}"/>
          </ac:spMkLst>
        </pc:spChg>
        <pc:spChg chg="mod">
          <ac:chgData name="Max Gilljohann" userId="06d1e41983481246" providerId="LiveId" clId="{5F4AE058-B25C-4793-B2C1-5B69E98B158C}" dt="2023-03-07T11:07:38.920" v="8237"/>
          <ac:spMkLst>
            <pc:docMk/>
            <pc:sldMk cId="896430923" sldId="287"/>
            <ac:spMk id="41" creationId="{71360F87-93D0-049F-648A-6BC2338B81D8}"/>
          </ac:spMkLst>
        </pc:spChg>
        <pc:spChg chg="mod">
          <ac:chgData name="Max Gilljohann" userId="06d1e41983481246" providerId="LiveId" clId="{5F4AE058-B25C-4793-B2C1-5B69E98B158C}" dt="2023-03-08T15:04:18.005" v="8715" actId="207"/>
          <ac:spMkLst>
            <pc:docMk/>
            <pc:sldMk cId="896430923" sldId="287"/>
            <ac:spMk id="42" creationId="{B5A5FBB2-7303-703A-351D-6411BCC95811}"/>
          </ac:spMkLst>
        </pc:spChg>
        <pc:spChg chg="mod">
          <ac:chgData name="Max Gilljohann" userId="06d1e41983481246" providerId="LiveId" clId="{5F4AE058-B25C-4793-B2C1-5B69E98B158C}" dt="2023-03-07T11:07:38.920" v="8237"/>
          <ac:spMkLst>
            <pc:docMk/>
            <pc:sldMk cId="896430923" sldId="287"/>
            <ac:spMk id="42" creationId="{C97339F6-A9E5-7D95-B13A-1F8BF5E5B178}"/>
          </ac:spMkLst>
        </pc:spChg>
        <pc:spChg chg="add del mod">
          <ac:chgData name="Max Gilljohann" userId="06d1e41983481246" providerId="LiveId" clId="{5F4AE058-B25C-4793-B2C1-5B69E98B158C}" dt="2023-03-09T10:32:29.048" v="9535" actId="478"/>
          <ac:spMkLst>
            <pc:docMk/>
            <pc:sldMk cId="896430923" sldId="287"/>
            <ac:spMk id="43" creationId="{6F6544D1-5445-D8C1-6350-8368CCB5C78A}"/>
          </ac:spMkLst>
        </pc:spChg>
        <pc:spChg chg="mod">
          <ac:chgData name="Max Gilljohann" userId="06d1e41983481246" providerId="LiveId" clId="{5F4AE058-B25C-4793-B2C1-5B69E98B158C}" dt="2023-03-07T11:07:38.920" v="8237"/>
          <ac:spMkLst>
            <pc:docMk/>
            <pc:sldMk cId="896430923" sldId="287"/>
            <ac:spMk id="43" creationId="{A2FF12C9-9175-F5D1-DE99-D4E3EFFFD825}"/>
          </ac:spMkLst>
        </pc:spChg>
        <pc:spChg chg="add mod">
          <ac:chgData name="Max Gilljohann" userId="06d1e41983481246" providerId="LiveId" clId="{5F4AE058-B25C-4793-B2C1-5B69E98B158C}" dt="2023-03-09T10:32:36.302" v="9538" actId="1076"/>
          <ac:spMkLst>
            <pc:docMk/>
            <pc:sldMk cId="896430923" sldId="287"/>
            <ac:spMk id="45" creationId="{5A83B655-C50D-E47D-5540-D0B087164677}"/>
          </ac:spMkLst>
        </pc:spChg>
        <pc:spChg chg="mod">
          <ac:chgData name="Max Gilljohann" userId="06d1e41983481246" providerId="LiveId" clId="{5F4AE058-B25C-4793-B2C1-5B69E98B158C}" dt="2023-03-07T11:21:13.079" v="8418" actId="165"/>
          <ac:spMkLst>
            <pc:docMk/>
            <pc:sldMk cId="896430923" sldId="287"/>
            <ac:spMk id="45" creationId="{D8DDD268-DCD5-27B3-3E30-7E9C7660B77C}"/>
          </ac:spMkLst>
        </pc:spChg>
        <pc:spChg chg="mod">
          <ac:chgData name="Max Gilljohann" userId="06d1e41983481246" providerId="LiveId" clId="{5F4AE058-B25C-4793-B2C1-5B69E98B158C}" dt="2023-03-07T11:21:13.079" v="8418" actId="165"/>
          <ac:spMkLst>
            <pc:docMk/>
            <pc:sldMk cId="896430923" sldId="287"/>
            <ac:spMk id="46" creationId="{F6ACCF64-97B6-60C4-A4CF-A4CDC0FD2A3B}"/>
          </ac:spMkLst>
        </pc:spChg>
        <pc:spChg chg="add mod">
          <ac:chgData name="Max Gilljohann" userId="06d1e41983481246" providerId="LiveId" clId="{5F4AE058-B25C-4793-B2C1-5B69E98B158C}" dt="2023-03-09T10:33:06.782" v="9547" actId="13822"/>
          <ac:spMkLst>
            <pc:docMk/>
            <pc:sldMk cId="896430923" sldId="287"/>
            <ac:spMk id="47" creationId="{55392980-8858-377E-287C-137AE0AC280C}"/>
          </ac:spMkLst>
        </pc:spChg>
        <pc:spChg chg="mod">
          <ac:chgData name="Max Gilljohann" userId="06d1e41983481246" providerId="LiveId" clId="{5F4AE058-B25C-4793-B2C1-5B69E98B158C}" dt="2023-03-07T11:21:13.079" v="8418" actId="165"/>
          <ac:spMkLst>
            <pc:docMk/>
            <pc:sldMk cId="896430923" sldId="287"/>
            <ac:spMk id="47" creationId="{E537713B-D54C-C775-31D7-3ED5666C9B71}"/>
          </ac:spMkLst>
        </pc:spChg>
        <pc:spChg chg="mod">
          <ac:chgData name="Max Gilljohann" userId="06d1e41983481246" providerId="LiveId" clId="{5F4AE058-B25C-4793-B2C1-5B69E98B158C}" dt="2023-03-07T11:21:13.079" v="8418" actId="165"/>
          <ac:spMkLst>
            <pc:docMk/>
            <pc:sldMk cId="896430923" sldId="287"/>
            <ac:spMk id="48" creationId="{6E999368-A2A7-279B-D4F0-5F0A12568B42}"/>
          </ac:spMkLst>
        </pc:spChg>
        <pc:spChg chg="mod">
          <ac:chgData name="Max Gilljohann" userId="06d1e41983481246" providerId="LiveId" clId="{5F4AE058-B25C-4793-B2C1-5B69E98B158C}" dt="2023-03-07T11:21:13.079" v="8418" actId="165"/>
          <ac:spMkLst>
            <pc:docMk/>
            <pc:sldMk cId="896430923" sldId="287"/>
            <ac:spMk id="49" creationId="{65111524-A2C4-4BF0-15CE-45E10689CD08}"/>
          </ac:spMkLst>
        </pc:spChg>
        <pc:spChg chg="add mod">
          <ac:chgData name="Max Gilljohann" userId="06d1e41983481246" providerId="LiveId" clId="{5F4AE058-B25C-4793-B2C1-5B69E98B158C}" dt="2023-03-09T10:32:59.519" v="9545" actId="13822"/>
          <ac:spMkLst>
            <pc:docMk/>
            <pc:sldMk cId="896430923" sldId="287"/>
            <ac:spMk id="49" creationId="{90FDF317-4FBC-8E87-2609-86E2E2ABDD17}"/>
          </ac:spMkLst>
        </pc:spChg>
        <pc:spChg chg="mod">
          <ac:chgData name="Max Gilljohann" userId="06d1e41983481246" providerId="LiveId" clId="{5F4AE058-B25C-4793-B2C1-5B69E98B158C}" dt="2023-03-07T11:21:14.694" v="8419" actId="165"/>
          <ac:spMkLst>
            <pc:docMk/>
            <pc:sldMk cId="896430923" sldId="287"/>
            <ac:spMk id="51" creationId="{0CB4CCBB-22F4-249D-7619-22F44154E6DA}"/>
          </ac:spMkLst>
        </pc:spChg>
        <pc:spChg chg="add mod">
          <ac:chgData name="Max Gilljohann" userId="06d1e41983481246" providerId="LiveId" clId="{5F4AE058-B25C-4793-B2C1-5B69E98B158C}" dt="2023-03-09T10:33:03.159" v="9546" actId="13822"/>
          <ac:spMkLst>
            <pc:docMk/>
            <pc:sldMk cId="896430923" sldId="287"/>
            <ac:spMk id="51" creationId="{42FE321B-E982-191B-3A31-47D43019616A}"/>
          </ac:spMkLst>
        </pc:spChg>
        <pc:spChg chg="mod">
          <ac:chgData name="Max Gilljohann" userId="06d1e41983481246" providerId="LiveId" clId="{5F4AE058-B25C-4793-B2C1-5B69E98B158C}" dt="2023-03-07T11:21:14.694" v="8419" actId="165"/>
          <ac:spMkLst>
            <pc:docMk/>
            <pc:sldMk cId="896430923" sldId="287"/>
            <ac:spMk id="52" creationId="{3F39E825-9ED4-4D95-5B8C-AADDD96000ED}"/>
          </ac:spMkLst>
        </pc:spChg>
        <pc:spChg chg="add del mod">
          <ac:chgData name="Max Gilljohann" userId="06d1e41983481246" providerId="LiveId" clId="{5F4AE058-B25C-4793-B2C1-5B69E98B158C}" dt="2023-03-09T10:32:16.959" v="9531" actId="478"/>
          <ac:spMkLst>
            <pc:docMk/>
            <pc:sldMk cId="896430923" sldId="287"/>
            <ac:spMk id="53" creationId="{0674F03C-9096-6929-F741-77FDD0F13E4E}"/>
          </ac:spMkLst>
        </pc:spChg>
        <pc:spChg chg="mod">
          <ac:chgData name="Max Gilljohann" userId="06d1e41983481246" providerId="LiveId" clId="{5F4AE058-B25C-4793-B2C1-5B69E98B158C}" dt="2023-03-07T11:21:14.694" v="8419" actId="165"/>
          <ac:spMkLst>
            <pc:docMk/>
            <pc:sldMk cId="896430923" sldId="287"/>
            <ac:spMk id="53" creationId="{BB780276-421B-5B73-F394-939010ADA122}"/>
          </ac:spMkLst>
        </pc:spChg>
        <pc:spChg chg="mod">
          <ac:chgData name="Max Gilljohann" userId="06d1e41983481246" providerId="LiveId" clId="{5F4AE058-B25C-4793-B2C1-5B69E98B158C}" dt="2023-03-07T11:21:14.694" v="8419" actId="165"/>
          <ac:spMkLst>
            <pc:docMk/>
            <pc:sldMk cId="896430923" sldId="287"/>
            <ac:spMk id="54" creationId="{E1BD8BE4-2A2E-6BB1-5E1A-C2DAE616121B}"/>
          </ac:spMkLst>
        </pc:spChg>
        <pc:spChg chg="add mod">
          <ac:chgData name="Max Gilljohann" userId="06d1e41983481246" providerId="LiveId" clId="{5F4AE058-B25C-4793-B2C1-5B69E98B158C}" dt="2023-03-09T10:33:29.503" v="9550" actId="1076"/>
          <ac:spMkLst>
            <pc:docMk/>
            <pc:sldMk cId="896430923" sldId="287"/>
            <ac:spMk id="55" creationId="{560CC55A-36BE-3309-1147-8511BEB576A0}"/>
          </ac:spMkLst>
        </pc:spChg>
        <pc:spChg chg="mod">
          <ac:chgData name="Max Gilljohann" userId="06d1e41983481246" providerId="LiveId" clId="{5F4AE058-B25C-4793-B2C1-5B69E98B158C}" dt="2023-03-07T11:21:14.694" v="8419" actId="165"/>
          <ac:spMkLst>
            <pc:docMk/>
            <pc:sldMk cId="896430923" sldId="287"/>
            <ac:spMk id="55" creationId="{F266A7F7-19B9-4803-6428-1A39BE11ED5C}"/>
          </ac:spMkLst>
        </pc:spChg>
        <pc:spChg chg="add mod">
          <ac:chgData name="Max Gilljohann" userId="06d1e41983481246" providerId="LiveId" clId="{5F4AE058-B25C-4793-B2C1-5B69E98B158C}" dt="2023-03-09T10:33:22.902" v="9549" actId="1076"/>
          <ac:spMkLst>
            <pc:docMk/>
            <pc:sldMk cId="896430923" sldId="287"/>
            <ac:spMk id="56" creationId="{418D9C83-F32B-9B3D-2F7C-3ED0DA8BEDE2}"/>
          </ac:spMkLst>
        </pc:spChg>
        <pc:spChg chg="mod">
          <ac:chgData name="Max Gilljohann" userId="06d1e41983481246" providerId="LiveId" clId="{5F4AE058-B25C-4793-B2C1-5B69E98B158C}" dt="2023-03-07T11:21:16.328" v="8420" actId="165"/>
          <ac:spMkLst>
            <pc:docMk/>
            <pc:sldMk cId="896430923" sldId="287"/>
            <ac:spMk id="57" creationId="{166445A0-5950-9A67-CBA2-2ABC5E69CB6A}"/>
          </ac:spMkLst>
        </pc:spChg>
        <pc:spChg chg="mod">
          <ac:chgData name="Max Gilljohann" userId="06d1e41983481246" providerId="LiveId" clId="{5F4AE058-B25C-4793-B2C1-5B69E98B158C}" dt="2023-03-07T11:21:16.328" v="8420" actId="165"/>
          <ac:spMkLst>
            <pc:docMk/>
            <pc:sldMk cId="896430923" sldId="287"/>
            <ac:spMk id="58" creationId="{A1E99D9B-73D4-2C97-0E39-75AFA4A986BC}"/>
          </ac:spMkLst>
        </pc:spChg>
        <pc:spChg chg="mod">
          <ac:chgData name="Max Gilljohann" userId="06d1e41983481246" providerId="LiveId" clId="{5F4AE058-B25C-4793-B2C1-5B69E98B158C}" dt="2023-03-07T11:21:16.328" v="8420" actId="165"/>
          <ac:spMkLst>
            <pc:docMk/>
            <pc:sldMk cId="896430923" sldId="287"/>
            <ac:spMk id="59" creationId="{126A4810-B4E7-6F3D-BE12-F680C6280C20}"/>
          </ac:spMkLst>
        </pc:spChg>
        <pc:spChg chg="mod">
          <ac:chgData name="Max Gilljohann" userId="06d1e41983481246" providerId="LiveId" clId="{5F4AE058-B25C-4793-B2C1-5B69E98B158C}" dt="2023-03-07T11:21:16.328" v="8420" actId="165"/>
          <ac:spMkLst>
            <pc:docMk/>
            <pc:sldMk cId="896430923" sldId="287"/>
            <ac:spMk id="60" creationId="{2EC3CF1F-93CA-EEF3-04B1-B015B6AD1E26}"/>
          </ac:spMkLst>
        </pc:spChg>
        <pc:spChg chg="mod">
          <ac:chgData name="Max Gilljohann" userId="06d1e41983481246" providerId="LiveId" clId="{5F4AE058-B25C-4793-B2C1-5B69E98B158C}" dt="2023-03-07T11:21:16.328" v="8420" actId="165"/>
          <ac:spMkLst>
            <pc:docMk/>
            <pc:sldMk cId="896430923" sldId="287"/>
            <ac:spMk id="61" creationId="{1B44B516-B8C6-E3B3-6F84-6AD7569787DF}"/>
          </ac:spMkLst>
        </pc:spChg>
        <pc:spChg chg="add del mod">
          <ac:chgData name="Max Gilljohann" userId="06d1e41983481246" providerId="LiveId" clId="{5F4AE058-B25C-4793-B2C1-5B69E98B158C}" dt="2023-03-09T10:18:42.442" v="9175" actId="478"/>
          <ac:spMkLst>
            <pc:docMk/>
            <pc:sldMk cId="896430923" sldId="287"/>
            <ac:spMk id="66" creationId="{C7BA001D-BC57-C156-5B13-0E24FB4CA7CC}"/>
          </ac:spMkLst>
        </pc:spChg>
        <pc:spChg chg="add del mod">
          <ac:chgData name="Max Gilljohann" userId="06d1e41983481246" providerId="LiveId" clId="{5F4AE058-B25C-4793-B2C1-5B69E98B158C}" dt="2023-03-09T10:18:38.842" v="9174" actId="478"/>
          <ac:spMkLst>
            <pc:docMk/>
            <pc:sldMk cId="896430923" sldId="287"/>
            <ac:spMk id="67" creationId="{324109F9-3103-1EBA-5BC6-9108982C22D8}"/>
          </ac:spMkLst>
        </pc:spChg>
        <pc:spChg chg="add del mod">
          <ac:chgData name="Max Gilljohann" userId="06d1e41983481246" providerId="LiveId" clId="{5F4AE058-B25C-4793-B2C1-5B69E98B158C}" dt="2023-03-09T10:18:42.442" v="9175" actId="478"/>
          <ac:spMkLst>
            <pc:docMk/>
            <pc:sldMk cId="896430923" sldId="287"/>
            <ac:spMk id="68" creationId="{5AD1E917-267F-5F82-1427-7C118E0E4BD4}"/>
          </ac:spMkLst>
        </pc:spChg>
        <pc:spChg chg="add mod">
          <ac:chgData name="Max Gilljohann" userId="06d1e41983481246" providerId="LiveId" clId="{5F4AE058-B25C-4793-B2C1-5B69E98B158C}" dt="2023-03-09T10:25:55.682" v="9483" actId="20577"/>
          <ac:spMkLst>
            <pc:docMk/>
            <pc:sldMk cId="896430923" sldId="287"/>
            <ac:spMk id="69" creationId="{C9097024-972D-6A41-A9F8-969891EB6CB6}"/>
          </ac:spMkLst>
        </pc:spChg>
        <pc:spChg chg="add mod">
          <ac:chgData name="Max Gilljohann" userId="06d1e41983481246" providerId="LiveId" clId="{5F4AE058-B25C-4793-B2C1-5B69E98B158C}" dt="2023-03-07T14:11:19.413" v="8522" actId="164"/>
          <ac:spMkLst>
            <pc:docMk/>
            <pc:sldMk cId="896430923" sldId="287"/>
            <ac:spMk id="70" creationId="{A4AA1A06-C453-FB1A-9544-CD9DB432D73D}"/>
          </ac:spMkLst>
        </pc:spChg>
        <pc:spChg chg="add del mod">
          <ac:chgData name="Max Gilljohann" userId="06d1e41983481246" providerId="LiveId" clId="{5F4AE058-B25C-4793-B2C1-5B69E98B158C}" dt="2023-03-07T11:11:13.708" v="8372" actId="478"/>
          <ac:spMkLst>
            <pc:docMk/>
            <pc:sldMk cId="896430923" sldId="287"/>
            <ac:spMk id="71" creationId="{04FEEB22-2D1F-48F7-11CE-0F3E3F9B1B3D}"/>
          </ac:spMkLst>
        </pc:spChg>
        <pc:spChg chg="add del mod">
          <ac:chgData name="Max Gilljohann" userId="06d1e41983481246" providerId="LiveId" clId="{5F4AE058-B25C-4793-B2C1-5B69E98B158C}" dt="2023-03-07T11:11:36.907" v="8374" actId="478"/>
          <ac:spMkLst>
            <pc:docMk/>
            <pc:sldMk cId="896430923" sldId="287"/>
            <ac:spMk id="72" creationId="{12F152DB-72C2-836F-88A6-CC2FC9192629}"/>
          </ac:spMkLst>
        </pc:spChg>
        <pc:spChg chg="add mod">
          <ac:chgData name="Max Gilljohann" userId="06d1e41983481246" providerId="LiveId" clId="{5F4AE058-B25C-4793-B2C1-5B69E98B158C}" dt="2023-03-09T10:25:42.474" v="9454" actId="1076"/>
          <ac:spMkLst>
            <pc:docMk/>
            <pc:sldMk cId="896430923" sldId="287"/>
            <ac:spMk id="73" creationId="{78FFA57D-1F3F-34A7-D6EF-39605CC19976}"/>
          </ac:spMkLst>
        </pc:spChg>
        <pc:spChg chg="add del">
          <ac:chgData name="Max Gilljohann" userId="06d1e41983481246" providerId="LiveId" clId="{5F4AE058-B25C-4793-B2C1-5B69E98B158C}" dt="2023-03-07T11:12:02.814" v="8378" actId="11529"/>
          <ac:spMkLst>
            <pc:docMk/>
            <pc:sldMk cId="896430923" sldId="287"/>
            <ac:spMk id="74" creationId="{090D0EB7-4252-4CA8-6FE2-04AEEB0FFCFC}"/>
          </ac:spMkLst>
        </pc:spChg>
        <pc:spChg chg="add mod">
          <ac:chgData name="Max Gilljohann" userId="06d1e41983481246" providerId="LiveId" clId="{5F4AE058-B25C-4793-B2C1-5B69E98B158C}" dt="2023-03-09T10:52:01.427" v="9659" actId="1076"/>
          <ac:spMkLst>
            <pc:docMk/>
            <pc:sldMk cId="896430923" sldId="287"/>
            <ac:spMk id="75" creationId="{F2F6E5F8-3DB7-C72F-77AF-510650228E3E}"/>
          </ac:spMkLst>
        </pc:spChg>
        <pc:grpChg chg="add del mod ord">
          <ac:chgData name="Max Gilljohann" userId="06d1e41983481246" providerId="LiveId" clId="{5F4AE058-B25C-4793-B2C1-5B69E98B158C}" dt="2023-03-09T10:18:42.442" v="9175" actId="478"/>
          <ac:grpSpMkLst>
            <pc:docMk/>
            <pc:sldMk cId="896430923" sldId="287"/>
            <ac:grpSpMk id="4" creationId="{404B49F0-1E49-ED83-4B87-37283D5848EE}"/>
          </ac:grpSpMkLst>
        </pc:grpChg>
        <pc:grpChg chg="add mod">
          <ac:chgData name="Max Gilljohann" userId="06d1e41983481246" providerId="LiveId" clId="{5F4AE058-B25C-4793-B2C1-5B69E98B158C}" dt="2023-03-07T14:11:14.076" v="8521" actId="164"/>
          <ac:grpSpMkLst>
            <pc:docMk/>
            <pc:sldMk cId="896430923" sldId="287"/>
            <ac:grpSpMk id="4" creationId="{6D0B1FFF-EDB5-A0B1-5EDA-F1B148E30175}"/>
          </ac:grpSpMkLst>
        </pc:grpChg>
        <pc:grpChg chg="add del mod">
          <ac:chgData name="Max Gilljohann" userId="06d1e41983481246" providerId="LiveId" clId="{5F4AE058-B25C-4793-B2C1-5B69E98B158C}" dt="2023-03-09T10:31:26.890" v="9512" actId="478"/>
          <ac:grpSpMkLst>
            <pc:docMk/>
            <pc:sldMk cId="896430923" sldId="287"/>
            <ac:grpSpMk id="6" creationId="{6556C3B3-64FD-AEB5-FEE7-76F1CCF32564}"/>
          </ac:grpSpMkLst>
        </pc:grpChg>
        <pc:grpChg chg="add del mod">
          <ac:chgData name="Max Gilljohann" userId="06d1e41983481246" providerId="LiveId" clId="{5F4AE058-B25C-4793-B2C1-5B69E98B158C}" dt="2023-03-07T11:01:46.548" v="8091" actId="165"/>
          <ac:grpSpMkLst>
            <pc:docMk/>
            <pc:sldMk cId="896430923" sldId="287"/>
            <ac:grpSpMk id="6" creationId="{D5678DF9-74F6-7539-CBB5-7E09FF3998B5}"/>
          </ac:grpSpMkLst>
        </pc:grpChg>
        <pc:grpChg chg="mod topLvl">
          <ac:chgData name="Max Gilljohann" userId="06d1e41983481246" providerId="LiveId" clId="{5F4AE058-B25C-4793-B2C1-5B69E98B158C}" dt="2023-03-07T14:11:19.413" v="8522" actId="164"/>
          <ac:grpSpMkLst>
            <pc:docMk/>
            <pc:sldMk cId="896430923" sldId="287"/>
            <ac:grpSpMk id="8" creationId="{37873DF9-F2DE-46B8-2E52-D899A930E21B}"/>
          </ac:grpSpMkLst>
        </pc:grpChg>
        <pc:grpChg chg="mod">
          <ac:chgData name="Max Gilljohann" userId="06d1e41983481246" providerId="LiveId" clId="{5F4AE058-B25C-4793-B2C1-5B69E98B158C}" dt="2023-03-07T14:11:14.076" v="8521" actId="164"/>
          <ac:grpSpMkLst>
            <pc:docMk/>
            <pc:sldMk cId="896430923" sldId="287"/>
            <ac:grpSpMk id="18" creationId="{BA42FF69-777F-E8B3-B40F-61E88AA51312}"/>
          </ac:grpSpMkLst>
        </pc:grpChg>
        <pc:grpChg chg="mod">
          <ac:chgData name="Max Gilljohann" userId="06d1e41983481246" providerId="LiveId" clId="{5F4AE058-B25C-4793-B2C1-5B69E98B158C}" dt="2023-03-07T14:11:14.076" v="8521" actId="164"/>
          <ac:grpSpMkLst>
            <pc:docMk/>
            <pc:sldMk cId="896430923" sldId="287"/>
            <ac:grpSpMk id="19" creationId="{B61D0EE1-8F3C-436D-7D2B-0979E071425F}"/>
          </ac:grpSpMkLst>
        </pc:grpChg>
        <pc:grpChg chg="add del mod ord">
          <ac:chgData name="Max Gilljohann" userId="06d1e41983481246" providerId="LiveId" clId="{5F4AE058-B25C-4793-B2C1-5B69E98B158C}" dt="2023-03-09T10:18:42.442" v="9175" actId="478"/>
          <ac:grpSpMkLst>
            <pc:docMk/>
            <pc:sldMk cId="896430923" sldId="287"/>
            <ac:grpSpMk id="25" creationId="{238174DB-10B6-921F-097E-24A1CFB345CE}"/>
          </ac:grpSpMkLst>
        </pc:grpChg>
        <pc:grpChg chg="add del mod">
          <ac:chgData name="Max Gilljohann" userId="06d1e41983481246" providerId="LiveId" clId="{5F4AE058-B25C-4793-B2C1-5B69E98B158C}" dt="2023-03-07T11:08:25.332" v="8252" actId="165"/>
          <ac:grpSpMkLst>
            <pc:docMk/>
            <pc:sldMk cId="896430923" sldId="287"/>
            <ac:grpSpMk id="26" creationId="{91FCBDC1-2F3F-40B1-0B29-C399D3EB717F}"/>
          </ac:grpSpMkLst>
        </pc:grpChg>
        <pc:grpChg chg="add del mod">
          <ac:chgData name="Max Gilljohann" userId="06d1e41983481246" providerId="LiveId" clId="{5F4AE058-B25C-4793-B2C1-5B69E98B158C}" dt="2023-03-07T11:08:25.332" v="8252" actId="165"/>
          <ac:grpSpMkLst>
            <pc:docMk/>
            <pc:sldMk cId="896430923" sldId="287"/>
            <ac:grpSpMk id="31" creationId="{32B789B5-83D2-A8B8-DC75-28F6B2B86D1C}"/>
          </ac:grpSpMkLst>
        </pc:grpChg>
        <pc:grpChg chg="add del mod ord">
          <ac:chgData name="Max Gilljohann" userId="06d1e41983481246" providerId="LiveId" clId="{5F4AE058-B25C-4793-B2C1-5B69E98B158C}" dt="2023-03-09T10:18:42.442" v="9175" actId="478"/>
          <ac:grpSpMkLst>
            <pc:docMk/>
            <pc:sldMk cId="896430923" sldId="287"/>
            <ac:grpSpMk id="31" creationId="{7C0C2C07-2C1B-9AE1-F13D-80EBB215A22F}"/>
          </ac:grpSpMkLst>
        </pc:grpChg>
        <pc:grpChg chg="add del mod">
          <ac:chgData name="Max Gilljohann" userId="06d1e41983481246" providerId="LiveId" clId="{5F4AE058-B25C-4793-B2C1-5B69E98B158C}" dt="2023-03-07T11:08:21.961" v="8251" actId="478"/>
          <ac:grpSpMkLst>
            <pc:docMk/>
            <pc:sldMk cId="896430923" sldId="287"/>
            <ac:grpSpMk id="38" creationId="{FBC74471-8615-4E79-87F7-BBA95334CD68}"/>
          </ac:grpSpMkLst>
        </pc:grpChg>
        <pc:grpChg chg="add del mod topLvl">
          <ac:chgData name="Max Gilljohann" userId="06d1e41983481246" providerId="LiveId" clId="{5F4AE058-B25C-4793-B2C1-5B69E98B158C}" dt="2023-03-08T15:03:49.236" v="8663" actId="478"/>
          <ac:grpSpMkLst>
            <pc:docMk/>
            <pc:sldMk cId="896430923" sldId="287"/>
            <ac:grpSpMk id="44" creationId="{8E84628F-66B1-DE09-6E5A-4BB9DD2402AC}"/>
          </ac:grpSpMkLst>
        </pc:grpChg>
        <pc:grpChg chg="add del mod topLvl">
          <ac:chgData name="Max Gilljohann" userId="06d1e41983481246" providerId="LiveId" clId="{5F4AE058-B25C-4793-B2C1-5B69E98B158C}" dt="2023-03-08T15:03:55.164" v="8667" actId="478"/>
          <ac:grpSpMkLst>
            <pc:docMk/>
            <pc:sldMk cId="896430923" sldId="287"/>
            <ac:grpSpMk id="50" creationId="{B593E6F9-359C-8CE4-5FE3-0E64568C709D}"/>
          </ac:grpSpMkLst>
        </pc:grpChg>
        <pc:grpChg chg="add del mod topLvl">
          <ac:chgData name="Max Gilljohann" userId="06d1e41983481246" providerId="LiveId" clId="{5F4AE058-B25C-4793-B2C1-5B69E98B158C}" dt="2023-03-08T15:03:58.878" v="8669" actId="478"/>
          <ac:grpSpMkLst>
            <pc:docMk/>
            <pc:sldMk cId="896430923" sldId="287"/>
            <ac:grpSpMk id="56" creationId="{1D2DD68C-1BC7-D14E-D343-9857D1A1BE7A}"/>
          </ac:grpSpMkLst>
        </pc:grpChg>
        <pc:grpChg chg="add del mod">
          <ac:chgData name="Max Gilljohann" userId="06d1e41983481246" providerId="LiveId" clId="{5F4AE058-B25C-4793-B2C1-5B69E98B158C}" dt="2023-03-09T10:18:42.442" v="9175" actId="478"/>
          <ac:grpSpMkLst>
            <pc:docMk/>
            <pc:sldMk cId="896430923" sldId="287"/>
            <ac:grpSpMk id="62" creationId="{FE8A94A4-46B6-1839-12DA-609D5DD8A136}"/>
          </ac:grpSpMkLst>
        </pc:grpChg>
        <pc:grpChg chg="add del mod">
          <ac:chgData name="Max Gilljohann" userId="06d1e41983481246" providerId="LiveId" clId="{5F4AE058-B25C-4793-B2C1-5B69E98B158C}" dt="2023-03-07T11:21:16.328" v="8420" actId="165"/>
          <ac:grpSpMkLst>
            <pc:docMk/>
            <pc:sldMk cId="896430923" sldId="287"/>
            <ac:grpSpMk id="63" creationId="{ADA3486F-7684-A5C1-6917-28CB7209426E}"/>
          </ac:grpSpMkLst>
        </pc:grpChg>
        <pc:grpChg chg="add del mod">
          <ac:chgData name="Max Gilljohann" userId="06d1e41983481246" providerId="LiveId" clId="{5F4AE058-B25C-4793-B2C1-5B69E98B158C}" dt="2023-03-07T11:21:14.694" v="8419" actId="165"/>
          <ac:grpSpMkLst>
            <pc:docMk/>
            <pc:sldMk cId="896430923" sldId="287"/>
            <ac:grpSpMk id="64" creationId="{A486EFAD-3348-3AF1-CB82-F9326B716F09}"/>
          </ac:grpSpMkLst>
        </pc:grpChg>
        <pc:grpChg chg="add del mod">
          <ac:chgData name="Max Gilljohann" userId="06d1e41983481246" providerId="LiveId" clId="{5F4AE058-B25C-4793-B2C1-5B69E98B158C}" dt="2023-03-07T11:21:13.079" v="8418" actId="165"/>
          <ac:grpSpMkLst>
            <pc:docMk/>
            <pc:sldMk cId="896430923" sldId="287"/>
            <ac:grpSpMk id="65" creationId="{D9703318-0095-7935-61E5-40129567E103}"/>
          </ac:grpSpMkLst>
        </pc:grpChg>
        <pc:picChg chg="mod topLvl">
          <ac:chgData name="Max Gilljohann" userId="06d1e41983481246" providerId="LiveId" clId="{5F4AE058-B25C-4793-B2C1-5B69E98B158C}" dt="2023-03-07T14:11:19.413" v="8522" actId="164"/>
          <ac:picMkLst>
            <pc:docMk/>
            <pc:sldMk cId="896430923" sldId="287"/>
            <ac:picMk id="11" creationId="{61BF36E2-0D96-5A97-F083-E19EF68E3ABF}"/>
          </ac:picMkLst>
        </pc:picChg>
        <pc:picChg chg="add del mod topLvl">
          <ac:chgData name="Max Gilljohann" userId="06d1e41983481246" providerId="LiveId" clId="{5F4AE058-B25C-4793-B2C1-5B69E98B158C}" dt="2023-03-07T14:11:19.413" v="8522" actId="164"/>
          <ac:picMkLst>
            <pc:docMk/>
            <pc:sldMk cId="896430923" sldId="287"/>
            <ac:picMk id="12" creationId="{6A9169F6-6DD4-07E1-9867-87D740F19EAD}"/>
          </ac:picMkLst>
        </pc:picChg>
        <pc:picChg chg="mod topLvl">
          <ac:chgData name="Max Gilljohann" userId="06d1e41983481246" providerId="LiveId" clId="{5F4AE058-B25C-4793-B2C1-5B69E98B158C}" dt="2023-03-07T14:11:19.413" v="8522" actId="164"/>
          <ac:picMkLst>
            <pc:docMk/>
            <pc:sldMk cId="896430923" sldId="287"/>
            <ac:picMk id="14" creationId="{74E09B81-E960-0378-2B48-C1D09D4BCA2A}"/>
          </ac:picMkLst>
        </pc:picChg>
        <pc:picChg chg="del mod topLvl">
          <ac:chgData name="Max Gilljohann" userId="06d1e41983481246" providerId="LiveId" clId="{5F4AE058-B25C-4793-B2C1-5B69E98B158C}" dt="2023-03-07T11:08:19.028" v="8250" actId="478"/>
          <ac:picMkLst>
            <pc:docMk/>
            <pc:sldMk cId="896430923" sldId="287"/>
            <ac:picMk id="16" creationId="{1B90898F-EAAB-B864-568A-381C68A38546}"/>
          </ac:picMkLst>
        </pc:picChg>
        <pc:cxnChg chg="add del">
          <ac:chgData name="Max Gilljohann" userId="06d1e41983481246" providerId="LiveId" clId="{5F4AE058-B25C-4793-B2C1-5B69E98B158C}" dt="2023-03-07T11:05:13.984" v="8193" actId="478"/>
          <ac:cxnSpMkLst>
            <pc:docMk/>
            <pc:sldMk cId="896430923" sldId="287"/>
            <ac:cxnSpMk id="29" creationId="{166ECA25-6CF9-5109-A411-70565C480C77}"/>
          </ac:cxnSpMkLst>
        </pc:cxnChg>
      </pc:sldChg>
      <pc:sldChg chg="delSp modSp add del mod ord delAnim modShow">
        <pc:chgData name="Max Gilljohann" userId="06d1e41983481246" providerId="LiveId" clId="{5F4AE058-B25C-4793-B2C1-5B69E98B158C}" dt="2023-03-09T10:22:20.950" v="9342" actId="47"/>
        <pc:sldMkLst>
          <pc:docMk/>
          <pc:sldMk cId="3925484168" sldId="288"/>
        </pc:sldMkLst>
        <pc:spChg chg="mod">
          <ac:chgData name="Max Gilljohann" userId="06d1e41983481246" providerId="LiveId" clId="{5F4AE058-B25C-4793-B2C1-5B69E98B158C}" dt="2023-03-09T10:22:13.930" v="9340" actId="20577"/>
          <ac:spMkLst>
            <pc:docMk/>
            <pc:sldMk cId="3925484168" sldId="288"/>
            <ac:spMk id="3" creationId="{793D14D2-E94B-E52C-4B1E-160E2BB8572F}"/>
          </ac:spMkLst>
        </pc:spChg>
        <pc:spChg chg="del">
          <ac:chgData name="Max Gilljohann" userId="06d1e41983481246" providerId="LiveId" clId="{5F4AE058-B25C-4793-B2C1-5B69E98B158C}" dt="2023-03-09T10:22:17.969" v="9341" actId="478"/>
          <ac:spMkLst>
            <pc:docMk/>
            <pc:sldMk cId="3925484168" sldId="288"/>
            <ac:spMk id="7" creationId="{20E5CC8A-DC7A-7FDE-2102-0BA8A2A16FF4}"/>
          </ac:spMkLst>
        </pc:spChg>
        <pc:spChg chg="del">
          <ac:chgData name="Max Gilljohann" userId="06d1e41983481246" providerId="LiveId" clId="{5F4AE058-B25C-4793-B2C1-5B69E98B158C}" dt="2023-03-09T10:22:17.969" v="9341" actId="478"/>
          <ac:spMkLst>
            <pc:docMk/>
            <pc:sldMk cId="3925484168" sldId="288"/>
            <ac:spMk id="37" creationId="{08666711-990D-0BCB-20EE-7D665FD47138}"/>
          </ac:spMkLst>
        </pc:spChg>
        <pc:spChg chg="del">
          <ac:chgData name="Max Gilljohann" userId="06d1e41983481246" providerId="LiveId" clId="{5F4AE058-B25C-4793-B2C1-5B69E98B158C}" dt="2023-03-09T10:22:17.969" v="9341" actId="478"/>
          <ac:spMkLst>
            <pc:docMk/>
            <pc:sldMk cId="3925484168" sldId="288"/>
            <ac:spMk id="66" creationId="{C7BA001D-BC57-C156-5B13-0E24FB4CA7CC}"/>
          </ac:spMkLst>
        </pc:spChg>
        <pc:spChg chg="del">
          <ac:chgData name="Max Gilljohann" userId="06d1e41983481246" providerId="LiveId" clId="{5F4AE058-B25C-4793-B2C1-5B69E98B158C}" dt="2023-03-09T10:22:17.969" v="9341" actId="478"/>
          <ac:spMkLst>
            <pc:docMk/>
            <pc:sldMk cId="3925484168" sldId="288"/>
            <ac:spMk id="67" creationId="{324109F9-3103-1EBA-5BC6-9108982C22D8}"/>
          </ac:spMkLst>
        </pc:spChg>
        <pc:spChg chg="del">
          <ac:chgData name="Max Gilljohann" userId="06d1e41983481246" providerId="LiveId" clId="{5F4AE058-B25C-4793-B2C1-5B69E98B158C}" dt="2023-03-09T10:22:17.969" v="9341" actId="478"/>
          <ac:spMkLst>
            <pc:docMk/>
            <pc:sldMk cId="3925484168" sldId="288"/>
            <ac:spMk id="68" creationId="{5AD1E917-267F-5F82-1427-7C118E0E4BD4}"/>
          </ac:spMkLst>
        </pc:spChg>
        <pc:spChg chg="del">
          <ac:chgData name="Max Gilljohann" userId="06d1e41983481246" providerId="LiveId" clId="{5F4AE058-B25C-4793-B2C1-5B69E98B158C}" dt="2023-03-09T10:22:17.969" v="9341" actId="478"/>
          <ac:spMkLst>
            <pc:docMk/>
            <pc:sldMk cId="3925484168" sldId="288"/>
            <ac:spMk id="73" creationId="{78FFA57D-1F3F-34A7-D6EF-39605CC19976}"/>
          </ac:spMkLst>
        </pc:spChg>
        <pc:spChg chg="del">
          <ac:chgData name="Max Gilljohann" userId="06d1e41983481246" providerId="LiveId" clId="{5F4AE058-B25C-4793-B2C1-5B69E98B158C}" dt="2023-03-09T10:22:17.969" v="9341" actId="478"/>
          <ac:spMkLst>
            <pc:docMk/>
            <pc:sldMk cId="3925484168" sldId="288"/>
            <ac:spMk id="75" creationId="{F2F6E5F8-3DB7-C72F-77AF-510650228E3E}"/>
          </ac:spMkLst>
        </pc:spChg>
        <pc:grpChg chg="del">
          <ac:chgData name="Max Gilljohann" userId="06d1e41983481246" providerId="LiveId" clId="{5F4AE058-B25C-4793-B2C1-5B69E98B158C}" dt="2023-03-09T10:22:17.969" v="9341" actId="478"/>
          <ac:grpSpMkLst>
            <pc:docMk/>
            <pc:sldMk cId="3925484168" sldId="288"/>
            <ac:grpSpMk id="4" creationId="{404B49F0-1E49-ED83-4B87-37283D5848EE}"/>
          </ac:grpSpMkLst>
        </pc:grpChg>
        <pc:grpChg chg="del">
          <ac:chgData name="Max Gilljohann" userId="06d1e41983481246" providerId="LiveId" clId="{5F4AE058-B25C-4793-B2C1-5B69E98B158C}" dt="2023-03-09T10:22:17.969" v="9341" actId="478"/>
          <ac:grpSpMkLst>
            <pc:docMk/>
            <pc:sldMk cId="3925484168" sldId="288"/>
            <ac:grpSpMk id="6" creationId="{6556C3B3-64FD-AEB5-FEE7-76F1CCF32564}"/>
          </ac:grpSpMkLst>
        </pc:grpChg>
        <pc:grpChg chg="del">
          <ac:chgData name="Max Gilljohann" userId="06d1e41983481246" providerId="LiveId" clId="{5F4AE058-B25C-4793-B2C1-5B69E98B158C}" dt="2023-03-09T10:22:17.969" v="9341" actId="478"/>
          <ac:grpSpMkLst>
            <pc:docMk/>
            <pc:sldMk cId="3925484168" sldId="288"/>
            <ac:grpSpMk id="25" creationId="{238174DB-10B6-921F-097E-24A1CFB345CE}"/>
          </ac:grpSpMkLst>
        </pc:grpChg>
        <pc:grpChg chg="del">
          <ac:chgData name="Max Gilljohann" userId="06d1e41983481246" providerId="LiveId" clId="{5F4AE058-B25C-4793-B2C1-5B69E98B158C}" dt="2023-03-09T10:22:17.969" v="9341" actId="478"/>
          <ac:grpSpMkLst>
            <pc:docMk/>
            <pc:sldMk cId="3925484168" sldId="288"/>
            <ac:grpSpMk id="31" creationId="{7C0C2C07-2C1B-9AE1-F13D-80EBB215A22F}"/>
          </ac:grpSpMkLst>
        </pc:grpChg>
        <pc:grpChg chg="del">
          <ac:chgData name="Max Gilljohann" userId="06d1e41983481246" providerId="LiveId" clId="{5F4AE058-B25C-4793-B2C1-5B69E98B158C}" dt="2023-03-09T10:22:17.969" v="9341" actId="478"/>
          <ac:grpSpMkLst>
            <pc:docMk/>
            <pc:sldMk cId="3925484168" sldId="288"/>
            <ac:grpSpMk id="62" creationId="{FE8A94A4-46B6-1839-12DA-609D5DD8A136}"/>
          </ac:grpSpMkLst>
        </pc:grpChg>
      </pc:sldChg>
      <pc:sldChg chg="add del mod ord modShow">
        <pc:chgData name="Max Gilljohann" userId="06d1e41983481246" providerId="LiveId" clId="{5F4AE058-B25C-4793-B2C1-5B69E98B158C}" dt="2023-03-09T11:39:08.005" v="9660" actId="2696"/>
        <pc:sldMkLst>
          <pc:docMk/>
          <pc:sldMk cId="1884449194" sldId="289"/>
        </pc:sldMkLst>
      </pc:sldChg>
      <pc:sldChg chg="del">
        <pc:chgData name="Max Gilljohann" userId="06d1e41983481246" providerId="LiveId" clId="{5F4AE058-B25C-4793-B2C1-5B69E98B158C}" dt="2023-03-01T14:42:08.168" v="179" actId="47"/>
        <pc:sldMkLst>
          <pc:docMk/>
          <pc:sldMk cId="3919810732" sldId="298"/>
        </pc:sldMkLst>
      </pc:sldChg>
      <pc:sldChg chg="del">
        <pc:chgData name="Max Gilljohann" userId="06d1e41983481246" providerId="LiveId" clId="{5F4AE058-B25C-4793-B2C1-5B69E98B158C}" dt="2023-03-01T14:42:08.168" v="179" actId="47"/>
        <pc:sldMkLst>
          <pc:docMk/>
          <pc:sldMk cId="2279381579" sldId="314"/>
        </pc:sldMkLst>
      </pc:sldChg>
      <pc:sldChg chg="del">
        <pc:chgData name="Max Gilljohann" userId="06d1e41983481246" providerId="LiveId" clId="{5F4AE058-B25C-4793-B2C1-5B69E98B158C}" dt="2023-03-01T14:42:08.168" v="179" actId="47"/>
        <pc:sldMkLst>
          <pc:docMk/>
          <pc:sldMk cId="3106175219" sldId="316"/>
        </pc:sldMkLst>
      </pc:sldChg>
      <pc:sldChg chg="del">
        <pc:chgData name="Max Gilljohann" userId="06d1e41983481246" providerId="LiveId" clId="{5F4AE058-B25C-4793-B2C1-5B69E98B158C}" dt="2023-03-01T14:42:08.168" v="179" actId="47"/>
        <pc:sldMkLst>
          <pc:docMk/>
          <pc:sldMk cId="3124303686" sldId="317"/>
        </pc:sldMkLst>
      </pc:sldChg>
      <pc:sldChg chg="del">
        <pc:chgData name="Max Gilljohann" userId="06d1e41983481246" providerId="LiveId" clId="{5F4AE058-B25C-4793-B2C1-5B69E98B158C}" dt="2023-03-01T14:42:08.168" v="179" actId="47"/>
        <pc:sldMkLst>
          <pc:docMk/>
          <pc:sldMk cId="2299888255" sldId="318"/>
        </pc:sldMkLst>
      </pc:sldChg>
      <pc:sldChg chg="del">
        <pc:chgData name="Max Gilljohann" userId="06d1e41983481246" providerId="LiveId" clId="{5F4AE058-B25C-4793-B2C1-5B69E98B158C}" dt="2023-03-01T14:42:08.168" v="179" actId="47"/>
        <pc:sldMkLst>
          <pc:docMk/>
          <pc:sldMk cId="449492893" sldId="319"/>
        </pc:sldMkLst>
      </pc:sldChg>
      <pc:sldChg chg="del">
        <pc:chgData name="Max Gilljohann" userId="06d1e41983481246" providerId="LiveId" clId="{5F4AE058-B25C-4793-B2C1-5B69E98B158C}" dt="2023-03-01T14:42:08.168" v="179" actId="47"/>
        <pc:sldMkLst>
          <pc:docMk/>
          <pc:sldMk cId="495055915" sldId="320"/>
        </pc:sldMkLst>
      </pc:sldChg>
      <pc:sldChg chg="del">
        <pc:chgData name="Max Gilljohann" userId="06d1e41983481246" providerId="LiveId" clId="{5F4AE058-B25C-4793-B2C1-5B69E98B158C}" dt="2023-03-01T14:42:08.168" v="179" actId="47"/>
        <pc:sldMkLst>
          <pc:docMk/>
          <pc:sldMk cId="3278021897" sldId="321"/>
        </pc:sldMkLst>
      </pc:sldChg>
      <pc:sldChg chg="del">
        <pc:chgData name="Max Gilljohann" userId="06d1e41983481246" providerId="LiveId" clId="{5F4AE058-B25C-4793-B2C1-5B69E98B158C}" dt="2023-03-01T14:42:08.168" v="179" actId="47"/>
        <pc:sldMkLst>
          <pc:docMk/>
          <pc:sldMk cId="3932606221" sldId="323"/>
        </pc:sldMkLst>
      </pc:sldChg>
      <pc:sldChg chg="del">
        <pc:chgData name="Max Gilljohann" userId="06d1e41983481246" providerId="LiveId" clId="{5F4AE058-B25C-4793-B2C1-5B69E98B158C}" dt="2023-03-01T14:42:08.168" v="179" actId="47"/>
        <pc:sldMkLst>
          <pc:docMk/>
          <pc:sldMk cId="4044240015" sldId="324"/>
        </pc:sldMkLst>
      </pc:sldChg>
      <pc:sldChg chg="del">
        <pc:chgData name="Max Gilljohann" userId="06d1e41983481246" providerId="LiveId" clId="{5F4AE058-B25C-4793-B2C1-5B69E98B158C}" dt="2023-03-01T14:42:08.168" v="179" actId="47"/>
        <pc:sldMkLst>
          <pc:docMk/>
          <pc:sldMk cId="523733111" sldId="325"/>
        </pc:sldMkLst>
      </pc:sldChg>
      <pc:sldChg chg="del">
        <pc:chgData name="Max Gilljohann" userId="06d1e41983481246" providerId="LiveId" clId="{5F4AE058-B25C-4793-B2C1-5B69E98B158C}" dt="2023-03-01T14:42:08.168" v="179" actId="47"/>
        <pc:sldMkLst>
          <pc:docMk/>
          <pc:sldMk cId="781379438" sldId="326"/>
        </pc:sldMkLst>
      </pc:sldChg>
      <pc:sldChg chg="del">
        <pc:chgData name="Max Gilljohann" userId="06d1e41983481246" providerId="LiveId" clId="{5F4AE058-B25C-4793-B2C1-5B69E98B158C}" dt="2023-03-01T14:42:08.168" v="179" actId="47"/>
        <pc:sldMkLst>
          <pc:docMk/>
          <pc:sldMk cId="1663224109" sldId="328"/>
        </pc:sldMkLst>
      </pc:sldChg>
      <pc:sldChg chg="del">
        <pc:chgData name="Max Gilljohann" userId="06d1e41983481246" providerId="LiveId" clId="{5F4AE058-B25C-4793-B2C1-5B69E98B158C}" dt="2023-03-01T14:42:08.168" v="179" actId="47"/>
        <pc:sldMkLst>
          <pc:docMk/>
          <pc:sldMk cId="3220699065" sldId="329"/>
        </pc:sldMkLst>
      </pc:sldChg>
      <pc:sldChg chg="del">
        <pc:chgData name="Max Gilljohann" userId="06d1e41983481246" providerId="LiveId" clId="{5F4AE058-B25C-4793-B2C1-5B69E98B158C}" dt="2023-03-01T14:42:08.168" v="179" actId="47"/>
        <pc:sldMkLst>
          <pc:docMk/>
          <pc:sldMk cId="838281574" sldId="330"/>
        </pc:sldMkLst>
      </pc:sldChg>
      <pc:sldMasterChg chg="modSldLayout">
        <pc:chgData name="Max Gilljohann" userId="06d1e41983481246" providerId="LiveId" clId="{5F4AE058-B25C-4793-B2C1-5B69E98B158C}" dt="2023-03-01T15:02:16.662" v="419" actId="1076"/>
        <pc:sldMasterMkLst>
          <pc:docMk/>
          <pc:sldMasterMk cId="0" sldId="2147483648"/>
        </pc:sldMasterMkLst>
        <pc:sldLayoutChg chg="addSp delSp modSp mod">
          <pc:chgData name="Max Gilljohann" userId="06d1e41983481246" providerId="LiveId" clId="{5F4AE058-B25C-4793-B2C1-5B69E98B158C}" dt="2023-03-01T15:02:16.662" v="419" actId="1076"/>
          <pc:sldLayoutMkLst>
            <pc:docMk/>
            <pc:sldMasterMk cId="0" sldId="2147483648"/>
            <pc:sldLayoutMk cId="1956393530" sldId="2147483660"/>
          </pc:sldLayoutMkLst>
          <pc:spChg chg="add del mod">
            <ac:chgData name="Max Gilljohann" userId="06d1e41983481246" providerId="LiveId" clId="{5F4AE058-B25C-4793-B2C1-5B69E98B158C}" dt="2023-03-01T14:48:28.654" v="310" actId="478"/>
            <ac:spMkLst>
              <pc:docMk/>
              <pc:sldMasterMk cId="0" sldId="2147483648"/>
              <pc:sldLayoutMk cId="1956393530" sldId="2147483660"/>
              <ac:spMk id="2" creationId="{0D4562D9-1DBB-4B4D-FA6D-FB0C60D8368A}"/>
            </ac:spMkLst>
          </pc:spChg>
          <pc:spChg chg="add mod">
            <ac:chgData name="Max Gilljohann" userId="06d1e41983481246" providerId="LiveId" clId="{5F4AE058-B25C-4793-B2C1-5B69E98B158C}" dt="2023-03-01T14:48:37.849" v="311" actId="2711"/>
            <ac:spMkLst>
              <pc:docMk/>
              <pc:sldMasterMk cId="0" sldId="2147483648"/>
              <pc:sldLayoutMk cId="1956393530" sldId="2147483660"/>
              <ac:spMk id="3" creationId="{527CAF06-8CAE-4443-57BA-AC0F733EC2EB}"/>
            </ac:spMkLst>
          </pc:spChg>
          <pc:spChg chg="add del mod">
            <ac:chgData name="Max Gilljohann" userId="06d1e41983481246" providerId="LiveId" clId="{5F4AE058-B25C-4793-B2C1-5B69E98B158C}" dt="2023-03-01T14:47:46.603" v="295"/>
            <ac:spMkLst>
              <pc:docMk/>
              <pc:sldMasterMk cId="0" sldId="2147483648"/>
              <pc:sldLayoutMk cId="1956393530" sldId="2147483660"/>
              <ac:spMk id="4" creationId="{246D8276-5C33-B8D1-27ED-306061268D94}"/>
            </ac:spMkLst>
          </pc:spChg>
          <pc:spChg chg="add mod">
            <ac:chgData name="Max Gilljohann" userId="06d1e41983481246" providerId="LiveId" clId="{5F4AE058-B25C-4793-B2C1-5B69E98B158C}" dt="2023-03-01T14:48:46.141" v="312" actId="207"/>
            <ac:spMkLst>
              <pc:docMk/>
              <pc:sldMasterMk cId="0" sldId="2147483648"/>
              <pc:sldLayoutMk cId="1956393530" sldId="2147483660"/>
              <ac:spMk id="5" creationId="{FC332B3A-E62C-2691-34EF-A6FB0C9DB019}"/>
            </ac:spMkLst>
          </pc:spChg>
          <pc:spChg chg="del mod">
            <ac:chgData name="Max Gilljohann" userId="06d1e41983481246" providerId="LiveId" clId="{5F4AE058-B25C-4793-B2C1-5B69E98B158C}" dt="2023-03-01T14:44:43.168" v="197" actId="478"/>
            <ac:spMkLst>
              <pc:docMk/>
              <pc:sldMasterMk cId="0" sldId="2147483648"/>
              <pc:sldLayoutMk cId="1956393530" sldId="2147483660"/>
              <ac:spMk id="6" creationId="{894C9F79-A290-FE4B-8C35-9FE7C4A9879E}"/>
            </ac:spMkLst>
          </pc:spChg>
          <pc:spChg chg="add del">
            <ac:chgData name="Max Gilljohann" userId="06d1e41983481246" providerId="LiveId" clId="{5F4AE058-B25C-4793-B2C1-5B69E98B158C}" dt="2023-03-01T15:00:48.051" v="375" actId="11529"/>
            <ac:spMkLst>
              <pc:docMk/>
              <pc:sldMasterMk cId="0" sldId="2147483648"/>
              <pc:sldLayoutMk cId="1956393530" sldId="2147483660"/>
              <ac:spMk id="7" creationId="{BD0EF706-ECF4-5EDF-A267-3BFA6C5C35BF}"/>
            </ac:spMkLst>
          </pc:spChg>
          <pc:spChg chg="add mod">
            <ac:chgData name="Max Gilljohann" userId="06d1e41983481246" providerId="LiveId" clId="{5F4AE058-B25C-4793-B2C1-5B69E98B158C}" dt="2023-03-01T15:01:51.783" v="415" actId="14100"/>
            <ac:spMkLst>
              <pc:docMk/>
              <pc:sldMasterMk cId="0" sldId="2147483648"/>
              <pc:sldLayoutMk cId="1956393530" sldId="2147483660"/>
              <ac:spMk id="8" creationId="{CED6E178-F2E2-476B-93DE-B54E496424C8}"/>
            </ac:spMkLst>
          </pc:spChg>
          <pc:spChg chg="add del">
            <ac:chgData name="Max Gilljohann" userId="06d1e41983481246" providerId="LiveId" clId="{5F4AE058-B25C-4793-B2C1-5B69E98B158C}" dt="2023-03-01T15:02:09.607" v="418" actId="478"/>
            <ac:spMkLst>
              <pc:docMk/>
              <pc:sldMasterMk cId="0" sldId="2147483648"/>
              <pc:sldLayoutMk cId="1956393530" sldId="2147483660"/>
              <ac:spMk id="10" creationId="{1542C03D-137B-E7CA-49B5-0BEFE5F27112}"/>
            </ac:spMkLst>
          </pc:spChg>
          <pc:spChg chg="add mod">
            <ac:chgData name="Max Gilljohann" userId="06d1e41983481246" providerId="LiveId" clId="{5F4AE058-B25C-4793-B2C1-5B69E98B158C}" dt="2023-03-01T15:02:16.662" v="419" actId="1076"/>
            <ac:spMkLst>
              <pc:docMk/>
              <pc:sldMasterMk cId="0" sldId="2147483648"/>
              <pc:sldLayoutMk cId="1956393530" sldId="2147483660"/>
              <ac:spMk id="11" creationId="{7AB6D6E2-9887-7CA4-8A56-1EFEDDA8A943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9F06B5-486B-F647-B542-3F2CBF065AF7}" type="datetimeFigureOut">
              <a:rPr lang="fr-FR" smtClean="0"/>
              <a:t>20/09/2023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EA6B05-6B76-C743-9AD3-EA26CA42B38A}" type="slidenum">
              <a:rPr lang="fr-FR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1425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nd blanc - 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 hasCustomPrompt="1"/>
          </p:nvPr>
        </p:nvSpPr>
        <p:spPr bwMode="gray">
          <a:xfrm>
            <a:off x="623392" y="2591331"/>
            <a:ext cx="7056000" cy="1104000"/>
          </a:xfrm>
          <a:prstGeom prst="rect">
            <a:avLst/>
          </a:prstGeom>
        </p:spPr>
        <p:txBody>
          <a:bodyPr anchor="b" anchorCtr="0"/>
          <a:lstStyle>
            <a:lvl1pPr>
              <a:defRPr sz="3200" b="1">
                <a:solidFill>
                  <a:schemeClr val="accent3"/>
                </a:solidFill>
                <a:latin typeface="Verdana Pro Cond" pitchFamily="34" charset="0"/>
              </a:defRPr>
            </a:lvl1pPr>
          </a:lstStyle>
          <a:p>
            <a:r>
              <a:rPr lang="fr-FR" noProof="0" dirty="0"/>
              <a:t>Titre</a:t>
            </a: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23391" y="3785521"/>
            <a:ext cx="7056000" cy="1440000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133">
                <a:latin typeface="Verdana Pro Cond" pitchFamily="34" charset="0"/>
              </a:defRPr>
            </a:lvl1pPr>
            <a:lvl2pPr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defRPr sz="2133"/>
            </a:lvl2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1867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Author1, Author2,…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13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Laboratoire d’Optique Appliquée, Institut Polytechnique de Paris, CNRS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13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Palaiseau, FRANCE</a:t>
            </a:r>
          </a:p>
        </p:txBody>
      </p:sp>
      <p:pic>
        <p:nvPicPr>
          <p:cNvPr id="27" name="Image 2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43339" y="548680"/>
            <a:ext cx="2911413" cy="990176"/>
          </a:xfrm>
          <a:prstGeom prst="rect">
            <a:avLst/>
          </a:prstGeom>
        </p:spPr>
      </p:pic>
      <p:pic>
        <p:nvPicPr>
          <p:cNvPr id="28" name="Espace réservé pour une image  23">
            <a:extLst>
              <a:ext uri="{FF2B5EF4-FFF2-40B4-BE49-F238E27FC236}">
                <a16:creationId xmlns:a16="http://schemas.microsoft.com/office/drawing/2014/main" id="{AED7498B-AA76-445E-B388-ED909A87C1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87601" y="614621"/>
            <a:ext cx="816000" cy="816000"/>
          </a:xfrm>
          <a:prstGeom prst="rect">
            <a:avLst/>
          </a:prstGeom>
        </p:spPr>
      </p:pic>
      <p:pic>
        <p:nvPicPr>
          <p:cNvPr id="23" name="Picture 2" descr="C:\Users\Haessler\ownCloud\confs\logos\CNRS\LOGO_CNRS_2019_RVB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21068" y="647344"/>
            <a:ext cx="750555" cy="750555"/>
          </a:xfrm>
          <a:prstGeom prst="rect">
            <a:avLst/>
          </a:prstGeom>
          <a:noFill/>
        </p:spPr>
      </p:pic>
      <p:cxnSp>
        <p:nvCxnSpPr>
          <p:cNvPr id="24" name="Connecteur droit 23"/>
          <p:cNvCxnSpPr/>
          <p:nvPr userDrawn="1"/>
        </p:nvCxnSpPr>
        <p:spPr bwMode="gray">
          <a:xfrm>
            <a:off x="5015505" y="614621"/>
            <a:ext cx="0" cy="816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4" descr="C:\Users\Haessler\ownCloud\confs\logos\Polytechnique_horizontal-Ecole IP PAris-RVB.png.pn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7649" y="423834"/>
            <a:ext cx="888049" cy="1295141"/>
          </a:xfrm>
          <a:prstGeom prst="rect">
            <a:avLst/>
          </a:prstGeom>
          <a:noFill/>
        </p:spPr>
      </p:pic>
      <p:pic>
        <p:nvPicPr>
          <p:cNvPr id="22" name="Espace réservé pour une image  32">
            <a:extLst>
              <a:ext uri="{FF2B5EF4-FFF2-40B4-BE49-F238E27FC236}">
                <a16:creationId xmlns:a16="http://schemas.microsoft.com/office/drawing/2014/main" id="{AB0C8B3D-28CF-0F41-AE28-2CB41B13B82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gray">
          <a:xfrm>
            <a:off x="4176000" y="3118800"/>
            <a:ext cx="8016000" cy="3739200"/>
          </a:xfrm>
          <a:custGeom>
            <a:avLst/>
            <a:gdLst>
              <a:gd name="connsiteX0" fmla="*/ 4450951 w 6019800"/>
              <a:gd name="connsiteY0" fmla="*/ 0 h 2813050"/>
              <a:gd name="connsiteX1" fmla="*/ 6019800 w 6019800"/>
              <a:gd name="connsiteY1" fmla="*/ 2436703 h 2813050"/>
              <a:gd name="connsiteX2" fmla="*/ 6019800 w 6019800"/>
              <a:gd name="connsiteY2" fmla="*/ 2813050 h 2813050"/>
              <a:gd name="connsiteX3" fmla="*/ 0 w 6019800"/>
              <a:gd name="connsiteY3" fmla="*/ 2813050 h 281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19800" h="2813050">
                <a:moveTo>
                  <a:pt x="4450951" y="0"/>
                </a:moveTo>
                <a:lnTo>
                  <a:pt x="6019800" y="2436703"/>
                </a:lnTo>
                <a:lnTo>
                  <a:pt x="6019800" y="2813050"/>
                </a:lnTo>
                <a:lnTo>
                  <a:pt x="0" y="281305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</p:pic>
      <p:pic>
        <p:nvPicPr>
          <p:cNvPr id="25" name="Espace réservé pour une image  13">
            <a:extLst>
              <a:ext uri="{FF2B5EF4-FFF2-40B4-BE49-F238E27FC236}">
                <a16:creationId xmlns:a16="http://schemas.microsoft.com/office/drawing/2014/main" id="{744B681A-D3A4-3347-88A9-4D484FEAD2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/>
          <a:srcRect/>
          <a:stretch/>
        </p:blipFill>
        <p:spPr bwMode="gray">
          <a:xfrm>
            <a:off x="8064000" y="-1853"/>
            <a:ext cx="4128000" cy="3119948"/>
          </a:xfrm>
          <a:custGeom>
            <a:avLst/>
            <a:gdLst>
              <a:gd name="connsiteX0" fmla="*/ 0 w 3098800"/>
              <a:gd name="connsiteY0" fmla="*/ 0 h 2346325"/>
              <a:gd name="connsiteX1" fmla="*/ 3098800 w 3098800"/>
              <a:gd name="connsiteY1" fmla="*/ 0 h 2346325"/>
              <a:gd name="connsiteX2" fmla="*/ 3098800 w 3098800"/>
              <a:gd name="connsiteY2" fmla="*/ 1353318 h 2346325"/>
              <a:gd name="connsiteX3" fmla="*/ 1531284 w 3098800"/>
              <a:gd name="connsiteY3" fmla="*/ 2346325 h 234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8800" h="2346325">
                <a:moveTo>
                  <a:pt x="0" y="0"/>
                </a:moveTo>
                <a:lnTo>
                  <a:pt x="3098800" y="0"/>
                </a:lnTo>
                <a:lnTo>
                  <a:pt x="3098800" y="1353318"/>
                </a:lnTo>
                <a:lnTo>
                  <a:pt x="1531284" y="234632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</p:pic>
      <p:pic>
        <p:nvPicPr>
          <p:cNvPr id="1026" name="Picture 2" descr="C:\Users\Haessler\ownCloud\confs\title-target.png"/>
          <p:cNvPicPr>
            <a:picLocks noChangeAspect="1" noChangeArrowheads="1"/>
          </p:cNvPicPr>
          <p:nvPr userDrawn="1"/>
        </p:nvPicPr>
        <p:blipFill>
          <a:blip r:embed="rId8" cstate="print">
            <a:lum bright="-25000"/>
          </a:blip>
          <a:srcRect/>
          <a:stretch>
            <a:fillRect/>
          </a:stretch>
        </p:blipFill>
        <p:spPr bwMode="auto">
          <a:xfrm>
            <a:off x="3843828" y="-16933"/>
            <a:ext cx="8362951" cy="6874933"/>
          </a:xfrm>
          <a:prstGeom prst="rect">
            <a:avLst/>
          </a:prstGeom>
          <a:noFill/>
        </p:spPr>
      </p:pic>
      <p:pic>
        <p:nvPicPr>
          <p:cNvPr id="2" name="Picture 2" descr="C:\Users\Haessler\ownCloud\admin_professional\LOA\LOA_logo_fond-clair.png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896534" y="2660915"/>
            <a:ext cx="1232249" cy="153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39528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nd blanc - intertitre flashy orange">
    <p:bg>
      <p:bgPr>
        <a:gradFill>
          <a:gsLst>
            <a:gs pos="0">
              <a:schemeClr val="accent6"/>
            </a:gs>
            <a:gs pos="30000">
              <a:schemeClr val="accent5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240000" cy="240000"/>
          </a:xfrm>
          <a:prstGeom prst="rect">
            <a:avLst/>
          </a:prstGeom>
          <a:ln>
            <a:solidFill>
              <a:schemeClr val="accent1">
                <a:shade val="50000"/>
                <a:alpha val="0"/>
              </a:schemeClr>
            </a:solidFill>
          </a:ln>
        </p:spPr>
        <p:txBody>
          <a:bodyPr/>
          <a:lstStyle>
            <a:lvl1pPr>
              <a:defRPr sz="133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7" name="Espace réservé du texte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24300" y="2568000"/>
            <a:ext cx="6336000" cy="3217333"/>
          </a:xfrm>
          <a:prstGeom prst="rect">
            <a:avLst/>
          </a:prstGeom>
        </p:spPr>
        <p:txBody>
          <a:bodyPr/>
          <a:lstStyle>
            <a:lvl1pPr algn="l">
              <a:lnSpc>
                <a:spcPct val="105000"/>
              </a:lnSpc>
              <a:spcAft>
                <a:spcPts val="3467"/>
              </a:spcAft>
              <a:defRPr sz="3067" b="1" i="0">
                <a:solidFill>
                  <a:schemeClr val="bg1"/>
                </a:solidFill>
              </a:defRPr>
            </a:lvl1pPr>
            <a:lvl2pPr>
              <a:lnSpc>
                <a:spcPct val="130000"/>
              </a:lnSpc>
              <a:defRPr sz="1467" b="0" i="1">
                <a:solidFill>
                  <a:schemeClr val="bg1"/>
                </a:solidFill>
              </a:defRPr>
            </a:lvl2pPr>
          </a:lstStyle>
          <a:p>
            <a:pPr lvl="0"/>
            <a:r>
              <a:rPr lang="fr-FR" dirty="0"/>
              <a:t>Sous-titre</a:t>
            </a:r>
          </a:p>
          <a:p>
            <a:pPr lvl="1"/>
            <a:r>
              <a:rPr lang="fr-FR" dirty="0"/>
              <a:t>Texte</a:t>
            </a:r>
          </a:p>
        </p:txBody>
      </p:sp>
      <p:sp>
        <p:nvSpPr>
          <p:cNvPr id="9" name="Rectangle 8"/>
          <p:cNvSpPr/>
          <p:nvPr userDrawn="1"/>
        </p:nvSpPr>
        <p:spPr bwMode="gray">
          <a:xfrm>
            <a:off x="0" y="-1200"/>
            <a:ext cx="12192000" cy="6502541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30000">
                <a:schemeClr val="accent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r-FR" sz="2400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821"/>
          <a:stretch>
            <a:fillRect/>
          </a:stretch>
        </p:blipFill>
        <p:spPr bwMode="gray">
          <a:xfrm>
            <a:off x="4369616" y="0"/>
            <a:ext cx="7822385" cy="6858000"/>
          </a:xfrm>
          <a:prstGeom prst="rect">
            <a:avLst/>
          </a:prstGeom>
          <a:noFill/>
        </p:spPr>
      </p:pic>
      <p:sp>
        <p:nvSpPr>
          <p:cNvPr id="12" name="Espace réservé du numéro de diapositive 3">
            <a:extLst>
              <a:ext uri="{FF2B5EF4-FFF2-40B4-BE49-F238E27FC236}">
                <a16:creationId xmlns:a16="http://schemas.microsoft.com/office/drawing/2014/main" id="{5E290F0C-5DF2-4002-866C-35F201F38248}"/>
              </a:ext>
            </a:extLst>
          </p:cNvPr>
          <p:cNvSpPr txBox="1">
            <a:spLocks/>
          </p:cNvSpPr>
          <p:nvPr userDrawn="1"/>
        </p:nvSpPr>
        <p:spPr>
          <a:xfrm>
            <a:off x="10896000" y="6650405"/>
            <a:ext cx="1296000" cy="207595"/>
          </a:xfrm>
          <a:prstGeom prst="rect">
            <a:avLst/>
          </a:prstGeom>
        </p:spPr>
        <p:txBody>
          <a:bodyPr lIns="0" tIns="0" rIns="120000" bIns="0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33122C9-A0B9-462F-8757-0847AD287B63}" type="slidenum">
              <a:rPr lang="fr-FR" sz="1067" smtClean="0">
                <a:solidFill>
                  <a:schemeClr val="bg1"/>
                </a:solidFill>
              </a:rPr>
              <a:pPr algn="r"/>
              <a:t>‹#›</a:t>
            </a:fld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3" name="Espace réservé du numéro de diapositive 3">
            <a:extLst>
              <a:ext uri="{FF2B5EF4-FFF2-40B4-BE49-F238E27FC236}">
                <a16:creationId xmlns:a16="http://schemas.microsoft.com/office/drawing/2014/main" id="{5E290F0C-5DF2-4002-866C-35F201F38248}"/>
              </a:ext>
            </a:extLst>
          </p:cNvPr>
          <p:cNvSpPr txBox="1">
            <a:spLocks/>
          </p:cNvSpPr>
          <p:nvPr userDrawn="1"/>
        </p:nvSpPr>
        <p:spPr>
          <a:xfrm>
            <a:off x="1391478" y="6597352"/>
            <a:ext cx="9409045" cy="260648"/>
          </a:xfrm>
          <a:prstGeom prst="rect">
            <a:avLst/>
          </a:prstGeom>
        </p:spPr>
        <p:txBody>
          <a:bodyPr lIns="0" rIns="120000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67" dirty="0" err="1">
                <a:solidFill>
                  <a:schemeClr val="bg1"/>
                </a:solidFill>
              </a:rPr>
              <a:t>You</a:t>
            </a:r>
            <a:r>
              <a:rPr lang="fr-FR" sz="1067" baseline="0" dirty="0" err="1">
                <a:solidFill>
                  <a:schemeClr val="bg1"/>
                </a:solidFill>
              </a:rPr>
              <a:t>r</a:t>
            </a:r>
            <a:r>
              <a:rPr lang="fr-FR" sz="1067" baseline="0" dirty="0">
                <a:solidFill>
                  <a:schemeClr val="bg1"/>
                </a:solidFill>
              </a:rPr>
              <a:t> </a:t>
            </a:r>
            <a:r>
              <a:rPr lang="fr-FR" sz="1067" baseline="0" dirty="0" err="1">
                <a:solidFill>
                  <a:schemeClr val="bg1"/>
                </a:solidFill>
              </a:rPr>
              <a:t>name</a:t>
            </a:r>
            <a:r>
              <a:rPr lang="fr-FR" sz="1067" baseline="0" dirty="0">
                <a:solidFill>
                  <a:schemeClr val="bg1"/>
                </a:solidFill>
              </a:rPr>
              <a:t> – </a:t>
            </a:r>
            <a:r>
              <a:rPr lang="fr-FR" sz="1067" baseline="0" dirty="0" err="1">
                <a:solidFill>
                  <a:schemeClr val="bg1"/>
                </a:solidFill>
              </a:rPr>
              <a:t>conference</a:t>
            </a:r>
            <a:endParaRPr lang="fr-FR" sz="1067" dirty="0">
              <a:solidFill>
                <a:schemeClr val="bg1"/>
              </a:solidFill>
            </a:endParaRPr>
          </a:p>
        </p:txBody>
      </p:sp>
      <p:sp>
        <p:nvSpPr>
          <p:cNvPr id="14" name="Espace réservé du numéro de diapositive 3">
            <a:extLst>
              <a:ext uri="{FF2B5EF4-FFF2-40B4-BE49-F238E27FC236}">
                <a16:creationId xmlns:a16="http://schemas.microsoft.com/office/drawing/2014/main" id="{5E290F0C-5DF2-4002-866C-35F201F38248}"/>
              </a:ext>
            </a:extLst>
          </p:cNvPr>
          <p:cNvSpPr txBox="1">
            <a:spLocks/>
          </p:cNvSpPr>
          <p:nvPr userDrawn="1"/>
        </p:nvSpPr>
        <p:spPr>
          <a:xfrm>
            <a:off x="0" y="6635627"/>
            <a:ext cx="1295467" cy="207595"/>
          </a:xfrm>
          <a:prstGeom prst="rect">
            <a:avLst/>
          </a:prstGeom>
        </p:spPr>
        <p:txBody>
          <a:bodyPr lIns="120000" tIns="0" rIns="0" bIns="0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067" baseline="0" dirty="0">
                <a:solidFill>
                  <a:schemeClr val="bg1"/>
                </a:solidFill>
              </a:rPr>
              <a:t>date</a:t>
            </a:r>
            <a:endParaRPr lang="fr-FR" sz="1067" dirty="0">
              <a:solidFill>
                <a:schemeClr val="bg1"/>
              </a:solidFill>
            </a:endParaRPr>
          </a:p>
        </p:txBody>
      </p:sp>
      <p:sp>
        <p:nvSpPr>
          <p:cNvPr id="10" name="Espace réservé du texte 8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827500" y="2771200"/>
            <a:ext cx="6336000" cy="3217333"/>
          </a:xfrm>
          <a:prstGeom prst="rect">
            <a:avLst/>
          </a:prstGeom>
        </p:spPr>
        <p:txBody>
          <a:bodyPr/>
          <a:lstStyle>
            <a:lvl1pPr algn="l">
              <a:lnSpc>
                <a:spcPct val="105000"/>
              </a:lnSpc>
              <a:spcAft>
                <a:spcPts val="3467"/>
              </a:spcAft>
              <a:defRPr sz="3067" b="1" i="0">
                <a:solidFill>
                  <a:schemeClr val="bg1"/>
                </a:solidFill>
                <a:latin typeface="Verdana Pro Cond" pitchFamily="34" charset="0"/>
              </a:defRPr>
            </a:lvl1pPr>
            <a:lvl2pPr>
              <a:lnSpc>
                <a:spcPct val="130000"/>
              </a:lnSpc>
              <a:defRPr sz="1467" b="0" i="1">
                <a:solidFill>
                  <a:schemeClr val="bg1"/>
                </a:solidFill>
                <a:latin typeface="Verdana Pro Cond" pitchFamily="34" charset="0"/>
              </a:defRPr>
            </a:lvl2pPr>
          </a:lstStyle>
          <a:p>
            <a:pPr lvl="0"/>
            <a:r>
              <a:rPr lang="fr-FR" dirty="0"/>
              <a:t>Sous-titre</a:t>
            </a:r>
          </a:p>
          <a:p>
            <a:pPr lvl="1"/>
            <a:r>
              <a:rPr lang="fr-FR" dirty="0"/>
              <a:t>Texte</a:t>
            </a:r>
          </a:p>
        </p:txBody>
      </p:sp>
    </p:spTree>
    <p:extLst>
      <p:ext uri="{BB962C8B-B14F-4D97-AF65-F5344CB8AC3E}">
        <p14:creationId xmlns:p14="http://schemas.microsoft.com/office/powerpoint/2010/main" val="4004735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nd blanc - intertitre flashy blue-vert">
    <p:bg>
      <p:bgPr>
        <a:gradFill>
          <a:gsLst>
            <a:gs pos="0">
              <a:schemeClr val="accent3"/>
            </a:gs>
            <a:gs pos="100000">
              <a:srgbClr val="8DBE29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240000" cy="240000"/>
          </a:xfrm>
          <a:prstGeom prst="rect">
            <a:avLst/>
          </a:prstGeom>
          <a:ln>
            <a:solidFill>
              <a:schemeClr val="accent1">
                <a:shade val="50000"/>
                <a:alpha val="0"/>
              </a:schemeClr>
            </a:solidFill>
          </a:ln>
        </p:spPr>
        <p:txBody>
          <a:bodyPr/>
          <a:lstStyle>
            <a:lvl1pPr>
              <a:defRPr sz="133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11" name="Rectangle 10"/>
          <p:cNvSpPr/>
          <p:nvPr userDrawn="1"/>
        </p:nvSpPr>
        <p:spPr bwMode="gray">
          <a:xfrm>
            <a:off x="0" y="-600"/>
            <a:ext cx="12192000" cy="6501941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r-FR" sz="2400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821"/>
          <a:stretch>
            <a:fillRect/>
          </a:stretch>
        </p:blipFill>
        <p:spPr bwMode="gray">
          <a:xfrm>
            <a:off x="4369616" y="0"/>
            <a:ext cx="7822385" cy="6858000"/>
          </a:xfrm>
          <a:prstGeom prst="rect">
            <a:avLst/>
          </a:prstGeom>
          <a:noFill/>
        </p:spPr>
      </p:pic>
      <p:sp>
        <p:nvSpPr>
          <p:cNvPr id="9" name="Espace réservé du numéro de diapositive 3">
            <a:extLst>
              <a:ext uri="{FF2B5EF4-FFF2-40B4-BE49-F238E27FC236}">
                <a16:creationId xmlns:a16="http://schemas.microsoft.com/office/drawing/2014/main" id="{5E290F0C-5DF2-4002-866C-35F201F38248}"/>
              </a:ext>
            </a:extLst>
          </p:cNvPr>
          <p:cNvSpPr txBox="1">
            <a:spLocks/>
          </p:cNvSpPr>
          <p:nvPr userDrawn="1"/>
        </p:nvSpPr>
        <p:spPr>
          <a:xfrm>
            <a:off x="10896000" y="6650405"/>
            <a:ext cx="1296000" cy="207595"/>
          </a:xfrm>
          <a:prstGeom prst="rect">
            <a:avLst/>
          </a:prstGeom>
        </p:spPr>
        <p:txBody>
          <a:bodyPr lIns="0" tIns="0" rIns="120000" bIns="0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33122C9-A0B9-462F-8757-0847AD287B63}" type="slidenum">
              <a:rPr lang="fr-FR" sz="1067" smtClean="0">
                <a:solidFill>
                  <a:schemeClr val="bg1"/>
                </a:solidFill>
              </a:rPr>
              <a:pPr algn="r"/>
              <a:t>‹#›</a:t>
            </a:fld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0" name="Espace réservé du numéro de diapositive 3">
            <a:extLst>
              <a:ext uri="{FF2B5EF4-FFF2-40B4-BE49-F238E27FC236}">
                <a16:creationId xmlns:a16="http://schemas.microsoft.com/office/drawing/2014/main" id="{5E290F0C-5DF2-4002-866C-35F201F38248}"/>
              </a:ext>
            </a:extLst>
          </p:cNvPr>
          <p:cNvSpPr txBox="1">
            <a:spLocks/>
          </p:cNvSpPr>
          <p:nvPr userDrawn="1"/>
        </p:nvSpPr>
        <p:spPr>
          <a:xfrm>
            <a:off x="1391478" y="6597352"/>
            <a:ext cx="9409045" cy="260648"/>
          </a:xfrm>
          <a:prstGeom prst="rect">
            <a:avLst/>
          </a:prstGeom>
        </p:spPr>
        <p:txBody>
          <a:bodyPr lIns="0" rIns="120000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67" dirty="0" err="1">
                <a:solidFill>
                  <a:schemeClr val="bg1"/>
                </a:solidFill>
              </a:rPr>
              <a:t>You</a:t>
            </a:r>
            <a:r>
              <a:rPr lang="fr-FR" sz="1067" baseline="0" dirty="0" err="1">
                <a:solidFill>
                  <a:schemeClr val="bg1"/>
                </a:solidFill>
              </a:rPr>
              <a:t>r</a:t>
            </a:r>
            <a:r>
              <a:rPr lang="fr-FR" sz="1067" baseline="0" dirty="0">
                <a:solidFill>
                  <a:schemeClr val="bg1"/>
                </a:solidFill>
              </a:rPr>
              <a:t> </a:t>
            </a:r>
            <a:r>
              <a:rPr lang="fr-FR" sz="1067" baseline="0" dirty="0" err="1">
                <a:solidFill>
                  <a:schemeClr val="bg1"/>
                </a:solidFill>
              </a:rPr>
              <a:t>name</a:t>
            </a:r>
            <a:r>
              <a:rPr lang="fr-FR" sz="1067" baseline="0" dirty="0">
                <a:solidFill>
                  <a:schemeClr val="bg1"/>
                </a:solidFill>
              </a:rPr>
              <a:t> – </a:t>
            </a:r>
            <a:r>
              <a:rPr lang="fr-FR" sz="1067" baseline="0" dirty="0" err="1">
                <a:solidFill>
                  <a:schemeClr val="bg1"/>
                </a:solidFill>
              </a:rPr>
              <a:t>conference</a:t>
            </a:r>
            <a:endParaRPr lang="fr-FR" sz="1067" dirty="0">
              <a:solidFill>
                <a:schemeClr val="bg1"/>
              </a:solidFill>
            </a:endParaRPr>
          </a:p>
        </p:txBody>
      </p:sp>
      <p:sp>
        <p:nvSpPr>
          <p:cNvPr id="12" name="Espace réservé du numéro de diapositive 3">
            <a:extLst>
              <a:ext uri="{FF2B5EF4-FFF2-40B4-BE49-F238E27FC236}">
                <a16:creationId xmlns:a16="http://schemas.microsoft.com/office/drawing/2014/main" id="{5E290F0C-5DF2-4002-866C-35F201F38248}"/>
              </a:ext>
            </a:extLst>
          </p:cNvPr>
          <p:cNvSpPr txBox="1">
            <a:spLocks/>
          </p:cNvSpPr>
          <p:nvPr userDrawn="1"/>
        </p:nvSpPr>
        <p:spPr>
          <a:xfrm>
            <a:off x="0" y="6635627"/>
            <a:ext cx="1295467" cy="207595"/>
          </a:xfrm>
          <a:prstGeom prst="rect">
            <a:avLst/>
          </a:prstGeom>
        </p:spPr>
        <p:txBody>
          <a:bodyPr lIns="120000" tIns="0" rIns="0" bIns="0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067" baseline="0" dirty="0">
                <a:solidFill>
                  <a:schemeClr val="bg1"/>
                </a:solidFill>
              </a:rPr>
              <a:t>date</a:t>
            </a:r>
            <a:endParaRPr lang="fr-FR" sz="1067" dirty="0">
              <a:solidFill>
                <a:schemeClr val="bg1"/>
              </a:solidFill>
            </a:endParaRPr>
          </a:p>
        </p:txBody>
      </p:sp>
      <p:sp>
        <p:nvSpPr>
          <p:cNvPr id="15" name="Espace réservé du texte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24300" y="2568000"/>
            <a:ext cx="6336000" cy="3217333"/>
          </a:xfrm>
          <a:prstGeom prst="rect">
            <a:avLst/>
          </a:prstGeom>
        </p:spPr>
        <p:txBody>
          <a:bodyPr/>
          <a:lstStyle>
            <a:lvl1pPr algn="l">
              <a:lnSpc>
                <a:spcPct val="105000"/>
              </a:lnSpc>
              <a:spcAft>
                <a:spcPts val="3467"/>
              </a:spcAft>
              <a:defRPr sz="3067" b="1" i="0">
                <a:solidFill>
                  <a:schemeClr val="bg1"/>
                </a:solidFill>
                <a:latin typeface="Verdana Pro Cond" pitchFamily="34" charset="0"/>
              </a:defRPr>
            </a:lvl1pPr>
            <a:lvl2pPr>
              <a:lnSpc>
                <a:spcPct val="130000"/>
              </a:lnSpc>
              <a:defRPr sz="1467" b="0" i="1">
                <a:solidFill>
                  <a:schemeClr val="bg1"/>
                </a:solidFill>
                <a:latin typeface="Verdana Pro Cond" pitchFamily="34" charset="0"/>
              </a:defRPr>
            </a:lvl2pPr>
          </a:lstStyle>
          <a:p>
            <a:pPr lvl="0"/>
            <a:r>
              <a:rPr lang="fr-FR" dirty="0"/>
              <a:t>Sous-titre</a:t>
            </a:r>
          </a:p>
          <a:p>
            <a:pPr lvl="1"/>
            <a:r>
              <a:rPr lang="fr-FR" dirty="0"/>
              <a:t>Texte</a:t>
            </a:r>
          </a:p>
        </p:txBody>
      </p:sp>
    </p:spTree>
    <p:extLst>
      <p:ext uri="{BB962C8B-B14F-4D97-AF65-F5344CB8AC3E}">
        <p14:creationId xmlns:p14="http://schemas.microsoft.com/office/powerpoint/2010/main" val="2154144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nd blanc - sans cible - sans tutel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31">
            <a:extLst>
              <a:ext uri="{FF2B5EF4-FFF2-40B4-BE49-F238E27FC236}">
                <a16:creationId xmlns:a16="http://schemas.microsoft.com/office/drawing/2014/main" id="{7CBA8BF1-186B-46D8-9F40-18323DA807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95467" y="356659"/>
            <a:ext cx="10561173" cy="485307"/>
          </a:xfrm>
          <a:prstGeom prst="rect">
            <a:avLst/>
          </a:prstGeom>
          <a:noFill/>
        </p:spPr>
        <p:txBody>
          <a:bodyPr lIns="0" tIns="0" rIns="0" bIns="0"/>
          <a:lstStyle>
            <a:lvl1pPr algn="l">
              <a:lnSpc>
                <a:spcPct val="114000"/>
              </a:lnSpc>
              <a:defRPr sz="2400" b="1" i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fr-FR" dirty="0" err="1"/>
              <a:t>Slide</a:t>
            </a:r>
            <a:r>
              <a:rPr lang="fr-FR" dirty="0"/>
              <a:t> </a:t>
            </a:r>
            <a:r>
              <a:rPr lang="fr-FR" dirty="0" err="1"/>
              <a:t>title</a:t>
            </a:r>
            <a:r>
              <a:rPr lang="fr-FR" dirty="0"/>
              <a:t>, </a:t>
            </a:r>
            <a:r>
              <a:rPr lang="fr-FR" dirty="0" err="1"/>
              <a:t>try</a:t>
            </a:r>
            <a:r>
              <a:rPr lang="fr-FR" dirty="0"/>
              <a:t> to </a:t>
            </a:r>
            <a:r>
              <a:rPr lang="fr-FR" dirty="0" err="1"/>
              <a:t>keep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on one line</a:t>
            </a:r>
          </a:p>
        </p:txBody>
      </p:sp>
    </p:spTree>
    <p:extLst>
      <p:ext uri="{BB962C8B-B14F-4D97-AF65-F5344CB8AC3E}">
        <p14:creationId xmlns:p14="http://schemas.microsoft.com/office/powerpoint/2010/main" val="1149242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nd blanc - cible droite - sans tutel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C3280E9-21B2-44F4-B7EE-8D348269A4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lum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252" t="335" r="-83"/>
          <a:stretch/>
        </p:blipFill>
        <p:spPr bwMode="gray">
          <a:xfrm>
            <a:off x="4380320" y="0"/>
            <a:ext cx="7809563" cy="6858000"/>
          </a:xfrm>
          <a:prstGeom prst="rect">
            <a:avLst/>
          </a:prstGeom>
        </p:spPr>
      </p:pic>
      <p:sp>
        <p:nvSpPr>
          <p:cNvPr id="7" name="Espace réservé du texte 31">
            <a:extLst>
              <a:ext uri="{FF2B5EF4-FFF2-40B4-BE49-F238E27FC236}">
                <a16:creationId xmlns:a16="http://schemas.microsoft.com/office/drawing/2014/main" id="{7CBA8BF1-186B-46D8-9F40-18323DA807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0693" y="255395"/>
            <a:ext cx="11136000" cy="485307"/>
          </a:xfrm>
          <a:prstGeom prst="rect">
            <a:avLst/>
          </a:prstGeom>
          <a:noFill/>
        </p:spPr>
        <p:txBody>
          <a:bodyPr lIns="0" tIns="0" rIns="0" bIns="0"/>
          <a:lstStyle>
            <a:lvl1pPr algn="l">
              <a:lnSpc>
                <a:spcPct val="114000"/>
              </a:lnSpc>
              <a:defRPr sz="2400" b="1" i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fr-FR" dirty="0" err="1"/>
              <a:t>Slide</a:t>
            </a:r>
            <a:r>
              <a:rPr lang="fr-FR" dirty="0"/>
              <a:t> </a:t>
            </a:r>
            <a:r>
              <a:rPr lang="fr-FR" dirty="0" err="1"/>
              <a:t>title</a:t>
            </a:r>
            <a:r>
              <a:rPr lang="fr-FR" dirty="0"/>
              <a:t>, </a:t>
            </a:r>
            <a:r>
              <a:rPr lang="fr-FR" dirty="0" err="1"/>
              <a:t>try</a:t>
            </a:r>
            <a:r>
              <a:rPr lang="fr-FR" dirty="0"/>
              <a:t> to </a:t>
            </a:r>
            <a:r>
              <a:rPr lang="fr-FR" dirty="0" err="1"/>
              <a:t>keep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on one line</a:t>
            </a:r>
          </a:p>
        </p:txBody>
      </p:sp>
    </p:spTree>
    <p:extLst>
      <p:ext uri="{BB962C8B-B14F-4D97-AF65-F5344CB8AC3E}">
        <p14:creationId xmlns:p14="http://schemas.microsoft.com/office/powerpoint/2010/main" val="3086554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Haessler\ownCloud\admin_professional\LOA\LOA_logo_fond-clair.png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9196" y="164637"/>
            <a:ext cx="616125" cy="768000"/>
          </a:xfrm>
          <a:prstGeom prst="rect">
            <a:avLst/>
          </a:prstGeom>
          <a:noFill/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0ADC5793-CDFA-4F5F-8BB9-326F05DAC697}"/>
              </a:ext>
            </a:extLst>
          </p:cNvPr>
          <p:cNvCxnSpPr>
            <a:cxnSpLocks/>
          </p:cNvCxnSpPr>
          <p:nvPr userDrawn="1"/>
        </p:nvCxnSpPr>
        <p:spPr>
          <a:xfrm>
            <a:off x="364741" y="1028733"/>
            <a:ext cx="11299879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Espace réservé du numéro de diapositive 3">
            <a:extLst>
              <a:ext uri="{FF2B5EF4-FFF2-40B4-BE49-F238E27FC236}">
                <a16:creationId xmlns:a16="http://schemas.microsoft.com/office/drawing/2014/main" id="{5E290F0C-5DF2-4002-866C-35F201F38248}"/>
              </a:ext>
            </a:extLst>
          </p:cNvPr>
          <p:cNvSpPr txBox="1">
            <a:spLocks/>
          </p:cNvSpPr>
          <p:nvPr userDrawn="1"/>
        </p:nvSpPr>
        <p:spPr>
          <a:xfrm>
            <a:off x="10752661" y="6609493"/>
            <a:ext cx="1296000" cy="207595"/>
          </a:xfrm>
          <a:prstGeom prst="rect">
            <a:avLst/>
          </a:prstGeom>
        </p:spPr>
        <p:txBody>
          <a:bodyPr lIns="0" tIns="0" rIns="120000" bIns="0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33122C9-A0B9-462F-8757-0847AD287B63}" type="slidenum">
              <a:rPr lang="fr-FR" sz="1400" b="1" smtClean="0">
                <a:solidFill>
                  <a:srgbClr val="8EBE24"/>
                </a:solidFill>
              </a:rPr>
              <a:pPr algn="r"/>
              <a:t>‹#›</a:t>
            </a:fld>
            <a:endParaRPr lang="fr-FR" sz="1400" b="1" dirty="0">
              <a:solidFill>
                <a:srgbClr val="8EBE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395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</p:sldLayoutIdLst>
  <p:hf hdr="0"/>
  <p:txStyles>
    <p:titleStyle>
      <a:lvl1pPr algn="l" defTabSz="1219170" rtl="0" eaLnBrk="1" latinLnBrk="0" hangingPunct="1">
        <a:lnSpc>
          <a:spcPct val="100000"/>
        </a:lnSpc>
        <a:spcBef>
          <a:spcPct val="0"/>
        </a:spcBef>
        <a:buNone/>
        <a:defRPr sz="3067" b="1" kern="1200" cap="none" baseline="0">
          <a:solidFill>
            <a:srgbClr val="0099CC"/>
          </a:solidFill>
          <a:latin typeface="+mj-lt"/>
          <a:ea typeface="+mj-ea"/>
          <a:cs typeface="+mj-cs"/>
        </a:defRPr>
      </a:lvl1pPr>
    </p:titleStyle>
    <p:bodyStyle>
      <a:lvl1pPr marL="0" indent="0" algn="just" defTabSz="1219170" rtl="0" eaLnBrk="1" latinLnBrk="0" hangingPunct="1">
        <a:lnSpc>
          <a:spcPct val="130000"/>
        </a:lnSpc>
        <a:spcBef>
          <a:spcPts val="0"/>
        </a:spcBef>
        <a:buFont typeface="Arial" pitchFamily="34" charset="0"/>
        <a:buNone/>
        <a:defRPr sz="16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just" defTabSz="121917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itchFamily="34" charset="0"/>
        <a:buNone/>
        <a:defRPr sz="1867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just" defTabSz="1219170" rtl="0" eaLnBrk="1" latinLnBrk="0" hangingPunct="1">
        <a:lnSpc>
          <a:spcPct val="130000"/>
        </a:lnSpc>
        <a:spcBef>
          <a:spcPts val="0"/>
        </a:spcBef>
        <a:buSzPct val="100000"/>
        <a:buFont typeface="Arial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23984" indent="-191995" algn="l" defTabSz="1219170" rtl="0" eaLnBrk="1" latinLnBrk="0" hangingPunct="1">
        <a:lnSpc>
          <a:spcPct val="130000"/>
        </a:lnSpc>
        <a:spcBef>
          <a:spcPts val="0"/>
        </a:spcBef>
        <a:buSzPct val="100000"/>
        <a:buFont typeface="Verdana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15980" indent="-191995" algn="l" defTabSz="1219170" rtl="0" eaLnBrk="1" latinLnBrk="0" hangingPunct="1">
        <a:lnSpc>
          <a:spcPct val="100000"/>
        </a:lnSpc>
        <a:spcBef>
          <a:spcPts val="0"/>
        </a:spcBef>
        <a:buSzPct val="100000"/>
        <a:buFont typeface="Verdana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0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39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10.png"/><Relationship Id="rId5" Type="http://schemas.openxmlformats.org/officeDocument/2006/relationships/image" Target="../media/image391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39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53.png"/><Relationship Id="rId12" Type="http://schemas.openxmlformats.org/officeDocument/2006/relationships/image" Target="../media/image5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11" Type="http://schemas.openxmlformats.org/officeDocument/2006/relationships/image" Target="../media/image56.png"/><Relationship Id="rId5" Type="http://schemas.openxmlformats.org/officeDocument/2006/relationships/image" Target="../media/image15.png"/><Relationship Id="rId10" Type="http://schemas.openxmlformats.org/officeDocument/2006/relationships/image" Target="../media/image55.png"/><Relationship Id="rId4" Type="http://schemas.openxmlformats.org/officeDocument/2006/relationships/image" Target="../media/image14.png"/><Relationship Id="rId9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4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0.png"/><Relationship Id="rId5" Type="http://schemas.openxmlformats.org/officeDocument/2006/relationships/image" Target="../media/image20.png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60.png"/><Relationship Id="rId7" Type="http://schemas.openxmlformats.org/officeDocument/2006/relationships/image" Target="../media/image38.png"/><Relationship Id="rId1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37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39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36E40-ADA0-8B1C-6DD9-A9E7332A9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2372679"/>
            <a:ext cx="7056000" cy="1104000"/>
          </a:xfrm>
        </p:spPr>
        <p:txBody>
          <a:bodyPr/>
          <a:lstStyle/>
          <a:p>
            <a:pPr eaLnBrk="1" hangingPunct="1">
              <a:spcBef>
                <a:spcPts val="1200"/>
              </a:spcBef>
            </a:pPr>
            <a:r>
              <a:rPr lang="en-US" altLang="fr-FR" sz="2800" dirty="0">
                <a:solidFill>
                  <a:schemeClr val="tx2"/>
                </a:solidFill>
                <a:latin typeface="+mn-lt"/>
              </a:rPr>
              <a:t>Towards solid density beams and intense gamma-ray beams</a:t>
            </a:r>
            <a:br>
              <a:rPr lang="en-US" altLang="fr-FR" sz="2800" dirty="0">
                <a:latin typeface="+mn-lt"/>
              </a:rPr>
            </a:br>
            <a:r>
              <a:rPr lang="en-US" altLang="fr-FR" sz="2000" i="1" dirty="0">
                <a:solidFill>
                  <a:schemeClr val="accent5"/>
                </a:solidFill>
                <a:latin typeface="+mn-lt"/>
              </a:rPr>
              <a:t>The E332 experiment at FACET-II</a:t>
            </a:r>
            <a:endParaRPr lang="en-GB" i="1" dirty="0">
              <a:solidFill>
                <a:schemeClr val="accent5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EB7364-C30E-96E6-9880-B0923490A4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391" y="3785521"/>
            <a:ext cx="7056000" cy="3072479"/>
          </a:xfrm>
          <a:solidFill>
            <a:schemeClr val="bg1">
              <a:alpha val="77000"/>
            </a:schemeClr>
          </a:solidFill>
          <a:effectLst>
            <a:softEdge rad="0"/>
          </a:effectLst>
        </p:spPr>
        <p:txBody>
          <a:bodyPr/>
          <a:lstStyle/>
          <a:p>
            <a:r>
              <a:rPr lang="fr-FR" altLang="fr-FR" sz="2000" dirty="0">
                <a:solidFill>
                  <a:srgbClr val="595959"/>
                </a:solidFill>
                <a:latin typeface="+mn-lt"/>
              </a:rPr>
              <a:t>Max F. Gilljohann on </a:t>
            </a:r>
            <a:r>
              <a:rPr lang="fr-FR" altLang="fr-FR" sz="2000" dirty="0" err="1">
                <a:solidFill>
                  <a:srgbClr val="595959"/>
                </a:solidFill>
                <a:latin typeface="+mn-lt"/>
              </a:rPr>
              <a:t>behalf</a:t>
            </a:r>
            <a:r>
              <a:rPr lang="fr-FR" altLang="fr-FR" sz="2000" dirty="0">
                <a:solidFill>
                  <a:srgbClr val="595959"/>
                </a:solidFill>
                <a:latin typeface="+mn-lt"/>
              </a:rPr>
              <a:t> of the E332 collaboration</a:t>
            </a:r>
          </a:p>
          <a:p>
            <a:r>
              <a:rPr lang="fr-FR" altLang="fr-FR" sz="1200" dirty="0">
                <a:solidFill>
                  <a:srgbClr val="595959"/>
                </a:solidFill>
                <a:latin typeface="+mn-lt"/>
              </a:rPr>
              <a:t>E. </a:t>
            </a:r>
            <a:r>
              <a:rPr lang="fr-FR" altLang="fr-FR" sz="1200" dirty="0" err="1">
                <a:solidFill>
                  <a:srgbClr val="595959"/>
                </a:solidFill>
                <a:latin typeface="+mn-lt"/>
              </a:rPr>
              <a:t>Adli</a:t>
            </a:r>
            <a:r>
              <a:rPr lang="fr-FR" altLang="fr-FR" sz="1200" dirty="0">
                <a:solidFill>
                  <a:srgbClr val="595959"/>
                </a:solidFill>
                <a:latin typeface="+mn-lt"/>
              </a:rPr>
              <a:t>, I. </a:t>
            </a:r>
            <a:r>
              <a:rPr lang="fr-FR" altLang="fr-FR" sz="1200" dirty="0" err="1">
                <a:solidFill>
                  <a:srgbClr val="595959"/>
                </a:solidFill>
                <a:latin typeface="+mn-lt"/>
              </a:rPr>
              <a:t>Andriyash</a:t>
            </a:r>
            <a:r>
              <a:rPr lang="fr-FR" altLang="fr-FR" sz="1200" dirty="0">
                <a:solidFill>
                  <a:srgbClr val="595959"/>
                </a:solidFill>
                <a:latin typeface="+mn-lt"/>
              </a:rPr>
              <a:t>, R. </a:t>
            </a:r>
            <a:r>
              <a:rPr lang="fr-FR" altLang="fr-FR" sz="1200" dirty="0" err="1">
                <a:solidFill>
                  <a:srgbClr val="595959"/>
                </a:solidFill>
                <a:latin typeface="+mn-lt"/>
              </a:rPr>
              <a:t>Ariniello</a:t>
            </a:r>
            <a:r>
              <a:rPr lang="fr-FR" altLang="fr-FR" sz="1200" dirty="0">
                <a:solidFill>
                  <a:srgbClr val="595959"/>
                </a:solidFill>
                <a:latin typeface="+mn-lt"/>
              </a:rPr>
              <a:t>, J. Cary, S. Corde, X. </a:t>
            </a:r>
            <a:r>
              <a:rPr lang="fr-FR" altLang="fr-FR" sz="1200" dirty="0" err="1">
                <a:solidFill>
                  <a:srgbClr val="595959"/>
                </a:solidFill>
                <a:latin typeface="+mn-lt"/>
              </a:rPr>
              <a:t>Davoine</a:t>
            </a:r>
            <a:r>
              <a:rPr lang="fr-FR" altLang="fr-FR" sz="1200" dirty="0">
                <a:solidFill>
                  <a:srgbClr val="595959"/>
                </a:solidFill>
                <a:latin typeface="+mn-lt"/>
              </a:rPr>
              <a:t>, C. Doss, H. </a:t>
            </a:r>
            <a:r>
              <a:rPr lang="fr-FR" altLang="fr-FR" sz="1200" dirty="0" err="1">
                <a:solidFill>
                  <a:srgbClr val="595959"/>
                </a:solidFill>
                <a:latin typeface="+mn-lt"/>
              </a:rPr>
              <a:t>Ekerfelt</a:t>
            </a:r>
            <a:r>
              <a:rPr lang="fr-FR" altLang="fr-FR" sz="1200" dirty="0">
                <a:solidFill>
                  <a:srgbClr val="595959"/>
                </a:solidFill>
                <a:latin typeface="+mn-lt"/>
              </a:rPr>
              <a:t>, </a:t>
            </a:r>
            <a:br>
              <a:rPr lang="fr-FR" altLang="fr-FR" sz="1200" dirty="0">
                <a:solidFill>
                  <a:srgbClr val="595959"/>
                </a:solidFill>
                <a:latin typeface="+mn-lt"/>
              </a:rPr>
            </a:br>
            <a:r>
              <a:rPr lang="fr-FR" altLang="fr-FR" sz="1200" dirty="0">
                <a:solidFill>
                  <a:srgbClr val="595959"/>
                </a:solidFill>
                <a:latin typeface="+mn-lt"/>
              </a:rPr>
              <a:t>C. Emma, J. Faure, F. </a:t>
            </a:r>
            <a:r>
              <a:rPr lang="fr-FR" altLang="fr-FR" sz="1200" dirty="0" err="1">
                <a:solidFill>
                  <a:srgbClr val="595959"/>
                </a:solidFill>
                <a:latin typeface="+mn-lt"/>
              </a:rPr>
              <a:t>Fiuza</a:t>
            </a:r>
            <a:r>
              <a:rPr lang="fr-FR" altLang="fr-FR" sz="1200" dirty="0">
                <a:solidFill>
                  <a:srgbClr val="595959"/>
                </a:solidFill>
                <a:latin typeface="+mn-lt"/>
              </a:rPr>
              <a:t>, E. </a:t>
            </a:r>
            <a:r>
              <a:rPr lang="fr-FR" altLang="fr-FR" sz="1200" dirty="0" err="1">
                <a:solidFill>
                  <a:srgbClr val="595959"/>
                </a:solidFill>
                <a:latin typeface="+mn-lt"/>
              </a:rPr>
              <a:t>Gerstmayr</a:t>
            </a:r>
            <a:r>
              <a:rPr lang="fr-FR" altLang="fr-FR" sz="1200" dirty="0">
                <a:solidFill>
                  <a:srgbClr val="595959"/>
                </a:solidFill>
                <a:latin typeface="+mn-lt"/>
              </a:rPr>
              <a:t>, S. Gessner, M. F. Gilljohann, L. Gremillet, </a:t>
            </a:r>
            <a:br>
              <a:rPr lang="fr-FR" altLang="fr-FR" sz="1200" dirty="0">
                <a:solidFill>
                  <a:srgbClr val="595959"/>
                </a:solidFill>
                <a:latin typeface="+mn-lt"/>
              </a:rPr>
            </a:br>
            <a:r>
              <a:rPr lang="fr-FR" altLang="fr-FR" sz="1200" dirty="0">
                <a:solidFill>
                  <a:srgbClr val="595959"/>
                </a:solidFill>
                <a:latin typeface="+mn-lt"/>
              </a:rPr>
              <a:t>M. Hogan, K. Hunt-Stone, C. Joshi, C. Keitel, A. </a:t>
            </a:r>
            <a:r>
              <a:rPr lang="fr-FR" altLang="fr-FR" sz="1200" dirty="0" err="1">
                <a:solidFill>
                  <a:srgbClr val="595959"/>
                </a:solidFill>
                <a:latin typeface="+mn-lt"/>
              </a:rPr>
              <a:t>Knetsch</a:t>
            </a:r>
            <a:r>
              <a:rPr lang="fr-FR" altLang="fr-FR" sz="1200" dirty="0">
                <a:solidFill>
                  <a:srgbClr val="595959"/>
                </a:solidFill>
                <a:latin typeface="+mn-lt"/>
              </a:rPr>
              <a:t>, O. </a:t>
            </a:r>
            <a:r>
              <a:rPr lang="fr-FR" altLang="fr-FR" sz="1200" dirty="0" err="1">
                <a:solidFill>
                  <a:srgbClr val="595959"/>
                </a:solidFill>
                <a:latin typeface="+mn-lt"/>
              </a:rPr>
              <a:t>Kononenko</a:t>
            </a:r>
            <a:r>
              <a:rPr lang="fr-FR" altLang="fr-FR" sz="1200" dirty="0">
                <a:solidFill>
                  <a:srgbClr val="595959"/>
                </a:solidFill>
                <a:latin typeface="+mn-lt"/>
              </a:rPr>
              <a:t>, V. Lee, M. </a:t>
            </a:r>
            <a:r>
              <a:rPr lang="fr-FR" altLang="fr-FR" sz="1200" dirty="0" err="1">
                <a:solidFill>
                  <a:srgbClr val="595959"/>
                </a:solidFill>
                <a:latin typeface="+mn-lt"/>
              </a:rPr>
              <a:t>Litos</a:t>
            </a:r>
            <a:r>
              <a:rPr lang="fr-FR" altLang="fr-FR" sz="1200" dirty="0">
                <a:solidFill>
                  <a:srgbClr val="595959"/>
                </a:solidFill>
                <a:latin typeface="+mn-lt"/>
              </a:rPr>
              <a:t>, </a:t>
            </a:r>
            <a:br>
              <a:rPr lang="fr-FR" altLang="fr-FR" sz="1200" dirty="0">
                <a:solidFill>
                  <a:srgbClr val="595959"/>
                </a:solidFill>
                <a:latin typeface="+mn-lt"/>
              </a:rPr>
            </a:br>
            <a:r>
              <a:rPr lang="fr-FR" altLang="fr-FR" sz="1200" dirty="0">
                <a:solidFill>
                  <a:srgbClr val="595959"/>
                </a:solidFill>
                <a:latin typeface="+mn-lt"/>
              </a:rPr>
              <a:t>Y. </a:t>
            </a:r>
            <a:r>
              <a:rPr lang="fr-FR" altLang="fr-FR" sz="1200" dirty="0" err="1">
                <a:solidFill>
                  <a:srgbClr val="595959"/>
                </a:solidFill>
                <a:latin typeface="+mn-lt"/>
              </a:rPr>
              <a:t>Mankovska</a:t>
            </a:r>
            <a:r>
              <a:rPr lang="fr-FR" altLang="fr-FR" sz="1200" dirty="0">
                <a:solidFill>
                  <a:srgbClr val="595959"/>
                </a:solidFill>
                <a:latin typeface="+mn-lt"/>
              </a:rPr>
              <a:t>, A. Marinelli, K. Marsh, A. </a:t>
            </a:r>
            <a:r>
              <a:rPr lang="fr-FR" altLang="fr-FR" sz="1200" dirty="0" err="1">
                <a:solidFill>
                  <a:srgbClr val="595959"/>
                </a:solidFill>
                <a:latin typeface="+mn-lt"/>
              </a:rPr>
              <a:t>Matheron</a:t>
            </a:r>
            <a:r>
              <a:rPr lang="fr-FR" altLang="fr-FR" sz="1200" dirty="0">
                <a:solidFill>
                  <a:srgbClr val="595959"/>
                </a:solidFill>
                <a:latin typeface="+mn-lt"/>
              </a:rPr>
              <a:t>, S. </a:t>
            </a:r>
            <a:r>
              <a:rPr lang="fr-FR" altLang="fr-FR" sz="1200" dirty="0" err="1">
                <a:solidFill>
                  <a:srgbClr val="595959"/>
                </a:solidFill>
                <a:latin typeface="+mn-lt"/>
              </a:rPr>
              <a:t>Montefiori</a:t>
            </a:r>
            <a:r>
              <a:rPr lang="fr-FR" altLang="fr-FR" sz="1200" dirty="0">
                <a:solidFill>
                  <a:srgbClr val="595959"/>
                </a:solidFill>
                <a:latin typeface="+mn-lt"/>
              </a:rPr>
              <a:t>, W. Mori, N. </a:t>
            </a:r>
            <a:r>
              <a:rPr lang="fr-FR" altLang="fr-FR" sz="1200" dirty="0" err="1">
                <a:solidFill>
                  <a:srgbClr val="595959"/>
                </a:solidFill>
                <a:latin typeface="+mn-lt"/>
              </a:rPr>
              <a:t>Nambu</a:t>
            </a:r>
            <a:r>
              <a:rPr lang="fr-FR" altLang="fr-FR" sz="1200" dirty="0">
                <a:solidFill>
                  <a:srgbClr val="595959"/>
                </a:solidFill>
                <a:latin typeface="+mn-lt"/>
              </a:rPr>
              <a:t>, </a:t>
            </a:r>
          </a:p>
          <a:p>
            <a:r>
              <a:rPr lang="fr-FR" altLang="fr-FR" sz="1200" dirty="0">
                <a:solidFill>
                  <a:srgbClr val="595959"/>
                </a:solidFill>
                <a:latin typeface="+mn-lt"/>
              </a:rPr>
              <a:t>Z. Nie, B. </a:t>
            </a:r>
            <a:r>
              <a:rPr lang="fr-FR" altLang="fr-FR" sz="1200" dirty="0" err="1">
                <a:solidFill>
                  <a:srgbClr val="595959"/>
                </a:solidFill>
                <a:latin typeface="+mn-lt"/>
              </a:rPr>
              <a:t>O'Shea</a:t>
            </a:r>
            <a:r>
              <a:rPr lang="fr-FR" altLang="fr-FR" sz="1200" dirty="0">
                <a:solidFill>
                  <a:srgbClr val="595959"/>
                </a:solidFill>
                <a:latin typeface="+mn-lt"/>
              </a:rPr>
              <a:t>, S. </a:t>
            </a:r>
            <a:r>
              <a:rPr lang="fr-FR" altLang="fr-FR" sz="1200" dirty="0" err="1">
                <a:solidFill>
                  <a:srgbClr val="595959"/>
                </a:solidFill>
                <a:latin typeface="+mn-lt"/>
              </a:rPr>
              <a:t>Passalidis</a:t>
            </a:r>
            <a:r>
              <a:rPr lang="fr-FR" altLang="fr-FR" sz="1200" dirty="0">
                <a:solidFill>
                  <a:srgbClr val="595959"/>
                </a:solidFill>
                <a:latin typeface="+mn-lt"/>
              </a:rPr>
              <a:t>, J. Peterson, A. Sampath, P. San Miguel </a:t>
            </a:r>
            <a:r>
              <a:rPr lang="fr-FR" altLang="fr-FR" sz="1200" dirty="0" err="1">
                <a:solidFill>
                  <a:srgbClr val="595959"/>
                </a:solidFill>
                <a:latin typeface="+mn-lt"/>
              </a:rPr>
              <a:t>Claveria</a:t>
            </a:r>
            <a:r>
              <a:rPr lang="fr-FR" altLang="fr-FR" sz="1200" dirty="0">
                <a:solidFill>
                  <a:srgbClr val="595959"/>
                </a:solidFill>
                <a:latin typeface="+mn-lt"/>
              </a:rPr>
              <a:t>, D. </a:t>
            </a:r>
            <a:r>
              <a:rPr lang="fr-FR" altLang="fr-FR" sz="1200" dirty="0" err="1">
                <a:solidFill>
                  <a:srgbClr val="595959"/>
                </a:solidFill>
                <a:latin typeface="+mn-lt"/>
              </a:rPr>
              <a:t>Storey</a:t>
            </a:r>
            <a:r>
              <a:rPr lang="fr-FR" altLang="fr-FR" sz="1200" dirty="0">
                <a:solidFill>
                  <a:srgbClr val="595959"/>
                </a:solidFill>
                <a:latin typeface="+mn-lt"/>
              </a:rPr>
              <a:t>, M. </a:t>
            </a:r>
            <a:r>
              <a:rPr lang="fr-FR" altLang="fr-FR" sz="1200" dirty="0" err="1">
                <a:solidFill>
                  <a:srgbClr val="595959"/>
                </a:solidFill>
                <a:latin typeface="+mn-lt"/>
              </a:rPr>
              <a:t>Tamburini</a:t>
            </a:r>
            <a:r>
              <a:rPr lang="fr-FR" altLang="fr-FR" sz="1200" dirty="0">
                <a:solidFill>
                  <a:srgbClr val="595959"/>
                </a:solidFill>
                <a:latin typeface="+mn-lt"/>
              </a:rPr>
              <a:t>, N. </a:t>
            </a:r>
            <a:r>
              <a:rPr lang="fr-FR" altLang="fr-FR" sz="1200" dirty="0" err="1">
                <a:solidFill>
                  <a:srgbClr val="595959"/>
                </a:solidFill>
                <a:latin typeface="+mn-lt"/>
              </a:rPr>
              <a:t>Vafaei-Najafabadi</a:t>
            </a:r>
            <a:r>
              <a:rPr lang="fr-FR" altLang="fr-FR" sz="1200" dirty="0">
                <a:solidFill>
                  <a:srgbClr val="595959"/>
                </a:solidFill>
                <a:latin typeface="+mn-lt"/>
              </a:rPr>
              <a:t>, Y. Wu, X. Xu, V. </a:t>
            </a:r>
            <a:r>
              <a:rPr lang="fr-FR" altLang="fr-FR" sz="1200" dirty="0" err="1">
                <a:solidFill>
                  <a:srgbClr val="595959"/>
                </a:solidFill>
                <a:latin typeface="+mn-lt"/>
              </a:rPr>
              <a:t>Yakimenko</a:t>
            </a:r>
            <a:r>
              <a:rPr lang="fr-FR" altLang="fr-FR" sz="1200" dirty="0">
                <a:solidFill>
                  <a:srgbClr val="595959"/>
                </a:solidFill>
                <a:latin typeface="+mn-lt"/>
              </a:rPr>
              <a:t>, J. Yan, </a:t>
            </a:r>
          </a:p>
          <a:p>
            <a:r>
              <a:rPr lang="fr-FR" altLang="fr-FR" sz="1200" dirty="0">
                <a:solidFill>
                  <a:srgbClr val="595959"/>
                </a:solidFill>
                <a:latin typeface="+mn-lt"/>
              </a:rPr>
              <a:t>V. </a:t>
            </a:r>
            <a:r>
              <a:rPr lang="fr-FR" altLang="fr-FR" sz="1200" dirty="0" err="1">
                <a:solidFill>
                  <a:srgbClr val="595959"/>
                </a:solidFill>
                <a:latin typeface="+mn-lt"/>
              </a:rPr>
              <a:t>Zakharova</a:t>
            </a:r>
            <a:r>
              <a:rPr lang="fr-FR" altLang="fr-FR" sz="1200" dirty="0">
                <a:solidFill>
                  <a:srgbClr val="595959"/>
                </a:solidFill>
                <a:latin typeface="+mn-lt"/>
              </a:rPr>
              <a:t>, C. Zhang</a:t>
            </a:r>
            <a:endParaRPr lang="en-GB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142F562-DE47-FC21-B20A-42B8DF7586B2}"/>
              </a:ext>
            </a:extLst>
          </p:cNvPr>
          <p:cNvGrpSpPr/>
          <p:nvPr/>
        </p:nvGrpSpPr>
        <p:grpSpPr>
          <a:xfrm>
            <a:off x="811821" y="5572695"/>
            <a:ext cx="6714985" cy="436891"/>
            <a:chOff x="3739790" y="3733649"/>
            <a:chExt cx="7944088" cy="516859"/>
          </a:xfrm>
        </p:grpSpPr>
        <p:pic>
          <p:nvPicPr>
            <p:cNvPr id="7" name="EP_with_IP_Paris horizontal.png" descr="EP_with_IP_Paris horizontal.png">
              <a:extLst>
                <a:ext uri="{FF2B5EF4-FFF2-40B4-BE49-F238E27FC236}">
                  <a16:creationId xmlns:a16="http://schemas.microsoft.com/office/drawing/2014/main" id="{36BE6285-CBE3-370F-EC14-ED0D5BAA6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39790" y="3733649"/>
              <a:ext cx="1488777" cy="51685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8" name="Image" descr="Image">
              <a:extLst>
                <a:ext uri="{FF2B5EF4-FFF2-40B4-BE49-F238E27FC236}">
                  <a16:creationId xmlns:a16="http://schemas.microsoft.com/office/drawing/2014/main" id="{336E90B7-6392-153E-FF00-68E04EB92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06260" y="3837020"/>
              <a:ext cx="905862" cy="31011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9" name="slac-logo-primary.png" descr="slac-logo-primary.png">
              <a:extLst>
                <a:ext uri="{FF2B5EF4-FFF2-40B4-BE49-F238E27FC236}">
                  <a16:creationId xmlns:a16="http://schemas.microsoft.com/office/drawing/2014/main" id="{28A76D9C-C104-D2D0-0CF0-26652081E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15792" y="3837806"/>
              <a:ext cx="1444931" cy="31011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0" name="Image" descr="Image">
              <a:extLst>
                <a:ext uri="{FF2B5EF4-FFF2-40B4-BE49-F238E27FC236}">
                  <a16:creationId xmlns:a16="http://schemas.microsoft.com/office/drawing/2014/main" id="{F1B756AF-3D9C-4685-4D97-04B76CCB2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75219" y="3772413"/>
              <a:ext cx="463295" cy="43933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1" name="Image" descr="Image">
              <a:extLst>
                <a:ext uri="{FF2B5EF4-FFF2-40B4-BE49-F238E27FC236}">
                  <a16:creationId xmlns:a16="http://schemas.microsoft.com/office/drawing/2014/main" id="{370B34E4-D867-DED4-5103-88DB4A05DB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91664" y="3772413"/>
              <a:ext cx="551499" cy="43933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" name="Image" descr="Image">
              <a:extLst>
                <a:ext uri="{FF2B5EF4-FFF2-40B4-BE49-F238E27FC236}">
                  <a16:creationId xmlns:a16="http://schemas.microsoft.com/office/drawing/2014/main" id="{F2B5C74E-0E22-4C21-85F7-A5C436E0A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532436" y="3749923"/>
              <a:ext cx="493848" cy="48588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3" name="Picture 2" descr="University of Oslo - Wikipedia">
              <a:extLst>
                <a:ext uri="{FF2B5EF4-FFF2-40B4-BE49-F238E27FC236}">
                  <a16:creationId xmlns:a16="http://schemas.microsoft.com/office/drawing/2014/main" id="{3A73ED12-9E88-78DF-9EED-62F0AC6F8E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97996" y="3749923"/>
              <a:ext cx="485882" cy="485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1427DE2D-4573-B49A-776C-CD4164288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744276" y="3813617"/>
              <a:ext cx="999804" cy="358495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7F04A09-E42D-D007-2D33-A9D029F14D1D}"/>
              </a:ext>
            </a:extLst>
          </p:cNvPr>
          <p:cNvSpPr txBox="1"/>
          <p:nvPr/>
        </p:nvSpPr>
        <p:spPr>
          <a:xfrm>
            <a:off x="7876840" y="6581001"/>
            <a:ext cx="431515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ERC &amp; ANR (</a:t>
            </a:r>
            <a:r>
              <a:rPr lang="en-US" sz="1200" dirty="0" err="1">
                <a:solidFill>
                  <a:schemeClr val="bg1"/>
                </a:solidFill>
              </a:rPr>
              <a:t>UnRIP</a:t>
            </a:r>
            <a:r>
              <a:rPr lang="en-US" sz="1200" dirty="0">
                <a:solidFill>
                  <a:schemeClr val="bg1"/>
                </a:solidFill>
              </a:rPr>
              <a:t> project, Grant No. ANR-20-CE30-0030).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4" name="ZoneTexte 18">
            <a:extLst>
              <a:ext uri="{FF2B5EF4-FFF2-40B4-BE49-F238E27FC236}">
                <a16:creationId xmlns:a16="http://schemas.microsoft.com/office/drawing/2014/main" id="{1061A7ED-8957-8A8E-ED60-0BC289BF2DAF}"/>
              </a:ext>
            </a:extLst>
          </p:cNvPr>
          <p:cNvSpPr txBox="1"/>
          <p:nvPr/>
        </p:nvSpPr>
        <p:spPr>
          <a:xfrm>
            <a:off x="660358" y="6113767"/>
            <a:ext cx="2015295" cy="66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67" b="1" dirty="0">
                <a:ln w="3175">
                  <a:noFill/>
                </a:ln>
                <a:solidFill>
                  <a:schemeClr val="accent2"/>
                </a:solidFill>
                <a:latin typeface="Verdana Pro Cond Semibold" pitchFamily="34" charset="0"/>
                <a:ea typeface="Tahoma" pitchFamily="34" charset="0"/>
                <a:cs typeface="Tahoma" pitchFamily="34" charset="0"/>
              </a:rPr>
              <a:t>loa.ensta-paris.fr</a:t>
            </a:r>
          </a:p>
          <a:p>
            <a:endParaRPr lang="fr-FR" sz="1867" b="1" dirty="0">
              <a:ln w="3175">
                <a:noFill/>
              </a:ln>
              <a:solidFill>
                <a:schemeClr val="accent2"/>
              </a:solidFill>
              <a:latin typeface="Verdana Pro Cond Semibold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7621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EE0DD0-24FF-7D78-1B96-F222F55F0BF0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1703388" y="681038"/>
            <a:ext cx="10488612" cy="3683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Diagnostics</a:t>
            </a:r>
            <a:endParaRPr lang="en-GB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7BCA534-C179-7DE4-6BB2-276195D072A4}"/>
              </a:ext>
            </a:extLst>
          </p:cNvPr>
          <p:cNvGrpSpPr/>
          <p:nvPr/>
        </p:nvGrpSpPr>
        <p:grpSpPr>
          <a:xfrm>
            <a:off x="5801725" y="397477"/>
            <a:ext cx="6390275" cy="3063229"/>
            <a:chOff x="5918360" y="3138545"/>
            <a:chExt cx="6490126" cy="3111093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0AF0FAD9-E365-22B7-B047-EA4FF1D7F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18360" y="3138545"/>
              <a:ext cx="6490126" cy="3111093"/>
            </a:xfrm>
            <a:prstGeom prst="rect">
              <a:avLst/>
            </a:prstGeom>
          </p:spPr>
        </p:pic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B81CD2A-04B1-8D8C-12BB-022AE86E4B8C}"/>
                </a:ext>
              </a:extLst>
            </p:cNvPr>
            <p:cNvGrpSpPr/>
            <p:nvPr/>
          </p:nvGrpSpPr>
          <p:grpSpPr>
            <a:xfrm>
              <a:off x="6073684" y="3276531"/>
              <a:ext cx="5550491" cy="2969516"/>
              <a:chOff x="-78203" y="1513471"/>
              <a:chExt cx="5236957" cy="2801773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3BDEFE02-126B-2189-718B-252978B3154C}"/>
                  </a:ext>
                </a:extLst>
              </p:cNvPr>
              <p:cNvGrpSpPr/>
              <p:nvPr/>
            </p:nvGrpSpPr>
            <p:grpSpPr>
              <a:xfrm>
                <a:off x="-57147" y="1513471"/>
                <a:ext cx="5215901" cy="2801773"/>
                <a:chOff x="-15112" y="1116810"/>
                <a:chExt cx="7992468" cy="4293241"/>
              </a:xfrm>
            </p:grpSpPr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81FDA821-8369-336F-12D8-A7A4073DB636}"/>
                    </a:ext>
                  </a:extLst>
                </p:cNvPr>
                <p:cNvSpPr txBox="1"/>
                <p:nvPr/>
              </p:nvSpPr>
              <p:spPr>
                <a:xfrm rot="20627213">
                  <a:off x="2686873" y="2940376"/>
                  <a:ext cx="1034101" cy="3782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b="1" dirty="0"/>
                    <a:t>Gamma1</a:t>
                  </a:r>
                </a:p>
              </p:txBody>
            </p:sp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535BC18B-1B3E-DD29-F755-498AD975E92E}"/>
                    </a:ext>
                  </a:extLst>
                </p:cNvPr>
                <p:cNvSpPr txBox="1"/>
                <p:nvPr/>
              </p:nvSpPr>
              <p:spPr>
                <a:xfrm rot="21290478">
                  <a:off x="4394050" y="1116810"/>
                  <a:ext cx="721229" cy="3782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b="1" dirty="0"/>
                    <a:t>CHER</a:t>
                  </a:r>
                </a:p>
              </p:txBody>
            </p:sp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589F28F2-DAE0-378F-20DA-48763485D168}"/>
                    </a:ext>
                  </a:extLst>
                </p:cNvPr>
                <p:cNvSpPr txBox="1"/>
                <p:nvPr/>
              </p:nvSpPr>
              <p:spPr>
                <a:xfrm rot="1236793">
                  <a:off x="4833612" y="3149494"/>
                  <a:ext cx="1034101" cy="3782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b="1" dirty="0"/>
                    <a:t>Gamma2</a:t>
                  </a:r>
                </a:p>
              </p:txBody>
            </p:sp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E5CEC2A1-FE28-D1AE-3614-C6FCDEA104E1}"/>
                    </a:ext>
                  </a:extLst>
                </p:cNvPr>
                <p:cNvSpPr txBox="1"/>
                <p:nvPr/>
              </p:nvSpPr>
              <p:spPr>
                <a:xfrm rot="19553076">
                  <a:off x="6943255" y="2874379"/>
                  <a:ext cx="1034101" cy="3782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b="1" dirty="0"/>
                    <a:t>Gamma3</a:t>
                  </a:r>
                </a:p>
              </p:txBody>
            </p:sp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0A493EEC-704A-458C-298B-3D0FBDA664BB}"/>
                    </a:ext>
                  </a:extLst>
                </p:cNvPr>
                <p:cNvSpPr txBox="1"/>
                <p:nvPr/>
              </p:nvSpPr>
              <p:spPr>
                <a:xfrm rot="16200000">
                  <a:off x="1693241" y="2270614"/>
                  <a:ext cx="957622" cy="3782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b="1" dirty="0"/>
                    <a:t>DTOTR1</a:t>
                  </a:r>
                </a:p>
              </p:txBody>
            </p:sp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0C7A9DD7-706F-E838-7E74-1FFC20837B62}"/>
                    </a:ext>
                  </a:extLst>
                </p:cNvPr>
                <p:cNvSpPr txBox="1"/>
                <p:nvPr/>
              </p:nvSpPr>
              <p:spPr>
                <a:xfrm rot="16200000">
                  <a:off x="1714465" y="4742127"/>
                  <a:ext cx="957621" cy="3782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b="1" dirty="0"/>
                    <a:t>DTOTR2</a:t>
                  </a:r>
                </a:p>
              </p:txBody>
            </p:sp>
            <p:sp>
              <p:nvSpPr>
                <p:cNvPr id="60" name="Right Arrow 17">
                  <a:extLst>
                    <a:ext uri="{FF2B5EF4-FFF2-40B4-BE49-F238E27FC236}">
                      <a16:creationId xmlns:a16="http://schemas.microsoft.com/office/drawing/2014/main" id="{5C5BFEDF-7DC2-B397-0C66-DF6F1ACDA962}"/>
                    </a:ext>
                  </a:extLst>
                </p:cNvPr>
                <p:cNvSpPr/>
                <p:nvPr/>
              </p:nvSpPr>
              <p:spPr>
                <a:xfrm>
                  <a:off x="-15112" y="2877380"/>
                  <a:ext cx="1412730" cy="1013200"/>
                </a:xfrm>
                <a:prstGeom prst="rightArrow">
                  <a:avLst>
                    <a:gd name="adj1" fmla="val 56857"/>
                    <a:gd name="adj2" fmla="val 47760"/>
                  </a:avLst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sz="14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5AE767A0-1F70-20C0-C9BE-6769CE53AACD}"/>
                    </a:ext>
                  </a:extLst>
                </p:cNvPr>
                <p:cNvSpPr txBox="1"/>
                <p:nvPr/>
              </p:nvSpPr>
              <p:spPr>
                <a:xfrm rot="878181">
                  <a:off x="4652386" y="3894098"/>
                  <a:ext cx="705006" cy="3782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b="1" dirty="0"/>
                    <a:t>LFOV</a:t>
                  </a:r>
                </a:p>
              </p:txBody>
            </p:sp>
          </p:grp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0AC6804B-C8D7-BBFD-919F-66E2FCB362EA}"/>
                  </a:ext>
                </a:extLst>
              </p:cNvPr>
              <p:cNvSpPr/>
              <p:nvPr/>
            </p:nvSpPr>
            <p:spPr>
              <a:xfrm>
                <a:off x="-78203" y="2742339"/>
                <a:ext cx="921951" cy="5013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latin typeface="+mn-lt"/>
                  </a:rPr>
                  <a:t>Beam Direction</a:t>
                </a:r>
              </a:p>
            </p:txBody>
          </p:sp>
        </p:grp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6EB44A0-ECBE-2D09-5EEE-51D46036FC16}"/>
                </a:ext>
              </a:extLst>
            </p:cNvPr>
            <p:cNvCxnSpPr>
              <a:cxnSpLocks/>
            </p:cNvCxnSpPr>
            <p:nvPr/>
          </p:nvCxnSpPr>
          <p:spPr>
            <a:xfrm>
              <a:off x="8062821" y="4820074"/>
              <a:ext cx="1941850" cy="5446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C9125D4-0A62-5CB9-C9AE-931C6CA025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37507" y="5365186"/>
              <a:ext cx="267164" cy="10926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835A8BEB-927F-371C-01C6-A51BF340A8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62821" y="4633183"/>
              <a:ext cx="650382" cy="186891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B0B04F92-B3CE-9EC9-42E5-6B38D745D842}"/>
                </a:ext>
              </a:extLst>
            </p:cNvPr>
            <p:cNvCxnSpPr>
              <a:cxnSpLocks/>
            </p:cNvCxnSpPr>
            <p:nvPr/>
          </p:nvCxnSpPr>
          <p:spPr>
            <a:xfrm>
              <a:off x="8633526" y="4551806"/>
              <a:ext cx="79677" cy="89239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11AF8F4F-6BF4-93D4-C905-A15A5DD691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46940" y="4365163"/>
              <a:ext cx="0" cy="47950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2196E8C8-2DE2-B56D-9CA4-3EB5434AA59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46940" y="3882392"/>
              <a:ext cx="2633910" cy="4827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1C01E00-EAD2-E718-704E-EECABE8C7A7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754288" y="3564839"/>
              <a:ext cx="4147085" cy="3061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503E451-DE8A-0E30-99E0-974F64638BF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54288" y="3411064"/>
              <a:ext cx="3281676" cy="1500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F20677FD-EC7F-BA33-CCA8-2EFE94D22465}"/>
                </a:ext>
              </a:extLst>
            </p:cNvPr>
            <p:cNvCxnSpPr>
              <a:cxnSpLocks/>
            </p:cNvCxnSpPr>
            <p:nvPr/>
          </p:nvCxnSpPr>
          <p:spPr>
            <a:xfrm>
              <a:off x="9520661" y="4827936"/>
              <a:ext cx="504533" cy="215868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59E8C521-047C-7F67-950E-57A8E97976D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94113" y="4604916"/>
              <a:ext cx="341851" cy="21246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1B0E9ECF-668D-3596-3927-1332FDADE7A4}"/>
              </a:ext>
            </a:extLst>
          </p:cNvPr>
          <p:cNvGrpSpPr/>
          <p:nvPr/>
        </p:nvGrpSpPr>
        <p:grpSpPr>
          <a:xfrm>
            <a:off x="6818293" y="3768756"/>
            <a:ext cx="5111190" cy="2314143"/>
            <a:chOff x="6624926" y="4543857"/>
            <a:chExt cx="5111190" cy="2314143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714D262B-58BB-74A0-4FD3-0C06E218BB6F}"/>
                </a:ext>
              </a:extLst>
            </p:cNvPr>
            <p:cNvGrpSpPr/>
            <p:nvPr/>
          </p:nvGrpSpPr>
          <p:grpSpPr>
            <a:xfrm>
              <a:off x="6797351" y="4605034"/>
              <a:ext cx="4938765" cy="2252966"/>
              <a:chOff x="6797351" y="4605034"/>
              <a:chExt cx="4938765" cy="2252966"/>
            </a:xfrm>
          </p:grpSpPr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B1994052-94D5-91A6-438E-29C4883B2C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73017" t="61454"/>
              <a:stretch/>
            </p:blipFill>
            <p:spPr>
              <a:xfrm>
                <a:off x="9753599" y="4605034"/>
                <a:ext cx="1982517" cy="2252966"/>
              </a:xfrm>
              <a:prstGeom prst="rect">
                <a:avLst/>
              </a:prstGeom>
            </p:spPr>
          </p:pic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id="{6E2E6397-8F82-79F3-1F06-8C76137BC0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912"/>
              <a:stretch/>
            </p:blipFill>
            <p:spPr>
              <a:xfrm>
                <a:off x="6797351" y="4605034"/>
                <a:ext cx="2505186" cy="2252966"/>
              </a:xfrm>
              <a:prstGeom prst="rect">
                <a:avLst/>
              </a:prstGeom>
            </p:spPr>
          </p:pic>
        </p:grp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C3168F44-022C-673B-831D-A63A3509E9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24926" y="4543857"/>
              <a:ext cx="2705907" cy="2314143"/>
            </a:xfrm>
            <a:prstGeom prst="rect">
              <a:avLst/>
            </a:prstGeom>
          </p:spPr>
        </p:pic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2FAF019F-30EE-6C13-848E-F51C6AD9172F}"/>
              </a:ext>
            </a:extLst>
          </p:cNvPr>
          <p:cNvSpPr txBox="1"/>
          <p:nvPr/>
        </p:nvSpPr>
        <p:spPr>
          <a:xfrm>
            <a:off x="8155350" y="6007531"/>
            <a:ext cx="2632452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</a:rPr>
              <a:t>Gamma2 and 3 screens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164D2149-0C56-5B61-6224-42CA1D7777A9}"/>
                  </a:ext>
                </a:extLst>
              </p:cNvPr>
              <p:cNvSpPr txBox="1"/>
              <p:nvPr/>
            </p:nvSpPr>
            <p:spPr>
              <a:xfrm>
                <a:off x="434730" y="1608260"/>
                <a:ext cx="5491633" cy="47551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2400" dirty="0">
                    <a:latin typeface="+mn-lt"/>
                  </a:rPr>
                  <a:t>Electron beam diagnostics</a:t>
                </a:r>
              </a:p>
              <a:p>
                <a:endParaRPr lang="en-GB" sz="1050" dirty="0">
                  <a:latin typeface="+mn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b="1" dirty="0">
                    <a:latin typeface="+mn-lt"/>
                  </a:rPr>
                  <a:t>DTOTR</a:t>
                </a:r>
                <a:r>
                  <a:rPr lang="en-GB" dirty="0">
                    <a:latin typeface="+mn-lt"/>
                  </a:rPr>
                  <a:t> – high resolution profile monitor: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4.5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</a:rPr>
                      <m:t>μm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>
                    <a:latin typeface="+mn-lt"/>
                  </a:rPr>
                  <a:t>imaging resolution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fs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>
                    <a:latin typeface="+mn-lt"/>
                  </a:rPr>
                  <a:t>longitudinal resolution w. XTCAV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b="1" dirty="0">
                    <a:latin typeface="+mn-lt"/>
                  </a:rPr>
                  <a:t>LFOV</a:t>
                </a:r>
                <a:r>
                  <a:rPr lang="en-GB" dirty="0">
                    <a:latin typeface="+mn-lt"/>
                  </a:rPr>
                  <a:t> and </a:t>
                </a:r>
                <a:r>
                  <a:rPr lang="en-GB" b="1" dirty="0">
                    <a:latin typeface="+mn-lt"/>
                  </a:rPr>
                  <a:t>CHER</a:t>
                </a:r>
                <a:r>
                  <a:rPr lang="en-GB" dirty="0">
                    <a:latin typeface="+mn-lt"/>
                  </a:rPr>
                  <a:t>– large field of view electron spectrometers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0.4%</m:t>
                    </m:r>
                  </m:oMath>
                </a14:m>
                <a:r>
                  <a:rPr lang="en-GB" dirty="0">
                    <a:latin typeface="+mn-lt"/>
                  </a:rPr>
                  <a:t> energy resolution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dirty="0">
                  <a:latin typeface="+mn-lt"/>
                </a:endParaRPr>
              </a:p>
              <a:p>
                <a:r>
                  <a:rPr lang="en-GB" sz="2400" dirty="0">
                    <a:latin typeface="+mn-lt"/>
                  </a:rPr>
                  <a:t>Photon diagnostics</a:t>
                </a:r>
              </a:p>
              <a:p>
                <a:endParaRPr lang="en-GB" sz="1050" dirty="0">
                  <a:latin typeface="+mn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b="1" dirty="0">
                    <a:latin typeface="+mn-lt"/>
                  </a:rPr>
                  <a:t>Gamma1</a:t>
                </a:r>
                <a:r>
                  <a:rPr lang="en-GB" dirty="0">
                    <a:latin typeface="+mn-lt"/>
                  </a:rPr>
                  <a:t>: scintillator photon profile monitor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b="1" dirty="0">
                    <a:latin typeface="+mn-lt"/>
                  </a:rPr>
                  <a:t>Gamma2</a:t>
                </a:r>
                <a:r>
                  <a:rPr lang="en-GB" dirty="0">
                    <a:latin typeface="+mn-lt"/>
                  </a:rPr>
                  <a:t> and </a:t>
                </a:r>
                <a:r>
                  <a:rPr lang="en-GB" b="1" dirty="0">
                    <a:latin typeface="+mn-lt"/>
                  </a:rPr>
                  <a:t>3</a:t>
                </a:r>
                <a:r>
                  <a:rPr lang="en-GB" dirty="0">
                    <a:latin typeface="+mn-lt"/>
                  </a:rPr>
                  <a:t>: spectral info from </a:t>
                </a:r>
                <a:br>
                  <a:rPr lang="en-US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&lt;100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keV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>
                    <a:latin typeface="+mn-lt"/>
                  </a:rPr>
                  <a:t>to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10</m:t>
                    </m:r>
                  </m:oMath>
                </a14:m>
                <a:r>
                  <a:rPr lang="en-GB" dirty="0">
                    <a:latin typeface="+mn-lt"/>
                  </a:rPr>
                  <a:t>’s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i="0" smtClean="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en-GB" dirty="0">
                  <a:latin typeface="+mn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latin typeface="+mn-lt"/>
                  </a:rPr>
                  <a:t>Compton and Pair spectrometers </a:t>
                </a:r>
                <a:r>
                  <a:rPr lang="en-US" dirty="0">
                    <a:latin typeface="+mn-lt"/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10 </m:t>
                    </m:r>
                    <m:r>
                      <m:rPr>
                        <m:sty m:val="p"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GeV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>
                    <a:latin typeface="+mn-lt"/>
                  </a:rPr>
                  <a:t>spectrum (upcoming)</a:t>
                </a: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164D2149-0C56-5B61-6224-42CA1D7777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730" y="1608260"/>
                <a:ext cx="5491633" cy="4755148"/>
              </a:xfrm>
              <a:prstGeom prst="rect">
                <a:avLst/>
              </a:prstGeom>
              <a:blipFill>
                <a:blip r:embed="rId6"/>
                <a:stretch>
                  <a:fillRect l="-1665" t="-1026" b="-10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TextBox 70">
            <a:extLst>
              <a:ext uri="{FF2B5EF4-FFF2-40B4-BE49-F238E27FC236}">
                <a16:creationId xmlns:a16="http://schemas.microsoft.com/office/drawing/2014/main" id="{1D1D19A0-5C4C-0502-9A4E-A8AC9651F1D3}"/>
              </a:ext>
            </a:extLst>
          </p:cNvPr>
          <p:cNvSpPr txBox="1"/>
          <p:nvPr/>
        </p:nvSpPr>
        <p:spPr>
          <a:xfrm>
            <a:off x="7778323" y="3281265"/>
            <a:ext cx="3514104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</a:rPr>
              <a:t>Beam &amp; Gamma diagnostic area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0E5B8-1831-4133-F4EF-53CD79560D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FACET-II Experimental Area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37264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50A78-DC1F-1165-5C1C-5DC658B7B6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Overview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39323A-52BA-1A3E-DD4F-5C28E7939772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1703388" y="681038"/>
            <a:ext cx="10488612" cy="3683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</a:t>
            </a:r>
            <a:endParaRPr lang="en-GB" dirty="0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610C172-57BB-C202-3883-96468634D055}"/>
              </a:ext>
            </a:extLst>
          </p:cNvPr>
          <p:cNvGrpSpPr/>
          <p:nvPr/>
        </p:nvGrpSpPr>
        <p:grpSpPr>
          <a:xfrm>
            <a:off x="985520" y="1563078"/>
            <a:ext cx="8879840" cy="1347145"/>
            <a:chOff x="985520" y="1563078"/>
            <a:chExt cx="8879840" cy="1347145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61A546EF-D261-C9D5-497E-45291A27E8EB}"/>
                </a:ext>
              </a:extLst>
            </p:cNvPr>
            <p:cNvGrpSpPr/>
            <p:nvPr/>
          </p:nvGrpSpPr>
          <p:grpSpPr>
            <a:xfrm>
              <a:off x="1169090" y="1913485"/>
              <a:ext cx="8262875" cy="646331"/>
              <a:chOff x="853440" y="1615533"/>
              <a:chExt cx="8262875" cy="646331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F4D8609-B363-73BC-F6BB-B79DA3DB67CD}"/>
                  </a:ext>
                </a:extLst>
              </p:cNvPr>
              <p:cNvSpPr txBox="1"/>
              <p:nvPr/>
            </p:nvSpPr>
            <p:spPr>
              <a:xfrm>
                <a:off x="1632928" y="1615533"/>
                <a:ext cx="304067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FACET-II experimental area and diagnostics</a:t>
                </a:r>
              </a:p>
            </p:txBody>
          </p:sp>
          <p:pic>
            <p:nvPicPr>
              <p:cNvPr id="10" name="Picture 11" descr="Picture 11">
                <a:extLst>
                  <a:ext uri="{FF2B5EF4-FFF2-40B4-BE49-F238E27FC236}">
                    <a16:creationId xmlns:a16="http://schemas.microsoft.com/office/drawing/2014/main" id="{23F10F6B-C009-267E-716F-3831315D0D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29407"/>
              <a:stretch>
                <a:fillRect/>
              </a:stretch>
            </p:blipFill>
            <p:spPr>
              <a:xfrm>
                <a:off x="5459651" y="1716292"/>
                <a:ext cx="3656664" cy="444812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48077FF-A649-0073-A4B4-9102915F3D70}"/>
                  </a:ext>
                </a:extLst>
              </p:cNvPr>
              <p:cNvSpPr txBox="1"/>
              <p:nvPr/>
            </p:nvSpPr>
            <p:spPr>
              <a:xfrm>
                <a:off x="853440" y="1668698"/>
                <a:ext cx="540000" cy="54000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en-US" sz="3600" dirty="0"/>
                  <a:t>1</a:t>
                </a:r>
                <a:endParaRPr lang="en-GB" sz="3600" dirty="0"/>
              </a:p>
            </p:txBody>
          </p:sp>
        </p:grp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76E198E-16D0-87ED-DC30-40A96CAB2C85}"/>
                </a:ext>
              </a:extLst>
            </p:cNvPr>
            <p:cNvSpPr/>
            <p:nvPr/>
          </p:nvSpPr>
          <p:spPr>
            <a:xfrm>
              <a:off x="985520" y="1563078"/>
              <a:ext cx="8879840" cy="1347145"/>
            </a:xfrm>
            <a:prstGeom prst="rect">
              <a:avLst/>
            </a:prstGeom>
            <a:no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5BAEE72-2BB6-C152-1459-2DE00A5C5701}"/>
              </a:ext>
            </a:extLst>
          </p:cNvPr>
          <p:cNvGrpSpPr/>
          <p:nvPr/>
        </p:nvGrpSpPr>
        <p:grpSpPr>
          <a:xfrm>
            <a:off x="985520" y="4493705"/>
            <a:ext cx="8879840" cy="1347145"/>
            <a:chOff x="985520" y="4493705"/>
            <a:chExt cx="8879840" cy="134714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CC3A268-E52C-3C1C-7462-587259DBD316}"/>
                </a:ext>
              </a:extLst>
            </p:cNvPr>
            <p:cNvGrpSpPr/>
            <p:nvPr/>
          </p:nvGrpSpPr>
          <p:grpSpPr>
            <a:xfrm>
              <a:off x="1169090" y="4610443"/>
              <a:ext cx="6002458" cy="1038101"/>
              <a:chOff x="1169090" y="4610443"/>
              <a:chExt cx="6002458" cy="1038101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022FB62F-3948-33F0-B281-B20CDC01E8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75301" y="4610443"/>
                <a:ext cx="1396247" cy="1038101"/>
              </a:xfrm>
              <a:prstGeom prst="rect">
                <a:avLst/>
              </a:prstGeom>
            </p:spPr>
          </p:pic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B1CBD0C-172D-25D6-B33B-68B02AAE97B9}"/>
                  </a:ext>
                </a:extLst>
              </p:cNvPr>
              <p:cNvSpPr txBox="1"/>
              <p:nvPr/>
            </p:nvSpPr>
            <p:spPr>
              <a:xfrm>
                <a:off x="1169090" y="4897277"/>
                <a:ext cx="540000" cy="54000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en-US" sz="3600" dirty="0"/>
                  <a:t>3</a:t>
                </a:r>
                <a:endParaRPr lang="en-GB" sz="3600" dirty="0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F7E1B01-4CF3-467A-3D7B-CB1BA111EF90}"/>
                  </a:ext>
                </a:extLst>
              </p:cNvPr>
              <p:cNvSpPr txBox="1"/>
              <p:nvPr/>
            </p:nvSpPr>
            <p:spPr>
              <a:xfrm>
                <a:off x="1948578" y="4844112"/>
                <a:ext cx="357073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SF-QED studies with beam-plasma collision</a:t>
                </a:r>
                <a:endParaRPr lang="en-GB" dirty="0"/>
              </a:p>
            </p:txBody>
          </p:sp>
        </p:grp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2FF45EFE-9E95-FB56-6F56-1D091C0EC454}"/>
                </a:ext>
              </a:extLst>
            </p:cNvPr>
            <p:cNvSpPr/>
            <p:nvPr/>
          </p:nvSpPr>
          <p:spPr>
            <a:xfrm>
              <a:off x="985520" y="4493705"/>
              <a:ext cx="8879840" cy="1347145"/>
            </a:xfrm>
            <a:prstGeom prst="rect">
              <a:avLst/>
            </a:prstGeom>
            <a:no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F2768EE-4A37-888B-3959-9EEBAE9C66CC}"/>
              </a:ext>
            </a:extLst>
          </p:cNvPr>
          <p:cNvGrpSpPr/>
          <p:nvPr/>
        </p:nvGrpSpPr>
        <p:grpSpPr>
          <a:xfrm>
            <a:off x="985520" y="3028391"/>
            <a:ext cx="8879840" cy="1347145"/>
            <a:chOff x="985520" y="4645748"/>
            <a:chExt cx="8879840" cy="1347145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1154FE4F-DBDD-EFC8-96C6-9247D891B437}"/>
                </a:ext>
              </a:extLst>
            </p:cNvPr>
            <p:cNvGrpSpPr/>
            <p:nvPr/>
          </p:nvGrpSpPr>
          <p:grpSpPr>
            <a:xfrm>
              <a:off x="1169090" y="4671729"/>
              <a:ext cx="5715467" cy="1109256"/>
              <a:chOff x="1169090" y="4727216"/>
              <a:chExt cx="5715467" cy="110925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1F44D5E1-117E-CD1C-EEAC-F9AE97EBF93D}"/>
                      </a:ext>
                    </a:extLst>
                  </p:cNvPr>
                  <p:cNvSpPr txBox="1"/>
                  <p:nvPr/>
                </p:nvSpPr>
                <p:spPr>
                  <a:xfrm>
                    <a:off x="1948578" y="4913142"/>
                    <a:ext cx="3741712" cy="923330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GB" dirty="0"/>
                      <a:t>Installation of foil stacks</a:t>
                    </a:r>
                  </a:p>
                  <a:p>
                    <a:pPr marL="742950" lvl="1" indent="-285750">
                      <a:buFont typeface="Arial" panose="020B0604020202020204" pitchFamily="34" charset="0"/>
                      <a:buChar char="•"/>
                    </a:pPr>
                    <a:r>
                      <a:rPr lang="en-US" dirty="0"/>
                      <a:t>40 </a:t>
                    </a:r>
                    <a14:m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×1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μm</m:t>
                        </m:r>
                      </m:oMath>
                    </a14:m>
                    <a:r>
                      <a:rPr lang="en-US" dirty="0"/>
                      <a:t> Aluminum foils</a:t>
                    </a:r>
                  </a:p>
                  <a:p>
                    <a:pPr marL="742950" lvl="1" indent="-285750">
                      <a:buFont typeface="Arial" panose="020B0604020202020204" pitchFamily="34" charset="0"/>
                      <a:buChar char="•"/>
                    </a:pPr>
                    <a:r>
                      <a:rPr lang="en-US" dirty="0"/>
                      <a:t>Expected outcome</a:t>
                    </a:r>
                  </a:p>
                </p:txBody>
              </p:sp>
            </mc:Choice>
            <mc:Fallback xmlns="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1F44D5E1-117E-CD1C-EEAC-F9AE97EBF93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48578" y="4913142"/>
                    <a:ext cx="3741712" cy="923330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468" t="-3974" b="-9934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34" name="Picture 33" descr="Diagram, engineering drawing&#10;&#10;Description automatically generated">
                <a:extLst>
                  <a:ext uri="{FF2B5EF4-FFF2-40B4-BE49-F238E27FC236}">
                    <a16:creationId xmlns:a16="http://schemas.microsoft.com/office/drawing/2014/main" id="{F976D31F-7BA0-0FD7-EFC0-3EB1AD07A0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75301" y="4727216"/>
                <a:ext cx="1109256" cy="1109256"/>
              </a:xfrm>
              <a:prstGeom prst="rect">
                <a:avLst/>
              </a:prstGeom>
            </p:spPr>
          </p:pic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7929CA1-973A-5773-4FDF-69EA21745771}"/>
                  </a:ext>
                </a:extLst>
              </p:cNvPr>
              <p:cNvSpPr txBox="1"/>
              <p:nvPr/>
            </p:nvSpPr>
            <p:spPr>
              <a:xfrm>
                <a:off x="1169090" y="5104807"/>
                <a:ext cx="540000" cy="540000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en-US" sz="3600" dirty="0"/>
                  <a:t>2</a:t>
                </a:r>
                <a:endParaRPr lang="en-GB" sz="3600" dirty="0"/>
              </a:p>
            </p:txBody>
          </p:sp>
        </p:grp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38453E21-1162-60B8-2103-E5ECB2883E30}"/>
                </a:ext>
              </a:extLst>
            </p:cNvPr>
            <p:cNvSpPr/>
            <p:nvPr/>
          </p:nvSpPr>
          <p:spPr>
            <a:xfrm>
              <a:off x="985520" y="4645748"/>
              <a:ext cx="8879840" cy="1347145"/>
            </a:xfrm>
            <a:prstGeom prst="rect">
              <a:avLst/>
            </a:prstGeom>
            <a:noFill/>
            <a:ln w="381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8" name="Content Placeholder 8" descr="Chart, line chart&#10;&#10;Description automatically generated">
            <a:extLst>
              <a:ext uri="{FF2B5EF4-FFF2-40B4-BE49-F238E27FC236}">
                <a16:creationId xmlns:a16="http://schemas.microsoft.com/office/drawing/2014/main" id="{F7F861D8-7727-C3D7-37E9-E13611B8F3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3523" y="3213312"/>
            <a:ext cx="1221628" cy="97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602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2B314-3FE2-13B8-83AA-452775E56B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E332 Experimental Setup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457C0B-286B-CE90-F772-6605DD6C24EE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1703388" y="681038"/>
            <a:ext cx="10488612" cy="3683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New foil target </a:t>
            </a:r>
            <a:endParaRPr lang="en-GB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4B2F97C-688E-F6F5-08DD-849F277DA9CE}"/>
              </a:ext>
            </a:extLst>
          </p:cNvPr>
          <p:cNvGrpSpPr/>
          <p:nvPr/>
        </p:nvGrpSpPr>
        <p:grpSpPr>
          <a:xfrm>
            <a:off x="0" y="755982"/>
            <a:ext cx="12477130" cy="5745359"/>
            <a:chOff x="0" y="838166"/>
            <a:chExt cx="12477130" cy="574535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61419B8-2D8F-9FE3-B45B-64522765B22F}"/>
                </a:ext>
              </a:extLst>
            </p:cNvPr>
            <p:cNvSpPr/>
            <p:nvPr/>
          </p:nvSpPr>
          <p:spPr>
            <a:xfrm>
              <a:off x="0" y="1112642"/>
              <a:ext cx="12192000" cy="546720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 descr="A picture containing tiled&#10;&#10;Description automatically generated">
              <a:extLst>
                <a:ext uri="{FF2B5EF4-FFF2-40B4-BE49-F238E27FC236}">
                  <a16:creationId xmlns:a16="http://schemas.microsoft.com/office/drawing/2014/main" id="{961C6C4A-78E1-A2D8-F3EA-975D0240D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2751114" y="1112641"/>
              <a:ext cx="9726016" cy="5470884"/>
            </a:xfrm>
            <a:prstGeom prst="rect">
              <a:avLst/>
            </a:prstGeom>
          </p:spPr>
        </p:pic>
        <p:pic>
          <p:nvPicPr>
            <p:cNvPr id="11" name="Picture 10" descr="Diagram, engineering drawing&#10;&#10;Description automatically generated">
              <a:extLst>
                <a:ext uri="{FF2B5EF4-FFF2-40B4-BE49-F238E27FC236}">
                  <a16:creationId xmlns:a16="http://schemas.microsoft.com/office/drawing/2014/main" id="{63DE8594-D780-5662-567B-8CA5BB222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0935" y="838166"/>
              <a:ext cx="3246154" cy="324615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B5AD71B7-8062-7FFE-5BD2-EA1F10EC7D51}"/>
                    </a:ext>
                  </a:extLst>
                </p:cNvPr>
                <p:cNvSpPr txBox="1"/>
                <p:nvPr/>
              </p:nvSpPr>
              <p:spPr>
                <a:xfrm>
                  <a:off x="298449" y="4742117"/>
                  <a:ext cx="3088640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1 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a14:m>
                  <a:r>
                    <a:rPr lang="en-GB" dirty="0">
                      <a:solidFill>
                        <a:schemeClr val="bg1"/>
                      </a:solidFill>
                    </a:rPr>
                    <a:t> thick Al foils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100 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a14:m>
                  <a:r>
                    <a:rPr lang="en-GB" dirty="0">
                      <a:solidFill>
                        <a:schemeClr val="bg1"/>
                      </a:solidFill>
                    </a:rPr>
                    <a:t> foil separation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GB" dirty="0">
                      <a:solidFill>
                        <a:schemeClr val="bg1"/>
                      </a:solidFill>
                    </a:rPr>
                    <a:t>40 foils</a:t>
                  </a: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B5AD71B7-8062-7FFE-5BD2-EA1F10EC7D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8449" y="4742117"/>
                  <a:ext cx="3088640" cy="923330"/>
                </a:xfrm>
                <a:prstGeom prst="rect">
                  <a:avLst/>
                </a:prstGeom>
                <a:blipFill>
                  <a:blip r:embed="rId4"/>
                  <a:stretch>
                    <a:fillRect l="-1381" t="-3289" b="-921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1446569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D9532B-D137-3B8B-AAAF-E378C0B83E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Simulations with Current Beam &amp; Target Parameters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0BE730-5320-4095-E267-337384D3226F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1703388" y="681038"/>
            <a:ext cx="10488612" cy="3683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</a:t>
            </a:r>
            <a:endParaRPr lang="en-GB" dirty="0"/>
          </a:p>
        </p:txBody>
      </p:sp>
      <p:pic>
        <p:nvPicPr>
          <p:cNvPr id="5" name="VideoMF11">
            <a:hlinkClick r:id="" action="ppaction://media"/>
            <a:extLst>
              <a:ext uri="{FF2B5EF4-FFF2-40B4-BE49-F238E27FC236}">
                <a16:creationId xmlns:a16="http://schemas.microsoft.com/office/drawing/2014/main" id="{FD2A2C19-F847-A71B-BC19-390EEED6D2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50275" y="1121721"/>
            <a:ext cx="5591176" cy="559117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47A1593-B7D8-9219-5091-CB7A7A57D9A9}"/>
              </a:ext>
            </a:extLst>
          </p:cNvPr>
          <p:cNvSpPr/>
          <p:nvPr/>
        </p:nvSpPr>
        <p:spPr>
          <a:xfrm>
            <a:off x="7139655" y="1615533"/>
            <a:ext cx="1814733" cy="22712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D05689-7440-033D-FE7F-5125A9145212}"/>
              </a:ext>
            </a:extLst>
          </p:cNvPr>
          <p:cNvSpPr/>
          <p:nvPr/>
        </p:nvSpPr>
        <p:spPr>
          <a:xfrm>
            <a:off x="7148760" y="2438667"/>
            <a:ext cx="1678538" cy="42334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First 20 foils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444BE3-425C-E436-9AD6-20D489EA3A8D}"/>
              </a:ext>
            </a:extLst>
          </p:cNvPr>
          <p:cNvSpPr txBox="1"/>
          <p:nvPr/>
        </p:nvSpPr>
        <p:spPr>
          <a:xfrm rot="16200000">
            <a:off x="9376140" y="3747990"/>
            <a:ext cx="47668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Simulations by A.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Matheron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with CALDER</a:t>
            </a:r>
            <a:endParaRPr lang="en-GB" sz="16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8B0C63E-06C8-DE4C-C275-402A30A3E403}"/>
                  </a:ext>
                </a:extLst>
              </p:cNvPr>
              <p:cNvSpPr txBox="1"/>
              <p:nvPr/>
            </p:nvSpPr>
            <p:spPr>
              <a:xfrm>
                <a:off x="425367" y="4190035"/>
                <a:ext cx="3177726" cy="1443729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dirty="0"/>
                  <a:t>Self fields do not have enough time to recover between the foils.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inter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max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vac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max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8B0C63E-06C8-DE4C-C275-402A30A3E4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367" y="4190035"/>
                <a:ext cx="3177726" cy="14437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3C0D403-0770-75B7-409C-A2E1F8F7E111}"/>
                  </a:ext>
                </a:extLst>
              </p:cNvPr>
              <p:cNvSpPr txBox="1"/>
              <p:nvPr/>
            </p:nvSpPr>
            <p:spPr>
              <a:xfrm>
                <a:off x="425367" y="1615533"/>
                <a:ext cx="3159906" cy="2308324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/>
                  <a:t>40 Aluminum foils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μm</m:t>
                    </m:r>
                  </m:oMath>
                </a14:m>
                <a:r>
                  <a:rPr lang="en-GB" dirty="0"/>
                  <a:t> thickness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100 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μm</m:t>
                    </m:r>
                  </m:oMath>
                </a14:m>
                <a:r>
                  <a:rPr lang="en-GB" dirty="0"/>
                  <a:t> spacing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Beam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=30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μm</m:t>
                    </m:r>
                  </m:oMath>
                </a14:m>
                <a:endParaRPr lang="en-GB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=30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μm</m:t>
                    </m:r>
                  </m:oMath>
                </a14:m>
                <a:endParaRPr lang="en-GB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=1.6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nC</m:t>
                    </m:r>
                  </m:oMath>
                </a14:m>
                <a:endParaRPr lang="en-US" b="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=10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3C0D403-0770-75B7-409C-A2E1F8F7E1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367" y="1615533"/>
                <a:ext cx="3159906" cy="230832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223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D9532B-D137-3B8B-AAAF-E378C0B83E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Simulations with Current Beam &amp; Target Parameters</a:t>
            </a:r>
            <a:endParaRPr lang="en-GB" dirty="0"/>
          </a:p>
        </p:txBody>
      </p:sp>
      <p:pic>
        <p:nvPicPr>
          <p:cNvPr id="9" name="Content Placeholder 8" descr="Chart, line chart&#10;&#10;Description automatically generated">
            <a:extLst>
              <a:ext uri="{FF2B5EF4-FFF2-40B4-BE49-F238E27FC236}">
                <a16:creationId xmlns:a16="http://schemas.microsoft.com/office/drawing/2014/main" id="{8EDE7F60-54C7-64CB-042B-D41D8DC5C3EA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5561013" y="1274763"/>
            <a:ext cx="6630987" cy="53054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4977117-752C-A6DD-DC15-B663876061AB}"/>
                  </a:ext>
                </a:extLst>
              </p:cNvPr>
              <p:cNvSpPr txBox="1"/>
              <p:nvPr/>
            </p:nvSpPr>
            <p:spPr>
              <a:xfrm>
                <a:off x="425367" y="1615533"/>
                <a:ext cx="3159906" cy="2308324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/>
                  <a:t>40 Aluminum foils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μm</m:t>
                    </m:r>
                  </m:oMath>
                </a14:m>
                <a:r>
                  <a:rPr lang="en-GB" dirty="0"/>
                  <a:t> thickness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100 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μm</m:t>
                    </m:r>
                  </m:oMath>
                </a14:m>
                <a:r>
                  <a:rPr lang="en-GB" dirty="0"/>
                  <a:t> spacing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Beam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=30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μm</m:t>
                    </m:r>
                  </m:oMath>
                </a14:m>
                <a:endParaRPr lang="en-GB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=30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μm</m:t>
                    </m:r>
                  </m:oMath>
                </a14:m>
                <a:endParaRPr lang="en-GB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=1.6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nC</m:t>
                    </m:r>
                  </m:oMath>
                </a14:m>
                <a:endParaRPr lang="en-US" b="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=10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4977117-752C-A6DD-DC15-B663876061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367" y="1615533"/>
                <a:ext cx="3159906" cy="230832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7366E11-D83C-DEAB-27F2-EDA46CF59BC7}"/>
                  </a:ext>
                </a:extLst>
              </p:cNvPr>
              <p:cNvSpPr txBox="1"/>
              <p:nvPr/>
            </p:nvSpPr>
            <p:spPr>
              <a:xfrm>
                <a:off x="425367" y="4190035"/>
                <a:ext cx="4500594" cy="1792735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dirty="0"/>
                  <a:t>Foils cause a significant change in divergence, waist size and position.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NF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CTR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=600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μrad</m:t>
                    </m:r>
                  </m:oMath>
                </a14:m>
                <a:endParaRPr lang="en-US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MS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=20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μrad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waist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=4.3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cm</m:t>
                    </m:r>
                  </m:oMath>
                </a14:m>
                <a:endParaRPr lang="en-GB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=18.5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μm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7366E11-D83C-DEAB-27F2-EDA46CF59B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367" y="4190035"/>
                <a:ext cx="4500594" cy="179273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E115F0E8-EAE6-9BB2-4729-1817FA8BB295}"/>
              </a:ext>
            </a:extLst>
          </p:cNvPr>
          <p:cNvSpPr txBox="1"/>
          <p:nvPr/>
        </p:nvSpPr>
        <p:spPr>
          <a:xfrm>
            <a:off x="3097479" y="6273349"/>
            <a:ext cx="44513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Simulations by A.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Matheron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with CALDER</a:t>
            </a:r>
            <a:endParaRPr lang="en-GB" sz="16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F8F597-BC40-45C0-61EB-676ACB7B549B}"/>
              </a:ext>
            </a:extLst>
          </p:cNvPr>
          <p:cNvSpPr/>
          <p:nvPr/>
        </p:nvSpPr>
        <p:spPr>
          <a:xfrm>
            <a:off x="8403784" y="1426613"/>
            <a:ext cx="1678538" cy="42334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40 foils</a:t>
            </a:r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780C612-423B-6C47-B43D-07770E0DB790}"/>
              </a:ext>
            </a:extLst>
          </p:cNvPr>
          <p:cNvSpPr/>
          <p:nvPr/>
        </p:nvSpPr>
        <p:spPr>
          <a:xfrm>
            <a:off x="3937321" y="3019524"/>
            <a:ext cx="4317357" cy="98384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First measurements coming soon!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29869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50A78-DC1F-1165-5C1C-5DC658B7B6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Overview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39323A-52BA-1A3E-DD4F-5C28E7939772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1703388" y="681038"/>
            <a:ext cx="10488612" cy="3683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</a:t>
            </a:r>
            <a:endParaRPr lang="en-GB" dirty="0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610C172-57BB-C202-3883-96468634D055}"/>
              </a:ext>
            </a:extLst>
          </p:cNvPr>
          <p:cNvGrpSpPr/>
          <p:nvPr/>
        </p:nvGrpSpPr>
        <p:grpSpPr>
          <a:xfrm>
            <a:off x="985520" y="1563078"/>
            <a:ext cx="8879840" cy="1347145"/>
            <a:chOff x="985520" y="1563078"/>
            <a:chExt cx="8879840" cy="1347145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61A546EF-D261-C9D5-497E-45291A27E8EB}"/>
                </a:ext>
              </a:extLst>
            </p:cNvPr>
            <p:cNvGrpSpPr/>
            <p:nvPr/>
          </p:nvGrpSpPr>
          <p:grpSpPr>
            <a:xfrm>
              <a:off x="1169090" y="1913485"/>
              <a:ext cx="8262875" cy="646331"/>
              <a:chOff x="853440" y="1615533"/>
              <a:chExt cx="8262875" cy="646331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F4D8609-B363-73BC-F6BB-B79DA3DB67CD}"/>
                  </a:ext>
                </a:extLst>
              </p:cNvPr>
              <p:cNvSpPr txBox="1"/>
              <p:nvPr/>
            </p:nvSpPr>
            <p:spPr>
              <a:xfrm>
                <a:off x="1632928" y="1615533"/>
                <a:ext cx="304067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FACET-II experimental area and diagnostics</a:t>
                </a:r>
              </a:p>
            </p:txBody>
          </p:sp>
          <p:pic>
            <p:nvPicPr>
              <p:cNvPr id="10" name="Picture 11" descr="Picture 11">
                <a:extLst>
                  <a:ext uri="{FF2B5EF4-FFF2-40B4-BE49-F238E27FC236}">
                    <a16:creationId xmlns:a16="http://schemas.microsoft.com/office/drawing/2014/main" id="{23F10F6B-C009-267E-716F-3831315D0D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29407"/>
              <a:stretch>
                <a:fillRect/>
              </a:stretch>
            </p:blipFill>
            <p:spPr>
              <a:xfrm>
                <a:off x="5459651" y="1716292"/>
                <a:ext cx="3656664" cy="444812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48077FF-A649-0073-A4B4-9102915F3D70}"/>
                  </a:ext>
                </a:extLst>
              </p:cNvPr>
              <p:cNvSpPr txBox="1"/>
              <p:nvPr/>
            </p:nvSpPr>
            <p:spPr>
              <a:xfrm>
                <a:off x="853440" y="1668698"/>
                <a:ext cx="540000" cy="54000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en-US" sz="3600" dirty="0"/>
                  <a:t>1</a:t>
                </a:r>
                <a:endParaRPr lang="en-GB" sz="3600" dirty="0"/>
              </a:p>
            </p:txBody>
          </p:sp>
        </p:grp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76E198E-16D0-87ED-DC30-40A96CAB2C85}"/>
                </a:ext>
              </a:extLst>
            </p:cNvPr>
            <p:cNvSpPr/>
            <p:nvPr/>
          </p:nvSpPr>
          <p:spPr>
            <a:xfrm>
              <a:off x="985520" y="1563078"/>
              <a:ext cx="8879840" cy="1347145"/>
            </a:xfrm>
            <a:prstGeom prst="rect">
              <a:avLst/>
            </a:prstGeom>
            <a:no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5BAEE72-2BB6-C152-1459-2DE00A5C5701}"/>
              </a:ext>
            </a:extLst>
          </p:cNvPr>
          <p:cNvGrpSpPr/>
          <p:nvPr/>
        </p:nvGrpSpPr>
        <p:grpSpPr>
          <a:xfrm>
            <a:off x="985520" y="4493705"/>
            <a:ext cx="8879840" cy="1347145"/>
            <a:chOff x="985520" y="4493705"/>
            <a:chExt cx="8879840" cy="134714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CC3A268-E52C-3C1C-7462-587259DBD316}"/>
                </a:ext>
              </a:extLst>
            </p:cNvPr>
            <p:cNvGrpSpPr/>
            <p:nvPr/>
          </p:nvGrpSpPr>
          <p:grpSpPr>
            <a:xfrm>
              <a:off x="1169090" y="4610443"/>
              <a:ext cx="6002458" cy="1038101"/>
              <a:chOff x="1169090" y="4610443"/>
              <a:chExt cx="6002458" cy="1038101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022FB62F-3948-33F0-B281-B20CDC01E8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75301" y="4610443"/>
                <a:ext cx="1396247" cy="1038101"/>
              </a:xfrm>
              <a:prstGeom prst="rect">
                <a:avLst/>
              </a:prstGeom>
            </p:spPr>
          </p:pic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B1CBD0C-172D-25D6-B33B-68B02AAE97B9}"/>
                  </a:ext>
                </a:extLst>
              </p:cNvPr>
              <p:cNvSpPr txBox="1"/>
              <p:nvPr/>
            </p:nvSpPr>
            <p:spPr>
              <a:xfrm>
                <a:off x="1169090" y="4897277"/>
                <a:ext cx="540000" cy="54000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en-US" sz="3600" dirty="0"/>
                  <a:t>3</a:t>
                </a:r>
                <a:endParaRPr lang="en-GB" sz="3600" dirty="0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F7E1B01-4CF3-467A-3D7B-CB1BA111EF90}"/>
                  </a:ext>
                </a:extLst>
              </p:cNvPr>
              <p:cNvSpPr txBox="1"/>
              <p:nvPr/>
            </p:nvSpPr>
            <p:spPr>
              <a:xfrm>
                <a:off x="1948578" y="4844112"/>
                <a:ext cx="357073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SF-QED studies with beam-plasma collision</a:t>
                </a:r>
                <a:endParaRPr lang="en-GB" dirty="0"/>
              </a:p>
            </p:txBody>
          </p:sp>
        </p:grp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2FF45EFE-9E95-FB56-6F56-1D091C0EC454}"/>
                </a:ext>
              </a:extLst>
            </p:cNvPr>
            <p:cNvSpPr/>
            <p:nvPr/>
          </p:nvSpPr>
          <p:spPr>
            <a:xfrm>
              <a:off x="985520" y="4493705"/>
              <a:ext cx="8879840" cy="1347145"/>
            </a:xfrm>
            <a:prstGeom prst="rect">
              <a:avLst/>
            </a:prstGeom>
            <a:noFill/>
            <a:ln w="381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F2768EE-4A37-888B-3959-9EEBAE9C66CC}"/>
              </a:ext>
            </a:extLst>
          </p:cNvPr>
          <p:cNvGrpSpPr/>
          <p:nvPr/>
        </p:nvGrpSpPr>
        <p:grpSpPr>
          <a:xfrm>
            <a:off x="985520" y="3028391"/>
            <a:ext cx="8879840" cy="1347145"/>
            <a:chOff x="985520" y="4645748"/>
            <a:chExt cx="8879840" cy="1347145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1154FE4F-DBDD-EFC8-96C6-9247D891B437}"/>
                </a:ext>
              </a:extLst>
            </p:cNvPr>
            <p:cNvGrpSpPr/>
            <p:nvPr/>
          </p:nvGrpSpPr>
          <p:grpSpPr>
            <a:xfrm>
              <a:off x="1169090" y="4671729"/>
              <a:ext cx="5715467" cy="1109256"/>
              <a:chOff x="1169090" y="4727216"/>
              <a:chExt cx="5715467" cy="110925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1F44D5E1-117E-CD1C-EEAC-F9AE97EBF93D}"/>
                      </a:ext>
                    </a:extLst>
                  </p:cNvPr>
                  <p:cNvSpPr txBox="1"/>
                  <p:nvPr/>
                </p:nvSpPr>
                <p:spPr>
                  <a:xfrm>
                    <a:off x="1948578" y="4913142"/>
                    <a:ext cx="3741712" cy="923330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GB" dirty="0"/>
                      <a:t>Installation of foil stacks</a:t>
                    </a:r>
                  </a:p>
                  <a:p>
                    <a:pPr marL="742950" lvl="1" indent="-285750">
                      <a:buFont typeface="Arial" panose="020B0604020202020204" pitchFamily="34" charset="0"/>
                      <a:buChar char="•"/>
                    </a:pPr>
                    <a:r>
                      <a:rPr lang="en-US" dirty="0"/>
                      <a:t>40 </a:t>
                    </a:r>
                    <a14:m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×1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μm</m:t>
                        </m:r>
                      </m:oMath>
                    </a14:m>
                    <a:r>
                      <a:rPr lang="en-US" dirty="0"/>
                      <a:t> Aluminum foils</a:t>
                    </a:r>
                  </a:p>
                  <a:p>
                    <a:pPr marL="742950" lvl="1" indent="-285750">
                      <a:buFont typeface="Arial" panose="020B0604020202020204" pitchFamily="34" charset="0"/>
                      <a:buChar char="•"/>
                    </a:pPr>
                    <a:r>
                      <a:rPr lang="en-US" dirty="0"/>
                      <a:t>Expected outcome</a:t>
                    </a:r>
                  </a:p>
                </p:txBody>
              </p:sp>
            </mc:Choice>
            <mc:Fallback xmlns="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1F44D5E1-117E-CD1C-EEAC-F9AE97EBF93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48578" y="4913142"/>
                    <a:ext cx="3741712" cy="923330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468" t="-3974" b="-9934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34" name="Picture 33" descr="Diagram, engineering drawing&#10;&#10;Description automatically generated">
                <a:extLst>
                  <a:ext uri="{FF2B5EF4-FFF2-40B4-BE49-F238E27FC236}">
                    <a16:creationId xmlns:a16="http://schemas.microsoft.com/office/drawing/2014/main" id="{F976D31F-7BA0-0FD7-EFC0-3EB1AD07A0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75301" y="4727216"/>
                <a:ext cx="1109256" cy="1109256"/>
              </a:xfrm>
              <a:prstGeom prst="rect">
                <a:avLst/>
              </a:prstGeom>
            </p:spPr>
          </p:pic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7929CA1-973A-5773-4FDF-69EA21745771}"/>
                  </a:ext>
                </a:extLst>
              </p:cNvPr>
              <p:cNvSpPr txBox="1"/>
              <p:nvPr/>
            </p:nvSpPr>
            <p:spPr>
              <a:xfrm>
                <a:off x="1169090" y="5104807"/>
                <a:ext cx="540000" cy="540000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en-US" sz="3600" dirty="0"/>
                  <a:t>2</a:t>
                </a:r>
                <a:endParaRPr lang="en-GB" sz="3600" dirty="0"/>
              </a:p>
            </p:txBody>
          </p:sp>
        </p:grp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38453E21-1162-60B8-2103-E5ECB2883E30}"/>
                </a:ext>
              </a:extLst>
            </p:cNvPr>
            <p:cNvSpPr/>
            <p:nvPr/>
          </p:nvSpPr>
          <p:spPr>
            <a:xfrm>
              <a:off x="985520" y="4645748"/>
              <a:ext cx="8879840" cy="1347145"/>
            </a:xfrm>
            <a:prstGeom prst="rect">
              <a:avLst/>
            </a:prstGeom>
            <a:no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8" name="Content Placeholder 8" descr="Chart, line chart&#10;&#10;Description automatically generated">
            <a:extLst>
              <a:ext uri="{FF2B5EF4-FFF2-40B4-BE49-F238E27FC236}">
                <a16:creationId xmlns:a16="http://schemas.microsoft.com/office/drawing/2014/main" id="{499A6204-EB4D-D82A-3D50-3C64365009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3523" y="3213312"/>
            <a:ext cx="1221628" cy="97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0384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3692B7-C0F7-594D-E625-3F89AB862C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SF-QED Study Opportunities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E4C0BA-3B9B-F723-C574-D23442AE9688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1703388" y="681038"/>
            <a:ext cx="10488612" cy="3683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6AB695F-BF5B-2C88-C35B-2CDE6E15C4D5}"/>
                  </a:ext>
                </a:extLst>
              </p:cNvPr>
              <p:cNvSpPr txBox="1"/>
              <p:nvPr/>
            </p:nvSpPr>
            <p:spPr>
              <a:xfrm>
                <a:off x="1959568" y="1256002"/>
                <a:ext cx="8052619" cy="5398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Nonperturbative QED effects start happening when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𝑐𝑟</m:t>
                            </m:r>
                          </m:sub>
                        </m:sSub>
                      </m:den>
                    </m:f>
                  </m:oMath>
                </a14:m>
                <a:r>
                  <a:rPr lang="en-GB" dirty="0"/>
                  <a:t> approaches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6AB695F-BF5B-2C88-C35B-2CDE6E15C4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9568" y="1256002"/>
                <a:ext cx="8052619" cy="539828"/>
              </a:xfrm>
              <a:prstGeom prst="rect">
                <a:avLst/>
              </a:prstGeom>
              <a:blipFill>
                <a:blip r:embed="rId2"/>
                <a:stretch>
                  <a:fillRect l="-6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3" name="Group 62">
            <a:extLst>
              <a:ext uri="{FF2B5EF4-FFF2-40B4-BE49-F238E27FC236}">
                <a16:creationId xmlns:a16="http://schemas.microsoft.com/office/drawing/2014/main" id="{BAC2D115-03C4-404C-CAF2-C12EA05EBC61}"/>
              </a:ext>
            </a:extLst>
          </p:cNvPr>
          <p:cNvGrpSpPr/>
          <p:nvPr/>
        </p:nvGrpSpPr>
        <p:grpSpPr>
          <a:xfrm>
            <a:off x="286858" y="2059293"/>
            <a:ext cx="3995157" cy="4374115"/>
            <a:chOff x="406799" y="2059293"/>
            <a:chExt cx="3995157" cy="437411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581688E-EF1C-99F5-97FB-6EC71F1921C3}"/>
                </a:ext>
              </a:extLst>
            </p:cNvPr>
            <p:cNvSpPr txBox="1"/>
            <p:nvPr/>
          </p:nvSpPr>
          <p:spPr>
            <a:xfrm>
              <a:off x="406799" y="2059294"/>
              <a:ext cx="2644287" cy="36933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US" sz="1800" dirty="0">
                  <a:latin typeface="+mn-lt"/>
                </a:rPr>
                <a:t>Beam-Beam Collision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6C01E74-2616-61C5-0BD6-ECD5963470C7}"/>
                </a:ext>
              </a:extLst>
            </p:cNvPr>
            <p:cNvSpPr/>
            <p:nvPr/>
          </p:nvSpPr>
          <p:spPr>
            <a:xfrm>
              <a:off x="406800" y="2059293"/>
              <a:ext cx="3995156" cy="4374115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5EA77145-B525-24AC-544F-854288E57BC5}"/>
                </a:ext>
              </a:extLst>
            </p:cNvPr>
            <p:cNvGrpSpPr/>
            <p:nvPr/>
          </p:nvGrpSpPr>
          <p:grpSpPr>
            <a:xfrm>
              <a:off x="1399891" y="2674938"/>
              <a:ext cx="2145382" cy="728694"/>
              <a:chOff x="573200" y="3735637"/>
              <a:chExt cx="2113531" cy="728694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95B6E3C9-7865-687B-0F84-637957FF40FF}"/>
                  </a:ext>
                </a:extLst>
              </p:cNvPr>
              <p:cNvGrpSpPr/>
              <p:nvPr/>
            </p:nvGrpSpPr>
            <p:grpSpPr>
              <a:xfrm>
                <a:off x="573200" y="3742602"/>
                <a:ext cx="721729" cy="721729"/>
                <a:chOff x="5261494" y="1872532"/>
                <a:chExt cx="721729" cy="721729"/>
              </a:xfrm>
            </p:grpSpPr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6F28E34F-F835-53A7-35BC-AC941893E7C7}"/>
                    </a:ext>
                  </a:extLst>
                </p:cNvPr>
                <p:cNvSpPr/>
                <p:nvPr/>
              </p:nvSpPr>
              <p:spPr>
                <a:xfrm>
                  <a:off x="5261494" y="1872532"/>
                  <a:ext cx="721729" cy="721729"/>
                </a:xfrm>
                <a:prstGeom prst="ellipse">
                  <a:avLst/>
                </a:prstGeom>
                <a:gradFill flip="none" rotWithShape="1">
                  <a:gsLst>
                    <a:gs pos="32896">
                      <a:srgbClr val="FF7070"/>
                    </a:gs>
                    <a:gs pos="0">
                      <a:srgbClr val="FF0000"/>
                    </a:gs>
                    <a:gs pos="64000">
                      <a:srgbClr val="FF0000">
                        <a:tint val="23500"/>
                        <a:satMod val="160000"/>
                        <a:alpha val="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5E2868F6-FCF6-4382-C89A-4E60869EEEF1}"/>
                    </a:ext>
                  </a:extLst>
                </p:cNvPr>
                <p:cNvGrpSpPr/>
                <p:nvPr/>
              </p:nvGrpSpPr>
              <p:grpSpPr>
                <a:xfrm>
                  <a:off x="5453702" y="2139310"/>
                  <a:ext cx="146304" cy="146304"/>
                  <a:chOff x="7260336" y="1786128"/>
                  <a:chExt cx="146304" cy="146304"/>
                </a:xfrm>
              </p:grpSpPr>
              <p:sp>
                <p:nvSpPr>
                  <p:cNvPr id="19" name="Oval 18">
                    <a:extLst>
                      <a:ext uri="{FF2B5EF4-FFF2-40B4-BE49-F238E27FC236}">
                        <a16:creationId xmlns:a16="http://schemas.microsoft.com/office/drawing/2014/main" id="{FA80F954-D5E7-1AE8-D902-5BBFEA9276C6}"/>
                      </a:ext>
                    </a:extLst>
                  </p:cNvPr>
                  <p:cNvSpPr/>
                  <p:nvPr/>
                </p:nvSpPr>
                <p:spPr>
                  <a:xfrm>
                    <a:off x="7260336" y="1786128"/>
                    <a:ext cx="146304" cy="14630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0" name="Oval 19">
                    <a:extLst>
                      <a:ext uri="{FF2B5EF4-FFF2-40B4-BE49-F238E27FC236}">
                        <a16:creationId xmlns:a16="http://schemas.microsoft.com/office/drawing/2014/main" id="{7B9E55BE-54C6-538E-FF31-210956F003A9}"/>
                      </a:ext>
                    </a:extLst>
                  </p:cNvPr>
                  <p:cNvSpPr/>
                  <p:nvPr/>
                </p:nvSpPr>
                <p:spPr>
                  <a:xfrm>
                    <a:off x="7303008" y="1842052"/>
                    <a:ext cx="60960" cy="6096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74F3940D-C130-E865-B34A-9C59DB045D31}"/>
                    </a:ext>
                  </a:extLst>
                </p:cNvPr>
                <p:cNvGrpSpPr/>
                <p:nvPr/>
              </p:nvGrpSpPr>
              <p:grpSpPr>
                <a:xfrm>
                  <a:off x="5645910" y="2139310"/>
                  <a:ext cx="146304" cy="146304"/>
                  <a:chOff x="7260336" y="1786128"/>
                  <a:chExt cx="146304" cy="146304"/>
                </a:xfrm>
              </p:grpSpPr>
              <p:sp>
                <p:nvSpPr>
                  <p:cNvPr id="17" name="Oval 16">
                    <a:extLst>
                      <a:ext uri="{FF2B5EF4-FFF2-40B4-BE49-F238E27FC236}">
                        <a16:creationId xmlns:a16="http://schemas.microsoft.com/office/drawing/2014/main" id="{53FCAAA8-B477-4823-9156-38A0E93F8A61}"/>
                      </a:ext>
                    </a:extLst>
                  </p:cNvPr>
                  <p:cNvSpPr/>
                  <p:nvPr/>
                </p:nvSpPr>
                <p:spPr>
                  <a:xfrm>
                    <a:off x="7260336" y="1786128"/>
                    <a:ext cx="146304" cy="14630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8" name="Oval 17">
                    <a:extLst>
                      <a:ext uri="{FF2B5EF4-FFF2-40B4-BE49-F238E27FC236}">
                        <a16:creationId xmlns:a16="http://schemas.microsoft.com/office/drawing/2014/main" id="{39D1FF9F-FED8-3DFA-3C19-EC8AB382EB15}"/>
                      </a:ext>
                    </a:extLst>
                  </p:cNvPr>
                  <p:cNvSpPr/>
                  <p:nvPr/>
                </p:nvSpPr>
                <p:spPr>
                  <a:xfrm>
                    <a:off x="7303008" y="1842052"/>
                    <a:ext cx="60960" cy="6096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DB3AEB10-F860-68B3-5CFF-9C5193C377C5}"/>
                  </a:ext>
                </a:extLst>
              </p:cNvPr>
              <p:cNvGrpSpPr/>
              <p:nvPr/>
            </p:nvGrpSpPr>
            <p:grpSpPr>
              <a:xfrm>
                <a:off x="1965002" y="3735637"/>
                <a:ext cx="721729" cy="721729"/>
                <a:chOff x="5261494" y="1872532"/>
                <a:chExt cx="721729" cy="721729"/>
              </a:xfrm>
            </p:grpSpPr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3B8C97F9-FFDD-DFA9-FC4A-FADA2D535E2E}"/>
                    </a:ext>
                  </a:extLst>
                </p:cNvPr>
                <p:cNvSpPr/>
                <p:nvPr/>
              </p:nvSpPr>
              <p:spPr>
                <a:xfrm>
                  <a:off x="5261494" y="1872532"/>
                  <a:ext cx="721729" cy="721729"/>
                </a:xfrm>
                <a:prstGeom prst="ellipse">
                  <a:avLst/>
                </a:prstGeom>
                <a:gradFill flip="none" rotWithShape="1">
                  <a:gsLst>
                    <a:gs pos="32896">
                      <a:srgbClr val="FF7070"/>
                    </a:gs>
                    <a:gs pos="0">
                      <a:srgbClr val="FF0000"/>
                    </a:gs>
                    <a:gs pos="64000">
                      <a:srgbClr val="FF0000">
                        <a:tint val="23500"/>
                        <a:satMod val="160000"/>
                        <a:alpha val="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7A036587-38C6-C2DE-3708-A2777AF0706E}"/>
                    </a:ext>
                  </a:extLst>
                </p:cNvPr>
                <p:cNvGrpSpPr/>
                <p:nvPr/>
              </p:nvGrpSpPr>
              <p:grpSpPr>
                <a:xfrm>
                  <a:off x="5453702" y="2139310"/>
                  <a:ext cx="146304" cy="146304"/>
                  <a:chOff x="7260336" y="1786128"/>
                  <a:chExt cx="146304" cy="146304"/>
                </a:xfrm>
              </p:grpSpPr>
              <p:sp>
                <p:nvSpPr>
                  <p:cNvPr id="27" name="Oval 26">
                    <a:extLst>
                      <a:ext uri="{FF2B5EF4-FFF2-40B4-BE49-F238E27FC236}">
                        <a16:creationId xmlns:a16="http://schemas.microsoft.com/office/drawing/2014/main" id="{EE18E621-E196-7E5C-16DB-EC66E6FB81CF}"/>
                      </a:ext>
                    </a:extLst>
                  </p:cNvPr>
                  <p:cNvSpPr/>
                  <p:nvPr/>
                </p:nvSpPr>
                <p:spPr>
                  <a:xfrm>
                    <a:off x="7260336" y="1786128"/>
                    <a:ext cx="146304" cy="14630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8" name="Oval 27">
                    <a:extLst>
                      <a:ext uri="{FF2B5EF4-FFF2-40B4-BE49-F238E27FC236}">
                        <a16:creationId xmlns:a16="http://schemas.microsoft.com/office/drawing/2014/main" id="{9BA434C1-B208-95C9-EF3B-4DF4E0FCD888}"/>
                      </a:ext>
                    </a:extLst>
                  </p:cNvPr>
                  <p:cNvSpPr/>
                  <p:nvPr/>
                </p:nvSpPr>
                <p:spPr>
                  <a:xfrm>
                    <a:off x="7303008" y="1842052"/>
                    <a:ext cx="60960" cy="6096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ADC6EEB7-A7C0-3A8E-5FDF-27C85E866778}"/>
                    </a:ext>
                  </a:extLst>
                </p:cNvPr>
                <p:cNvGrpSpPr/>
                <p:nvPr/>
              </p:nvGrpSpPr>
              <p:grpSpPr>
                <a:xfrm>
                  <a:off x="5645910" y="2139310"/>
                  <a:ext cx="146304" cy="146304"/>
                  <a:chOff x="7260336" y="1786128"/>
                  <a:chExt cx="146304" cy="146304"/>
                </a:xfrm>
              </p:grpSpPr>
              <p:sp>
                <p:nvSpPr>
                  <p:cNvPr id="25" name="Oval 24">
                    <a:extLst>
                      <a:ext uri="{FF2B5EF4-FFF2-40B4-BE49-F238E27FC236}">
                        <a16:creationId xmlns:a16="http://schemas.microsoft.com/office/drawing/2014/main" id="{9D6272AF-E1B8-D5C6-C680-B9FE1D13FC70}"/>
                      </a:ext>
                    </a:extLst>
                  </p:cNvPr>
                  <p:cNvSpPr/>
                  <p:nvPr/>
                </p:nvSpPr>
                <p:spPr>
                  <a:xfrm>
                    <a:off x="7260336" y="1786128"/>
                    <a:ext cx="146304" cy="14630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6" name="Oval 25">
                    <a:extLst>
                      <a:ext uri="{FF2B5EF4-FFF2-40B4-BE49-F238E27FC236}">
                        <a16:creationId xmlns:a16="http://schemas.microsoft.com/office/drawing/2014/main" id="{2CAF87B8-46FC-27B2-7AA7-BDF3B5FE7FB3}"/>
                      </a:ext>
                    </a:extLst>
                  </p:cNvPr>
                  <p:cNvSpPr/>
                  <p:nvPr/>
                </p:nvSpPr>
                <p:spPr>
                  <a:xfrm>
                    <a:off x="7303008" y="1842052"/>
                    <a:ext cx="60960" cy="6096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sp>
            <p:nvSpPr>
              <p:cNvPr id="29" name="Arrow: Right 28">
                <a:extLst>
                  <a:ext uri="{FF2B5EF4-FFF2-40B4-BE49-F238E27FC236}">
                    <a16:creationId xmlns:a16="http://schemas.microsoft.com/office/drawing/2014/main" id="{FFDF986D-38E3-874D-2FDD-07752783C51C}"/>
                  </a:ext>
                </a:extLst>
              </p:cNvPr>
              <p:cNvSpPr/>
              <p:nvPr/>
            </p:nvSpPr>
            <p:spPr>
              <a:xfrm>
                <a:off x="1315739" y="3970044"/>
                <a:ext cx="303821" cy="251480"/>
              </a:xfrm>
              <a:prstGeom prst="rightArrow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Arrow: Right 29">
                <a:extLst>
                  <a:ext uri="{FF2B5EF4-FFF2-40B4-BE49-F238E27FC236}">
                    <a16:creationId xmlns:a16="http://schemas.microsoft.com/office/drawing/2014/main" id="{0B6FDBBD-D8E2-9BA0-1075-634B132765B8}"/>
                  </a:ext>
                </a:extLst>
              </p:cNvPr>
              <p:cNvSpPr/>
              <p:nvPr/>
            </p:nvSpPr>
            <p:spPr>
              <a:xfrm flipH="1">
                <a:off x="1640370" y="3970044"/>
                <a:ext cx="303821" cy="251480"/>
              </a:xfrm>
              <a:prstGeom prst="rightArrow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4BE6D20B-1859-1D53-2A28-55C48DA97301}"/>
                </a:ext>
              </a:extLst>
            </p:cNvPr>
            <p:cNvGrpSpPr/>
            <p:nvPr/>
          </p:nvGrpSpPr>
          <p:grpSpPr>
            <a:xfrm>
              <a:off x="593196" y="4750730"/>
              <a:ext cx="3664172" cy="1571485"/>
              <a:chOff x="464032" y="4386689"/>
              <a:chExt cx="3664172" cy="1571485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C68B2189-1739-DB8D-9C20-80E24A2A9DE9}"/>
                  </a:ext>
                </a:extLst>
              </p:cNvPr>
              <p:cNvSpPr/>
              <p:nvPr/>
            </p:nvSpPr>
            <p:spPr>
              <a:xfrm>
                <a:off x="464032" y="4386689"/>
                <a:ext cx="3664172" cy="1571485"/>
              </a:xfrm>
              <a:prstGeom prst="rect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7CCE381-2B83-8502-E93C-583FEA274B72}"/>
                  </a:ext>
                </a:extLst>
              </p:cNvPr>
              <p:cNvSpPr txBox="1"/>
              <p:nvPr/>
            </p:nvSpPr>
            <p:spPr>
              <a:xfrm>
                <a:off x="601000" y="4461708"/>
                <a:ext cx="334908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GB" sz="1400" b="0" i="0" dirty="0">
                    <a:solidFill>
                      <a:schemeClr val="bg1">
                        <a:lumMod val="50000"/>
                      </a:schemeClr>
                    </a:solidFill>
                    <a:effectLst/>
                    <a:latin typeface="Proxima Nova"/>
                  </a:rPr>
                  <a:t>V. </a:t>
                </a:r>
                <a:r>
                  <a:rPr lang="en-GB" sz="1400" b="0" i="0" dirty="0" err="1">
                    <a:solidFill>
                      <a:schemeClr val="bg1">
                        <a:lumMod val="50000"/>
                      </a:schemeClr>
                    </a:solidFill>
                    <a:effectLst/>
                    <a:latin typeface="Proxima Nova"/>
                  </a:rPr>
                  <a:t>Yakimenko</a:t>
                </a:r>
                <a:r>
                  <a:rPr lang="en-GB" sz="1400" b="0" i="0" dirty="0">
                    <a:solidFill>
                      <a:schemeClr val="bg1">
                        <a:lumMod val="50000"/>
                      </a:schemeClr>
                    </a:solidFill>
                    <a:effectLst/>
                    <a:latin typeface="Proxima Nova"/>
                  </a:rPr>
                  <a:t> et al., Phys. Rev. Lett. </a:t>
                </a:r>
                <a:r>
                  <a:rPr lang="en-GB" sz="1400" b="1" i="0" dirty="0">
                    <a:solidFill>
                      <a:schemeClr val="bg1">
                        <a:lumMod val="50000"/>
                      </a:schemeClr>
                    </a:solidFill>
                    <a:effectLst/>
                    <a:latin typeface="Proxima Nova"/>
                  </a:rPr>
                  <a:t>122</a:t>
                </a:r>
                <a:r>
                  <a:rPr lang="en-GB" sz="1400" b="0" i="0" dirty="0">
                    <a:solidFill>
                      <a:schemeClr val="bg1">
                        <a:lumMod val="50000"/>
                      </a:schemeClr>
                    </a:solidFill>
                    <a:effectLst/>
                    <a:latin typeface="Proxima Nova"/>
                  </a:rPr>
                  <a:t>, 190404, 2019: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TextBox 4">
                    <a:extLst>
                      <a:ext uri="{FF2B5EF4-FFF2-40B4-BE49-F238E27FC236}">
                        <a16:creationId xmlns:a16="http://schemas.microsoft.com/office/drawing/2014/main" id="{6DF47548-C335-4390-9BFC-1A8FBFE07752}"/>
                      </a:ext>
                    </a:extLst>
                  </p:cNvPr>
                  <p:cNvSpPr txBox="1"/>
                  <p:nvPr/>
                </p:nvSpPr>
                <p:spPr>
                  <a:xfrm>
                    <a:off x="844647" y="4985684"/>
                    <a:ext cx="2204450" cy="92333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285750" indent="-285750">
                      <a:buFont typeface="Arial" panose="020B0604020202020204" pitchFamily="34" charset="0"/>
                      <a:buChar char="•"/>
                    </a:pPr>
                    <a14:m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nm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a14:m>
                    <a:r>
                      <a:rPr lang="en-GB" dirty="0"/>
                      <a:t>beam size</a:t>
                    </a:r>
                  </a:p>
                  <a:p>
                    <a:pPr marL="285750" indent="-285750">
                      <a:buFont typeface="Arial" panose="020B0604020202020204" pitchFamily="34" charset="0"/>
                      <a:buChar char="•"/>
                    </a:pPr>
                    <a:r>
                      <a:rPr lang="en-GB" dirty="0"/>
                      <a:t> </a:t>
                    </a:r>
                    <a14:m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100 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GeV</m:t>
                        </m:r>
                      </m:oMath>
                    </a14:m>
                    <a:endParaRPr lang="en-GB" dirty="0"/>
                  </a:p>
                  <a:p>
                    <a:pPr marL="285750" indent="-285750">
                      <a:buFont typeface="Arial" panose="020B0604020202020204" pitchFamily="34" charset="0"/>
                      <a:buChar char="•"/>
                    </a:pPr>
                    <a14:m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⇒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≫1</m:t>
                        </m:r>
                      </m:oMath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5" name="TextBox 4">
                    <a:extLst>
                      <a:ext uri="{FF2B5EF4-FFF2-40B4-BE49-F238E27FC236}">
                        <a16:creationId xmlns:a16="http://schemas.microsoft.com/office/drawing/2014/main" id="{6DF47548-C335-4390-9BFC-1A8FBFE0775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44647" y="4985684"/>
                    <a:ext cx="2204450" cy="923330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1657" t="-3974" r="-1105" b="-794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C6A12A2-3DED-0E00-67C8-0FD8DC9FE56F}"/>
                </a:ext>
              </a:extLst>
            </p:cNvPr>
            <p:cNvSpPr txBox="1"/>
            <p:nvPr/>
          </p:nvSpPr>
          <p:spPr>
            <a:xfrm>
              <a:off x="543207" y="3626066"/>
              <a:ext cx="36641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Requires two high-energy  and compressed beams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Very sensitive to alignment</a:t>
              </a:r>
            </a:p>
          </p:txBody>
        </p:sp>
      </p:grp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072DEBE8-9A80-C074-C596-55C497842FD3}"/>
              </a:ext>
            </a:extLst>
          </p:cNvPr>
          <p:cNvSpPr/>
          <p:nvPr/>
        </p:nvSpPr>
        <p:spPr>
          <a:xfrm>
            <a:off x="4282016" y="3655096"/>
            <a:ext cx="558664" cy="539828"/>
          </a:xfrm>
          <a:prstGeom prst="rightArrow">
            <a:avLst/>
          </a:prstGeom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A0CD89D7-7C8B-082E-5AA5-D44A23F744CC}"/>
              </a:ext>
            </a:extLst>
          </p:cNvPr>
          <p:cNvGrpSpPr/>
          <p:nvPr/>
        </p:nvGrpSpPr>
        <p:grpSpPr>
          <a:xfrm>
            <a:off x="4835340" y="1907141"/>
            <a:ext cx="7172154" cy="4526267"/>
            <a:chOff x="4835340" y="1907141"/>
            <a:chExt cx="7172154" cy="452626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1323575-AFCF-186E-B85E-03CEFD74A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79044" y="1907141"/>
              <a:ext cx="4628450" cy="3441227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BDC5F32-53D6-701F-CE50-CBE91B83B28A}"/>
                </a:ext>
              </a:extLst>
            </p:cNvPr>
            <p:cNvSpPr txBox="1"/>
            <p:nvPr/>
          </p:nvSpPr>
          <p:spPr>
            <a:xfrm>
              <a:off x="4835340" y="2059294"/>
              <a:ext cx="2906970" cy="36933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US" sz="1800" dirty="0">
                  <a:latin typeface="+mn-lt"/>
                </a:rPr>
                <a:t>Beam-Plasma Collision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EA6B1BA-8B52-474D-64FC-3DF883C4146A}"/>
                </a:ext>
              </a:extLst>
            </p:cNvPr>
            <p:cNvSpPr/>
            <p:nvPr/>
          </p:nvSpPr>
          <p:spPr>
            <a:xfrm>
              <a:off x="4835340" y="2059293"/>
              <a:ext cx="7077192" cy="4374115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4A5C5C4-D546-BBEC-5A04-F362591784B1}"/>
                </a:ext>
              </a:extLst>
            </p:cNvPr>
            <p:cNvSpPr txBox="1"/>
            <p:nvPr/>
          </p:nvSpPr>
          <p:spPr>
            <a:xfrm>
              <a:off x="5237780" y="3258686"/>
              <a:ext cx="2147902" cy="659099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i="1" dirty="0"/>
                <a:t>Beam collides with its image</a:t>
              </a:r>
              <a:endParaRPr lang="en-GB" i="1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BEA2517-E550-E856-5788-3D670BE5823F}"/>
                </a:ext>
              </a:extLst>
            </p:cNvPr>
            <p:cNvSpPr txBox="1"/>
            <p:nvPr/>
          </p:nvSpPr>
          <p:spPr>
            <a:xfrm>
              <a:off x="5059178" y="4097543"/>
              <a:ext cx="2505106" cy="646331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‘Beams’ are inherently aligned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B416CE5-4BA0-5C11-867F-EB18D546D15E}"/>
                </a:ext>
              </a:extLst>
            </p:cNvPr>
            <p:cNvSpPr txBox="1"/>
            <p:nvPr/>
          </p:nvSpPr>
          <p:spPr>
            <a:xfrm>
              <a:off x="5086975" y="5799997"/>
              <a:ext cx="608247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effectLst/>
                </a:rPr>
                <a:t>Matheron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ffectLst/>
                </a:rPr>
                <a:t>, A. et al. Probing strong-field QED in beam-plasma collisions. arXiv:2209.14280</a:t>
              </a:r>
            </a:p>
          </p:txBody>
        </p:sp>
        <p:sp>
          <p:nvSpPr>
            <p:cNvPr id="71" name="Arrow: Down 70">
              <a:extLst>
                <a:ext uri="{FF2B5EF4-FFF2-40B4-BE49-F238E27FC236}">
                  <a16:creationId xmlns:a16="http://schemas.microsoft.com/office/drawing/2014/main" id="{FE90BCCD-5831-4E02-EB0D-15E765087CD1}"/>
                </a:ext>
              </a:extLst>
            </p:cNvPr>
            <p:cNvSpPr/>
            <p:nvPr/>
          </p:nvSpPr>
          <p:spPr>
            <a:xfrm>
              <a:off x="6210131" y="3917784"/>
              <a:ext cx="203200" cy="179759"/>
            </a:xfrm>
            <a:prstGeom prst="downArrow">
              <a:avLst/>
            </a:prstGeom>
            <a:effec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EA518ED-F6CF-13E4-87A0-FDD318F72FAC}"/>
              </a:ext>
            </a:extLst>
          </p:cNvPr>
          <p:cNvSpPr txBox="1"/>
          <p:nvPr/>
        </p:nvSpPr>
        <p:spPr>
          <a:xfrm>
            <a:off x="3090361" y="2483414"/>
            <a:ext cx="5614106" cy="15518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dirty="0"/>
              <a:t>Plenary talk by Aim</a:t>
            </a:r>
            <a:r>
              <a:rPr lang="de-DE" dirty="0"/>
              <a:t>é </a:t>
            </a:r>
            <a:r>
              <a:rPr lang="de-DE" dirty="0" err="1"/>
              <a:t>Matheron</a:t>
            </a:r>
            <a:endParaRPr lang="de-DE" dirty="0"/>
          </a:p>
          <a:p>
            <a:pPr algn="ctr"/>
            <a:r>
              <a:rPr lang="de-DE" dirty="0"/>
              <a:t> </a:t>
            </a:r>
          </a:p>
          <a:p>
            <a:pPr algn="ctr"/>
            <a:r>
              <a:rPr lang="de-DE" b="1" dirty="0"/>
              <a:t>Tomorrow 9</a:t>
            </a:r>
            <a:r>
              <a:rPr lang="en-US" b="1" dirty="0"/>
              <a:t>:00</a:t>
            </a:r>
            <a:r>
              <a:rPr lang="de-DE" b="1" dirty="0"/>
              <a:t>!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04054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66648B47-00D2-7C6D-C7BE-AC64C63CFA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The E332 collaboration</a:t>
            </a:r>
            <a:endParaRPr lang="en-GB" dirty="0"/>
          </a:p>
        </p:txBody>
      </p:sp>
      <p:sp>
        <p:nvSpPr>
          <p:cNvPr id="35" name="Content Placeholder 34">
            <a:extLst>
              <a:ext uri="{FF2B5EF4-FFF2-40B4-BE49-F238E27FC236}">
                <a16:creationId xmlns:a16="http://schemas.microsoft.com/office/drawing/2014/main" id="{2520E18F-0BCF-64D1-80FE-D16D0B92A07C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1703388" y="681038"/>
            <a:ext cx="10488612" cy="3683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</a:t>
            </a:r>
            <a:endParaRPr lang="en-GB" dirty="0"/>
          </a:p>
        </p:txBody>
      </p:sp>
      <p:sp>
        <p:nvSpPr>
          <p:cNvPr id="7" name="I. Andriyash, S. Corde, M. Gilljohann, A. Knetsch, O. Kononenko, Y. Mankovska, A. Matheron, P. San Miguel Claveria, V. Zakharova">
            <a:extLst>
              <a:ext uri="{FF2B5EF4-FFF2-40B4-BE49-F238E27FC236}">
                <a16:creationId xmlns:a16="http://schemas.microsoft.com/office/drawing/2014/main" id="{E929C548-FD07-5A25-4497-24D91ECD4D5B}"/>
              </a:ext>
            </a:extLst>
          </p:cNvPr>
          <p:cNvSpPr txBox="1"/>
          <p:nvPr/>
        </p:nvSpPr>
        <p:spPr>
          <a:xfrm>
            <a:off x="3577337" y="1273563"/>
            <a:ext cx="8375461" cy="73866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>
              <a:defRPr sz="4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800" dirty="0">
                <a:latin typeface="+mn-lt"/>
              </a:rPr>
              <a:t>I. </a:t>
            </a:r>
            <a:r>
              <a:rPr sz="1800" dirty="0" err="1">
                <a:latin typeface="+mn-lt"/>
              </a:rPr>
              <a:t>Andriyash</a:t>
            </a:r>
            <a:r>
              <a:rPr sz="1800" dirty="0">
                <a:latin typeface="+mn-lt"/>
              </a:rPr>
              <a:t>, S. Corde, M. Gilljohann, A. Knetsch, O. Kononenko,</a:t>
            </a:r>
            <a:br>
              <a:rPr lang="en-US" sz="1800" dirty="0">
                <a:latin typeface="+mn-lt"/>
              </a:rPr>
            </a:br>
            <a:r>
              <a:rPr sz="1800" dirty="0">
                <a:latin typeface="+mn-lt"/>
              </a:rPr>
              <a:t>Y. </a:t>
            </a:r>
            <a:r>
              <a:rPr sz="1800" dirty="0" err="1">
                <a:latin typeface="+mn-lt"/>
              </a:rPr>
              <a:t>Mankovska</a:t>
            </a:r>
            <a:r>
              <a:rPr sz="1800" dirty="0">
                <a:latin typeface="+mn-lt"/>
              </a:rPr>
              <a:t>, A. </a:t>
            </a:r>
            <a:r>
              <a:rPr sz="1800" dirty="0" err="1">
                <a:latin typeface="+mn-lt"/>
              </a:rPr>
              <a:t>Matheron</a:t>
            </a:r>
            <a:r>
              <a:rPr sz="1800" dirty="0">
                <a:latin typeface="+mn-lt"/>
              </a:rPr>
              <a:t>, P. San Miguel Claveria, V. Zakharova</a:t>
            </a:r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5E08ACA0-199B-4631-AFCA-9CACBA4389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910" y="4093623"/>
            <a:ext cx="1071224" cy="36672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C. Joshi, K. Marsh, W. Mori, N. Nambu, Z. Nie, Y. Wu, C. Zhang">
            <a:extLst>
              <a:ext uri="{FF2B5EF4-FFF2-40B4-BE49-F238E27FC236}">
                <a16:creationId xmlns:a16="http://schemas.microsoft.com/office/drawing/2014/main" id="{3183476E-9E2F-E12E-5544-30099F56F213}"/>
              </a:ext>
            </a:extLst>
          </p:cNvPr>
          <p:cNvSpPr txBox="1"/>
          <p:nvPr/>
        </p:nvSpPr>
        <p:spPr>
          <a:xfrm>
            <a:off x="3577337" y="4046154"/>
            <a:ext cx="7532495" cy="46166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>
              <a:defRPr sz="4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800" dirty="0">
                <a:latin typeface="+mn-lt"/>
              </a:rPr>
              <a:t>C. Joshi, K. Marsh, W. Mori, N. Nambu, Z. </a:t>
            </a:r>
            <a:r>
              <a:rPr sz="1800" dirty="0" err="1">
                <a:latin typeface="+mn-lt"/>
              </a:rPr>
              <a:t>Nie</a:t>
            </a:r>
            <a:r>
              <a:rPr sz="1800" dirty="0">
                <a:latin typeface="+mn-lt"/>
              </a:rPr>
              <a:t>, Y. Wu, C. Zhang</a:t>
            </a:r>
          </a:p>
        </p:txBody>
      </p:sp>
      <p:pic>
        <p:nvPicPr>
          <p:cNvPr id="6" name="slac-logo-primary.png" descr="slac-logo-primary.png">
            <a:extLst>
              <a:ext uri="{FF2B5EF4-FFF2-40B4-BE49-F238E27FC236}">
                <a16:creationId xmlns:a16="http://schemas.microsoft.com/office/drawing/2014/main" id="{CD158FCA-AB19-ACB6-9446-D81A1E686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3436" y="3403656"/>
            <a:ext cx="1708698" cy="366726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H. Ekerfelt, C. Emma, F. Fiuza, E. Gerstmayr, S. Gessner, M. Hogan, A. Marinelli, J. Peterson, B. O'Shea, D. Storey, X. Xu, V. Yakimenko">
            <a:extLst>
              <a:ext uri="{FF2B5EF4-FFF2-40B4-BE49-F238E27FC236}">
                <a16:creationId xmlns:a16="http://schemas.microsoft.com/office/drawing/2014/main" id="{BA773E55-23F3-0197-36C7-405454CAE6D4}"/>
              </a:ext>
            </a:extLst>
          </p:cNvPr>
          <p:cNvSpPr txBox="1"/>
          <p:nvPr/>
        </p:nvSpPr>
        <p:spPr>
          <a:xfrm>
            <a:off x="3577336" y="3079189"/>
            <a:ext cx="8598941" cy="101566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 anchor="ctr">
            <a:spAutoFit/>
          </a:bodyPr>
          <a:lstStyle>
            <a:lvl1pPr>
              <a:defRPr sz="4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1800" dirty="0">
                <a:latin typeface="+mn-lt"/>
              </a:rPr>
              <a:t>R. Ariniello, </a:t>
            </a:r>
            <a:r>
              <a:rPr sz="1800" dirty="0">
                <a:latin typeface="+mn-lt"/>
              </a:rPr>
              <a:t>H. Ekerfelt, C. Emma, F. </a:t>
            </a:r>
            <a:r>
              <a:rPr sz="1800" dirty="0" err="1">
                <a:latin typeface="+mn-lt"/>
              </a:rPr>
              <a:t>Fiuza</a:t>
            </a:r>
            <a:r>
              <a:rPr sz="1800" dirty="0">
                <a:latin typeface="+mn-lt"/>
              </a:rPr>
              <a:t>, E. Gerstmayr, S. Gessner,</a:t>
            </a:r>
            <a:br>
              <a:rPr lang="en-US" sz="1800" dirty="0">
                <a:latin typeface="+mn-lt"/>
              </a:rPr>
            </a:br>
            <a:r>
              <a:rPr sz="1800" dirty="0">
                <a:latin typeface="+mn-lt"/>
              </a:rPr>
              <a:t>M. Hogan,</a:t>
            </a:r>
            <a:r>
              <a:rPr lang="en-US" sz="1800" dirty="0">
                <a:latin typeface="+mn-lt"/>
              </a:rPr>
              <a:t> </a:t>
            </a:r>
            <a:r>
              <a:rPr sz="1800" dirty="0">
                <a:latin typeface="+mn-lt"/>
              </a:rPr>
              <a:t>A. Marinelli, J. Peterson, B. O'Shea, D. Storey, X. Xu, V. Yakimenko</a:t>
            </a:r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6B7A7F12-5865-E5BD-6F54-D59A94E29B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7586" y="4566844"/>
            <a:ext cx="644548" cy="611209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R. Ariniello, J. Cary, C. Doss, K. Hunt-Stone, V. Lee, M. Litos">
            <a:extLst>
              <a:ext uri="{FF2B5EF4-FFF2-40B4-BE49-F238E27FC236}">
                <a16:creationId xmlns:a16="http://schemas.microsoft.com/office/drawing/2014/main" id="{E2319B32-CACA-7CB5-11E3-713375772808}"/>
              </a:ext>
            </a:extLst>
          </p:cNvPr>
          <p:cNvSpPr txBox="1"/>
          <p:nvPr/>
        </p:nvSpPr>
        <p:spPr>
          <a:xfrm>
            <a:off x="3577337" y="4641616"/>
            <a:ext cx="7532495" cy="46166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>
              <a:defRPr sz="4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800" dirty="0">
                <a:latin typeface="+mn-lt"/>
              </a:rPr>
              <a:t>J. Cary, C. Doss, K. Hunt-Stone, V. Lee, M. Litos</a:t>
            </a:r>
          </a:p>
        </p:txBody>
      </p:sp>
      <p:pic>
        <p:nvPicPr>
          <p:cNvPr id="15" name="Image" descr="Image">
            <a:extLst>
              <a:ext uri="{FF2B5EF4-FFF2-40B4-BE49-F238E27FC236}">
                <a16:creationId xmlns:a16="http://schemas.microsoft.com/office/drawing/2014/main" id="{AF8B8BD5-D333-B16A-275F-92299672AF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9961" y="2623745"/>
            <a:ext cx="652173" cy="519528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X. Davoine, J. Faure, L. Gremillet, S. Passalidis">
            <a:extLst>
              <a:ext uri="{FF2B5EF4-FFF2-40B4-BE49-F238E27FC236}">
                <a16:creationId xmlns:a16="http://schemas.microsoft.com/office/drawing/2014/main" id="{600E2F2F-9664-CC57-0140-80A2E40B213D}"/>
              </a:ext>
            </a:extLst>
          </p:cNvPr>
          <p:cNvSpPr txBox="1"/>
          <p:nvPr/>
        </p:nvSpPr>
        <p:spPr>
          <a:xfrm>
            <a:off x="3577337" y="2652677"/>
            <a:ext cx="7532495" cy="46166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>
              <a:defRPr sz="4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800" dirty="0">
                <a:latin typeface="+mn-lt"/>
              </a:rPr>
              <a:t>X. </a:t>
            </a:r>
            <a:r>
              <a:rPr sz="1800" dirty="0" err="1">
                <a:latin typeface="+mn-lt"/>
              </a:rPr>
              <a:t>Davoine</a:t>
            </a:r>
            <a:r>
              <a:rPr sz="1800" dirty="0">
                <a:latin typeface="+mn-lt"/>
              </a:rPr>
              <a:t>, J. Faure, L. </a:t>
            </a:r>
            <a:r>
              <a:rPr sz="1800" dirty="0" err="1">
                <a:latin typeface="+mn-lt"/>
              </a:rPr>
              <a:t>Gremillet</a:t>
            </a:r>
            <a:r>
              <a:rPr sz="1800" dirty="0">
                <a:latin typeface="+mn-lt"/>
              </a:rPr>
              <a:t>, S. </a:t>
            </a:r>
            <a:r>
              <a:rPr sz="1800" dirty="0" err="1">
                <a:latin typeface="+mn-lt"/>
              </a:rPr>
              <a:t>Passalidis</a:t>
            </a:r>
            <a:endParaRPr sz="1800" dirty="0">
              <a:latin typeface="+mn-lt"/>
            </a:endParaRPr>
          </a:p>
        </p:txBody>
      </p:sp>
      <p:pic>
        <p:nvPicPr>
          <p:cNvPr id="17" name="Image" descr="Image">
            <a:extLst>
              <a:ext uri="{FF2B5EF4-FFF2-40B4-BE49-F238E27FC236}">
                <a16:creationId xmlns:a16="http://schemas.microsoft.com/office/drawing/2014/main" id="{ABA7F6F5-0DFD-52E2-25C5-C4CE444772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0905" y="5757767"/>
            <a:ext cx="621229" cy="611209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J. Yan, N. Vafaei-Najafabadi">
            <a:extLst>
              <a:ext uri="{FF2B5EF4-FFF2-40B4-BE49-F238E27FC236}">
                <a16:creationId xmlns:a16="http://schemas.microsoft.com/office/drawing/2014/main" id="{84FF5BC0-A922-5870-FA9A-22FBB0CB909E}"/>
              </a:ext>
            </a:extLst>
          </p:cNvPr>
          <p:cNvSpPr txBox="1"/>
          <p:nvPr/>
        </p:nvSpPr>
        <p:spPr>
          <a:xfrm>
            <a:off x="3577337" y="5832539"/>
            <a:ext cx="7532495" cy="46166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>
              <a:defRPr sz="4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800" dirty="0">
                <a:latin typeface="+mn-lt"/>
              </a:rPr>
              <a:t>J. Yan, N. </a:t>
            </a:r>
            <a:r>
              <a:rPr sz="1800" dirty="0" err="1">
                <a:latin typeface="+mn-lt"/>
              </a:rPr>
              <a:t>Vafaei-Najafabadi</a:t>
            </a:r>
            <a:endParaRPr sz="1800" dirty="0">
              <a:latin typeface="+mn-lt"/>
            </a:endParaRPr>
          </a:p>
        </p:txBody>
      </p:sp>
      <p:sp>
        <p:nvSpPr>
          <p:cNvPr id="12" name="C. Keitel, S. Montefiori, A. Sampath, M. Tamburini">
            <a:extLst>
              <a:ext uri="{FF2B5EF4-FFF2-40B4-BE49-F238E27FC236}">
                <a16:creationId xmlns:a16="http://schemas.microsoft.com/office/drawing/2014/main" id="{4C498B28-976E-AF2A-7908-74FB39CA4AD1}"/>
              </a:ext>
            </a:extLst>
          </p:cNvPr>
          <p:cNvSpPr txBox="1"/>
          <p:nvPr/>
        </p:nvSpPr>
        <p:spPr>
          <a:xfrm>
            <a:off x="3577337" y="2102542"/>
            <a:ext cx="7532495" cy="46166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>
              <a:defRPr sz="4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800" dirty="0">
                <a:latin typeface="+mn-lt"/>
              </a:rPr>
              <a:t>C. Keitel, S. </a:t>
            </a:r>
            <a:r>
              <a:rPr sz="1800" dirty="0" err="1">
                <a:latin typeface="+mn-lt"/>
              </a:rPr>
              <a:t>Montefiori</a:t>
            </a:r>
            <a:r>
              <a:rPr sz="1800" dirty="0">
                <a:latin typeface="+mn-lt"/>
              </a:rPr>
              <a:t>, A. Sampath, M. </a:t>
            </a:r>
            <a:r>
              <a:rPr sz="1800" dirty="0" err="1">
                <a:latin typeface="+mn-lt"/>
              </a:rPr>
              <a:t>Tamburini</a:t>
            </a:r>
            <a:endParaRPr sz="1800" dirty="0">
              <a:latin typeface="+mn-lt"/>
            </a:endParaRPr>
          </a:p>
        </p:txBody>
      </p:sp>
      <p:pic>
        <p:nvPicPr>
          <p:cNvPr id="19" name="Screenshot 2019-10-28 at 10.32.37.png" descr="Screenshot 2019-10-28 at 10.32.37.png">
            <a:extLst>
              <a:ext uri="{FF2B5EF4-FFF2-40B4-BE49-F238E27FC236}">
                <a16:creationId xmlns:a16="http://schemas.microsoft.com/office/drawing/2014/main" id="{8E08B2D4-BD60-FFFC-31B0-0D102138B4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1661" y="2086641"/>
            <a:ext cx="1760473" cy="49346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E. Adli">
            <a:extLst>
              <a:ext uri="{FF2B5EF4-FFF2-40B4-BE49-F238E27FC236}">
                <a16:creationId xmlns:a16="http://schemas.microsoft.com/office/drawing/2014/main" id="{F5962697-E83F-FE08-5128-4B99D558033B}"/>
              </a:ext>
            </a:extLst>
          </p:cNvPr>
          <p:cNvSpPr txBox="1"/>
          <p:nvPr/>
        </p:nvSpPr>
        <p:spPr>
          <a:xfrm>
            <a:off x="3577337" y="5237079"/>
            <a:ext cx="7532495" cy="46166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>
              <a:defRPr sz="4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800" dirty="0">
                <a:latin typeface="+mn-lt"/>
              </a:rPr>
              <a:t>E. Adli</a:t>
            </a:r>
          </a:p>
        </p:txBody>
      </p:sp>
      <p:pic>
        <p:nvPicPr>
          <p:cNvPr id="20" name="Picture 2" descr="University of Oslo - Wikipedia">
            <a:extLst>
              <a:ext uri="{FF2B5EF4-FFF2-40B4-BE49-F238E27FC236}">
                <a16:creationId xmlns:a16="http://schemas.microsoft.com/office/drawing/2014/main" id="{CD56BE99-738F-F5A9-8FB3-5C1547DF3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252" y="5224970"/>
            <a:ext cx="485882" cy="48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7DDAD7D5-1AF5-0E5C-5056-17E636FF07C4}"/>
              </a:ext>
            </a:extLst>
          </p:cNvPr>
          <p:cNvGrpSpPr/>
          <p:nvPr/>
        </p:nvGrpSpPr>
        <p:grpSpPr>
          <a:xfrm>
            <a:off x="634443" y="1251642"/>
            <a:ext cx="2737691" cy="788375"/>
            <a:chOff x="334666" y="1193740"/>
            <a:chExt cx="2737691" cy="788375"/>
          </a:xfrm>
        </p:grpSpPr>
        <p:grpSp>
          <p:nvGrpSpPr>
            <p:cNvPr id="3" name="Grouper 32">
              <a:extLst>
                <a:ext uri="{FF2B5EF4-FFF2-40B4-BE49-F238E27FC236}">
                  <a16:creationId xmlns:a16="http://schemas.microsoft.com/office/drawing/2014/main" id="{84448756-92BE-0D39-1103-8517ECBA74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78305" y="1193740"/>
              <a:ext cx="885381" cy="788375"/>
              <a:chOff x="2831309" y="5686770"/>
              <a:chExt cx="1403213" cy="1250105"/>
            </a:xfrm>
          </p:grpSpPr>
          <p:pic>
            <p:nvPicPr>
              <p:cNvPr id="13" name="Image 7" descr="logoCNRS.jpg">
                <a:extLst>
                  <a:ext uri="{FF2B5EF4-FFF2-40B4-BE49-F238E27FC236}">
                    <a16:creationId xmlns:a16="http://schemas.microsoft.com/office/drawing/2014/main" id="{AABB24F4-5F71-6D74-9203-4461517C28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4509" y="5686770"/>
                <a:ext cx="856814" cy="8795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" name="Rectangle 22">
                <a:extLst>
                  <a:ext uri="{FF2B5EF4-FFF2-40B4-BE49-F238E27FC236}">
                    <a16:creationId xmlns:a16="http://schemas.microsoft.com/office/drawing/2014/main" id="{63C2C77F-74B6-A22A-8DA9-126251B18A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1309" y="6568404"/>
                <a:ext cx="1403213" cy="3684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2967" tIns="46484" rIns="92967" bIns="46484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900" i="1" dirty="0">
                    <a:solidFill>
                      <a:srgbClr val="7F7F7F"/>
                    </a:solidFill>
                    <a:latin typeface="Tahoma" panose="020B0604030504040204" pitchFamily="34" charset="0"/>
                  </a:rPr>
                  <a:t>UMR 7639</a:t>
                </a:r>
              </a:p>
            </p:txBody>
          </p:sp>
        </p:grpSp>
        <p:pic>
          <p:nvPicPr>
            <p:cNvPr id="30" name="Image 10" descr="LOA_logo_vert_petit_loa.eps">
              <a:extLst>
                <a:ext uri="{FF2B5EF4-FFF2-40B4-BE49-F238E27FC236}">
                  <a16:creationId xmlns:a16="http://schemas.microsoft.com/office/drawing/2014/main" id="{D9032FF4-0827-B39D-8832-F8261F231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6508" y="1199056"/>
              <a:ext cx="675849" cy="7777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Image 2">
              <a:extLst>
                <a:ext uri="{FF2B5EF4-FFF2-40B4-BE49-F238E27FC236}">
                  <a16:creationId xmlns:a16="http://schemas.microsoft.com/office/drawing/2014/main" id="{D85617B4-B141-FEBA-32C6-6F487526D7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580" y="1238348"/>
              <a:ext cx="544903" cy="699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Image 4">
              <a:extLst>
                <a:ext uri="{FF2B5EF4-FFF2-40B4-BE49-F238E27FC236}">
                  <a16:creationId xmlns:a16="http://schemas.microsoft.com/office/drawing/2014/main" id="{A234BED6-159D-4B0D-AC8A-2722C1257E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666" y="1230638"/>
              <a:ext cx="479724" cy="714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521249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5866F5-A633-63BF-BA48-81751697B4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Summary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0365E1-82F6-4B6D-7EE2-BA0643037CD6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1703388" y="681038"/>
            <a:ext cx="10488612" cy="3683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6153F2-7B9C-FDF0-CAA8-162D47648F59}"/>
              </a:ext>
            </a:extLst>
          </p:cNvPr>
          <p:cNvSpPr txBox="1">
            <a:spLocks/>
          </p:cNvSpPr>
          <p:nvPr/>
        </p:nvSpPr>
        <p:spPr>
          <a:xfrm>
            <a:off x="1511299" y="6868652"/>
            <a:ext cx="10629901" cy="2993040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endParaRPr lang="en-US" sz="2400" dirty="0">
              <a:latin typeface="Lato"/>
              <a:ea typeface="Lato"/>
              <a:cs typeface="Lato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60FC97F-5734-C095-35E8-00F235B29D0E}"/>
              </a:ext>
            </a:extLst>
          </p:cNvPr>
          <p:cNvGrpSpPr/>
          <p:nvPr/>
        </p:nvGrpSpPr>
        <p:grpSpPr>
          <a:xfrm>
            <a:off x="590492" y="1144135"/>
            <a:ext cx="11338653" cy="2074724"/>
            <a:chOff x="2793908" y="4509114"/>
            <a:chExt cx="11338653" cy="207472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68E0827-EEBE-AA60-37FA-20E81F24405A}"/>
                </a:ext>
              </a:extLst>
            </p:cNvPr>
            <p:cNvGrpSpPr/>
            <p:nvPr/>
          </p:nvGrpSpPr>
          <p:grpSpPr>
            <a:xfrm rot="2700000">
              <a:off x="2908711" y="5330695"/>
              <a:ext cx="1873017" cy="444654"/>
              <a:chOff x="1249872" y="2878960"/>
              <a:chExt cx="5920923" cy="1464148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C26B020-6274-7BC6-CDD0-08D8EA0294DB}"/>
                  </a:ext>
                </a:extLst>
              </p:cNvPr>
              <p:cNvSpPr/>
              <p:nvPr/>
            </p:nvSpPr>
            <p:spPr>
              <a:xfrm>
                <a:off x="2209730" y="2878960"/>
                <a:ext cx="45719" cy="1464148"/>
              </a:xfrm>
              <a:prstGeom prst="rect">
                <a:avLst/>
              </a:prstGeom>
              <a:gradFill flip="none" rotWithShape="1">
                <a:gsLst>
                  <a:gs pos="0">
                    <a:schemeClr val="dk1">
                      <a:tint val="100000"/>
                      <a:shade val="100000"/>
                      <a:satMod val="130000"/>
                    </a:schemeClr>
                  </a:gs>
                  <a:gs pos="100000">
                    <a:schemeClr val="dk1">
                      <a:tint val="50000"/>
                      <a:shade val="100000"/>
                      <a:satMod val="350000"/>
                    </a:schemeClr>
                  </a:gs>
                </a:gsLst>
                <a:lin ang="8100000" scaled="1"/>
                <a:tileRect/>
              </a:gradFill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/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8A348531-E730-3C05-2C26-C9B5AEAB9336}"/>
                  </a:ext>
                </a:extLst>
              </p:cNvPr>
              <p:cNvGrpSpPr/>
              <p:nvPr/>
            </p:nvGrpSpPr>
            <p:grpSpPr>
              <a:xfrm>
                <a:off x="1249872" y="3250170"/>
                <a:ext cx="721729" cy="721729"/>
                <a:chOff x="5261494" y="1872532"/>
                <a:chExt cx="721729" cy="721729"/>
              </a:xfrm>
            </p:grpSpPr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E1C3B739-628C-7395-0024-148519C4D700}"/>
                    </a:ext>
                  </a:extLst>
                </p:cNvPr>
                <p:cNvSpPr/>
                <p:nvPr/>
              </p:nvSpPr>
              <p:spPr>
                <a:xfrm>
                  <a:off x="5261494" y="1872532"/>
                  <a:ext cx="721729" cy="721729"/>
                </a:xfrm>
                <a:prstGeom prst="ellipse">
                  <a:avLst/>
                </a:prstGeom>
                <a:gradFill flip="none" rotWithShape="1">
                  <a:gsLst>
                    <a:gs pos="32896">
                      <a:srgbClr val="FF7070"/>
                    </a:gs>
                    <a:gs pos="0">
                      <a:srgbClr val="FF0000"/>
                    </a:gs>
                    <a:gs pos="64000">
                      <a:srgbClr val="FF0000">
                        <a:tint val="23500"/>
                        <a:satMod val="160000"/>
                        <a:alpha val="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/>
                </a:p>
              </p:txBody>
            </p:sp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30F89583-29AD-3023-A237-7F729A3079CD}"/>
                    </a:ext>
                  </a:extLst>
                </p:cNvPr>
                <p:cNvGrpSpPr/>
                <p:nvPr/>
              </p:nvGrpSpPr>
              <p:grpSpPr>
                <a:xfrm>
                  <a:off x="5453702" y="2139310"/>
                  <a:ext cx="146304" cy="146304"/>
                  <a:chOff x="7260336" y="1786128"/>
                  <a:chExt cx="146304" cy="146304"/>
                </a:xfrm>
              </p:grpSpPr>
              <p:sp>
                <p:nvSpPr>
                  <p:cNvPr id="28" name="Oval 27">
                    <a:extLst>
                      <a:ext uri="{FF2B5EF4-FFF2-40B4-BE49-F238E27FC236}">
                        <a16:creationId xmlns:a16="http://schemas.microsoft.com/office/drawing/2014/main" id="{3B605BE8-16EA-CA08-CF5F-D5CD06F60021}"/>
                      </a:ext>
                    </a:extLst>
                  </p:cNvPr>
                  <p:cNvSpPr/>
                  <p:nvPr/>
                </p:nvSpPr>
                <p:spPr>
                  <a:xfrm>
                    <a:off x="7260336" y="1786128"/>
                    <a:ext cx="146304" cy="14630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/>
                  </a:p>
                </p:txBody>
              </p:sp>
              <p:sp>
                <p:nvSpPr>
                  <p:cNvPr id="29" name="Oval 28">
                    <a:extLst>
                      <a:ext uri="{FF2B5EF4-FFF2-40B4-BE49-F238E27FC236}">
                        <a16:creationId xmlns:a16="http://schemas.microsoft.com/office/drawing/2014/main" id="{263A79EE-4C8B-2302-0EAE-2B30FC48A44F}"/>
                      </a:ext>
                    </a:extLst>
                  </p:cNvPr>
                  <p:cNvSpPr/>
                  <p:nvPr/>
                </p:nvSpPr>
                <p:spPr>
                  <a:xfrm>
                    <a:off x="7303008" y="1842052"/>
                    <a:ext cx="60960" cy="6096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/>
                  </a:p>
                </p:txBody>
              </p:sp>
            </p:grpSp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5B263094-FA94-B8B8-1D4C-BBBD07B1CB09}"/>
                    </a:ext>
                  </a:extLst>
                </p:cNvPr>
                <p:cNvGrpSpPr/>
                <p:nvPr/>
              </p:nvGrpSpPr>
              <p:grpSpPr>
                <a:xfrm>
                  <a:off x="5645910" y="2139310"/>
                  <a:ext cx="146304" cy="146304"/>
                  <a:chOff x="7260336" y="1786128"/>
                  <a:chExt cx="146304" cy="146304"/>
                </a:xfrm>
              </p:grpSpPr>
              <p:sp>
                <p:nvSpPr>
                  <p:cNvPr id="26" name="Oval 25">
                    <a:extLst>
                      <a:ext uri="{FF2B5EF4-FFF2-40B4-BE49-F238E27FC236}">
                        <a16:creationId xmlns:a16="http://schemas.microsoft.com/office/drawing/2014/main" id="{E9F53B75-9558-7AED-7FAB-7A86B124415E}"/>
                      </a:ext>
                    </a:extLst>
                  </p:cNvPr>
                  <p:cNvSpPr/>
                  <p:nvPr/>
                </p:nvSpPr>
                <p:spPr>
                  <a:xfrm>
                    <a:off x="7260336" y="1786128"/>
                    <a:ext cx="146304" cy="14630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/>
                  </a:p>
                </p:txBody>
              </p:sp>
              <p:sp>
                <p:nvSpPr>
                  <p:cNvPr id="27" name="Oval 26">
                    <a:extLst>
                      <a:ext uri="{FF2B5EF4-FFF2-40B4-BE49-F238E27FC236}">
                        <a16:creationId xmlns:a16="http://schemas.microsoft.com/office/drawing/2014/main" id="{460A2D8A-53D8-8B50-B9DE-89387E37E596}"/>
                      </a:ext>
                    </a:extLst>
                  </p:cNvPr>
                  <p:cNvSpPr/>
                  <p:nvPr/>
                </p:nvSpPr>
                <p:spPr>
                  <a:xfrm>
                    <a:off x="7303008" y="1842052"/>
                    <a:ext cx="60960" cy="6096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/>
                  </a:p>
                </p:txBody>
              </p:sp>
            </p:grpSp>
          </p:grpSp>
          <p:sp>
            <p:nvSpPr>
              <p:cNvPr id="9" name="Arrow: Right 8">
                <a:extLst>
                  <a:ext uri="{FF2B5EF4-FFF2-40B4-BE49-F238E27FC236}">
                    <a16:creationId xmlns:a16="http://schemas.microsoft.com/office/drawing/2014/main" id="{5A50298A-AF7A-1B9A-F72B-75361881E608}"/>
                  </a:ext>
                </a:extLst>
              </p:cNvPr>
              <p:cNvSpPr/>
              <p:nvPr/>
            </p:nvSpPr>
            <p:spPr>
              <a:xfrm>
                <a:off x="1942516" y="3510257"/>
                <a:ext cx="192208" cy="201554"/>
              </a:xfrm>
              <a:prstGeom prst="rightArrow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 sz="1600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55BE262-1A0E-EDD9-E639-01CF3178F2B8}"/>
                  </a:ext>
                </a:extLst>
              </p:cNvPr>
              <p:cNvSpPr/>
              <p:nvPr/>
            </p:nvSpPr>
            <p:spPr>
              <a:xfrm>
                <a:off x="3472134" y="2878960"/>
                <a:ext cx="45719" cy="1464148"/>
              </a:xfrm>
              <a:prstGeom prst="rect">
                <a:avLst/>
              </a:prstGeom>
              <a:gradFill flip="none" rotWithShape="1">
                <a:gsLst>
                  <a:gs pos="0">
                    <a:schemeClr val="dk1">
                      <a:tint val="100000"/>
                      <a:shade val="100000"/>
                      <a:satMod val="130000"/>
                    </a:schemeClr>
                  </a:gs>
                  <a:gs pos="100000">
                    <a:schemeClr val="dk1">
                      <a:tint val="50000"/>
                      <a:shade val="100000"/>
                      <a:satMod val="350000"/>
                    </a:schemeClr>
                  </a:gs>
                </a:gsLst>
                <a:lin ang="8100000" scaled="1"/>
                <a:tileRect/>
              </a:gradFill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/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BF61488F-0E05-9753-B52B-7FDB4DF381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493578" y="3351561"/>
                <a:ext cx="740427" cy="518946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C34E7892-A729-F06E-89D3-95A33AF186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755982" y="3424880"/>
                <a:ext cx="740427" cy="372308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6CAEEA0-1C93-5ADB-F52F-B30853B68524}"/>
                  </a:ext>
                </a:extLst>
              </p:cNvPr>
              <p:cNvSpPr/>
              <p:nvPr/>
            </p:nvSpPr>
            <p:spPr>
              <a:xfrm>
                <a:off x="4734538" y="2878960"/>
                <a:ext cx="45719" cy="1464148"/>
              </a:xfrm>
              <a:prstGeom prst="rect">
                <a:avLst/>
              </a:prstGeom>
              <a:gradFill flip="none" rotWithShape="1">
                <a:gsLst>
                  <a:gs pos="0">
                    <a:schemeClr val="dk1">
                      <a:tint val="100000"/>
                      <a:shade val="100000"/>
                      <a:satMod val="130000"/>
                    </a:schemeClr>
                  </a:gs>
                  <a:gs pos="100000">
                    <a:schemeClr val="dk1">
                      <a:tint val="50000"/>
                      <a:shade val="100000"/>
                      <a:satMod val="350000"/>
                    </a:schemeClr>
                  </a:gs>
                </a:gsLst>
                <a:lin ang="8100000" scaled="1"/>
                <a:tileRect/>
              </a:gradFill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/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5DF1DA5F-F6EC-6942-764C-855BBBC1ED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018386" y="3510257"/>
                <a:ext cx="740427" cy="201554"/>
              </a:xfrm>
              <a:prstGeom prst="rect">
                <a:avLst/>
              </a:prstGeom>
            </p:spPr>
          </p:pic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78E26AF-ED36-3570-A7AD-B99F0C988710}"/>
                  </a:ext>
                </a:extLst>
              </p:cNvPr>
              <p:cNvSpPr/>
              <p:nvPr/>
            </p:nvSpPr>
            <p:spPr>
              <a:xfrm>
                <a:off x="5996943" y="2878960"/>
                <a:ext cx="45719" cy="1464148"/>
              </a:xfrm>
              <a:prstGeom prst="rect">
                <a:avLst/>
              </a:prstGeom>
              <a:gradFill flip="none" rotWithShape="1">
                <a:gsLst>
                  <a:gs pos="0">
                    <a:schemeClr val="dk1">
                      <a:tint val="100000"/>
                      <a:shade val="100000"/>
                      <a:satMod val="130000"/>
                    </a:schemeClr>
                  </a:gs>
                  <a:gs pos="100000">
                    <a:schemeClr val="dk1">
                      <a:tint val="50000"/>
                      <a:shade val="100000"/>
                      <a:satMod val="350000"/>
                    </a:schemeClr>
                  </a:gs>
                </a:gsLst>
                <a:lin ang="8100000" scaled="1"/>
                <a:tileRect/>
              </a:gradFill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/>
              </a:p>
            </p:txBody>
          </p:sp>
          <p:sp>
            <p:nvSpPr>
              <p:cNvPr id="16" name="Explosion: 8 Points 15">
                <a:extLst>
                  <a:ext uri="{FF2B5EF4-FFF2-40B4-BE49-F238E27FC236}">
                    <a16:creationId xmlns:a16="http://schemas.microsoft.com/office/drawing/2014/main" id="{5062F25E-01A5-F789-4743-B83DD48DFB9E}"/>
                  </a:ext>
                </a:extLst>
              </p:cNvPr>
              <p:cNvSpPr/>
              <p:nvPr/>
            </p:nvSpPr>
            <p:spPr>
              <a:xfrm>
                <a:off x="5857995" y="3449228"/>
                <a:ext cx="323613" cy="323613"/>
              </a:xfrm>
              <a:prstGeom prst="irregularSeal1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/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FC48E1CA-92A6-B984-8A51-E189BF87D5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388226" y="3572872"/>
                <a:ext cx="740427" cy="76324"/>
              </a:xfrm>
              <a:prstGeom prst="rect">
                <a:avLst/>
              </a:prstGeom>
            </p:spPr>
          </p:pic>
          <p:sp>
            <p:nvSpPr>
              <p:cNvPr id="18" name="Lightning Bolt 17">
                <a:extLst>
                  <a:ext uri="{FF2B5EF4-FFF2-40B4-BE49-F238E27FC236}">
                    <a16:creationId xmlns:a16="http://schemas.microsoft.com/office/drawing/2014/main" id="{F0A5C00D-51EA-456C-09D4-DD9680AB5EC3}"/>
                  </a:ext>
                </a:extLst>
              </p:cNvPr>
              <p:cNvSpPr/>
              <p:nvPr/>
            </p:nvSpPr>
            <p:spPr>
              <a:xfrm rot="6160202">
                <a:off x="6899830" y="3346832"/>
                <a:ext cx="140038" cy="401893"/>
              </a:xfrm>
              <a:prstGeom prst="lightningBolt">
                <a:avLst/>
              </a:prstGeom>
              <a:gradFill>
                <a:gsLst>
                  <a:gs pos="8000">
                    <a:schemeClr val="accent1">
                      <a:tint val="100000"/>
                      <a:shade val="100000"/>
                      <a:satMod val="130000"/>
                      <a:alpha val="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/>
              </a:p>
            </p:txBody>
          </p:sp>
          <p:sp>
            <p:nvSpPr>
              <p:cNvPr id="19" name="Lightning Bolt 18">
                <a:extLst>
                  <a:ext uri="{FF2B5EF4-FFF2-40B4-BE49-F238E27FC236}">
                    <a16:creationId xmlns:a16="http://schemas.microsoft.com/office/drawing/2014/main" id="{854972C2-62C2-7E8A-8383-04F1146ACF1F}"/>
                  </a:ext>
                </a:extLst>
              </p:cNvPr>
              <p:cNvSpPr/>
              <p:nvPr/>
            </p:nvSpPr>
            <p:spPr>
              <a:xfrm rot="6160202">
                <a:off x="6693210" y="3441327"/>
                <a:ext cx="140038" cy="401893"/>
              </a:xfrm>
              <a:prstGeom prst="lightningBolt">
                <a:avLst/>
              </a:prstGeom>
              <a:gradFill>
                <a:gsLst>
                  <a:gs pos="8000">
                    <a:schemeClr val="accent1">
                      <a:tint val="100000"/>
                      <a:shade val="100000"/>
                      <a:satMod val="130000"/>
                      <a:alpha val="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/>
              </a:p>
            </p:txBody>
          </p:sp>
          <p:sp>
            <p:nvSpPr>
              <p:cNvPr id="20" name="Lightning Bolt 19">
                <a:extLst>
                  <a:ext uri="{FF2B5EF4-FFF2-40B4-BE49-F238E27FC236}">
                    <a16:creationId xmlns:a16="http://schemas.microsoft.com/office/drawing/2014/main" id="{50DB8B22-F6EE-44C2-D9BE-16D98A3F9BF7}"/>
                  </a:ext>
                </a:extLst>
              </p:cNvPr>
              <p:cNvSpPr/>
              <p:nvPr/>
            </p:nvSpPr>
            <p:spPr>
              <a:xfrm rot="6160202">
                <a:off x="6477007" y="3352455"/>
                <a:ext cx="140038" cy="401893"/>
              </a:xfrm>
              <a:prstGeom prst="lightningBolt">
                <a:avLst/>
              </a:prstGeom>
              <a:gradFill>
                <a:gsLst>
                  <a:gs pos="8000">
                    <a:schemeClr val="accent1">
                      <a:tint val="100000"/>
                      <a:shade val="100000"/>
                      <a:satMod val="130000"/>
                      <a:alpha val="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/>
              </a:p>
            </p:txBody>
          </p:sp>
          <p:sp>
            <p:nvSpPr>
              <p:cNvPr id="21" name="Lightning Bolt 20">
                <a:extLst>
                  <a:ext uri="{FF2B5EF4-FFF2-40B4-BE49-F238E27FC236}">
                    <a16:creationId xmlns:a16="http://schemas.microsoft.com/office/drawing/2014/main" id="{01C92939-7515-EE9F-A5F8-B5D12D8DE14C}"/>
                  </a:ext>
                </a:extLst>
              </p:cNvPr>
              <p:cNvSpPr/>
              <p:nvPr/>
            </p:nvSpPr>
            <p:spPr>
              <a:xfrm rot="6160202">
                <a:off x="6404541" y="3483852"/>
                <a:ext cx="140038" cy="401893"/>
              </a:xfrm>
              <a:prstGeom prst="lightningBolt">
                <a:avLst/>
              </a:prstGeom>
              <a:gradFill>
                <a:gsLst>
                  <a:gs pos="8000">
                    <a:schemeClr val="accent1">
                      <a:tint val="100000"/>
                      <a:shade val="100000"/>
                      <a:satMod val="130000"/>
                      <a:alpha val="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/>
              </a:p>
            </p:txBody>
          </p:sp>
          <p:sp>
            <p:nvSpPr>
              <p:cNvPr id="22" name="Explosion: 8 Points 21">
                <a:extLst>
                  <a:ext uri="{FF2B5EF4-FFF2-40B4-BE49-F238E27FC236}">
                    <a16:creationId xmlns:a16="http://schemas.microsoft.com/office/drawing/2014/main" id="{C7BC9807-DB11-669F-1923-E9DB0710834B}"/>
                  </a:ext>
                </a:extLst>
              </p:cNvPr>
              <p:cNvSpPr/>
              <p:nvPr/>
            </p:nvSpPr>
            <p:spPr>
              <a:xfrm>
                <a:off x="5962653" y="3553886"/>
                <a:ext cx="114298" cy="114298"/>
              </a:xfrm>
              <a:prstGeom prst="irregularSeal1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/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90C0F55-7B82-4D6D-4E29-79C2ECD9DBAB}"/>
                </a:ext>
              </a:extLst>
            </p:cNvPr>
            <p:cNvSpPr txBox="1"/>
            <p:nvPr/>
          </p:nvSpPr>
          <p:spPr>
            <a:xfrm>
              <a:off x="4721675" y="4607758"/>
              <a:ext cx="9410886" cy="1631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en-US" sz="2000" dirty="0">
                  <a:latin typeface="+mn-lt"/>
                  <a:ea typeface="Lato"/>
                  <a:cs typeface="Lato"/>
                </a:rPr>
                <a:t>Near Field CTR can result in strong transverse fields at a foil surface boundary that can have a strong impact on the beam:</a:t>
              </a:r>
            </a:p>
            <a:p>
              <a:pPr marL="800100" lvl="1" indent="-342900">
                <a:spcBef>
                  <a:spcPts val="1200"/>
                </a:spcBef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+mn-lt"/>
                  <a:ea typeface="Lato"/>
                  <a:cs typeface="Lato"/>
                </a:rPr>
                <a:t>Strong self focusing to achieve electron beams of solid-density </a:t>
              </a:r>
            </a:p>
            <a:p>
              <a:pPr marL="800100" lvl="1" indent="-342900">
                <a:spcBef>
                  <a:spcPts val="1200"/>
                </a:spcBef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+mn-lt"/>
                  <a:ea typeface="Lato"/>
                  <a:cs typeface="Lato"/>
                </a:rPr>
                <a:t>Intense emission of gamma-ray photons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E568EE3-6DEB-5C9F-A54C-1DE07A9845A8}"/>
                </a:ext>
              </a:extLst>
            </p:cNvPr>
            <p:cNvSpPr/>
            <p:nvPr/>
          </p:nvSpPr>
          <p:spPr>
            <a:xfrm>
              <a:off x="2793908" y="4509114"/>
              <a:ext cx="11338653" cy="2074724"/>
            </a:xfrm>
            <a:prstGeom prst="rect">
              <a:avLst/>
            </a:prstGeom>
            <a:no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6535BE5-A2D3-DB4C-E564-D27DE7081C16}"/>
              </a:ext>
            </a:extLst>
          </p:cNvPr>
          <p:cNvGrpSpPr/>
          <p:nvPr/>
        </p:nvGrpSpPr>
        <p:grpSpPr>
          <a:xfrm>
            <a:off x="590492" y="5504274"/>
            <a:ext cx="11338653" cy="1075571"/>
            <a:chOff x="590492" y="4397701"/>
            <a:chExt cx="11338653" cy="1075571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DE10EBE4-164E-DD1B-5C25-477085614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5251" y="4416669"/>
              <a:ext cx="1396247" cy="1038101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98892E1-7B8E-21BB-1F2A-FA325CDE5565}"/>
                </a:ext>
              </a:extLst>
            </p:cNvPr>
            <p:cNvSpPr/>
            <p:nvPr/>
          </p:nvSpPr>
          <p:spPr>
            <a:xfrm>
              <a:off x="590492" y="4397701"/>
              <a:ext cx="11338653" cy="1075571"/>
            </a:xfrm>
            <a:prstGeom prst="rect">
              <a:avLst/>
            </a:prstGeom>
            <a:no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7782866-D748-CD7B-E652-21052E4D6175}"/>
                </a:ext>
              </a:extLst>
            </p:cNvPr>
            <p:cNvSpPr txBox="1"/>
            <p:nvPr/>
          </p:nvSpPr>
          <p:spPr>
            <a:xfrm>
              <a:off x="2518259" y="4704887"/>
              <a:ext cx="941059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>
                  <a:latin typeface="+mn-lt"/>
                </a:rPr>
                <a:t>Nonperturbative SF-QED may be reachable with beam-solid collision.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E66F675-8B35-7638-986D-90D53DD9CE7C}"/>
              </a:ext>
            </a:extLst>
          </p:cNvPr>
          <p:cNvGrpSpPr/>
          <p:nvPr/>
        </p:nvGrpSpPr>
        <p:grpSpPr>
          <a:xfrm>
            <a:off x="590492" y="3267522"/>
            <a:ext cx="11550708" cy="2188090"/>
            <a:chOff x="590492" y="3261716"/>
            <a:chExt cx="11550708" cy="218809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2AF47A9-97CB-6266-346F-86C605644E42}"/>
                </a:ext>
              </a:extLst>
            </p:cNvPr>
            <p:cNvSpPr/>
            <p:nvPr/>
          </p:nvSpPr>
          <p:spPr>
            <a:xfrm>
              <a:off x="590492" y="3267417"/>
              <a:ext cx="11338653" cy="2182389"/>
            </a:xfrm>
            <a:prstGeom prst="rect">
              <a:avLst/>
            </a:prstGeom>
            <a:no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81A4CF6B-101B-CB2D-9575-EC1E3001CB29}"/>
                </a:ext>
              </a:extLst>
            </p:cNvPr>
            <p:cNvGrpSpPr/>
            <p:nvPr/>
          </p:nvGrpSpPr>
          <p:grpSpPr>
            <a:xfrm>
              <a:off x="796970" y="3261716"/>
              <a:ext cx="11344230" cy="2096818"/>
              <a:chOff x="796970" y="3261716"/>
              <a:chExt cx="11344230" cy="2096818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92148E29-3406-E824-BA7B-686BF385FCFB}"/>
                  </a:ext>
                </a:extLst>
              </p:cNvPr>
              <p:cNvGrpSpPr/>
              <p:nvPr/>
            </p:nvGrpSpPr>
            <p:grpSpPr>
              <a:xfrm>
                <a:off x="934191" y="3261716"/>
                <a:ext cx="11207009" cy="988593"/>
                <a:chOff x="934191" y="3261716"/>
                <a:chExt cx="11207009" cy="988593"/>
              </a:xfrm>
            </p:grpSpPr>
            <p:pic>
              <p:nvPicPr>
                <p:cNvPr id="30" name="Picture 29" descr="Diagram, engineering drawing&#10;&#10;Description automatically generated">
                  <a:extLst>
                    <a:ext uri="{FF2B5EF4-FFF2-40B4-BE49-F238E27FC236}">
                      <a16:creationId xmlns:a16="http://schemas.microsoft.com/office/drawing/2014/main" id="{60282B9F-C5CD-AA66-0520-9D7D9BA5F1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34191" y="3261716"/>
                  <a:ext cx="988596" cy="988593"/>
                </a:xfrm>
                <a:prstGeom prst="rect">
                  <a:avLst/>
                </a:prstGeom>
              </p:spPr>
            </p:pic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79F065DC-8A04-141F-4622-51EA0E6B33F7}"/>
                    </a:ext>
                  </a:extLst>
                </p:cNvPr>
                <p:cNvSpPr txBox="1"/>
                <p:nvPr/>
              </p:nvSpPr>
              <p:spPr>
                <a:xfrm>
                  <a:off x="2518259" y="3663496"/>
                  <a:ext cx="9622941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ts val="1200"/>
                    </a:spcBef>
                  </a:pPr>
                  <a:r>
                    <a:rPr lang="en-US" sz="2000" dirty="0">
                      <a:latin typeface="+mn-lt"/>
                      <a:ea typeface="Lato"/>
                      <a:cs typeface="Lato"/>
                    </a:rPr>
                    <a:t>E332 aims to study this effect with the high intensity beams at FACET-II.</a:t>
                  </a:r>
                </a:p>
              </p:txBody>
            </p:sp>
          </p:grp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0EDD4745-D47C-B8F7-3453-BD6BCAEC7145}"/>
                  </a:ext>
                </a:extLst>
              </p:cNvPr>
              <p:cNvGrpSpPr/>
              <p:nvPr/>
            </p:nvGrpSpPr>
            <p:grpSpPr>
              <a:xfrm>
                <a:off x="796970" y="4246647"/>
                <a:ext cx="11131881" cy="1111887"/>
                <a:chOff x="796970" y="5382859"/>
                <a:chExt cx="11131881" cy="1111887"/>
              </a:xfrm>
            </p:grpSpPr>
            <p:pic>
              <p:nvPicPr>
                <p:cNvPr id="32" name="Content Placeholder 8" descr="Chart, line chart&#10;&#10;Description automatically generated">
                  <a:extLst>
                    <a:ext uri="{FF2B5EF4-FFF2-40B4-BE49-F238E27FC236}">
                      <a16:creationId xmlns:a16="http://schemas.microsoft.com/office/drawing/2014/main" id="{7B2D8517-0CE9-84BB-F524-4FBD264311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96970" y="5624938"/>
                  <a:ext cx="1087264" cy="869808"/>
                </a:xfrm>
                <a:prstGeom prst="rect">
                  <a:avLst/>
                </a:prstGeom>
              </p:spPr>
            </p:pic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E076EE41-4ED6-F7D7-5593-19FF3B19C06C}"/>
                    </a:ext>
                  </a:extLst>
                </p:cNvPr>
                <p:cNvSpPr txBox="1"/>
                <p:nvPr/>
              </p:nvSpPr>
              <p:spPr>
                <a:xfrm>
                  <a:off x="2518258" y="5382859"/>
                  <a:ext cx="9410593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2000" dirty="0">
                      <a:latin typeface="+mn-lt"/>
                    </a:rPr>
                    <a:t>As the beam parameters continue to improve we expect to be able to resolve the NF-CTR effect on our diagnostics.</a:t>
                  </a:r>
                </a:p>
              </p:txBody>
            </p:sp>
          </p:grp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D98F40D-BBE5-2209-B9AE-28A0C9DA40BC}"/>
              </a:ext>
            </a:extLst>
          </p:cNvPr>
          <p:cNvSpPr txBox="1"/>
          <p:nvPr/>
        </p:nvSpPr>
        <p:spPr>
          <a:xfrm>
            <a:off x="4738175" y="5599242"/>
            <a:ext cx="3865051" cy="88563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dirty="0"/>
              <a:t>Plenary talk by Aim</a:t>
            </a:r>
            <a:r>
              <a:rPr lang="de-DE" dirty="0"/>
              <a:t>é </a:t>
            </a:r>
            <a:r>
              <a:rPr lang="de-DE" dirty="0" err="1"/>
              <a:t>Matheron</a:t>
            </a:r>
            <a:endParaRPr lang="de-DE" dirty="0"/>
          </a:p>
          <a:p>
            <a:pPr algn="ctr"/>
            <a:r>
              <a:rPr lang="de-DE" b="1" dirty="0"/>
              <a:t>Tomorrow 9</a:t>
            </a:r>
            <a:r>
              <a:rPr lang="en-US" b="1" dirty="0"/>
              <a:t>:00</a:t>
            </a:r>
            <a:r>
              <a:rPr lang="de-DE" b="1" dirty="0"/>
              <a:t>!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90686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A092B7-9022-A692-5969-5D02E8E658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Target Damage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519D4C-9D05-67CF-F60B-D0D75D3DEC0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06200" y="6580188"/>
            <a:ext cx="685800" cy="277812"/>
          </a:xfrm>
          <a:prstGeom prst="rect">
            <a:avLst/>
          </a:prstGeom>
        </p:spPr>
        <p:txBody>
          <a:bodyPr/>
          <a:lstStyle/>
          <a:p>
            <a:fld id="{52B60363-7E9F-BF4A-894A-A30319D3939A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70431B-5638-A9AF-38DE-64C1892B9BE0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1703388" y="681038"/>
            <a:ext cx="10488612" cy="3683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 Mechanism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7A27E632-FAD5-0252-A885-512EEB7EA78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7001" y="1213406"/>
                <a:ext cx="6631867" cy="5182839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ＭＳ Ｐゴシック" charset="-128"/>
                    <a:cs typeface="ＭＳ Ｐゴシック" charset="-128"/>
                  </a:defRPr>
                </a:lvl1pPr>
                <a:lvl2pPr marL="742950" indent="-285750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ＭＳ Ｐゴシック" charset="-128"/>
                    <a:cs typeface="+mn-cs"/>
                  </a:defRPr>
                </a:lvl2pPr>
                <a:lvl3pPr marL="1143000" indent="-228600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ＭＳ Ｐゴシック" charset="-128"/>
                    <a:cs typeface="+mn-cs"/>
                  </a:defRPr>
                </a:lvl3pPr>
                <a:lvl4pPr marL="1600200" indent="-228600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ＭＳ Ｐゴシック" charset="-128"/>
                    <a:cs typeface="+mn-cs"/>
                  </a:defRPr>
                </a:lvl4pPr>
                <a:lvl5pPr marL="2057400" indent="-228600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ＭＳ Ｐゴシック" charset="-128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dirty="0"/>
                  <a:t>Two modes of heating:</a:t>
                </a:r>
              </a:p>
              <a:p>
                <a:pPr marL="746125" lvl="1" indent="-457200">
                  <a:buFont typeface="+mj-lt"/>
                  <a:buAutoNum type="arabicPeriod"/>
                </a:pPr>
                <a:r>
                  <a:rPr lang="en-US" sz="1800" dirty="0"/>
                  <a:t>Bulk heating from collisional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</a:rPr>
                      <m:t>𝑑𝐸</m:t>
                    </m:r>
                    <m:r>
                      <a:rPr lang="en-US" sz="180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800" i="1" smtClean="0">
                        <a:latin typeface="Cambria Math" panose="02040503050406030204" pitchFamily="18" charset="0"/>
                      </a:rPr>
                      <m:t>𝑑𝑥</m:t>
                    </m:r>
                  </m:oMath>
                </a14:m>
                <a:endParaRPr lang="en-US" sz="1800" dirty="0"/>
              </a:p>
              <a:p>
                <a:pPr marL="746125" lvl="1" indent="-457200">
                  <a:buFont typeface="+mj-lt"/>
                  <a:buAutoNum type="arabicPeriod"/>
                </a:pPr>
                <a:r>
                  <a:rPr lang="en-US" sz="1800" dirty="0"/>
                  <a:t>Ohmic heating from image currents on surface</a:t>
                </a:r>
              </a:p>
              <a:p>
                <a:pPr lvl="4"/>
                <a:endParaRPr lang="en-US" sz="1400" dirty="0"/>
              </a:p>
              <a:p>
                <a:r>
                  <a:rPr lang="en-US" sz="2000" dirty="0"/>
                  <a:t>Beam fields drive strong image currents in the foil surface</a:t>
                </a:r>
              </a:p>
              <a:p>
                <a:pPr lvl="1"/>
                <a:r>
                  <a:rPr lang="en-US" sz="1800" dirty="0"/>
                  <a:t>Currents penetrate within a skin depth of the surface</a:t>
                </a:r>
              </a:p>
              <a:p>
                <a:pPr lvl="1"/>
                <a:r>
                  <a:rPr lang="en-US" sz="1800" dirty="0"/>
                  <a:t>Result in Ohmic/resistive losses and surface heating</a:t>
                </a:r>
              </a:p>
              <a:p>
                <a:pPr lvl="2"/>
                <a:r>
                  <a:rPr lang="en-US" sz="1600" dirty="0"/>
                  <a:t>Stupakov, G., SLAC-PUB-15729 (2013)</a:t>
                </a:r>
              </a:p>
              <a:p>
                <a:pPr lvl="4"/>
                <a:endParaRPr lang="en-US" sz="1400" dirty="0"/>
              </a:p>
              <a:p>
                <a:r>
                  <a:rPr lang="en-US" sz="2000" dirty="0"/>
                  <a:t>For a typical FACET-II 2022 run:</a:t>
                </a:r>
              </a:p>
              <a:p>
                <a:pPr lvl="1"/>
                <a:r>
                  <a:rPr lang="en-US" sz="1800" dirty="0"/>
                  <a:t>Beam size: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80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80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80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180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80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sz="1800" i="1" smtClean="0">
                        <a:latin typeface="Cambria Math" panose="02040503050406030204" pitchFamily="18" charset="0"/>
                      </a:rPr>
                      <m:t>~20×40×20 </m:t>
                    </m:r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</a:rPr>
                      <m:t>μ</m:t>
                    </m:r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1800" baseline="30000" dirty="0"/>
              </a:p>
              <a:p>
                <a:pPr lvl="2"/>
                <a:r>
                  <a:rPr lang="en-US" sz="1600" dirty="0"/>
                  <a:t>Collisional heating: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600" i="1" smtClean="0">
                            <a:latin typeface="Cambria Math" panose="02040503050406030204" pitchFamily="18" charset="0"/>
                          </a:rPr>
                          <m:t>𝑑𝐸</m:t>
                        </m:r>
                        <m:r>
                          <a:rPr lang="en-US" sz="160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1600" i="1" smtClean="0">
                            <a:latin typeface="Cambria Math" panose="02040503050406030204" pitchFamily="18" charset="0"/>
                          </a:rPr>
                          <m:t>𝑑𝑥</m:t>
                        </m:r>
                      </m:sub>
                    </m:sSub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r>
                      <a:rPr lang="en-US" sz="1600" i="1" smtClean="0">
                        <a:latin typeface="Cambria Math" panose="02040503050406030204" pitchFamily="18" charset="0"/>
                      </a:rPr>
                      <m:t>100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r>
                  <a:rPr lang="en-US" sz="1600" dirty="0"/>
                  <a:t> </a:t>
                </a:r>
              </a:p>
              <a:p>
                <a:pPr lvl="2"/>
                <a:r>
                  <a:rPr lang="en-US" sz="1600" dirty="0"/>
                  <a:t>Ohmic heating:	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600" i="1" smtClean="0">
                            <a:latin typeface="Cambria Math" panose="02040503050406030204" pitchFamily="18" charset="0"/>
                          </a:rPr>
                          <m:t>𝑑𝐸</m:t>
                        </m:r>
                        <m:r>
                          <a:rPr lang="en-US" sz="160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1600" i="1" smtClean="0">
                            <a:latin typeface="Cambria Math" panose="02040503050406030204" pitchFamily="18" charset="0"/>
                          </a:rPr>
                          <m:t>𝑑𝑥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r>
                      <a:rPr lang="en-US" sz="1600" i="1" smtClean="0">
                        <a:latin typeface="Cambria Math" panose="02040503050406030204" pitchFamily="18" charset="0"/>
                      </a:rPr>
                      <m:t>500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r>
                  <a:rPr lang="en-US" sz="1600" dirty="0"/>
                  <a:t> at surface</a:t>
                </a:r>
              </a:p>
            </p:txBody>
          </p:sp>
        </mc:Choice>
        <mc:Fallback xmlns="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7A27E632-FAD5-0252-A885-512EEB7EA7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001" y="1213406"/>
                <a:ext cx="6631867" cy="5182839"/>
              </a:xfrm>
              <a:prstGeom prst="rect">
                <a:avLst/>
              </a:prstGeom>
              <a:blipFill>
                <a:blip r:embed="rId2"/>
                <a:stretch>
                  <a:fillRect l="-827" t="-58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69E1894F-A033-86DE-CCCC-F344451FD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4080" y="1464297"/>
            <a:ext cx="5130801" cy="433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030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3D14D2-E94B-E52C-4B1E-160E2BB857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fr-FR" dirty="0"/>
              <a:t>Dense beams and intense gamma-ray beams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233ACC9F-450E-0822-5992-DBB0C3576D67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1703388" y="681038"/>
            <a:ext cx="10488612" cy="368300"/>
          </a:xfrm>
          <a:prstGeom prst="rect">
            <a:avLst/>
          </a:prstGeom>
        </p:spPr>
        <p:txBody>
          <a:bodyPr/>
          <a:lstStyle/>
          <a:p>
            <a:r>
              <a:rPr lang="en-US" i="1" dirty="0"/>
              <a:t> </a:t>
            </a:r>
            <a:endParaRPr lang="en-GB" i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E5CC8A-DC7A-7FDE-2102-0BA8A2A16FF4}"/>
              </a:ext>
            </a:extLst>
          </p:cNvPr>
          <p:cNvSpPr/>
          <p:nvPr/>
        </p:nvSpPr>
        <p:spPr>
          <a:xfrm>
            <a:off x="4101944" y="4121330"/>
            <a:ext cx="56580" cy="1811957"/>
          </a:xfrm>
          <a:prstGeom prst="rect">
            <a:avLst/>
          </a:prstGeom>
          <a:gradFill flip="none" rotWithShape="1">
            <a:gsLst>
              <a:gs pos="0">
                <a:schemeClr val="dk1">
                  <a:tint val="100000"/>
                  <a:shade val="100000"/>
                  <a:satMod val="130000"/>
                </a:schemeClr>
              </a:gs>
              <a:gs pos="100000">
                <a:schemeClr val="dk1">
                  <a:tint val="50000"/>
                  <a:shade val="100000"/>
                  <a:satMod val="350000"/>
                </a:schemeClr>
              </a:gs>
            </a:gsLst>
            <a:lin ang="8100000" scaled="1"/>
            <a:tileRect/>
          </a:gra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556C3B3-64FD-AEB5-FEE7-76F1CCF32564}"/>
              </a:ext>
            </a:extLst>
          </p:cNvPr>
          <p:cNvGrpSpPr/>
          <p:nvPr/>
        </p:nvGrpSpPr>
        <p:grpSpPr>
          <a:xfrm>
            <a:off x="1580179" y="3735412"/>
            <a:ext cx="8919872" cy="2437187"/>
            <a:chOff x="1580179" y="3953453"/>
            <a:chExt cx="8919872" cy="243718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7873DF9-F2DE-46B8-2E52-D899A930E21B}"/>
                </a:ext>
              </a:extLst>
            </p:cNvPr>
            <p:cNvGrpSpPr/>
            <p:nvPr/>
          </p:nvGrpSpPr>
          <p:grpSpPr>
            <a:xfrm>
              <a:off x="2201349" y="4811097"/>
              <a:ext cx="893176" cy="893176"/>
              <a:chOff x="5261494" y="1872532"/>
              <a:chExt cx="721729" cy="721729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809720B8-AA8C-C56A-DD5C-71FA49C77664}"/>
                  </a:ext>
                </a:extLst>
              </p:cNvPr>
              <p:cNvSpPr/>
              <p:nvPr/>
            </p:nvSpPr>
            <p:spPr>
              <a:xfrm>
                <a:off x="5261494" y="1872532"/>
                <a:ext cx="721729" cy="721729"/>
              </a:xfrm>
              <a:prstGeom prst="ellipse">
                <a:avLst/>
              </a:prstGeom>
              <a:gradFill flip="none" rotWithShape="1">
                <a:gsLst>
                  <a:gs pos="32896">
                    <a:srgbClr val="FF7070"/>
                  </a:gs>
                  <a:gs pos="0">
                    <a:srgbClr val="FF0000"/>
                  </a:gs>
                  <a:gs pos="64000">
                    <a:srgbClr val="FF0000">
                      <a:tint val="23500"/>
                      <a:satMod val="160000"/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BA42FF69-777F-E8B3-B40F-61E88AA51312}"/>
                  </a:ext>
                </a:extLst>
              </p:cNvPr>
              <p:cNvGrpSpPr/>
              <p:nvPr/>
            </p:nvGrpSpPr>
            <p:grpSpPr>
              <a:xfrm>
                <a:off x="5453702" y="2139310"/>
                <a:ext cx="146304" cy="146304"/>
                <a:chOff x="7260336" y="1786128"/>
                <a:chExt cx="146304" cy="146304"/>
              </a:xfrm>
            </p:grpSpPr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A037AF07-C359-3F35-B45E-9BE8FFE35CB7}"/>
                    </a:ext>
                  </a:extLst>
                </p:cNvPr>
                <p:cNvSpPr/>
                <p:nvPr/>
              </p:nvSpPr>
              <p:spPr>
                <a:xfrm>
                  <a:off x="7260336" y="1786128"/>
                  <a:ext cx="146304" cy="14630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97CDBF5C-58B9-2A7E-5DB3-06B7364DDE7D}"/>
                    </a:ext>
                  </a:extLst>
                </p:cNvPr>
                <p:cNvSpPr/>
                <p:nvPr/>
              </p:nvSpPr>
              <p:spPr>
                <a:xfrm>
                  <a:off x="7303008" y="1842052"/>
                  <a:ext cx="60960" cy="6096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B61D0EE1-8F3C-436D-7D2B-0979E071425F}"/>
                  </a:ext>
                </a:extLst>
              </p:cNvPr>
              <p:cNvGrpSpPr/>
              <p:nvPr/>
            </p:nvGrpSpPr>
            <p:grpSpPr>
              <a:xfrm>
                <a:off x="5645910" y="2139310"/>
                <a:ext cx="146304" cy="146304"/>
                <a:chOff x="7260336" y="1786128"/>
                <a:chExt cx="146304" cy="146304"/>
              </a:xfrm>
            </p:grpSpPr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24342E87-3DD2-1A4E-AE2E-522F0EC603A6}"/>
                    </a:ext>
                  </a:extLst>
                </p:cNvPr>
                <p:cNvSpPr/>
                <p:nvPr/>
              </p:nvSpPr>
              <p:spPr>
                <a:xfrm>
                  <a:off x="7260336" y="1786128"/>
                  <a:ext cx="146304" cy="14630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5D65FF6C-B0B2-B03A-1A64-5448FF055A71}"/>
                    </a:ext>
                  </a:extLst>
                </p:cNvPr>
                <p:cNvSpPr/>
                <p:nvPr/>
              </p:nvSpPr>
              <p:spPr>
                <a:xfrm>
                  <a:off x="7303008" y="1842052"/>
                  <a:ext cx="60960" cy="6096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sp>
          <p:nvSpPr>
            <p:cNvPr id="9" name="Arrow: Right 8">
              <a:extLst>
                <a:ext uri="{FF2B5EF4-FFF2-40B4-BE49-F238E27FC236}">
                  <a16:creationId xmlns:a16="http://schemas.microsoft.com/office/drawing/2014/main" id="{38D1FF54-30D3-68A4-E0BD-4584D24349CF}"/>
                </a:ext>
              </a:extLst>
            </p:cNvPr>
            <p:cNvSpPr/>
            <p:nvPr/>
          </p:nvSpPr>
          <p:spPr>
            <a:xfrm>
              <a:off x="3142975" y="5132968"/>
              <a:ext cx="237867" cy="249433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1BF36E2-0D96-5A97-F083-E19EF68E3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90732" y="4936573"/>
              <a:ext cx="916316" cy="64222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A9169F6-6DD4-07E1-9867-87D740F19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08321" y="5027309"/>
              <a:ext cx="916316" cy="46075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4E09B81-E960-0378-2B48-C1D09D4BCA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25909" y="5132968"/>
              <a:ext cx="916316" cy="249433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C9097024-972D-6A41-A9F8-969891EB6CB6}"/>
                </a:ext>
              </a:extLst>
            </p:cNvPr>
            <p:cNvSpPr txBox="1"/>
            <p:nvPr/>
          </p:nvSpPr>
          <p:spPr>
            <a:xfrm>
              <a:off x="1580179" y="3953453"/>
              <a:ext cx="3137100" cy="36933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+mn-lt"/>
                </a:rPr>
                <a:t>Focusing electron beams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A4AA1A06-C453-FB1A-9544-CD9DB432D73D}"/>
                </a:ext>
              </a:extLst>
            </p:cNvPr>
            <p:cNvSpPr/>
            <p:nvPr/>
          </p:nvSpPr>
          <p:spPr>
            <a:xfrm>
              <a:off x="1580179" y="3953454"/>
              <a:ext cx="8919872" cy="2437186"/>
            </a:xfrm>
            <a:prstGeom prst="rect">
              <a:avLst/>
            </a:prstGeom>
            <a:noFill/>
            <a:ln>
              <a:solidFill>
                <a:srgbClr val="92D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78FFA57D-1F3F-34A7-D6EF-39605CC19976}"/>
              </a:ext>
            </a:extLst>
          </p:cNvPr>
          <p:cNvSpPr txBox="1"/>
          <p:nvPr/>
        </p:nvSpPr>
        <p:spPr>
          <a:xfrm>
            <a:off x="3895234" y="4678496"/>
            <a:ext cx="470000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000" dirty="0"/>
              <a:t>?</a:t>
            </a:r>
            <a:endParaRPr lang="en-GB" sz="4000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2F6E5F8-3DB7-C72F-77AF-510650228E3E}"/>
              </a:ext>
            </a:extLst>
          </p:cNvPr>
          <p:cNvSpPr txBox="1"/>
          <p:nvPr/>
        </p:nvSpPr>
        <p:spPr>
          <a:xfrm>
            <a:off x="4251780" y="5748621"/>
            <a:ext cx="514949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/>
              <a:t>Foil</a:t>
            </a:r>
            <a:endParaRPr lang="en-GB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A83B655-C50D-E47D-5540-D0B087164677}"/>
              </a:ext>
            </a:extLst>
          </p:cNvPr>
          <p:cNvSpPr txBox="1"/>
          <p:nvPr/>
        </p:nvSpPr>
        <p:spPr>
          <a:xfrm>
            <a:off x="2035531" y="1849173"/>
            <a:ext cx="2681748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/>
              <a:t>Plasma-based accelerators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5392980-8858-377E-287C-137AE0AC280C}"/>
              </a:ext>
            </a:extLst>
          </p:cNvPr>
          <p:cNvSpPr txBox="1"/>
          <p:nvPr/>
        </p:nvSpPr>
        <p:spPr>
          <a:xfrm>
            <a:off x="3861562" y="2899739"/>
            <a:ext cx="2956591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/>
              <a:t>SF-QED studies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0FDF317-4FBC-8E87-2609-86E2E2ABDD17}"/>
              </a:ext>
            </a:extLst>
          </p:cNvPr>
          <p:cNvSpPr txBox="1"/>
          <p:nvPr/>
        </p:nvSpPr>
        <p:spPr>
          <a:xfrm>
            <a:off x="7491490" y="2912103"/>
            <a:ext cx="171579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/>
              <a:t>Astrophysics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2FE321B-E982-191B-3A31-47D43019616A}"/>
              </a:ext>
            </a:extLst>
          </p:cNvPr>
          <p:cNvSpPr txBox="1"/>
          <p:nvPr/>
        </p:nvSpPr>
        <p:spPr>
          <a:xfrm>
            <a:off x="5667637" y="1879003"/>
            <a:ext cx="2681748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/>
              <a:t>High-density beam physics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60CC55A-36BE-3309-1147-8511BEB576A0}"/>
              </a:ext>
            </a:extLst>
          </p:cNvPr>
          <p:cNvSpPr txBox="1"/>
          <p:nvPr/>
        </p:nvSpPr>
        <p:spPr>
          <a:xfrm>
            <a:off x="1656273" y="1321114"/>
            <a:ext cx="87015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Dense beams &amp; intense gamma bursts very interesting for various applications like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18D9C83-F32B-9B3D-2F7C-3ED0DA8BEDE2}"/>
              </a:ext>
            </a:extLst>
          </p:cNvPr>
          <p:cNvSpPr/>
          <p:nvPr/>
        </p:nvSpPr>
        <p:spPr>
          <a:xfrm>
            <a:off x="1580179" y="1246201"/>
            <a:ext cx="8919872" cy="2437186"/>
          </a:xfrm>
          <a:prstGeom prst="rect">
            <a:avLst/>
          </a:prstGeom>
          <a:noFill/>
          <a:ln>
            <a:solidFill>
              <a:srgbClr val="92D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6430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3" grpId="0" animBg="1"/>
      <p:bldP spid="73" grpId="1" animBg="1"/>
      <p:bldP spid="7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A092B7-9022-A692-5969-5D02E8E658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Target Damage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519D4C-9D05-67CF-F60B-D0D75D3DEC0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06200" y="6580188"/>
            <a:ext cx="685800" cy="277812"/>
          </a:xfrm>
          <a:prstGeom prst="rect">
            <a:avLst/>
          </a:prstGeom>
        </p:spPr>
        <p:txBody>
          <a:bodyPr/>
          <a:lstStyle/>
          <a:p>
            <a:fld id="{52B60363-7E9F-BF4A-894A-A30319D3939A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70431B-5638-A9AF-38DE-64C1892B9BE0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1703388" y="681038"/>
            <a:ext cx="10488612" cy="3683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 Measurements</a:t>
            </a:r>
            <a:endParaRPr lang="en-GB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2F394A0-BE8D-D77D-D6CC-547B4382E7F8}"/>
              </a:ext>
            </a:extLst>
          </p:cNvPr>
          <p:cNvGrpSpPr/>
          <p:nvPr/>
        </p:nvGrpSpPr>
        <p:grpSpPr>
          <a:xfrm>
            <a:off x="7562664" y="65630"/>
            <a:ext cx="3980778" cy="2846525"/>
            <a:chOff x="5711778" y="424639"/>
            <a:chExt cx="4813024" cy="344163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4F62FCC-88D3-75FE-2993-586B22A5C9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9062"/>
            <a:stretch/>
          </p:blipFill>
          <p:spPr>
            <a:xfrm>
              <a:off x="5711778" y="424639"/>
              <a:ext cx="4813024" cy="3441637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3AE52C0-B771-FADB-D00A-A51CD52C4CD7}"/>
                </a:ext>
              </a:extLst>
            </p:cNvPr>
            <p:cNvSpPr/>
            <p:nvPr/>
          </p:nvSpPr>
          <p:spPr>
            <a:xfrm>
              <a:off x="7651950" y="445041"/>
              <a:ext cx="332400" cy="789077"/>
            </a:xfrm>
            <a:prstGeom prst="rect">
              <a:avLst/>
            </a:prstGeom>
            <a:noFill/>
            <a:ln w="190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CD1F0677-0511-CB2A-53FE-EDDDFBE65C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91" r="7378"/>
          <a:stretch/>
        </p:blipFill>
        <p:spPr>
          <a:xfrm>
            <a:off x="893879" y="2872302"/>
            <a:ext cx="9611561" cy="36857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78D507D-F355-2D08-72BA-5A5D3E17257F}"/>
              </a:ext>
            </a:extLst>
          </p:cNvPr>
          <p:cNvSpPr txBox="1"/>
          <p:nvPr/>
        </p:nvSpPr>
        <p:spPr>
          <a:xfrm rot="16200000">
            <a:off x="10301382" y="967607"/>
            <a:ext cx="2655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FrontView</a:t>
            </a:r>
            <a:r>
              <a:rPr lang="en-US" b="1" dirty="0"/>
              <a:t> camera</a:t>
            </a:r>
          </a:p>
          <a:p>
            <a:r>
              <a:rPr lang="en-US" b="1" dirty="0"/>
              <a:t>13-Aug-2022 01:57:33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FE0951-5CDA-6F45-F92A-60C60C623957}"/>
              </a:ext>
            </a:extLst>
          </p:cNvPr>
          <p:cNvSpPr txBox="1"/>
          <p:nvPr/>
        </p:nvSpPr>
        <p:spPr>
          <a:xfrm>
            <a:off x="562824" y="1488893"/>
            <a:ext cx="69998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Camera to visualize damage in real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Gamma diagnostics to measure bremsstrahlung photon signal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General radiation monitors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3F73EDC-2CA9-58A2-0047-1600A427F6BF}"/>
                  </a:ext>
                </a:extLst>
              </p:cNvPr>
              <p:cNvSpPr txBox="1"/>
              <p:nvPr/>
            </p:nvSpPr>
            <p:spPr>
              <a:xfrm>
                <a:off x="4984937" y="2408152"/>
                <a:ext cx="1944183" cy="369332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0.5 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mm</m:t>
                    </m:r>
                  </m:oMath>
                </a14:m>
                <a:r>
                  <a:rPr lang="en-GB" dirty="0"/>
                  <a:t> Aluminum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3F73EDC-2CA9-58A2-0047-1600A427F6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4937" y="2408152"/>
                <a:ext cx="1944183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45799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A092B7-9022-A692-5969-5D02E8E658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Target Damage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519D4C-9D05-67CF-F60B-D0D75D3DEC0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06200" y="6580188"/>
            <a:ext cx="685800" cy="277812"/>
          </a:xfrm>
          <a:prstGeom prst="rect">
            <a:avLst/>
          </a:prstGeom>
        </p:spPr>
        <p:txBody>
          <a:bodyPr/>
          <a:lstStyle/>
          <a:p>
            <a:fld id="{52B60363-7E9F-BF4A-894A-A30319D3939A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70431B-5638-A9AF-38DE-64C1892B9BE0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1703388" y="681038"/>
            <a:ext cx="10488612" cy="3683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 Measurements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DB48ED-DF9A-7F66-27B6-3B8D444BD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0517" y="2884469"/>
            <a:ext cx="4695961" cy="36995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4">
                <a:extLst>
                  <a:ext uri="{FF2B5EF4-FFF2-40B4-BE49-F238E27FC236}">
                    <a16:creationId xmlns:a16="http://schemas.microsoft.com/office/drawing/2014/main" id="{B9B27D3E-9B33-ECD6-AB9D-06D22EF918A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9600" y="1066800"/>
                <a:ext cx="6035646" cy="5182839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ＭＳ Ｐゴシック" charset="-128"/>
                    <a:cs typeface="ＭＳ Ｐゴシック" charset="-128"/>
                  </a:defRPr>
                </a:lvl1pPr>
                <a:lvl2pPr marL="742950" indent="-285750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ＭＳ Ｐゴシック" charset="-128"/>
                    <a:cs typeface="+mn-cs"/>
                  </a:defRPr>
                </a:lvl2pPr>
                <a:lvl3pPr marL="1143000" indent="-228600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ＭＳ Ｐゴシック" charset="-128"/>
                    <a:cs typeface="+mn-cs"/>
                  </a:defRPr>
                </a:lvl3pPr>
                <a:lvl4pPr marL="1600200" indent="-228600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ＭＳ Ｐゴシック" charset="-128"/>
                    <a:cs typeface="+mn-cs"/>
                  </a:defRPr>
                </a:lvl4pPr>
                <a:lvl5pPr marL="2057400" indent="-228600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ＭＳ Ｐゴシック" charset="-128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dirty="0">
                    <a:sym typeface="Wingdings" panose="05000000000000000000" pitchFamily="2" charset="2"/>
                  </a:rPr>
                  <a:t>Single shot damage – </a:t>
                </a:r>
                <a:r>
                  <a:rPr lang="en-US" sz="2000" i="1" dirty="0">
                    <a:sym typeface="Wingdings" panose="05000000000000000000" pitchFamily="2" charset="2"/>
                  </a:rPr>
                  <a:t>top row</a:t>
                </a:r>
              </a:p>
              <a:p>
                <a:pPr marL="628650" lvl="1" indent="-342900"/>
                <a:r>
                  <a:rPr lang="en-US" sz="1800" dirty="0"/>
                  <a:t>Surface damage from single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1.6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 i="0" dirty="0" smtClean="0">
                        <a:latin typeface="Cambria Math" panose="02040503050406030204" pitchFamily="18" charset="0"/>
                      </a:rPr>
                      <m:t>nC</m:t>
                    </m:r>
                  </m:oMath>
                </a14:m>
                <a:r>
                  <a:rPr lang="en-US" sz="1800" dirty="0"/>
                  <a:t> shot</a:t>
                </a:r>
              </a:p>
              <a:p>
                <a:pPr marL="628650" lvl="1" indent="-342900"/>
                <a:r>
                  <a:rPr lang="en-US" sz="1800" dirty="0"/>
                  <a:t>Transverse size of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100−250 </m:t>
                    </m:r>
                    <m:r>
                      <a:rPr lang="en-US" sz="1800" i="0" dirty="0" smtClean="0">
                        <a:latin typeface="Cambria Math" panose="02040503050406030204" pitchFamily="18" charset="0"/>
                      </a:rPr>
                      <m:t>µ</m:t>
                    </m:r>
                    <m:r>
                      <m:rPr>
                        <m:sty m:val="p"/>
                      </m:rPr>
                      <a:rPr lang="en-US" sz="1800" i="0" dirty="0" smtClean="0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endParaRPr lang="en-US" sz="1800" dirty="0"/>
              </a:p>
              <a:p>
                <a:pPr marL="2571750" lvl="5" indent="-342900"/>
                <a:endParaRPr lang="en-US" sz="600" dirty="0"/>
              </a:p>
              <a:p>
                <a:r>
                  <a:rPr lang="en-US" sz="2000" dirty="0"/>
                  <a:t>Multi-shot damages – </a:t>
                </a:r>
                <a:r>
                  <a:rPr lang="en-US" sz="2000" i="1" dirty="0"/>
                  <a:t>lower row</a:t>
                </a:r>
              </a:p>
              <a:p>
                <a:pPr marL="628650" lvl="1" indent="-342900"/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0.1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 i="0" dirty="0" smtClean="0">
                        <a:latin typeface="Cambria Math" panose="02040503050406030204" pitchFamily="18" charset="0"/>
                      </a:rPr>
                      <m:t>mm</m:t>
                    </m:r>
                  </m:oMath>
                </a14:m>
                <a:r>
                  <a:rPr lang="en-US" sz="1800" dirty="0"/>
                  <a:t> Al melted through in </a:t>
                </a:r>
                <a:r>
                  <a:rPr lang="en-US" sz="1800" dirty="0">
                    <a:sym typeface="Wingdings" panose="05000000000000000000" pitchFamily="2" charset="2"/>
                  </a:rPr>
                  <a:t>1000-2000 shots</a:t>
                </a:r>
              </a:p>
              <a:p>
                <a:pPr marL="857250" lvl="2" indent="-342900"/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~</m:t>
                    </m:r>
                    <m:r>
                      <a:rPr lang="en-US" sz="1600" b="0" i="1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50−100 </m:t>
                    </m:r>
                    <m:r>
                      <m:rPr>
                        <m:sty m:val="p"/>
                      </m:rPr>
                      <a:rPr lang="en-US" sz="1600" i="0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nm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</m:oMath>
                </a14:m>
                <a:r>
                  <a:rPr lang="en-US" sz="1600" dirty="0">
                    <a:sym typeface="Wingdings" panose="05000000000000000000" pitchFamily="2" charset="2"/>
                  </a:rPr>
                  <a:t>of material removed/shot</a:t>
                </a:r>
              </a:p>
              <a:p>
                <a:pPr marL="628650" lvl="1" indent="-342900"/>
                <a:r>
                  <a:rPr lang="en-US" sz="1800" dirty="0"/>
                  <a:t>Rate of etching through, and hole size depends on longitudinal compression</a:t>
                </a:r>
                <a:endParaRPr lang="en-US" sz="1800" dirty="0">
                  <a:sym typeface="Wingdings" panose="05000000000000000000" pitchFamily="2" charset="2"/>
                </a:endParaRPr>
              </a:p>
              <a:p>
                <a:pPr marL="2571750" lvl="5" indent="-342900"/>
                <a:endParaRPr lang="en-US" sz="800" dirty="0">
                  <a:sym typeface="Wingdings" panose="05000000000000000000" pitchFamily="2" charset="2"/>
                </a:endParaRPr>
              </a:p>
              <a:p>
                <a:r>
                  <a:rPr lang="en-US" sz="2000" dirty="0">
                    <a:sym typeface="Wingdings" panose="05000000000000000000" pitchFamily="2" charset="2"/>
                  </a:rPr>
                  <a:t>Next steps</a:t>
                </a:r>
              </a:p>
              <a:p>
                <a:pPr marL="628650" lvl="1" indent="-342900"/>
                <a:r>
                  <a:rPr lang="en-US" sz="1800" dirty="0">
                    <a:sym typeface="Wingdings" panose="05000000000000000000" pitchFamily="2" charset="2"/>
                  </a:rPr>
                  <a:t>Parameter scans with reproducible parameters</a:t>
                </a:r>
              </a:p>
              <a:p>
                <a:pPr marL="628650" lvl="1" indent="-342900"/>
                <a:r>
                  <a:rPr lang="en-US" sz="1800" dirty="0">
                    <a:sym typeface="Wingdings" panose="05000000000000000000" pitchFamily="2" charset="2"/>
                  </a:rPr>
                  <a:t>Repeat with different materials</a:t>
                </a:r>
              </a:p>
              <a:p>
                <a:pPr marL="857250" lvl="2" indent="-342900"/>
                <a:r>
                  <a:rPr lang="en-US" sz="1600" dirty="0">
                    <a:sym typeface="Wingdings" panose="05000000000000000000" pitchFamily="2" charset="2"/>
                  </a:rPr>
                  <a:t>i.e. melting point, conductivity, </a:t>
                </a:r>
                <a:r>
                  <a:rPr lang="en-US" sz="1600" dirty="0" err="1">
                    <a:sym typeface="Wingdings" panose="05000000000000000000" pitchFamily="2" charset="2"/>
                  </a:rPr>
                  <a:t>etc</a:t>
                </a:r>
                <a:endParaRPr lang="en-US" sz="2000" dirty="0"/>
              </a:p>
            </p:txBody>
          </p:sp>
        </mc:Choice>
        <mc:Fallback xmlns="">
          <p:sp>
            <p:nvSpPr>
              <p:cNvPr id="6" name="Text Placeholder 4">
                <a:extLst>
                  <a:ext uri="{FF2B5EF4-FFF2-40B4-BE49-F238E27FC236}">
                    <a16:creationId xmlns:a16="http://schemas.microsoft.com/office/drawing/2014/main" id="{B9B27D3E-9B33-ECD6-AB9D-06D22EF918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066800"/>
                <a:ext cx="6035646" cy="5182839"/>
              </a:xfrm>
              <a:prstGeom prst="rect">
                <a:avLst/>
              </a:prstGeom>
              <a:blipFill>
                <a:blip r:embed="rId3"/>
                <a:stretch>
                  <a:fillRect l="-909" t="-588" r="-8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26B9304-6C83-49B8-AACC-B7126F54E60E}"/>
              </a:ext>
            </a:extLst>
          </p:cNvPr>
          <p:cNvCxnSpPr>
            <a:cxnSpLocks/>
          </p:cNvCxnSpPr>
          <p:nvPr/>
        </p:nvCxnSpPr>
        <p:spPr>
          <a:xfrm flipV="1">
            <a:off x="4991100" y="1243186"/>
            <a:ext cx="1803400" cy="108817"/>
          </a:xfrm>
          <a:prstGeom prst="straightConnector1">
            <a:avLst/>
          </a:prstGeom>
          <a:ln w="1905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CDC2F34-0769-DE1E-85CB-2979F0F701C7}"/>
              </a:ext>
            </a:extLst>
          </p:cNvPr>
          <p:cNvCxnSpPr>
            <a:cxnSpLocks/>
          </p:cNvCxnSpPr>
          <p:nvPr/>
        </p:nvCxnSpPr>
        <p:spPr>
          <a:xfrm flipV="1">
            <a:off x="5282070" y="1997068"/>
            <a:ext cx="1484110" cy="608287"/>
          </a:xfrm>
          <a:prstGeom prst="straightConnector1">
            <a:avLst/>
          </a:prstGeom>
          <a:ln w="1905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BF5C51B4-201C-513D-D5EC-B75EFD8C87E7}"/>
              </a:ext>
            </a:extLst>
          </p:cNvPr>
          <p:cNvGrpSpPr/>
          <p:nvPr/>
        </p:nvGrpSpPr>
        <p:grpSpPr>
          <a:xfrm rot="16200000">
            <a:off x="8555556" y="-954891"/>
            <a:ext cx="1905884" cy="5214606"/>
            <a:chOff x="8923472" y="1"/>
            <a:chExt cx="2506528" cy="6858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854675D-11E0-CCE4-EF2F-143D32BC16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0613" t="9649" r="53584" b="69355"/>
            <a:stretch/>
          </p:blipFill>
          <p:spPr>
            <a:xfrm>
              <a:off x="9019088" y="1"/>
              <a:ext cx="2410912" cy="6858000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F43C5E5-B074-A5C5-1EFC-F298A4721187}"/>
                </a:ext>
              </a:extLst>
            </p:cNvPr>
            <p:cNvCxnSpPr>
              <a:cxnSpLocks/>
            </p:cNvCxnSpPr>
            <p:nvPr/>
          </p:nvCxnSpPr>
          <p:spPr>
            <a:xfrm>
              <a:off x="9257642" y="432128"/>
              <a:ext cx="0" cy="11176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866D2528-BE3E-93DF-6614-2A9C31608B79}"/>
                </a:ext>
              </a:extLst>
            </p:cNvPr>
            <p:cNvCxnSpPr>
              <a:cxnSpLocks/>
            </p:cNvCxnSpPr>
            <p:nvPr/>
          </p:nvCxnSpPr>
          <p:spPr>
            <a:xfrm>
              <a:off x="9676742" y="1109663"/>
              <a:ext cx="0" cy="32702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2CEBE4E-030D-319D-3977-BCA81A1D3F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80846" y="1736726"/>
              <a:ext cx="0" cy="35877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218FCC3-BF68-F098-10E7-56ECC58D1B85}"/>
                </a:ext>
              </a:extLst>
            </p:cNvPr>
            <p:cNvSpPr txBox="1"/>
            <p:nvPr/>
          </p:nvSpPr>
          <p:spPr>
            <a:xfrm rot="5400000">
              <a:off x="8734622" y="1652338"/>
              <a:ext cx="841073" cy="4633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1mm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972C187-45DA-A808-5FC8-5383B799DECB}"/>
                </a:ext>
              </a:extLst>
            </p:cNvPr>
            <p:cNvSpPr txBox="1"/>
            <p:nvPr/>
          </p:nvSpPr>
          <p:spPr>
            <a:xfrm rot="5400000">
              <a:off x="9403659" y="790089"/>
              <a:ext cx="1207107" cy="4633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0.25mm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3EEE8A6C-B15F-03B2-E231-965E6320B4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55158" y="2743201"/>
              <a:ext cx="1136605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384F4DC-4DF0-3280-EEA6-E31D61ED5244}"/>
                </a:ext>
              </a:extLst>
            </p:cNvPr>
            <p:cNvSpPr txBox="1"/>
            <p:nvPr/>
          </p:nvSpPr>
          <p:spPr>
            <a:xfrm rot="5400000">
              <a:off x="8830239" y="2968259"/>
              <a:ext cx="841073" cy="4633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1mm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F8C8E43-05AC-E540-04E5-990A192F497E}"/>
                </a:ext>
              </a:extLst>
            </p:cNvPr>
            <p:cNvSpPr txBox="1"/>
            <p:nvPr/>
          </p:nvSpPr>
          <p:spPr>
            <a:xfrm rot="5400000">
              <a:off x="10341927" y="2010994"/>
              <a:ext cx="1258469" cy="463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0.1mm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54CD5F7B-2670-A0AC-ED13-80C7AAFF26BA}"/>
                </a:ext>
              </a:extLst>
            </p:cNvPr>
            <p:cNvCxnSpPr>
              <a:cxnSpLocks/>
            </p:cNvCxnSpPr>
            <p:nvPr/>
          </p:nvCxnSpPr>
          <p:spPr>
            <a:xfrm>
              <a:off x="10714930" y="2198688"/>
              <a:ext cx="0" cy="32702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C25D8C66-CD91-413D-7DE7-93EFCACFF5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14930" y="2654301"/>
              <a:ext cx="0" cy="35877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02BD0A0-2091-913E-A476-5AC51D0200A5}"/>
                </a:ext>
              </a:extLst>
            </p:cNvPr>
            <p:cNvSpPr txBox="1"/>
            <p:nvPr/>
          </p:nvSpPr>
          <p:spPr>
            <a:xfrm rot="5400000">
              <a:off x="10489368" y="4147381"/>
              <a:ext cx="1273474" cy="4633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0.25mm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E0CD2FBA-CEFD-404B-3CC5-3E8F3AB2AB06}"/>
                </a:ext>
              </a:extLst>
            </p:cNvPr>
            <p:cNvCxnSpPr>
              <a:cxnSpLocks/>
            </p:cNvCxnSpPr>
            <p:nvPr/>
          </p:nvCxnSpPr>
          <p:spPr>
            <a:xfrm>
              <a:off x="10753448" y="4379069"/>
              <a:ext cx="0" cy="32702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8EDFCF7F-D746-1ED1-C6FC-2C60EB1E23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53448" y="4992072"/>
              <a:ext cx="0" cy="35877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927137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E77A6-6129-9F44-4E96-F0D717C010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Near Field Coherent Transition Radiation Self Focusing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B69903-5B8E-D22E-EA4A-811E2B159045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1703388" y="681038"/>
            <a:ext cx="10488612" cy="368300"/>
          </a:xfrm>
          <a:prstGeom prst="rect">
            <a:avLst/>
          </a:prstGeom>
        </p:spPr>
        <p:txBody>
          <a:bodyPr/>
          <a:lstStyle/>
          <a:p>
            <a:r>
              <a:rPr lang="en-US" i="1" dirty="0"/>
              <a:t>NF-CTR Focusing</a:t>
            </a:r>
            <a:endParaRPr lang="en-GB" i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D68AC4A-DCA8-C71E-F6B0-01A5B5425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574" y="1621513"/>
            <a:ext cx="4083822" cy="190080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3105BE6-39DC-A865-2698-4104F76B7281}"/>
              </a:ext>
            </a:extLst>
          </p:cNvPr>
          <p:cNvSpPr txBox="1"/>
          <p:nvPr/>
        </p:nvSpPr>
        <p:spPr>
          <a:xfrm>
            <a:off x="452027" y="1243465"/>
            <a:ext cx="5083534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Initial beam fields – electric and magnetic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F2CB447-5E22-A7E6-2F66-1C5F7795C08F}"/>
              </a:ext>
            </a:extLst>
          </p:cNvPr>
          <p:cNvSpPr/>
          <p:nvPr/>
        </p:nvSpPr>
        <p:spPr>
          <a:xfrm>
            <a:off x="1618253" y="1954021"/>
            <a:ext cx="805877" cy="1464148"/>
          </a:xfrm>
          <a:prstGeom prst="rect">
            <a:avLst/>
          </a:prstGeom>
          <a:gradFill flip="none" rotWithShape="1">
            <a:gsLst>
              <a:gs pos="0">
                <a:schemeClr val="dk1">
                  <a:tint val="100000"/>
                  <a:shade val="100000"/>
                  <a:satMod val="130000"/>
                </a:schemeClr>
              </a:gs>
              <a:gs pos="100000">
                <a:schemeClr val="dk1">
                  <a:tint val="50000"/>
                  <a:shade val="100000"/>
                  <a:satMod val="350000"/>
                </a:schemeClr>
              </a:gs>
            </a:gsLst>
            <a:lin ang="8100000" scaled="1"/>
            <a:tileRect/>
          </a:gra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0ACBF03-D9C9-B35F-51AC-560A300C0292}"/>
              </a:ext>
            </a:extLst>
          </p:cNvPr>
          <p:cNvGrpSpPr/>
          <p:nvPr/>
        </p:nvGrpSpPr>
        <p:grpSpPr>
          <a:xfrm>
            <a:off x="577734" y="2325231"/>
            <a:ext cx="721729" cy="721729"/>
            <a:chOff x="5261494" y="1872532"/>
            <a:chExt cx="721729" cy="721729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518549C-96CF-CC76-1AC2-A8256E2E4636}"/>
                </a:ext>
              </a:extLst>
            </p:cNvPr>
            <p:cNvSpPr/>
            <p:nvPr/>
          </p:nvSpPr>
          <p:spPr>
            <a:xfrm>
              <a:off x="5261494" y="1872532"/>
              <a:ext cx="721729" cy="721729"/>
            </a:xfrm>
            <a:prstGeom prst="ellipse">
              <a:avLst/>
            </a:prstGeom>
            <a:gradFill flip="none" rotWithShape="1">
              <a:gsLst>
                <a:gs pos="32896">
                  <a:srgbClr val="FF7070"/>
                </a:gs>
                <a:gs pos="0">
                  <a:srgbClr val="FF0000"/>
                </a:gs>
                <a:gs pos="64000">
                  <a:srgbClr val="FF0000">
                    <a:tint val="23500"/>
                    <a:satMod val="160000"/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D37FF82-EF36-CA34-8C49-A230C97CA293}"/>
                </a:ext>
              </a:extLst>
            </p:cNvPr>
            <p:cNvGrpSpPr/>
            <p:nvPr/>
          </p:nvGrpSpPr>
          <p:grpSpPr>
            <a:xfrm>
              <a:off x="5453702" y="2139310"/>
              <a:ext cx="146304" cy="146304"/>
              <a:chOff x="7260336" y="1786128"/>
              <a:chExt cx="146304" cy="146304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78EC8BB8-43C4-4249-9D15-56DE9C984AA1}"/>
                  </a:ext>
                </a:extLst>
              </p:cNvPr>
              <p:cNvSpPr/>
              <p:nvPr/>
            </p:nvSpPr>
            <p:spPr>
              <a:xfrm>
                <a:off x="7260336" y="1786128"/>
                <a:ext cx="146304" cy="14630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1A654C0E-AA78-461D-3182-E41C94FE68D8}"/>
                  </a:ext>
                </a:extLst>
              </p:cNvPr>
              <p:cNvSpPr/>
              <p:nvPr/>
            </p:nvSpPr>
            <p:spPr>
              <a:xfrm>
                <a:off x="7303008" y="1842052"/>
                <a:ext cx="60960" cy="6096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0971C7B-673C-C90F-FD4D-5C6CF1BCEE31}"/>
                </a:ext>
              </a:extLst>
            </p:cNvPr>
            <p:cNvGrpSpPr/>
            <p:nvPr/>
          </p:nvGrpSpPr>
          <p:grpSpPr>
            <a:xfrm>
              <a:off x="5645910" y="2139310"/>
              <a:ext cx="146304" cy="146304"/>
              <a:chOff x="7260336" y="1786128"/>
              <a:chExt cx="146304" cy="146304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C6CCC5DD-3181-A697-22E8-6239248249F3}"/>
                  </a:ext>
                </a:extLst>
              </p:cNvPr>
              <p:cNvSpPr/>
              <p:nvPr/>
            </p:nvSpPr>
            <p:spPr>
              <a:xfrm>
                <a:off x="7260336" y="1786128"/>
                <a:ext cx="146304" cy="14630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BE074269-3987-ACCC-B90A-2A6F070DD384}"/>
                  </a:ext>
                </a:extLst>
              </p:cNvPr>
              <p:cNvSpPr/>
              <p:nvPr/>
            </p:nvSpPr>
            <p:spPr>
              <a:xfrm>
                <a:off x="7303008" y="1842052"/>
                <a:ext cx="60960" cy="6096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DF94E3B6-9CD0-006D-72BB-55EAFBD2F138}"/>
              </a:ext>
            </a:extLst>
          </p:cNvPr>
          <p:cNvSpPr/>
          <p:nvPr/>
        </p:nvSpPr>
        <p:spPr>
          <a:xfrm>
            <a:off x="1270378" y="2592009"/>
            <a:ext cx="192208" cy="20155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E04F829D-3C76-8A4F-6F96-C475AFD2FDF9}"/>
              </a:ext>
            </a:extLst>
          </p:cNvPr>
          <p:cNvSpPr/>
          <p:nvPr/>
        </p:nvSpPr>
        <p:spPr>
          <a:xfrm>
            <a:off x="452027" y="1243465"/>
            <a:ext cx="6187906" cy="2357081"/>
          </a:xfrm>
          <a:prstGeom prst="rect">
            <a:avLst/>
          </a:prstGeom>
          <a:noFill/>
          <a:ln>
            <a:solidFill>
              <a:srgbClr val="92D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7703704-6182-93FE-A32D-0D6D3B054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5926" y="4061819"/>
            <a:ext cx="4009118" cy="190910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95CC290-4B7F-1D74-1342-1094223FF9F5}"/>
              </a:ext>
            </a:extLst>
          </p:cNvPr>
          <p:cNvSpPr txBox="1"/>
          <p:nvPr/>
        </p:nvSpPr>
        <p:spPr>
          <a:xfrm>
            <a:off x="452027" y="3655552"/>
            <a:ext cx="2586141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Fields at foil surface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ABBFF4C-1EF9-C6E9-2AAE-99E49A928993}"/>
              </a:ext>
            </a:extLst>
          </p:cNvPr>
          <p:cNvSpPr/>
          <p:nvPr/>
        </p:nvSpPr>
        <p:spPr>
          <a:xfrm>
            <a:off x="1635159" y="4398477"/>
            <a:ext cx="805877" cy="1464148"/>
          </a:xfrm>
          <a:prstGeom prst="rect">
            <a:avLst/>
          </a:prstGeom>
          <a:gradFill flip="none" rotWithShape="1">
            <a:gsLst>
              <a:gs pos="0">
                <a:schemeClr val="dk1">
                  <a:tint val="100000"/>
                  <a:shade val="100000"/>
                  <a:satMod val="130000"/>
                </a:schemeClr>
              </a:gs>
              <a:gs pos="100000">
                <a:schemeClr val="dk1">
                  <a:tint val="50000"/>
                  <a:shade val="100000"/>
                  <a:satMod val="350000"/>
                </a:schemeClr>
              </a:gs>
            </a:gsLst>
            <a:lin ang="8100000" scaled="1"/>
            <a:tileRect/>
          </a:gra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895E9DC-FBFD-1670-8214-E348E22E6C4D}"/>
              </a:ext>
            </a:extLst>
          </p:cNvPr>
          <p:cNvGrpSpPr/>
          <p:nvPr/>
        </p:nvGrpSpPr>
        <p:grpSpPr>
          <a:xfrm>
            <a:off x="1299463" y="4769687"/>
            <a:ext cx="721729" cy="721729"/>
            <a:chOff x="5261494" y="1872532"/>
            <a:chExt cx="721729" cy="721729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390D2514-775B-8AF8-259B-51853FECABF8}"/>
                </a:ext>
              </a:extLst>
            </p:cNvPr>
            <p:cNvSpPr/>
            <p:nvPr/>
          </p:nvSpPr>
          <p:spPr>
            <a:xfrm>
              <a:off x="5261494" y="1872532"/>
              <a:ext cx="721729" cy="721729"/>
            </a:xfrm>
            <a:prstGeom prst="ellipse">
              <a:avLst/>
            </a:prstGeom>
            <a:gradFill flip="none" rotWithShape="1">
              <a:gsLst>
                <a:gs pos="32896">
                  <a:srgbClr val="FF7070"/>
                </a:gs>
                <a:gs pos="0">
                  <a:srgbClr val="FF0000"/>
                </a:gs>
                <a:gs pos="64000">
                  <a:srgbClr val="FF0000">
                    <a:tint val="23500"/>
                    <a:satMod val="160000"/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B3926CB8-A203-2E69-26FE-2E54102E572D}"/>
                </a:ext>
              </a:extLst>
            </p:cNvPr>
            <p:cNvGrpSpPr/>
            <p:nvPr/>
          </p:nvGrpSpPr>
          <p:grpSpPr>
            <a:xfrm>
              <a:off x="5453702" y="2139310"/>
              <a:ext cx="146304" cy="146304"/>
              <a:chOff x="7260336" y="1786128"/>
              <a:chExt cx="146304" cy="146304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42AB074B-D414-C980-8D3B-623605533506}"/>
                  </a:ext>
                </a:extLst>
              </p:cNvPr>
              <p:cNvSpPr/>
              <p:nvPr/>
            </p:nvSpPr>
            <p:spPr>
              <a:xfrm>
                <a:off x="7260336" y="1786128"/>
                <a:ext cx="146304" cy="14630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A223A05B-1E8F-974F-DB6C-A43B47BA3361}"/>
                  </a:ext>
                </a:extLst>
              </p:cNvPr>
              <p:cNvSpPr/>
              <p:nvPr/>
            </p:nvSpPr>
            <p:spPr>
              <a:xfrm>
                <a:off x="7303008" y="1842052"/>
                <a:ext cx="60960" cy="6096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B8C97A4F-A4E6-0FDB-CE51-17F9419018CD}"/>
                </a:ext>
              </a:extLst>
            </p:cNvPr>
            <p:cNvGrpSpPr/>
            <p:nvPr/>
          </p:nvGrpSpPr>
          <p:grpSpPr>
            <a:xfrm>
              <a:off x="5645910" y="2139310"/>
              <a:ext cx="146304" cy="146304"/>
              <a:chOff x="7260336" y="1786128"/>
              <a:chExt cx="146304" cy="146304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7E1F2FC3-6E31-6C54-DBE1-C950F7F218A7}"/>
                  </a:ext>
                </a:extLst>
              </p:cNvPr>
              <p:cNvSpPr/>
              <p:nvPr/>
            </p:nvSpPr>
            <p:spPr>
              <a:xfrm>
                <a:off x="7260336" y="1786128"/>
                <a:ext cx="146304" cy="14630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B318B58F-C699-DC2E-ED4C-C9D2700DD1DD}"/>
                  </a:ext>
                </a:extLst>
              </p:cNvPr>
              <p:cNvSpPr/>
              <p:nvPr/>
            </p:nvSpPr>
            <p:spPr>
              <a:xfrm>
                <a:off x="7328363" y="1813778"/>
                <a:ext cx="60960" cy="6096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8B093AEB-92F4-21B6-2F6A-698E05BBDA55}"/>
              </a:ext>
            </a:extLst>
          </p:cNvPr>
          <p:cNvSpPr/>
          <p:nvPr/>
        </p:nvSpPr>
        <p:spPr>
          <a:xfrm>
            <a:off x="1996833" y="5036465"/>
            <a:ext cx="192208" cy="20155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A7E5C66-5963-11E9-0CD8-4318E00C13F4}"/>
              </a:ext>
            </a:extLst>
          </p:cNvPr>
          <p:cNvSpPr/>
          <p:nvPr/>
        </p:nvSpPr>
        <p:spPr>
          <a:xfrm>
            <a:off x="452027" y="3655552"/>
            <a:ext cx="6187906" cy="2357081"/>
          </a:xfrm>
          <a:prstGeom prst="rect">
            <a:avLst/>
          </a:prstGeom>
          <a:noFill/>
          <a:ln>
            <a:solidFill>
              <a:srgbClr val="92D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3AB1C8A6-0827-4ED0-CF36-D832D2C3FB77}"/>
                  </a:ext>
                </a:extLst>
              </p:cNvPr>
              <p:cNvSpPr/>
              <p:nvPr/>
            </p:nvSpPr>
            <p:spPr>
              <a:xfrm>
                <a:off x="6974704" y="1134061"/>
                <a:ext cx="5022158" cy="1497004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dirty="0">
                    <a:latin typeface="+mn-lt"/>
                  </a:rPr>
                  <a:t>A dense bunch colliding with a conducting surface generates strong CTR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n-lt"/>
                  </a:rPr>
                  <a:t>E field at surface </a:t>
                </a:r>
                <a:r>
                  <a:rPr lang="en-US" dirty="0">
                    <a:latin typeface="+mn-lt"/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0</m:t>
                    </m:r>
                  </m:oMath>
                </a14:m>
                <a:endParaRPr lang="en-US" dirty="0">
                  <a:latin typeface="+mn-lt"/>
                  <a:sym typeface="Wingdings" panose="05000000000000000000" pitchFamily="2" charset="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n-lt"/>
                    <a:sym typeface="Wingdings" panose="05000000000000000000" pitchFamily="2" charset="2"/>
                  </a:rPr>
                  <a:t>B field at surface 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~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×2</m:t>
                    </m:r>
                  </m:oMath>
                </a14:m>
                <a:endParaRPr lang="en-US" b="0" dirty="0">
                  <a:latin typeface="+mn-lt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3AB1C8A6-0827-4ED0-CF36-D832D2C3FB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4704" y="1134061"/>
                <a:ext cx="5022158" cy="149700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TextBox 57">
            <a:extLst>
              <a:ext uri="{FF2B5EF4-FFF2-40B4-BE49-F238E27FC236}">
                <a16:creationId xmlns:a16="http://schemas.microsoft.com/office/drawing/2014/main" id="{296D0C7D-3851-E8BF-6BFF-2BE0020D7B8D}"/>
              </a:ext>
            </a:extLst>
          </p:cNvPr>
          <p:cNvSpPr txBox="1"/>
          <p:nvPr/>
        </p:nvSpPr>
        <p:spPr>
          <a:xfrm>
            <a:off x="7001174" y="4094074"/>
            <a:ext cx="5022158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>
                <a:latin typeface="+mn-lt"/>
                <a:sym typeface="Wingdings" panose="05000000000000000000" pitchFamily="2" charset="2"/>
              </a:rPr>
              <a:t>Focusing effect on the bunch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0B6D3D-8E54-0E5C-129E-4BCAB3BA7B32}"/>
              </a:ext>
            </a:extLst>
          </p:cNvPr>
          <p:cNvSpPr txBox="1"/>
          <p:nvPr/>
        </p:nvSpPr>
        <p:spPr>
          <a:xfrm>
            <a:off x="7031424" y="5970923"/>
            <a:ext cx="49616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ffectLst/>
              </a:rPr>
              <a:t>Corde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ffectLst/>
              </a:rPr>
              <a:t>, S. et al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effectLst/>
              </a:rPr>
              <a:t>.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, Beam focusing by near-field transition radiation,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ffectLst/>
              </a:rPr>
              <a:t>https://hal-polytechnique.archives-ouvertes.fr/hal-02937777v2 (2020).</a:t>
            </a:r>
            <a:endParaRPr lang="en-GB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1BDC4D-60FD-0FB4-5FF9-8592AA389737}"/>
              </a:ext>
            </a:extLst>
          </p:cNvPr>
          <p:cNvSpPr txBox="1"/>
          <p:nvPr/>
        </p:nvSpPr>
        <p:spPr>
          <a:xfrm>
            <a:off x="1575396" y="1917086"/>
            <a:ext cx="8915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Conductor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BE253C-9BBE-9667-B200-6E44CB5918C1}"/>
              </a:ext>
            </a:extLst>
          </p:cNvPr>
          <p:cNvSpPr txBox="1"/>
          <p:nvPr/>
        </p:nvSpPr>
        <p:spPr>
          <a:xfrm>
            <a:off x="1575396" y="4377790"/>
            <a:ext cx="8915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Conductor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AEEF4C-5289-AAE9-572D-F9676F4056DD}"/>
              </a:ext>
            </a:extLst>
          </p:cNvPr>
          <p:cNvSpPr txBox="1"/>
          <p:nvPr/>
        </p:nvSpPr>
        <p:spPr>
          <a:xfrm>
            <a:off x="5621164" y="4377789"/>
            <a:ext cx="8915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Conductor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708EFBE-EA26-3519-4D75-AC3A4EA67C2B}"/>
              </a:ext>
            </a:extLst>
          </p:cNvPr>
          <p:cNvSpPr txBox="1"/>
          <p:nvPr/>
        </p:nvSpPr>
        <p:spPr>
          <a:xfrm>
            <a:off x="3712919" y="4373511"/>
            <a:ext cx="8915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Conductor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97D6354-3397-44B3-4400-8369894F4A2F}"/>
              </a:ext>
            </a:extLst>
          </p:cNvPr>
          <p:cNvSpPr txBox="1"/>
          <p:nvPr/>
        </p:nvSpPr>
        <p:spPr>
          <a:xfrm>
            <a:off x="662990" y="6031689"/>
            <a:ext cx="60998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bg1">
                    <a:lumMod val="50000"/>
                  </a:schemeClr>
                </a:solidFill>
                <a:effectLst/>
              </a:rPr>
              <a:t>Sampath, A. </a:t>
            </a:r>
            <a:r>
              <a:rPr lang="en-GB" sz="1200" i="1" dirty="0">
                <a:solidFill>
                  <a:schemeClr val="bg1">
                    <a:lumMod val="50000"/>
                  </a:schemeClr>
                </a:solidFill>
                <a:effectLst/>
              </a:rPr>
              <a:t>et al.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effectLst/>
              </a:rPr>
              <a:t> Extremely Dense Gamma-Ray Pulses in Electron Beam-Multifoil Collisions. </a:t>
            </a:r>
            <a:r>
              <a:rPr lang="en-GB" sz="1200" i="1" dirty="0">
                <a:solidFill>
                  <a:schemeClr val="bg1">
                    <a:lumMod val="50000"/>
                  </a:schemeClr>
                </a:solidFill>
                <a:effectLst/>
              </a:rPr>
              <a:t>Phys. Rev. Lett.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GB" sz="1200" b="1" dirty="0">
                <a:solidFill>
                  <a:schemeClr val="bg1">
                    <a:lumMod val="50000"/>
                  </a:schemeClr>
                </a:solidFill>
                <a:effectLst/>
              </a:rPr>
              <a:t>126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effectLst/>
              </a:rPr>
              <a:t>, 064801 (2021).</a:t>
            </a:r>
            <a:endParaRPr lang="en-GB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40CE944-F578-7A9E-CC83-44D0123BBFEE}"/>
              </a:ext>
            </a:extLst>
          </p:cNvPr>
          <p:cNvGrpSpPr/>
          <p:nvPr/>
        </p:nvGrpSpPr>
        <p:grpSpPr>
          <a:xfrm>
            <a:off x="7174197" y="2919301"/>
            <a:ext cx="4560403" cy="783420"/>
            <a:chOff x="7174197" y="2919301"/>
            <a:chExt cx="4560403" cy="783420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70F79BFF-AA4D-3316-6314-6BE4E965FDAD}"/>
                    </a:ext>
                  </a:extLst>
                </p:cNvPr>
                <p:cNvSpPr txBox="1"/>
                <p:nvPr/>
              </p:nvSpPr>
              <p:spPr>
                <a:xfrm>
                  <a:off x="9230068" y="2919301"/>
                  <a:ext cx="2504532" cy="783420"/>
                </a:xfrm>
                <a:prstGeom prst="rect">
                  <a:avLst/>
                </a:prstGeom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d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=−</m:t>
                        </m:r>
                        <m:f>
                          <m:f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𝑁𝑟</m:t>
                            </m:r>
                          </m:num>
                          <m:den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sSubSup>
                              <m:sSubSup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⊥</m:t>
                                </m:r>
                              </m:sub>
                              <m: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den>
                        </m:f>
                      </m:oMath>
                    </m:oMathPara>
                  </a14:m>
                  <a:endParaRPr lang="en-GB" sz="2000" dirty="0"/>
                </a:p>
              </p:txBody>
            </p:sp>
          </mc:Choice>
          <mc:Fallback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70F79BFF-AA4D-3316-6314-6BE4E965FD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30068" y="2919301"/>
                  <a:ext cx="2504532" cy="78342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72B51950-7E36-5B29-DD4F-C83E76C72C62}"/>
                    </a:ext>
                  </a:extLst>
                </p:cNvPr>
                <p:cNvSpPr txBox="1"/>
                <p:nvPr/>
              </p:nvSpPr>
              <p:spPr>
                <a:xfrm>
                  <a:off x="7174197" y="3015877"/>
                  <a:ext cx="1791901" cy="61555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Transverse </a:t>
                  </a:r>
                  <a:r>
                    <a:rPr lang="en-US" i="1" dirty="0"/>
                    <a:t>kick</a:t>
                  </a:r>
                  <a:endParaRPr lang="en-US" dirty="0"/>
                </a:p>
                <a:p>
                  <a:r>
                    <a:rPr lang="en-US" sz="1600" dirty="0"/>
                    <a:t>(for small </a:t>
                  </a:r>
                  <a14:m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a14:m>
                  <a:r>
                    <a:rPr lang="en-GB" sz="1600" dirty="0"/>
                    <a:t>)</a:t>
                  </a:r>
                </a:p>
              </p:txBody>
            </p:sp>
          </mc:Choice>
          <mc:Fallback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72B51950-7E36-5B29-DD4F-C83E76C72C6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74197" y="3015877"/>
                  <a:ext cx="1791901" cy="615553"/>
                </a:xfrm>
                <a:prstGeom prst="rect">
                  <a:avLst/>
                </a:prstGeom>
                <a:blipFill>
                  <a:blip r:embed="rId6"/>
                  <a:stretch>
                    <a:fillRect l="-3061" t="-5941" r="-1701" b="-1188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88B944C-405D-E7F3-0339-38E295A0AE0A}"/>
              </a:ext>
            </a:extLst>
          </p:cNvPr>
          <p:cNvGrpSpPr/>
          <p:nvPr/>
        </p:nvGrpSpPr>
        <p:grpSpPr>
          <a:xfrm>
            <a:off x="7174197" y="4769687"/>
            <a:ext cx="4210243" cy="817249"/>
            <a:chOff x="7174197" y="4769687"/>
            <a:chExt cx="4210243" cy="817249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EDD22D65-8B6E-CA33-91CA-1C9F742B548E}"/>
                    </a:ext>
                  </a:extLst>
                </p:cNvPr>
                <p:cNvSpPr txBox="1"/>
                <p:nvPr/>
              </p:nvSpPr>
              <p:spPr>
                <a:xfrm>
                  <a:off x="9580228" y="4769687"/>
                  <a:ext cx="1804212" cy="817249"/>
                </a:xfrm>
                <a:prstGeom prst="rect">
                  <a:avLst/>
                </a:prstGeom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sSubSup>
                              <m:sSubSup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⊥</m:t>
                                </m:r>
                              </m:sub>
                              <m: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num>
                          <m:den>
                            <m:sSup>
                              <m:sSup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</m:oMath>
                    </m:oMathPara>
                  </a14:m>
                  <a:endParaRPr lang="en-GB" sz="2000" dirty="0"/>
                </a:p>
              </p:txBody>
            </p:sp>
          </mc:Choice>
          <mc:Fallback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EDD22D65-8B6E-CA33-91CA-1C9F742B54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80228" y="4769687"/>
                  <a:ext cx="1804212" cy="817249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2025A1F-6886-F7C9-BB2E-8754B16A6275}"/>
                </a:ext>
              </a:extLst>
            </p:cNvPr>
            <p:cNvSpPr txBox="1"/>
            <p:nvPr/>
          </p:nvSpPr>
          <p:spPr>
            <a:xfrm>
              <a:off x="7174197" y="4960586"/>
              <a:ext cx="162194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Focal length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31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0197DA-410B-7E37-837E-351B280F9F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Near Field Coherent Transition Radiation Self Focusing</a:t>
            </a:r>
            <a:endParaRPr lang="en-GB" dirty="0"/>
          </a:p>
          <a:p>
            <a:endParaRPr lang="en-GB" dirty="0"/>
          </a:p>
        </p:txBody>
      </p:sp>
      <p:pic>
        <p:nvPicPr>
          <p:cNvPr id="7" name="Image 7" descr="Image 7">
            <a:extLst>
              <a:ext uri="{FF2B5EF4-FFF2-40B4-BE49-F238E27FC236}">
                <a16:creationId xmlns:a16="http://schemas.microsoft.com/office/drawing/2014/main" id="{289A8AED-7D5E-CFEC-57EC-3C9ABA6636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473" y="1513091"/>
            <a:ext cx="3923678" cy="3923678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E606BE9-6DB8-A9DC-2247-9921FFA78C40}"/>
                  </a:ext>
                </a:extLst>
              </p:cNvPr>
              <p:cNvSpPr txBox="1"/>
              <p:nvPr/>
            </p:nvSpPr>
            <p:spPr>
              <a:xfrm>
                <a:off x="1404065" y="5273969"/>
                <a:ext cx="3637280" cy="1200329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  <m:t>𝜖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  <m:t>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=3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μm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rad</m:t>
                      </m:r>
                    </m:oMath>
                  </m:oMathPara>
                </a14:m>
                <a:endParaRPr lang="en-US" b="0" dirty="0">
                  <a:latin typeface="Cambria Math" panose="02040503050406030204" pitchFamily="18" charset="0"/>
                  <a:ea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𝑧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=0.5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μm</m:t>
                      </m:r>
                    </m:oMath>
                  </m:oMathPara>
                </a14:m>
                <a:endParaRPr lang="en-US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Wingdings" panose="05000000000000000000" pitchFamily="2" charset="2"/>
                </a:endParaRP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𝑄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𝑏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=2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nC</m:t>
                      </m:r>
                    </m:oMath>
                  </m:oMathPara>
                </a14:m>
                <a:endParaRPr lang="en-US" dirty="0">
                  <a:sym typeface="Wingdings" panose="05000000000000000000" pitchFamily="2" charset="2"/>
                </a:endParaRP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𝑏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=10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GeV</m:t>
                      </m:r>
                    </m:oMath>
                  </m:oMathPara>
                </a14:m>
                <a:endParaRPr lang="en-US" dirty="0">
                  <a:sym typeface="Wingdings" panose="05000000000000000000" pitchFamily="2" charset="2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E606BE9-6DB8-A9DC-2247-9921FFA78C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4065" y="5273969"/>
                <a:ext cx="3637280" cy="12003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4C71B33-7C91-39C1-65A0-77E115C19ADB}"/>
                  </a:ext>
                </a:extLst>
              </p:cNvPr>
              <p:cNvSpPr txBox="1"/>
              <p:nvPr/>
            </p:nvSpPr>
            <p:spPr>
              <a:xfrm>
                <a:off x="6557720" y="5616503"/>
                <a:ext cx="4948480" cy="367268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latin typeface="+mn-lt"/>
                    <a:sym typeface="Wingdings" panose="05000000000000000000" pitchFamily="2" charset="2"/>
                  </a:rPr>
                  <a:t>Focuses down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~ 2 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𝑚</m:t>
                    </m:r>
                  </m:oMath>
                </a14:m>
                <a:r>
                  <a:rPr lang="en-US" dirty="0">
                    <a:latin typeface="+mn-lt"/>
                    <a:sym typeface="Wingdings" panose="05000000000000000000" pitchFamily="2" charset="2"/>
                  </a:rPr>
                  <a:t> rms beam size</a:t>
                </a: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4C71B33-7C91-39C1-65A0-77E115C19A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7720" y="5616503"/>
                <a:ext cx="4948480" cy="36726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>
            <a:extLst>
              <a:ext uri="{FF2B5EF4-FFF2-40B4-BE49-F238E27FC236}">
                <a16:creationId xmlns:a16="http://schemas.microsoft.com/office/drawing/2014/main" id="{BFE34712-0F87-81AD-47E1-2F74E5CB3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68" y="1513091"/>
            <a:ext cx="5483485" cy="3708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CAC3EE5-B280-7B66-821B-9E9C6A860B6D}"/>
                  </a:ext>
                </a:extLst>
              </p:cNvPr>
              <p:cNvSpPr txBox="1"/>
              <p:nvPr/>
            </p:nvSpPr>
            <p:spPr>
              <a:xfrm>
                <a:off x="3297810" y="3832420"/>
                <a:ext cx="1602740" cy="369332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𝑟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=5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μm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CAC3EE5-B280-7B66-821B-9E9C6A860B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7810" y="3832420"/>
                <a:ext cx="160274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AE976A4-1C53-0467-7685-510D73E94B25}"/>
                  </a:ext>
                </a:extLst>
              </p:cNvPr>
              <p:cNvSpPr txBox="1"/>
              <p:nvPr/>
            </p:nvSpPr>
            <p:spPr>
              <a:xfrm>
                <a:off x="8982312" y="2528679"/>
                <a:ext cx="1602740" cy="369332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𝑟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=10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μm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AE976A4-1C53-0467-7685-510D73E94B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2312" y="2528679"/>
                <a:ext cx="160274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C34BEE9B-E997-A18F-3A89-62F98584BFB5}"/>
              </a:ext>
            </a:extLst>
          </p:cNvPr>
          <p:cNvSpPr txBox="1"/>
          <p:nvPr/>
        </p:nvSpPr>
        <p:spPr>
          <a:xfrm>
            <a:off x="7498790" y="6175556"/>
            <a:ext cx="43544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ffectLst/>
              </a:rPr>
              <a:t>Corde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ffectLst/>
              </a:rPr>
              <a:t>, S.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effectLst/>
              </a:rPr>
              <a:t>et al.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ffectLst/>
              </a:rPr>
              <a:t> https://hal-polytechnique.archives-ouvertes.fr/hal-02937777v2 (2020).</a:t>
            </a:r>
            <a:endParaRPr lang="en-GB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B879594A-7FD4-30C7-27C4-6EB2BD899BC7}"/>
              </a:ext>
            </a:extLst>
          </p:cNvPr>
          <p:cNvSpPr txBox="1">
            <a:spLocks/>
          </p:cNvSpPr>
          <p:nvPr/>
        </p:nvSpPr>
        <p:spPr>
          <a:xfrm>
            <a:off x="1703388" y="681038"/>
            <a:ext cx="10488612" cy="368300"/>
          </a:xfrm>
          <a:prstGeom prst="rect">
            <a:avLst/>
          </a:prstGeom>
        </p:spPr>
        <p:txBody>
          <a:bodyPr/>
          <a:lstStyle>
            <a:lvl1pPr marL="0" indent="0" algn="just" defTabSz="1219170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None/>
              <a:defRPr sz="16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just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867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just" defTabSz="1219170" rtl="0" eaLnBrk="1" latinLnBrk="0" hangingPunct="1">
              <a:lnSpc>
                <a:spcPct val="130000"/>
              </a:lnSpc>
              <a:spcBef>
                <a:spcPts val="0"/>
              </a:spcBef>
              <a:buSzPct val="10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3984" indent="-191995" algn="l" defTabSz="1219170" rtl="0" eaLnBrk="1" latinLnBrk="0" hangingPunct="1">
              <a:lnSpc>
                <a:spcPct val="130000"/>
              </a:lnSpc>
              <a:spcBef>
                <a:spcPts val="0"/>
              </a:spcBef>
              <a:buSzPct val="100000"/>
              <a:buFont typeface="Verdana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980" indent="-191995" algn="l" defTabSz="121917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Verdana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/>
              <a:t>NF-CTR Focusing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D8D932-6AA9-8D40-A35C-DB187407032E}"/>
              </a:ext>
            </a:extLst>
          </p:cNvPr>
          <p:cNvSpPr txBox="1"/>
          <p:nvPr/>
        </p:nvSpPr>
        <p:spPr>
          <a:xfrm>
            <a:off x="1871502" y="1287376"/>
            <a:ext cx="2702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Transverse phase space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EA36DF-4D72-95CA-20CD-B0CEFF5E9575}"/>
              </a:ext>
            </a:extLst>
          </p:cNvPr>
          <p:cNvSpPr txBox="1"/>
          <p:nvPr/>
        </p:nvSpPr>
        <p:spPr>
          <a:xfrm>
            <a:off x="8071164" y="1287376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 size evolution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489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E35714-C3D1-68F2-BA43-8BFD1075BD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Near Field CTR Self Focusing through multiple foils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055337-A788-0F50-6A2F-4AA8A89950B9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1703388" y="681038"/>
            <a:ext cx="10488612" cy="3683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</a:t>
            </a:r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A19473-3229-4756-17B5-51A6A78AA055}"/>
              </a:ext>
            </a:extLst>
          </p:cNvPr>
          <p:cNvSpPr txBox="1"/>
          <p:nvPr/>
        </p:nvSpPr>
        <p:spPr>
          <a:xfrm>
            <a:off x="492650" y="1765642"/>
            <a:ext cx="2794188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Multiple foils enhance the focusing</a:t>
            </a:r>
            <a:endParaRPr lang="en-GB" dirty="0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48AA7D1C-C0B3-B9FF-60F6-4A73C8D338F4}"/>
              </a:ext>
            </a:extLst>
          </p:cNvPr>
          <p:cNvGrpSpPr/>
          <p:nvPr/>
        </p:nvGrpSpPr>
        <p:grpSpPr>
          <a:xfrm>
            <a:off x="4844505" y="3439868"/>
            <a:ext cx="4635482" cy="3209179"/>
            <a:chOff x="7118369" y="3184414"/>
            <a:chExt cx="4635482" cy="3209179"/>
          </a:xfrm>
        </p:grpSpPr>
        <p:pic>
          <p:nvPicPr>
            <p:cNvPr id="63" name="Picture 62" descr="Chart&#10;&#10;Description automatically generated">
              <a:extLst>
                <a:ext uri="{FF2B5EF4-FFF2-40B4-BE49-F238E27FC236}">
                  <a16:creationId xmlns:a16="http://schemas.microsoft.com/office/drawing/2014/main" id="{6E7D13E0-F4E9-8DB2-68E6-9935469C0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18369" y="3184414"/>
              <a:ext cx="4635482" cy="3209179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40DDAC22-FBCF-177C-1BA5-3FEB05A37BE3}"/>
                </a:ext>
              </a:extLst>
            </p:cNvPr>
            <p:cNvSpPr txBox="1"/>
            <p:nvPr/>
          </p:nvSpPr>
          <p:spPr>
            <a:xfrm>
              <a:off x="7730661" y="3469570"/>
              <a:ext cx="9091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6th foil: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88626807-2915-C623-B2B7-72B4E7DFEDED}"/>
              </a:ext>
            </a:extLst>
          </p:cNvPr>
          <p:cNvGrpSpPr/>
          <p:nvPr/>
        </p:nvGrpSpPr>
        <p:grpSpPr>
          <a:xfrm>
            <a:off x="107220" y="3439869"/>
            <a:ext cx="4635482" cy="3209179"/>
            <a:chOff x="1592654" y="3242857"/>
            <a:chExt cx="4635482" cy="3209179"/>
          </a:xfrm>
        </p:grpSpPr>
        <p:pic>
          <p:nvPicPr>
            <p:cNvPr id="67" name="Picture 66" descr="Chart&#10;&#10;Description automatically generated">
              <a:extLst>
                <a:ext uri="{FF2B5EF4-FFF2-40B4-BE49-F238E27FC236}">
                  <a16:creationId xmlns:a16="http://schemas.microsoft.com/office/drawing/2014/main" id="{937F973C-56D5-1A99-42D8-351DA26A0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92654" y="3242857"/>
              <a:ext cx="4635482" cy="3209179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0C21F7BF-82F0-88C5-B6C1-1C54B8529E52}"/>
                </a:ext>
              </a:extLst>
            </p:cNvPr>
            <p:cNvSpPr txBox="1"/>
            <p:nvPr/>
          </p:nvSpPr>
          <p:spPr>
            <a:xfrm>
              <a:off x="2207539" y="3506045"/>
              <a:ext cx="9923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First foil: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B4D2FFF1-1AD2-1F96-C019-EC6AF6381E46}"/>
              </a:ext>
            </a:extLst>
          </p:cNvPr>
          <p:cNvSpPr txBox="1"/>
          <p:nvPr/>
        </p:nvSpPr>
        <p:spPr>
          <a:xfrm>
            <a:off x="9193161" y="5737182"/>
            <a:ext cx="2735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+mn-lt"/>
              </a:rPr>
              <a:t>Figures by X. </a:t>
            </a:r>
            <a:r>
              <a:rPr lang="en-US" sz="1200" dirty="0" err="1">
                <a:latin typeface="+mn-lt"/>
              </a:rPr>
              <a:t>Davoine</a:t>
            </a:r>
            <a:endParaRPr lang="en-US" sz="1200" dirty="0">
              <a:latin typeface="+mn-lt"/>
            </a:endParaRPr>
          </a:p>
          <a:p>
            <a:pPr algn="r"/>
            <a:r>
              <a:rPr lang="en-US" sz="1200" dirty="0">
                <a:latin typeface="+mn-lt"/>
              </a:rPr>
              <a:t>Sampath, A, PHYSICAL REVIEW LETTERS </a:t>
            </a:r>
            <a:r>
              <a:rPr lang="en-US" sz="1200" b="1" dirty="0">
                <a:latin typeface="+mn-lt"/>
              </a:rPr>
              <a:t>126</a:t>
            </a:r>
            <a:r>
              <a:rPr lang="en-US" sz="1200" dirty="0">
                <a:latin typeface="+mn-lt"/>
              </a:rPr>
              <a:t>, 064801 (2021)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54D71C9F-7D22-A26E-7606-9D396321AE18}"/>
                  </a:ext>
                </a:extLst>
              </p:cNvPr>
              <p:cNvSpPr txBox="1"/>
              <p:nvPr/>
            </p:nvSpPr>
            <p:spPr>
              <a:xfrm>
                <a:off x="9581433" y="4440638"/>
                <a:ext cx="2304467" cy="1200329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r>
                  <a:rPr lang="en-US" sz="1800" dirty="0">
                    <a:latin typeface="+mn-lt"/>
                  </a:rPr>
                  <a:t>Beam is focused from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3×</m:t>
                    </m:r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27</m:t>
                        </m:r>
                      </m:sup>
                    </m:sSup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sz="1800" dirty="0">
                    <a:latin typeface="+mn-lt"/>
                  </a:rPr>
                  <a:t> to </a:t>
                </a:r>
                <a14:m>
                  <m:oMath xmlns:m="http://schemas.openxmlformats.org/officeDocument/2006/math">
                    <m:r>
                      <a:rPr lang="en-US" dirty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4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×</m:t>
                    </m:r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10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29</m:t>
                        </m:r>
                      </m:sup>
                    </m:sSup>
                    <m:r>
                      <a:rPr lang="en-US" sz="1800" b="0" i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m</m:t>
                        </m:r>
                      </m:e>
                      <m:sup>
                        <m:r>
                          <a:rPr lang="en-US" sz="1800" b="0" i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sz="1200" dirty="0"/>
                  <a:t> </a:t>
                </a:r>
                <a:r>
                  <a:rPr lang="en-US" dirty="0"/>
                  <a:t>after 8 foils</a:t>
                </a:r>
                <a:endParaRPr lang="en-US" sz="1200" dirty="0"/>
              </a:p>
            </p:txBody>
          </p:sp>
        </mc:Choice>
        <mc:Fallback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54D71C9F-7D22-A26E-7606-9D396321AE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1433" y="4440638"/>
                <a:ext cx="2304467" cy="12003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TextBox 72">
            <a:extLst>
              <a:ext uri="{FF2B5EF4-FFF2-40B4-BE49-F238E27FC236}">
                <a16:creationId xmlns:a16="http://schemas.microsoft.com/office/drawing/2014/main" id="{61A12154-6B1C-FF7C-115F-52C4A48FEC6C}"/>
              </a:ext>
            </a:extLst>
          </p:cNvPr>
          <p:cNvSpPr txBox="1"/>
          <p:nvPr/>
        </p:nvSpPr>
        <p:spPr>
          <a:xfrm>
            <a:off x="76199" y="3020487"/>
            <a:ext cx="2617840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dirty="0">
                <a:latin typeface="+mn-lt"/>
              </a:rPr>
              <a:t>CALDER simulations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F481ADED-356C-436F-BC53-A9C6EA64A5D5}"/>
              </a:ext>
            </a:extLst>
          </p:cNvPr>
          <p:cNvSpPr/>
          <p:nvPr/>
        </p:nvSpPr>
        <p:spPr>
          <a:xfrm>
            <a:off x="76199" y="1209040"/>
            <a:ext cx="12008581" cy="1759537"/>
          </a:xfrm>
          <a:prstGeom prst="rect">
            <a:avLst/>
          </a:prstGeom>
          <a:noFill/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BBACF764-29AD-4F61-760A-ED2242ED8F6D}"/>
              </a:ext>
            </a:extLst>
          </p:cNvPr>
          <p:cNvSpPr/>
          <p:nvPr/>
        </p:nvSpPr>
        <p:spPr>
          <a:xfrm>
            <a:off x="76199" y="3020487"/>
            <a:ext cx="12008581" cy="3559358"/>
          </a:xfrm>
          <a:prstGeom prst="rect">
            <a:avLst/>
          </a:prstGeom>
          <a:noFill/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7388F84-ACD5-B7C5-90CF-7353582010D3}"/>
              </a:ext>
            </a:extLst>
          </p:cNvPr>
          <p:cNvSpPr txBox="1"/>
          <p:nvPr/>
        </p:nvSpPr>
        <p:spPr>
          <a:xfrm>
            <a:off x="76198" y="1209040"/>
            <a:ext cx="171032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dirty="0">
                <a:latin typeface="+mn-lt"/>
              </a:rPr>
              <a:t>Multiple foils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3512607-8EB8-11C4-48C0-A918986A8274}"/>
              </a:ext>
            </a:extLst>
          </p:cNvPr>
          <p:cNvSpPr txBox="1"/>
          <p:nvPr/>
        </p:nvSpPr>
        <p:spPr>
          <a:xfrm>
            <a:off x="8742616" y="2361904"/>
            <a:ext cx="3186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Solid density electron beam</a:t>
            </a:r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2BA8F8A-CBF1-B802-5E52-AB1C5350D013}"/>
              </a:ext>
            </a:extLst>
          </p:cNvPr>
          <p:cNvGrpSpPr/>
          <p:nvPr/>
        </p:nvGrpSpPr>
        <p:grpSpPr>
          <a:xfrm>
            <a:off x="3810880" y="1356733"/>
            <a:ext cx="5878781" cy="1464148"/>
            <a:chOff x="1249872" y="2878960"/>
            <a:chExt cx="5878781" cy="14641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AF885AE-4690-DB44-2933-24CC9F545B43}"/>
                </a:ext>
              </a:extLst>
            </p:cNvPr>
            <p:cNvSpPr/>
            <p:nvPr/>
          </p:nvSpPr>
          <p:spPr>
            <a:xfrm>
              <a:off x="2209730" y="2878960"/>
              <a:ext cx="45719" cy="1464148"/>
            </a:xfrm>
            <a:prstGeom prst="rect">
              <a:avLst/>
            </a:prstGeom>
            <a:gradFill flip="none" rotWithShape="1">
              <a:gsLst>
                <a:gs pos="0">
                  <a:schemeClr val="dk1">
                    <a:tint val="100000"/>
                    <a:shade val="100000"/>
                    <a:satMod val="130000"/>
                  </a:schemeClr>
                </a:gs>
                <a:gs pos="100000">
                  <a:schemeClr val="dk1">
                    <a:tint val="50000"/>
                    <a:shade val="100000"/>
                    <a:satMod val="350000"/>
                  </a:schemeClr>
                </a:gs>
              </a:gsLst>
              <a:lin ang="8100000" scaled="1"/>
              <a:tileRect/>
            </a:gra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15A92ED-2E2F-DC61-752E-2690E100B8F0}"/>
                </a:ext>
              </a:extLst>
            </p:cNvPr>
            <p:cNvGrpSpPr/>
            <p:nvPr/>
          </p:nvGrpSpPr>
          <p:grpSpPr>
            <a:xfrm>
              <a:off x="1249872" y="3250170"/>
              <a:ext cx="721729" cy="721729"/>
              <a:chOff x="5261494" y="1872532"/>
              <a:chExt cx="721729" cy="721729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159001F7-6042-9FD6-737A-E7355AE0474B}"/>
                  </a:ext>
                </a:extLst>
              </p:cNvPr>
              <p:cNvSpPr/>
              <p:nvPr/>
            </p:nvSpPr>
            <p:spPr>
              <a:xfrm>
                <a:off x="5261494" y="1872532"/>
                <a:ext cx="721729" cy="721729"/>
              </a:xfrm>
              <a:prstGeom prst="ellipse">
                <a:avLst/>
              </a:prstGeom>
              <a:gradFill flip="none" rotWithShape="1">
                <a:gsLst>
                  <a:gs pos="32896">
                    <a:srgbClr val="FF7070"/>
                  </a:gs>
                  <a:gs pos="0">
                    <a:srgbClr val="FF0000"/>
                  </a:gs>
                  <a:gs pos="64000">
                    <a:srgbClr val="FF0000">
                      <a:tint val="23500"/>
                      <a:satMod val="160000"/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B9094067-A43D-89F1-1FD3-FFEFE15DDCFE}"/>
                  </a:ext>
                </a:extLst>
              </p:cNvPr>
              <p:cNvGrpSpPr/>
              <p:nvPr/>
            </p:nvGrpSpPr>
            <p:grpSpPr>
              <a:xfrm>
                <a:off x="5453702" y="2139310"/>
                <a:ext cx="146304" cy="146304"/>
                <a:chOff x="7260336" y="1786128"/>
                <a:chExt cx="146304" cy="146304"/>
              </a:xfrm>
            </p:grpSpPr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8BED056B-0458-4429-B658-0FC741385D18}"/>
                    </a:ext>
                  </a:extLst>
                </p:cNvPr>
                <p:cNvSpPr/>
                <p:nvPr/>
              </p:nvSpPr>
              <p:spPr>
                <a:xfrm>
                  <a:off x="7260336" y="1786128"/>
                  <a:ext cx="146304" cy="14630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C4E2D31B-7C01-4505-F042-EA97E2351955}"/>
                    </a:ext>
                  </a:extLst>
                </p:cNvPr>
                <p:cNvSpPr/>
                <p:nvPr/>
              </p:nvSpPr>
              <p:spPr>
                <a:xfrm>
                  <a:off x="7303008" y="1842052"/>
                  <a:ext cx="60960" cy="6096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520A20DF-D6B9-25AF-1054-D775BFAAD53D}"/>
                  </a:ext>
                </a:extLst>
              </p:cNvPr>
              <p:cNvGrpSpPr/>
              <p:nvPr/>
            </p:nvGrpSpPr>
            <p:grpSpPr>
              <a:xfrm>
                <a:off x="5645910" y="2139310"/>
                <a:ext cx="146304" cy="146304"/>
                <a:chOff x="7260336" y="1786128"/>
                <a:chExt cx="146304" cy="146304"/>
              </a:xfrm>
            </p:grpSpPr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37CF0E7E-68AB-BB49-5D2C-4BB376ABD39E}"/>
                    </a:ext>
                  </a:extLst>
                </p:cNvPr>
                <p:cNvSpPr/>
                <p:nvPr/>
              </p:nvSpPr>
              <p:spPr>
                <a:xfrm>
                  <a:off x="7260336" y="1786128"/>
                  <a:ext cx="146304" cy="14630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0340BEB7-8492-909B-93BC-D2F35BCAAA1D}"/>
                    </a:ext>
                  </a:extLst>
                </p:cNvPr>
                <p:cNvSpPr/>
                <p:nvPr/>
              </p:nvSpPr>
              <p:spPr>
                <a:xfrm>
                  <a:off x="7303008" y="1842052"/>
                  <a:ext cx="60960" cy="6096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AE667B89-010F-E287-159B-0C0EC20B14CA}"/>
                </a:ext>
              </a:extLst>
            </p:cNvPr>
            <p:cNvSpPr/>
            <p:nvPr/>
          </p:nvSpPr>
          <p:spPr>
            <a:xfrm>
              <a:off x="1942516" y="3510257"/>
              <a:ext cx="192208" cy="201554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1B04628-0747-D7A6-0FC4-DDB87491E570}"/>
                </a:ext>
              </a:extLst>
            </p:cNvPr>
            <p:cNvSpPr/>
            <p:nvPr/>
          </p:nvSpPr>
          <p:spPr>
            <a:xfrm>
              <a:off x="3472134" y="2878960"/>
              <a:ext cx="45719" cy="1464148"/>
            </a:xfrm>
            <a:prstGeom prst="rect">
              <a:avLst/>
            </a:prstGeom>
            <a:gradFill flip="none" rotWithShape="1">
              <a:gsLst>
                <a:gs pos="0">
                  <a:schemeClr val="dk1">
                    <a:tint val="100000"/>
                    <a:shade val="100000"/>
                    <a:satMod val="130000"/>
                  </a:schemeClr>
                </a:gs>
                <a:gs pos="100000">
                  <a:schemeClr val="dk1">
                    <a:tint val="50000"/>
                    <a:shade val="100000"/>
                    <a:satMod val="350000"/>
                  </a:schemeClr>
                </a:gs>
              </a:gsLst>
              <a:lin ang="8100000" scaled="1"/>
              <a:tileRect/>
            </a:gra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EFD7411-140C-6441-115C-80C3FF416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93578" y="3351561"/>
              <a:ext cx="740427" cy="51894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568F226-B54B-72DA-1FB8-6322842D0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55982" y="3424880"/>
              <a:ext cx="740427" cy="372308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96340A4-488D-BAC5-BBCA-7C4D8B57FB21}"/>
                </a:ext>
              </a:extLst>
            </p:cNvPr>
            <p:cNvSpPr/>
            <p:nvPr/>
          </p:nvSpPr>
          <p:spPr>
            <a:xfrm>
              <a:off x="4734538" y="2878960"/>
              <a:ext cx="45719" cy="1464148"/>
            </a:xfrm>
            <a:prstGeom prst="rect">
              <a:avLst/>
            </a:prstGeom>
            <a:gradFill flip="none" rotWithShape="1">
              <a:gsLst>
                <a:gs pos="0">
                  <a:schemeClr val="dk1">
                    <a:tint val="100000"/>
                    <a:shade val="100000"/>
                    <a:satMod val="130000"/>
                  </a:schemeClr>
                </a:gs>
                <a:gs pos="100000">
                  <a:schemeClr val="dk1">
                    <a:tint val="50000"/>
                    <a:shade val="100000"/>
                    <a:satMod val="350000"/>
                  </a:schemeClr>
                </a:gs>
              </a:gsLst>
              <a:lin ang="8100000" scaled="1"/>
              <a:tileRect/>
            </a:gra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1BB5CED-2C4A-52FA-AA34-4BE24AFF7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18386" y="3510257"/>
              <a:ext cx="740427" cy="20155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B9D5C31-0D2E-2884-80F0-8060D54641AF}"/>
                </a:ext>
              </a:extLst>
            </p:cNvPr>
            <p:cNvSpPr/>
            <p:nvPr/>
          </p:nvSpPr>
          <p:spPr>
            <a:xfrm>
              <a:off x="5996943" y="2878960"/>
              <a:ext cx="45719" cy="1464148"/>
            </a:xfrm>
            <a:prstGeom prst="rect">
              <a:avLst/>
            </a:prstGeom>
            <a:gradFill flip="none" rotWithShape="1">
              <a:gsLst>
                <a:gs pos="0">
                  <a:schemeClr val="dk1">
                    <a:tint val="100000"/>
                    <a:shade val="100000"/>
                    <a:satMod val="130000"/>
                  </a:schemeClr>
                </a:gs>
                <a:gs pos="100000">
                  <a:schemeClr val="dk1">
                    <a:tint val="50000"/>
                    <a:shade val="100000"/>
                    <a:satMod val="350000"/>
                  </a:schemeClr>
                </a:gs>
              </a:gsLst>
              <a:lin ang="8100000" scaled="1"/>
              <a:tileRect/>
            </a:gra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7FF4FA7-C702-7BA3-8E26-66AE8C84D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88226" y="3572872"/>
              <a:ext cx="740427" cy="76324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CB34BA7-3A76-BD8B-430B-711A78C39917}"/>
                  </a:ext>
                </a:extLst>
              </p:cNvPr>
              <p:cNvSpPr txBox="1"/>
              <p:nvPr/>
            </p:nvSpPr>
            <p:spPr>
              <a:xfrm>
                <a:off x="9581433" y="3218862"/>
                <a:ext cx="2397196" cy="9292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=0.55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μm</m:t>
                    </m:r>
                  </m:oMath>
                </a14:m>
                <a:endParaRPr lang="en-US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10 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en-US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nC</m:t>
                    </m:r>
                  </m:oMath>
                </a14:m>
                <a:endParaRPr lang="en-US" b="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CB34BA7-3A76-BD8B-430B-711A78C399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1433" y="3218862"/>
                <a:ext cx="2397196" cy="929229"/>
              </a:xfrm>
              <a:prstGeom prst="rect">
                <a:avLst/>
              </a:prstGeom>
              <a:blipFill>
                <a:blip r:embed="rId6"/>
                <a:stretch>
                  <a:fillRect l="-1781" t="-658" b="-78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949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E35714-C3D1-68F2-BA43-8BFD1075BD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Near Field CTR Self Focusing through multiple foils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055337-A788-0F50-6A2F-4AA8A89950B9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1703388" y="681038"/>
            <a:ext cx="10488612" cy="3683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</a:t>
            </a:r>
            <a:endParaRPr lang="en-GB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667714E-035A-4515-4006-8766E28D708F}"/>
              </a:ext>
            </a:extLst>
          </p:cNvPr>
          <p:cNvSpPr txBox="1"/>
          <p:nvPr/>
        </p:nvSpPr>
        <p:spPr>
          <a:xfrm>
            <a:off x="8742616" y="2361904"/>
            <a:ext cx="3186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Solid density electron beam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ABE53D1E-AC5D-3F53-8022-820CBE15907D}"/>
                  </a:ext>
                </a:extLst>
              </p:cNvPr>
              <p:cNvSpPr txBox="1"/>
              <p:nvPr/>
            </p:nvSpPr>
            <p:spPr>
              <a:xfrm>
                <a:off x="8742616" y="1460002"/>
                <a:ext cx="281478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Solid density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GB" dirty="0"/>
                  <a:t>-ray beam</a:t>
                </a: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ABE53D1E-AC5D-3F53-8022-820CBE1590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2616" y="1460002"/>
                <a:ext cx="2814781" cy="369332"/>
              </a:xfrm>
              <a:prstGeom prst="rect">
                <a:avLst/>
              </a:prstGeom>
              <a:blipFill>
                <a:blip r:embed="rId3"/>
                <a:stretch>
                  <a:fillRect l="-1732" t="-10000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TextBox 72">
            <a:extLst>
              <a:ext uri="{FF2B5EF4-FFF2-40B4-BE49-F238E27FC236}">
                <a16:creationId xmlns:a16="http://schemas.microsoft.com/office/drawing/2014/main" id="{61A12154-6B1C-FF7C-115F-52C4A48FEC6C}"/>
              </a:ext>
            </a:extLst>
          </p:cNvPr>
          <p:cNvSpPr txBox="1"/>
          <p:nvPr/>
        </p:nvSpPr>
        <p:spPr>
          <a:xfrm>
            <a:off x="76199" y="3020487"/>
            <a:ext cx="2906189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dirty="0">
                <a:latin typeface="+mn-lt"/>
              </a:rPr>
              <a:t>Gamma ray generation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F481ADED-356C-436F-BC53-A9C6EA64A5D5}"/>
              </a:ext>
            </a:extLst>
          </p:cNvPr>
          <p:cNvSpPr/>
          <p:nvPr/>
        </p:nvSpPr>
        <p:spPr>
          <a:xfrm>
            <a:off x="76199" y="1209040"/>
            <a:ext cx="12008581" cy="1759537"/>
          </a:xfrm>
          <a:prstGeom prst="rect">
            <a:avLst/>
          </a:prstGeom>
          <a:noFill/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BBACF764-29AD-4F61-760A-ED2242ED8F6D}"/>
              </a:ext>
            </a:extLst>
          </p:cNvPr>
          <p:cNvSpPr/>
          <p:nvPr/>
        </p:nvSpPr>
        <p:spPr>
          <a:xfrm>
            <a:off x="76199" y="3020487"/>
            <a:ext cx="12008581" cy="3559358"/>
          </a:xfrm>
          <a:prstGeom prst="rect">
            <a:avLst/>
          </a:prstGeom>
          <a:noFill/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4D2FFF1-1AD2-1F96-C019-EC6AF6381E46}"/>
              </a:ext>
            </a:extLst>
          </p:cNvPr>
          <p:cNvSpPr txBox="1"/>
          <p:nvPr/>
        </p:nvSpPr>
        <p:spPr>
          <a:xfrm>
            <a:off x="2441981" y="6095996"/>
            <a:ext cx="2906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+mn-lt"/>
              </a:rPr>
              <a:t>Sampath, A, PHYSICAL REVIEW LETTERS </a:t>
            </a:r>
            <a:r>
              <a:rPr lang="en-US" sz="1200" b="1" dirty="0">
                <a:latin typeface="+mn-lt"/>
              </a:rPr>
              <a:t>126</a:t>
            </a:r>
            <a:r>
              <a:rPr lang="en-US" sz="1200" dirty="0">
                <a:latin typeface="+mn-lt"/>
              </a:rPr>
              <a:t>, 064801 (2021)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C063957-5885-509F-1B6E-8DB3291366B4}"/>
                  </a:ext>
                </a:extLst>
              </p:cNvPr>
              <p:cNvSpPr txBox="1"/>
              <p:nvPr/>
            </p:nvSpPr>
            <p:spPr>
              <a:xfrm>
                <a:off x="621508" y="3587388"/>
                <a:ext cx="3720092" cy="24419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dirty="0">
                    <a:latin typeface="+mn-lt"/>
                  </a:rPr>
                  <a:t>Beam distribution: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18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𝟐𝟗</m:t>
                        </m:r>
                      </m:sup>
                    </m:sSup>
                    <m:r>
                      <a:rPr lang="en-US" sz="1800" b="1" i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18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1" i="0" smtClean="0"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en-US" sz="1800" b="1" i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800" b="1" i="0" smtClean="0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1800" b="1" baseline="30000" dirty="0"/>
              </a:p>
              <a:p>
                <a:pPr lvl="1"/>
                <a:endParaRPr lang="en-US" sz="2000" dirty="0"/>
              </a:p>
              <a:p>
                <a:r>
                  <a:rPr lang="en-US" sz="2000" dirty="0">
                    <a:latin typeface="+mn-lt"/>
                  </a:rPr>
                  <a:t>Gamma distribution: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𝜸</m:t>
                        </m:r>
                      </m:sub>
                    </m:sSub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𝟗</m:t>
                    </m:r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18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𝟐𝟗</m:t>
                        </m:r>
                      </m:sup>
                    </m:sSup>
                    <m:r>
                      <a:rPr lang="en-US" sz="1800" b="1" i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18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1" i="0" smtClean="0"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en-US" sz="1800" b="1" i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800" b="1" i="0" smtClean="0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1800" b="1" i="0" dirty="0">
                  <a:latin typeface="Cambria Math" panose="02040503050406030204" pitchFamily="18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5 </m:t>
                    </m:r>
                    <m:r>
                      <m:rPr>
                        <m:sty m:val="p"/>
                      </m:rPr>
                      <a:rPr lang="en-US" sz="1800" i="0" dirty="0" err="1" smtClean="0">
                        <a:latin typeface="Cambria Math" panose="02040503050406030204" pitchFamily="18" charset="0"/>
                      </a:rPr>
                      <m:t>mrad</m:t>
                    </m:r>
                  </m:oMath>
                </a14:m>
                <a:r>
                  <a:rPr lang="en-US" sz="1800" dirty="0"/>
                  <a:t> aperture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4 </m:t>
                    </m:r>
                    <m:r>
                      <m:rPr>
                        <m:sty m:val="p"/>
                      </m:rPr>
                      <a:rPr lang="en-US" sz="1800" i="0" dirty="0" smtClean="0">
                        <a:latin typeface="Cambria Math" panose="02040503050406030204" pitchFamily="18" charset="0"/>
                      </a:rPr>
                      <m:t>fs</m:t>
                    </m:r>
                  </m:oMath>
                </a14:m>
                <a:r>
                  <a:rPr lang="en-US" sz="1800" dirty="0"/>
                  <a:t> FWHM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𝜼</m:t>
                    </m:r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𝟑𝟎</m:t>
                    </m:r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endParaRPr lang="en-US" sz="1800" b="1" dirty="0"/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C063957-5885-509F-1B6E-8DB3291366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508" y="3587388"/>
                <a:ext cx="3720092" cy="2441951"/>
              </a:xfrm>
              <a:prstGeom prst="rect">
                <a:avLst/>
              </a:prstGeom>
              <a:blipFill>
                <a:blip r:embed="rId4"/>
                <a:stretch>
                  <a:fillRect l="-1803" t="-1247" b="-224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B062EBE3-7F69-4357-512E-850B9A2ADDDA}"/>
              </a:ext>
            </a:extLst>
          </p:cNvPr>
          <p:cNvGrpSpPr/>
          <p:nvPr/>
        </p:nvGrpSpPr>
        <p:grpSpPr>
          <a:xfrm>
            <a:off x="5170926" y="3041729"/>
            <a:ext cx="6626679" cy="3515932"/>
            <a:chOff x="5170926" y="3041729"/>
            <a:chExt cx="6626679" cy="351593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46191B8-2B99-5F9A-51B2-1D5866358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71980" y="3041729"/>
              <a:ext cx="3425625" cy="343925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3F2DAE1-7814-6487-1369-A210EB3F8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26340" y="3041729"/>
              <a:ext cx="2660360" cy="3515932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BB02383F-4C2E-ECB8-BE5D-6B253425D9B4}"/>
                    </a:ext>
                  </a:extLst>
                </p:cNvPr>
                <p:cNvSpPr txBox="1"/>
                <p:nvPr/>
              </p:nvSpPr>
              <p:spPr>
                <a:xfrm>
                  <a:off x="10128991" y="4743426"/>
                  <a:ext cx="324576" cy="307777"/>
                </a:xfrm>
                <a:prstGeom prst="rect">
                  <a:avLst/>
                </a:prstGeom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BB02383F-4C2E-ECB8-BE5D-6B253425D9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28991" y="4743426"/>
                  <a:ext cx="324576" cy="30777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D609FEDA-E629-CD44-6658-6C08BD348EA7}"/>
                    </a:ext>
                  </a:extLst>
                </p:cNvPr>
                <p:cNvSpPr txBox="1"/>
                <p:nvPr/>
              </p:nvSpPr>
              <p:spPr>
                <a:xfrm>
                  <a:off x="5170926" y="3099821"/>
                  <a:ext cx="288000" cy="288000"/>
                </a:xfrm>
                <a:prstGeom prst="rect">
                  <a:avLst/>
                </a:prstGeom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wrap="none" rtlCol="0" anchor="ctr" anchorCtr="1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GB" sz="1400" dirty="0"/>
                </a:p>
              </p:txBody>
            </p:sp>
          </mc:Choice>
          <mc:Fallback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D609FEDA-E629-CD44-6658-6C08BD348E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70926" y="3099821"/>
                  <a:ext cx="288000" cy="28800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28A185F0-7ED8-0E0B-0FC9-EE36A7CAD896}"/>
                    </a:ext>
                  </a:extLst>
                </p:cNvPr>
                <p:cNvSpPr txBox="1"/>
                <p:nvPr/>
              </p:nvSpPr>
              <p:spPr>
                <a:xfrm>
                  <a:off x="5172831" y="4606197"/>
                  <a:ext cx="288000" cy="288000"/>
                </a:xfrm>
                <a:prstGeom prst="rect">
                  <a:avLst/>
                </a:prstGeom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28A185F0-7ED8-0E0B-0FC9-EE36A7CAD8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72831" y="4606197"/>
                  <a:ext cx="288000" cy="28800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8C341182-900B-F490-BAEB-9C7F7634139D}"/>
                    </a:ext>
                  </a:extLst>
                </p:cNvPr>
                <p:cNvSpPr txBox="1"/>
                <p:nvPr/>
              </p:nvSpPr>
              <p:spPr>
                <a:xfrm>
                  <a:off x="8921612" y="3225285"/>
                  <a:ext cx="288000" cy="288000"/>
                </a:xfrm>
                <a:prstGeom prst="rect">
                  <a:avLst/>
                </a:prstGeom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wrap="none" rtlCol="0" anchor="ctr" anchorCtr="1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GB" sz="1400" dirty="0"/>
                </a:p>
              </p:txBody>
            </p:sp>
          </mc:Choice>
          <mc:Fallback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8C341182-900B-F490-BAEB-9C7F763413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21612" y="3225285"/>
                  <a:ext cx="288000" cy="28800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B2A5E881-067D-E643-2B8C-29465E1096EA}"/>
                    </a:ext>
                  </a:extLst>
                </p:cNvPr>
                <p:cNvSpPr txBox="1"/>
                <p:nvPr/>
              </p:nvSpPr>
              <p:spPr>
                <a:xfrm>
                  <a:off x="9108034" y="5397998"/>
                  <a:ext cx="288000" cy="288000"/>
                </a:xfrm>
                <a:prstGeom prst="rect">
                  <a:avLst/>
                </a:prstGeom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B2A5E881-067D-E643-2B8C-29465E1096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08034" y="5397998"/>
                  <a:ext cx="288000" cy="28800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7421749-510D-E745-2C74-EFD09D87FBE1}"/>
              </a:ext>
            </a:extLst>
          </p:cNvPr>
          <p:cNvGrpSpPr/>
          <p:nvPr/>
        </p:nvGrpSpPr>
        <p:grpSpPr>
          <a:xfrm>
            <a:off x="3810880" y="1356733"/>
            <a:ext cx="5920923" cy="1464148"/>
            <a:chOff x="3810880" y="1356733"/>
            <a:chExt cx="5920923" cy="1464148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B121F6A7-348D-BFA2-FB36-869E62569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054586" y="1829334"/>
              <a:ext cx="740427" cy="518946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0672ECA-DD6E-D3ED-ED5A-ED1A2A39E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316990" y="1902653"/>
              <a:ext cx="740427" cy="372308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ABBEFF78-BE26-5022-20F3-819471573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579394" y="1988030"/>
              <a:ext cx="740427" cy="201554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86DD1A1E-820A-35A8-7F2A-D8A47A528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949234" y="2050645"/>
              <a:ext cx="740427" cy="76324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A8FA651-BFCA-70E8-E747-2D36CA1B783F}"/>
                </a:ext>
              </a:extLst>
            </p:cNvPr>
            <p:cNvSpPr/>
            <p:nvPr/>
          </p:nvSpPr>
          <p:spPr>
            <a:xfrm>
              <a:off x="4770738" y="1356733"/>
              <a:ext cx="45719" cy="1464148"/>
            </a:xfrm>
            <a:prstGeom prst="rect">
              <a:avLst/>
            </a:prstGeom>
            <a:gradFill flip="none" rotWithShape="1">
              <a:gsLst>
                <a:gs pos="0">
                  <a:schemeClr val="dk1">
                    <a:tint val="100000"/>
                    <a:shade val="100000"/>
                    <a:satMod val="130000"/>
                  </a:schemeClr>
                </a:gs>
                <a:gs pos="100000">
                  <a:schemeClr val="dk1">
                    <a:tint val="50000"/>
                    <a:shade val="100000"/>
                    <a:satMod val="350000"/>
                  </a:schemeClr>
                </a:gs>
              </a:gsLst>
              <a:lin ang="8100000" scaled="1"/>
              <a:tileRect/>
            </a:gra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18B670A-A188-E447-ACF9-B6C3A9438275}"/>
                </a:ext>
              </a:extLst>
            </p:cNvPr>
            <p:cNvGrpSpPr/>
            <p:nvPr/>
          </p:nvGrpSpPr>
          <p:grpSpPr>
            <a:xfrm>
              <a:off x="3810880" y="1727943"/>
              <a:ext cx="721729" cy="721729"/>
              <a:chOff x="5261494" y="1872532"/>
              <a:chExt cx="721729" cy="721729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219B9D4F-5CBB-4EC7-EEB0-66E0EADB0473}"/>
                  </a:ext>
                </a:extLst>
              </p:cNvPr>
              <p:cNvSpPr/>
              <p:nvPr/>
            </p:nvSpPr>
            <p:spPr>
              <a:xfrm>
                <a:off x="5261494" y="1872532"/>
                <a:ext cx="721729" cy="721729"/>
              </a:xfrm>
              <a:prstGeom prst="ellipse">
                <a:avLst/>
              </a:prstGeom>
              <a:gradFill flip="none" rotWithShape="1">
                <a:gsLst>
                  <a:gs pos="32896">
                    <a:srgbClr val="FF7070"/>
                  </a:gs>
                  <a:gs pos="0">
                    <a:srgbClr val="FF0000"/>
                  </a:gs>
                  <a:gs pos="64000">
                    <a:srgbClr val="FF0000">
                      <a:tint val="23500"/>
                      <a:satMod val="160000"/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06CD78BA-3A35-DB46-9BB2-2F1BA42D3107}"/>
                  </a:ext>
                </a:extLst>
              </p:cNvPr>
              <p:cNvGrpSpPr/>
              <p:nvPr/>
            </p:nvGrpSpPr>
            <p:grpSpPr>
              <a:xfrm>
                <a:off x="5453702" y="2139310"/>
                <a:ext cx="146304" cy="146304"/>
                <a:chOff x="7260336" y="1786128"/>
                <a:chExt cx="146304" cy="146304"/>
              </a:xfrm>
            </p:grpSpPr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661B7453-C3A6-2A8A-2358-244A9F915B93}"/>
                    </a:ext>
                  </a:extLst>
                </p:cNvPr>
                <p:cNvSpPr/>
                <p:nvPr/>
              </p:nvSpPr>
              <p:spPr>
                <a:xfrm>
                  <a:off x="7260336" y="1786128"/>
                  <a:ext cx="146304" cy="14630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5B89F6C2-9C65-6AD1-4E01-E20B8F23F9C6}"/>
                    </a:ext>
                  </a:extLst>
                </p:cNvPr>
                <p:cNvSpPr/>
                <p:nvPr/>
              </p:nvSpPr>
              <p:spPr>
                <a:xfrm>
                  <a:off x="7303008" y="1842052"/>
                  <a:ext cx="60960" cy="6096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7823A88F-7531-44F6-F630-4DF629EB0832}"/>
                  </a:ext>
                </a:extLst>
              </p:cNvPr>
              <p:cNvGrpSpPr/>
              <p:nvPr/>
            </p:nvGrpSpPr>
            <p:grpSpPr>
              <a:xfrm>
                <a:off x="5645910" y="2139310"/>
                <a:ext cx="146304" cy="146304"/>
                <a:chOff x="7260336" y="1786128"/>
                <a:chExt cx="146304" cy="146304"/>
              </a:xfrm>
            </p:grpSpPr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1A4BA2BF-3352-4300-37F6-716547B651D2}"/>
                    </a:ext>
                  </a:extLst>
                </p:cNvPr>
                <p:cNvSpPr/>
                <p:nvPr/>
              </p:nvSpPr>
              <p:spPr>
                <a:xfrm>
                  <a:off x="7260336" y="1786128"/>
                  <a:ext cx="146304" cy="14630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31D225CC-75DA-17E3-DCA7-3EA940F1A791}"/>
                    </a:ext>
                  </a:extLst>
                </p:cNvPr>
                <p:cNvSpPr/>
                <p:nvPr/>
              </p:nvSpPr>
              <p:spPr>
                <a:xfrm>
                  <a:off x="7303008" y="1842052"/>
                  <a:ext cx="60960" cy="6096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48A2C4B-2066-0C4F-6963-EAFDB89E4367}"/>
                </a:ext>
              </a:extLst>
            </p:cNvPr>
            <p:cNvSpPr/>
            <p:nvPr/>
          </p:nvSpPr>
          <p:spPr>
            <a:xfrm>
              <a:off x="6033142" y="1356733"/>
              <a:ext cx="45719" cy="1464148"/>
            </a:xfrm>
            <a:prstGeom prst="rect">
              <a:avLst/>
            </a:prstGeom>
            <a:gradFill flip="none" rotWithShape="1">
              <a:gsLst>
                <a:gs pos="0">
                  <a:schemeClr val="dk1">
                    <a:tint val="100000"/>
                    <a:shade val="100000"/>
                    <a:satMod val="130000"/>
                  </a:schemeClr>
                </a:gs>
                <a:gs pos="100000">
                  <a:schemeClr val="dk1">
                    <a:tint val="50000"/>
                    <a:shade val="100000"/>
                    <a:satMod val="350000"/>
                  </a:schemeClr>
                </a:gs>
              </a:gsLst>
              <a:lin ang="8100000" scaled="1"/>
              <a:tileRect/>
            </a:gra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F3D5F4E4-2044-38AE-C0C0-7FDFEEAF12C7}"/>
                </a:ext>
              </a:extLst>
            </p:cNvPr>
            <p:cNvSpPr/>
            <p:nvPr/>
          </p:nvSpPr>
          <p:spPr>
            <a:xfrm>
              <a:off x="7295546" y="1356733"/>
              <a:ext cx="45719" cy="1464148"/>
            </a:xfrm>
            <a:prstGeom prst="rect">
              <a:avLst/>
            </a:prstGeom>
            <a:gradFill flip="none" rotWithShape="1">
              <a:gsLst>
                <a:gs pos="0">
                  <a:schemeClr val="dk1">
                    <a:tint val="100000"/>
                    <a:shade val="100000"/>
                    <a:satMod val="130000"/>
                  </a:schemeClr>
                </a:gs>
                <a:gs pos="100000">
                  <a:schemeClr val="dk1">
                    <a:tint val="50000"/>
                    <a:shade val="100000"/>
                    <a:satMod val="350000"/>
                  </a:schemeClr>
                </a:gs>
              </a:gsLst>
              <a:lin ang="8100000" scaled="1"/>
              <a:tileRect/>
            </a:gra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1252FD7-E059-EC9C-B776-D7241F94B272}"/>
                </a:ext>
              </a:extLst>
            </p:cNvPr>
            <p:cNvSpPr/>
            <p:nvPr/>
          </p:nvSpPr>
          <p:spPr>
            <a:xfrm>
              <a:off x="8557951" y="1356733"/>
              <a:ext cx="45719" cy="1464148"/>
            </a:xfrm>
            <a:prstGeom prst="rect">
              <a:avLst/>
            </a:prstGeom>
            <a:gradFill flip="none" rotWithShape="1">
              <a:gsLst>
                <a:gs pos="0">
                  <a:schemeClr val="dk1">
                    <a:tint val="100000"/>
                    <a:shade val="100000"/>
                    <a:satMod val="130000"/>
                  </a:schemeClr>
                </a:gs>
                <a:gs pos="100000">
                  <a:schemeClr val="dk1">
                    <a:tint val="50000"/>
                    <a:shade val="100000"/>
                    <a:satMod val="350000"/>
                  </a:schemeClr>
                </a:gs>
              </a:gsLst>
              <a:lin ang="8100000" scaled="1"/>
              <a:tileRect/>
            </a:gra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Explosion: 8 Points 48">
              <a:extLst>
                <a:ext uri="{FF2B5EF4-FFF2-40B4-BE49-F238E27FC236}">
                  <a16:creationId xmlns:a16="http://schemas.microsoft.com/office/drawing/2014/main" id="{1F3CFC8E-7BBD-69E1-49BB-80555F22D8D7}"/>
                </a:ext>
              </a:extLst>
            </p:cNvPr>
            <p:cNvSpPr/>
            <p:nvPr/>
          </p:nvSpPr>
          <p:spPr>
            <a:xfrm>
              <a:off x="8419003" y="1927001"/>
              <a:ext cx="323613" cy="323613"/>
            </a:xfrm>
            <a:prstGeom prst="irregularSeal1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Lightning Bolt 47">
              <a:extLst>
                <a:ext uri="{FF2B5EF4-FFF2-40B4-BE49-F238E27FC236}">
                  <a16:creationId xmlns:a16="http://schemas.microsoft.com/office/drawing/2014/main" id="{BADF2B0E-9B34-CEA3-DE51-22A727F42086}"/>
                </a:ext>
              </a:extLst>
            </p:cNvPr>
            <p:cNvSpPr/>
            <p:nvPr/>
          </p:nvSpPr>
          <p:spPr>
            <a:xfrm rot="6160202">
              <a:off x="9460838" y="1824605"/>
              <a:ext cx="140038" cy="401893"/>
            </a:xfrm>
            <a:prstGeom prst="lightningBolt">
              <a:avLst/>
            </a:prstGeom>
            <a:gradFill>
              <a:gsLst>
                <a:gs pos="800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Lightning Bolt 51">
              <a:extLst>
                <a:ext uri="{FF2B5EF4-FFF2-40B4-BE49-F238E27FC236}">
                  <a16:creationId xmlns:a16="http://schemas.microsoft.com/office/drawing/2014/main" id="{E484AC58-F58D-E345-2752-38023B2FDC5F}"/>
                </a:ext>
              </a:extLst>
            </p:cNvPr>
            <p:cNvSpPr/>
            <p:nvPr/>
          </p:nvSpPr>
          <p:spPr>
            <a:xfrm rot="6160202">
              <a:off x="9254218" y="1919100"/>
              <a:ext cx="140038" cy="401893"/>
            </a:xfrm>
            <a:prstGeom prst="lightningBolt">
              <a:avLst/>
            </a:prstGeom>
            <a:gradFill>
              <a:gsLst>
                <a:gs pos="800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Lightning Bolt 52">
              <a:extLst>
                <a:ext uri="{FF2B5EF4-FFF2-40B4-BE49-F238E27FC236}">
                  <a16:creationId xmlns:a16="http://schemas.microsoft.com/office/drawing/2014/main" id="{B2A21A06-6FAA-9EE6-C208-D48162B5FC7E}"/>
                </a:ext>
              </a:extLst>
            </p:cNvPr>
            <p:cNvSpPr/>
            <p:nvPr/>
          </p:nvSpPr>
          <p:spPr>
            <a:xfrm rot="6160202">
              <a:off x="9038015" y="1830228"/>
              <a:ext cx="140038" cy="401893"/>
            </a:xfrm>
            <a:prstGeom prst="lightningBolt">
              <a:avLst/>
            </a:prstGeom>
            <a:gradFill>
              <a:gsLst>
                <a:gs pos="800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Lightning Bolt 53">
              <a:extLst>
                <a:ext uri="{FF2B5EF4-FFF2-40B4-BE49-F238E27FC236}">
                  <a16:creationId xmlns:a16="http://schemas.microsoft.com/office/drawing/2014/main" id="{72B21AC0-CA5F-B929-3D0E-DCC8359DE6AD}"/>
                </a:ext>
              </a:extLst>
            </p:cNvPr>
            <p:cNvSpPr/>
            <p:nvPr/>
          </p:nvSpPr>
          <p:spPr>
            <a:xfrm rot="6160202">
              <a:off x="8965549" y="1961625"/>
              <a:ext cx="140038" cy="401893"/>
            </a:xfrm>
            <a:prstGeom prst="lightningBolt">
              <a:avLst/>
            </a:prstGeom>
            <a:gradFill>
              <a:gsLst>
                <a:gs pos="800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Explosion: 8 Points 54">
              <a:extLst>
                <a:ext uri="{FF2B5EF4-FFF2-40B4-BE49-F238E27FC236}">
                  <a16:creationId xmlns:a16="http://schemas.microsoft.com/office/drawing/2014/main" id="{B7403AD5-42F2-B139-FCA9-CFB76C864F9F}"/>
                </a:ext>
              </a:extLst>
            </p:cNvPr>
            <p:cNvSpPr/>
            <p:nvPr/>
          </p:nvSpPr>
          <p:spPr>
            <a:xfrm>
              <a:off x="8523661" y="2031659"/>
              <a:ext cx="114298" cy="114298"/>
            </a:xfrm>
            <a:prstGeom prst="irregularSeal1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Lightning Bolt 18">
              <a:extLst>
                <a:ext uri="{FF2B5EF4-FFF2-40B4-BE49-F238E27FC236}">
                  <a16:creationId xmlns:a16="http://schemas.microsoft.com/office/drawing/2014/main" id="{57E406B4-415C-78BC-AE24-C98A43148556}"/>
                </a:ext>
              </a:extLst>
            </p:cNvPr>
            <p:cNvSpPr/>
            <p:nvPr/>
          </p:nvSpPr>
          <p:spPr>
            <a:xfrm rot="6160202">
              <a:off x="7978657" y="1919100"/>
              <a:ext cx="140038" cy="401893"/>
            </a:xfrm>
            <a:prstGeom prst="lightningBolt">
              <a:avLst/>
            </a:prstGeom>
            <a:gradFill>
              <a:gsLst>
                <a:gs pos="800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Lightning Bolt 20">
              <a:extLst>
                <a:ext uri="{FF2B5EF4-FFF2-40B4-BE49-F238E27FC236}">
                  <a16:creationId xmlns:a16="http://schemas.microsoft.com/office/drawing/2014/main" id="{1ECCB9C1-D81B-74CD-971F-4F46C8A30CB5}"/>
                </a:ext>
              </a:extLst>
            </p:cNvPr>
            <p:cNvSpPr/>
            <p:nvPr/>
          </p:nvSpPr>
          <p:spPr>
            <a:xfrm rot="6160202">
              <a:off x="7762454" y="1830228"/>
              <a:ext cx="140038" cy="401893"/>
            </a:xfrm>
            <a:prstGeom prst="lightningBolt">
              <a:avLst/>
            </a:prstGeom>
            <a:gradFill>
              <a:gsLst>
                <a:gs pos="800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Lightning Bolt 21">
              <a:extLst>
                <a:ext uri="{FF2B5EF4-FFF2-40B4-BE49-F238E27FC236}">
                  <a16:creationId xmlns:a16="http://schemas.microsoft.com/office/drawing/2014/main" id="{CBBF74BE-4B6E-5A65-A13B-A136127578B2}"/>
                </a:ext>
              </a:extLst>
            </p:cNvPr>
            <p:cNvSpPr/>
            <p:nvPr/>
          </p:nvSpPr>
          <p:spPr>
            <a:xfrm rot="6160202">
              <a:off x="7689988" y="1961625"/>
              <a:ext cx="140038" cy="401893"/>
            </a:xfrm>
            <a:prstGeom prst="lightningBolt">
              <a:avLst/>
            </a:prstGeom>
            <a:gradFill>
              <a:gsLst>
                <a:gs pos="800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Lightning Bolt 27">
              <a:extLst>
                <a:ext uri="{FF2B5EF4-FFF2-40B4-BE49-F238E27FC236}">
                  <a16:creationId xmlns:a16="http://schemas.microsoft.com/office/drawing/2014/main" id="{6ECAE363-FF0C-3615-C272-36FB6EF090B4}"/>
                </a:ext>
              </a:extLst>
            </p:cNvPr>
            <p:cNvSpPr/>
            <p:nvPr/>
          </p:nvSpPr>
          <p:spPr>
            <a:xfrm rot="6160202">
              <a:off x="6600809" y="1830228"/>
              <a:ext cx="140038" cy="401893"/>
            </a:xfrm>
            <a:prstGeom prst="lightningBolt">
              <a:avLst/>
            </a:prstGeom>
            <a:gradFill>
              <a:gsLst>
                <a:gs pos="800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Lightning Bolt 28">
              <a:extLst>
                <a:ext uri="{FF2B5EF4-FFF2-40B4-BE49-F238E27FC236}">
                  <a16:creationId xmlns:a16="http://schemas.microsoft.com/office/drawing/2014/main" id="{D4A9A143-F57F-4D74-BD53-5A47C612D29B}"/>
                </a:ext>
              </a:extLst>
            </p:cNvPr>
            <p:cNvSpPr/>
            <p:nvPr/>
          </p:nvSpPr>
          <p:spPr>
            <a:xfrm rot="6160202">
              <a:off x="6528343" y="1961625"/>
              <a:ext cx="140038" cy="401893"/>
            </a:xfrm>
            <a:prstGeom prst="lightningBolt">
              <a:avLst/>
            </a:prstGeom>
            <a:gradFill>
              <a:gsLst>
                <a:gs pos="800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Lightning Bolt 29">
              <a:extLst>
                <a:ext uri="{FF2B5EF4-FFF2-40B4-BE49-F238E27FC236}">
                  <a16:creationId xmlns:a16="http://schemas.microsoft.com/office/drawing/2014/main" id="{F1D0B196-B5EC-B7B5-0846-63FD3160FD31}"/>
                </a:ext>
              </a:extLst>
            </p:cNvPr>
            <p:cNvSpPr/>
            <p:nvPr/>
          </p:nvSpPr>
          <p:spPr>
            <a:xfrm rot="6160202">
              <a:off x="5296057" y="1830228"/>
              <a:ext cx="140038" cy="401893"/>
            </a:xfrm>
            <a:prstGeom prst="lightningBolt">
              <a:avLst/>
            </a:prstGeom>
            <a:gradFill>
              <a:gsLst>
                <a:gs pos="800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Explosion: 8 Points 30">
              <a:extLst>
                <a:ext uri="{FF2B5EF4-FFF2-40B4-BE49-F238E27FC236}">
                  <a16:creationId xmlns:a16="http://schemas.microsoft.com/office/drawing/2014/main" id="{21C998CB-A0AF-05A8-9A27-85D1567B8684}"/>
                </a:ext>
              </a:extLst>
            </p:cNvPr>
            <p:cNvSpPr/>
            <p:nvPr/>
          </p:nvSpPr>
          <p:spPr>
            <a:xfrm>
              <a:off x="7163463" y="1927001"/>
              <a:ext cx="323613" cy="323613"/>
            </a:xfrm>
            <a:prstGeom prst="irregularSeal1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Explosion: 8 Points 31">
              <a:extLst>
                <a:ext uri="{FF2B5EF4-FFF2-40B4-BE49-F238E27FC236}">
                  <a16:creationId xmlns:a16="http://schemas.microsoft.com/office/drawing/2014/main" id="{E3781272-48DE-217C-7B3A-142696866B21}"/>
                </a:ext>
              </a:extLst>
            </p:cNvPr>
            <p:cNvSpPr/>
            <p:nvPr/>
          </p:nvSpPr>
          <p:spPr>
            <a:xfrm>
              <a:off x="7268121" y="2031658"/>
              <a:ext cx="114298" cy="114298"/>
            </a:xfrm>
            <a:prstGeom prst="irregularSeal1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Explosion: 8 Points 32">
              <a:extLst>
                <a:ext uri="{FF2B5EF4-FFF2-40B4-BE49-F238E27FC236}">
                  <a16:creationId xmlns:a16="http://schemas.microsoft.com/office/drawing/2014/main" id="{35175638-64CB-1636-EE91-5B0503E07832}"/>
                </a:ext>
              </a:extLst>
            </p:cNvPr>
            <p:cNvSpPr/>
            <p:nvPr/>
          </p:nvSpPr>
          <p:spPr>
            <a:xfrm>
              <a:off x="5897523" y="1927001"/>
              <a:ext cx="323613" cy="323613"/>
            </a:xfrm>
            <a:prstGeom prst="irregularSeal1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Explosion: 8 Points 33">
              <a:extLst>
                <a:ext uri="{FF2B5EF4-FFF2-40B4-BE49-F238E27FC236}">
                  <a16:creationId xmlns:a16="http://schemas.microsoft.com/office/drawing/2014/main" id="{F38DBB37-5816-D112-2E5C-DA944AD8D4EB}"/>
                </a:ext>
              </a:extLst>
            </p:cNvPr>
            <p:cNvSpPr/>
            <p:nvPr/>
          </p:nvSpPr>
          <p:spPr>
            <a:xfrm>
              <a:off x="6002181" y="2031658"/>
              <a:ext cx="114298" cy="114298"/>
            </a:xfrm>
            <a:prstGeom prst="irregularSeal1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Explosion: 8 Points 34">
              <a:extLst>
                <a:ext uri="{FF2B5EF4-FFF2-40B4-BE49-F238E27FC236}">
                  <a16:creationId xmlns:a16="http://schemas.microsoft.com/office/drawing/2014/main" id="{C2CD9F09-F78B-3E51-3E41-33EF4D1159AB}"/>
                </a:ext>
              </a:extLst>
            </p:cNvPr>
            <p:cNvSpPr/>
            <p:nvPr/>
          </p:nvSpPr>
          <p:spPr>
            <a:xfrm>
              <a:off x="4627308" y="1927001"/>
              <a:ext cx="323613" cy="323613"/>
            </a:xfrm>
            <a:prstGeom prst="irregularSeal1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Explosion: 8 Points 35">
              <a:extLst>
                <a:ext uri="{FF2B5EF4-FFF2-40B4-BE49-F238E27FC236}">
                  <a16:creationId xmlns:a16="http://schemas.microsoft.com/office/drawing/2014/main" id="{AB42A811-1CAC-C65D-B08C-1B5C21110AF6}"/>
                </a:ext>
              </a:extLst>
            </p:cNvPr>
            <p:cNvSpPr/>
            <p:nvPr/>
          </p:nvSpPr>
          <p:spPr>
            <a:xfrm>
              <a:off x="4731966" y="2031658"/>
              <a:ext cx="114298" cy="114298"/>
            </a:xfrm>
            <a:prstGeom prst="irregularSeal1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id="{D8324280-2036-B5F6-0C12-3C500A69F793}"/>
                </a:ext>
              </a:extLst>
            </p:cNvPr>
            <p:cNvSpPr/>
            <p:nvPr/>
          </p:nvSpPr>
          <p:spPr>
            <a:xfrm>
              <a:off x="4503524" y="1988030"/>
              <a:ext cx="192208" cy="201554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EC720E15-5B55-22FA-CFB6-141D7FF72F2D}"/>
              </a:ext>
            </a:extLst>
          </p:cNvPr>
          <p:cNvSpPr txBox="1"/>
          <p:nvPr/>
        </p:nvSpPr>
        <p:spPr>
          <a:xfrm>
            <a:off x="76198" y="1209040"/>
            <a:ext cx="171032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dirty="0">
                <a:latin typeface="+mn-lt"/>
              </a:rPr>
              <a:t>Multiple foils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28CC583-D578-8BFB-5173-EA0DCAB11A99}"/>
              </a:ext>
            </a:extLst>
          </p:cNvPr>
          <p:cNvSpPr txBox="1"/>
          <p:nvPr/>
        </p:nvSpPr>
        <p:spPr>
          <a:xfrm>
            <a:off x="492650" y="1765642"/>
            <a:ext cx="2794188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Multiple foils enhance the focusing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49579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50A78-DC1F-1165-5C1C-5DC658B7B6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Overview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39323A-52BA-1A3E-DD4F-5C28E7939772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1703388" y="681038"/>
            <a:ext cx="10488612" cy="3683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</a:t>
            </a:r>
            <a:endParaRPr lang="en-GB" dirty="0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610C172-57BB-C202-3883-96468634D055}"/>
              </a:ext>
            </a:extLst>
          </p:cNvPr>
          <p:cNvGrpSpPr/>
          <p:nvPr/>
        </p:nvGrpSpPr>
        <p:grpSpPr>
          <a:xfrm>
            <a:off x="985520" y="1563078"/>
            <a:ext cx="8879840" cy="1347145"/>
            <a:chOff x="985520" y="1563078"/>
            <a:chExt cx="8879840" cy="1347145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61A546EF-D261-C9D5-497E-45291A27E8EB}"/>
                </a:ext>
              </a:extLst>
            </p:cNvPr>
            <p:cNvGrpSpPr/>
            <p:nvPr/>
          </p:nvGrpSpPr>
          <p:grpSpPr>
            <a:xfrm>
              <a:off x="1169090" y="1913485"/>
              <a:ext cx="8262875" cy="646331"/>
              <a:chOff x="853440" y="1615533"/>
              <a:chExt cx="8262875" cy="646331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F4D8609-B363-73BC-F6BB-B79DA3DB67CD}"/>
                  </a:ext>
                </a:extLst>
              </p:cNvPr>
              <p:cNvSpPr txBox="1"/>
              <p:nvPr/>
            </p:nvSpPr>
            <p:spPr>
              <a:xfrm>
                <a:off x="1632928" y="1615533"/>
                <a:ext cx="304067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FACET-II experimental area and diagnostics</a:t>
                </a:r>
              </a:p>
            </p:txBody>
          </p:sp>
          <p:pic>
            <p:nvPicPr>
              <p:cNvPr id="10" name="Picture 11" descr="Picture 11">
                <a:extLst>
                  <a:ext uri="{FF2B5EF4-FFF2-40B4-BE49-F238E27FC236}">
                    <a16:creationId xmlns:a16="http://schemas.microsoft.com/office/drawing/2014/main" id="{23F10F6B-C009-267E-716F-3831315D0D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29407"/>
              <a:stretch>
                <a:fillRect/>
              </a:stretch>
            </p:blipFill>
            <p:spPr>
              <a:xfrm>
                <a:off x="5459651" y="1716292"/>
                <a:ext cx="3656664" cy="444812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48077FF-A649-0073-A4B4-9102915F3D70}"/>
                  </a:ext>
                </a:extLst>
              </p:cNvPr>
              <p:cNvSpPr txBox="1"/>
              <p:nvPr/>
            </p:nvSpPr>
            <p:spPr>
              <a:xfrm>
                <a:off x="853440" y="1668698"/>
                <a:ext cx="540000" cy="54000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en-US" sz="3600" dirty="0"/>
                  <a:t>1</a:t>
                </a:r>
                <a:endParaRPr lang="en-GB" sz="3600" dirty="0"/>
              </a:p>
            </p:txBody>
          </p:sp>
        </p:grp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76E198E-16D0-87ED-DC30-40A96CAB2C85}"/>
                </a:ext>
              </a:extLst>
            </p:cNvPr>
            <p:cNvSpPr/>
            <p:nvPr/>
          </p:nvSpPr>
          <p:spPr>
            <a:xfrm>
              <a:off x="985520" y="1563078"/>
              <a:ext cx="8879840" cy="1347145"/>
            </a:xfrm>
            <a:prstGeom prst="rect">
              <a:avLst/>
            </a:prstGeom>
            <a:no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5BAEE72-2BB6-C152-1459-2DE00A5C5701}"/>
              </a:ext>
            </a:extLst>
          </p:cNvPr>
          <p:cNvGrpSpPr/>
          <p:nvPr/>
        </p:nvGrpSpPr>
        <p:grpSpPr>
          <a:xfrm>
            <a:off x="985520" y="4493705"/>
            <a:ext cx="8879840" cy="1347145"/>
            <a:chOff x="985520" y="4493705"/>
            <a:chExt cx="8879840" cy="134714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CC3A268-E52C-3C1C-7462-587259DBD316}"/>
                </a:ext>
              </a:extLst>
            </p:cNvPr>
            <p:cNvGrpSpPr/>
            <p:nvPr/>
          </p:nvGrpSpPr>
          <p:grpSpPr>
            <a:xfrm>
              <a:off x="1169090" y="4610443"/>
              <a:ext cx="6002458" cy="1038101"/>
              <a:chOff x="1169090" y="4610443"/>
              <a:chExt cx="6002458" cy="1038101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022FB62F-3948-33F0-B281-B20CDC01E8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75301" y="4610443"/>
                <a:ext cx="1396247" cy="1038101"/>
              </a:xfrm>
              <a:prstGeom prst="rect">
                <a:avLst/>
              </a:prstGeom>
            </p:spPr>
          </p:pic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B1CBD0C-172D-25D6-B33B-68B02AAE97B9}"/>
                  </a:ext>
                </a:extLst>
              </p:cNvPr>
              <p:cNvSpPr txBox="1"/>
              <p:nvPr/>
            </p:nvSpPr>
            <p:spPr>
              <a:xfrm>
                <a:off x="1169090" y="4897277"/>
                <a:ext cx="540000" cy="54000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en-US" sz="3600" dirty="0"/>
                  <a:t>3</a:t>
                </a:r>
                <a:endParaRPr lang="en-GB" sz="3600" dirty="0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F7E1B01-4CF3-467A-3D7B-CB1BA111EF90}"/>
                  </a:ext>
                </a:extLst>
              </p:cNvPr>
              <p:cNvSpPr txBox="1"/>
              <p:nvPr/>
            </p:nvSpPr>
            <p:spPr>
              <a:xfrm>
                <a:off x="1948578" y="4844112"/>
                <a:ext cx="357073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SF-QED studies with beam-plasma collision</a:t>
                </a:r>
                <a:endParaRPr lang="en-GB" dirty="0"/>
              </a:p>
            </p:txBody>
          </p:sp>
        </p:grp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2FF45EFE-9E95-FB56-6F56-1D091C0EC454}"/>
                </a:ext>
              </a:extLst>
            </p:cNvPr>
            <p:cNvSpPr/>
            <p:nvPr/>
          </p:nvSpPr>
          <p:spPr>
            <a:xfrm>
              <a:off x="985520" y="4493705"/>
              <a:ext cx="8879840" cy="1347145"/>
            </a:xfrm>
            <a:prstGeom prst="rect">
              <a:avLst/>
            </a:prstGeom>
            <a:no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F2768EE-4A37-888B-3959-9EEBAE9C66CC}"/>
              </a:ext>
            </a:extLst>
          </p:cNvPr>
          <p:cNvGrpSpPr/>
          <p:nvPr/>
        </p:nvGrpSpPr>
        <p:grpSpPr>
          <a:xfrm>
            <a:off x="985520" y="3028391"/>
            <a:ext cx="8879840" cy="1347145"/>
            <a:chOff x="985520" y="4645748"/>
            <a:chExt cx="8879840" cy="1347145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1154FE4F-DBDD-EFC8-96C6-9247D891B437}"/>
                </a:ext>
              </a:extLst>
            </p:cNvPr>
            <p:cNvGrpSpPr/>
            <p:nvPr/>
          </p:nvGrpSpPr>
          <p:grpSpPr>
            <a:xfrm>
              <a:off x="1169090" y="4671729"/>
              <a:ext cx="7136061" cy="1136243"/>
              <a:chOff x="1169090" y="4727216"/>
              <a:chExt cx="7136061" cy="113624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1F44D5E1-117E-CD1C-EEAC-F9AE97EBF93D}"/>
                      </a:ext>
                    </a:extLst>
                  </p:cNvPr>
                  <p:cNvSpPr txBox="1"/>
                  <p:nvPr/>
                </p:nvSpPr>
                <p:spPr>
                  <a:xfrm>
                    <a:off x="1948578" y="4913142"/>
                    <a:ext cx="3741712" cy="923330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GB" dirty="0"/>
                      <a:t>Installation of foil stacks</a:t>
                    </a:r>
                  </a:p>
                  <a:p>
                    <a:pPr marL="742950" lvl="1" indent="-285750">
                      <a:buFont typeface="Arial" panose="020B0604020202020204" pitchFamily="34" charset="0"/>
                      <a:buChar char="•"/>
                    </a:pPr>
                    <a:r>
                      <a:rPr lang="en-US" dirty="0"/>
                      <a:t>40 </a:t>
                    </a:r>
                    <a14:m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×1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μm</m:t>
                        </m:r>
                      </m:oMath>
                    </a14:m>
                    <a:r>
                      <a:rPr lang="en-US" dirty="0"/>
                      <a:t> Aluminum foils</a:t>
                    </a:r>
                  </a:p>
                  <a:p>
                    <a:pPr marL="742950" lvl="1" indent="-285750">
                      <a:buFont typeface="Arial" panose="020B0604020202020204" pitchFamily="34" charset="0"/>
                      <a:buChar char="•"/>
                    </a:pPr>
                    <a:r>
                      <a:rPr lang="en-US" dirty="0"/>
                      <a:t>Expected outcome</a:t>
                    </a:r>
                  </a:p>
                </p:txBody>
              </p:sp>
            </mc:Choice>
            <mc:Fallback xmlns="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1F44D5E1-117E-CD1C-EEAC-F9AE97EBF93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48578" y="4913142"/>
                    <a:ext cx="3741712" cy="923330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468" t="-3974" b="-9934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8C21797F-387C-DAFB-722A-577FC62EBD17}"/>
                  </a:ext>
                </a:extLst>
              </p:cNvPr>
              <p:cNvGrpSpPr/>
              <p:nvPr/>
            </p:nvGrpSpPr>
            <p:grpSpPr>
              <a:xfrm>
                <a:off x="5775301" y="4727216"/>
                <a:ext cx="2529850" cy="1136243"/>
                <a:chOff x="7579350" y="3897135"/>
                <a:chExt cx="2529850" cy="1136243"/>
              </a:xfrm>
            </p:grpSpPr>
            <p:pic>
              <p:nvPicPr>
                <p:cNvPr id="34" name="Picture 33" descr="Diagram, engineering drawing&#10;&#10;Description automatically generated">
                  <a:extLst>
                    <a:ext uri="{FF2B5EF4-FFF2-40B4-BE49-F238E27FC236}">
                      <a16:creationId xmlns:a16="http://schemas.microsoft.com/office/drawing/2014/main" id="{F976D31F-7BA0-0FD7-EFC0-3EB1AD07A0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579350" y="3897135"/>
                  <a:ext cx="1109256" cy="1109256"/>
                </a:xfrm>
                <a:prstGeom prst="rect">
                  <a:avLst/>
                </a:prstGeom>
              </p:spPr>
            </p:pic>
            <p:pic>
              <p:nvPicPr>
                <p:cNvPr id="35" name="Content Placeholder 8" descr="Chart, line chart&#10;&#10;Description automatically generated">
                  <a:extLst>
                    <a:ext uri="{FF2B5EF4-FFF2-40B4-BE49-F238E27FC236}">
                      <a16:creationId xmlns:a16="http://schemas.microsoft.com/office/drawing/2014/main" id="{2CCB1D2C-082E-1059-FC07-8B5BAE8BBE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887572" y="4056075"/>
                  <a:ext cx="1221628" cy="977303"/>
                </a:xfrm>
                <a:prstGeom prst="rect">
                  <a:avLst/>
                </a:prstGeom>
              </p:spPr>
            </p:pic>
          </p:grp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7929CA1-973A-5773-4FDF-69EA21745771}"/>
                  </a:ext>
                </a:extLst>
              </p:cNvPr>
              <p:cNvSpPr txBox="1"/>
              <p:nvPr/>
            </p:nvSpPr>
            <p:spPr>
              <a:xfrm>
                <a:off x="1169090" y="5104807"/>
                <a:ext cx="540000" cy="540000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en-US" sz="3600" dirty="0"/>
                  <a:t>2</a:t>
                </a:r>
                <a:endParaRPr lang="en-GB" sz="3600" dirty="0"/>
              </a:p>
            </p:txBody>
          </p:sp>
        </p:grp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38453E21-1162-60B8-2103-E5ECB2883E30}"/>
                </a:ext>
              </a:extLst>
            </p:cNvPr>
            <p:cNvSpPr/>
            <p:nvPr/>
          </p:nvSpPr>
          <p:spPr>
            <a:xfrm>
              <a:off x="985520" y="4645748"/>
              <a:ext cx="8879840" cy="1347145"/>
            </a:xfrm>
            <a:prstGeom prst="rect">
              <a:avLst/>
            </a:prstGeom>
            <a:no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916912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50A78-DC1F-1165-5C1C-5DC658B7B6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Overview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39323A-52BA-1A3E-DD4F-5C28E7939772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1703388" y="681038"/>
            <a:ext cx="10488612" cy="3683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</a:t>
            </a:r>
            <a:endParaRPr lang="en-GB" dirty="0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610C172-57BB-C202-3883-96468634D055}"/>
              </a:ext>
            </a:extLst>
          </p:cNvPr>
          <p:cNvGrpSpPr/>
          <p:nvPr/>
        </p:nvGrpSpPr>
        <p:grpSpPr>
          <a:xfrm>
            <a:off x="985520" y="1563078"/>
            <a:ext cx="8879840" cy="1347145"/>
            <a:chOff x="985520" y="1563078"/>
            <a:chExt cx="8879840" cy="1347145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61A546EF-D261-C9D5-497E-45291A27E8EB}"/>
                </a:ext>
              </a:extLst>
            </p:cNvPr>
            <p:cNvGrpSpPr/>
            <p:nvPr/>
          </p:nvGrpSpPr>
          <p:grpSpPr>
            <a:xfrm>
              <a:off x="1169090" y="1913485"/>
              <a:ext cx="8262875" cy="646331"/>
              <a:chOff x="853440" y="1615533"/>
              <a:chExt cx="8262875" cy="646331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F4D8609-B363-73BC-F6BB-B79DA3DB67CD}"/>
                  </a:ext>
                </a:extLst>
              </p:cNvPr>
              <p:cNvSpPr txBox="1"/>
              <p:nvPr/>
            </p:nvSpPr>
            <p:spPr>
              <a:xfrm>
                <a:off x="1632928" y="1615533"/>
                <a:ext cx="304067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FACET-II experimental area and diagnostics</a:t>
                </a:r>
              </a:p>
            </p:txBody>
          </p:sp>
          <p:pic>
            <p:nvPicPr>
              <p:cNvPr id="10" name="Picture 11" descr="Picture 11">
                <a:extLst>
                  <a:ext uri="{FF2B5EF4-FFF2-40B4-BE49-F238E27FC236}">
                    <a16:creationId xmlns:a16="http://schemas.microsoft.com/office/drawing/2014/main" id="{23F10F6B-C009-267E-716F-3831315D0D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29407"/>
              <a:stretch>
                <a:fillRect/>
              </a:stretch>
            </p:blipFill>
            <p:spPr>
              <a:xfrm>
                <a:off x="5459651" y="1716292"/>
                <a:ext cx="3656664" cy="444812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48077FF-A649-0073-A4B4-9102915F3D70}"/>
                  </a:ext>
                </a:extLst>
              </p:cNvPr>
              <p:cNvSpPr txBox="1"/>
              <p:nvPr/>
            </p:nvSpPr>
            <p:spPr>
              <a:xfrm>
                <a:off x="853440" y="1668698"/>
                <a:ext cx="540000" cy="54000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en-US" sz="3600" dirty="0"/>
                  <a:t>1</a:t>
                </a:r>
                <a:endParaRPr lang="en-GB" sz="3600" dirty="0"/>
              </a:p>
            </p:txBody>
          </p:sp>
        </p:grp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76E198E-16D0-87ED-DC30-40A96CAB2C85}"/>
                </a:ext>
              </a:extLst>
            </p:cNvPr>
            <p:cNvSpPr/>
            <p:nvPr/>
          </p:nvSpPr>
          <p:spPr>
            <a:xfrm>
              <a:off x="985520" y="1563078"/>
              <a:ext cx="8879840" cy="1347145"/>
            </a:xfrm>
            <a:prstGeom prst="rect">
              <a:avLst/>
            </a:prstGeom>
            <a:noFill/>
            <a:ln w="381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5BAEE72-2BB6-C152-1459-2DE00A5C5701}"/>
              </a:ext>
            </a:extLst>
          </p:cNvPr>
          <p:cNvGrpSpPr/>
          <p:nvPr/>
        </p:nvGrpSpPr>
        <p:grpSpPr>
          <a:xfrm>
            <a:off x="985520" y="4493705"/>
            <a:ext cx="8879840" cy="1347145"/>
            <a:chOff x="985520" y="4493705"/>
            <a:chExt cx="8879840" cy="134714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CC3A268-E52C-3C1C-7462-587259DBD316}"/>
                </a:ext>
              </a:extLst>
            </p:cNvPr>
            <p:cNvGrpSpPr/>
            <p:nvPr/>
          </p:nvGrpSpPr>
          <p:grpSpPr>
            <a:xfrm>
              <a:off x="1169090" y="4610443"/>
              <a:ext cx="6002458" cy="1038101"/>
              <a:chOff x="1169090" y="4610443"/>
              <a:chExt cx="6002458" cy="1038101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022FB62F-3948-33F0-B281-B20CDC01E8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75301" y="4610443"/>
                <a:ext cx="1396247" cy="1038101"/>
              </a:xfrm>
              <a:prstGeom prst="rect">
                <a:avLst/>
              </a:prstGeom>
            </p:spPr>
          </p:pic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B1CBD0C-172D-25D6-B33B-68B02AAE97B9}"/>
                  </a:ext>
                </a:extLst>
              </p:cNvPr>
              <p:cNvSpPr txBox="1"/>
              <p:nvPr/>
            </p:nvSpPr>
            <p:spPr>
              <a:xfrm>
                <a:off x="1169090" y="4897277"/>
                <a:ext cx="540000" cy="54000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en-US" sz="3600" dirty="0"/>
                  <a:t>3</a:t>
                </a:r>
                <a:endParaRPr lang="en-GB" sz="3600" dirty="0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F7E1B01-4CF3-467A-3D7B-CB1BA111EF90}"/>
                  </a:ext>
                </a:extLst>
              </p:cNvPr>
              <p:cNvSpPr txBox="1"/>
              <p:nvPr/>
            </p:nvSpPr>
            <p:spPr>
              <a:xfrm>
                <a:off x="1948578" y="4844112"/>
                <a:ext cx="357073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SF-QED studies with beam-plasma collision</a:t>
                </a:r>
                <a:endParaRPr lang="en-GB" dirty="0"/>
              </a:p>
            </p:txBody>
          </p:sp>
        </p:grp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2FF45EFE-9E95-FB56-6F56-1D091C0EC454}"/>
                </a:ext>
              </a:extLst>
            </p:cNvPr>
            <p:cNvSpPr/>
            <p:nvPr/>
          </p:nvSpPr>
          <p:spPr>
            <a:xfrm>
              <a:off x="985520" y="4493705"/>
              <a:ext cx="8879840" cy="1347145"/>
            </a:xfrm>
            <a:prstGeom prst="rect">
              <a:avLst/>
            </a:prstGeom>
            <a:no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F2768EE-4A37-888B-3959-9EEBAE9C66CC}"/>
              </a:ext>
            </a:extLst>
          </p:cNvPr>
          <p:cNvGrpSpPr/>
          <p:nvPr/>
        </p:nvGrpSpPr>
        <p:grpSpPr>
          <a:xfrm>
            <a:off x="985520" y="3028391"/>
            <a:ext cx="8879840" cy="1347145"/>
            <a:chOff x="985520" y="4645748"/>
            <a:chExt cx="8879840" cy="1347145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1154FE4F-DBDD-EFC8-96C6-9247D891B437}"/>
                </a:ext>
              </a:extLst>
            </p:cNvPr>
            <p:cNvGrpSpPr/>
            <p:nvPr/>
          </p:nvGrpSpPr>
          <p:grpSpPr>
            <a:xfrm>
              <a:off x="1169090" y="4671729"/>
              <a:ext cx="5715467" cy="1109256"/>
              <a:chOff x="1169090" y="4727216"/>
              <a:chExt cx="5715467" cy="110925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1F44D5E1-117E-CD1C-EEAC-F9AE97EBF93D}"/>
                      </a:ext>
                    </a:extLst>
                  </p:cNvPr>
                  <p:cNvSpPr txBox="1"/>
                  <p:nvPr/>
                </p:nvSpPr>
                <p:spPr>
                  <a:xfrm>
                    <a:off x="1948578" y="4913142"/>
                    <a:ext cx="3741712" cy="923330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GB" dirty="0"/>
                      <a:t>Installation of foil stacks</a:t>
                    </a:r>
                  </a:p>
                  <a:p>
                    <a:pPr marL="742950" lvl="1" indent="-285750">
                      <a:buFont typeface="Arial" panose="020B0604020202020204" pitchFamily="34" charset="0"/>
                      <a:buChar char="•"/>
                    </a:pPr>
                    <a:r>
                      <a:rPr lang="en-US" dirty="0"/>
                      <a:t>40 </a:t>
                    </a:r>
                    <a14:m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×1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μm</m:t>
                        </m:r>
                      </m:oMath>
                    </a14:m>
                    <a:r>
                      <a:rPr lang="en-US" dirty="0"/>
                      <a:t> Aluminum foils</a:t>
                    </a:r>
                  </a:p>
                  <a:p>
                    <a:pPr marL="742950" lvl="1" indent="-285750">
                      <a:buFont typeface="Arial" panose="020B0604020202020204" pitchFamily="34" charset="0"/>
                      <a:buChar char="•"/>
                    </a:pPr>
                    <a:r>
                      <a:rPr lang="en-US" dirty="0"/>
                      <a:t>Expected outcome</a:t>
                    </a:r>
                  </a:p>
                </p:txBody>
              </p:sp>
            </mc:Choice>
            <mc:Fallback xmlns="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1F44D5E1-117E-CD1C-EEAC-F9AE97EBF93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48578" y="4913142"/>
                    <a:ext cx="3741712" cy="923330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468" t="-3974" b="-9934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34" name="Picture 33" descr="Diagram, engineering drawing&#10;&#10;Description automatically generated">
                <a:extLst>
                  <a:ext uri="{FF2B5EF4-FFF2-40B4-BE49-F238E27FC236}">
                    <a16:creationId xmlns:a16="http://schemas.microsoft.com/office/drawing/2014/main" id="{F976D31F-7BA0-0FD7-EFC0-3EB1AD07A0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75301" y="4727216"/>
                <a:ext cx="1109256" cy="1109256"/>
              </a:xfrm>
              <a:prstGeom prst="rect">
                <a:avLst/>
              </a:prstGeom>
            </p:spPr>
          </p:pic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7929CA1-973A-5773-4FDF-69EA21745771}"/>
                  </a:ext>
                </a:extLst>
              </p:cNvPr>
              <p:cNvSpPr txBox="1"/>
              <p:nvPr/>
            </p:nvSpPr>
            <p:spPr>
              <a:xfrm>
                <a:off x="1169090" y="5104807"/>
                <a:ext cx="540000" cy="540000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en-US" sz="3600" dirty="0"/>
                  <a:t>2</a:t>
                </a:r>
                <a:endParaRPr lang="en-GB" sz="3600" dirty="0"/>
              </a:p>
            </p:txBody>
          </p:sp>
        </p:grp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38453E21-1162-60B8-2103-E5ECB2883E30}"/>
                </a:ext>
              </a:extLst>
            </p:cNvPr>
            <p:cNvSpPr/>
            <p:nvPr/>
          </p:nvSpPr>
          <p:spPr>
            <a:xfrm>
              <a:off x="985520" y="4645748"/>
              <a:ext cx="8879840" cy="1347145"/>
            </a:xfrm>
            <a:prstGeom prst="rect">
              <a:avLst/>
            </a:prstGeom>
            <a:no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1" name="Content Placeholder 8" descr="Chart, line chart&#10;&#10;Description automatically generated">
            <a:extLst>
              <a:ext uri="{FF2B5EF4-FFF2-40B4-BE49-F238E27FC236}">
                <a16:creationId xmlns:a16="http://schemas.microsoft.com/office/drawing/2014/main" id="{C3AA86AE-D75E-E110-2A1C-DEB7072524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3523" y="3213312"/>
            <a:ext cx="1221628" cy="97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9559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2B314-3FE2-13B8-83AA-452775E56B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FACET-II Experimental Area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457C0B-286B-CE90-F772-6605DD6C24EE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1703388" y="681038"/>
            <a:ext cx="10488612" cy="3683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Overview</a:t>
            </a:r>
            <a:endParaRPr lang="en-GB" dirty="0"/>
          </a:p>
        </p:txBody>
      </p:sp>
      <p:pic>
        <p:nvPicPr>
          <p:cNvPr id="9" name="Picture 11" descr="Picture 11">
            <a:extLst>
              <a:ext uri="{FF2B5EF4-FFF2-40B4-BE49-F238E27FC236}">
                <a16:creationId xmlns:a16="http://schemas.microsoft.com/office/drawing/2014/main" id="{D872451F-63A8-BB75-E0EB-A869AEE9D8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407"/>
          <a:stretch>
            <a:fillRect/>
          </a:stretch>
        </p:blipFill>
        <p:spPr>
          <a:xfrm>
            <a:off x="0" y="1220469"/>
            <a:ext cx="12192000" cy="1483086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Arrow: Up 34">
            <a:extLst>
              <a:ext uri="{FF2B5EF4-FFF2-40B4-BE49-F238E27FC236}">
                <a16:creationId xmlns:a16="http://schemas.microsoft.com/office/drawing/2014/main" id="{5B3E55ED-6A33-F4AB-5C60-5E87014F9C39}"/>
              </a:ext>
            </a:extLst>
          </p:cNvPr>
          <p:cNvSpPr/>
          <p:nvPr/>
        </p:nvSpPr>
        <p:spPr>
          <a:xfrm>
            <a:off x="922075" y="2063226"/>
            <a:ext cx="208169" cy="993648"/>
          </a:xfrm>
          <a:prstGeom prst="upArrow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20">
            <a:extLst>
              <a:ext uri="{FF2B5EF4-FFF2-40B4-BE49-F238E27FC236}">
                <a16:creationId xmlns:a16="http://schemas.microsoft.com/office/drawing/2014/main" id="{1AD02399-9A08-8662-EDDE-9155C8DED6B8}"/>
              </a:ext>
            </a:extLst>
          </p:cNvPr>
          <p:cNvSpPr txBox="1">
            <a:spLocks/>
          </p:cNvSpPr>
          <p:nvPr/>
        </p:nvSpPr>
        <p:spPr>
          <a:xfrm>
            <a:off x="168557" y="3012807"/>
            <a:ext cx="2423548" cy="615551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tIns="91439" bIns="91439">
            <a:spAutoFit/>
          </a:bodyPr>
          <a:lstStyle>
            <a:lvl1pPr defTabSz="914400">
              <a:defRPr>
                <a:solidFill>
                  <a:srgbClr val="1D9A78"/>
                </a:solidFill>
              </a:defRPr>
            </a:lvl1pPr>
          </a:lstStyle>
          <a:p>
            <a:pPr algn="ctr"/>
            <a:r>
              <a:rPr lang="en-US" sz="1400" dirty="0">
                <a:solidFill>
                  <a:schemeClr val="tx1"/>
                </a:solidFill>
                <a:latin typeface="+mn-lt"/>
              </a:rPr>
              <a:t>FACET-II </a:t>
            </a:r>
            <a:r>
              <a:rPr lang="en-US" sz="1400" dirty="0">
                <a:solidFill>
                  <a:schemeClr val="tx1"/>
                </a:solidFill>
              </a:rPr>
              <a:t>t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arget </a:t>
            </a:r>
            <a:r>
              <a:rPr lang="en-US" sz="1400" dirty="0">
                <a:solidFill>
                  <a:schemeClr val="tx1"/>
                </a:solidFill>
              </a:rPr>
              <a:t>c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hamber</a:t>
            </a:r>
          </a:p>
          <a:p>
            <a:pPr algn="ctr"/>
            <a:r>
              <a:rPr lang="en-US" sz="1400" i="1" dirty="0">
                <a:solidFill>
                  <a:schemeClr val="tx1"/>
                </a:solidFill>
              </a:rPr>
              <a:t>“</a:t>
            </a:r>
            <a:r>
              <a:rPr lang="en-US" sz="1400" i="1" dirty="0" err="1">
                <a:solidFill>
                  <a:schemeClr val="tx1"/>
                </a:solidFill>
              </a:rPr>
              <a:t>Picknic</a:t>
            </a:r>
            <a:r>
              <a:rPr lang="en-US" sz="1400" i="1" dirty="0">
                <a:solidFill>
                  <a:schemeClr val="tx1"/>
                </a:solidFill>
              </a:rPr>
              <a:t> Basket”</a:t>
            </a:r>
            <a:endParaRPr sz="1400" i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6" name="Arrow: Up 35">
            <a:extLst>
              <a:ext uri="{FF2B5EF4-FFF2-40B4-BE49-F238E27FC236}">
                <a16:creationId xmlns:a16="http://schemas.microsoft.com/office/drawing/2014/main" id="{CC0BDFDE-0D4C-60EF-FBC5-ADDD3F3B1C7C}"/>
              </a:ext>
            </a:extLst>
          </p:cNvPr>
          <p:cNvSpPr/>
          <p:nvPr/>
        </p:nvSpPr>
        <p:spPr>
          <a:xfrm>
            <a:off x="3713591" y="2063226"/>
            <a:ext cx="208169" cy="993648"/>
          </a:xfrm>
          <a:prstGeom prst="upArrow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Arrow: Up 37">
            <a:extLst>
              <a:ext uri="{FF2B5EF4-FFF2-40B4-BE49-F238E27FC236}">
                <a16:creationId xmlns:a16="http://schemas.microsoft.com/office/drawing/2014/main" id="{3B2D830C-2562-4429-D9E8-34D886740D6E}"/>
              </a:ext>
            </a:extLst>
          </p:cNvPr>
          <p:cNvSpPr/>
          <p:nvPr/>
        </p:nvSpPr>
        <p:spPr>
          <a:xfrm rot="1512135">
            <a:off x="4445488" y="2007572"/>
            <a:ext cx="208169" cy="1199166"/>
          </a:xfrm>
          <a:prstGeom prst="upArrow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Arrow: Up 38">
            <a:extLst>
              <a:ext uri="{FF2B5EF4-FFF2-40B4-BE49-F238E27FC236}">
                <a16:creationId xmlns:a16="http://schemas.microsoft.com/office/drawing/2014/main" id="{68468076-D666-FC12-EBC0-4A37A0397AB4}"/>
              </a:ext>
            </a:extLst>
          </p:cNvPr>
          <p:cNvSpPr/>
          <p:nvPr/>
        </p:nvSpPr>
        <p:spPr>
          <a:xfrm rot="20087865" flipH="1">
            <a:off x="2986479" y="2079257"/>
            <a:ext cx="208169" cy="1199166"/>
          </a:xfrm>
          <a:prstGeom prst="upArrow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20">
            <a:extLst>
              <a:ext uri="{FF2B5EF4-FFF2-40B4-BE49-F238E27FC236}">
                <a16:creationId xmlns:a16="http://schemas.microsoft.com/office/drawing/2014/main" id="{9BCC7B96-9667-4AA1-148D-2AB3FDEFE707}"/>
              </a:ext>
            </a:extLst>
          </p:cNvPr>
          <p:cNvSpPr txBox="1">
            <a:spLocks/>
          </p:cNvSpPr>
          <p:nvPr/>
        </p:nvSpPr>
        <p:spPr>
          <a:xfrm>
            <a:off x="2875421" y="3012806"/>
            <a:ext cx="1984838" cy="615551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tIns="91439" bIns="91439">
            <a:spAutoFit/>
          </a:bodyPr>
          <a:lstStyle>
            <a:lvl1pPr defTabSz="914400">
              <a:defRPr>
                <a:solidFill>
                  <a:srgbClr val="1D9A78"/>
                </a:solidFill>
              </a:defRPr>
            </a:lvl1pPr>
          </a:lstStyle>
          <a:p>
            <a:pPr algn="ctr"/>
            <a:r>
              <a:rPr lang="en-US" sz="1400" dirty="0">
                <a:solidFill>
                  <a:schemeClr val="tx1"/>
                </a:solidFill>
                <a:latin typeface="+mn-lt"/>
              </a:rPr>
              <a:t>Re-imaging 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s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pectrometer </a:t>
            </a:r>
            <a:r>
              <a:rPr lang="en-US" sz="1400" dirty="0">
                <a:solidFill>
                  <a:schemeClr val="tx1"/>
                </a:solidFill>
              </a:rPr>
              <a:t>q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uads</a:t>
            </a:r>
            <a:endParaRPr sz="1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0" name="Arrow: Up 39">
            <a:extLst>
              <a:ext uri="{FF2B5EF4-FFF2-40B4-BE49-F238E27FC236}">
                <a16:creationId xmlns:a16="http://schemas.microsoft.com/office/drawing/2014/main" id="{E75B2AD5-840E-0506-DB1E-F575C13119DB}"/>
              </a:ext>
            </a:extLst>
          </p:cNvPr>
          <p:cNvSpPr/>
          <p:nvPr/>
        </p:nvSpPr>
        <p:spPr>
          <a:xfrm>
            <a:off x="6798175" y="2063226"/>
            <a:ext cx="208169" cy="993648"/>
          </a:xfrm>
          <a:prstGeom prst="upArrow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Arrow: Up 40">
            <a:extLst>
              <a:ext uri="{FF2B5EF4-FFF2-40B4-BE49-F238E27FC236}">
                <a16:creationId xmlns:a16="http://schemas.microsoft.com/office/drawing/2014/main" id="{0F3AF682-535A-4DC9-66FD-E86476FA10AC}"/>
              </a:ext>
            </a:extLst>
          </p:cNvPr>
          <p:cNvSpPr/>
          <p:nvPr/>
        </p:nvSpPr>
        <p:spPr>
          <a:xfrm rot="1512135">
            <a:off x="11185243" y="2003785"/>
            <a:ext cx="208169" cy="1199166"/>
          </a:xfrm>
          <a:prstGeom prst="upArrow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20">
            <a:extLst>
              <a:ext uri="{FF2B5EF4-FFF2-40B4-BE49-F238E27FC236}">
                <a16:creationId xmlns:a16="http://schemas.microsoft.com/office/drawing/2014/main" id="{75E9B4BE-2E93-3409-E53D-6438040D5767}"/>
              </a:ext>
            </a:extLst>
          </p:cNvPr>
          <p:cNvSpPr txBox="1">
            <a:spLocks/>
          </p:cNvSpPr>
          <p:nvPr/>
        </p:nvSpPr>
        <p:spPr>
          <a:xfrm>
            <a:off x="5773584" y="3012805"/>
            <a:ext cx="2257349" cy="584773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tIns="91439" bIns="91439">
            <a:spAutoFit/>
          </a:bodyPr>
          <a:lstStyle>
            <a:lvl1pPr defTabSz="914400">
              <a:defRPr>
                <a:solidFill>
                  <a:srgbClr val="1D9A78"/>
                </a:solidFill>
              </a:defRPr>
            </a:lvl1pPr>
          </a:lstStyle>
          <a:p>
            <a:pPr algn="ctr"/>
            <a:r>
              <a:rPr lang="en-US" sz="1400" dirty="0">
                <a:solidFill>
                  <a:schemeClr val="tx1"/>
                </a:solidFill>
                <a:latin typeface="+mn-lt"/>
              </a:rPr>
              <a:t>Spectrometer dipole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Nominal 60 mm dispersion</a:t>
            </a:r>
            <a:endParaRPr sz="1200" dirty="0">
              <a:solidFill>
                <a:schemeClr val="tx1"/>
              </a:solidFill>
            </a:endParaRPr>
          </a:p>
        </p:txBody>
      </p:sp>
      <p:sp>
        <p:nvSpPr>
          <p:cNvPr id="28" name="TextBox 20">
            <a:extLst>
              <a:ext uri="{FF2B5EF4-FFF2-40B4-BE49-F238E27FC236}">
                <a16:creationId xmlns:a16="http://schemas.microsoft.com/office/drawing/2014/main" id="{6E902089-598D-8D2A-CB57-0488A03BD824}"/>
              </a:ext>
            </a:extLst>
          </p:cNvPr>
          <p:cNvSpPr txBox="1">
            <a:spLocks/>
          </p:cNvSpPr>
          <p:nvPr/>
        </p:nvSpPr>
        <p:spPr>
          <a:xfrm>
            <a:off x="10081270" y="3012804"/>
            <a:ext cx="1717137" cy="584773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tIns="91439" bIns="91439">
            <a:spAutoFit/>
          </a:bodyPr>
          <a:lstStyle>
            <a:lvl1pPr defTabSz="914400">
              <a:defRPr>
                <a:solidFill>
                  <a:srgbClr val="1D9A78"/>
                </a:solidFill>
              </a:defRPr>
            </a:lvl1pPr>
          </a:lstStyle>
          <a:p>
            <a:pPr algn="ctr"/>
            <a:r>
              <a:rPr lang="en-US" sz="1400" dirty="0">
                <a:solidFill>
                  <a:schemeClr val="tx1"/>
                </a:solidFill>
                <a:latin typeface="+mn-lt"/>
              </a:rPr>
              <a:t>Diagnostics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Gamma &amp; Electrons</a:t>
            </a:r>
            <a:endParaRPr sz="1200" dirty="0">
              <a:solidFill>
                <a:schemeClr val="tx1"/>
              </a:solidFill>
            </a:endParaRPr>
          </a:p>
        </p:txBody>
      </p:sp>
      <p:sp>
        <p:nvSpPr>
          <p:cNvPr id="42" name="Arrow: Right 41">
            <a:extLst>
              <a:ext uri="{FF2B5EF4-FFF2-40B4-BE49-F238E27FC236}">
                <a16:creationId xmlns:a16="http://schemas.microsoft.com/office/drawing/2014/main" id="{DF32D958-2BEF-AA31-044F-DFF9D9318A6F}"/>
              </a:ext>
            </a:extLst>
          </p:cNvPr>
          <p:cNvSpPr/>
          <p:nvPr/>
        </p:nvSpPr>
        <p:spPr>
          <a:xfrm>
            <a:off x="4758376" y="1385906"/>
            <a:ext cx="1922098" cy="23774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792267F-EF19-BA25-8B19-00A82412DFD5}"/>
              </a:ext>
            </a:extLst>
          </p:cNvPr>
          <p:cNvSpPr txBox="1"/>
          <p:nvPr/>
        </p:nvSpPr>
        <p:spPr>
          <a:xfrm>
            <a:off x="4653989" y="1138254"/>
            <a:ext cx="1833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Beam direction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4" name="Table 9">
                <a:extLst>
                  <a:ext uri="{FF2B5EF4-FFF2-40B4-BE49-F238E27FC236}">
                    <a16:creationId xmlns:a16="http://schemas.microsoft.com/office/drawing/2014/main" id="{D970319A-4742-0D66-0E49-3938F510392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9573536"/>
                  </p:ext>
                </p:extLst>
              </p:nvPr>
            </p:nvGraphicFramePr>
            <p:xfrm>
              <a:off x="1939933" y="3857328"/>
              <a:ext cx="8312133" cy="2644299"/>
            </p:xfrm>
            <a:graphic>
              <a:graphicData uri="http://schemas.openxmlformats.org/drawingml/2006/table">
                <a:tbl>
                  <a:tblPr firstRow="1" bandRow="1">
                    <a:tableStyleId>{3B4B98B0-60AC-42C2-AFA5-B58CD77FA1E5}</a:tableStyleId>
                  </a:tblPr>
                  <a:tblGrid>
                    <a:gridCol w="2743506">
                      <a:extLst>
                        <a:ext uri="{9D8B030D-6E8A-4147-A177-3AD203B41FA5}">
                          <a16:colId xmlns:a16="http://schemas.microsoft.com/office/drawing/2014/main" val="1015142502"/>
                        </a:ext>
                      </a:extLst>
                    </a:gridCol>
                    <a:gridCol w="1049288">
                      <a:extLst>
                        <a:ext uri="{9D8B030D-6E8A-4147-A177-3AD203B41FA5}">
                          <a16:colId xmlns:a16="http://schemas.microsoft.com/office/drawing/2014/main" val="3951774596"/>
                        </a:ext>
                      </a:extLst>
                    </a:gridCol>
                    <a:gridCol w="2557597">
                      <a:extLst>
                        <a:ext uri="{9D8B030D-6E8A-4147-A177-3AD203B41FA5}">
                          <a16:colId xmlns:a16="http://schemas.microsoft.com/office/drawing/2014/main" val="114962620"/>
                        </a:ext>
                      </a:extLst>
                    </a:gridCol>
                    <a:gridCol w="1961742">
                      <a:extLst>
                        <a:ext uri="{9D8B030D-6E8A-4147-A177-3AD203B41FA5}">
                          <a16:colId xmlns:a16="http://schemas.microsoft.com/office/drawing/2014/main" val="940429153"/>
                        </a:ext>
                      </a:extLst>
                    </a:gridCol>
                  </a:tblGrid>
                  <a:tr h="545894">
                    <a:tc gridSpan="2">
                      <a:txBody>
                        <a:bodyPr/>
                        <a:lstStyle/>
                        <a:p>
                          <a:r>
                            <a:rPr lang="en-US" sz="1600" dirty="0"/>
                            <a:t>Electron Beam Parameter</a:t>
                          </a:r>
                        </a:p>
                      </a:txBody>
                      <a:tcPr marL="96334" marR="96334" marT="48167" marB="48167" anchor="b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Current FACET-II Parameters</a:t>
                          </a:r>
                        </a:p>
                      </a:txBody>
                      <a:tcPr marL="96334" marR="96334" marT="48167" marB="48167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Operational Ranges</a:t>
                          </a:r>
                        </a:p>
                      </a:txBody>
                      <a:tcPr marL="96334" marR="96334" marT="48167" marB="48167"/>
                    </a:tc>
                    <a:extLst>
                      <a:ext uri="{0D108BD9-81ED-4DB2-BD59-A6C34878D82A}">
                        <a16:rowId xmlns:a16="http://schemas.microsoft.com/office/drawing/2014/main" val="4147912882"/>
                      </a:ext>
                    </a:extLst>
                  </a:tr>
                  <a:tr h="321114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Final energy</a:t>
                          </a:r>
                        </a:p>
                      </a:txBody>
                      <a:tcPr marL="96334" marR="96334" marT="48167" marB="48167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[GeV]</a:t>
                          </a:r>
                        </a:p>
                      </a:txBody>
                      <a:tcPr marL="96334" marR="96334" marT="48167" marB="48167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 marL="96334" marR="96334" marT="48167" marB="48167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4 – 13.5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 marL="96334" marR="96334" marT="48167" marB="48167"/>
                    </a:tc>
                    <a:extLst>
                      <a:ext uri="{0D108BD9-81ED-4DB2-BD59-A6C34878D82A}">
                        <a16:rowId xmlns:a16="http://schemas.microsoft.com/office/drawing/2014/main" val="70937068"/>
                      </a:ext>
                    </a:extLst>
                  </a:tr>
                  <a:tr h="321114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Charge per pulse</a:t>
                          </a:r>
                        </a:p>
                      </a:txBody>
                      <a:tcPr marL="96334" marR="96334" marT="48167" marB="48167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[</a:t>
                          </a:r>
                          <a:r>
                            <a:rPr lang="en-US" sz="1600" dirty="0" err="1"/>
                            <a:t>nC</a:t>
                          </a:r>
                          <a:r>
                            <a:rPr lang="en-US" sz="1600" dirty="0"/>
                            <a:t>]</a:t>
                          </a:r>
                        </a:p>
                      </a:txBody>
                      <a:tcPr marL="96334" marR="96334" marT="48167" marB="48167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1.6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 marL="96334" marR="96334" marT="48167" marB="48167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0.7 – 5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 marL="96334" marR="96334" marT="48167" marB="48167"/>
                    </a:tc>
                    <a:extLst>
                      <a:ext uri="{0D108BD9-81ED-4DB2-BD59-A6C34878D82A}">
                        <a16:rowId xmlns:a16="http://schemas.microsoft.com/office/drawing/2014/main" val="2229109223"/>
                      </a:ext>
                    </a:extLst>
                  </a:tr>
                  <a:tr h="338843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1600" b="0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smtClean="0"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en-US" sz="1600" b="0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1600" b="0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600" b="0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600" dirty="0"/>
                            <a:t> at S19</a:t>
                          </a:r>
                        </a:p>
                      </a:txBody>
                      <a:tcPr marL="96334" marR="96334" marT="48167" marB="48167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[µm]</a:t>
                          </a:r>
                        </a:p>
                      </a:txBody>
                      <a:tcPr marL="96334" marR="96334" marT="48167" marB="48167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~20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 marL="96334" marR="96334" marT="48167" marB="48167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&gt;3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 marL="96334" marR="96334" marT="48167" marB="48167"/>
                    </a:tc>
                    <a:extLst>
                      <a:ext uri="{0D108BD9-81ED-4DB2-BD59-A6C34878D82A}">
                        <a16:rowId xmlns:a16="http://schemas.microsoft.com/office/drawing/2014/main" val="3140833511"/>
                      </a:ext>
                    </a:extLst>
                  </a:tr>
                  <a:tr h="321114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Min spot size</a:t>
                          </a:r>
                        </a:p>
                      </a:txBody>
                      <a:tcPr marL="96334" marR="96334" marT="48167" marB="48167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[µm]</a:t>
                          </a:r>
                        </a:p>
                      </a:txBody>
                      <a:tcPr marL="96334" marR="96334" marT="48167" marB="48167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~30−40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 marL="96334" marR="96334" marT="48167" marB="48167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 marL="96334" marR="96334" marT="48167" marB="48167"/>
                    </a:tc>
                    <a:extLst>
                      <a:ext uri="{0D108BD9-81ED-4DB2-BD59-A6C34878D82A}">
                        <a16:rowId xmlns:a16="http://schemas.microsoft.com/office/drawing/2014/main" val="3596429319"/>
                      </a:ext>
                    </a:extLst>
                  </a:tr>
                  <a:tr h="321114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Min bunch length</a:t>
                          </a:r>
                        </a:p>
                      </a:txBody>
                      <a:tcPr marL="96334" marR="96334" marT="48167" marB="48167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[µm]</a:t>
                          </a:r>
                        </a:p>
                      </a:txBody>
                      <a:tcPr marL="96334" marR="96334" marT="48167" marB="48167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~20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 marL="96334" marR="96334" marT="48167" marB="48167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0.7 – 20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 marL="96334" marR="96334" marT="48167" marB="48167"/>
                    </a:tc>
                    <a:extLst>
                      <a:ext uri="{0D108BD9-81ED-4DB2-BD59-A6C34878D82A}">
                        <a16:rowId xmlns:a16="http://schemas.microsoft.com/office/drawing/2014/main" val="2722534003"/>
                      </a:ext>
                    </a:extLst>
                  </a:tr>
                  <a:tr h="321114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Max peak current</a:t>
                          </a:r>
                        </a:p>
                      </a:txBody>
                      <a:tcPr marL="96334" marR="96334" marT="48167" marB="48167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[kA]</a:t>
                          </a:r>
                        </a:p>
                      </a:txBody>
                      <a:tcPr marL="96334" marR="96334" marT="48167" marB="48167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 marL="96334" marR="96334" marT="48167" marB="48167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10 − 200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 marL="96334" marR="96334" marT="48167" marB="48167"/>
                    </a:tc>
                    <a:extLst>
                      <a:ext uri="{0D108BD9-81ED-4DB2-BD59-A6C34878D82A}">
                        <a16:rowId xmlns:a16="http://schemas.microsoft.com/office/drawing/2014/main" val="60983639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4" name="Table 9">
                <a:extLst>
                  <a:ext uri="{FF2B5EF4-FFF2-40B4-BE49-F238E27FC236}">
                    <a16:creationId xmlns:a16="http://schemas.microsoft.com/office/drawing/2014/main" id="{D970319A-4742-0D66-0E49-3938F510392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9573536"/>
                  </p:ext>
                </p:extLst>
              </p:nvPr>
            </p:nvGraphicFramePr>
            <p:xfrm>
              <a:off x="1939933" y="3857328"/>
              <a:ext cx="8312133" cy="2644299"/>
            </p:xfrm>
            <a:graphic>
              <a:graphicData uri="http://schemas.openxmlformats.org/drawingml/2006/table">
                <a:tbl>
                  <a:tblPr firstRow="1" bandRow="1">
                    <a:tableStyleId>{3B4B98B0-60AC-42C2-AFA5-B58CD77FA1E5}</a:tableStyleId>
                  </a:tblPr>
                  <a:tblGrid>
                    <a:gridCol w="2743506">
                      <a:extLst>
                        <a:ext uri="{9D8B030D-6E8A-4147-A177-3AD203B41FA5}">
                          <a16:colId xmlns:a16="http://schemas.microsoft.com/office/drawing/2014/main" val="1015142502"/>
                        </a:ext>
                      </a:extLst>
                    </a:gridCol>
                    <a:gridCol w="1049288">
                      <a:extLst>
                        <a:ext uri="{9D8B030D-6E8A-4147-A177-3AD203B41FA5}">
                          <a16:colId xmlns:a16="http://schemas.microsoft.com/office/drawing/2014/main" val="3951774596"/>
                        </a:ext>
                      </a:extLst>
                    </a:gridCol>
                    <a:gridCol w="2557597">
                      <a:extLst>
                        <a:ext uri="{9D8B030D-6E8A-4147-A177-3AD203B41FA5}">
                          <a16:colId xmlns:a16="http://schemas.microsoft.com/office/drawing/2014/main" val="114962620"/>
                        </a:ext>
                      </a:extLst>
                    </a:gridCol>
                    <a:gridCol w="1961742">
                      <a:extLst>
                        <a:ext uri="{9D8B030D-6E8A-4147-A177-3AD203B41FA5}">
                          <a16:colId xmlns:a16="http://schemas.microsoft.com/office/drawing/2014/main" val="940429153"/>
                        </a:ext>
                      </a:extLst>
                    </a:gridCol>
                  </a:tblGrid>
                  <a:tr h="584014">
                    <a:tc gridSpan="2">
                      <a:txBody>
                        <a:bodyPr/>
                        <a:lstStyle/>
                        <a:p>
                          <a:r>
                            <a:rPr lang="en-US" sz="1600" dirty="0"/>
                            <a:t>Electron Beam Parameter</a:t>
                          </a:r>
                        </a:p>
                      </a:txBody>
                      <a:tcPr marL="96334" marR="96334" marT="48167" marB="48167" anchor="b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Current FACET-II Parameters</a:t>
                          </a:r>
                        </a:p>
                      </a:txBody>
                      <a:tcPr marL="96334" marR="96334" marT="48167" marB="48167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Operational Ranges</a:t>
                          </a:r>
                        </a:p>
                      </a:txBody>
                      <a:tcPr marL="96334" marR="96334" marT="48167" marB="48167"/>
                    </a:tc>
                    <a:extLst>
                      <a:ext uri="{0D108BD9-81ED-4DB2-BD59-A6C34878D82A}">
                        <a16:rowId xmlns:a16="http://schemas.microsoft.com/office/drawing/2014/main" val="4147912882"/>
                      </a:ext>
                    </a:extLst>
                  </a:tr>
                  <a:tr h="340174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Final energy</a:t>
                          </a:r>
                        </a:p>
                      </a:txBody>
                      <a:tcPr marL="96334" marR="96334" marT="48167" marB="48167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[GeV]</a:t>
                          </a:r>
                        </a:p>
                      </a:txBody>
                      <a:tcPr marL="96334" marR="96334" marT="48167" marB="48167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6334" marR="96334" marT="48167" marB="48167">
                        <a:blipFill>
                          <a:blip r:embed="rId3"/>
                          <a:stretch>
                            <a:fillRect l="-148095" t="-175000" r="-76905" b="-5267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6334" marR="96334" marT="48167" marB="48167">
                        <a:blipFill>
                          <a:blip r:embed="rId3"/>
                          <a:stretch>
                            <a:fillRect l="-323602" t="-175000" r="-311" b="-5267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0937068"/>
                      </a:ext>
                    </a:extLst>
                  </a:tr>
                  <a:tr h="340174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Charge per pulse</a:t>
                          </a:r>
                        </a:p>
                      </a:txBody>
                      <a:tcPr marL="96334" marR="96334" marT="48167" marB="48167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[</a:t>
                          </a:r>
                          <a:r>
                            <a:rPr lang="en-US" sz="1600" dirty="0" err="1"/>
                            <a:t>nC</a:t>
                          </a:r>
                          <a:r>
                            <a:rPr lang="en-US" sz="1600" dirty="0"/>
                            <a:t>]</a:t>
                          </a:r>
                        </a:p>
                      </a:txBody>
                      <a:tcPr marL="96334" marR="96334" marT="48167" marB="48167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6334" marR="96334" marT="48167" marB="48167">
                        <a:blipFill>
                          <a:blip r:embed="rId3"/>
                          <a:stretch>
                            <a:fillRect l="-148095" t="-275000" r="-76905" b="-4267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6334" marR="96334" marT="48167" marB="48167">
                        <a:blipFill>
                          <a:blip r:embed="rId3"/>
                          <a:stretch>
                            <a:fillRect l="-323602" t="-275000" r="-311" b="-4267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29109223"/>
                      </a:ext>
                    </a:extLst>
                  </a:tr>
                  <a:tr h="35941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6334" marR="96334" marT="48167" marB="48167">
                        <a:blipFill>
                          <a:blip r:embed="rId3"/>
                          <a:stretch>
                            <a:fillRect t="-355932" r="-203333" b="-3050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[µm]</a:t>
                          </a:r>
                        </a:p>
                      </a:txBody>
                      <a:tcPr marL="96334" marR="96334" marT="48167" marB="48167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6334" marR="96334" marT="48167" marB="48167">
                        <a:blipFill>
                          <a:blip r:embed="rId3"/>
                          <a:stretch>
                            <a:fillRect l="-148095" t="-355932" r="-76905" b="-3050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6334" marR="96334" marT="48167" marB="48167">
                        <a:blipFill>
                          <a:blip r:embed="rId3"/>
                          <a:stretch>
                            <a:fillRect l="-323602" t="-355932" r="-311" b="-3050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0833511"/>
                      </a:ext>
                    </a:extLst>
                  </a:tr>
                  <a:tr h="340174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Min spot size</a:t>
                          </a:r>
                        </a:p>
                      </a:txBody>
                      <a:tcPr marL="96334" marR="96334" marT="48167" marB="48167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[µm]</a:t>
                          </a:r>
                        </a:p>
                      </a:txBody>
                      <a:tcPr marL="96334" marR="96334" marT="48167" marB="48167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6334" marR="96334" marT="48167" marB="48167">
                        <a:blipFill>
                          <a:blip r:embed="rId3"/>
                          <a:stretch>
                            <a:fillRect l="-148095" t="-480357" r="-76905" b="-2214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 marL="96334" marR="96334" marT="48167" marB="48167"/>
                    </a:tc>
                    <a:extLst>
                      <a:ext uri="{0D108BD9-81ED-4DB2-BD59-A6C34878D82A}">
                        <a16:rowId xmlns:a16="http://schemas.microsoft.com/office/drawing/2014/main" val="3596429319"/>
                      </a:ext>
                    </a:extLst>
                  </a:tr>
                  <a:tr h="340174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Min bunch length</a:t>
                          </a:r>
                        </a:p>
                      </a:txBody>
                      <a:tcPr marL="96334" marR="96334" marT="48167" marB="48167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[µm]</a:t>
                          </a:r>
                        </a:p>
                      </a:txBody>
                      <a:tcPr marL="96334" marR="96334" marT="48167" marB="48167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6334" marR="96334" marT="48167" marB="48167">
                        <a:blipFill>
                          <a:blip r:embed="rId3"/>
                          <a:stretch>
                            <a:fillRect l="-148095" t="-580357" r="-76905" b="-1214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6334" marR="96334" marT="48167" marB="48167">
                        <a:blipFill>
                          <a:blip r:embed="rId3"/>
                          <a:stretch>
                            <a:fillRect l="-323602" t="-580357" r="-311" b="-12142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22534003"/>
                      </a:ext>
                    </a:extLst>
                  </a:tr>
                  <a:tr h="340174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Max peak current</a:t>
                          </a:r>
                        </a:p>
                      </a:txBody>
                      <a:tcPr marL="96334" marR="96334" marT="48167" marB="48167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[kA]</a:t>
                          </a:r>
                        </a:p>
                      </a:txBody>
                      <a:tcPr marL="96334" marR="96334" marT="48167" marB="48167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6334" marR="96334" marT="48167" marB="48167">
                        <a:blipFill>
                          <a:blip r:embed="rId3"/>
                          <a:stretch>
                            <a:fillRect l="-148095" t="-680357" r="-76905" b="-214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6334" marR="96334" marT="48167" marB="48167">
                        <a:blipFill>
                          <a:blip r:embed="rId3"/>
                          <a:stretch>
                            <a:fillRect l="-323602" t="-680357" r="-311" b="-2142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09836398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7CA69A4-AE0A-DA28-3030-1884114A63E5}"/>
              </a:ext>
            </a:extLst>
          </p:cNvPr>
          <p:cNvCxnSpPr>
            <a:cxnSpLocks/>
          </p:cNvCxnSpPr>
          <p:nvPr/>
        </p:nvCxnSpPr>
        <p:spPr>
          <a:xfrm>
            <a:off x="0" y="1941692"/>
            <a:ext cx="11521440" cy="0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1854120"/>
      </p:ext>
    </p:extLst>
  </p:cSld>
  <p:clrMapOvr>
    <a:masterClrMapping/>
  </p:clrMapOvr>
</p:sld>
</file>

<file path=ppt/theme/theme1.xml><?xml version="1.0" encoding="utf-8"?>
<a:theme xmlns:a="http://schemas.openxmlformats.org/drawingml/2006/main" name="fond blanc">
  <a:themeElements>
    <a:clrScheme name="Office 2007 - 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P Paris PP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2" id="{48B9005B-A3FD-634F-BECB-1C0BA57BB94E}" vid="{8F7DDD44-E7A1-FF47-BB83-A27EB0EB3D3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Thème Office</Template>
  <TotalTime>45676</TotalTime>
  <Words>1636</Words>
  <Application>Microsoft Office PowerPoint</Application>
  <PresentationFormat>Widescreen</PresentationFormat>
  <Paragraphs>305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Calibri</vt:lpstr>
      <vt:lpstr>Cambria Math</vt:lpstr>
      <vt:lpstr>Lato</vt:lpstr>
      <vt:lpstr>Proxima Nova</vt:lpstr>
      <vt:lpstr>Tahoma</vt:lpstr>
      <vt:lpstr>Verdana</vt:lpstr>
      <vt:lpstr>Verdana Pro Cond</vt:lpstr>
      <vt:lpstr>Verdana Pro Cond Semibold</vt:lpstr>
      <vt:lpstr>fond blanc</vt:lpstr>
      <vt:lpstr>Towards solid density beams and intense gamma-ray beams The E332 experiment at FACET-II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Max Gilljohann</cp:lastModifiedBy>
  <cp:revision>60</cp:revision>
  <dcterms:created xsi:type="dcterms:W3CDTF">2020-01-13T14:53:17Z</dcterms:created>
  <dcterms:modified xsi:type="dcterms:W3CDTF">2023-09-20T08:20:48Z</dcterms:modified>
</cp:coreProperties>
</file>