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  <p:sldMasterId id="2147483676" r:id="rId2"/>
    <p:sldMasterId id="2147483749" r:id="rId3"/>
    <p:sldMasterId id="2147483763" r:id="rId4"/>
    <p:sldMasterId id="2147483775" r:id="rId5"/>
  </p:sldMasterIdLst>
  <p:notesMasterIdLst>
    <p:notesMasterId r:id="rId10"/>
  </p:notesMasterIdLst>
  <p:handoutMasterIdLst>
    <p:handoutMasterId r:id="rId11"/>
  </p:handoutMasterIdLst>
  <p:sldIdLst>
    <p:sldId id="1532" r:id="rId6"/>
    <p:sldId id="1242" r:id="rId7"/>
    <p:sldId id="1530" r:id="rId8"/>
    <p:sldId id="1531" r:id="rId9"/>
  </p:sldIdLst>
  <p:sldSz cx="10688638" cy="6016625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charset="0"/>
        <a:ea typeface="+mn-ea"/>
        <a:cs typeface="+mn-cs"/>
      </a:defRPr>
    </a:lvl1pPr>
    <a:lvl2pPr marL="534504"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charset="0"/>
        <a:ea typeface="+mn-ea"/>
        <a:cs typeface="+mn-cs"/>
      </a:defRPr>
    </a:lvl2pPr>
    <a:lvl3pPr marL="1069009"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charset="0"/>
        <a:ea typeface="+mn-ea"/>
        <a:cs typeface="+mn-cs"/>
      </a:defRPr>
    </a:lvl3pPr>
    <a:lvl4pPr marL="1603515"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charset="0"/>
        <a:ea typeface="+mn-ea"/>
        <a:cs typeface="+mn-cs"/>
      </a:defRPr>
    </a:lvl4pPr>
    <a:lvl5pPr marL="2138019"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charset="0"/>
        <a:ea typeface="+mn-ea"/>
        <a:cs typeface="+mn-cs"/>
      </a:defRPr>
    </a:lvl5pPr>
    <a:lvl6pPr marL="2672523" algn="l" defTabSz="1069009" rtl="0" eaLnBrk="1" latinLnBrk="0" hangingPunct="1">
      <a:defRPr kumimoji="1" sz="2800" kern="1200">
        <a:solidFill>
          <a:schemeClr val="tx1"/>
        </a:solidFill>
        <a:latin typeface="Arial" charset="0"/>
        <a:ea typeface="+mn-ea"/>
        <a:cs typeface="+mn-cs"/>
      </a:defRPr>
    </a:lvl6pPr>
    <a:lvl7pPr marL="3207028" algn="l" defTabSz="1069009" rtl="0" eaLnBrk="1" latinLnBrk="0" hangingPunct="1">
      <a:defRPr kumimoji="1" sz="2800" kern="1200">
        <a:solidFill>
          <a:schemeClr val="tx1"/>
        </a:solidFill>
        <a:latin typeface="Arial" charset="0"/>
        <a:ea typeface="+mn-ea"/>
        <a:cs typeface="+mn-cs"/>
      </a:defRPr>
    </a:lvl7pPr>
    <a:lvl8pPr marL="3741534" algn="l" defTabSz="1069009" rtl="0" eaLnBrk="1" latinLnBrk="0" hangingPunct="1">
      <a:defRPr kumimoji="1" sz="2800" kern="1200">
        <a:solidFill>
          <a:schemeClr val="tx1"/>
        </a:solidFill>
        <a:latin typeface="Arial" charset="0"/>
        <a:ea typeface="+mn-ea"/>
        <a:cs typeface="+mn-cs"/>
      </a:defRPr>
    </a:lvl8pPr>
    <a:lvl9pPr marL="4276038" algn="l" defTabSz="1069009" rtl="0" eaLnBrk="1" latinLnBrk="0" hangingPunct="1">
      <a:defRPr kumimoji="1"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95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9">
          <p15:clr>
            <a:srgbClr val="A4A3A4"/>
          </p15:clr>
        </p15:guide>
        <p15:guide id="2" pos="215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16A117"/>
    <a:srgbClr val="00B050"/>
    <a:srgbClr val="FFFFFF"/>
    <a:srgbClr val="000000"/>
    <a:srgbClr val="D99694"/>
    <a:srgbClr val="F8F3C6"/>
    <a:srgbClr val="FFADC0"/>
    <a:srgbClr val="D0D0D0"/>
    <a:srgbClr val="DBD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24" autoAdjust="0"/>
    <p:restoredTop sz="94286" autoAdjust="0"/>
  </p:normalViewPr>
  <p:slideViewPr>
    <p:cSldViewPr snapToObjects="1">
      <p:cViewPr varScale="1">
        <p:scale>
          <a:sx n="137" d="100"/>
          <a:sy n="137" d="100"/>
        </p:scale>
        <p:origin x="1312" y="192"/>
      </p:cViewPr>
      <p:guideLst>
        <p:guide orient="horz" pos="1895"/>
        <p:guide pos="33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Objects="1">
      <p:cViewPr varScale="1">
        <p:scale>
          <a:sx n="105" d="100"/>
          <a:sy n="105" d="100"/>
        </p:scale>
        <p:origin x="-3944" y="-96"/>
      </p:cViewPr>
      <p:guideLst>
        <p:guide orient="horz" pos="2959"/>
        <p:guide pos="215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54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12" tIns="45806" rIns="91612" bIns="45806" numCol="1" anchor="t" anchorCtr="0" compatLnSpc="1">
            <a:prstTxWarp prst="textNoShape">
              <a:avLst/>
            </a:prstTxWarp>
          </a:bodyPr>
          <a:lstStyle>
            <a:lvl1pPr defTabSz="915988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9850" y="0"/>
            <a:ext cx="29654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12" tIns="45806" rIns="91612" bIns="45806" numCol="1" anchor="t" anchorCtr="0" compatLnSpc="1">
            <a:prstTxWarp prst="textNoShape">
              <a:avLst/>
            </a:prstTxWarp>
          </a:bodyPr>
          <a:lstStyle>
            <a:lvl1pPr algn="r" defTabSz="915988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fld id="{E3E7BD99-F5BB-CE48-937E-8BF5E6916A96}" type="datetime1">
              <a:rPr lang="fr-FR" altLang="en-US" smtClean="0"/>
              <a:t>12/04/2023</a:t>
            </a:fld>
            <a:endParaRPr lang="en-US" alt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54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12" tIns="45806" rIns="91612" bIns="45806" numCol="1" anchor="b" anchorCtr="0" compatLnSpc="1">
            <a:prstTxWarp prst="textNoShape">
              <a:avLst/>
            </a:prstTxWarp>
          </a:bodyPr>
          <a:lstStyle>
            <a:lvl1pPr defTabSz="915988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9850" y="8926513"/>
            <a:ext cx="29654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12" tIns="45806" rIns="91612" bIns="45806" numCol="1" anchor="b" anchorCtr="0" compatLnSpc="1">
            <a:prstTxWarp prst="textNoShape">
              <a:avLst/>
            </a:prstTxWarp>
          </a:bodyPr>
          <a:lstStyle>
            <a:lvl1pPr algn="r" defTabSz="915988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fld id="{30961F61-1DE0-4721-9B5F-09581D3FAF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7775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54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12" tIns="45806" rIns="91612" bIns="45806" numCol="1" anchor="t" anchorCtr="0" compatLnSpc="1">
            <a:prstTxWarp prst="textNoShape">
              <a:avLst/>
            </a:prstTxWarp>
          </a:bodyPr>
          <a:lstStyle>
            <a:lvl1pPr defTabSz="915988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579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93688" y="704850"/>
            <a:ext cx="6259512" cy="3522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12" tIns="45806" rIns="91612" bIns="458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79850" y="0"/>
            <a:ext cx="29654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12" tIns="45806" rIns="91612" bIns="45806" numCol="1" anchor="t" anchorCtr="0" compatLnSpc="1">
            <a:prstTxWarp prst="textNoShape">
              <a:avLst/>
            </a:prstTxWarp>
          </a:bodyPr>
          <a:lstStyle>
            <a:lvl1pPr algn="r" defTabSz="915988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fld id="{CE344896-4492-4146-B880-E2ED0C8E2B8E}" type="datetime1">
              <a:rPr lang="fr-FR" altLang="en-US" smtClean="0"/>
              <a:t>12/04/2023</a:t>
            </a:fld>
            <a:endParaRPr lang="en-US" alt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54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12" tIns="45806" rIns="91612" bIns="45806" numCol="1" anchor="b" anchorCtr="0" compatLnSpc="1">
            <a:prstTxWarp prst="textNoShape">
              <a:avLst/>
            </a:prstTxWarp>
          </a:bodyPr>
          <a:lstStyle>
            <a:lvl1pPr defTabSz="915988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9850" y="8926513"/>
            <a:ext cx="29654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12" tIns="45806" rIns="91612" bIns="45806" numCol="1" anchor="b" anchorCtr="0" compatLnSpc="1">
            <a:prstTxWarp prst="textNoShape">
              <a:avLst/>
            </a:prstTxWarp>
          </a:bodyPr>
          <a:lstStyle>
            <a:lvl1pPr algn="r" defTabSz="915988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fld id="{1AA1CCA2-A10F-4C7C-BA94-5ED7CF37D4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81837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+mn-ea"/>
        <a:cs typeface="+mn-cs"/>
      </a:defRPr>
    </a:lvl1pPr>
    <a:lvl2pPr marL="534504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+mn-ea"/>
        <a:cs typeface="+mn-cs"/>
      </a:defRPr>
    </a:lvl2pPr>
    <a:lvl3pPr marL="1069009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+mn-ea"/>
        <a:cs typeface="+mn-cs"/>
      </a:defRPr>
    </a:lvl3pPr>
    <a:lvl4pPr marL="1603515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+mn-ea"/>
        <a:cs typeface="+mn-cs"/>
      </a:defRPr>
    </a:lvl4pPr>
    <a:lvl5pPr marL="2138019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+mn-ea"/>
        <a:cs typeface="+mn-cs"/>
      </a:defRPr>
    </a:lvl5pPr>
    <a:lvl6pPr marL="2672523" algn="l" defTabSz="10690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07028" algn="l" defTabSz="10690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41534" algn="l" defTabSz="10690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76038" algn="l" defTabSz="10690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48" y="1869055"/>
            <a:ext cx="9085342" cy="12896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297" y="3409421"/>
            <a:ext cx="7482047" cy="153758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4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69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38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725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07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415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76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 Feb 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FCC PED Coordination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42E28-4944-4174-8658-B31C7AE78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 Feb 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FCC PED Coordination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296EE-E859-4D61-BFD7-B9A60B6227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49262" y="240945"/>
            <a:ext cx="2404944" cy="51336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433" y="240945"/>
            <a:ext cx="7036687" cy="51336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 Feb 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FCC PED Coordination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00F92-7421-4D98-B9DC-6F6B962616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48" y="1869055"/>
            <a:ext cx="9085342" cy="12896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297" y="3409421"/>
            <a:ext cx="7482047" cy="1537582"/>
          </a:xfrm>
        </p:spPr>
        <p:txBody>
          <a:bodyPr/>
          <a:lstStyle>
            <a:lvl1pPr marL="0" indent="0" algn="ctr">
              <a:buNone/>
              <a:defRPr/>
            </a:lvl1pPr>
            <a:lvl2pPr marL="534504" indent="0" algn="ctr">
              <a:buNone/>
              <a:defRPr/>
            </a:lvl2pPr>
            <a:lvl3pPr marL="1069009" indent="0" algn="ctr">
              <a:buNone/>
              <a:defRPr/>
            </a:lvl3pPr>
            <a:lvl4pPr marL="1603515" indent="0" algn="ctr">
              <a:buNone/>
              <a:defRPr/>
            </a:lvl4pPr>
            <a:lvl5pPr marL="2138019" indent="0" algn="ctr">
              <a:buNone/>
              <a:defRPr/>
            </a:lvl5pPr>
            <a:lvl6pPr marL="2672523" indent="0" algn="ctr">
              <a:buNone/>
              <a:defRPr/>
            </a:lvl6pPr>
            <a:lvl7pPr marL="3207028" indent="0" algn="ctr">
              <a:buNone/>
              <a:defRPr/>
            </a:lvl7pPr>
            <a:lvl8pPr marL="3741534" indent="0" algn="ctr">
              <a:buNone/>
              <a:defRPr/>
            </a:lvl8pPr>
            <a:lvl9pPr marL="427603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 Feb 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FCC PED Coordination meeting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9F939-DE06-4935-BBD4-E3016F546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 Feb 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FCC PED Coordination meeting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E8AF1-0DC9-44B7-AF51-AA8EEA1643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329" y="3866240"/>
            <a:ext cx="9085342" cy="1194968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329" y="2550103"/>
            <a:ext cx="9085342" cy="1316136"/>
          </a:xfrm>
        </p:spPr>
        <p:txBody>
          <a:bodyPr anchor="b"/>
          <a:lstStyle>
            <a:lvl1pPr marL="0" indent="0">
              <a:buNone/>
              <a:defRPr sz="2300"/>
            </a:lvl1pPr>
            <a:lvl2pPr marL="534504" indent="0">
              <a:buNone/>
              <a:defRPr sz="2100"/>
            </a:lvl2pPr>
            <a:lvl3pPr marL="1069009" indent="0">
              <a:buNone/>
              <a:defRPr sz="1900"/>
            </a:lvl3pPr>
            <a:lvl4pPr marL="1603515" indent="0">
              <a:buNone/>
              <a:defRPr sz="1600"/>
            </a:lvl4pPr>
            <a:lvl5pPr marL="2138019" indent="0">
              <a:buNone/>
              <a:defRPr sz="1600"/>
            </a:lvl5pPr>
            <a:lvl6pPr marL="2672523" indent="0">
              <a:buNone/>
              <a:defRPr sz="1600"/>
            </a:lvl6pPr>
            <a:lvl7pPr marL="3207028" indent="0">
              <a:buNone/>
              <a:defRPr sz="1600"/>
            </a:lvl7pPr>
            <a:lvl8pPr marL="3741534" indent="0">
              <a:buNone/>
              <a:defRPr sz="1600"/>
            </a:lvl8pPr>
            <a:lvl9pPr marL="427603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 Feb 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FCC PED Coordination meeting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CC204-7F0C-4512-96F5-E209B369F8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432" y="1403880"/>
            <a:ext cx="4720815" cy="3970694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3391" y="1403880"/>
            <a:ext cx="4720815" cy="3970694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 Feb 2023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FCC PED Coordination meeting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68430-324B-48D7-8150-B9F7BE11D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346779"/>
            <a:ext cx="4722671" cy="56127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4504" indent="0">
              <a:buNone/>
              <a:defRPr sz="2300" b="1"/>
            </a:lvl2pPr>
            <a:lvl3pPr marL="1069009" indent="0">
              <a:buNone/>
              <a:defRPr sz="2100" b="1"/>
            </a:lvl3pPr>
            <a:lvl4pPr marL="1603515" indent="0">
              <a:buNone/>
              <a:defRPr sz="1900" b="1"/>
            </a:lvl4pPr>
            <a:lvl5pPr marL="2138019" indent="0">
              <a:buNone/>
              <a:defRPr sz="1900" b="1"/>
            </a:lvl5pPr>
            <a:lvl6pPr marL="2672523" indent="0">
              <a:buNone/>
              <a:defRPr sz="1900" b="1"/>
            </a:lvl6pPr>
            <a:lvl7pPr marL="3207028" indent="0">
              <a:buNone/>
              <a:defRPr sz="1900" b="1"/>
            </a:lvl7pPr>
            <a:lvl8pPr marL="3741534" indent="0">
              <a:buNone/>
              <a:defRPr sz="1900" b="1"/>
            </a:lvl8pPr>
            <a:lvl9pPr marL="4276038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432" y="1908050"/>
            <a:ext cx="4722671" cy="3466524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9683" y="1346779"/>
            <a:ext cx="4724526" cy="56127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4504" indent="0">
              <a:buNone/>
              <a:defRPr sz="2300" b="1"/>
            </a:lvl2pPr>
            <a:lvl3pPr marL="1069009" indent="0">
              <a:buNone/>
              <a:defRPr sz="2100" b="1"/>
            </a:lvl3pPr>
            <a:lvl4pPr marL="1603515" indent="0">
              <a:buNone/>
              <a:defRPr sz="1900" b="1"/>
            </a:lvl4pPr>
            <a:lvl5pPr marL="2138019" indent="0">
              <a:buNone/>
              <a:defRPr sz="1900" b="1"/>
            </a:lvl5pPr>
            <a:lvl6pPr marL="2672523" indent="0">
              <a:buNone/>
              <a:defRPr sz="1900" b="1"/>
            </a:lvl6pPr>
            <a:lvl7pPr marL="3207028" indent="0">
              <a:buNone/>
              <a:defRPr sz="1900" b="1"/>
            </a:lvl7pPr>
            <a:lvl8pPr marL="3741534" indent="0">
              <a:buNone/>
              <a:defRPr sz="1900" b="1"/>
            </a:lvl8pPr>
            <a:lvl9pPr marL="4276038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9683" y="1908050"/>
            <a:ext cx="4724526" cy="3466524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 Feb 2023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FCC PED Coordination meeting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7747D-1456-4966-9E8C-FF49F49FD8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 Feb 2023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FCC PED Coordination meeting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0EE38-ABA7-4505-BF5D-1A80F4FB1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 Feb 2023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FCC PED Coordination meeting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CA0E9-2C0B-43DE-8D2E-F4C8DD0F8C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5" y="239550"/>
            <a:ext cx="3516488" cy="101948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60" y="239553"/>
            <a:ext cx="5975246" cy="5135023"/>
          </a:xfrm>
        </p:spPr>
        <p:txBody>
          <a:bodyPr/>
          <a:lstStyle>
            <a:lvl1pPr>
              <a:defRPr sz="37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435" y="1259037"/>
            <a:ext cx="3516488" cy="4115539"/>
          </a:xfrm>
        </p:spPr>
        <p:txBody>
          <a:bodyPr/>
          <a:lstStyle>
            <a:lvl1pPr marL="0" indent="0">
              <a:buNone/>
              <a:defRPr sz="1600"/>
            </a:lvl1pPr>
            <a:lvl2pPr marL="534504" indent="0">
              <a:buNone/>
              <a:defRPr sz="1400"/>
            </a:lvl2pPr>
            <a:lvl3pPr marL="1069009" indent="0">
              <a:buNone/>
              <a:defRPr sz="1200"/>
            </a:lvl3pPr>
            <a:lvl4pPr marL="1603515" indent="0">
              <a:buNone/>
              <a:defRPr sz="1100"/>
            </a:lvl4pPr>
            <a:lvl5pPr marL="2138019" indent="0">
              <a:buNone/>
              <a:defRPr sz="1100"/>
            </a:lvl5pPr>
            <a:lvl6pPr marL="2672523" indent="0">
              <a:buNone/>
              <a:defRPr sz="1100"/>
            </a:lvl6pPr>
            <a:lvl7pPr marL="3207028" indent="0">
              <a:buNone/>
              <a:defRPr sz="1100"/>
            </a:lvl7pPr>
            <a:lvl8pPr marL="3741534" indent="0">
              <a:buNone/>
              <a:defRPr sz="1100"/>
            </a:lvl8pPr>
            <a:lvl9pPr marL="4276038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 Feb 2023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FCC PED Coordination meeting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6D579-1541-41FA-A52A-77E57EDA69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 Feb 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FCC PED Coordination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4BAE3-E7A4-40F8-A96A-61A1EF93C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049" y="4211638"/>
            <a:ext cx="6413183" cy="49720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049" y="537596"/>
            <a:ext cx="6413183" cy="3609975"/>
          </a:xfrm>
        </p:spPr>
        <p:txBody>
          <a:bodyPr/>
          <a:lstStyle>
            <a:lvl1pPr marL="0" indent="0">
              <a:buNone/>
              <a:defRPr sz="3700"/>
            </a:lvl1pPr>
            <a:lvl2pPr marL="534504" indent="0">
              <a:buNone/>
              <a:defRPr sz="3300"/>
            </a:lvl2pPr>
            <a:lvl3pPr marL="1069009" indent="0">
              <a:buNone/>
              <a:defRPr sz="2800"/>
            </a:lvl3pPr>
            <a:lvl4pPr marL="1603515" indent="0">
              <a:buNone/>
              <a:defRPr sz="2300"/>
            </a:lvl4pPr>
            <a:lvl5pPr marL="2138019" indent="0">
              <a:buNone/>
              <a:defRPr sz="2300"/>
            </a:lvl5pPr>
            <a:lvl6pPr marL="2672523" indent="0">
              <a:buNone/>
              <a:defRPr sz="2300"/>
            </a:lvl6pPr>
            <a:lvl7pPr marL="3207028" indent="0">
              <a:buNone/>
              <a:defRPr sz="2300"/>
            </a:lvl7pPr>
            <a:lvl8pPr marL="3741534" indent="0">
              <a:buNone/>
              <a:defRPr sz="2300"/>
            </a:lvl8pPr>
            <a:lvl9pPr marL="4276038" indent="0">
              <a:buNone/>
              <a:defRPr sz="23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049" y="4708845"/>
            <a:ext cx="6413183" cy="706118"/>
          </a:xfrm>
        </p:spPr>
        <p:txBody>
          <a:bodyPr/>
          <a:lstStyle>
            <a:lvl1pPr marL="0" indent="0">
              <a:buNone/>
              <a:defRPr sz="1600"/>
            </a:lvl1pPr>
            <a:lvl2pPr marL="534504" indent="0">
              <a:buNone/>
              <a:defRPr sz="1400"/>
            </a:lvl2pPr>
            <a:lvl3pPr marL="1069009" indent="0">
              <a:buNone/>
              <a:defRPr sz="1200"/>
            </a:lvl3pPr>
            <a:lvl4pPr marL="1603515" indent="0">
              <a:buNone/>
              <a:defRPr sz="1100"/>
            </a:lvl4pPr>
            <a:lvl5pPr marL="2138019" indent="0">
              <a:buNone/>
              <a:defRPr sz="1100"/>
            </a:lvl5pPr>
            <a:lvl6pPr marL="2672523" indent="0">
              <a:buNone/>
              <a:defRPr sz="1100"/>
            </a:lvl6pPr>
            <a:lvl7pPr marL="3207028" indent="0">
              <a:buNone/>
              <a:defRPr sz="1100"/>
            </a:lvl7pPr>
            <a:lvl8pPr marL="3741534" indent="0">
              <a:buNone/>
              <a:defRPr sz="1100"/>
            </a:lvl8pPr>
            <a:lvl9pPr marL="4276038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 Feb 2023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FCC PED Coordination meeting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09810-68B4-4E9F-9960-C518FAE9DD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 Feb 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FCC PED Coordination meeting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D7D4C-752B-4126-92C8-F60EC76B6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49262" y="240945"/>
            <a:ext cx="2404944" cy="51336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433" y="240945"/>
            <a:ext cx="7036687" cy="51336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 Feb 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FCC PED Coordination meeting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15199-733E-4CD1-8CDA-77B9ADF1B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288" y="133703"/>
            <a:ext cx="10065134" cy="668514"/>
          </a:xfrm>
          <a:gradFill>
            <a:gsLst>
              <a:gs pos="0">
                <a:srgbClr val="EBF5FF"/>
              </a:gs>
              <a:gs pos="100000">
                <a:srgbClr val="7F96F9"/>
              </a:gs>
            </a:gsLst>
          </a:gradFill>
          <a:ln>
            <a:solidFill>
              <a:schemeClr val="bg1"/>
            </a:solidFill>
          </a:ln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288" y="802217"/>
            <a:ext cx="10065134" cy="471859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115868" y="5799056"/>
            <a:ext cx="2226800" cy="181056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fr-FR" altLang="en-US"/>
              <a:t>9 Feb 2023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err="1" smtClean="0"/>
            </a:lvl1pPr>
          </a:lstStyle>
          <a:p>
            <a:pPr>
              <a:defRPr/>
            </a:pPr>
            <a:r>
              <a:rPr lang="en-US" altLang="en-US"/>
              <a:t>FCC PED Coordination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37CEC-7426-473D-BB9A-C0489BA294D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9 Feb 2023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FCC PED Coordination meeting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9453E-1DE5-426C-B922-979B5BCB3A31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/27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329" y="3866240"/>
            <a:ext cx="9085342" cy="1194968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329" y="2550103"/>
            <a:ext cx="9085342" cy="1316136"/>
          </a:xfrm>
        </p:spPr>
        <p:txBody>
          <a:bodyPr anchor="b"/>
          <a:lstStyle>
            <a:lvl1pPr marL="0" indent="0">
              <a:buNone/>
              <a:defRPr sz="2300"/>
            </a:lvl1pPr>
            <a:lvl2pPr marL="534504" indent="0">
              <a:buNone/>
              <a:defRPr sz="2100"/>
            </a:lvl2pPr>
            <a:lvl3pPr marL="1069009" indent="0">
              <a:buNone/>
              <a:defRPr sz="1900"/>
            </a:lvl3pPr>
            <a:lvl4pPr marL="1603515" indent="0">
              <a:buNone/>
              <a:defRPr sz="1600"/>
            </a:lvl4pPr>
            <a:lvl5pPr marL="2138019" indent="0">
              <a:buNone/>
              <a:defRPr sz="1600"/>
            </a:lvl5pPr>
            <a:lvl6pPr marL="2672523" indent="0">
              <a:buNone/>
              <a:defRPr sz="1600"/>
            </a:lvl6pPr>
            <a:lvl7pPr marL="3207028" indent="0">
              <a:buNone/>
              <a:defRPr sz="1600"/>
            </a:lvl7pPr>
            <a:lvl8pPr marL="3741534" indent="0">
              <a:buNone/>
              <a:defRPr sz="1600"/>
            </a:lvl8pPr>
            <a:lvl9pPr marL="427603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9 Feb 2023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FCC PED Coordination meeting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2F5BE-86E4-4E9A-A8FB-7367990F2C5C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/27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6288" y="802217"/>
            <a:ext cx="4943495" cy="4718594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7927" y="802217"/>
            <a:ext cx="4943495" cy="4718594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9 Feb 2023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FCC PED Coordination meeting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A4C39-1342-4DBF-BA2D-862D2705C813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/27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2" y="240944"/>
            <a:ext cx="9619774" cy="100277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346779"/>
            <a:ext cx="4722671" cy="56127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4504" indent="0">
              <a:buNone/>
              <a:defRPr sz="2300" b="1"/>
            </a:lvl2pPr>
            <a:lvl3pPr marL="1069009" indent="0">
              <a:buNone/>
              <a:defRPr sz="2100" b="1"/>
            </a:lvl3pPr>
            <a:lvl4pPr marL="1603515" indent="0">
              <a:buNone/>
              <a:defRPr sz="1900" b="1"/>
            </a:lvl4pPr>
            <a:lvl5pPr marL="2138019" indent="0">
              <a:buNone/>
              <a:defRPr sz="1900" b="1"/>
            </a:lvl5pPr>
            <a:lvl6pPr marL="2672523" indent="0">
              <a:buNone/>
              <a:defRPr sz="1900" b="1"/>
            </a:lvl6pPr>
            <a:lvl7pPr marL="3207028" indent="0">
              <a:buNone/>
              <a:defRPr sz="1900" b="1"/>
            </a:lvl7pPr>
            <a:lvl8pPr marL="3741534" indent="0">
              <a:buNone/>
              <a:defRPr sz="1900" b="1"/>
            </a:lvl8pPr>
            <a:lvl9pPr marL="4276038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432" y="1908050"/>
            <a:ext cx="4722671" cy="3466524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9683" y="1346779"/>
            <a:ext cx="4724526" cy="56127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4504" indent="0">
              <a:buNone/>
              <a:defRPr sz="2300" b="1"/>
            </a:lvl2pPr>
            <a:lvl3pPr marL="1069009" indent="0">
              <a:buNone/>
              <a:defRPr sz="2100" b="1"/>
            </a:lvl3pPr>
            <a:lvl4pPr marL="1603515" indent="0">
              <a:buNone/>
              <a:defRPr sz="1900" b="1"/>
            </a:lvl4pPr>
            <a:lvl5pPr marL="2138019" indent="0">
              <a:buNone/>
              <a:defRPr sz="1900" b="1"/>
            </a:lvl5pPr>
            <a:lvl6pPr marL="2672523" indent="0">
              <a:buNone/>
              <a:defRPr sz="1900" b="1"/>
            </a:lvl6pPr>
            <a:lvl7pPr marL="3207028" indent="0">
              <a:buNone/>
              <a:defRPr sz="1900" b="1"/>
            </a:lvl7pPr>
            <a:lvl8pPr marL="3741534" indent="0">
              <a:buNone/>
              <a:defRPr sz="1900" b="1"/>
            </a:lvl8pPr>
            <a:lvl9pPr marL="4276038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9683" y="1908050"/>
            <a:ext cx="4724526" cy="3466524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9 Feb 2023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FCC PED Coordination meeting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E0F29-8CEC-48E4-9081-B3B24D9ED4CA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/27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288" y="133703"/>
            <a:ext cx="10065134" cy="66851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9 Feb 2023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FCC PED Coordination meeting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463A4-1425-4350-AC63-E9ADFA407B67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/27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329" y="3866240"/>
            <a:ext cx="9085342" cy="1194968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329" y="2550103"/>
            <a:ext cx="9085342" cy="131613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3450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6900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035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380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725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20702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415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760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 Feb 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FCC PED Coordination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30E46-5F80-43ED-933E-4B0D73B470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9 Feb 2023</a:t>
            </a: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FCC PED Coordination meeting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E0678-3149-443B-8A5D-85EC3119747D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/27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5" y="239550"/>
            <a:ext cx="3516488" cy="101948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60" y="239553"/>
            <a:ext cx="5975246" cy="5135023"/>
          </a:xfrm>
        </p:spPr>
        <p:txBody>
          <a:bodyPr/>
          <a:lstStyle>
            <a:lvl1pPr>
              <a:defRPr sz="37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435" y="1259037"/>
            <a:ext cx="3516488" cy="4115539"/>
          </a:xfrm>
        </p:spPr>
        <p:txBody>
          <a:bodyPr/>
          <a:lstStyle>
            <a:lvl1pPr marL="0" indent="0">
              <a:buNone/>
              <a:defRPr sz="1600"/>
            </a:lvl1pPr>
            <a:lvl2pPr marL="534504" indent="0">
              <a:buNone/>
              <a:defRPr sz="1400"/>
            </a:lvl2pPr>
            <a:lvl3pPr marL="1069009" indent="0">
              <a:buNone/>
              <a:defRPr sz="1200"/>
            </a:lvl3pPr>
            <a:lvl4pPr marL="1603515" indent="0">
              <a:buNone/>
              <a:defRPr sz="1100"/>
            </a:lvl4pPr>
            <a:lvl5pPr marL="2138019" indent="0">
              <a:buNone/>
              <a:defRPr sz="1100"/>
            </a:lvl5pPr>
            <a:lvl6pPr marL="2672523" indent="0">
              <a:buNone/>
              <a:defRPr sz="1100"/>
            </a:lvl6pPr>
            <a:lvl7pPr marL="3207028" indent="0">
              <a:buNone/>
              <a:defRPr sz="1100"/>
            </a:lvl7pPr>
            <a:lvl8pPr marL="3741534" indent="0">
              <a:buNone/>
              <a:defRPr sz="1100"/>
            </a:lvl8pPr>
            <a:lvl9pPr marL="4276038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9 Feb 2023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FCC PED Coordination meeting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EB195-D2B7-4D0A-8B1C-749C5BCD3FE8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/27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049" y="4211638"/>
            <a:ext cx="6413183" cy="49720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095049" y="537596"/>
            <a:ext cx="6413183" cy="3609975"/>
          </a:xfrm>
        </p:spPr>
        <p:txBody>
          <a:bodyPr/>
          <a:lstStyle>
            <a:lvl1pPr marL="0" indent="0">
              <a:buNone/>
              <a:defRPr sz="3700"/>
            </a:lvl1pPr>
            <a:lvl2pPr marL="534504" indent="0">
              <a:buNone/>
              <a:defRPr sz="3300"/>
            </a:lvl2pPr>
            <a:lvl3pPr marL="1069009" indent="0">
              <a:buNone/>
              <a:defRPr sz="2800"/>
            </a:lvl3pPr>
            <a:lvl4pPr marL="1603515" indent="0">
              <a:buNone/>
              <a:defRPr sz="2300"/>
            </a:lvl4pPr>
            <a:lvl5pPr marL="2138019" indent="0">
              <a:buNone/>
              <a:defRPr sz="2300"/>
            </a:lvl5pPr>
            <a:lvl6pPr marL="2672523" indent="0">
              <a:buNone/>
              <a:defRPr sz="2300"/>
            </a:lvl6pPr>
            <a:lvl7pPr marL="3207028" indent="0">
              <a:buNone/>
              <a:defRPr sz="2300"/>
            </a:lvl7pPr>
            <a:lvl8pPr marL="3741534" indent="0">
              <a:buNone/>
              <a:defRPr sz="2300"/>
            </a:lvl8pPr>
            <a:lvl9pPr marL="4276038" indent="0">
              <a:buNone/>
              <a:defRPr sz="2300"/>
            </a:lvl9pPr>
          </a:lstStyle>
          <a:p>
            <a:pPr lvl="0"/>
            <a:r>
              <a:rPr lang="en-US" noProof="0" dirty="0"/>
              <a:t> 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049" y="4708845"/>
            <a:ext cx="6413183" cy="706118"/>
          </a:xfrm>
        </p:spPr>
        <p:txBody>
          <a:bodyPr/>
          <a:lstStyle>
            <a:lvl1pPr marL="0" indent="0">
              <a:buNone/>
              <a:defRPr sz="1600"/>
            </a:lvl1pPr>
            <a:lvl2pPr marL="534504" indent="0">
              <a:buNone/>
              <a:defRPr sz="1400"/>
            </a:lvl2pPr>
            <a:lvl3pPr marL="1069009" indent="0">
              <a:buNone/>
              <a:defRPr sz="1200"/>
            </a:lvl3pPr>
            <a:lvl4pPr marL="1603515" indent="0">
              <a:buNone/>
              <a:defRPr sz="1100"/>
            </a:lvl4pPr>
            <a:lvl5pPr marL="2138019" indent="0">
              <a:buNone/>
              <a:defRPr sz="1100"/>
            </a:lvl5pPr>
            <a:lvl6pPr marL="2672523" indent="0">
              <a:buNone/>
              <a:defRPr sz="1100"/>
            </a:lvl6pPr>
            <a:lvl7pPr marL="3207028" indent="0">
              <a:buNone/>
              <a:defRPr sz="1100"/>
            </a:lvl7pPr>
            <a:lvl8pPr marL="3741534" indent="0">
              <a:buNone/>
              <a:defRPr sz="1100"/>
            </a:lvl8pPr>
            <a:lvl9pPr marL="4276038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9 Feb 2023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FCC PED Coordination meeting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D6649-B869-482D-9FB7-E5CAAFB5D891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/27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9 Feb 2023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FCC PED Coordination meeting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CCB8F-D0CD-49E5-88AB-A8F3F4C00268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/27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05138" y="133703"/>
            <a:ext cx="2516284" cy="538710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6289" y="133703"/>
            <a:ext cx="7370707" cy="538710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9 Feb 2023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FCC PED Coordination meeting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DD7CF-BEDA-4913-816E-1F120F320F8E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/27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278556" y="133703"/>
            <a:ext cx="9142867" cy="66851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6288" y="802217"/>
            <a:ext cx="4943495" cy="22924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477927" y="802217"/>
            <a:ext cx="4943495" cy="22924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56288" y="3228367"/>
            <a:ext cx="4943495" cy="22924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77927" y="3228367"/>
            <a:ext cx="4943495" cy="22924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9 Feb 2023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FCC PED Coordination meeting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44971-6174-4D10-B2A6-1EA49BB7016B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/27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556" y="133703"/>
            <a:ext cx="9142867" cy="66851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6288" y="802217"/>
            <a:ext cx="4943495" cy="471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477927" y="802217"/>
            <a:ext cx="4943495" cy="22924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477927" y="3228367"/>
            <a:ext cx="4943495" cy="22924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9 Feb 2023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FCC PED Coordination meeting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996AA-51BA-4786-A951-9D5ECE8ABD0C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/27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48" y="1869055"/>
            <a:ext cx="9085342" cy="12896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297" y="3409421"/>
            <a:ext cx="7482047" cy="153758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4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69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38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725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07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415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76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 Feb 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FCC PED Coordination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45445-4A92-4278-AE93-C99EDAB7A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 Feb 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FCC PED Coordination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1754B-6E5D-420B-BDFF-B4A963889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329" y="3866240"/>
            <a:ext cx="9085342" cy="1194968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329" y="2550103"/>
            <a:ext cx="9085342" cy="131613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3450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6900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035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380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725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20702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415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760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 Feb 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FCC PED Coordination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14379-8DAD-48B7-B4ED-1E4A8FFEF9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432" y="1403880"/>
            <a:ext cx="4720815" cy="3970694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3391" y="1403880"/>
            <a:ext cx="4720815" cy="3970694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 Feb 2023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FCC PED Coordination meeting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EC0D5-32D3-4FDC-A467-C048AEDAEF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432" y="1403880"/>
            <a:ext cx="4720815" cy="3970694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3391" y="1403880"/>
            <a:ext cx="4720815" cy="3970694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 Feb 2023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FCC PED Coordination meeting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4A6BB-F97C-466A-915E-A585DB29C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346779"/>
            <a:ext cx="4722671" cy="56127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4504" indent="0">
              <a:buNone/>
              <a:defRPr sz="2300" b="1"/>
            </a:lvl2pPr>
            <a:lvl3pPr marL="1069009" indent="0">
              <a:buNone/>
              <a:defRPr sz="2100" b="1"/>
            </a:lvl3pPr>
            <a:lvl4pPr marL="1603515" indent="0">
              <a:buNone/>
              <a:defRPr sz="1900" b="1"/>
            </a:lvl4pPr>
            <a:lvl5pPr marL="2138019" indent="0">
              <a:buNone/>
              <a:defRPr sz="1900" b="1"/>
            </a:lvl5pPr>
            <a:lvl6pPr marL="2672523" indent="0">
              <a:buNone/>
              <a:defRPr sz="1900" b="1"/>
            </a:lvl6pPr>
            <a:lvl7pPr marL="3207028" indent="0">
              <a:buNone/>
              <a:defRPr sz="1900" b="1"/>
            </a:lvl7pPr>
            <a:lvl8pPr marL="3741534" indent="0">
              <a:buNone/>
              <a:defRPr sz="1900" b="1"/>
            </a:lvl8pPr>
            <a:lvl9pPr marL="4276038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432" y="1908050"/>
            <a:ext cx="4722671" cy="3466524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9683" y="1346779"/>
            <a:ext cx="4724526" cy="56127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4504" indent="0">
              <a:buNone/>
              <a:defRPr sz="2300" b="1"/>
            </a:lvl2pPr>
            <a:lvl3pPr marL="1069009" indent="0">
              <a:buNone/>
              <a:defRPr sz="2100" b="1"/>
            </a:lvl3pPr>
            <a:lvl4pPr marL="1603515" indent="0">
              <a:buNone/>
              <a:defRPr sz="1900" b="1"/>
            </a:lvl4pPr>
            <a:lvl5pPr marL="2138019" indent="0">
              <a:buNone/>
              <a:defRPr sz="1900" b="1"/>
            </a:lvl5pPr>
            <a:lvl6pPr marL="2672523" indent="0">
              <a:buNone/>
              <a:defRPr sz="1900" b="1"/>
            </a:lvl6pPr>
            <a:lvl7pPr marL="3207028" indent="0">
              <a:buNone/>
              <a:defRPr sz="1900" b="1"/>
            </a:lvl7pPr>
            <a:lvl8pPr marL="3741534" indent="0">
              <a:buNone/>
              <a:defRPr sz="1900" b="1"/>
            </a:lvl8pPr>
            <a:lvl9pPr marL="4276038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9683" y="1908050"/>
            <a:ext cx="4724526" cy="3466524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 Feb 2023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FCC PED Coordination meeting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C5D4F-F7D5-4390-BAE9-44347AFEE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 Feb 2023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FCC PED Coordination meeting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4F7DB-A3F1-45BC-9E39-640F8C056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 Feb 2023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FCC PED Coordination meeting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DD41C-746A-4E50-B405-9FA9321C9F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5" y="239550"/>
            <a:ext cx="3516488" cy="101948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60" y="239553"/>
            <a:ext cx="5975246" cy="5135023"/>
          </a:xfrm>
        </p:spPr>
        <p:txBody>
          <a:bodyPr/>
          <a:lstStyle>
            <a:lvl1pPr>
              <a:defRPr sz="37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435" y="1259037"/>
            <a:ext cx="3516488" cy="4115539"/>
          </a:xfrm>
        </p:spPr>
        <p:txBody>
          <a:bodyPr/>
          <a:lstStyle>
            <a:lvl1pPr marL="0" indent="0">
              <a:buNone/>
              <a:defRPr sz="1600"/>
            </a:lvl1pPr>
            <a:lvl2pPr marL="534504" indent="0">
              <a:buNone/>
              <a:defRPr sz="1400"/>
            </a:lvl2pPr>
            <a:lvl3pPr marL="1069009" indent="0">
              <a:buNone/>
              <a:defRPr sz="1200"/>
            </a:lvl3pPr>
            <a:lvl4pPr marL="1603515" indent="0">
              <a:buNone/>
              <a:defRPr sz="1100"/>
            </a:lvl4pPr>
            <a:lvl5pPr marL="2138019" indent="0">
              <a:buNone/>
              <a:defRPr sz="1100"/>
            </a:lvl5pPr>
            <a:lvl6pPr marL="2672523" indent="0">
              <a:buNone/>
              <a:defRPr sz="1100"/>
            </a:lvl6pPr>
            <a:lvl7pPr marL="3207028" indent="0">
              <a:buNone/>
              <a:defRPr sz="1100"/>
            </a:lvl7pPr>
            <a:lvl8pPr marL="3741534" indent="0">
              <a:buNone/>
              <a:defRPr sz="1100"/>
            </a:lvl8pPr>
            <a:lvl9pPr marL="4276038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 Feb 2023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FCC PED Coordination meeting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41F6C-90E4-4AD8-8E0A-5B7B2B73F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049" y="4211638"/>
            <a:ext cx="6413183" cy="49720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049" y="537596"/>
            <a:ext cx="6413183" cy="3609975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34504" indent="0">
              <a:buNone/>
              <a:defRPr sz="3300"/>
            </a:lvl2pPr>
            <a:lvl3pPr marL="1069009" indent="0">
              <a:buNone/>
              <a:defRPr sz="2800"/>
            </a:lvl3pPr>
            <a:lvl4pPr marL="1603515" indent="0">
              <a:buNone/>
              <a:defRPr sz="2300"/>
            </a:lvl4pPr>
            <a:lvl5pPr marL="2138019" indent="0">
              <a:buNone/>
              <a:defRPr sz="2300"/>
            </a:lvl5pPr>
            <a:lvl6pPr marL="2672523" indent="0">
              <a:buNone/>
              <a:defRPr sz="2300"/>
            </a:lvl6pPr>
            <a:lvl7pPr marL="3207028" indent="0">
              <a:buNone/>
              <a:defRPr sz="2300"/>
            </a:lvl7pPr>
            <a:lvl8pPr marL="3741534" indent="0">
              <a:buNone/>
              <a:defRPr sz="2300"/>
            </a:lvl8pPr>
            <a:lvl9pPr marL="4276038" indent="0">
              <a:buNone/>
              <a:defRPr sz="23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049" y="4708845"/>
            <a:ext cx="6413183" cy="706118"/>
          </a:xfrm>
        </p:spPr>
        <p:txBody>
          <a:bodyPr/>
          <a:lstStyle>
            <a:lvl1pPr marL="0" indent="0">
              <a:buNone/>
              <a:defRPr sz="1600"/>
            </a:lvl1pPr>
            <a:lvl2pPr marL="534504" indent="0">
              <a:buNone/>
              <a:defRPr sz="1400"/>
            </a:lvl2pPr>
            <a:lvl3pPr marL="1069009" indent="0">
              <a:buNone/>
              <a:defRPr sz="1200"/>
            </a:lvl3pPr>
            <a:lvl4pPr marL="1603515" indent="0">
              <a:buNone/>
              <a:defRPr sz="1100"/>
            </a:lvl4pPr>
            <a:lvl5pPr marL="2138019" indent="0">
              <a:buNone/>
              <a:defRPr sz="1100"/>
            </a:lvl5pPr>
            <a:lvl6pPr marL="2672523" indent="0">
              <a:buNone/>
              <a:defRPr sz="1100"/>
            </a:lvl6pPr>
            <a:lvl7pPr marL="3207028" indent="0">
              <a:buNone/>
              <a:defRPr sz="1100"/>
            </a:lvl7pPr>
            <a:lvl8pPr marL="3741534" indent="0">
              <a:buNone/>
              <a:defRPr sz="1100"/>
            </a:lvl8pPr>
            <a:lvl9pPr marL="4276038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 Feb 2023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FCC PED Coordination meeting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C8CB4-40B0-4006-88CE-CA6A9661C0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 Feb 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FCC PED Coordination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8B203-A19A-4134-A3F2-657FB11069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49262" y="240945"/>
            <a:ext cx="2404944" cy="51336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433" y="240945"/>
            <a:ext cx="7036687" cy="51336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 Feb 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FCC PED Coordination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540F1-9BF7-4915-ACEE-3EADA9FFDC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48" y="1869055"/>
            <a:ext cx="9085342" cy="12896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297" y="3409421"/>
            <a:ext cx="7482047" cy="1537582"/>
          </a:xfrm>
        </p:spPr>
        <p:txBody>
          <a:bodyPr/>
          <a:lstStyle>
            <a:lvl1pPr marL="0" indent="0" algn="ctr">
              <a:buNone/>
              <a:defRPr/>
            </a:lvl1pPr>
            <a:lvl2pPr marL="534504" indent="0" algn="ctr">
              <a:buNone/>
              <a:defRPr/>
            </a:lvl2pPr>
            <a:lvl3pPr marL="1069009" indent="0" algn="ctr">
              <a:buNone/>
              <a:defRPr/>
            </a:lvl3pPr>
            <a:lvl4pPr marL="1603515" indent="0" algn="ctr">
              <a:buNone/>
              <a:defRPr/>
            </a:lvl4pPr>
            <a:lvl5pPr marL="2138019" indent="0" algn="ctr">
              <a:buNone/>
              <a:defRPr/>
            </a:lvl5pPr>
            <a:lvl6pPr marL="2672523" indent="0" algn="ctr">
              <a:buNone/>
              <a:defRPr/>
            </a:lvl6pPr>
            <a:lvl7pPr marL="3207028" indent="0" algn="ctr">
              <a:buNone/>
              <a:defRPr/>
            </a:lvl7pPr>
            <a:lvl8pPr marL="3741534" indent="0" algn="ctr">
              <a:buNone/>
              <a:defRPr/>
            </a:lvl8pPr>
            <a:lvl9pPr marL="427603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 Feb 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FCC PED Coordination meeting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106BA-5BF5-450C-A569-FF850DF581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 Feb 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FCC PED Coordination meeting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92179-09DD-42DC-9D73-219BDAA97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346779"/>
            <a:ext cx="4722671" cy="56127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4504" indent="0">
              <a:buNone/>
              <a:defRPr sz="2300" b="1"/>
            </a:lvl2pPr>
            <a:lvl3pPr marL="1069009" indent="0">
              <a:buNone/>
              <a:defRPr sz="2100" b="1"/>
            </a:lvl3pPr>
            <a:lvl4pPr marL="1603515" indent="0">
              <a:buNone/>
              <a:defRPr sz="1900" b="1"/>
            </a:lvl4pPr>
            <a:lvl5pPr marL="2138019" indent="0">
              <a:buNone/>
              <a:defRPr sz="1900" b="1"/>
            </a:lvl5pPr>
            <a:lvl6pPr marL="2672523" indent="0">
              <a:buNone/>
              <a:defRPr sz="1900" b="1"/>
            </a:lvl6pPr>
            <a:lvl7pPr marL="3207028" indent="0">
              <a:buNone/>
              <a:defRPr sz="1900" b="1"/>
            </a:lvl7pPr>
            <a:lvl8pPr marL="3741534" indent="0">
              <a:buNone/>
              <a:defRPr sz="1900" b="1"/>
            </a:lvl8pPr>
            <a:lvl9pPr marL="4276038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432" y="1908050"/>
            <a:ext cx="4722671" cy="3466524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9683" y="1346779"/>
            <a:ext cx="4724526" cy="56127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4504" indent="0">
              <a:buNone/>
              <a:defRPr sz="2300" b="1"/>
            </a:lvl2pPr>
            <a:lvl3pPr marL="1069009" indent="0">
              <a:buNone/>
              <a:defRPr sz="2100" b="1"/>
            </a:lvl3pPr>
            <a:lvl4pPr marL="1603515" indent="0">
              <a:buNone/>
              <a:defRPr sz="1900" b="1"/>
            </a:lvl4pPr>
            <a:lvl5pPr marL="2138019" indent="0">
              <a:buNone/>
              <a:defRPr sz="1900" b="1"/>
            </a:lvl5pPr>
            <a:lvl6pPr marL="2672523" indent="0">
              <a:buNone/>
              <a:defRPr sz="1900" b="1"/>
            </a:lvl6pPr>
            <a:lvl7pPr marL="3207028" indent="0">
              <a:buNone/>
              <a:defRPr sz="1900" b="1"/>
            </a:lvl7pPr>
            <a:lvl8pPr marL="3741534" indent="0">
              <a:buNone/>
              <a:defRPr sz="1900" b="1"/>
            </a:lvl8pPr>
            <a:lvl9pPr marL="4276038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9683" y="1908050"/>
            <a:ext cx="4724526" cy="3466524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 Feb 2023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FCC PED Coordination meeting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5194B-0B1E-4425-BD4E-B47A6E31B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329" y="3866240"/>
            <a:ext cx="9085342" cy="1194968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329" y="2550103"/>
            <a:ext cx="9085342" cy="1316136"/>
          </a:xfrm>
        </p:spPr>
        <p:txBody>
          <a:bodyPr anchor="b"/>
          <a:lstStyle>
            <a:lvl1pPr marL="0" indent="0">
              <a:buNone/>
              <a:defRPr sz="2300"/>
            </a:lvl1pPr>
            <a:lvl2pPr marL="534504" indent="0">
              <a:buNone/>
              <a:defRPr sz="2100"/>
            </a:lvl2pPr>
            <a:lvl3pPr marL="1069009" indent="0">
              <a:buNone/>
              <a:defRPr sz="1900"/>
            </a:lvl3pPr>
            <a:lvl4pPr marL="1603515" indent="0">
              <a:buNone/>
              <a:defRPr sz="1600"/>
            </a:lvl4pPr>
            <a:lvl5pPr marL="2138019" indent="0">
              <a:buNone/>
              <a:defRPr sz="1600"/>
            </a:lvl5pPr>
            <a:lvl6pPr marL="2672523" indent="0">
              <a:buNone/>
              <a:defRPr sz="1600"/>
            </a:lvl6pPr>
            <a:lvl7pPr marL="3207028" indent="0">
              <a:buNone/>
              <a:defRPr sz="1600"/>
            </a:lvl7pPr>
            <a:lvl8pPr marL="3741534" indent="0">
              <a:buNone/>
              <a:defRPr sz="1600"/>
            </a:lvl8pPr>
            <a:lvl9pPr marL="427603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 Feb 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FCC PED Coordination meeting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F734B-8B90-488C-AD1B-BD0BA8A99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432" y="1403880"/>
            <a:ext cx="4720815" cy="3970694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3391" y="1403880"/>
            <a:ext cx="4720815" cy="3970694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 Feb 2023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FCC PED Coordination meeting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5112F-1777-415E-92B0-2EFBC992A6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346779"/>
            <a:ext cx="4722671" cy="56127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4504" indent="0">
              <a:buNone/>
              <a:defRPr sz="2300" b="1"/>
            </a:lvl2pPr>
            <a:lvl3pPr marL="1069009" indent="0">
              <a:buNone/>
              <a:defRPr sz="2100" b="1"/>
            </a:lvl3pPr>
            <a:lvl4pPr marL="1603515" indent="0">
              <a:buNone/>
              <a:defRPr sz="1900" b="1"/>
            </a:lvl4pPr>
            <a:lvl5pPr marL="2138019" indent="0">
              <a:buNone/>
              <a:defRPr sz="1900" b="1"/>
            </a:lvl5pPr>
            <a:lvl6pPr marL="2672523" indent="0">
              <a:buNone/>
              <a:defRPr sz="1900" b="1"/>
            </a:lvl6pPr>
            <a:lvl7pPr marL="3207028" indent="0">
              <a:buNone/>
              <a:defRPr sz="1900" b="1"/>
            </a:lvl7pPr>
            <a:lvl8pPr marL="3741534" indent="0">
              <a:buNone/>
              <a:defRPr sz="1900" b="1"/>
            </a:lvl8pPr>
            <a:lvl9pPr marL="4276038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432" y="1908050"/>
            <a:ext cx="4722671" cy="3466524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9683" y="1346779"/>
            <a:ext cx="4724526" cy="56127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4504" indent="0">
              <a:buNone/>
              <a:defRPr sz="2300" b="1"/>
            </a:lvl2pPr>
            <a:lvl3pPr marL="1069009" indent="0">
              <a:buNone/>
              <a:defRPr sz="2100" b="1"/>
            </a:lvl3pPr>
            <a:lvl4pPr marL="1603515" indent="0">
              <a:buNone/>
              <a:defRPr sz="1900" b="1"/>
            </a:lvl4pPr>
            <a:lvl5pPr marL="2138019" indent="0">
              <a:buNone/>
              <a:defRPr sz="1900" b="1"/>
            </a:lvl5pPr>
            <a:lvl6pPr marL="2672523" indent="0">
              <a:buNone/>
              <a:defRPr sz="1900" b="1"/>
            </a:lvl6pPr>
            <a:lvl7pPr marL="3207028" indent="0">
              <a:buNone/>
              <a:defRPr sz="1900" b="1"/>
            </a:lvl7pPr>
            <a:lvl8pPr marL="3741534" indent="0">
              <a:buNone/>
              <a:defRPr sz="1900" b="1"/>
            </a:lvl8pPr>
            <a:lvl9pPr marL="4276038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9683" y="1908050"/>
            <a:ext cx="4724526" cy="3466524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 Feb 2023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FCC PED Coordination meeting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BCAD3-A093-4695-8125-AA47CE056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 Feb 2023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FCC PED Coordination meeting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E370C-E99E-4FCE-9847-0A8BF74B1E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 Feb 2023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FCC PED Coordination meeting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8622B-EF9B-416B-B5E6-DBD96EB2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5" y="239550"/>
            <a:ext cx="3516488" cy="101948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60" y="239553"/>
            <a:ext cx="5975246" cy="5135023"/>
          </a:xfrm>
        </p:spPr>
        <p:txBody>
          <a:bodyPr/>
          <a:lstStyle>
            <a:lvl1pPr>
              <a:defRPr sz="37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435" y="1259037"/>
            <a:ext cx="3516488" cy="4115539"/>
          </a:xfrm>
        </p:spPr>
        <p:txBody>
          <a:bodyPr/>
          <a:lstStyle>
            <a:lvl1pPr marL="0" indent="0">
              <a:buNone/>
              <a:defRPr sz="1600"/>
            </a:lvl1pPr>
            <a:lvl2pPr marL="534504" indent="0">
              <a:buNone/>
              <a:defRPr sz="1400"/>
            </a:lvl2pPr>
            <a:lvl3pPr marL="1069009" indent="0">
              <a:buNone/>
              <a:defRPr sz="1200"/>
            </a:lvl3pPr>
            <a:lvl4pPr marL="1603515" indent="0">
              <a:buNone/>
              <a:defRPr sz="1100"/>
            </a:lvl4pPr>
            <a:lvl5pPr marL="2138019" indent="0">
              <a:buNone/>
              <a:defRPr sz="1100"/>
            </a:lvl5pPr>
            <a:lvl6pPr marL="2672523" indent="0">
              <a:buNone/>
              <a:defRPr sz="1100"/>
            </a:lvl6pPr>
            <a:lvl7pPr marL="3207028" indent="0">
              <a:buNone/>
              <a:defRPr sz="1100"/>
            </a:lvl7pPr>
            <a:lvl8pPr marL="3741534" indent="0">
              <a:buNone/>
              <a:defRPr sz="1100"/>
            </a:lvl8pPr>
            <a:lvl9pPr marL="4276038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 Feb 2023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FCC PED Coordination meeting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98379-7AFD-42E9-A79D-4D91B9CB8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049" y="4211638"/>
            <a:ext cx="6413183" cy="49720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049" y="537596"/>
            <a:ext cx="6413183" cy="3609975"/>
          </a:xfrm>
        </p:spPr>
        <p:txBody>
          <a:bodyPr/>
          <a:lstStyle>
            <a:lvl1pPr marL="0" indent="0">
              <a:buNone/>
              <a:defRPr sz="3700"/>
            </a:lvl1pPr>
            <a:lvl2pPr marL="534504" indent="0">
              <a:buNone/>
              <a:defRPr sz="3300"/>
            </a:lvl2pPr>
            <a:lvl3pPr marL="1069009" indent="0">
              <a:buNone/>
              <a:defRPr sz="2800"/>
            </a:lvl3pPr>
            <a:lvl4pPr marL="1603515" indent="0">
              <a:buNone/>
              <a:defRPr sz="2300"/>
            </a:lvl4pPr>
            <a:lvl5pPr marL="2138019" indent="0">
              <a:buNone/>
              <a:defRPr sz="2300"/>
            </a:lvl5pPr>
            <a:lvl6pPr marL="2672523" indent="0">
              <a:buNone/>
              <a:defRPr sz="2300"/>
            </a:lvl6pPr>
            <a:lvl7pPr marL="3207028" indent="0">
              <a:buNone/>
              <a:defRPr sz="2300"/>
            </a:lvl7pPr>
            <a:lvl8pPr marL="3741534" indent="0">
              <a:buNone/>
              <a:defRPr sz="2300"/>
            </a:lvl8pPr>
            <a:lvl9pPr marL="4276038" indent="0">
              <a:buNone/>
              <a:defRPr sz="23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049" y="4708845"/>
            <a:ext cx="6413183" cy="706118"/>
          </a:xfrm>
        </p:spPr>
        <p:txBody>
          <a:bodyPr/>
          <a:lstStyle>
            <a:lvl1pPr marL="0" indent="0">
              <a:buNone/>
              <a:defRPr sz="1600"/>
            </a:lvl1pPr>
            <a:lvl2pPr marL="534504" indent="0">
              <a:buNone/>
              <a:defRPr sz="1400"/>
            </a:lvl2pPr>
            <a:lvl3pPr marL="1069009" indent="0">
              <a:buNone/>
              <a:defRPr sz="1200"/>
            </a:lvl3pPr>
            <a:lvl4pPr marL="1603515" indent="0">
              <a:buNone/>
              <a:defRPr sz="1100"/>
            </a:lvl4pPr>
            <a:lvl5pPr marL="2138019" indent="0">
              <a:buNone/>
              <a:defRPr sz="1100"/>
            </a:lvl5pPr>
            <a:lvl6pPr marL="2672523" indent="0">
              <a:buNone/>
              <a:defRPr sz="1100"/>
            </a:lvl6pPr>
            <a:lvl7pPr marL="3207028" indent="0">
              <a:buNone/>
              <a:defRPr sz="1100"/>
            </a:lvl7pPr>
            <a:lvl8pPr marL="3741534" indent="0">
              <a:buNone/>
              <a:defRPr sz="1100"/>
            </a:lvl8pPr>
            <a:lvl9pPr marL="4276038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 Feb 2023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FCC PED Coordination meeting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5F9BC-4D8E-42F4-8203-227ACCD54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 Feb 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FCC PED Coordination meeting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DC4DB-34D8-4E58-9183-45D092997B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49262" y="240945"/>
            <a:ext cx="2404944" cy="51336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433" y="240945"/>
            <a:ext cx="7036687" cy="51336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 Feb 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FCC PED Coordination meeting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47433-1F9D-4E1C-8C4A-CED6B1BCE2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 Feb 2023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FCC PED Coordination meeting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99217-547C-48C4-BBA2-0AD26965B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 Feb 2023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FCC PED Coordination meeting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19282-61B7-4575-B1E9-BE84A67912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5" y="239550"/>
            <a:ext cx="3516488" cy="101948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60" y="239553"/>
            <a:ext cx="5975246" cy="5135023"/>
          </a:xfrm>
        </p:spPr>
        <p:txBody>
          <a:bodyPr/>
          <a:lstStyle>
            <a:lvl1pPr>
              <a:defRPr sz="37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435" y="1259037"/>
            <a:ext cx="3516488" cy="4115539"/>
          </a:xfrm>
        </p:spPr>
        <p:txBody>
          <a:bodyPr/>
          <a:lstStyle>
            <a:lvl1pPr marL="0" indent="0">
              <a:buNone/>
              <a:defRPr sz="1600"/>
            </a:lvl1pPr>
            <a:lvl2pPr marL="534504" indent="0">
              <a:buNone/>
              <a:defRPr sz="1400"/>
            </a:lvl2pPr>
            <a:lvl3pPr marL="1069009" indent="0">
              <a:buNone/>
              <a:defRPr sz="1200"/>
            </a:lvl3pPr>
            <a:lvl4pPr marL="1603515" indent="0">
              <a:buNone/>
              <a:defRPr sz="1100"/>
            </a:lvl4pPr>
            <a:lvl5pPr marL="2138019" indent="0">
              <a:buNone/>
              <a:defRPr sz="1100"/>
            </a:lvl5pPr>
            <a:lvl6pPr marL="2672523" indent="0">
              <a:buNone/>
              <a:defRPr sz="1100"/>
            </a:lvl6pPr>
            <a:lvl7pPr marL="3207028" indent="0">
              <a:buNone/>
              <a:defRPr sz="1100"/>
            </a:lvl7pPr>
            <a:lvl8pPr marL="3741534" indent="0">
              <a:buNone/>
              <a:defRPr sz="1100"/>
            </a:lvl8pPr>
            <a:lvl9pPr marL="4276038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 Feb 2023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FCC PED Coordination meeting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546DA-D9A6-41B9-910D-8E4398FAB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049" y="4211638"/>
            <a:ext cx="6413183" cy="49720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049" y="537596"/>
            <a:ext cx="6413183" cy="3609975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34504" indent="0">
              <a:buNone/>
              <a:defRPr sz="3300"/>
            </a:lvl2pPr>
            <a:lvl3pPr marL="1069009" indent="0">
              <a:buNone/>
              <a:defRPr sz="2800"/>
            </a:lvl3pPr>
            <a:lvl4pPr marL="1603515" indent="0">
              <a:buNone/>
              <a:defRPr sz="2300"/>
            </a:lvl4pPr>
            <a:lvl5pPr marL="2138019" indent="0">
              <a:buNone/>
              <a:defRPr sz="2300"/>
            </a:lvl5pPr>
            <a:lvl6pPr marL="2672523" indent="0">
              <a:buNone/>
              <a:defRPr sz="2300"/>
            </a:lvl6pPr>
            <a:lvl7pPr marL="3207028" indent="0">
              <a:buNone/>
              <a:defRPr sz="2300"/>
            </a:lvl7pPr>
            <a:lvl8pPr marL="3741534" indent="0">
              <a:buNone/>
              <a:defRPr sz="2300"/>
            </a:lvl8pPr>
            <a:lvl9pPr marL="4276038" indent="0">
              <a:buNone/>
              <a:defRPr sz="23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049" y="4708845"/>
            <a:ext cx="6413183" cy="706118"/>
          </a:xfrm>
        </p:spPr>
        <p:txBody>
          <a:bodyPr/>
          <a:lstStyle>
            <a:lvl1pPr marL="0" indent="0">
              <a:buNone/>
              <a:defRPr sz="1600"/>
            </a:lvl1pPr>
            <a:lvl2pPr marL="534504" indent="0">
              <a:buNone/>
              <a:defRPr sz="1400"/>
            </a:lvl2pPr>
            <a:lvl3pPr marL="1069009" indent="0">
              <a:buNone/>
              <a:defRPr sz="1200"/>
            </a:lvl3pPr>
            <a:lvl4pPr marL="1603515" indent="0">
              <a:buNone/>
              <a:defRPr sz="1100"/>
            </a:lvl4pPr>
            <a:lvl5pPr marL="2138019" indent="0">
              <a:buNone/>
              <a:defRPr sz="1100"/>
            </a:lvl5pPr>
            <a:lvl6pPr marL="2672523" indent="0">
              <a:buNone/>
              <a:defRPr sz="1100"/>
            </a:lvl6pPr>
            <a:lvl7pPr marL="3207028" indent="0">
              <a:buNone/>
              <a:defRPr sz="1100"/>
            </a:lvl7pPr>
            <a:lvl8pPr marL="3741534" indent="0">
              <a:buNone/>
              <a:defRPr sz="1100"/>
            </a:lvl8pPr>
            <a:lvl9pPr marL="4276038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9 Feb 2023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FCC PED Coordination meeting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E8F01-185D-4CC0-813D-17E8E4274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34432" y="240944"/>
            <a:ext cx="9619774" cy="100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6901" tIns="53451" rIns="106901" bIns="5345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4432" y="1403880"/>
            <a:ext cx="9619774" cy="397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6901" tIns="53451" rIns="106901" bIns="534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1953" y="5576521"/>
            <a:ext cx="3384735" cy="320330"/>
          </a:xfrm>
          <a:prstGeom prst="rect">
            <a:avLst/>
          </a:prstGeom>
        </p:spPr>
        <p:txBody>
          <a:bodyPr vert="horz" lIns="106901" tIns="53451" rIns="106901" bIns="53451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FCC PED Coordination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0190" y="5576521"/>
            <a:ext cx="2494016" cy="320330"/>
          </a:xfrm>
          <a:prstGeom prst="rect">
            <a:avLst/>
          </a:prstGeom>
        </p:spPr>
        <p:txBody>
          <a:bodyPr vert="horz" lIns="106901" tIns="53451" rIns="106901" bIns="53451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9859654-63A5-4139-9191-C0AD9E6D3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432" y="5576521"/>
            <a:ext cx="2494016" cy="320330"/>
          </a:xfrm>
          <a:prstGeom prst="rect">
            <a:avLst/>
          </a:prstGeom>
        </p:spPr>
        <p:txBody>
          <a:bodyPr vert="horz" lIns="106901" tIns="53451" rIns="106901" bIns="53451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9 Feb 2023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70" r:id="rId1"/>
    <p:sldLayoutId id="2147484871" r:id="rId2"/>
    <p:sldLayoutId id="2147484872" r:id="rId3"/>
    <p:sldLayoutId id="2147484873" r:id="rId4"/>
    <p:sldLayoutId id="2147484874" r:id="rId5"/>
    <p:sldLayoutId id="2147484875" r:id="rId6"/>
    <p:sldLayoutId id="2147484876" r:id="rId7"/>
    <p:sldLayoutId id="2147484877" r:id="rId8"/>
    <p:sldLayoutId id="2147484878" r:id="rId9"/>
    <p:sldLayoutId id="2147484879" r:id="rId10"/>
    <p:sldLayoutId id="214748488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Calibri" pitchFamily="34" charset="0"/>
        </a:defRPr>
      </a:lvl5pPr>
      <a:lvl6pPr marL="534504" algn="ctr" rtl="0" fontAlgn="base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Calibri" pitchFamily="34" charset="0"/>
        </a:defRPr>
      </a:lvl6pPr>
      <a:lvl7pPr marL="1069009" algn="ctr" rtl="0" fontAlgn="base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Calibri" pitchFamily="34" charset="0"/>
        </a:defRPr>
      </a:lvl7pPr>
      <a:lvl8pPr marL="1603515" algn="ctr" rtl="0" fontAlgn="base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Calibri" pitchFamily="34" charset="0"/>
        </a:defRPr>
      </a:lvl8pPr>
      <a:lvl9pPr marL="2138019" algn="ctr" rtl="0" fontAlgn="base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Calibri" pitchFamily="34" charset="0"/>
        </a:defRPr>
      </a:lvl9pPr>
    </p:titleStyle>
    <p:bodyStyle>
      <a:lvl1pPr marL="400879" indent="-40087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68569" indent="-33406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36262" indent="-26725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70767" indent="-26725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05271" indent="-26725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776" indent="-267252" algn="l" defTabSz="106900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74281" indent="-267252" algn="l" defTabSz="106900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08786" indent="-267252" algn="l" defTabSz="106900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43290" indent="-267252" algn="l" defTabSz="106900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00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4504" algn="l" defTabSz="106900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69009" algn="l" defTabSz="106900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3515" algn="l" defTabSz="106900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38019" algn="l" defTabSz="106900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72523" algn="l" defTabSz="106900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07028" algn="l" defTabSz="106900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41534" algn="l" defTabSz="106900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76038" algn="l" defTabSz="106900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4432" y="240944"/>
            <a:ext cx="9619774" cy="100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6901" tIns="53451" rIns="106901" bIns="5345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4432" y="1403880"/>
            <a:ext cx="9619774" cy="397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6901" tIns="53451" rIns="106901" bIns="534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4432" y="5479029"/>
            <a:ext cx="2494016" cy="417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6901" tIns="53451" rIns="106901" bIns="53451" numCol="1" anchor="t" anchorCtr="0" compatLnSpc="1">
            <a:prstTxWarp prst="textNoShape">
              <a:avLst/>
            </a:prstTxWarp>
          </a:bodyPr>
          <a:lstStyle>
            <a:lvl1pPr>
              <a:defRPr sz="1600"/>
            </a:lvl1pPr>
          </a:lstStyle>
          <a:p>
            <a:pPr>
              <a:defRPr/>
            </a:pPr>
            <a:r>
              <a:rPr lang="fr-FR"/>
              <a:t>9 Feb 2023</a:t>
            </a: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1953" y="5479029"/>
            <a:ext cx="3384735" cy="417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6901" tIns="53451" rIns="106901" bIns="53451" numCol="1" anchor="t" anchorCtr="0" compatLnSpc="1">
            <a:prstTxWarp prst="textNoShape">
              <a:avLst/>
            </a:prstTxWarp>
          </a:bodyPr>
          <a:lstStyle>
            <a:lvl1pPr algn="ctr">
              <a:defRPr sz="1600"/>
            </a:lvl1pPr>
          </a:lstStyle>
          <a:p>
            <a:pPr>
              <a:defRPr/>
            </a:pPr>
            <a:r>
              <a:rPr lang="en-US"/>
              <a:t>FCC PED Coordination meeting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0190" y="5479029"/>
            <a:ext cx="2494016" cy="417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6901" tIns="53451" rIns="106901" bIns="53451" numCol="1" anchor="t" anchorCtr="0" compatLnSpc="1">
            <a:prstTxWarp prst="textNoShape">
              <a:avLst/>
            </a:prstTxWarp>
          </a:bodyPr>
          <a:lstStyle>
            <a:lvl1pPr algn="r">
              <a:defRPr sz="1600"/>
            </a:lvl1pPr>
          </a:lstStyle>
          <a:p>
            <a:pPr>
              <a:defRPr/>
            </a:pPr>
            <a:fld id="{38CE1638-76A0-4354-9DA3-AE45C944E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81" r:id="rId1"/>
    <p:sldLayoutId id="2147484882" r:id="rId2"/>
    <p:sldLayoutId id="2147484883" r:id="rId3"/>
    <p:sldLayoutId id="2147484884" r:id="rId4"/>
    <p:sldLayoutId id="2147484885" r:id="rId5"/>
    <p:sldLayoutId id="2147484886" r:id="rId6"/>
    <p:sldLayoutId id="2147484887" r:id="rId7"/>
    <p:sldLayoutId id="2147484888" r:id="rId8"/>
    <p:sldLayoutId id="2147484889" r:id="rId9"/>
    <p:sldLayoutId id="2147484890" r:id="rId10"/>
    <p:sldLayoutId id="214748489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Arial" charset="0"/>
        </a:defRPr>
      </a:lvl5pPr>
      <a:lvl6pPr marL="534504" algn="ctr" rtl="0" fontAlgn="base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Arial" charset="0"/>
        </a:defRPr>
      </a:lvl6pPr>
      <a:lvl7pPr marL="1069009" algn="ctr" rtl="0" fontAlgn="base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Arial" charset="0"/>
        </a:defRPr>
      </a:lvl7pPr>
      <a:lvl8pPr marL="1603515" algn="ctr" rtl="0" fontAlgn="base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Arial" charset="0"/>
        </a:defRPr>
      </a:lvl8pPr>
      <a:lvl9pPr marL="2138019" algn="ctr" rtl="0" fontAlgn="base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Arial" charset="0"/>
        </a:defRPr>
      </a:lvl9pPr>
    </p:titleStyle>
    <p:bodyStyle>
      <a:lvl1pPr marL="400879" indent="-400879" algn="l" rtl="0" eaLnBrk="0" fontAlgn="base" hangingPunct="0">
        <a:spcBef>
          <a:spcPct val="20000"/>
        </a:spcBef>
        <a:spcAft>
          <a:spcPct val="0"/>
        </a:spcAft>
        <a:buChar char="•"/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868569" indent="-334065" algn="l" rtl="0" eaLnBrk="0" fontAlgn="base" hangingPunct="0">
        <a:spcBef>
          <a:spcPct val="20000"/>
        </a:spcBef>
        <a:spcAft>
          <a:spcPct val="0"/>
        </a:spcAft>
        <a:buChar char="–"/>
        <a:defRPr sz="3300">
          <a:solidFill>
            <a:schemeClr val="tx1"/>
          </a:solidFill>
          <a:latin typeface="+mn-lt"/>
        </a:defRPr>
      </a:lvl2pPr>
      <a:lvl3pPr marL="1336262" indent="-267252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870767" indent="-267252" algn="l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4pPr>
      <a:lvl5pPr marL="2405271" indent="-267252" algn="l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5pPr>
      <a:lvl6pPr marL="2939776" indent="-267252" algn="l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6pPr>
      <a:lvl7pPr marL="3474281" indent="-267252" algn="l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7pPr>
      <a:lvl8pPr marL="4008786" indent="-267252" algn="l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8pPr>
      <a:lvl9pPr marL="4543290" indent="-267252" algn="l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6900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4504" algn="l" defTabSz="106900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69009" algn="l" defTabSz="106900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3515" algn="l" defTabSz="106900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38019" algn="l" defTabSz="106900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72523" algn="l" defTabSz="106900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07028" algn="l" defTabSz="106900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41534" algn="l" defTabSz="106900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76038" algn="l" defTabSz="106900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56288" y="133703"/>
            <a:ext cx="10065134" cy="668514"/>
          </a:xfrm>
          <a:prstGeom prst="rect">
            <a:avLst/>
          </a:prstGeom>
          <a:gradFill rotWithShape="0">
            <a:gsLst>
              <a:gs pos="0">
                <a:srgbClr val="EBF5FF"/>
              </a:gs>
              <a:gs pos="100000">
                <a:srgbClr val="7F96F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107644" tIns="160351" rIns="107644" bIns="5382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6288" y="802217"/>
            <a:ext cx="10065134" cy="4718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7644" tIns="53823" rIns="107644" bIns="538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115868" y="5753399"/>
            <a:ext cx="2226800" cy="181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7644" tIns="53823" rIns="107644" bIns="53823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fr-FR" altLang="en-US"/>
              <a:t>9 Feb 2023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40613" y="5586269"/>
            <a:ext cx="3384735" cy="200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7644" tIns="53823" rIns="107644" bIns="53823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altLang="en-US"/>
              <a:t>FCC PED Coordination meeting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22" y="5586269"/>
            <a:ext cx="2226800" cy="401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7644" tIns="53823" rIns="107644" bIns="53823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4F9ECCC-5760-4339-B592-055385547EC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356288" y="5548665"/>
            <a:ext cx="10065134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lIns="106901" tIns="53451" rIns="106901" bIns="53451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319174" y="5565381"/>
            <a:ext cx="1490278" cy="277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6901" tIns="53451" rIns="106901" bIns="53451">
            <a:spAutoFit/>
          </a:bodyPr>
          <a:lstStyle/>
          <a:p>
            <a:pPr>
              <a:defRPr/>
            </a:pPr>
            <a:r>
              <a:rPr kumimoji="0" lang="en-US" altLang="en-US" sz="1100" dirty="0"/>
              <a:t>P. </a:t>
            </a:r>
            <a:r>
              <a:rPr kumimoji="0" lang="en-US" altLang="en-US" sz="1100" dirty="0" err="1"/>
              <a:t>Janot</a:t>
            </a:r>
            <a:r>
              <a:rPr kumimoji="0" lang="en-US" altLang="en-US" sz="1100" dirty="0"/>
              <a:t>, C. </a:t>
            </a:r>
            <a:r>
              <a:rPr kumimoji="0" lang="en-US" altLang="en-US" sz="1100" dirty="0" err="1"/>
              <a:t>Grojean</a:t>
            </a:r>
            <a:endParaRPr kumimoji="0" lang="en-US" altLang="en-US" sz="11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26" r:id="rId1"/>
    <p:sldLayoutId id="2147484927" r:id="rId2"/>
    <p:sldLayoutId id="2147484892" r:id="rId3"/>
    <p:sldLayoutId id="2147484893" r:id="rId4"/>
    <p:sldLayoutId id="2147484894" r:id="rId5"/>
    <p:sldLayoutId id="2147484895" r:id="rId6"/>
    <p:sldLayoutId id="2147484896" r:id="rId7"/>
    <p:sldLayoutId id="2147484897" r:id="rId8"/>
    <p:sldLayoutId id="2147484898" r:id="rId9"/>
    <p:sldLayoutId id="2147484899" r:id="rId10"/>
    <p:sldLayoutId id="2147484900" r:id="rId11"/>
    <p:sldLayoutId id="2147484901" r:id="rId12"/>
    <p:sldLayoutId id="2147484902" r:id="rId13"/>
    <p:sldLayoutId id="2147484903" r:id="rId14"/>
  </p:sldLayoutIdLst>
  <p:hf hdr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700" b="1">
          <a:solidFill>
            <a:srgbClr val="003399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700" b="1">
          <a:solidFill>
            <a:srgbClr val="003399"/>
          </a:solidFill>
          <a:latin typeface="FG Deanna's Hand" pitchFamily="2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700" b="1">
          <a:solidFill>
            <a:srgbClr val="003399"/>
          </a:solidFill>
          <a:latin typeface="FG Deanna's Hand" pitchFamily="2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700" b="1">
          <a:solidFill>
            <a:srgbClr val="003399"/>
          </a:solidFill>
          <a:latin typeface="FG Deanna's Hand" pitchFamily="2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700" b="1">
          <a:solidFill>
            <a:srgbClr val="003399"/>
          </a:solidFill>
          <a:latin typeface="FG Deanna's Hand" pitchFamily="2" charset="0"/>
        </a:defRPr>
      </a:lvl5pPr>
      <a:lvl6pPr marL="534504" algn="ctr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kumimoji="1" sz="3700" b="1">
          <a:solidFill>
            <a:srgbClr val="003399"/>
          </a:solidFill>
          <a:latin typeface="Comic Sans MS" pitchFamily="66" charset="0"/>
        </a:defRPr>
      </a:lvl6pPr>
      <a:lvl7pPr marL="1069009" algn="ctr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kumimoji="1" sz="3700" b="1">
          <a:solidFill>
            <a:srgbClr val="003399"/>
          </a:solidFill>
          <a:latin typeface="Comic Sans MS" pitchFamily="66" charset="0"/>
        </a:defRPr>
      </a:lvl7pPr>
      <a:lvl8pPr marL="1603515" algn="ctr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kumimoji="1" sz="3700" b="1">
          <a:solidFill>
            <a:srgbClr val="003399"/>
          </a:solidFill>
          <a:latin typeface="Comic Sans MS" pitchFamily="66" charset="0"/>
        </a:defRPr>
      </a:lvl8pPr>
      <a:lvl9pPr marL="2138019" algn="ctr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kumimoji="1" sz="3700" b="1">
          <a:solidFill>
            <a:srgbClr val="003399"/>
          </a:solidFill>
          <a:latin typeface="Comic Sans MS" pitchFamily="66" charset="0"/>
        </a:defRPr>
      </a:lvl9pPr>
    </p:titleStyle>
    <p:bodyStyle>
      <a:lvl1pPr marL="400879" indent="-400879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50000"/>
        <a:buFont typeface="Wingdings" pitchFamily="2" charset="2"/>
        <a:buChar char="q"/>
        <a:defRPr kumimoji="1" sz="2800" b="1">
          <a:solidFill>
            <a:srgbClr val="FF0000"/>
          </a:solidFill>
          <a:latin typeface="+mn-lt"/>
          <a:ea typeface="+mn-ea"/>
          <a:cs typeface="+mn-cs"/>
        </a:defRPr>
      </a:lvl1pPr>
      <a:lvl2pPr marL="868569" indent="-334065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60000"/>
        <a:buFont typeface="Zapf Dingbats" charset="2"/>
        <a:buChar char="u"/>
        <a:defRPr kumimoji="1" sz="2300" b="1">
          <a:solidFill>
            <a:srgbClr val="0000CC"/>
          </a:solidFill>
          <a:latin typeface="+mn-lt"/>
        </a:defRPr>
      </a:lvl2pPr>
      <a:lvl3pPr marL="1336262" indent="-267252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SzPct val="65000"/>
        <a:buFont typeface="Zapf Dingbats" charset="2"/>
        <a:buChar char="l"/>
        <a:defRPr kumimoji="1" sz="2300" b="1">
          <a:solidFill>
            <a:srgbClr val="009900"/>
          </a:solidFill>
          <a:latin typeface="+mn-lt"/>
        </a:defRPr>
      </a:lvl3pPr>
      <a:lvl4pPr marL="1870767" indent="-267252" algn="l" rtl="0" eaLnBrk="0" fontAlgn="base" hangingPunct="0">
        <a:spcBef>
          <a:spcPct val="20000"/>
        </a:spcBef>
        <a:spcAft>
          <a:spcPct val="0"/>
        </a:spcAft>
        <a:buClr>
          <a:srgbClr val="CC0099"/>
        </a:buClr>
        <a:buSzPct val="75000"/>
        <a:buFont typeface="Zapf Dingbats" charset="2"/>
        <a:buChar char="è"/>
        <a:defRPr kumimoji="1" sz="2300" b="1">
          <a:solidFill>
            <a:srgbClr val="CC0099"/>
          </a:solidFill>
          <a:latin typeface="+mn-lt"/>
        </a:defRPr>
      </a:lvl4pPr>
      <a:lvl5pPr marL="2405271" indent="-267252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Font typeface="Zapf Dingbats" charset="2"/>
        <a:buChar char="»"/>
        <a:defRPr kumimoji="1" sz="2300" b="1">
          <a:solidFill>
            <a:schemeClr val="tx1"/>
          </a:solidFill>
          <a:latin typeface="+mn-lt"/>
        </a:defRPr>
      </a:lvl5pPr>
      <a:lvl6pPr marL="2939776" indent="-267252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00000"/>
        <a:buFont typeface="Zapf Dingbats" charset="2"/>
        <a:defRPr kumimoji="1" sz="2300" b="1">
          <a:solidFill>
            <a:schemeClr val="tx1"/>
          </a:solidFill>
          <a:latin typeface="+mn-lt"/>
        </a:defRPr>
      </a:lvl6pPr>
      <a:lvl7pPr marL="3474281" indent="-267252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00000"/>
        <a:buFont typeface="Zapf Dingbats" charset="2"/>
        <a:defRPr kumimoji="1" sz="2300" b="1">
          <a:solidFill>
            <a:schemeClr val="tx1"/>
          </a:solidFill>
          <a:latin typeface="+mn-lt"/>
        </a:defRPr>
      </a:lvl7pPr>
      <a:lvl8pPr marL="4008786" indent="-267252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00000"/>
        <a:buFont typeface="Zapf Dingbats" charset="2"/>
        <a:defRPr kumimoji="1" sz="2300" b="1">
          <a:solidFill>
            <a:schemeClr val="tx1"/>
          </a:solidFill>
          <a:latin typeface="+mn-lt"/>
        </a:defRPr>
      </a:lvl8pPr>
      <a:lvl9pPr marL="4543290" indent="-267252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00000"/>
        <a:buFont typeface="Zapf Dingbats" charset="2"/>
        <a:defRPr kumimoji="1" sz="23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6900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4504" algn="l" defTabSz="106900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69009" algn="l" defTabSz="106900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3515" algn="l" defTabSz="106900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38019" algn="l" defTabSz="106900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72523" algn="l" defTabSz="106900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07028" algn="l" defTabSz="106900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41534" algn="l" defTabSz="106900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76038" algn="l" defTabSz="106900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534432" y="240944"/>
            <a:ext cx="9619774" cy="100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6901" tIns="53451" rIns="106901" bIns="5345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4432" y="1403880"/>
            <a:ext cx="9619774" cy="397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6901" tIns="53451" rIns="106901" bIns="534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432" y="5576521"/>
            <a:ext cx="2494016" cy="320330"/>
          </a:xfrm>
          <a:prstGeom prst="rect">
            <a:avLst/>
          </a:prstGeom>
        </p:spPr>
        <p:txBody>
          <a:bodyPr vert="horz" lIns="106901" tIns="53451" rIns="106901" bIns="53451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9 Feb 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1953" y="5576521"/>
            <a:ext cx="3384735" cy="320330"/>
          </a:xfrm>
          <a:prstGeom prst="rect">
            <a:avLst/>
          </a:prstGeom>
        </p:spPr>
        <p:txBody>
          <a:bodyPr vert="horz" lIns="106901" tIns="53451" rIns="106901" bIns="53451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FCC PED Coordination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0190" y="5576521"/>
            <a:ext cx="2494016" cy="320330"/>
          </a:xfrm>
          <a:prstGeom prst="rect">
            <a:avLst/>
          </a:prstGeom>
        </p:spPr>
        <p:txBody>
          <a:bodyPr vert="horz" lIns="106901" tIns="53451" rIns="106901" bIns="53451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88A8A7-9185-4620-BA82-0E7BD3F33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04" r:id="rId1"/>
    <p:sldLayoutId id="2147484905" r:id="rId2"/>
    <p:sldLayoutId id="2147484906" r:id="rId3"/>
    <p:sldLayoutId id="2147484907" r:id="rId4"/>
    <p:sldLayoutId id="2147484908" r:id="rId5"/>
    <p:sldLayoutId id="2147484909" r:id="rId6"/>
    <p:sldLayoutId id="2147484910" r:id="rId7"/>
    <p:sldLayoutId id="2147484911" r:id="rId8"/>
    <p:sldLayoutId id="2147484912" r:id="rId9"/>
    <p:sldLayoutId id="2147484913" r:id="rId10"/>
    <p:sldLayoutId id="214748491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Calibri" pitchFamily="34" charset="0"/>
        </a:defRPr>
      </a:lvl5pPr>
      <a:lvl6pPr marL="534504" algn="ctr" rtl="0" eaLnBrk="1" fontAlgn="base" hangingPunct="1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Calibri" pitchFamily="34" charset="0"/>
        </a:defRPr>
      </a:lvl6pPr>
      <a:lvl7pPr marL="1069009" algn="ctr" rtl="0" eaLnBrk="1" fontAlgn="base" hangingPunct="1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Calibri" pitchFamily="34" charset="0"/>
        </a:defRPr>
      </a:lvl7pPr>
      <a:lvl8pPr marL="1603515" algn="ctr" rtl="0" eaLnBrk="1" fontAlgn="base" hangingPunct="1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Calibri" pitchFamily="34" charset="0"/>
        </a:defRPr>
      </a:lvl8pPr>
      <a:lvl9pPr marL="2138019" algn="ctr" rtl="0" eaLnBrk="1" fontAlgn="base" hangingPunct="1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Calibri" pitchFamily="34" charset="0"/>
        </a:defRPr>
      </a:lvl9pPr>
    </p:titleStyle>
    <p:bodyStyle>
      <a:lvl1pPr marL="400879" indent="-40087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68569" indent="-33406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36262" indent="-26725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70767" indent="-26725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05271" indent="-26725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776" indent="-267252" algn="l" defTabSz="106900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74281" indent="-267252" algn="l" defTabSz="106900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08786" indent="-267252" algn="l" defTabSz="106900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43290" indent="-267252" algn="l" defTabSz="106900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00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4504" algn="l" defTabSz="106900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69009" algn="l" defTabSz="106900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3515" algn="l" defTabSz="106900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38019" algn="l" defTabSz="106900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72523" algn="l" defTabSz="106900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07028" algn="l" defTabSz="106900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41534" algn="l" defTabSz="106900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76038" algn="l" defTabSz="106900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4432" y="240944"/>
            <a:ext cx="9619774" cy="100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6901" tIns="53451" rIns="106901" bIns="5345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4432" y="1403880"/>
            <a:ext cx="9619774" cy="397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6901" tIns="53451" rIns="106901" bIns="534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4432" y="5479029"/>
            <a:ext cx="2494016" cy="417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6901" tIns="53451" rIns="106901" bIns="53451" numCol="1" anchor="t" anchorCtr="0" compatLnSpc="1">
            <a:prstTxWarp prst="textNoShape">
              <a:avLst/>
            </a:prstTxWarp>
          </a:bodyPr>
          <a:lstStyle>
            <a:lvl1pPr>
              <a:defRPr sz="1600"/>
            </a:lvl1pPr>
          </a:lstStyle>
          <a:p>
            <a:pPr>
              <a:defRPr/>
            </a:pPr>
            <a:r>
              <a:rPr lang="fr-FR"/>
              <a:t>9 Feb 2023</a:t>
            </a: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1953" y="5479029"/>
            <a:ext cx="3384735" cy="417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6901" tIns="53451" rIns="106901" bIns="53451" numCol="1" anchor="t" anchorCtr="0" compatLnSpc="1">
            <a:prstTxWarp prst="textNoShape">
              <a:avLst/>
            </a:prstTxWarp>
          </a:bodyPr>
          <a:lstStyle>
            <a:lvl1pPr algn="ctr">
              <a:defRPr sz="1600"/>
            </a:lvl1pPr>
          </a:lstStyle>
          <a:p>
            <a:pPr>
              <a:defRPr/>
            </a:pPr>
            <a:r>
              <a:rPr lang="en-US"/>
              <a:t>FCC PED Coordination meeting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0190" y="5479029"/>
            <a:ext cx="2494016" cy="417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6901" tIns="53451" rIns="106901" bIns="53451" numCol="1" anchor="t" anchorCtr="0" compatLnSpc="1">
            <a:prstTxWarp prst="textNoShape">
              <a:avLst/>
            </a:prstTxWarp>
          </a:bodyPr>
          <a:lstStyle>
            <a:lvl1pPr algn="r">
              <a:defRPr sz="1600"/>
            </a:lvl1pPr>
          </a:lstStyle>
          <a:p>
            <a:pPr>
              <a:defRPr/>
            </a:pPr>
            <a:fld id="{44C57B0D-3BCA-4940-A236-927244701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15" r:id="rId1"/>
    <p:sldLayoutId id="2147484916" r:id="rId2"/>
    <p:sldLayoutId id="2147484917" r:id="rId3"/>
    <p:sldLayoutId id="2147484918" r:id="rId4"/>
    <p:sldLayoutId id="2147484919" r:id="rId5"/>
    <p:sldLayoutId id="2147484920" r:id="rId6"/>
    <p:sldLayoutId id="2147484921" r:id="rId7"/>
    <p:sldLayoutId id="2147484922" r:id="rId8"/>
    <p:sldLayoutId id="2147484923" r:id="rId9"/>
    <p:sldLayoutId id="2147484924" r:id="rId10"/>
    <p:sldLayoutId id="214748492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Arial" charset="0"/>
        </a:defRPr>
      </a:lvl5pPr>
      <a:lvl6pPr marL="534504" algn="ctr" rtl="0" eaLnBrk="1" fontAlgn="base" hangingPunct="1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Arial" charset="0"/>
        </a:defRPr>
      </a:lvl6pPr>
      <a:lvl7pPr marL="1069009" algn="ctr" rtl="0" eaLnBrk="1" fontAlgn="base" hangingPunct="1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Arial" charset="0"/>
        </a:defRPr>
      </a:lvl7pPr>
      <a:lvl8pPr marL="1603515" algn="ctr" rtl="0" eaLnBrk="1" fontAlgn="base" hangingPunct="1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Arial" charset="0"/>
        </a:defRPr>
      </a:lvl8pPr>
      <a:lvl9pPr marL="2138019" algn="ctr" rtl="0" eaLnBrk="1" fontAlgn="base" hangingPunct="1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Arial" charset="0"/>
        </a:defRPr>
      </a:lvl9pPr>
    </p:titleStyle>
    <p:bodyStyle>
      <a:lvl1pPr marL="400879" indent="-400879" algn="l" rtl="0" eaLnBrk="0" fontAlgn="base" hangingPunct="0">
        <a:spcBef>
          <a:spcPct val="20000"/>
        </a:spcBef>
        <a:spcAft>
          <a:spcPct val="0"/>
        </a:spcAft>
        <a:buChar char="•"/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868569" indent="-334065" algn="l" rtl="0" eaLnBrk="0" fontAlgn="base" hangingPunct="0">
        <a:spcBef>
          <a:spcPct val="20000"/>
        </a:spcBef>
        <a:spcAft>
          <a:spcPct val="0"/>
        </a:spcAft>
        <a:buChar char="–"/>
        <a:defRPr sz="3300">
          <a:solidFill>
            <a:schemeClr val="tx1"/>
          </a:solidFill>
          <a:latin typeface="+mn-lt"/>
        </a:defRPr>
      </a:lvl2pPr>
      <a:lvl3pPr marL="1336262" indent="-267252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870767" indent="-267252" algn="l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4pPr>
      <a:lvl5pPr marL="2405271" indent="-267252" algn="l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5pPr>
      <a:lvl6pPr marL="2939776" indent="-267252" algn="l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6pPr>
      <a:lvl7pPr marL="3474281" indent="-267252" algn="l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7pPr>
      <a:lvl8pPr marL="4008786" indent="-267252" algn="l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8pPr>
      <a:lvl9pPr marL="4543290" indent="-267252" algn="l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6900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4504" algn="l" defTabSz="106900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69009" algn="l" defTabSz="106900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3515" algn="l" defTabSz="106900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38019" algn="l" defTabSz="106900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72523" algn="l" defTabSz="106900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07028" algn="l" defTabSz="106900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41534" algn="l" defTabSz="106900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76038" algn="l" defTabSz="106900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wiki.cern.ch/twiki/bin/view/FCC/Zenodo" TargetMode="Externa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86CB7-BF9B-654D-97A5-51D749EF0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FCC </a:t>
            </a:r>
            <a:r>
              <a:rPr lang="en-GB" dirty="0"/>
              <a:t>N</a:t>
            </a:r>
            <a:r>
              <a:rPr lang="en-GB" sz="3200" dirty="0"/>
              <a:t>otes in preparation for the mid-term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F70CB-5908-4E4D-B611-6EAAB75A1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Likely to be archived on </a:t>
            </a:r>
            <a:r>
              <a:rPr lang="en-GB" sz="14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Zenodo</a:t>
            </a:r>
            <a:r>
              <a:rPr lang="en-GB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(could be public or of restricted access) → automatically generates DOI that can refereed in any publication</a:t>
            </a:r>
          </a:p>
          <a:p>
            <a:r>
              <a:rPr lang="en-GB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GB" sz="1200" b="0" dirty="0">
                <a:solidFill>
                  <a:srgbClr val="000000"/>
                </a:solidFill>
                <a:latin typeface="Helvetica" pitchFamily="2" charset="0"/>
              </a:rPr>
              <a:t>S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et of submission guidelines </a:t>
            </a:r>
            <a:r>
              <a:rPr lang="en-GB" sz="1200" b="0" dirty="0">
                <a:solidFill>
                  <a:srgbClr val="000000"/>
                </a:solidFill>
                <a:latin typeface="Helvetica" pitchFamily="2" charset="0"/>
              </a:rPr>
              <a:t>available in </a:t>
            </a:r>
            <a:r>
              <a:rPr lang="en-GB" sz="1200" b="0" dirty="0">
                <a:solidFill>
                  <a:srgbClr val="000000"/>
                </a:solidFill>
                <a:latin typeface="Helvetica" pitchFamily="2" charset="0"/>
                <a:hlinkClick r:id="rId2"/>
              </a:rPr>
              <a:t>https://twiki.cern.ch/twiki/bin/view/FCC/Zenodo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. </a:t>
            </a:r>
          </a:p>
          <a:p>
            <a:pPr lvl="1"/>
            <a:r>
              <a:rPr lang="en-GB" sz="1100" b="0" dirty="0">
                <a:solidFill>
                  <a:srgbClr val="000000"/>
                </a:solidFill>
                <a:latin typeface="Helvetica" pitchFamily="2" charset="0"/>
              </a:rPr>
              <a:t>Try it and let us know of any issue. </a:t>
            </a:r>
          </a:p>
          <a:p>
            <a:pPr lvl="3"/>
            <a:endParaRPr lang="en-GB" sz="800" dirty="0"/>
          </a:p>
          <a:p>
            <a:r>
              <a:rPr lang="en-GB" sz="1400" b="0" dirty="0">
                <a:solidFill>
                  <a:schemeClr val="tx1"/>
                </a:solidFill>
              </a:rPr>
              <a:t>Reminder of the content of the PED Mid-Term review report</a:t>
            </a:r>
          </a:p>
          <a:p>
            <a:pPr lvl="1"/>
            <a:r>
              <a:rPr lang="en-GB" sz="1200" b="0" dirty="0">
                <a:solidFill>
                  <a:schemeClr val="tx1"/>
                </a:solidFill>
              </a:rPr>
              <a:t>Physics case (with specificities and complementarities of both colliders)</a:t>
            </a:r>
          </a:p>
          <a:p>
            <a:pPr lvl="1"/>
            <a:r>
              <a:rPr lang="en-GB" sz="1200" b="0" dirty="0">
                <a:solidFill>
                  <a:schemeClr val="tx1"/>
                </a:solidFill>
              </a:rPr>
              <a:t>Strategic plan for theoretical calculations</a:t>
            </a:r>
          </a:p>
          <a:p>
            <a:pPr lvl="1"/>
            <a:r>
              <a:rPr lang="en-GB" sz="1200" b="0" dirty="0">
                <a:solidFill>
                  <a:schemeClr val="tx1"/>
                </a:solidFill>
              </a:rPr>
              <a:t>Detector requirements</a:t>
            </a:r>
          </a:p>
          <a:p>
            <a:pPr marL="0" indent="0">
              <a:buNone/>
            </a:pPr>
            <a:r>
              <a:rPr lang="en-GB" sz="1400" b="0" dirty="0">
                <a:solidFill>
                  <a:schemeClr val="tx1"/>
                </a:solidFill>
              </a:rPr>
              <a:t>         … and also</a:t>
            </a:r>
          </a:p>
          <a:p>
            <a:pPr lvl="1"/>
            <a:r>
              <a:rPr lang="en-GB" sz="1200" b="0" dirty="0">
                <a:solidFill>
                  <a:schemeClr val="tx1"/>
                </a:solidFill>
              </a:rPr>
              <a:t>Cost drivers for detectors</a:t>
            </a:r>
          </a:p>
          <a:p>
            <a:pPr lvl="1"/>
            <a:r>
              <a:rPr lang="en-GB" sz="1200" b="0" dirty="0">
                <a:solidFill>
                  <a:schemeClr val="tx1"/>
                </a:solidFill>
              </a:rPr>
              <a:t>Common software </a:t>
            </a:r>
          </a:p>
          <a:p>
            <a:pPr lvl="1"/>
            <a:r>
              <a:rPr lang="en-GB" sz="1200" b="0" dirty="0">
                <a:solidFill>
                  <a:schemeClr val="tx1"/>
                </a:solidFill>
              </a:rPr>
              <a:t>FCC-</a:t>
            </a:r>
            <a:r>
              <a:rPr lang="en-GB" sz="1200" b="0" dirty="0" err="1">
                <a:solidFill>
                  <a:schemeClr val="tx1"/>
                </a:solidFill>
              </a:rPr>
              <a:t>hh</a:t>
            </a:r>
            <a:r>
              <a:rPr lang="en-GB" sz="1200" b="0" dirty="0">
                <a:solidFill>
                  <a:schemeClr val="tx1"/>
                </a:solidFill>
              </a:rPr>
              <a:t> detector concept</a:t>
            </a:r>
          </a:p>
          <a:p>
            <a:pPr lvl="1"/>
            <a:r>
              <a:rPr lang="en-GB" sz="1200" b="0" dirty="0">
                <a:solidFill>
                  <a:schemeClr val="tx1"/>
                </a:solidFill>
              </a:rPr>
              <a:t>…</a:t>
            </a:r>
            <a:br>
              <a:rPr lang="en-GB" sz="1200" dirty="0"/>
            </a:br>
            <a:endParaRPr lang="en-GB" sz="1200" dirty="0"/>
          </a:p>
          <a:p>
            <a:r>
              <a:rPr lang="en-GB" sz="1400" b="0" dirty="0">
                <a:solidFill>
                  <a:schemeClr val="tx1"/>
                </a:solidFill>
              </a:rPr>
              <a:t>What is missing in the following list (also paving the way to the final 2025 report) ? </a:t>
            </a:r>
          </a:p>
          <a:p>
            <a:pPr lvl="1"/>
            <a:r>
              <a:rPr lang="en-GB" sz="1200" b="0" dirty="0">
                <a:solidFill>
                  <a:schemeClr val="tx1"/>
                </a:solidFill>
              </a:rPr>
              <a:t>See benchmark process candidates for case studies towards ultimate detector requirements</a:t>
            </a:r>
          </a:p>
          <a:p>
            <a:pPr lvl="1"/>
            <a:r>
              <a:rPr lang="en-GB" sz="1200" b="0" dirty="0">
                <a:solidFill>
                  <a:schemeClr val="tx1"/>
                </a:solidFill>
              </a:rPr>
              <a:t>Detector costing </a:t>
            </a:r>
          </a:p>
          <a:p>
            <a:pPr lvl="1"/>
            <a:r>
              <a:rPr lang="en-GB" sz="1200" b="0" dirty="0">
                <a:solidFill>
                  <a:schemeClr val="tx1"/>
                </a:solidFill>
              </a:rPr>
              <a:t>Anything about CLD, </a:t>
            </a:r>
            <a:r>
              <a:rPr lang="en-GB" sz="1200" b="0" dirty="0" err="1">
                <a:solidFill>
                  <a:schemeClr val="tx1"/>
                </a:solidFill>
              </a:rPr>
              <a:t>LAr</a:t>
            </a:r>
            <a:r>
              <a:rPr lang="en-GB" sz="1200" b="0" dirty="0">
                <a:solidFill>
                  <a:schemeClr val="tx1"/>
                </a:solidFill>
              </a:rPr>
              <a:t>, TPC, Luminometers ? </a:t>
            </a:r>
          </a:p>
          <a:p>
            <a:pPr lvl="1"/>
            <a:r>
              <a:rPr lang="en-GB" sz="1200" b="0" dirty="0">
                <a:solidFill>
                  <a:schemeClr val="tx1"/>
                </a:solidFill>
              </a:rPr>
              <a:t>Anything about theoretical calculations ? </a:t>
            </a:r>
          </a:p>
          <a:p>
            <a:pPr lvl="1"/>
            <a:r>
              <a:rPr lang="en-GB" sz="1200" b="0" dirty="0">
                <a:solidFill>
                  <a:schemeClr val="tx1"/>
                </a:solidFill>
              </a:rPr>
              <a:t>Muon collider – </a:t>
            </a:r>
            <a:r>
              <a:rPr lang="en-GB" sz="1200" b="0">
                <a:solidFill>
                  <a:schemeClr val="tx1"/>
                </a:solidFill>
              </a:rPr>
              <a:t>FCC complementarities ? </a:t>
            </a:r>
            <a:endParaRPr lang="en-GB" sz="1200" b="0" dirty="0">
              <a:solidFill>
                <a:schemeClr val="tx1"/>
              </a:solidFill>
            </a:endParaRPr>
          </a:p>
          <a:p>
            <a:endParaRPr lang="en-GB" sz="1400" b="0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E8DAA-ABC5-F649-8957-87ACC736B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en-US" dirty="0"/>
              <a:t>9 March 2023</a:t>
            </a: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B499B-3F51-A34F-AF67-0469B0730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FCC PED Coordination meeting</a:t>
            </a:r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E22DE-8F87-C547-8270-F15DA01E0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F37CEC-7426-473D-BB9A-C0489BA294D7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6641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86CB7-BF9B-654D-97A5-51D749EF0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FCC </a:t>
            </a:r>
            <a:r>
              <a:rPr lang="en-GB" dirty="0"/>
              <a:t>N</a:t>
            </a:r>
            <a:r>
              <a:rPr lang="en-GB" sz="3200" dirty="0"/>
              <a:t>otes in preparation for the mid-term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F70CB-5908-4E4D-B611-6EAAB75A1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40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** EPOL **</a:t>
            </a:r>
            <a:br>
              <a:rPr lang="en-GB" sz="1400" dirty="0"/>
            </a:br>
            <a:r>
              <a:rPr lang="en-GB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“Accelerator and physics requirements for the calibration of the collision energy". This will be a joint PED/Accelerator note.</a:t>
            </a:r>
          </a:p>
          <a:p>
            <a:endParaRPr lang="en-GB" sz="1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en-GB" sz="140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** Software, computing**</a:t>
            </a:r>
            <a:br>
              <a:rPr lang="en-GB" sz="1400" dirty="0"/>
            </a:br>
            <a:r>
              <a:rPr lang="en-GB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 "The FCC Software for PED studies"; authors: B François, G </a:t>
            </a:r>
            <a:r>
              <a:rPr lang="en-GB" sz="14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Ganis</a:t>
            </a:r>
            <a:r>
              <a:rPr lang="en-GB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J </a:t>
            </a:r>
            <a:r>
              <a:rPr lang="en-GB" sz="14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Smiesko</a:t>
            </a:r>
            <a:r>
              <a:rPr lang="en-GB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A </a:t>
            </a:r>
            <a:r>
              <a:rPr lang="en-GB" sz="14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Tolosa</a:t>
            </a:r>
            <a:r>
              <a:rPr lang="en-GB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Delgado , V </a:t>
            </a:r>
            <a:r>
              <a:rPr lang="en-GB" sz="14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Volkl</a:t>
            </a:r>
            <a:r>
              <a:rPr lang="en-GB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  <a:br>
              <a:rPr lang="en-GB" sz="1400" dirty="0"/>
            </a:br>
            <a:r>
              <a:rPr lang="en-GB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 less advanced: "Radiation in the cavern during FCC-</a:t>
            </a:r>
            <a:r>
              <a:rPr lang="en-GB" sz="14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ee</a:t>
            </a:r>
            <a:r>
              <a:rPr lang="en-GB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operations"; authors: G </a:t>
            </a:r>
            <a:r>
              <a:rPr lang="en-GB" sz="14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Ganis</a:t>
            </a:r>
            <a:r>
              <a:rPr lang="en-GB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J </a:t>
            </a:r>
            <a:r>
              <a:rPr lang="en-GB" sz="14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Smiesko</a:t>
            </a:r>
            <a:endParaRPr lang="en-GB" sz="1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en-GB" sz="1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en-GB" sz="140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** MDI **</a:t>
            </a:r>
            <a:br>
              <a:rPr lang="en-GB" sz="1400" dirty="0"/>
            </a:br>
            <a:r>
              <a:rPr lang="en-GB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 Detector backgrounds</a:t>
            </a:r>
            <a:br>
              <a:rPr lang="en-GB" sz="1400" dirty="0"/>
            </a:br>
            <a:r>
              <a:rPr lang="en-GB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 Tracker integration in the MDI </a:t>
            </a:r>
            <a:br>
              <a:rPr lang="en-GB" sz="1400" dirty="0"/>
            </a:br>
            <a:r>
              <a:rPr lang="en-GB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 a separate note with the description of the vertex and outer tracker detectors and their software description for the analysis.</a:t>
            </a:r>
            <a:br>
              <a:rPr lang="en-GB" sz="1400" dirty="0"/>
            </a:br>
            <a:r>
              <a:rPr lang="en-GB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 MDI layout (maybe in the collider design section) </a:t>
            </a:r>
            <a:br>
              <a:rPr lang="en-GB" sz="1400" dirty="0"/>
            </a:br>
            <a:endParaRPr lang="en-GB" sz="1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E8DAA-ABC5-F649-8957-87ACC736B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en-US" dirty="0"/>
              <a:t>9 March 2023</a:t>
            </a: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B499B-3F51-A34F-AF67-0469B0730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FCC PED Coordination meeting</a:t>
            </a:r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E22DE-8F87-C547-8270-F15DA01E0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F37CEC-7426-473D-BB9A-C0489BA294D7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69893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86CB7-BF9B-654D-97A5-51D749EF0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FCC </a:t>
            </a:r>
            <a:r>
              <a:rPr lang="en-GB" dirty="0"/>
              <a:t>N</a:t>
            </a:r>
            <a:r>
              <a:rPr lang="en-GB" sz="3200" dirty="0"/>
              <a:t>otes in preparation for the mid-term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F70CB-5908-4E4D-B611-6EAAB75A1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40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** Detector**</a:t>
            </a:r>
          </a:p>
          <a:p>
            <a:pPr marL="0" indent="0">
              <a:buNone/>
            </a:pPr>
            <a:r>
              <a:rPr lang="en-GB" sz="1200" b="0" dirty="0">
                <a:solidFill>
                  <a:schemeClr val="accent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GB" sz="1400" b="0" dirty="0">
                <a:solidFill>
                  <a:schemeClr val="accent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 IDEA dual-readout calorimetry</a:t>
            </a:r>
          </a:p>
          <a:p>
            <a:pPr marL="0" indent="0">
              <a:buNone/>
            </a:pPr>
            <a:r>
              <a:rPr lang="en-GB" sz="1400" b="0" dirty="0">
                <a:solidFill>
                  <a:schemeClr val="accent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         - Beam test results with dual-readout calorimeter prototypes</a:t>
            </a:r>
          </a:p>
          <a:p>
            <a:pPr marL="0" indent="0">
              <a:buNone/>
            </a:pPr>
            <a:r>
              <a:rPr lang="en-GB" sz="1400" b="0" dirty="0">
                <a:solidFill>
                  <a:schemeClr val="accent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         - Dual-readout calorimetry </a:t>
            </a:r>
            <a:r>
              <a:rPr lang="en-GB" sz="1400" b="0" dirty="0" err="1">
                <a:solidFill>
                  <a:schemeClr val="accent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perfomance</a:t>
            </a:r>
            <a:r>
              <a:rPr lang="en-GB" sz="1400" b="0" dirty="0">
                <a:solidFill>
                  <a:schemeClr val="accent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on single particles and jets</a:t>
            </a:r>
          </a:p>
          <a:p>
            <a:pPr marL="0" indent="0">
              <a:buNone/>
            </a:pPr>
            <a:r>
              <a:rPr lang="en-GB" sz="1400" b="0" dirty="0">
                <a:solidFill>
                  <a:schemeClr val="accent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         - Performance of the IDEA dual-readout calorimetry in the identification and reconstruction of complex final states (e.g. from tau</a:t>
            </a:r>
          </a:p>
          <a:p>
            <a:pPr marL="0" indent="0">
              <a:buNone/>
            </a:pPr>
            <a:r>
              <a:rPr lang="en-GB" sz="1400" b="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</a:t>
            </a:r>
            <a:r>
              <a:rPr lang="en-GB" sz="1400" b="0" dirty="0">
                <a:solidFill>
                  <a:schemeClr val="accent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 hadronic decays) with DNN</a:t>
            </a:r>
          </a:p>
          <a:p>
            <a:pPr marL="0" indent="0">
              <a:buNone/>
            </a:pPr>
            <a:r>
              <a:rPr lang="en-GB" sz="1400" b="0" dirty="0">
                <a:solidFill>
                  <a:schemeClr val="accent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         - Exploiting timing measurements for the 3D reconstruction of hadronic showers with the IDEA dual-readout fibre calorimeter</a:t>
            </a:r>
          </a:p>
          <a:p>
            <a:pPr marL="0" indent="0">
              <a:buNone/>
            </a:pPr>
            <a:r>
              <a:rPr lang="en-GB" sz="1400" b="0" dirty="0">
                <a:solidFill>
                  <a:schemeClr val="accent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         - Preliminary estimate of the IDEA dual-readout calorimetry costing</a:t>
            </a:r>
          </a:p>
          <a:p>
            <a:pPr marL="0" indent="0">
              <a:buNone/>
            </a:pPr>
            <a:r>
              <a:rPr lang="en-GB" sz="1400" b="0" dirty="0">
                <a:solidFill>
                  <a:schemeClr val="accent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         - Silicon tracker technologies for the IDEA detector (focused on different technologies applicable to </a:t>
            </a:r>
            <a:r>
              <a:rPr lang="en-GB" sz="1400" b="0" dirty="0" err="1">
                <a:solidFill>
                  <a:schemeClr val="accent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FCCee</a:t>
            </a:r>
            <a:r>
              <a:rPr lang="en-GB" sz="1400" b="0" dirty="0">
                <a:solidFill>
                  <a:schemeClr val="accent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en-GB" sz="1400" b="0" dirty="0">
                <a:solidFill>
                  <a:schemeClr val="accent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         - Development of silicon timing detector for extreme fluences (focused on LGADs or 3D developments for </a:t>
            </a:r>
            <a:r>
              <a:rPr lang="en-GB" sz="1400" b="0" dirty="0" err="1">
                <a:solidFill>
                  <a:schemeClr val="accent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FCChh</a:t>
            </a:r>
            <a:r>
              <a:rPr lang="en-GB" sz="1400" b="0" dirty="0">
                <a:solidFill>
                  <a:schemeClr val="accent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en-GB" sz="1400" b="0" dirty="0">
                <a:solidFill>
                  <a:schemeClr val="accent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         - 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GB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IDEA drift chamber proposal</a:t>
            </a:r>
            <a:b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GB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 Results from cluster counting beam test</a:t>
            </a:r>
            <a:b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GB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 Data acquisition system for cluster counting</a:t>
            </a:r>
            <a:b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GB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 Preliminary studies on the IDEA drift chamber mechanical structure</a:t>
            </a:r>
            <a:b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GB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 Preliminary estimate of the IDEA drift chamber costing</a:t>
            </a:r>
            <a:endParaRPr lang="en-GB" sz="1400" b="0" dirty="0">
              <a:solidFill>
                <a:schemeClr val="accent4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chemeClr val="accent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          - </a:t>
            </a:r>
            <a:r>
              <a:rPr lang="en-GB" sz="1400" b="0" dirty="0" err="1">
                <a:solidFill>
                  <a:schemeClr val="accent4"/>
                </a:solidFill>
                <a:effectLst/>
                <a:latin typeface="Symbol" pitchFamily="2" charset="2"/>
                <a:cs typeface="Calibri" panose="020F0502020204030204" pitchFamily="34" charset="0"/>
              </a:rPr>
              <a:t>m</a:t>
            </a:r>
            <a:r>
              <a:rPr lang="en-GB" sz="1400" b="0" dirty="0" err="1">
                <a:solidFill>
                  <a:schemeClr val="accent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Rwell</a:t>
            </a:r>
            <a:r>
              <a:rPr lang="en-GB" sz="1400" b="0" dirty="0">
                <a:solidFill>
                  <a:schemeClr val="accent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chambers</a:t>
            </a:r>
            <a:endParaRPr lang="en-GB" sz="140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E8DAA-ABC5-F649-8957-87ACC736B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en-US" dirty="0"/>
              <a:t>9 March 2023</a:t>
            </a: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B499B-3F51-A34F-AF67-0469B0730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FCC PED Coordination meeting</a:t>
            </a:r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E22DE-8F87-C547-8270-F15DA01E0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F37CEC-7426-473D-BB9A-C0489BA294D7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9031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86CB7-BF9B-654D-97A5-51D749EF0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FCC </a:t>
            </a:r>
            <a:r>
              <a:rPr lang="en-GB" dirty="0"/>
              <a:t>N</a:t>
            </a:r>
            <a:r>
              <a:rPr lang="en-GB" sz="3200" dirty="0"/>
              <a:t>otes in preparation for the mid-term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F70CB-5908-4E4D-B611-6EAAB75A1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288" y="802217"/>
            <a:ext cx="5597631" cy="4718594"/>
          </a:xfrm>
        </p:spPr>
        <p:txBody>
          <a:bodyPr/>
          <a:lstStyle/>
          <a:p>
            <a:r>
              <a:rPr lang="en-GB" sz="140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** Physics Performance/Programme **</a:t>
            </a:r>
          </a:p>
          <a:p>
            <a:pPr lvl="1"/>
            <a:r>
              <a:rPr lang="en-GB" sz="1200" b="0" kern="0" dirty="0">
                <a:solidFill>
                  <a:srgbClr val="000000"/>
                </a:solidFill>
                <a:latin typeface="Calibri" panose="020F0502020204030204" pitchFamily="34" charset="0"/>
              </a:rPr>
              <a:t>ALL</a:t>
            </a:r>
            <a:br>
              <a:rPr lang="en-GB" sz="1200" kern="0" dirty="0"/>
            </a:br>
            <a:r>
              <a:rPr lang="en-GB" sz="1200" b="0" kern="0" dirty="0">
                <a:solidFill>
                  <a:srgbClr val="000000"/>
                </a:solidFill>
                <a:latin typeface="Calibri" panose="020F0502020204030204" pitchFamily="34" charset="0"/>
              </a:rPr>
              <a:t>- summary of the different mini-workshops (Flavour, BSM, precision)</a:t>
            </a:r>
          </a:p>
          <a:p>
            <a:pPr lvl="1"/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HIGGS </a:t>
            </a:r>
            <a:br>
              <a:rPr lang="en-GB" sz="1200" dirty="0"/>
            </a:b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  Higgs Mass and cross section in Z-&gt;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ll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events </a:t>
            </a:r>
            <a:br>
              <a:rPr lang="en-GB" sz="1200" dirty="0"/>
            </a:b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  Invisible Higgs </a:t>
            </a:r>
            <a:br>
              <a:rPr lang="en-GB" sz="1200" dirty="0"/>
            </a:b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  Hadronic couplings of the Higgs </a:t>
            </a:r>
            <a:br>
              <a:rPr lang="en-GB" sz="1200" dirty="0"/>
            </a:b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  less advanced: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H→gaga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/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H→mumu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H→ZGamma</a:t>
            </a:r>
            <a:br>
              <a:rPr lang="en-GB" sz="1200" dirty="0"/>
            </a:b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  less advanced: Higgs self coupling </a:t>
            </a:r>
            <a:br>
              <a:rPr lang="en-GB" sz="1200" dirty="0"/>
            </a:b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  less advanced: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ee→Higgs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br>
              <a:rPr lang="en-GB" sz="1200" dirty="0"/>
            </a:b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 Interplay of EW measurements on Higgs coupling determination.           </a:t>
            </a:r>
          </a:p>
          <a:p>
            <a:pPr lvl="1"/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ELECTROWEAK </a:t>
            </a:r>
            <a:br>
              <a:rPr lang="en-GB" sz="1200" dirty="0"/>
            </a:b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  AFB </a:t>
            </a:r>
            <a:br>
              <a:rPr lang="en-GB" sz="1200" dirty="0"/>
            </a:b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  Measurement of Rb</a:t>
            </a:r>
            <a:br>
              <a:rPr lang="en-GB" sz="1200" dirty="0"/>
            </a:b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  less advanced: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Z→ss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(Asymmetry?) </a:t>
            </a:r>
            <a:br>
              <a:rPr lang="en-GB" sz="1200" dirty="0"/>
            </a:b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  less advanced: impact of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alpha_QED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on EWK measurements  (more part of theory/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pheno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probably) </a:t>
            </a:r>
            <a:br>
              <a:rPr lang="en-GB" sz="1200" dirty="0"/>
            </a:b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  other ideas discussed, but status / concrete plans less clear to us at this stage</a:t>
            </a:r>
            <a:br>
              <a:rPr lang="en-GB" sz="1200" dirty="0"/>
            </a:br>
            <a:endParaRPr lang="en-GB" sz="12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E8DAA-ABC5-F649-8957-87ACC736B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en-US" dirty="0"/>
              <a:t>9 March 2023</a:t>
            </a: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B499B-3F51-A34F-AF67-0469B0730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FCC PED Coordination meeting</a:t>
            </a:r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E22DE-8F87-C547-8270-F15DA01E0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F37CEC-7426-473D-BB9A-C0489BA294D7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CA5EA7A-986E-C6F9-14FB-303BF9301AF1}"/>
              </a:ext>
            </a:extLst>
          </p:cNvPr>
          <p:cNvSpPr txBox="1">
            <a:spLocks/>
          </p:cNvSpPr>
          <p:nvPr/>
        </p:nvSpPr>
        <p:spPr bwMode="auto">
          <a:xfrm>
            <a:off x="5801519" y="784440"/>
            <a:ext cx="5597631" cy="4718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7644" tIns="53823" rIns="107644" bIns="53823" numCol="1" anchor="t" anchorCtr="0" compatLnSpc="1">
            <a:prstTxWarp prst="textNoShape">
              <a:avLst/>
            </a:prstTxWarp>
          </a:bodyPr>
          <a:lstStyle>
            <a:lvl1pPr marL="400879" indent="-400879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Font typeface="Wingdings" pitchFamily="2" charset="2"/>
              <a:buChar char="q"/>
              <a:defRPr kumimoji="1" sz="2000" b="1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868569" indent="-33406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CC"/>
              </a:buClr>
              <a:buSzPct val="60000"/>
              <a:buFont typeface="Zapf Dingbats" charset="2"/>
              <a:buChar char="u"/>
              <a:defRPr kumimoji="1" sz="1800" b="1">
                <a:solidFill>
                  <a:srgbClr val="0000CC"/>
                </a:solidFill>
                <a:latin typeface="+mn-lt"/>
              </a:defRPr>
            </a:lvl2pPr>
            <a:lvl3pPr marL="1336262" indent="-267252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65000"/>
              <a:buFont typeface="Zapf Dingbats" charset="2"/>
              <a:buChar char="l"/>
              <a:defRPr kumimoji="1" sz="1600" b="1">
                <a:solidFill>
                  <a:srgbClr val="009900"/>
                </a:solidFill>
                <a:latin typeface="+mn-lt"/>
              </a:defRPr>
            </a:lvl3pPr>
            <a:lvl4pPr marL="1870767" indent="-267252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99"/>
              </a:buClr>
              <a:buSzPct val="75000"/>
              <a:buFont typeface="Zapf Dingbats" charset="2"/>
              <a:buChar char="è"/>
              <a:defRPr kumimoji="1" sz="1400" b="1">
                <a:solidFill>
                  <a:srgbClr val="CC0099"/>
                </a:solidFill>
                <a:latin typeface="+mn-lt"/>
              </a:defRPr>
            </a:lvl4pPr>
            <a:lvl5pPr marL="2405271" indent="-267252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Font typeface="Zapf Dingbats" charset="2"/>
              <a:buNone/>
              <a:defRPr kumimoji="1" sz="1200" b="1">
                <a:solidFill>
                  <a:schemeClr val="tx1"/>
                </a:solidFill>
                <a:latin typeface="+mn-lt"/>
              </a:defRPr>
            </a:lvl5pPr>
            <a:lvl6pPr marL="2939776" indent="-267252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Font typeface="Zapf Dingbats" charset="2"/>
              <a:defRPr kumimoji="1" sz="2300" b="1">
                <a:solidFill>
                  <a:schemeClr val="tx1"/>
                </a:solidFill>
                <a:latin typeface="+mn-lt"/>
              </a:defRPr>
            </a:lvl6pPr>
            <a:lvl7pPr marL="3474281" indent="-267252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Font typeface="Zapf Dingbats" charset="2"/>
              <a:defRPr kumimoji="1" sz="2300" b="1">
                <a:solidFill>
                  <a:schemeClr val="tx1"/>
                </a:solidFill>
                <a:latin typeface="+mn-lt"/>
              </a:defRPr>
            </a:lvl7pPr>
            <a:lvl8pPr marL="4008786" indent="-267252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Font typeface="Zapf Dingbats" charset="2"/>
              <a:defRPr kumimoji="1" sz="2300" b="1">
                <a:solidFill>
                  <a:schemeClr val="tx1"/>
                </a:solidFill>
                <a:latin typeface="+mn-lt"/>
              </a:defRPr>
            </a:lvl8pPr>
            <a:lvl9pPr marL="4543290" indent="-267252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Font typeface="Zapf Dingbats" charset="2"/>
              <a:defRPr kumimoji="1" sz="23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1400" kern="0" dirty="0">
                <a:solidFill>
                  <a:srgbClr val="000000"/>
                </a:solidFill>
                <a:latin typeface="Calibri" panose="020F0502020204030204" pitchFamily="34" charset="0"/>
              </a:rPr>
              <a:t>** Physics Performance/Programme **</a:t>
            </a:r>
          </a:p>
          <a:p>
            <a:pPr lvl="1"/>
            <a:r>
              <a:rPr lang="en-GB" sz="1200" b="0" kern="0" dirty="0">
                <a:solidFill>
                  <a:srgbClr val="000000"/>
                </a:solidFill>
                <a:latin typeface="Calibri" panose="020F0502020204030204" pitchFamily="34" charset="0"/>
              </a:rPr>
              <a:t>FLAVOUR </a:t>
            </a:r>
            <a:br>
              <a:rPr lang="en-GB" sz="1200" kern="0" dirty="0"/>
            </a:br>
            <a:r>
              <a:rPr lang="en-GB" sz="1200" b="0" kern="0" dirty="0">
                <a:solidFill>
                  <a:srgbClr val="000000"/>
                </a:solidFill>
                <a:latin typeface="Calibri" panose="020F0502020204030204" pitchFamily="34" charset="0"/>
              </a:rPr>
              <a:t>-  B→K*</a:t>
            </a:r>
            <a:r>
              <a:rPr lang="en-GB" sz="1200" b="0" kern="0" dirty="0" err="1">
                <a:solidFill>
                  <a:srgbClr val="000000"/>
                </a:solidFill>
                <a:latin typeface="Calibri" panose="020F0502020204030204" pitchFamily="34" charset="0"/>
              </a:rPr>
              <a:t>tautau</a:t>
            </a:r>
            <a:br>
              <a:rPr lang="en-GB" sz="1200" kern="0" dirty="0"/>
            </a:br>
            <a:r>
              <a:rPr lang="en-GB" sz="1200" b="0" kern="0" dirty="0">
                <a:solidFill>
                  <a:srgbClr val="000000"/>
                </a:solidFill>
                <a:latin typeface="Calibri" panose="020F0502020204030204" pitchFamily="34" charset="0"/>
              </a:rPr>
              <a:t>-  </a:t>
            </a:r>
            <a:r>
              <a:rPr lang="en-GB" sz="1200" b="0" kern="0" dirty="0" err="1">
                <a:solidFill>
                  <a:srgbClr val="000000"/>
                </a:solidFill>
                <a:latin typeface="Calibri" panose="020F0502020204030204" pitchFamily="34" charset="0"/>
              </a:rPr>
              <a:t>Bc→tau</a:t>
            </a:r>
            <a:r>
              <a:rPr lang="en-GB" sz="1200" b="0" kern="0" dirty="0">
                <a:solidFill>
                  <a:srgbClr val="000000"/>
                </a:solidFill>
                <a:latin typeface="Calibri" panose="020F0502020204030204" pitchFamily="34" charset="0"/>
              </a:rPr>
              <a:t> nu </a:t>
            </a:r>
            <a:br>
              <a:rPr lang="en-GB" sz="1200" kern="0" dirty="0"/>
            </a:br>
            <a:r>
              <a:rPr lang="en-GB" sz="1200" b="0" kern="0" dirty="0">
                <a:solidFill>
                  <a:srgbClr val="000000"/>
                </a:solidFill>
                <a:latin typeface="Calibri" panose="020F0502020204030204" pitchFamily="34" charset="0"/>
              </a:rPr>
              <a:t>-  less advanced: </a:t>
            </a:r>
            <a:r>
              <a:rPr lang="en-GB" sz="1200" b="0" kern="0" dirty="0" err="1">
                <a:solidFill>
                  <a:srgbClr val="000000"/>
                </a:solidFill>
                <a:latin typeface="Calibri" panose="020F0502020204030204" pitchFamily="34" charset="0"/>
              </a:rPr>
              <a:t>Vcb</a:t>
            </a:r>
            <a:r>
              <a:rPr lang="en-GB" sz="1200" b="0" kern="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br>
              <a:rPr lang="en-GB" sz="1200" kern="0" dirty="0"/>
            </a:br>
            <a:r>
              <a:rPr lang="en-GB" sz="1200" b="0" kern="0" dirty="0">
                <a:solidFill>
                  <a:srgbClr val="000000"/>
                </a:solidFill>
                <a:latin typeface="Calibri" panose="020F0502020204030204" pitchFamily="34" charset="0"/>
              </a:rPr>
              <a:t>-  Tau Lifetime </a:t>
            </a:r>
            <a:br>
              <a:rPr lang="en-GB" sz="1200" kern="0" dirty="0"/>
            </a:br>
            <a:r>
              <a:rPr lang="en-GB" sz="1200" b="0" kern="0" dirty="0">
                <a:solidFill>
                  <a:srgbClr val="000000"/>
                </a:solidFill>
                <a:latin typeface="Calibri" panose="020F0502020204030204" pitchFamily="34" charset="0"/>
              </a:rPr>
              <a:t>-  less advanced: Tau LFV searches </a:t>
            </a:r>
          </a:p>
          <a:p>
            <a:pPr lvl="1"/>
            <a:r>
              <a:rPr lang="en-GB" sz="1200" b="0" kern="0" dirty="0">
                <a:solidFill>
                  <a:srgbClr val="000000"/>
                </a:solidFill>
                <a:latin typeface="Calibri" panose="020F0502020204030204" pitchFamily="34" charset="0"/>
              </a:rPr>
              <a:t>BSM </a:t>
            </a:r>
            <a:br>
              <a:rPr lang="en-GB" sz="1200" kern="0" dirty="0"/>
            </a:br>
            <a:r>
              <a:rPr lang="en-GB" sz="1200" b="0" kern="0" dirty="0">
                <a:solidFill>
                  <a:srgbClr val="000000"/>
                </a:solidFill>
                <a:latin typeface="Calibri" panose="020F0502020204030204" pitchFamily="34" charset="0"/>
              </a:rPr>
              <a:t>-  Long Lived HNL </a:t>
            </a:r>
            <a:br>
              <a:rPr lang="en-GB" sz="1200" kern="0" dirty="0"/>
            </a:br>
            <a:r>
              <a:rPr lang="en-GB" sz="1200" b="0" kern="0" dirty="0">
                <a:solidFill>
                  <a:srgbClr val="000000"/>
                </a:solidFill>
                <a:latin typeface="Calibri" panose="020F0502020204030204" pitchFamily="34" charset="0"/>
              </a:rPr>
              <a:t>-  less advanced: Long Lived Exotic Higgs </a:t>
            </a:r>
            <a:br>
              <a:rPr lang="en-GB" sz="1200" kern="0" dirty="0"/>
            </a:br>
            <a:r>
              <a:rPr lang="en-GB" sz="1200" b="0" kern="0" dirty="0">
                <a:solidFill>
                  <a:srgbClr val="000000"/>
                </a:solidFill>
                <a:latin typeface="Calibri" panose="020F0502020204030204" pitchFamily="34" charset="0"/>
              </a:rPr>
              <a:t>-  less advanced: Long Lived ALPS </a:t>
            </a:r>
            <a:br>
              <a:rPr lang="en-GB" sz="1200" kern="0" dirty="0"/>
            </a:br>
            <a:r>
              <a:rPr lang="en-GB" sz="1200" b="0" kern="0" dirty="0">
                <a:solidFill>
                  <a:srgbClr val="000000"/>
                </a:solidFill>
                <a:latin typeface="Calibri" panose="020F0502020204030204" pitchFamily="34" charset="0"/>
              </a:rPr>
              <a:t>-  Prompt HNL </a:t>
            </a:r>
            <a:r>
              <a:rPr lang="en-GB" sz="1200" b="0" kern="0" dirty="0" err="1">
                <a:solidFill>
                  <a:srgbClr val="000000"/>
                </a:solidFill>
                <a:latin typeface="Calibri" panose="020F0502020204030204" pitchFamily="34" charset="0"/>
              </a:rPr>
              <a:t>mujj</a:t>
            </a:r>
            <a:r>
              <a:rPr lang="en-GB" sz="1200" b="0" kern="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br>
              <a:rPr lang="en-GB" sz="1200" kern="0" dirty="0"/>
            </a:br>
            <a:r>
              <a:rPr lang="en-GB" sz="1200" b="0" kern="0" dirty="0">
                <a:solidFill>
                  <a:srgbClr val="000000"/>
                </a:solidFill>
                <a:latin typeface="Calibri" panose="020F0502020204030204" pitchFamily="34" charset="0"/>
              </a:rPr>
              <a:t>-  less advanced: Prompt HNL </a:t>
            </a:r>
            <a:r>
              <a:rPr lang="en-GB" sz="1200" b="0" kern="0" dirty="0" err="1">
                <a:solidFill>
                  <a:srgbClr val="000000"/>
                </a:solidFill>
                <a:latin typeface="Calibri" panose="020F0502020204030204" pitchFamily="34" charset="0"/>
              </a:rPr>
              <a:t>ejj</a:t>
            </a:r>
            <a:r>
              <a:rPr lang="en-GB" sz="1200" b="0" kern="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br>
              <a:rPr lang="en-GB" sz="1200" kern="0" dirty="0"/>
            </a:br>
            <a:endParaRPr lang="en-GB" sz="1200" kern="0" dirty="0"/>
          </a:p>
        </p:txBody>
      </p:sp>
    </p:spTree>
    <p:extLst>
      <p:ext uri="{BB962C8B-B14F-4D97-AF65-F5344CB8AC3E}">
        <p14:creationId xmlns:p14="http://schemas.microsoft.com/office/powerpoint/2010/main" val="261106065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eme1">
  <a:themeElements>
    <a:clrScheme name="">
      <a:dk1>
        <a:srgbClr val="000000"/>
      </a:dk1>
      <a:lt1>
        <a:srgbClr val="FFFFFF"/>
      </a:lt1>
      <a:dk2>
        <a:srgbClr val="0033CC"/>
      </a:dk2>
      <a:lt2>
        <a:srgbClr val="5F5F5F"/>
      </a:lt2>
      <a:accent1>
        <a:srgbClr val="CCECFF"/>
      </a:accent1>
      <a:accent2>
        <a:srgbClr val="FFFFCC"/>
      </a:accent2>
      <a:accent3>
        <a:srgbClr val="FFFFFF"/>
      </a:accent3>
      <a:accent4>
        <a:srgbClr val="000000"/>
      </a:accent4>
      <a:accent5>
        <a:srgbClr val="E2F4FF"/>
      </a:accent5>
      <a:accent6>
        <a:srgbClr val="E7E7B9"/>
      </a:accent6>
      <a:hlink>
        <a:srgbClr val="FF9966"/>
      </a:hlink>
      <a:folHlink>
        <a:srgbClr val="FFFFCC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eneric (Standard)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(Standard)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(Standard)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32728</TotalTime>
  <Words>749</Words>
  <Application>Microsoft Macintosh PowerPoint</Application>
  <PresentationFormat>Custom</PresentationFormat>
  <Paragraphs>59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4</vt:i4>
      </vt:variant>
    </vt:vector>
  </HeadingPairs>
  <TitlesOfParts>
    <vt:vector size="19" baseType="lpstr">
      <vt:lpstr>Arial</vt:lpstr>
      <vt:lpstr>Calibri</vt:lpstr>
      <vt:lpstr>Comic Sans MS</vt:lpstr>
      <vt:lpstr>Corbel</vt:lpstr>
      <vt:lpstr>FG Deanna's Hand</vt:lpstr>
      <vt:lpstr>Helvetica</vt:lpstr>
      <vt:lpstr>Symbol</vt:lpstr>
      <vt:lpstr>Times New Roman</vt:lpstr>
      <vt:lpstr>Wingdings</vt:lpstr>
      <vt:lpstr>Zapf Dingbats</vt:lpstr>
      <vt:lpstr>Custom Design</vt:lpstr>
      <vt:lpstr>1_Custom Design</vt:lpstr>
      <vt:lpstr>Theme1</vt:lpstr>
      <vt:lpstr>2_Custom Design</vt:lpstr>
      <vt:lpstr>3_Custom Design</vt:lpstr>
      <vt:lpstr>FCC Notes in preparation for the mid-term review</vt:lpstr>
      <vt:lpstr>FCC Notes in preparation for the mid-term review</vt:lpstr>
      <vt:lpstr>FCC Notes in preparation for the mid-term review</vt:lpstr>
      <vt:lpstr>FCC Notes in preparation for the mid-term 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FCC PED Coordination meeting – 8 Sep 2021</dc:title>
  <dc:creator>Patrick Janot</dc:creator>
  <cp:lastModifiedBy>Paolo Giacomelli</cp:lastModifiedBy>
  <cp:revision>236</cp:revision>
  <cp:lastPrinted>2022-12-15T08:33:54Z</cp:lastPrinted>
  <dcterms:created xsi:type="dcterms:W3CDTF">2021-10-12T13:27:37Z</dcterms:created>
  <dcterms:modified xsi:type="dcterms:W3CDTF">2023-04-12T15:03:51Z</dcterms:modified>
</cp:coreProperties>
</file>