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1"/>
  </p:notesMasterIdLst>
  <p:sldIdLst>
    <p:sldId id="284" r:id="rId2"/>
    <p:sldId id="285" r:id="rId3"/>
    <p:sldId id="294" r:id="rId4"/>
    <p:sldId id="287" r:id="rId5"/>
    <p:sldId id="288" r:id="rId6"/>
    <p:sldId id="289" r:id="rId7"/>
    <p:sldId id="286" r:id="rId8"/>
    <p:sldId id="298" r:id="rId9"/>
    <p:sldId id="297" r:id="rId10"/>
    <p:sldId id="259" r:id="rId11"/>
    <p:sldId id="260" r:id="rId12"/>
    <p:sldId id="261" r:id="rId13"/>
    <p:sldId id="257" r:id="rId14"/>
    <p:sldId id="279" r:id="rId15"/>
    <p:sldId id="264" r:id="rId16"/>
    <p:sldId id="290" r:id="rId17"/>
    <p:sldId id="291" r:id="rId18"/>
    <p:sldId id="292" r:id="rId19"/>
    <p:sldId id="296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10DDB"/>
    <a:srgbClr val="A6DDE8"/>
    <a:srgbClr val="893011"/>
    <a:srgbClr val="BC451B"/>
    <a:srgbClr val="2F2F31"/>
    <a:srgbClr val="F8F8F8"/>
    <a:srgbClr val="EAF7FA"/>
    <a:srgbClr val="BEE1F4"/>
    <a:srgbClr val="E6E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7F9300-B610-40E5-B642-8D30ABE0E8C2}" v="52" dt="2023-04-07T10:13:07.787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44" autoAdjust="0"/>
  </p:normalViewPr>
  <p:slideViewPr>
    <p:cSldViewPr snapToGrid="0">
      <p:cViewPr varScale="1">
        <p:scale>
          <a:sx n="101" d="100"/>
          <a:sy n="101" d="100"/>
        </p:scale>
        <p:origin x="69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 Cardelli" userId="aa5d91a8-cf83-4829-b477-6381c3b1ecd8" providerId="ADAL" clId="{477F9300-B610-40E5-B642-8D30ABE0E8C2}"/>
    <pc:docChg chg="undo redo custSel addSld delSld modSld sldOrd">
      <pc:chgData name="Fabio Cardelli" userId="aa5d91a8-cf83-4829-b477-6381c3b1ecd8" providerId="ADAL" clId="{477F9300-B610-40E5-B642-8D30ABE0E8C2}" dt="2023-04-07T10:18:58.736" v="1332"/>
      <pc:docMkLst>
        <pc:docMk/>
      </pc:docMkLst>
      <pc:sldChg chg="addSp delSp modSp add mod ord">
        <pc:chgData name="Fabio Cardelli" userId="aa5d91a8-cf83-4829-b477-6381c3b1ecd8" providerId="ADAL" clId="{477F9300-B610-40E5-B642-8D30ABE0E8C2}" dt="2023-04-07T10:18:54.221" v="1328"/>
        <pc:sldMkLst>
          <pc:docMk/>
          <pc:sldMk cId="2855154989" sldId="257"/>
        </pc:sldMkLst>
        <pc:spChg chg="del mod">
          <ac:chgData name="Fabio Cardelli" userId="aa5d91a8-cf83-4829-b477-6381c3b1ecd8" providerId="ADAL" clId="{477F9300-B610-40E5-B642-8D30ABE0E8C2}" dt="2023-04-07T10:11:47.122" v="1065" actId="478"/>
          <ac:spMkLst>
            <pc:docMk/>
            <pc:sldMk cId="2855154989" sldId="257"/>
            <ac:spMk id="2" creationId="{00000000-0000-0000-0000-000000000000}"/>
          </ac:spMkLst>
        </pc:spChg>
        <pc:spChg chg="add del mod">
          <ac:chgData name="Fabio Cardelli" userId="aa5d91a8-cf83-4829-b477-6381c3b1ecd8" providerId="ADAL" clId="{477F9300-B610-40E5-B642-8D30ABE0E8C2}" dt="2023-04-07T10:11:53.085" v="1066" actId="478"/>
          <ac:spMkLst>
            <pc:docMk/>
            <pc:sldMk cId="2855154989" sldId="257"/>
            <ac:spMk id="5" creationId="{85E1D30D-4DFD-AC68-D8C9-9F2C8D2C6B54}"/>
          </ac:spMkLst>
        </pc:spChg>
        <pc:spChg chg="add mod">
          <ac:chgData name="Fabio Cardelli" userId="aa5d91a8-cf83-4829-b477-6381c3b1ecd8" providerId="ADAL" clId="{477F9300-B610-40E5-B642-8D30ABE0E8C2}" dt="2023-04-07T10:12:21.064" v="1100" actId="20577"/>
          <ac:spMkLst>
            <pc:docMk/>
            <pc:sldMk cId="2855154989" sldId="257"/>
            <ac:spMk id="6" creationId="{FEDAC5B6-075E-2D37-7FB4-ACB79E71E9B0}"/>
          </ac:spMkLst>
        </pc:spChg>
        <pc:graphicFrameChg chg="modGraphic">
          <ac:chgData name="Fabio Cardelli" userId="aa5d91a8-cf83-4829-b477-6381c3b1ecd8" providerId="ADAL" clId="{477F9300-B610-40E5-B642-8D30ABE0E8C2}" dt="2023-04-07T10:13:48.102" v="1179" actId="207"/>
          <ac:graphicFrameMkLst>
            <pc:docMk/>
            <pc:sldMk cId="2855154989" sldId="257"/>
            <ac:graphicFrameMk id="7" creationId="{00000000-0000-0000-0000-000000000000}"/>
          </ac:graphicFrameMkLst>
        </pc:graphicFrameChg>
      </pc:sldChg>
      <pc:sldChg chg="addSp delSp modSp add mod ord modNotesTx">
        <pc:chgData name="Fabio Cardelli" userId="aa5d91a8-cf83-4829-b477-6381c3b1ecd8" providerId="ADAL" clId="{477F9300-B610-40E5-B642-8D30ABE0E8C2}" dt="2023-04-07T10:18:46.637" v="1322"/>
        <pc:sldMkLst>
          <pc:docMk/>
          <pc:sldMk cId="3764771557" sldId="259"/>
        </pc:sldMkLst>
        <pc:spChg chg="del">
          <ac:chgData name="Fabio Cardelli" userId="aa5d91a8-cf83-4829-b477-6381c3b1ecd8" providerId="ADAL" clId="{477F9300-B610-40E5-B642-8D30ABE0E8C2}" dt="2023-04-07T10:10:30.671" v="983" actId="478"/>
          <ac:spMkLst>
            <pc:docMk/>
            <pc:sldMk cId="3764771557" sldId="259"/>
            <ac:spMk id="2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8:01.584" v="1276" actId="207"/>
          <ac:spMkLst>
            <pc:docMk/>
            <pc:sldMk cId="3764771557" sldId="259"/>
            <ac:spMk id="3" creationId="{00000000-0000-0000-0000-000000000000}"/>
          </ac:spMkLst>
        </pc:spChg>
        <pc:spChg chg="add del mod">
          <ac:chgData name="Fabio Cardelli" userId="aa5d91a8-cf83-4829-b477-6381c3b1ecd8" providerId="ADAL" clId="{477F9300-B610-40E5-B642-8D30ABE0E8C2}" dt="2023-04-07T10:10:28.206" v="982"/>
          <ac:spMkLst>
            <pc:docMk/>
            <pc:sldMk cId="3764771557" sldId="259"/>
            <ac:spMk id="5" creationId="{5EF3719F-46D5-6850-8D4E-7244C8CC5F23}"/>
          </ac:spMkLst>
        </pc:spChg>
        <pc:spChg chg="add del mod">
          <ac:chgData name="Fabio Cardelli" userId="aa5d91a8-cf83-4829-b477-6381c3b1ecd8" providerId="ADAL" clId="{477F9300-B610-40E5-B642-8D30ABE0E8C2}" dt="2023-04-07T10:10:36.942" v="984" actId="478"/>
          <ac:spMkLst>
            <pc:docMk/>
            <pc:sldMk cId="3764771557" sldId="259"/>
            <ac:spMk id="7" creationId="{B8B9B714-66E2-644B-EE92-93539AAC65C4}"/>
          </ac:spMkLst>
        </pc:spChg>
        <pc:spChg chg="add mod">
          <ac:chgData name="Fabio Cardelli" userId="aa5d91a8-cf83-4829-b477-6381c3b1ecd8" providerId="ADAL" clId="{477F9300-B610-40E5-B642-8D30ABE0E8C2}" dt="2023-04-07T10:10:45.935" v="1006" actId="20577"/>
          <ac:spMkLst>
            <pc:docMk/>
            <pc:sldMk cId="3764771557" sldId="259"/>
            <ac:spMk id="8" creationId="{1C291B92-7A30-883F-D751-AA7B6D68DBC7}"/>
          </ac:spMkLst>
        </pc:spChg>
        <pc:spChg chg="mod">
          <ac:chgData name="Fabio Cardelli" userId="aa5d91a8-cf83-4829-b477-6381c3b1ecd8" providerId="ADAL" clId="{477F9300-B610-40E5-B642-8D30ABE0E8C2}" dt="2023-04-07T10:15:00.877" v="1195" actId="207"/>
          <ac:spMkLst>
            <pc:docMk/>
            <pc:sldMk cId="3764771557" sldId="259"/>
            <ac:spMk id="24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5:00.877" v="1195" actId="207"/>
          <ac:spMkLst>
            <pc:docMk/>
            <pc:sldMk cId="3764771557" sldId="259"/>
            <ac:spMk id="25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5:00.877" v="1195" actId="207"/>
          <ac:spMkLst>
            <pc:docMk/>
            <pc:sldMk cId="3764771557" sldId="259"/>
            <ac:spMk id="29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5:00.877" v="1195" actId="207"/>
          <ac:spMkLst>
            <pc:docMk/>
            <pc:sldMk cId="3764771557" sldId="259"/>
            <ac:spMk id="30" creationId="{00000000-0000-0000-0000-000000000000}"/>
          </ac:spMkLst>
        </pc:spChg>
      </pc:sldChg>
      <pc:sldChg chg="addSp delSp modSp add del mod ord">
        <pc:chgData name="Fabio Cardelli" userId="aa5d91a8-cf83-4829-b477-6381c3b1ecd8" providerId="ADAL" clId="{477F9300-B610-40E5-B642-8D30ABE0E8C2}" dt="2023-04-07T10:18:48.850" v="1324"/>
        <pc:sldMkLst>
          <pc:docMk/>
          <pc:sldMk cId="1998930437" sldId="260"/>
        </pc:sldMkLst>
        <pc:spChg chg="del">
          <ac:chgData name="Fabio Cardelli" userId="aa5d91a8-cf83-4829-b477-6381c3b1ecd8" providerId="ADAL" clId="{477F9300-B610-40E5-B642-8D30ABE0E8C2}" dt="2023-04-07T10:10:50.809" v="1007" actId="478"/>
          <ac:spMkLst>
            <pc:docMk/>
            <pc:sldMk cId="1998930437" sldId="260"/>
            <ac:spMk id="2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4:21.141" v="1187" actId="1076"/>
          <ac:spMkLst>
            <pc:docMk/>
            <pc:sldMk cId="1998930437" sldId="260"/>
            <ac:spMk id="3" creationId="{00000000-0000-0000-0000-000000000000}"/>
          </ac:spMkLst>
        </pc:spChg>
        <pc:spChg chg="add del mod">
          <ac:chgData name="Fabio Cardelli" userId="aa5d91a8-cf83-4829-b477-6381c3b1ecd8" providerId="ADAL" clId="{477F9300-B610-40E5-B642-8D30ABE0E8C2}" dt="2023-04-07T10:10:54.724" v="1008" actId="478"/>
          <ac:spMkLst>
            <pc:docMk/>
            <pc:sldMk cId="1998930437" sldId="260"/>
            <ac:spMk id="6" creationId="{5BD06FA3-D6B4-42AE-3983-8B7D947715DA}"/>
          </ac:spMkLst>
        </pc:spChg>
        <pc:spChg chg="add mod">
          <ac:chgData name="Fabio Cardelli" userId="aa5d91a8-cf83-4829-b477-6381c3b1ecd8" providerId="ADAL" clId="{477F9300-B610-40E5-B642-8D30ABE0E8C2}" dt="2023-04-07T10:11:08.273" v="1036" actId="20577"/>
          <ac:spMkLst>
            <pc:docMk/>
            <pc:sldMk cId="1998930437" sldId="260"/>
            <ac:spMk id="7" creationId="{D8396D73-A1B9-6A54-24C3-A5B135D4A404}"/>
          </ac:spMkLst>
        </pc:spChg>
        <pc:spChg chg="mod">
          <ac:chgData name="Fabio Cardelli" userId="aa5d91a8-cf83-4829-b477-6381c3b1ecd8" providerId="ADAL" clId="{477F9300-B610-40E5-B642-8D30ABE0E8C2}" dt="2023-04-07T10:14:51.985" v="1194" actId="207"/>
          <ac:spMkLst>
            <pc:docMk/>
            <pc:sldMk cId="1998930437" sldId="260"/>
            <ac:spMk id="24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4:51.985" v="1194" actId="207"/>
          <ac:spMkLst>
            <pc:docMk/>
            <pc:sldMk cId="1998930437" sldId="260"/>
            <ac:spMk id="25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4:51.985" v="1194" actId="207"/>
          <ac:spMkLst>
            <pc:docMk/>
            <pc:sldMk cId="1998930437" sldId="260"/>
            <ac:spMk id="29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4:51.985" v="1194" actId="207"/>
          <ac:spMkLst>
            <pc:docMk/>
            <pc:sldMk cId="1998930437" sldId="260"/>
            <ac:spMk id="30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4:22.425" v="1188" actId="1076"/>
          <ac:spMkLst>
            <pc:docMk/>
            <pc:sldMk cId="1998930437" sldId="260"/>
            <ac:spMk id="35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4:18.490" v="1185" actId="1076"/>
          <ac:spMkLst>
            <pc:docMk/>
            <pc:sldMk cId="1998930437" sldId="260"/>
            <ac:spMk id="38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4:24.628" v="1189" actId="1076"/>
          <ac:spMkLst>
            <pc:docMk/>
            <pc:sldMk cId="1998930437" sldId="260"/>
            <ac:spMk id="39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4:28.574" v="1190" actId="1076"/>
          <ac:spMkLst>
            <pc:docMk/>
            <pc:sldMk cId="1998930437" sldId="260"/>
            <ac:spMk id="40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4:08.496" v="1182" actId="207"/>
          <ac:spMkLst>
            <pc:docMk/>
            <pc:sldMk cId="1998930437" sldId="260"/>
            <ac:spMk id="47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4:32.165" v="1191" actId="1076"/>
          <ac:spMkLst>
            <pc:docMk/>
            <pc:sldMk cId="1998930437" sldId="260"/>
            <ac:spMk id="48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4:35.263" v="1192" actId="1076"/>
          <ac:spMkLst>
            <pc:docMk/>
            <pc:sldMk cId="1998930437" sldId="260"/>
            <ac:spMk id="49" creationId="{00000000-0000-0000-0000-000000000000}"/>
          </ac:spMkLst>
        </pc:spChg>
        <pc:cxnChg chg="mod">
          <ac:chgData name="Fabio Cardelli" userId="aa5d91a8-cf83-4829-b477-6381c3b1ecd8" providerId="ADAL" clId="{477F9300-B610-40E5-B642-8D30ABE0E8C2}" dt="2023-04-07T10:14:35.263" v="1192" actId="1076"/>
          <ac:cxnSpMkLst>
            <pc:docMk/>
            <pc:sldMk cId="1998930437" sldId="260"/>
            <ac:cxnSpMk id="8" creationId="{00000000-0000-0000-0000-000000000000}"/>
          </ac:cxnSpMkLst>
        </pc:cxnChg>
        <pc:cxnChg chg="mod">
          <ac:chgData name="Fabio Cardelli" userId="aa5d91a8-cf83-4829-b477-6381c3b1ecd8" providerId="ADAL" clId="{477F9300-B610-40E5-B642-8D30ABE0E8C2}" dt="2023-04-07T10:14:32.165" v="1191" actId="1076"/>
          <ac:cxnSpMkLst>
            <pc:docMk/>
            <pc:sldMk cId="1998930437" sldId="260"/>
            <ac:cxnSpMk id="41" creationId="{00000000-0000-0000-0000-000000000000}"/>
          </ac:cxnSpMkLst>
        </pc:cxnChg>
      </pc:sldChg>
      <pc:sldChg chg="addSp delSp modSp add mod ord">
        <pc:chgData name="Fabio Cardelli" userId="aa5d91a8-cf83-4829-b477-6381c3b1ecd8" providerId="ADAL" clId="{477F9300-B610-40E5-B642-8D30ABE0E8C2}" dt="2023-04-07T10:18:50.597" v="1326"/>
        <pc:sldMkLst>
          <pc:docMk/>
          <pc:sldMk cId="3329415498" sldId="261"/>
        </pc:sldMkLst>
        <pc:spChg chg="del">
          <ac:chgData name="Fabio Cardelli" userId="aa5d91a8-cf83-4829-b477-6381c3b1ecd8" providerId="ADAL" clId="{477F9300-B610-40E5-B642-8D30ABE0E8C2}" dt="2023-04-07T10:11:26.349" v="1037" actId="478"/>
          <ac:spMkLst>
            <pc:docMk/>
            <pc:sldMk cId="3329415498" sldId="261"/>
            <ac:spMk id="2" creationId="{00000000-0000-0000-0000-000000000000}"/>
          </ac:spMkLst>
        </pc:spChg>
        <pc:spChg chg="add del mod">
          <ac:chgData name="Fabio Cardelli" userId="aa5d91a8-cf83-4829-b477-6381c3b1ecd8" providerId="ADAL" clId="{477F9300-B610-40E5-B642-8D30ABE0E8C2}" dt="2023-04-07T10:11:31.547" v="1039" actId="478"/>
          <ac:spMkLst>
            <pc:docMk/>
            <pc:sldMk cId="3329415498" sldId="261"/>
            <ac:spMk id="6" creationId="{6A965845-9776-D6AC-043E-13603F78438C}"/>
          </ac:spMkLst>
        </pc:spChg>
        <pc:spChg chg="add mod">
          <ac:chgData name="Fabio Cardelli" userId="aa5d91a8-cf83-4829-b477-6381c3b1ecd8" providerId="ADAL" clId="{477F9300-B610-40E5-B642-8D30ABE0E8C2}" dt="2023-04-07T10:11:40.763" v="1064" actId="20577"/>
          <ac:spMkLst>
            <pc:docMk/>
            <pc:sldMk cId="3329415498" sldId="261"/>
            <ac:spMk id="7" creationId="{21240CA0-9740-F106-4B65-EF52CA62BF15}"/>
          </ac:spMkLst>
        </pc:spChg>
        <pc:spChg chg="mod">
          <ac:chgData name="Fabio Cardelli" userId="aa5d91a8-cf83-4829-b477-6381c3b1ecd8" providerId="ADAL" clId="{477F9300-B610-40E5-B642-8D30ABE0E8C2}" dt="2023-04-07T10:14:03.508" v="1181" actId="207"/>
          <ac:spMkLst>
            <pc:docMk/>
            <pc:sldMk cId="3329415498" sldId="261"/>
            <ac:spMk id="39" creationId="{00000000-0000-0000-0000-000000000000}"/>
          </ac:spMkLst>
        </pc:spChg>
        <pc:graphicFrameChg chg="modGraphic">
          <ac:chgData name="Fabio Cardelli" userId="aa5d91a8-cf83-4829-b477-6381c3b1ecd8" providerId="ADAL" clId="{477F9300-B610-40E5-B642-8D30ABE0E8C2}" dt="2023-04-07T10:13:58.100" v="1180" actId="207"/>
          <ac:graphicFrameMkLst>
            <pc:docMk/>
            <pc:sldMk cId="3329415498" sldId="261"/>
            <ac:graphicFrameMk id="5" creationId="{00000000-0000-0000-0000-000000000000}"/>
          </ac:graphicFrameMkLst>
        </pc:graphicFrameChg>
      </pc:sldChg>
      <pc:sldChg chg="addSp delSp modSp add mod ord">
        <pc:chgData name="Fabio Cardelli" userId="aa5d91a8-cf83-4829-b477-6381c3b1ecd8" providerId="ADAL" clId="{477F9300-B610-40E5-B642-8D30ABE0E8C2}" dt="2023-04-07T10:18:58.736" v="1332"/>
        <pc:sldMkLst>
          <pc:docMk/>
          <pc:sldMk cId="3577163664" sldId="264"/>
        </pc:sldMkLst>
        <pc:spChg chg="del mod">
          <ac:chgData name="Fabio Cardelli" userId="aa5d91a8-cf83-4829-b477-6381c3b1ecd8" providerId="ADAL" clId="{477F9300-B610-40E5-B642-8D30ABE0E8C2}" dt="2023-04-07T10:12:57.809" v="1146" actId="478"/>
          <ac:spMkLst>
            <pc:docMk/>
            <pc:sldMk cId="3577163664" sldId="264"/>
            <ac:spMk id="2" creationId="{00000000-0000-0000-0000-000000000000}"/>
          </ac:spMkLst>
        </pc:spChg>
        <pc:spChg chg="add del mod">
          <ac:chgData name="Fabio Cardelli" userId="aa5d91a8-cf83-4829-b477-6381c3b1ecd8" providerId="ADAL" clId="{477F9300-B610-40E5-B642-8D30ABE0E8C2}" dt="2023-04-07T10:13:07.217" v="1151" actId="478"/>
          <ac:spMkLst>
            <pc:docMk/>
            <pc:sldMk cId="3577163664" sldId="264"/>
            <ac:spMk id="4" creationId="{14FC9010-B269-5EC0-1C30-435625DF629F}"/>
          </ac:spMkLst>
        </pc:spChg>
        <pc:spChg chg="add del mod">
          <ac:chgData name="Fabio Cardelli" userId="aa5d91a8-cf83-4829-b477-6381c3b1ecd8" providerId="ADAL" clId="{477F9300-B610-40E5-B642-8D30ABE0E8C2}" dt="2023-04-07T10:13:04.548" v="1150"/>
          <ac:spMkLst>
            <pc:docMk/>
            <pc:sldMk cId="3577163664" sldId="264"/>
            <ac:spMk id="5" creationId="{6BC59CC0-1F16-A505-B7D9-88BDA7D34AD6}"/>
          </ac:spMkLst>
        </pc:spChg>
        <pc:spChg chg="mod">
          <ac:chgData name="Fabio Cardelli" userId="aa5d91a8-cf83-4829-b477-6381c3b1ecd8" providerId="ADAL" clId="{477F9300-B610-40E5-B642-8D30ABE0E8C2}" dt="2023-04-07T10:13:22.747" v="1172" actId="207"/>
          <ac:spMkLst>
            <pc:docMk/>
            <pc:sldMk cId="3577163664" sldId="264"/>
            <ac:spMk id="6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3:22.747" v="1172" actId="207"/>
          <ac:spMkLst>
            <pc:docMk/>
            <pc:sldMk cId="3577163664" sldId="264"/>
            <ac:spMk id="7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3:22.747" v="1172" actId="207"/>
          <ac:spMkLst>
            <pc:docMk/>
            <pc:sldMk cId="3577163664" sldId="264"/>
            <ac:spMk id="8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3:22.747" v="1172" actId="207"/>
          <ac:spMkLst>
            <pc:docMk/>
            <pc:sldMk cId="3577163664" sldId="264"/>
            <ac:spMk id="9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3:22.747" v="1172" actId="207"/>
          <ac:spMkLst>
            <pc:docMk/>
            <pc:sldMk cId="3577163664" sldId="264"/>
            <ac:spMk id="10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3:27.156" v="1173" actId="14100"/>
          <ac:spMkLst>
            <pc:docMk/>
            <pc:sldMk cId="3577163664" sldId="264"/>
            <ac:spMk id="11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3:22.747" v="1172" actId="207"/>
          <ac:spMkLst>
            <pc:docMk/>
            <pc:sldMk cId="3577163664" sldId="264"/>
            <ac:spMk id="12" creationId="{00000000-0000-0000-0000-000000000000}"/>
          </ac:spMkLst>
        </pc:spChg>
        <pc:spChg chg="add mod">
          <ac:chgData name="Fabio Cardelli" userId="aa5d91a8-cf83-4829-b477-6381c3b1ecd8" providerId="ADAL" clId="{477F9300-B610-40E5-B642-8D30ABE0E8C2}" dt="2023-04-07T10:13:15.505" v="1171" actId="20577"/>
          <ac:spMkLst>
            <pc:docMk/>
            <pc:sldMk cId="3577163664" sldId="264"/>
            <ac:spMk id="13" creationId="{5BDF05B4-E06E-4F0A-D2A8-8A347A9228D1}"/>
          </ac:spMkLst>
        </pc:spChg>
        <pc:spChg chg="mod">
          <ac:chgData name="Fabio Cardelli" userId="aa5d91a8-cf83-4829-b477-6381c3b1ecd8" providerId="ADAL" clId="{477F9300-B610-40E5-B642-8D30ABE0E8C2}" dt="2023-04-07T10:13:22.747" v="1172" actId="207"/>
          <ac:spMkLst>
            <pc:docMk/>
            <pc:sldMk cId="3577163664" sldId="264"/>
            <ac:spMk id="16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3:22.747" v="1172" actId="207"/>
          <ac:spMkLst>
            <pc:docMk/>
            <pc:sldMk cId="3577163664" sldId="264"/>
            <ac:spMk id="17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3:22.747" v="1172" actId="207"/>
          <ac:spMkLst>
            <pc:docMk/>
            <pc:sldMk cId="3577163664" sldId="264"/>
            <ac:spMk id="18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3:22.747" v="1172" actId="207"/>
          <ac:spMkLst>
            <pc:docMk/>
            <pc:sldMk cId="3577163664" sldId="264"/>
            <ac:spMk id="19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3:22.747" v="1172" actId="207"/>
          <ac:spMkLst>
            <pc:docMk/>
            <pc:sldMk cId="3577163664" sldId="264"/>
            <ac:spMk id="20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3:22.747" v="1172" actId="207"/>
          <ac:spMkLst>
            <pc:docMk/>
            <pc:sldMk cId="3577163664" sldId="264"/>
            <ac:spMk id="21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3:22.747" v="1172" actId="207"/>
          <ac:spMkLst>
            <pc:docMk/>
            <pc:sldMk cId="3577163664" sldId="264"/>
            <ac:spMk id="22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3:22.747" v="1172" actId="207"/>
          <ac:spMkLst>
            <pc:docMk/>
            <pc:sldMk cId="3577163664" sldId="264"/>
            <ac:spMk id="26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3:22.747" v="1172" actId="207"/>
          <ac:spMkLst>
            <pc:docMk/>
            <pc:sldMk cId="3577163664" sldId="264"/>
            <ac:spMk id="27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3:22.747" v="1172" actId="207"/>
          <ac:spMkLst>
            <pc:docMk/>
            <pc:sldMk cId="3577163664" sldId="264"/>
            <ac:spMk id="28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3:22.747" v="1172" actId="207"/>
          <ac:spMkLst>
            <pc:docMk/>
            <pc:sldMk cId="3577163664" sldId="264"/>
            <ac:spMk id="29" creationId="{00000000-0000-0000-0000-000000000000}"/>
          </ac:spMkLst>
        </pc:spChg>
      </pc:sldChg>
      <pc:sldChg chg="addSp delSp modSp add mod ord">
        <pc:chgData name="Fabio Cardelli" userId="aa5d91a8-cf83-4829-b477-6381c3b1ecd8" providerId="ADAL" clId="{477F9300-B610-40E5-B642-8D30ABE0E8C2}" dt="2023-04-07T10:18:56.065" v="1330"/>
        <pc:sldMkLst>
          <pc:docMk/>
          <pc:sldMk cId="3705831449" sldId="279"/>
        </pc:sldMkLst>
        <pc:spChg chg="add del mod">
          <ac:chgData name="Fabio Cardelli" userId="aa5d91a8-cf83-4829-b477-6381c3b1ecd8" providerId="ADAL" clId="{477F9300-B610-40E5-B642-8D30ABE0E8C2}" dt="2023-04-07T10:12:09.589" v="1092"/>
          <ac:spMkLst>
            <pc:docMk/>
            <pc:sldMk cId="3705831449" sldId="279"/>
            <ac:spMk id="2" creationId="{F8DC8F18-8F4B-97CA-872F-A628A0A7FF43}"/>
          </ac:spMkLst>
        </pc:spChg>
        <pc:spChg chg="add del mod">
          <ac:chgData name="Fabio Cardelli" userId="aa5d91a8-cf83-4829-b477-6381c3b1ecd8" providerId="ADAL" clId="{477F9300-B610-40E5-B642-8D30ABE0E8C2}" dt="2023-04-07T10:12:18.534" v="1097"/>
          <ac:spMkLst>
            <pc:docMk/>
            <pc:sldMk cId="3705831449" sldId="279"/>
            <ac:spMk id="3" creationId="{F09D5F65-9527-3F1A-2576-0937831CFF4A}"/>
          </ac:spMkLst>
        </pc:spChg>
        <pc:spChg chg="add mod">
          <ac:chgData name="Fabio Cardelli" userId="aa5d91a8-cf83-4829-b477-6381c3b1ecd8" providerId="ADAL" clId="{477F9300-B610-40E5-B642-8D30ABE0E8C2}" dt="2023-04-07T10:12:45.683" v="1143" actId="20577"/>
          <ac:spMkLst>
            <pc:docMk/>
            <pc:sldMk cId="3705831449" sldId="279"/>
            <ac:spMk id="4" creationId="{D67349EC-8EFA-EDFB-679E-2B453449CE9E}"/>
          </ac:spMkLst>
        </pc:spChg>
        <pc:spChg chg="add del mod">
          <ac:chgData name="Fabio Cardelli" userId="aa5d91a8-cf83-4829-b477-6381c3b1ecd8" providerId="ADAL" clId="{477F9300-B610-40E5-B642-8D30ABE0E8C2}" dt="2023-04-07T10:12:29.728" v="1102" actId="478"/>
          <ac:spMkLst>
            <pc:docMk/>
            <pc:sldMk cId="3705831449" sldId="279"/>
            <ac:spMk id="6" creationId="{00000000-0000-0000-0000-000000000000}"/>
          </ac:spMkLst>
        </pc:spChg>
        <pc:picChg chg="mod">
          <ac:chgData name="Fabio Cardelli" userId="aa5d91a8-cf83-4829-b477-6381c3b1ecd8" providerId="ADAL" clId="{477F9300-B610-40E5-B642-8D30ABE0E8C2}" dt="2023-04-07T10:12:51.573" v="1145" actId="1076"/>
          <ac:picMkLst>
            <pc:docMk/>
            <pc:sldMk cId="3705831449" sldId="279"/>
            <ac:picMk id="1026" creationId="{00000000-0000-0000-0000-000000000000}"/>
          </ac:picMkLst>
        </pc:picChg>
      </pc:sldChg>
      <pc:sldChg chg="modSp mod">
        <pc:chgData name="Fabio Cardelli" userId="aa5d91a8-cf83-4829-b477-6381c3b1ecd8" providerId="ADAL" clId="{477F9300-B610-40E5-B642-8D30ABE0E8C2}" dt="2023-04-07T10:18:31.369" v="1320" actId="20577"/>
        <pc:sldMkLst>
          <pc:docMk/>
          <pc:sldMk cId="1412594759" sldId="284"/>
        </pc:sldMkLst>
        <pc:spChg chg="mod">
          <ac:chgData name="Fabio Cardelli" userId="aa5d91a8-cf83-4829-b477-6381c3b1ecd8" providerId="ADAL" clId="{477F9300-B610-40E5-B642-8D30ABE0E8C2}" dt="2023-04-07T09:13:22.332" v="64" actId="207"/>
          <ac:spMkLst>
            <pc:docMk/>
            <pc:sldMk cId="1412594759" sldId="284"/>
            <ac:spMk id="2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10:18:31.369" v="1320" actId="20577"/>
          <ac:spMkLst>
            <pc:docMk/>
            <pc:sldMk cId="1412594759" sldId="284"/>
            <ac:spMk id="3" creationId="{00000000-0000-0000-0000-000000000000}"/>
          </ac:spMkLst>
        </pc:spChg>
      </pc:sldChg>
      <pc:sldChg chg="addSp delSp modSp mod">
        <pc:chgData name="Fabio Cardelli" userId="aa5d91a8-cf83-4829-b477-6381c3b1ecd8" providerId="ADAL" clId="{477F9300-B610-40E5-B642-8D30ABE0E8C2}" dt="2023-04-07T09:37:14.874" v="656" actId="1076"/>
        <pc:sldMkLst>
          <pc:docMk/>
          <pc:sldMk cId="1808216831" sldId="285"/>
        </pc:sldMkLst>
        <pc:spChg chg="mod">
          <ac:chgData name="Fabio Cardelli" userId="aa5d91a8-cf83-4829-b477-6381c3b1ecd8" providerId="ADAL" clId="{477F9300-B610-40E5-B642-8D30ABE0E8C2}" dt="2023-04-07T09:32:10.155" v="448" actId="1076"/>
          <ac:spMkLst>
            <pc:docMk/>
            <pc:sldMk cId="1808216831" sldId="285"/>
            <ac:spMk id="2" creationId="{00000000-0000-0000-0000-000000000000}"/>
          </ac:spMkLst>
        </pc:spChg>
        <pc:spChg chg="add mod">
          <ac:chgData name="Fabio Cardelli" userId="aa5d91a8-cf83-4829-b477-6381c3b1ecd8" providerId="ADAL" clId="{477F9300-B610-40E5-B642-8D30ABE0E8C2}" dt="2023-04-07T09:35:16.434" v="624" actId="1076"/>
          <ac:spMkLst>
            <pc:docMk/>
            <pc:sldMk cId="1808216831" sldId="285"/>
            <ac:spMk id="3" creationId="{88863C79-51EA-F9F9-6967-8FFC7A52CB34}"/>
          </ac:spMkLst>
        </pc:spChg>
        <pc:spChg chg="mod">
          <ac:chgData name="Fabio Cardelli" userId="aa5d91a8-cf83-4829-b477-6381c3b1ecd8" providerId="ADAL" clId="{477F9300-B610-40E5-B642-8D30ABE0E8C2}" dt="2023-04-07T09:37:14.874" v="656" actId="1076"/>
          <ac:spMkLst>
            <pc:docMk/>
            <pc:sldMk cId="1808216831" sldId="285"/>
            <ac:spMk id="4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09:26:17.581" v="266" actId="207"/>
          <ac:spMkLst>
            <pc:docMk/>
            <pc:sldMk cId="1808216831" sldId="285"/>
            <ac:spMk id="9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09:26:17.581" v="266" actId="207"/>
          <ac:spMkLst>
            <pc:docMk/>
            <pc:sldMk cId="1808216831" sldId="285"/>
            <ac:spMk id="10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09:29:34.567" v="321" actId="207"/>
          <ac:spMkLst>
            <pc:docMk/>
            <pc:sldMk cId="1808216831" sldId="285"/>
            <ac:spMk id="11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09:35:27.510" v="626" actId="1076"/>
          <ac:spMkLst>
            <pc:docMk/>
            <pc:sldMk cId="1808216831" sldId="285"/>
            <ac:spMk id="12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09:25:41.208" v="260" actId="1076"/>
          <ac:spMkLst>
            <pc:docMk/>
            <pc:sldMk cId="1808216831" sldId="285"/>
            <ac:spMk id="25" creationId="{00000000-0000-0000-0000-000000000000}"/>
          </ac:spMkLst>
        </pc:spChg>
        <pc:spChg chg="del mod">
          <ac:chgData name="Fabio Cardelli" userId="aa5d91a8-cf83-4829-b477-6381c3b1ecd8" providerId="ADAL" clId="{477F9300-B610-40E5-B642-8D30ABE0E8C2}" dt="2023-04-07T09:19:45.049" v="126" actId="478"/>
          <ac:spMkLst>
            <pc:docMk/>
            <pc:sldMk cId="1808216831" sldId="285"/>
            <ac:spMk id="31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09:28:26.351" v="289" actId="20577"/>
          <ac:spMkLst>
            <pc:docMk/>
            <pc:sldMk cId="1808216831" sldId="285"/>
            <ac:spMk id="33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09:28:19.565" v="288" actId="2711"/>
          <ac:spMkLst>
            <pc:docMk/>
            <pc:sldMk cId="1808216831" sldId="285"/>
            <ac:spMk id="34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09:25:35.266" v="258" actId="1076"/>
          <ac:spMkLst>
            <pc:docMk/>
            <pc:sldMk cId="1808216831" sldId="285"/>
            <ac:spMk id="35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09:35:16.434" v="624" actId="1076"/>
          <ac:spMkLst>
            <pc:docMk/>
            <pc:sldMk cId="1808216831" sldId="285"/>
            <ac:spMk id="56" creationId="{00000000-0000-0000-0000-000000000000}"/>
          </ac:spMkLst>
        </pc:spChg>
        <pc:spChg chg="add mod">
          <ac:chgData name="Fabio Cardelli" userId="aa5d91a8-cf83-4829-b477-6381c3b1ecd8" providerId="ADAL" clId="{477F9300-B610-40E5-B642-8D30ABE0E8C2}" dt="2023-04-07T09:35:16.434" v="624" actId="1076"/>
          <ac:spMkLst>
            <pc:docMk/>
            <pc:sldMk cId="1808216831" sldId="285"/>
            <ac:spMk id="58" creationId="{15A59FD5-560A-E4CA-209C-0C7507164823}"/>
          </ac:spMkLst>
        </pc:spChg>
        <pc:spChg chg="add mod">
          <ac:chgData name="Fabio Cardelli" userId="aa5d91a8-cf83-4829-b477-6381c3b1ecd8" providerId="ADAL" clId="{477F9300-B610-40E5-B642-8D30ABE0E8C2}" dt="2023-04-07T09:35:41.423" v="629" actId="1076"/>
          <ac:spMkLst>
            <pc:docMk/>
            <pc:sldMk cId="1808216831" sldId="285"/>
            <ac:spMk id="59" creationId="{8AB908FE-2EC1-10A7-B6A4-EE2DFD0D615B}"/>
          </ac:spMkLst>
        </pc:spChg>
        <pc:spChg chg="add mod">
          <ac:chgData name="Fabio Cardelli" userId="aa5d91a8-cf83-4829-b477-6381c3b1ecd8" providerId="ADAL" clId="{477F9300-B610-40E5-B642-8D30ABE0E8C2}" dt="2023-04-07T09:35:16.434" v="624" actId="1076"/>
          <ac:spMkLst>
            <pc:docMk/>
            <pc:sldMk cId="1808216831" sldId="285"/>
            <ac:spMk id="62" creationId="{BEEEE015-3BD7-79E5-D217-0F31A599B951}"/>
          </ac:spMkLst>
        </pc:spChg>
        <pc:spChg chg="add mod">
          <ac:chgData name="Fabio Cardelli" userId="aa5d91a8-cf83-4829-b477-6381c3b1ecd8" providerId="ADAL" clId="{477F9300-B610-40E5-B642-8D30ABE0E8C2}" dt="2023-04-07T09:35:16.434" v="624" actId="1076"/>
          <ac:spMkLst>
            <pc:docMk/>
            <pc:sldMk cId="1808216831" sldId="285"/>
            <ac:spMk id="64" creationId="{5C0DE0A8-278E-A32E-8D65-87AE48DBB0E6}"/>
          </ac:spMkLst>
        </pc:spChg>
        <pc:spChg chg="add mod">
          <ac:chgData name="Fabio Cardelli" userId="aa5d91a8-cf83-4829-b477-6381c3b1ecd8" providerId="ADAL" clId="{477F9300-B610-40E5-B642-8D30ABE0E8C2}" dt="2023-04-07T09:35:16.434" v="624" actId="1076"/>
          <ac:spMkLst>
            <pc:docMk/>
            <pc:sldMk cId="1808216831" sldId="285"/>
            <ac:spMk id="66" creationId="{FE8C6B61-A58C-05C7-C08E-6C8135CF2642}"/>
          </ac:spMkLst>
        </pc:spChg>
        <pc:spChg chg="add mod">
          <ac:chgData name="Fabio Cardelli" userId="aa5d91a8-cf83-4829-b477-6381c3b1ecd8" providerId="ADAL" clId="{477F9300-B610-40E5-B642-8D30ABE0E8C2}" dt="2023-04-07T09:35:16.434" v="624" actId="1076"/>
          <ac:spMkLst>
            <pc:docMk/>
            <pc:sldMk cId="1808216831" sldId="285"/>
            <ac:spMk id="67" creationId="{6184536B-2045-1360-9F57-21F937ED133E}"/>
          </ac:spMkLst>
        </pc:spChg>
        <pc:spChg chg="add mod">
          <ac:chgData name="Fabio Cardelli" userId="aa5d91a8-cf83-4829-b477-6381c3b1ecd8" providerId="ADAL" clId="{477F9300-B610-40E5-B642-8D30ABE0E8C2}" dt="2023-04-07T09:35:16.434" v="624" actId="1076"/>
          <ac:spMkLst>
            <pc:docMk/>
            <pc:sldMk cId="1808216831" sldId="285"/>
            <ac:spMk id="68" creationId="{0DE08225-EF02-B490-5601-CC358EC44555}"/>
          </ac:spMkLst>
        </pc:spChg>
        <pc:spChg chg="add mod">
          <ac:chgData name="Fabio Cardelli" userId="aa5d91a8-cf83-4829-b477-6381c3b1ecd8" providerId="ADAL" clId="{477F9300-B610-40E5-B642-8D30ABE0E8C2}" dt="2023-04-07T09:35:45.040" v="630" actId="404"/>
          <ac:spMkLst>
            <pc:docMk/>
            <pc:sldMk cId="1808216831" sldId="285"/>
            <ac:spMk id="72" creationId="{DA28768F-04AD-1297-5D35-CDD5FE735C58}"/>
          </ac:spMkLst>
        </pc:spChg>
        <pc:grpChg chg="mod">
          <ac:chgData name="Fabio Cardelli" userId="aa5d91a8-cf83-4829-b477-6381c3b1ecd8" providerId="ADAL" clId="{477F9300-B610-40E5-B642-8D30ABE0E8C2}" dt="2023-04-07T09:35:16.434" v="624" actId="1076"/>
          <ac:grpSpMkLst>
            <pc:docMk/>
            <pc:sldMk cId="1808216831" sldId="285"/>
            <ac:grpSpMk id="5" creationId="{00000000-0000-0000-0000-000000000000}"/>
          </ac:grpSpMkLst>
        </pc:grpChg>
        <pc:cxnChg chg="mod">
          <ac:chgData name="Fabio Cardelli" userId="aa5d91a8-cf83-4829-b477-6381c3b1ecd8" providerId="ADAL" clId="{477F9300-B610-40E5-B642-8D30ABE0E8C2}" dt="2023-04-07T09:25:27.662" v="256" actId="14100"/>
          <ac:cxnSpMkLst>
            <pc:docMk/>
            <pc:sldMk cId="1808216831" sldId="285"/>
            <ac:cxnSpMk id="27" creationId="{00000000-0000-0000-0000-000000000000}"/>
          </ac:cxnSpMkLst>
        </pc:cxnChg>
        <pc:cxnChg chg="mod">
          <ac:chgData name="Fabio Cardelli" userId="aa5d91a8-cf83-4829-b477-6381c3b1ecd8" providerId="ADAL" clId="{477F9300-B610-40E5-B642-8D30ABE0E8C2}" dt="2023-04-07T09:35:16.434" v="624" actId="1076"/>
          <ac:cxnSpMkLst>
            <pc:docMk/>
            <pc:sldMk cId="1808216831" sldId="285"/>
            <ac:cxnSpMk id="30" creationId="{00000000-0000-0000-0000-000000000000}"/>
          </ac:cxnSpMkLst>
        </pc:cxnChg>
        <pc:cxnChg chg="mod">
          <ac:chgData name="Fabio Cardelli" userId="aa5d91a8-cf83-4829-b477-6381c3b1ecd8" providerId="ADAL" clId="{477F9300-B610-40E5-B642-8D30ABE0E8C2}" dt="2023-04-07T09:35:16.434" v="624" actId="1076"/>
          <ac:cxnSpMkLst>
            <pc:docMk/>
            <pc:sldMk cId="1808216831" sldId="285"/>
            <ac:cxnSpMk id="55" creationId="{00000000-0000-0000-0000-000000000000}"/>
          </ac:cxnSpMkLst>
        </pc:cxnChg>
        <pc:cxnChg chg="mod">
          <ac:chgData name="Fabio Cardelli" userId="aa5d91a8-cf83-4829-b477-6381c3b1ecd8" providerId="ADAL" clId="{477F9300-B610-40E5-B642-8D30ABE0E8C2}" dt="2023-04-07T09:35:16.434" v="624" actId="1076"/>
          <ac:cxnSpMkLst>
            <pc:docMk/>
            <pc:sldMk cId="1808216831" sldId="285"/>
            <ac:cxnSpMk id="57" creationId="{00000000-0000-0000-0000-000000000000}"/>
          </ac:cxnSpMkLst>
        </pc:cxnChg>
        <pc:cxnChg chg="add mod">
          <ac:chgData name="Fabio Cardelli" userId="aa5d91a8-cf83-4829-b477-6381c3b1ecd8" providerId="ADAL" clId="{477F9300-B610-40E5-B642-8D30ABE0E8C2}" dt="2023-04-07T09:35:16.434" v="624" actId="1076"/>
          <ac:cxnSpMkLst>
            <pc:docMk/>
            <pc:sldMk cId="1808216831" sldId="285"/>
            <ac:cxnSpMk id="61" creationId="{4DB464D7-4446-6612-04D5-A35088F8B213}"/>
          </ac:cxnSpMkLst>
        </pc:cxnChg>
        <pc:cxnChg chg="add mod">
          <ac:chgData name="Fabio Cardelli" userId="aa5d91a8-cf83-4829-b477-6381c3b1ecd8" providerId="ADAL" clId="{477F9300-B610-40E5-B642-8D30ABE0E8C2}" dt="2023-04-07T09:35:16.434" v="624" actId="1076"/>
          <ac:cxnSpMkLst>
            <pc:docMk/>
            <pc:sldMk cId="1808216831" sldId="285"/>
            <ac:cxnSpMk id="63" creationId="{3DF3BB89-EA3E-DFBF-ED3B-0789B837B07B}"/>
          </ac:cxnSpMkLst>
        </pc:cxnChg>
      </pc:sldChg>
      <pc:sldChg chg="modSp mod">
        <pc:chgData name="Fabio Cardelli" userId="aa5d91a8-cf83-4829-b477-6381c3b1ecd8" providerId="ADAL" clId="{477F9300-B610-40E5-B642-8D30ABE0E8C2}" dt="2023-04-07T09:57:57.081" v="919" actId="20577"/>
        <pc:sldMkLst>
          <pc:docMk/>
          <pc:sldMk cId="2117552289" sldId="286"/>
        </pc:sldMkLst>
        <pc:spChg chg="mod">
          <ac:chgData name="Fabio Cardelli" userId="aa5d91a8-cf83-4829-b477-6381c3b1ecd8" providerId="ADAL" clId="{477F9300-B610-40E5-B642-8D30ABE0E8C2}" dt="2023-04-07T09:41:43.865" v="690" actId="207"/>
          <ac:spMkLst>
            <pc:docMk/>
            <pc:sldMk cId="2117552289" sldId="286"/>
            <ac:spMk id="2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09:52:17.004" v="874" actId="20577"/>
          <ac:spMkLst>
            <pc:docMk/>
            <pc:sldMk cId="2117552289" sldId="286"/>
            <ac:spMk id="55" creationId="{00000000-0000-0000-0000-000000000000}"/>
          </ac:spMkLst>
        </pc:spChg>
        <pc:graphicFrameChg chg="mod modGraphic">
          <ac:chgData name="Fabio Cardelli" userId="aa5d91a8-cf83-4829-b477-6381c3b1ecd8" providerId="ADAL" clId="{477F9300-B610-40E5-B642-8D30ABE0E8C2}" dt="2023-04-07T09:57:57.081" v="919" actId="20577"/>
          <ac:graphicFrameMkLst>
            <pc:docMk/>
            <pc:sldMk cId="2117552289" sldId="286"/>
            <ac:graphicFrameMk id="56" creationId="{00000000-0000-0000-0000-000000000000}"/>
          </ac:graphicFrameMkLst>
        </pc:graphicFrameChg>
      </pc:sldChg>
      <pc:sldChg chg="modSp mod">
        <pc:chgData name="Fabio Cardelli" userId="aa5d91a8-cf83-4829-b477-6381c3b1ecd8" providerId="ADAL" clId="{477F9300-B610-40E5-B642-8D30ABE0E8C2}" dt="2023-04-07T09:39:33.271" v="672" actId="1076"/>
        <pc:sldMkLst>
          <pc:docMk/>
          <pc:sldMk cId="1481677572" sldId="287"/>
        </pc:sldMkLst>
        <pc:spChg chg="mod">
          <ac:chgData name="Fabio Cardelli" userId="aa5d91a8-cf83-4829-b477-6381c3b1ecd8" providerId="ADAL" clId="{477F9300-B610-40E5-B642-8D30ABE0E8C2}" dt="2023-04-07T09:38:52.475" v="666" actId="207"/>
          <ac:spMkLst>
            <pc:docMk/>
            <pc:sldMk cId="1481677572" sldId="287"/>
            <ac:spMk id="2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09:39:33.271" v="672" actId="1076"/>
          <ac:spMkLst>
            <pc:docMk/>
            <pc:sldMk cId="1481677572" sldId="287"/>
            <ac:spMk id="5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09:39:26.987" v="671" actId="1076"/>
          <ac:spMkLst>
            <pc:docMk/>
            <pc:sldMk cId="1481677572" sldId="287"/>
            <ac:spMk id="14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09:39:24.302" v="670" actId="1076"/>
          <ac:spMkLst>
            <pc:docMk/>
            <pc:sldMk cId="1481677572" sldId="287"/>
            <ac:spMk id="16" creationId="{00000000-0000-0000-0000-000000000000}"/>
          </ac:spMkLst>
        </pc:spChg>
      </pc:sldChg>
      <pc:sldChg chg="modSp mod">
        <pc:chgData name="Fabio Cardelli" userId="aa5d91a8-cf83-4829-b477-6381c3b1ecd8" providerId="ADAL" clId="{477F9300-B610-40E5-B642-8D30ABE0E8C2}" dt="2023-04-07T09:39:47.006" v="675" actId="207"/>
        <pc:sldMkLst>
          <pc:docMk/>
          <pc:sldMk cId="2137200918" sldId="288"/>
        </pc:sldMkLst>
        <pc:spChg chg="mod">
          <ac:chgData name="Fabio Cardelli" userId="aa5d91a8-cf83-4829-b477-6381c3b1ecd8" providerId="ADAL" clId="{477F9300-B610-40E5-B642-8D30ABE0E8C2}" dt="2023-04-07T09:39:47.006" v="675" actId="207"/>
          <ac:spMkLst>
            <pc:docMk/>
            <pc:sldMk cId="2137200918" sldId="288"/>
            <ac:spMk id="2" creationId="{00000000-0000-0000-0000-000000000000}"/>
          </ac:spMkLst>
        </pc:spChg>
      </pc:sldChg>
      <pc:sldChg chg="modSp mod">
        <pc:chgData name="Fabio Cardelli" userId="aa5d91a8-cf83-4829-b477-6381c3b1ecd8" providerId="ADAL" clId="{477F9300-B610-40E5-B642-8D30ABE0E8C2}" dt="2023-04-07T09:40:04.167" v="678" actId="207"/>
        <pc:sldMkLst>
          <pc:docMk/>
          <pc:sldMk cId="2282306752" sldId="289"/>
        </pc:sldMkLst>
        <pc:spChg chg="mod">
          <ac:chgData name="Fabio Cardelli" userId="aa5d91a8-cf83-4829-b477-6381c3b1ecd8" providerId="ADAL" clId="{477F9300-B610-40E5-B642-8D30ABE0E8C2}" dt="2023-04-07T09:40:04.167" v="678" actId="207"/>
          <ac:spMkLst>
            <pc:docMk/>
            <pc:sldMk cId="2282306752" sldId="289"/>
            <ac:spMk id="2" creationId="{00000000-0000-0000-0000-000000000000}"/>
          </ac:spMkLst>
        </pc:spChg>
      </pc:sldChg>
      <pc:sldChg chg="modSp mod">
        <pc:chgData name="Fabio Cardelli" userId="aa5d91a8-cf83-4829-b477-6381c3b1ecd8" providerId="ADAL" clId="{477F9300-B610-40E5-B642-8D30ABE0E8C2}" dt="2023-04-07T09:40:33.655" v="682" actId="207"/>
        <pc:sldMkLst>
          <pc:docMk/>
          <pc:sldMk cId="947409830" sldId="290"/>
        </pc:sldMkLst>
        <pc:spChg chg="mod">
          <ac:chgData name="Fabio Cardelli" userId="aa5d91a8-cf83-4829-b477-6381c3b1ecd8" providerId="ADAL" clId="{477F9300-B610-40E5-B642-8D30ABE0E8C2}" dt="2023-04-07T09:40:33.655" v="682" actId="207"/>
          <ac:spMkLst>
            <pc:docMk/>
            <pc:sldMk cId="947409830" sldId="290"/>
            <ac:spMk id="2" creationId="{00000000-0000-0000-0000-000000000000}"/>
          </ac:spMkLst>
        </pc:spChg>
      </pc:sldChg>
      <pc:sldChg chg="modSp mod">
        <pc:chgData name="Fabio Cardelli" userId="aa5d91a8-cf83-4829-b477-6381c3b1ecd8" providerId="ADAL" clId="{477F9300-B610-40E5-B642-8D30ABE0E8C2}" dt="2023-04-07T09:41:34.758" v="688" actId="207"/>
        <pc:sldMkLst>
          <pc:docMk/>
          <pc:sldMk cId="279435287" sldId="292"/>
        </pc:sldMkLst>
        <pc:spChg chg="mod">
          <ac:chgData name="Fabio Cardelli" userId="aa5d91a8-cf83-4829-b477-6381c3b1ecd8" providerId="ADAL" clId="{477F9300-B610-40E5-B642-8D30ABE0E8C2}" dt="2023-04-07T09:41:34.758" v="688" actId="207"/>
          <ac:spMkLst>
            <pc:docMk/>
            <pc:sldMk cId="279435287" sldId="292"/>
            <ac:spMk id="2" creationId="{00000000-0000-0000-0000-000000000000}"/>
          </ac:spMkLst>
        </pc:spChg>
      </pc:sldChg>
      <pc:sldChg chg="modSp mod">
        <pc:chgData name="Fabio Cardelli" userId="aa5d91a8-cf83-4829-b477-6381c3b1ecd8" providerId="ADAL" clId="{477F9300-B610-40E5-B642-8D30ABE0E8C2}" dt="2023-04-07T09:38:48.458" v="665" actId="207"/>
        <pc:sldMkLst>
          <pc:docMk/>
          <pc:sldMk cId="1579205390" sldId="294"/>
        </pc:sldMkLst>
        <pc:spChg chg="mod">
          <ac:chgData name="Fabio Cardelli" userId="aa5d91a8-cf83-4829-b477-6381c3b1ecd8" providerId="ADAL" clId="{477F9300-B610-40E5-B642-8D30ABE0E8C2}" dt="2023-04-07T09:38:48.458" v="665" actId="207"/>
          <ac:spMkLst>
            <pc:docMk/>
            <pc:sldMk cId="1579205390" sldId="294"/>
            <ac:spMk id="2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09:38:18.519" v="660" actId="14100"/>
          <ac:spMkLst>
            <pc:docMk/>
            <pc:sldMk cId="1579205390" sldId="294"/>
            <ac:spMk id="5" creationId="{00000000-0000-0000-0000-000000000000}"/>
          </ac:spMkLst>
        </pc:spChg>
      </pc:sldChg>
      <pc:sldChg chg="modSp mod">
        <pc:chgData name="Fabio Cardelli" userId="aa5d91a8-cf83-4829-b477-6381c3b1ecd8" providerId="ADAL" clId="{477F9300-B610-40E5-B642-8D30ABE0E8C2}" dt="2023-04-07T09:41:23.863" v="685" actId="207"/>
        <pc:sldMkLst>
          <pc:docMk/>
          <pc:sldMk cId="1230427156" sldId="296"/>
        </pc:sldMkLst>
        <pc:spChg chg="mod">
          <ac:chgData name="Fabio Cardelli" userId="aa5d91a8-cf83-4829-b477-6381c3b1ecd8" providerId="ADAL" clId="{477F9300-B610-40E5-B642-8D30ABE0E8C2}" dt="2023-04-07T09:41:23.863" v="685" actId="207"/>
          <ac:spMkLst>
            <pc:docMk/>
            <pc:sldMk cId="1230427156" sldId="296"/>
            <ac:spMk id="68" creationId="{00000000-0000-0000-0000-000000000000}"/>
          </ac:spMkLst>
        </pc:spChg>
      </pc:sldChg>
      <pc:sldChg chg="addSp delSp modSp add mod">
        <pc:chgData name="Fabio Cardelli" userId="aa5d91a8-cf83-4829-b477-6381c3b1ecd8" providerId="ADAL" clId="{477F9300-B610-40E5-B642-8D30ABE0E8C2}" dt="2023-04-07T09:56:53.617" v="892" actId="207"/>
        <pc:sldMkLst>
          <pc:docMk/>
          <pc:sldMk cId="3671921984" sldId="297"/>
        </pc:sldMkLst>
        <pc:spChg chg="mod">
          <ac:chgData name="Fabio Cardelli" userId="aa5d91a8-cf83-4829-b477-6381c3b1ecd8" providerId="ADAL" clId="{477F9300-B610-40E5-B642-8D30ABE0E8C2}" dt="2023-04-07T09:41:58.388" v="711" actId="20577"/>
          <ac:spMkLst>
            <pc:docMk/>
            <pc:sldMk cId="3671921984" sldId="297"/>
            <ac:spMk id="2" creationId="{00000000-0000-0000-0000-000000000000}"/>
          </ac:spMkLst>
        </pc:spChg>
        <pc:spChg chg="del">
          <ac:chgData name="Fabio Cardelli" userId="aa5d91a8-cf83-4829-b477-6381c3b1ecd8" providerId="ADAL" clId="{477F9300-B610-40E5-B642-8D30ABE0E8C2}" dt="2023-04-07T09:43:18.036" v="726" actId="478"/>
          <ac:spMkLst>
            <pc:docMk/>
            <pc:sldMk cId="3671921984" sldId="297"/>
            <ac:spMk id="18" creationId="{00000000-0000-0000-0000-000000000000}"/>
          </ac:spMkLst>
        </pc:spChg>
        <pc:spChg chg="del">
          <ac:chgData name="Fabio Cardelli" userId="aa5d91a8-cf83-4829-b477-6381c3b1ecd8" providerId="ADAL" clId="{477F9300-B610-40E5-B642-8D30ABE0E8C2}" dt="2023-04-07T09:43:18.036" v="726" actId="478"/>
          <ac:spMkLst>
            <pc:docMk/>
            <pc:sldMk cId="3671921984" sldId="297"/>
            <ac:spMk id="30" creationId="{00000000-0000-0000-0000-000000000000}"/>
          </ac:spMkLst>
        </pc:spChg>
        <pc:spChg chg="del">
          <ac:chgData name="Fabio Cardelli" userId="aa5d91a8-cf83-4829-b477-6381c3b1ecd8" providerId="ADAL" clId="{477F9300-B610-40E5-B642-8D30ABE0E8C2}" dt="2023-04-07T09:43:20.698" v="728" actId="478"/>
          <ac:spMkLst>
            <pc:docMk/>
            <pc:sldMk cId="3671921984" sldId="297"/>
            <ac:spMk id="37" creationId="{00000000-0000-0000-0000-000000000000}"/>
          </ac:spMkLst>
        </pc:spChg>
        <pc:spChg chg="del">
          <ac:chgData name="Fabio Cardelli" userId="aa5d91a8-cf83-4829-b477-6381c3b1ecd8" providerId="ADAL" clId="{477F9300-B610-40E5-B642-8D30ABE0E8C2}" dt="2023-04-07T09:43:18.036" v="726" actId="478"/>
          <ac:spMkLst>
            <pc:docMk/>
            <pc:sldMk cId="3671921984" sldId="297"/>
            <ac:spMk id="39" creationId="{00000000-0000-0000-0000-000000000000}"/>
          </ac:spMkLst>
        </pc:spChg>
        <pc:spChg chg="del">
          <ac:chgData name="Fabio Cardelli" userId="aa5d91a8-cf83-4829-b477-6381c3b1ecd8" providerId="ADAL" clId="{477F9300-B610-40E5-B642-8D30ABE0E8C2}" dt="2023-04-07T09:43:18.036" v="726" actId="478"/>
          <ac:spMkLst>
            <pc:docMk/>
            <pc:sldMk cId="3671921984" sldId="297"/>
            <ac:spMk id="45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09:47:00.078" v="824" actId="12"/>
          <ac:spMkLst>
            <pc:docMk/>
            <pc:sldMk cId="3671921984" sldId="297"/>
            <ac:spMk id="55" creationId="{00000000-0000-0000-0000-000000000000}"/>
          </ac:spMkLst>
        </pc:spChg>
        <pc:spChg chg="del">
          <ac:chgData name="Fabio Cardelli" userId="aa5d91a8-cf83-4829-b477-6381c3b1ecd8" providerId="ADAL" clId="{477F9300-B610-40E5-B642-8D30ABE0E8C2}" dt="2023-04-07T09:43:18.036" v="726" actId="478"/>
          <ac:spMkLst>
            <pc:docMk/>
            <pc:sldMk cId="3671921984" sldId="297"/>
            <ac:spMk id="61" creationId="{00000000-0000-0000-0000-000000000000}"/>
          </ac:spMkLst>
        </pc:spChg>
        <pc:spChg chg="del">
          <ac:chgData name="Fabio Cardelli" userId="aa5d91a8-cf83-4829-b477-6381c3b1ecd8" providerId="ADAL" clId="{477F9300-B610-40E5-B642-8D30ABE0E8C2}" dt="2023-04-07T09:43:18.036" v="726" actId="478"/>
          <ac:spMkLst>
            <pc:docMk/>
            <pc:sldMk cId="3671921984" sldId="297"/>
            <ac:spMk id="62" creationId="{00000000-0000-0000-0000-000000000000}"/>
          </ac:spMkLst>
        </pc:spChg>
        <pc:spChg chg="del">
          <ac:chgData name="Fabio Cardelli" userId="aa5d91a8-cf83-4829-b477-6381c3b1ecd8" providerId="ADAL" clId="{477F9300-B610-40E5-B642-8D30ABE0E8C2}" dt="2023-04-07T09:43:18.036" v="726" actId="478"/>
          <ac:spMkLst>
            <pc:docMk/>
            <pc:sldMk cId="3671921984" sldId="297"/>
            <ac:spMk id="63" creationId="{00000000-0000-0000-0000-000000000000}"/>
          </ac:spMkLst>
        </pc:spChg>
        <pc:spChg chg="del">
          <ac:chgData name="Fabio Cardelli" userId="aa5d91a8-cf83-4829-b477-6381c3b1ecd8" providerId="ADAL" clId="{477F9300-B610-40E5-B642-8D30ABE0E8C2}" dt="2023-04-07T09:43:18.036" v="726" actId="478"/>
          <ac:spMkLst>
            <pc:docMk/>
            <pc:sldMk cId="3671921984" sldId="297"/>
            <ac:spMk id="64" creationId="{00000000-0000-0000-0000-000000000000}"/>
          </ac:spMkLst>
        </pc:spChg>
        <pc:graphicFrameChg chg="add del mod">
          <ac:chgData name="Fabio Cardelli" userId="aa5d91a8-cf83-4829-b477-6381c3b1ecd8" providerId="ADAL" clId="{477F9300-B610-40E5-B642-8D30ABE0E8C2}" dt="2023-04-07T09:42:39.179" v="716"/>
          <ac:graphicFrameMkLst>
            <pc:docMk/>
            <pc:sldMk cId="3671921984" sldId="297"/>
            <ac:graphicFrameMk id="3" creationId="{5B6E1B38-2458-E5D4-E301-5F61173BB0B4}"/>
          </ac:graphicFrameMkLst>
        </pc:graphicFrameChg>
        <pc:graphicFrameChg chg="add mod modGraphic">
          <ac:chgData name="Fabio Cardelli" userId="aa5d91a8-cf83-4829-b477-6381c3b1ecd8" providerId="ADAL" clId="{477F9300-B610-40E5-B642-8D30ABE0E8C2}" dt="2023-04-07T09:56:53.617" v="892" actId="207"/>
          <ac:graphicFrameMkLst>
            <pc:docMk/>
            <pc:sldMk cId="3671921984" sldId="297"/>
            <ac:graphicFrameMk id="4" creationId="{2286B6F3-79C1-C87B-A1D3-DC6B95C41C0A}"/>
          </ac:graphicFrameMkLst>
        </pc:graphicFrameChg>
        <pc:graphicFrameChg chg="del">
          <ac:chgData name="Fabio Cardelli" userId="aa5d91a8-cf83-4829-b477-6381c3b1ecd8" providerId="ADAL" clId="{477F9300-B610-40E5-B642-8D30ABE0E8C2}" dt="2023-04-07T09:42:25.015" v="712" actId="478"/>
          <ac:graphicFrameMkLst>
            <pc:docMk/>
            <pc:sldMk cId="3671921984" sldId="297"/>
            <ac:graphicFrameMk id="56" creationId="{00000000-0000-0000-0000-000000000000}"/>
          </ac:graphicFrameMkLst>
        </pc:graphicFrameChg>
        <pc:picChg chg="add mod">
          <ac:chgData name="Fabio Cardelli" userId="aa5d91a8-cf83-4829-b477-6381c3b1ecd8" providerId="ADAL" clId="{477F9300-B610-40E5-B642-8D30ABE0E8C2}" dt="2023-04-07T09:44:49.879" v="773" actId="14100"/>
          <ac:picMkLst>
            <pc:docMk/>
            <pc:sldMk cId="3671921984" sldId="297"/>
            <ac:picMk id="5" creationId="{47B39C1B-FFBF-D4B9-4A81-022B770A605C}"/>
          </ac:picMkLst>
        </pc:picChg>
        <pc:picChg chg="add mod">
          <ac:chgData name="Fabio Cardelli" userId="aa5d91a8-cf83-4829-b477-6381c3b1ecd8" providerId="ADAL" clId="{477F9300-B610-40E5-B642-8D30ABE0E8C2}" dt="2023-04-07T09:45:00.911" v="779" actId="1076"/>
          <ac:picMkLst>
            <pc:docMk/>
            <pc:sldMk cId="3671921984" sldId="297"/>
            <ac:picMk id="6" creationId="{D3F77A7B-6263-B10A-15FF-B8BDFB289F64}"/>
          </ac:picMkLst>
        </pc:picChg>
        <pc:picChg chg="add mod">
          <ac:chgData name="Fabio Cardelli" userId="aa5d91a8-cf83-4829-b477-6381c3b1ecd8" providerId="ADAL" clId="{477F9300-B610-40E5-B642-8D30ABE0E8C2}" dt="2023-04-07T09:46:23.720" v="788" actId="1076"/>
          <ac:picMkLst>
            <pc:docMk/>
            <pc:sldMk cId="3671921984" sldId="297"/>
            <ac:picMk id="7" creationId="{F563DA9F-EDFD-2536-5AB4-5E85596EF8DE}"/>
          </ac:picMkLst>
        </pc:picChg>
        <pc:picChg chg="del">
          <ac:chgData name="Fabio Cardelli" userId="aa5d91a8-cf83-4829-b477-6381c3b1ecd8" providerId="ADAL" clId="{477F9300-B610-40E5-B642-8D30ABE0E8C2}" dt="2023-04-07T09:43:22.718" v="729" actId="478"/>
          <ac:picMkLst>
            <pc:docMk/>
            <pc:sldMk cId="3671921984" sldId="297"/>
            <ac:picMk id="58" creationId="{00000000-0000-0000-0000-000000000000}"/>
          </ac:picMkLst>
        </pc:picChg>
        <pc:picChg chg="del">
          <ac:chgData name="Fabio Cardelli" userId="aa5d91a8-cf83-4829-b477-6381c3b1ecd8" providerId="ADAL" clId="{477F9300-B610-40E5-B642-8D30ABE0E8C2}" dt="2023-04-07T09:43:19.350" v="727" actId="478"/>
          <ac:picMkLst>
            <pc:docMk/>
            <pc:sldMk cId="3671921984" sldId="297"/>
            <ac:picMk id="59" creationId="{00000000-0000-0000-0000-000000000000}"/>
          </ac:picMkLst>
        </pc:picChg>
        <pc:picChg chg="del">
          <ac:chgData name="Fabio Cardelli" userId="aa5d91a8-cf83-4829-b477-6381c3b1ecd8" providerId="ADAL" clId="{477F9300-B610-40E5-B642-8D30ABE0E8C2}" dt="2023-04-07T09:43:14.554" v="725" actId="478"/>
          <ac:picMkLst>
            <pc:docMk/>
            <pc:sldMk cId="3671921984" sldId="297"/>
            <ac:picMk id="60" creationId="{00000000-0000-0000-0000-000000000000}"/>
          </ac:picMkLst>
        </pc:picChg>
        <pc:cxnChg chg="del">
          <ac:chgData name="Fabio Cardelli" userId="aa5d91a8-cf83-4829-b477-6381c3b1ecd8" providerId="ADAL" clId="{477F9300-B610-40E5-B642-8D30ABE0E8C2}" dt="2023-04-07T09:43:18.036" v="726" actId="478"/>
          <ac:cxnSpMkLst>
            <pc:docMk/>
            <pc:sldMk cId="3671921984" sldId="297"/>
            <ac:cxnSpMk id="19" creationId="{00000000-0000-0000-0000-000000000000}"/>
          </ac:cxnSpMkLst>
        </pc:cxnChg>
        <pc:cxnChg chg="del">
          <ac:chgData name="Fabio Cardelli" userId="aa5d91a8-cf83-4829-b477-6381c3b1ecd8" providerId="ADAL" clId="{477F9300-B610-40E5-B642-8D30ABE0E8C2}" dt="2023-04-07T09:43:18.036" v="726" actId="478"/>
          <ac:cxnSpMkLst>
            <pc:docMk/>
            <pc:sldMk cId="3671921984" sldId="297"/>
            <ac:cxnSpMk id="21" creationId="{00000000-0000-0000-0000-000000000000}"/>
          </ac:cxnSpMkLst>
        </pc:cxnChg>
        <pc:cxnChg chg="del">
          <ac:chgData name="Fabio Cardelli" userId="aa5d91a8-cf83-4829-b477-6381c3b1ecd8" providerId="ADAL" clId="{477F9300-B610-40E5-B642-8D30ABE0E8C2}" dt="2023-04-07T09:43:18.036" v="726" actId="478"/>
          <ac:cxnSpMkLst>
            <pc:docMk/>
            <pc:sldMk cId="3671921984" sldId="297"/>
            <ac:cxnSpMk id="24" creationId="{00000000-0000-0000-0000-000000000000}"/>
          </ac:cxnSpMkLst>
        </pc:cxnChg>
        <pc:cxnChg chg="del">
          <ac:chgData name="Fabio Cardelli" userId="aa5d91a8-cf83-4829-b477-6381c3b1ecd8" providerId="ADAL" clId="{477F9300-B610-40E5-B642-8D30ABE0E8C2}" dt="2023-04-07T09:43:18.036" v="726" actId="478"/>
          <ac:cxnSpMkLst>
            <pc:docMk/>
            <pc:sldMk cId="3671921984" sldId="297"/>
            <ac:cxnSpMk id="31" creationId="{00000000-0000-0000-0000-000000000000}"/>
          </ac:cxnSpMkLst>
        </pc:cxnChg>
        <pc:cxnChg chg="del">
          <ac:chgData name="Fabio Cardelli" userId="aa5d91a8-cf83-4829-b477-6381c3b1ecd8" providerId="ADAL" clId="{477F9300-B610-40E5-B642-8D30ABE0E8C2}" dt="2023-04-07T09:43:18.036" v="726" actId="478"/>
          <ac:cxnSpMkLst>
            <pc:docMk/>
            <pc:sldMk cId="3671921984" sldId="297"/>
            <ac:cxnSpMk id="40" creationId="{00000000-0000-0000-0000-000000000000}"/>
          </ac:cxnSpMkLst>
        </pc:cxnChg>
        <pc:cxnChg chg="del">
          <ac:chgData name="Fabio Cardelli" userId="aa5d91a8-cf83-4829-b477-6381c3b1ecd8" providerId="ADAL" clId="{477F9300-B610-40E5-B642-8D30ABE0E8C2}" dt="2023-04-07T09:43:18.036" v="726" actId="478"/>
          <ac:cxnSpMkLst>
            <pc:docMk/>
            <pc:sldMk cId="3671921984" sldId="297"/>
            <ac:cxnSpMk id="42" creationId="{00000000-0000-0000-0000-000000000000}"/>
          </ac:cxnSpMkLst>
        </pc:cxnChg>
        <pc:cxnChg chg="del">
          <ac:chgData name="Fabio Cardelli" userId="aa5d91a8-cf83-4829-b477-6381c3b1ecd8" providerId="ADAL" clId="{477F9300-B610-40E5-B642-8D30ABE0E8C2}" dt="2023-04-07T09:43:18.036" v="726" actId="478"/>
          <ac:cxnSpMkLst>
            <pc:docMk/>
            <pc:sldMk cId="3671921984" sldId="297"/>
            <ac:cxnSpMk id="65" creationId="{00000000-0000-0000-0000-000000000000}"/>
          </ac:cxnSpMkLst>
        </pc:cxnChg>
        <pc:cxnChg chg="del">
          <ac:chgData name="Fabio Cardelli" userId="aa5d91a8-cf83-4829-b477-6381c3b1ecd8" providerId="ADAL" clId="{477F9300-B610-40E5-B642-8D30ABE0E8C2}" dt="2023-04-07T09:43:18.036" v="726" actId="478"/>
          <ac:cxnSpMkLst>
            <pc:docMk/>
            <pc:sldMk cId="3671921984" sldId="297"/>
            <ac:cxnSpMk id="66" creationId="{00000000-0000-0000-0000-000000000000}"/>
          </ac:cxnSpMkLst>
        </pc:cxnChg>
        <pc:cxnChg chg="del mod">
          <ac:chgData name="Fabio Cardelli" userId="aa5d91a8-cf83-4829-b477-6381c3b1ecd8" providerId="ADAL" clId="{477F9300-B610-40E5-B642-8D30ABE0E8C2}" dt="2023-04-07T09:43:18.036" v="726" actId="478"/>
          <ac:cxnSpMkLst>
            <pc:docMk/>
            <pc:sldMk cId="3671921984" sldId="297"/>
            <ac:cxnSpMk id="67" creationId="{00000000-0000-0000-0000-000000000000}"/>
          </ac:cxnSpMkLst>
        </pc:cxnChg>
        <pc:cxnChg chg="del">
          <ac:chgData name="Fabio Cardelli" userId="aa5d91a8-cf83-4829-b477-6381c3b1ecd8" providerId="ADAL" clId="{477F9300-B610-40E5-B642-8D30ABE0E8C2}" dt="2023-04-07T09:43:18.036" v="726" actId="478"/>
          <ac:cxnSpMkLst>
            <pc:docMk/>
            <pc:sldMk cId="3671921984" sldId="297"/>
            <ac:cxnSpMk id="68" creationId="{00000000-0000-0000-0000-000000000000}"/>
          </ac:cxnSpMkLst>
        </pc:cxnChg>
      </pc:sldChg>
      <pc:sldChg chg="addSp delSp modSp add mod">
        <pc:chgData name="Fabio Cardelli" userId="aa5d91a8-cf83-4829-b477-6381c3b1ecd8" providerId="ADAL" clId="{477F9300-B610-40E5-B642-8D30ABE0E8C2}" dt="2023-04-07T10:04:31.218" v="970" actId="14100"/>
        <pc:sldMkLst>
          <pc:docMk/>
          <pc:sldMk cId="3414933774" sldId="298"/>
        </pc:sldMkLst>
        <pc:spChg chg="mod">
          <ac:chgData name="Fabio Cardelli" userId="aa5d91a8-cf83-4829-b477-6381c3b1ecd8" providerId="ADAL" clId="{477F9300-B610-40E5-B642-8D30ABE0E8C2}" dt="2023-04-07T09:51:44.564" v="864" actId="5793"/>
          <ac:spMkLst>
            <pc:docMk/>
            <pc:sldMk cId="3414933774" sldId="298"/>
            <ac:spMk id="2" creationId="{00000000-0000-0000-0000-000000000000}"/>
          </ac:spMkLst>
        </pc:spChg>
        <pc:spChg chg="add mod">
          <ac:chgData name="Fabio Cardelli" userId="aa5d91a8-cf83-4829-b477-6381c3b1ecd8" providerId="ADAL" clId="{477F9300-B610-40E5-B642-8D30ABE0E8C2}" dt="2023-04-07T10:04:08.551" v="953" actId="1076"/>
          <ac:spMkLst>
            <pc:docMk/>
            <pc:sldMk cId="3414933774" sldId="298"/>
            <ac:spMk id="8" creationId="{74CE8CED-0A7A-0208-B708-6CE13BAE1157}"/>
          </ac:spMkLst>
        </pc:spChg>
        <pc:spChg chg="add mod">
          <ac:chgData name="Fabio Cardelli" userId="aa5d91a8-cf83-4829-b477-6381c3b1ecd8" providerId="ADAL" clId="{477F9300-B610-40E5-B642-8D30ABE0E8C2}" dt="2023-04-07T10:04:13.511" v="956" actId="1076"/>
          <ac:spMkLst>
            <pc:docMk/>
            <pc:sldMk cId="3414933774" sldId="298"/>
            <ac:spMk id="9" creationId="{4350628C-DA67-C5A1-7576-EDAF0DB9D7E6}"/>
          </ac:spMkLst>
        </pc:spChg>
        <pc:spChg chg="add mod">
          <ac:chgData name="Fabio Cardelli" userId="aa5d91a8-cf83-4829-b477-6381c3b1ecd8" providerId="ADAL" clId="{477F9300-B610-40E5-B642-8D30ABE0E8C2}" dt="2023-04-07T10:04:24.825" v="967" actId="1076"/>
          <ac:spMkLst>
            <pc:docMk/>
            <pc:sldMk cId="3414933774" sldId="298"/>
            <ac:spMk id="15" creationId="{FD1D2F1F-11DF-D669-6C0A-00610387A9EB}"/>
          </ac:spMkLst>
        </pc:spChg>
        <pc:spChg chg="del">
          <ac:chgData name="Fabio Cardelli" userId="aa5d91a8-cf83-4829-b477-6381c3b1ecd8" providerId="ADAL" clId="{477F9300-B610-40E5-B642-8D30ABE0E8C2}" dt="2023-04-07T09:51:52.760" v="866" actId="478"/>
          <ac:spMkLst>
            <pc:docMk/>
            <pc:sldMk cId="3414933774" sldId="298"/>
            <ac:spMk id="18" creationId="{00000000-0000-0000-0000-000000000000}"/>
          </ac:spMkLst>
        </pc:spChg>
        <pc:spChg chg="del">
          <ac:chgData name="Fabio Cardelli" userId="aa5d91a8-cf83-4829-b477-6381c3b1ecd8" providerId="ADAL" clId="{477F9300-B610-40E5-B642-8D30ABE0E8C2}" dt="2023-04-07T09:51:52.760" v="866" actId="478"/>
          <ac:spMkLst>
            <pc:docMk/>
            <pc:sldMk cId="3414933774" sldId="298"/>
            <ac:spMk id="30" creationId="{00000000-0000-0000-0000-000000000000}"/>
          </ac:spMkLst>
        </pc:spChg>
        <pc:spChg chg="del">
          <ac:chgData name="Fabio Cardelli" userId="aa5d91a8-cf83-4829-b477-6381c3b1ecd8" providerId="ADAL" clId="{477F9300-B610-40E5-B642-8D30ABE0E8C2}" dt="2023-04-07T09:51:52.760" v="866" actId="478"/>
          <ac:spMkLst>
            <pc:docMk/>
            <pc:sldMk cId="3414933774" sldId="298"/>
            <ac:spMk id="37" creationId="{00000000-0000-0000-0000-000000000000}"/>
          </ac:spMkLst>
        </pc:spChg>
        <pc:spChg chg="del">
          <ac:chgData name="Fabio Cardelli" userId="aa5d91a8-cf83-4829-b477-6381c3b1ecd8" providerId="ADAL" clId="{477F9300-B610-40E5-B642-8D30ABE0E8C2}" dt="2023-04-07T09:51:52.760" v="866" actId="478"/>
          <ac:spMkLst>
            <pc:docMk/>
            <pc:sldMk cId="3414933774" sldId="298"/>
            <ac:spMk id="39" creationId="{00000000-0000-0000-0000-000000000000}"/>
          </ac:spMkLst>
        </pc:spChg>
        <pc:spChg chg="del">
          <ac:chgData name="Fabio Cardelli" userId="aa5d91a8-cf83-4829-b477-6381c3b1ecd8" providerId="ADAL" clId="{477F9300-B610-40E5-B642-8D30ABE0E8C2}" dt="2023-04-07T09:51:52.760" v="866" actId="478"/>
          <ac:spMkLst>
            <pc:docMk/>
            <pc:sldMk cId="3414933774" sldId="298"/>
            <ac:spMk id="45" creationId="{00000000-0000-0000-0000-000000000000}"/>
          </ac:spMkLst>
        </pc:spChg>
        <pc:spChg chg="mod">
          <ac:chgData name="Fabio Cardelli" userId="aa5d91a8-cf83-4829-b477-6381c3b1ecd8" providerId="ADAL" clId="{477F9300-B610-40E5-B642-8D30ABE0E8C2}" dt="2023-04-07T09:52:26.056" v="875" actId="20577"/>
          <ac:spMkLst>
            <pc:docMk/>
            <pc:sldMk cId="3414933774" sldId="298"/>
            <ac:spMk id="55" creationId="{00000000-0000-0000-0000-000000000000}"/>
          </ac:spMkLst>
        </pc:spChg>
        <pc:spChg chg="del">
          <ac:chgData name="Fabio Cardelli" userId="aa5d91a8-cf83-4829-b477-6381c3b1ecd8" providerId="ADAL" clId="{477F9300-B610-40E5-B642-8D30ABE0E8C2}" dt="2023-04-07T09:51:52.760" v="866" actId="478"/>
          <ac:spMkLst>
            <pc:docMk/>
            <pc:sldMk cId="3414933774" sldId="298"/>
            <ac:spMk id="61" creationId="{00000000-0000-0000-0000-000000000000}"/>
          </ac:spMkLst>
        </pc:spChg>
        <pc:spChg chg="del">
          <ac:chgData name="Fabio Cardelli" userId="aa5d91a8-cf83-4829-b477-6381c3b1ecd8" providerId="ADAL" clId="{477F9300-B610-40E5-B642-8D30ABE0E8C2}" dt="2023-04-07T09:51:52.760" v="866" actId="478"/>
          <ac:spMkLst>
            <pc:docMk/>
            <pc:sldMk cId="3414933774" sldId="298"/>
            <ac:spMk id="62" creationId="{00000000-0000-0000-0000-000000000000}"/>
          </ac:spMkLst>
        </pc:spChg>
        <pc:spChg chg="del">
          <ac:chgData name="Fabio Cardelli" userId="aa5d91a8-cf83-4829-b477-6381c3b1ecd8" providerId="ADAL" clId="{477F9300-B610-40E5-B642-8D30ABE0E8C2}" dt="2023-04-07T09:51:52.760" v="866" actId="478"/>
          <ac:spMkLst>
            <pc:docMk/>
            <pc:sldMk cId="3414933774" sldId="298"/>
            <ac:spMk id="63" creationId="{00000000-0000-0000-0000-000000000000}"/>
          </ac:spMkLst>
        </pc:spChg>
        <pc:spChg chg="del">
          <ac:chgData name="Fabio Cardelli" userId="aa5d91a8-cf83-4829-b477-6381c3b1ecd8" providerId="ADAL" clId="{477F9300-B610-40E5-B642-8D30ABE0E8C2}" dt="2023-04-07T09:51:52.760" v="866" actId="478"/>
          <ac:spMkLst>
            <pc:docMk/>
            <pc:sldMk cId="3414933774" sldId="298"/>
            <ac:spMk id="64" creationId="{00000000-0000-0000-0000-000000000000}"/>
          </ac:spMkLst>
        </pc:spChg>
        <pc:graphicFrameChg chg="add mod modGraphic">
          <ac:chgData name="Fabio Cardelli" userId="aa5d91a8-cf83-4829-b477-6381c3b1ecd8" providerId="ADAL" clId="{477F9300-B610-40E5-B642-8D30ABE0E8C2}" dt="2023-04-07T09:56:57.620" v="893" actId="207"/>
          <ac:graphicFrameMkLst>
            <pc:docMk/>
            <pc:sldMk cId="3414933774" sldId="298"/>
            <ac:graphicFrameMk id="4" creationId="{2F5109E5-E5DF-0C90-8151-6E1B43D14BA5}"/>
          </ac:graphicFrameMkLst>
        </pc:graphicFrameChg>
        <pc:graphicFrameChg chg="del">
          <ac:chgData name="Fabio Cardelli" userId="aa5d91a8-cf83-4829-b477-6381c3b1ecd8" providerId="ADAL" clId="{477F9300-B610-40E5-B642-8D30ABE0E8C2}" dt="2023-04-07T09:53:04.725" v="876" actId="478"/>
          <ac:graphicFrameMkLst>
            <pc:docMk/>
            <pc:sldMk cId="3414933774" sldId="298"/>
            <ac:graphicFrameMk id="56" creationId="{00000000-0000-0000-0000-000000000000}"/>
          </ac:graphicFrameMkLst>
        </pc:graphicFrameChg>
        <pc:picChg chg="add mod">
          <ac:chgData name="Fabio Cardelli" userId="aa5d91a8-cf83-4829-b477-6381c3b1ecd8" providerId="ADAL" clId="{477F9300-B610-40E5-B642-8D30ABE0E8C2}" dt="2023-04-07T09:52:07.970" v="870" actId="1076"/>
          <ac:picMkLst>
            <pc:docMk/>
            <pc:sldMk cId="3414933774" sldId="298"/>
            <ac:picMk id="3" creationId="{BDE685EF-57BD-8ECD-7ABA-16978C4EC5A4}"/>
          </ac:picMkLst>
        </pc:picChg>
        <pc:picChg chg="add mod">
          <ac:chgData name="Fabio Cardelli" userId="aa5d91a8-cf83-4829-b477-6381c3b1ecd8" providerId="ADAL" clId="{477F9300-B610-40E5-B642-8D30ABE0E8C2}" dt="2023-04-07T10:02:49.642" v="928" actId="1076"/>
          <ac:picMkLst>
            <pc:docMk/>
            <pc:sldMk cId="3414933774" sldId="298"/>
            <ac:picMk id="6" creationId="{F669DE1D-4B4A-88AE-C95B-08740D05F337}"/>
          </ac:picMkLst>
        </pc:picChg>
        <pc:picChg chg="del">
          <ac:chgData name="Fabio Cardelli" userId="aa5d91a8-cf83-4829-b477-6381c3b1ecd8" providerId="ADAL" clId="{477F9300-B610-40E5-B642-8D30ABE0E8C2}" dt="2023-04-07T09:51:49.770" v="865" actId="478"/>
          <ac:picMkLst>
            <pc:docMk/>
            <pc:sldMk cId="3414933774" sldId="298"/>
            <ac:picMk id="58" creationId="{00000000-0000-0000-0000-000000000000}"/>
          </ac:picMkLst>
        </pc:picChg>
        <pc:picChg chg="del">
          <ac:chgData name="Fabio Cardelli" userId="aa5d91a8-cf83-4829-b477-6381c3b1ecd8" providerId="ADAL" clId="{477F9300-B610-40E5-B642-8D30ABE0E8C2}" dt="2023-04-07T09:51:52.760" v="866" actId="478"/>
          <ac:picMkLst>
            <pc:docMk/>
            <pc:sldMk cId="3414933774" sldId="298"/>
            <ac:picMk id="59" creationId="{00000000-0000-0000-0000-000000000000}"/>
          </ac:picMkLst>
        </pc:picChg>
        <pc:picChg chg="del">
          <ac:chgData name="Fabio Cardelli" userId="aa5d91a8-cf83-4829-b477-6381c3b1ecd8" providerId="ADAL" clId="{477F9300-B610-40E5-B642-8D30ABE0E8C2}" dt="2023-04-07T09:51:52.760" v="866" actId="478"/>
          <ac:picMkLst>
            <pc:docMk/>
            <pc:sldMk cId="3414933774" sldId="298"/>
            <ac:picMk id="60" creationId="{00000000-0000-0000-0000-000000000000}"/>
          </ac:picMkLst>
        </pc:picChg>
        <pc:cxnChg chg="add mod">
          <ac:chgData name="Fabio Cardelli" userId="aa5d91a8-cf83-4829-b477-6381c3b1ecd8" providerId="ADAL" clId="{477F9300-B610-40E5-B642-8D30ABE0E8C2}" dt="2023-04-07T10:04:05.678" v="952" actId="14100"/>
          <ac:cxnSpMkLst>
            <pc:docMk/>
            <pc:sldMk cId="3414933774" sldId="298"/>
            <ac:cxnSpMk id="7" creationId="{DFD9E252-D3A0-D4DA-4D09-8CADBF1548E9}"/>
          </ac:cxnSpMkLst>
        </pc:cxnChg>
        <pc:cxnChg chg="add mod">
          <ac:chgData name="Fabio Cardelli" userId="aa5d91a8-cf83-4829-b477-6381c3b1ecd8" providerId="ADAL" clId="{477F9300-B610-40E5-B642-8D30ABE0E8C2}" dt="2023-04-07T10:04:11.220" v="955" actId="14100"/>
          <ac:cxnSpMkLst>
            <pc:docMk/>
            <pc:sldMk cId="3414933774" sldId="298"/>
            <ac:cxnSpMk id="10" creationId="{1B84C7CD-7A3A-FE95-3D68-9B7D81EC50EF}"/>
          </ac:cxnSpMkLst>
        </pc:cxnChg>
        <pc:cxnChg chg="add mod">
          <ac:chgData name="Fabio Cardelli" userId="aa5d91a8-cf83-4829-b477-6381c3b1ecd8" providerId="ADAL" clId="{477F9300-B610-40E5-B642-8D30ABE0E8C2}" dt="2023-04-07T10:04:31.218" v="970" actId="14100"/>
          <ac:cxnSpMkLst>
            <pc:docMk/>
            <pc:sldMk cId="3414933774" sldId="298"/>
            <ac:cxnSpMk id="16" creationId="{407C8C71-5D4F-28F0-0D00-34DF26F065F3}"/>
          </ac:cxnSpMkLst>
        </pc:cxnChg>
        <pc:cxnChg chg="del">
          <ac:chgData name="Fabio Cardelli" userId="aa5d91a8-cf83-4829-b477-6381c3b1ecd8" providerId="ADAL" clId="{477F9300-B610-40E5-B642-8D30ABE0E8C2}" dt="2023-04-07T09:51:52.760" v="866" actId="478"/>
          <ac:cxnSpMkLst>
            <pc:docMk/>
            <pc:sldMk cId="3414933774" sldId="298"/>
            <ac:cxnSpMk id="19" creationId="{00000000-0000-0000-0000-000000000000}"/>
          </ac:cxnSpMkLst>
        </pc:cxnChg>
        <pc:cxnChg chg="del">
          <ac:chgData name="Fabio Cardelli" userId="aa5d91a8-cf83-4829-b477-6381c3b1ecd8" providerId="ADAL" clId="{477F9300-B610-40E5-B642-8D30ABE0E8C2}" dt="2023-04-07T09:51:52.760" v="866" actId="478"/>
          <ac:cxnSpMkLst>
            <pc:docMk/>
            <pc:sldMk cId="3414933774" sldId="298"/>
            <ac:cxnSpMk id="21" creationId="{00000000-0000-0000-0000-000000000000}"/>
          </ac:cxnSpMkLst>
        </pc:cxnChg>
        <pc:cxnChg chg="del">
          <ac:chgData name="Fabio Cardelli" userId="aa5d91a8-cf83-4829-b477-6381c3b1ecd8" providerId="ADAL" clId="{477F9300-B610-40E5-B642-8D30ABE0E8C2}" dt="2023-04-07T09:51:52.760" v="866" actId="478"/>
          <ac:cxnSpMkLst>
            <pc:docMk/>
            <pc:sldMk cId="3414933774" sldId="298"/>
            <ac:cxnSpMk id="24" creationId="{00000000-0000-0000-0000-000000000000}"/>
          </ac:cxnSpMkLst>
        </pc:cxnChg>
        <pc:cxnChg chg="del">
          <ac:chgData name="Fabio Cardelli" userId="aa5d91a8-cf83-4829-b477-6381c3b1ecd8" providerId="ADAL" clId="{477F9300-B610-40E5-B642-8D30ABE0E8C2}" dt="2023-04-07T09:51:52.760" v="866" actId="478"/>
          <ac:cxnSpMkLst>
            <pc:docMk/>
            <pc:sldMk cId="3414933774" sldId="298"/>
            <ac:cxnSpMk id="31" creationId="{00000000-0000-0000-0000-000000000000}"/>
          </ac:cxnSpMkLst>
        </pc:cxnChg>
        <pc:cxnChg chg="del">
          <ac:chgData name="Fabio Cardelli" userId="aa5d91a8-cf83-4829-b477-6381c3b1ecd8" providerId="ADAL" clId="{477F9300-B610-40E5-B642-8D30ABE0E8C2}" dt="2023-04-07T09:51:52.760" v="866" actId="478"/>
          <ac:cxnSpMkLst>
            <pc:docMk/>
            <pc:sldMk cId="3414933774" sldId="298"/>
            <ac:cxnSpMk id="40" creationId="{00000000-0000-0000-0000-000000000000}"/>
          </ac:cxnSpMkLst>
        </pc:cxnChg>
        <pc:cxnChg chg="del">
          <ac:chgData name="Fabio Cardelli" userId="aa5d91a8-cf83-4829-b477-6381c3b1ecd8" providerId="ADAL" clId="{477F9300-B610-40E5-B642-8D30ABE0E8C2}" dt="2023-04-07T09:51:52.760" v="866" actId="478"/>
          <ac:cxnSpMkLst>
            <pc:docMk/>
            <pc:sldMk cId="3414933774" sldId="298"/>
            <ac:cxnSpMk id="42" creationId="{00000000-0000-0000-0000-000000000000}"/>
          </ac:cxnSpMkLst>
        </pc:cxnChg>
        <pc:cxnChg chg="del">
          <ac:chgData name="Fabio Cardelli" userId="aa5d91a8-cf83-4829-b477-6381c3b1ecd8" providerId="ADAL" clId="{477F9300-B610-40E5-B642-8D30ABE0E8C2}" dt="2023-04-07T09:51:52.760" v="866" actId="478"/>
          <ac:cxnSpMkLst>
            <pc:docMk/>
            <pc:sldMk cId="3414933774" sldId="298"/>
            <ac:cxnSpMk id="65" creationId="{00000000-0000-0000-0000-000000000000}"/>
          </ac:cxnSpMkLst>
        </pc:cxnChg>
        <pc:cxnChg chg="del">
          <ac:chgData name="Fabio Cardelli" userId="aa5d91a8-cf83-4829-b477-6381c3b1ecd8" providerId="ADAL" clId="{477F9300-B610-40E5-B642-8D30ABE0E8C2}" dt="2023-04-07T09:51:52.760" v="866" actId="478"/>
          <ac:cxnSpMkLst>
            <pc:docMk/>
            <pc:sldMk cId="3414933774" sldId="298"/>
            <ac:cxnSpMk id="66" creationId="{00000000-0000-0000-0000-000000000000}"/>
          </ac:cxnSpMkLst>
        </pc:cxnChg>
        <pc:cxnChg chg="del mod">
          <ac:chgData name="Fabio Cardelli" userId="aa5d91a8-cf83-4829-b477-6381c3b1ecd8" providerId="ADAL" clId="{477F9300-B610-40E5-B642-8D30ABE0E8C2}" dt="2023-04-07T09:51:52.760" v="866" actId="478"/>
          <ac:cxnSpMkLst>
            <pc:docMk/>
            <pc:sldMk cId="3414933774" sldId="298"/>
            <ac:cxnSpMk id="67" creationId="{00000000-0000-0000-0000-000000000000}"/>
          </ac:cxnSpMkLst>
        </pc:cxnChg>
        <pc:cxnChg chg="del">
          <ac:chgData name="Fabio Cardelli" userId="aa5d91a8-cf83-4829-b477-6381c3b1ecd8" providerId="ADAL" clId="{477F9300-B610-40E5-B642-8D30ABE0E8C2}" dt="2023-04-07T09:51:52.760" v="866" actId="478"/>
          <ac:cxnSpMkLst>
            <pc:docMk/>
            <pc:sldMk cId="3414933774" sldId="298"/>
            <ac:cxnSpMk id="68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39262-516F-4BA1-B1F4-547372EC4ADE}" type="datetimeFigureOut">
              <a:rPr lang="it-IT" smtClean="0"/>
              <a:t>07/04/2023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CFABE-8C9D-42D7-AD5F-FD1233F735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66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At high frequency is very hard to measure total voltage and current at the device ports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CFABE-8C9D-42D7-AD5F-FD1233F7350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49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4/7/2023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19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4/7/2023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16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4/7/2023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425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4/7/2023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8463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4/7/2023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4220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4/7/2023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168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4/7/2023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140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4/7/2023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8527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4/7/2023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57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4/7/2023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149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4/7/2023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244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4/7/2023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29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4/7/2023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05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4/7/2023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36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4/7/2023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966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4/7/2023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681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4/7/2023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96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4/7/2023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682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6.png"/><Relationship Id="rId7" Type="http://schemas.openxmlformats.org/officeDocument/2006/relationships/image" Target="../media/image2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10" Type="http://schemas.openxmlformats.org/officeDocument/2006/relationships/image" Target="../media/image320.png"/><Relationship Id="rId4" Type="http://schemas.openxmlformats.org/officeDocument/2006/relationships/image" Target="../media/image270.png"/><Relationship Id="rId9" Type="http://schemas.openxmlformats.org/officeDocument/2006/relationships/image" Target="../media/image3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 Laboratory: Photocathode RF Gun</a:t>
            </a:r>
          </a:p>
          <a:p>
            <a:pPr algn="ctr"/>
            <a:endParaRPr lang="en-US" sz="32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Fabio Cardelli, Simone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Tocci</a:t>
            </a:r>
            <a:endParaRPr lang="en-US" sz="2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INFN-LNF</a:t>
            </a:r>
          </a:p>
          <a:p>
            <a:pPr algn="ctr"/>
            <a:endParaRPr lang="en-US" sz="3200" dirty="0">
              <a:solidFill>
                <a:schemeClr val="tx1">
                  <a:lumMod val="75000"/>
                </a:schemeClr>
              </a:solidFill>
              <a:latin typeface="Candara" panose="020E050203030302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189" y="2056521"/>
            <a:ext cx="8791622" cy="572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Overview: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Description of Photocathode RF Gun System and working principle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Theory of Resonant cavities and Multi-cells structures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Tuning of a cavity: Slater theorem and bead drop technique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of a real RF Gun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of the activity 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Scattering Parameters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VNA description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en-US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94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3346074"/>
                <a:ext cx="8601075" cy="3107262"/>
              </a:xfrm>
            </p:spPr>
            <p:txBody>
              <a:bodyPr>
                <a:noAutofit/>
              </a:bodyPr>
              <a:lstStyle/>
              <a:p>
                <a:pPr marL="0" indent="0" algn="ctr" defTabSz="457200">
                  <a:spcAft>
                    <a:spcPts val="1800"/>
                  </a:spcAft>
                  <a:buNone/>
                </a:pPr>
                <a:r>
                  <a:rPr lang="it-IT" sz="2000" dirty="0"/>
                  <a:t>For a 2 port device, </a:t>
                </a:r>
                <a:r>
                  <a:rPr lang="it-IT" sz="2000" dirty="0" err="1"/>
                  <a:t>two</a:t>
                </a:r>
                <a:r>
                  <a:rPr lang="it-IT" sz="2000" dirty="0"/>
                  <a:t> </a:t>
                </a:r>
                <a:r>
                  <a:rPr lang="it-IT" sz="2000" dirty="0" err="1"/>
                  <a:t>independent</a:t>
                </a:r>
                <a:r>
                  <a:rPr lang="it-IT" sz="2000" dirty="0"/>
                  <a:t> equations may be written, which are function of incident </a:t>
                </a:r>
                <a:r>
                  <a:rPr lang="it-IT" sz="2000" dirty="0">
                    <a:solidFill>
                      <a:srgbClr val="FFFF00"/>
                    </a:solidFill>
                  </a:rPr>
                  <a:t>(a)</a:t>
                </a:r>
                <a:r>
                  <a:rPr lang="it-IT" sz="2000" dirty="0"/>
                  <a:t> and </a:t>
                </a:r>
                <a:r>
                  <a:rPr lang="it-IT" sz="2000" dirty="0" err="1"/>
                  <a:t>reflected</a:t>
                </a:r>
                <a:r>
                  <a:rPr lang="it-IT" sz="2000" dirty="0"/>
                  <a:t> </a:t>
                </a:r>
                <a:r>
                  <a:rPr lang="it-IT" sz="2000" dirty="0">
                    <a:solidFill>
                      <a:srgbClr val="FFFF00"/>
                    </a:solidFill>
                  </a:rPr>
                  <a:t>(b) </a:t>
                </a:r>
                <a:r>
                  <a:rPr lang="it-IT" sz="2000" dirty="0"/>
                  <a:t>waves:</a:t>
                </a:r>
              </a:p>
              <a:p>
                <a:pPr marL="0" indent="0" algn="ctr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incident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power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on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the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th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port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     </m:t>
                          </m:r>
                        </m:e>
                      </m:mr>
                      <m:m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emerging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power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from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the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th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port</m:t>
                          </m:r>
                        </m:e>
                      </m:mr>
                    </m:m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			</a:t>
                </a:r>
                <a:r>
                  <a:rPr lang="en-US" sz="1800" dirty="0"/>
                  <a:t>	</a:t>
                </a:r>
              </a:p>
              <a:p>
                <a:pPr marL="0" indent="0" algn="just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Where b</a:t>
                </a:r>
                <a:r>
                  <a:rPr lang="en-US" sz="2000" baseline="-25000" dirty="0"/>
                  <a:t>1 </a:t>
                </a:r>
                <a:r>
                  <a:rPr lang="en-US" sz="2000" dirty="0"/>
                  <a:t>comprises the sum of a quantity reflected from port 1 and a quantity that is the result of the transmission trough the device in the reverse direction (and vice versa for b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) 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3346074"/>
                <a:ext cx="8601075" cy="31072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uppo 36"/>
          <p:cNvGrpSpPr/>
          <p:nvPr/>
        </p:nvGrpSpPr>
        <p:grpSpPr>
          <a:xfrm>
            <a:off x="1673907" y="791313"/>
            <a:ext cx="5793803" cy="2448588"/>
            <a:chOff x="1544315" y="712655"/>
            <a:chExt cx="7725069" cy="2448588"/>
          </a:xfrm>
        </p:grpSpPr>
        <p:sp>
          <p:nvSpPr>
            <p:cNvPr id="18" name="Rettangolo arrotondato 17"/>
            <p:cNvSpPr/>
            <p:nvPr/>
          </p:nvSpPr>
          <p:spPr>
            <a:xfrm>
              <a:off x="4449891" y="1621270"/>
              <a:ext cx="1778050" cy="707922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chemeClr val="tx1"/>
                  </a:solidFill>
                </a:rPr>
                <a:t>DUT</a:t>
              </a: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2202426" y="1081546"/>
              <a:ext cx="6272980" cy="1764169"/>
              <a:chOff x="2202426" y="1651818"/>
              <a:chExt cx="6272980" cy="1764169"/>
            </a:xfrm>
          </p:grpSpPr>
          <p:grpSp>
            <p:nvGrpSpPr>
              <p:cNvPr id="10" name="Gruppo 9"/>
              <p:cNvGrpSpPr/>
              <p:nvPr/>
            </p:nvGrpSpPr>
            <p:grpSpPr>
              <a:xfrm>
                <a:off x="2202426" y="1651818"/>
                <a:ext cx="6272980" cy="1196718"/>
                <a:chOff x="2202426" y="1651818"/>
                <a:chExt cx="6272980" cy="1196718"/>
              </a:xfrm>
            </p:grpSpPr>
            <p:sp>
              <p:nvSpPr>
                <p:cNvPr id="4" name="Freccia a destra 3"/>
                <p:cNvSpPr/>
                <p:nvPr/>
              </p:nvSpPr>
              <p:spPr>
                <a:xfrm>
                  <a:off x="2202426" y="1651818"/>
                  <a:ext cx="6272980" cy="245807"/>
                </a:xfrm>
                <a:prstGeom prst="rightArrow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Freccia curva 8"/>
                <p:cNvSpPr/>
                <p:nvPr/>
              </p:nvSpPr>
              <p:spPr>
                <a:xfrm rot="10800000">
                  <a:off x="2202426" y="1838632"/>
                  <a:ext cx="855406" cy="1009904"/>
                </a:xfrm>
                <a:prstGeom prst="bentArrow">
                  <a:avLst>
                    <a:gd name="adj1" fmla="val 15805"/>
                    <a:gd name="adj2" fmla="val 14080"/>
                    <a:gd name="adj3" fmla="val 16954"/>
                    <a:gd name="adj4" fmla="val 0"/>
                  </a:avLst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Gruppo 13"/>
              <p:cNvGrpSpPr/>
              <p:nvPr/>
            </p:nvGrpSpPr>
            <p:grpSpPr>
              <a:xfrm rot="10800000">
                <a:off x="2202426" y="2219269"/>
                <a:ext cx="6272980" cy="1196718"/>
                <a:chOff x="2202426" y="1504338"/>
                <a:chExt cx="6272980" cy="1196718"/>
              </a:xfrm>
            </p:grpSpPr>
            <p:sp>
              <p:nvSpPr>
                <p:cNvPr id="15" name="Freccia a destra 14"/>
                <p:cNvSpPr/>
                <p:nvPr/>
              </p:nvSpPr>
              <p:spPr>
                <a:xfrm>
                  <a:off x="2202426" y="1504338"/>
                  <a:ext cx="6272980" cy="245807"/>
                </a:xfrm>
                <a:prstGeom prst="rightArrow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Freccia curva 15"/>
                <p:cNvSpPr/>
                <p:nvPr/>
              </p:nvSpPr>
              <p:spPr>
                <a:xfrm rot="10800000">
                  <a:off x="2202426" y="1691152"/>
                  <a:ext cx="855406" cy="1009904"/>
                </a:xfrm>
                <a:prstGeom prst="bentArrow">
                  <a:avLst>
                    <a:gd name="adj1" fmla="val 15805"/>
                    <a:gd name="adj2" fmla="val 14080"/>
                    <a:gd name="adj3" fmla="val 16954"/>
                    <a:gd name="adj4" fmla="val 0"/>
                  </a:avLst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9" name="CasellaDiTesto 18"/>
            <p:cNvSpPr txBox="1"/>
            <p:nvPr/>
          </p:nvSpPr>
          <p:spPr>
            <a:xfrm>
              <a:off x="2413818" y="768485"/>
              <a:ext cx="1264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Incident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6931741" y="787535"/>
              <a:ext cx="1736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Transmitted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143164" y="2203780"/>
              <a:ext cx="1422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Reflected</a:t>
              </a:r>
            </a:p>
          </p:txBody>
        </p:sp>
        <p:sp>
          <p:nvSpPr>
            <p:cNvPr id="24" name="Rettangolo arrotondato 23"/>
            <p:cNvSpPr/>
            <p:nvPr/>
          </p:nvSpPr>
          <p:spPr>
            <a:xfrm>
              <a:off x="1544315" y="1029844"/>
              <a:ext cx="596404" cy="34921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chemeClr val="bg1"/>
                  </a:solidFill>
                </a:rPr>
                <a:t>a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ttangolo arrotondato 24"/>
            <p:cNvSpPr/>
            <p:nvPr/>
          </p:nvSpPr>
          <p:spPr>
            <a:xfrm>
              <a:off x="1544315" y="2226911"/>
              <a:ext cx="596404" cy="34921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chemeClr val="bg1"/>
                  </a:solidFill>
                </a:rPr>
                <a:t>b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2151187" y="2789369"/>
              <a:ext cx="1736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Transmitted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7275488" y="2791911"/>
              <a:ext cx="1264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Incident</a:t>
              </a: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7154007" y="1372218"/>
              <a:ext cx="1422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Reflected</a:t>
              </a:r>
            </a:p>
          </p:txBody>
        </p:sp>
        <p:sp>
          <p:nvSpPr>
            <p:cNvPr id="29" name="Rettangolo arrotondato 28"/>
            <p:cNvSpPr/>
            <p:nvPr/>
          </p:nvSpPr>
          <p:spPr>
            <a:xfrm>
              <a:off x="8672979" y="1286536"/>
              <a:ext cx="596404" cy="34921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chemeClr val="bg1"/>
                  </a:solidFill>
                </a:rPr>
                <a:t>b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0" name="Rettangolo arrotondato 29"/>
            <p:cNvSpPr/>
            <p:nvPr/>
          </p:nvSpPr>
          <p:spPr>
            <a:xfrm>
              <a:off x="8672980" y="2532442"/>
              <a:ext cx="596404" cy="34921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chemeClr val="bg1"/>
                  </a:solidFill>
                </a:rPr>
                <a:t>a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521670" y="1794858"/>
              <a:ext cx="996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Port 1</a:t>
              </a: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6410632" y="1794858"/>
              <a:ext cx="996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Port 2</a:t>
              </a: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2108520" y="1494679"/>
              <a:ext cx="596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S</a:t>
              </a:r>
              <a:r>
                <a:rPr lang="en-US" baseline="-25000" dirty="0"/>
                <a:t>11</a:t>
              </a: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5103916" y="712655"/>
              <a:ext cx="596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S</a:t>
              </a:r>
              <a:r>
                <a:rPr lang="en-US" baseline="-25000" dirty="0"/>
                <a:t>21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5103916" y="2761891"/>
              <a:ext cx="596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S</a:t>
              </a:r>
              <a:r>
                <a:rPr lang="en-US" baseline="-25000" dirty="0"/>
                <a:t>12</a:t>
              </a: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8047704" y="2041040"/>
              <a:ext cx="596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S</a:t>
              </a:r>
              <a:r>
                <a:rPr lang="en-US" baseline="-25000" dirty="0"/>
                <a:t>22</a:t>
              </a:r>
            </a:p>
          </p:txBody>
        </p:sp>
      </p:grpSp>
      <p:cxnSp>
        <p:nvCxnSpPr>
          <p:cNvPr id="41" name="Connettore 1 40"/>
          <p:cNvCxnSpPr/>
          <p:nvPr/>
        </p:nvCxnSpPr>
        <p:spPr>
          <a:xfrm flipH="1">
            <a:off x="3366339" y="1862649"/>
            <a:ext cx="486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H="1">
            <a:off x="3366339" y="2260773"/>
            <a:ext cx="486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 flipH="1">
            <a:off x="5186628" y="1862649"/>
            <a:ext cx="486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flipH="1">
            <a:off x="5186628" y="2260773"/>
            <a:ext cx="486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1C291B92-7A30-883F-D751-AA7B6D68DBC7}"/>
              </a:ext>
            </a:extLst>
          </p:cNvPr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Scattering Parameters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7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o 36"/>
          <p:cNvGrpSpPr/>
          <p:nvPr/>
        </p:nvGrpSpPr>
        <p:grpSpPr>
          <a:xfrm>
            <a:off x="1673907" y="791313"/>
            <a:ext cx="5793803" cy="1989615"/>
            <a:chOff x="1544315" y="712655"/>
            <a:chExt cx="7725069" cy="1989615"/>
          </a:xfrm>
        </p:grpSpPr>
        <p:sp>
          <p:nvSpPr>
            <p:cNvPr id="18" name="Rettangolo arrotondato 17"/>
            <p:cNvSpPr/>
            <p:nvPr/>
          </p:nvSpPr>
          <p:spPr>
            <a:xfrm>
              <a:off x="4449891" y="1621270"/>
              <a:ext cx="1778050" cy="707922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chemeClr val="tx1"/>
                  </a:solidFill>
                </a:rPr>
                <a:t>DUT</a:t>
              </a:r>
            </a:p>
          </p:txBody>
        </p:sp>
        <p:grpSp>
          <p:nvGrpSpPr>
            <p:cNvPr id="10" name="Gruppo 9"/>
            <p:cNvGrpSpPr/>
            <p:nvPr/>
          </p:nvGrpSpPr>
          <p:grpSpPr>
            <a:xfrm>
              <a:off x="2202426" y="1081546"/>
              <a:ext cx="6272980" cy="1196718"/>
              <a:chOff x="2202426" y="1651818"/>
              <a:chExt cx="6272980" cy="1196718"/>
            </a:xfrm>
          </p:grpSpPr>
          <p:sp>
            <p:nvSpPr>
              <p:cNvPr id="4" name="Freccia a destra 3"/>
              <p:cNvSpPr/>
              <p:nvPr/>
            </p:nvSpPr>
            <p:spPr>
              <a:xfrm>
                <a:off x="2202426" y="1651818"/>
                <a:ext cx="6272980" cy="245807"/>
              </a:xfrm>
              <a:prstGeom prst="rightArrow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ccia curva 8"/>
              <p:cNvSpPr/>
              <p:nvPr/>
            </p:nvSpPr>
            <p:spPr>
              <a:xfrm rot="10800000">
                <a:off x="2202426" y="1838632"/>
                <a:ext cx="855406" cy="1009904"/>
              </a:xfrm>
              <a:prstGeom prst="bentArrow">
                <a:avLst>
                  <a:gd name="adj1" fmla="val 15805"/>
                  <a:gd name="adj2" fmla="val 14080"/>
                  <a:gd name="adj3" fmla="val 16954"/>
                  <a:gd name="adj4" fmla="val 0"/>
                </a:avLst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CasellaDiTesto 18"/>
            <p:cNvSpPr txBox="1"/>
            <p:nvPr/>
          </p:nvSpPr>
          <p:spPr>
            <a:xfrm>
              <a:off x="2413818" y="768485"/>
              <a:ext cx="1264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Incident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6931740" y="768485"/>
              <a:ext cx="1736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Transmitted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240087" y="2332938"/>
              <a:ext cx="1422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Reflected</a:t>
              </a:r>
            </a:p>
          </p:txBody>
        </p:sp>
        <p:sp>
          <p:nvSpPr>
            <p:cNvPr id="24" name="Rettangolo arrotondato 23"/>
            <p:cNvSpPr/>
            <p:nvPr/>
          </p:nvSpPr>
          <p:spPr>
            <a:xfrm>
              <a:off x="1544315" y="1029844"/>
              <a:ext cx="596404" cy="34921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chemeClr val="bg1"/>
                  </a:solidFill>
                </a:rPr>
                <a:t>a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ttangolo arrotondato 24"/>
            <p:cNvSpPr/>
            <p:nvPr/>
          </p:nvSpPr>
          <p:spPr>
            <a:xfrm>
              <a:off x="1544315" y="2010546"/>
              <a:ext cx="596404" cy="34921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chemeClr val="bg1"/>
                  </a:solidFill>
                </a:rPr>
                <a:t>b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" name="Rettangolo arrotondato 28"/>
            <p:cNvSpPr/>
            <p:nvPr/>
          </p:nvSpPr>
          <p:spPr>
            <a:xfrm>
              <a:off x="8641233" y="1063492"/>
              <a:ext cx="596404" cy="34921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chemeClr val="bg1"/>
                  </a:solidFill>
                </a:rPr>
                <a:t>b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0" name="Rettangolo arrotondato 29"/>
            <p:cNvSpPr/>
            <p:nvPr/>
          </p:nvSpPr>
          <p:spPr>
            <a:xfrm>
              <a:off x="8672980" y="2005496"/>
              <a:ext cx="596404" cy="34921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chemeClr val="bg1"/>
                  </a:solidFill>
                </a:rPr>
                <a:t>a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521670" y="1794858"/>
              <a:ext cx="996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Port 1</a:t>
              </a: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6410632" y="1794858"/>
              <a:ext cx="996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Port 2</a:t>
              </a: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2108520" y="1494679"/>
              <a:ext cx="596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S</a:t>
              </a:r>
              <a:r>
                <a:rPr lang="en-US" baseline="-25000" dirty="0"/>
                <a:t>11</a:t>
              </a: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5103916" y="712655"/>
              <a:ext cx="596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/>
                <a:t>S</a:t>
              </a:r>
              <a:r>
                <a:rPr lang="en-US" baseline="-25000" dirty="0"/>
                <a:t>21</a:t>
              </a:r>
            </a:p>
          </p:txBody>
        </p:sp>
      </p:grpSp>
      <p:sp>
        <p:nvSpPr>
          <p:cNvPr id="38" name="Segnaposto contenuto 4"/>
          <p:cNvSpPr>
            <a:spLocks noGrp="1"/>
          </p:cNvSpPr>
          <p:nvPr>
            <p:ph idx="1"/>
          </p:nvPr>
        </p:nvSpPr>
        <p:spPr>
          <a:xfrm>
            <a:off x="72744" y="4388687"/>
            <a:ext cx="8989285" cy="2070801"/>
          </a:xfrm>
        </p:spPr>
        <p:txBody>
          <a:bodyPr>
            <a:noAutofit/>
          </a:bodyPr>
          <a:lstStyle/>
          <a:p>
            <a:r>
              <a:rPr lang="en-US" sz="2000" dirty="0"/>
              <a:t>Related to familiar measurements: gain, loss, reflection coefficient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Defined in terms of voltage travelling waves – relatively easy to measure at high frequencies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Don’t require connections of undesirable loads to the DUT (short or open), but only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matched loads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Measured S parameters of multiple devices can be cascaded to predict overall system performance</a:t>
            </a:r>
          </a:p>
        </p:txBody>
      </p:sp>
      <p:cxnSp>
        <p:nvCxnSpPr>
          <p:cNvPr id="42" name="Connettore 1 41"/>
          <p:cNvCxnSpPr/>
          <p:nvPr/>
        </p:nvCxnSpPr>
        <p:spPr>
          <a:xfrm flipH="1">
            <a:off x="3366339" y="1862649"/>
            <a:ext cx="486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 flipH="1">
            <a:off x="3366339" y="2260773"/>
            <a:ext cx="486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flipH="1">
            <a:off x="5186628" y="1862649"/>
            <a:ext cx="486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 flipH="1">
            <a:off x="5186628" y="2260773"/>
            <a:ext cx="486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ttangolo 38"/>
              <p:cNvSpPr/>
              <p:nvPr/>
            </p:nvSpPr>
            <p:spPr>
              <a:xfrm>
                <a:off x="3000993" y="3244545"/>
                <a:ext cx="1591590" cy="778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9" name="Rettango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993" y="3244545"/>
                <a:ext cx="1591590" cy="778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ttangolo 39"/>
              <p:cNvSpPr/>
              <p:nvPr/>
            </p:nvSpPr>
            <p:spPr>
              <a:xfrm>
                <a:off x="4287747" y="3219295"/>
                <a:ext cx="1596912" cy="778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0" name="Rettango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747" y="3219295"/>
                <a:ext cx="1596912" cy="778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tangolo arrotondato 46"/>
          <p:cNvSpPr/>
          <p:nvPr/>
        </p:nvSpPr>
        <p:spPr>
          <a:xfrm>
            <a:off x="6010397" y="3115692"/>
            <a:ext cx="2576479" cy="6013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chemeClr val="bg1"/>
                </a:solidFill>
              </a:rPr>
              <a:t>Ideal matched load (Z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) on port 2</a:t>
            </a:r>
          </a:p>
        </p:txBody>
      </p:sp>
      <p:sp>
        <p:nvSpPr>
          <p:cNvPr id="48" name="Ovale 47"/>
          <p:cNvSpPr/>
          <p:nvPr/>
        </p:nvSpPr>
        <p:spPr>
          <a:xfrm>
            <a:off x="3885383" y="3703123"/>
            <a:ext cx="553252" cy="294968"/>
          </a:xfrm>
          <a:prstGeom prst="ellipse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e 48"/>
          <p:cNvSpPr/>
          <p:nvPr/>
        </p:nvSpPr>
        <p:spPr>
          <a:xfrm>
            <a:off x="5225495" y="3721049"/>
            <a:ext cx="502956" cy="294968"/>
          </a:xfrm>
          <a:prstGeom prst="ellipse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tangolo 2"/>
              <p:cNvSpPr/>
              <p:nvPr/>
            </p:nvSpPr>
            <p:spPr>
              <a:xfrm>
                <a:off x="385307" y="3203700"/>
                <a:ext cx="2159312" cy="819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 defTabSz="457200"/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07" y="3203700"/>
                <a:ext cx="2159312" cy="819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ccia a destra 34"/>
          <p:cNvSpPr/>
          <p:nvPr/>
        </p:nvSpPr>
        <p:spPr>
          <a:xfrm>
            <a:off x="2552457" y="3478391"/>
            <a:ext cx="448536" cy="21481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49" idx="4"/>
            <a:endCxn id="47" idx="2"/>
          </p:cNvCxnSpPr>
          <p:nvPr/>
        </p:nvCxnSpPr>
        <p:spPr>
          <a:xfrm rot="5400000" flipH="1" flipV="1">
            <a:off x="6238312" y="2955693"/>
            <a:ext cx="298985" cy="1821664"/>
          </a:xfrm>
          <a:prstGeom prst="curvedConnector3">
            <a:avLst>
              <a:gd name="adj1" fmla="val -76459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7"/>
          <p:cNvCxnSpPr>
            <a:stCxn id="48" idx="4"/>
            <a:endCxn id="47" idx="2"/>
          </p:cNvCxnSpPr>
          <p:nvPr/>
        </p:nvCxnSpPr>
        <p:spPr>
          <a:xfrm rot="5400000" flipH="1" flipV="1">
            <a:off x="5589793" y="2289248"/>
            <a:ext cx="281059" cy="3136628"/>
          </a:xfrm>
          <a:prstGeom prst="curvedConnector3">
            <a:avLst>
              <a:gd name="adj1" fmla="val -81335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>
            <a:extLst>
              <a:ext uri="{FF2B5EF4-FFF2-40B4-BE49-F238E27FC236}">
                <a16:creationId xmlns:a16="http://schemas.microsoft.com/office/drawing/2014/main" id="{D8396D73-A1B9-6A54-24C3-A5B135D4A404}"/>
              </a:ext>
            </a:extLst>
          </p:cNvPr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Scattering Parameters (2)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3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arrotondato 38"/>
          <p:cNvSpPr/>
          <p:nvPr/>
        </p:nvSpPr>
        <p:spPr>
          <a:xfrm>
            <a:off x="4647203" y="1338680"/>
            <a:ext cx="748203" cy="60891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400" dirty="0" err="1">
                <a:solidFill>
                  <a:schemeClr val="bg1"/>
                </a:solidFill>
              </a:rPr>
              <a:t>S</a:t>
            </a:r>
            <a:r>
              <a:rPr lang="en-US" sz="2400" baseline="-25000" dirty="0" err="1">
                <a:solidFill>
                  <a:schemeClr val="bg1"/>
                </a:solidFill>
              </a:rPr>
              <a:t>mn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egnaposto contenuto 2"/>
              <p:cNvSpPr txBox="1">
                <a:spLocks/>
              </p:cNvSpPr>
              <p:nvPr/>
            </p:nvSpPr>
            <p:spPr>
              <a:xfrm>
                <a:off x="5724128" y="1136188"/>
                <a:ext cx="3157850" cy="10686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it-IT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: port where signal emerges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it-IT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: </a:t>
                </a:r>
                <a:r>
                  <a:rPr lang="it-IT" sz="1800" dirty="0" err="1">
                    <a:solidFill>
                      <a:schemeClr val="tx1"/>
                    </a:solidFill>
                  </a:rPr>
                  <a:t>port</a:t>
                </a:r>
                <a:r>
                  <a:rPr lang="it-IT" sz="1800" dirty="0">
                    <a:solidFill>
                      <a:schemeClr val="tx1"/>
                    </a:solidFill>
                  </a:rPr>
                  <a:t> </a:t>
                </a:r>
                <a:r>
                  <a:rPr lang="it-IT" sz="1800" dirty="0" err="1">
                    <a:solidFill>
                      <a:schemeClr val="tx1"/>
                    </a:solidFill>
                  </a:rPr>
                  <a:t>where</a:t>
                </a:r>
                <a:r>
                  <a:rPr lang="it-IT" sz="1800" dirty="0">
                    <a:solidFill>
                      <a:schemeClr val="tx1"/>
                    </a:solidFill>
                  </a:rPr>
                  <a:t> </a:t>
                </a:r>
                <a:r>
                  <a:rPr lang="it-IT" sz="1800" dirty="0" err="1">
                    <a:solidFill>
                      <a:schemeClr val="tx1"/>
                    </a:solidFill>
                  </a:rPr>
                  <a:t>signal</a:t>
                </a:r>
                <a:r>
                  <a:rPr lang="it-IT" sz="1800" dirty="0">
                    <a:solidFill>
                      <a:schemeClr val="tx1"/>
                    </a:solidFill>
                  </a:rPr>
                  <a:t> </a:t>
                </a:r>
                <a:r>
                  <a:rPr lang="it-IT" sz="1800" dirty="0" err="1">
                    <a:solidFill>
                      <a:schemeClr val="tx1"/>
                    </a:solidFill>
                  </a:rPr>
                  <a:t>is</a:t>
                </a:r>
                <a:r>
                  <a:rPr lang="it-IT" sz="1800" dirty="0">
                    <a:solidFill>
                      <a:schemeClr val="tx1"/>
                    </a:solidFill>
                  </a:rPr>
                  <a:t> </a:t>
                </a:r>
                <a:r>
                  <a:rPr lang="it-IT" sz="1800" dirty="0" err="1">
                    <a:solidFill>
                      <a:schemeClr val="tx1"/>
                    </a:solidFill>
                  </a:rPr>
                  <a:t>applied</a:t>
                </a:r>
                <a:endParaRPr lang="it-IT" sz="1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it-IT" sz="1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136188"/>
                <a:ext cx="3157850" cy="10686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egnaposto contenuto 2"/>
              <p:cNvSpPr txBox="1">
                <a:spLocks/>
              </p:cNvSpPr>
              <p:nvPr/>
            </p:nvSpPr>
            <p:spPr>
              <a:xfrm>
                <a:off x="298670" y="1371111"/>
                <a:ext cx="4348533" cy="715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it-IT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- port device</a:t>
                </a:r>
                <a:r>
                  <a:rPr lang="it-IT" sz="1800" dirty="0"/>
                  <a:t> </a:t>
                </a:r>
                <a:r>
                  <a:rPr lang="it-IT" sz="1800" dirty="0">
                    <a:sym typeface="Wingdings" pitchFamily="2" charset="2"/>
                  </a:rPr>
                  <a:t></a:t>
                </a:r>
                <a:r>
                  <a:rPr lang="it-IT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it-IT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 </a:t>
                </a:r>
                <a:r>
                  <a:rPr lang="it-IT" sz="1800" dirty="0" err="1">
                    <a:solidFill>
                      <a:schemeClr val="tx1"/>
                    </a:solidFill>
                  </a:rPr>
                  <a:t>scattering</a:t>
                </a:r>
                <a:r>
                  <a:rPr lang="it-IT" sz="1800" dirty="0">
                    <a:solidFill>
                      <a:schemeClr val="tx1"/>
                    </a:solidFill>
                  </a:rPr>
                  <a:t> </a:t>
                </a:r>
                <a:r>
                  <a:rPr lang="it-IT" sz="1800" dirty="0" err="1">
                    <a:solidFill>
                      <a:schemeClr val="tx1"/>
                    </a:solidFill>
                  </a:rPr>
                  <a:t>parameters</a:t>
                </a:r>
                <a:r>
                  <a:rPr lang="it-IT" sz="1800" dirty="0">
                    <a:solidFill>
                      <a:schemeClr val="tx1"/>
                    </a:solidFill>
                  </a:rPr>
                  <a:t> 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70" y="1371111"/>
                <a:ext cx="4348533" cy="715522"/>
              </a:xfrm>
              <a:prstGeom prst="rect">
                <a:avLst/>
              </a:prstGeom>
              <a:blipFill rotWithShape="1">
                <a:blip r:embed="rId3"/>
                <a:stretch>
                  <a:fillRect t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961" y="4293096"/>
            <a:ext cx="8989694" cy="2376264"/>
          </a:xfrm>
        </p:spPr>
        <p:txBody>
          <a:bodyPr>
            <a:noAutofit/>
          </a:bodyPr>
          <a:lstStyle/>
          <a:p>
            <a:r>
              <a:rPr lang="en-US" sz="2000" dirty="0"/>
              <a:t>S parameters are inherently complex, linear quantities. They are expressed as real-and-imaginary or </a:t>
            </a:r>
            <a:r>
              <a:rPr lang="en-US" sz="2000" u="sng" dirty="0"/>
              <a:t>amplitude-and-phase</a:t>
            </a:r>
            <a:r>
              <a:rPr lang="en-US" sz="2000" dirty="0"/>
              <a:t> pairs</a:t>
            </a:r>
          </a:p>
          <a:p>
            <a:r>
              <a:rPr lang="en-US" sz="2000" dirty="0"/>
              <a:t>However, often we want to look only at the magnitude of an S-parameter (e.g. when looking at insertion loss or input match), and often a logarithmic scale is more useful. A log-magnitude display let us see far more dynamic range than a linear format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133712"/>
              </p:ext>
            </p:extLst>
          </p:nvPr>
        </p:nvGraphicFramePr>
        <p:xfrm>
          <a:off x="1547664" y="2294880"/>
          <a:ext cx="6211928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Common measurement term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  <a:r>
                        <a:rPr lang="en-US" baseline="-25000" dirty="0"/>
                        <a:t>11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Forward reflection coefficient (input match)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</a:t>
                      </a:r>
                      <a:r>
                        <a:rPr lang="en-US" baseline="-25000" dirty="0"/>
                        <a:t>21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Forward transmission coefficient (gain or loss)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</a:t>
                      </a:r>
                      <a:r>
                        <a:rPr lang="en-US" baseline="-25000" dirty="0"/>
                        <a:t>22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Reverse reflection coefficient (output match)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</a:t>
                      </a:r>
                      <a:r>
                        <a:rPr lang="en-US" baseline="-25000" dirty="0"/>
                        <a:t>12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Reverse transmission coefficient (isolation)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id="{21240CA0-9740-F106-4B65-EF52CA62BF15}"/>
              </a:ext>
            </a:extLst>
          </p:cNvPr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Scattering Parameters (3)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15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692696"/>
                <a:ext cx="8037218" cy="4536504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A convenient form to express </a:t>
                </a:r>
                <a:r>
                  <a:rPr lang="en-US" sz="2000" u="sng" dirty="0">
                    <a:solidFill>
                      <a:schemeClr val="tx1"/>
                    </a:solidFill>
                  </a:rPr>
                  <a:t>large</a:t>
                </a:r>
                <a:r>
                  <a:rPr lang="en-US" sz="2000" dirty="0">
                    <a:solidFill>
                      <a:schemeClr val="tx1"/>
                    </a:solidFill>
                  </a:rPr>
                  <a:t> power or voltage ratios is the “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dB scale</a:t>
                </a:r>
                <a:r>
                  <a:rPr lang="en-US" sz="2000" dirty="0">
                    <a:solidFill>
                      <a:schemeClr val="tx1"/>
                    </a:solidFill>
                  </a:rPr>
                  <a:t>”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=20 </m:t>
                    </m:r>
                    <m:func>
                      <m:func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0 </m:t>
                    </m:r>
                    <m:func>
                      <m:func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When dB is given, the conversions are: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it-IT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dB</m:t>
                        </m:r>
                        <m:r>
                          <a:rPr lang="it-IT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/20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and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it-IT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dB</m:t>
                        </m:r>
                        <m:r>
                          <a:rPr lang="it-IT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</m:oMath>
                </a14:m>
                <a:endParaRPr lang="it-IT" sz="2000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sz="2000" dirty="0">
                    <a:solidFill>
                      <a:schemeClr val="tx1"/>
                    </a:solidFill>
                  </a:rPr>
                  <a:t>Expressing voltage and power ratios in dB simplifies the algebra, since multiplication is reduced to addition and division to subtraction</a:t>
                </a:r>
              </a:p>
              <a:p>
                <a:r>
                  <a:rPr lang="it-IT" sz="2000" dirty="0" err="1">
                    <a:solidFill>
                      <a:schemeClr val="tx1"/>
                    </a:solidFill>
                  </a:rPr>
                  <a:t>We</a:t>
                </a:r>
                <a:r>
                  <a:rPr lang="it-IT" sz="2000" dirty="0">
                    <a:solidFill>
                      <a:schemeClr val="tx1"/>
                    </a:solidFill>
                  </a:rPr>
                  <a:t> use </a:t>
                </a:r>
                <a14:m>
                  <m:oMath xmlns:m="http://schemas.openxmlformats.org/officeDocument/2006/math">
                    <m:r>
                      <a:rPr lang="it-IT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simplify ratios. An absolute measure of power is given by the quantities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𝑑𝐵𝑊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𝑑𝐵</m:t>
                      </m:r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func>
                        <m:funcPr>
                          <m:ctrlP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𝑚𝑊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0 </m:t>
                      </m:r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𝑑𝐵𝑚</m:t>
                      </m:r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𝑚𝑊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𝑑𝐵</m:t>
                      </m:r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func>
                        <m:funcPr>
                          <m:ctrlP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0 </m:t>
                      </m:r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𝑑𝐵</m:t>
                      </m:r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lvl="0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692696"/>
                <a:ext cx="8037218" cy="4536504"/>
              </a:xfrm>
              <a:blipFill rotWithShape="1">
                <a:blip r:embed="rId2"/>
                <a:stretch>
                  <a:fillRect l="-1061" t="-1210" b="-1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233450"/>
              </p:ext>
            </p:extLst>
          </p:nvPr>
        </p:nvGraphicFramePr>
        <p:xfrm>
          <a:off x="51618" y="5531444"/>
          <a:ext cx="9140487" cy="1249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5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57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91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Power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µW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 µW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.1 </a:t>
                      </a:r>
                      <a:r>
                        <a:rPr lang="en-US" sz="1600" dirty="0" err="1"/>
                        <a:t>mW</a:t>
                      </a:r>
                      <a:endParaRPr lang="en-US" sz="1600" dirty="0"/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</a:t>
                      </a:r>
                      <a:r>
                        <a:rPr lang="en-US" sz="1600" dirty="0" err="1"/>
                        <a:t>mW</a:t>
                      </a:r>
                      <a:endParaRPr lang="en-US" sz="1600" dirty="0"/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 </a:t>
                      </a:r>
                      <a:r>
                        <a:rPr lang="en-US" sz="1600" dirty="0" err="1"/>
                        <a:t>mW</a:t>
                      </a:r>
                      <a:endParaRPr lang="en-US" sz="1600" dirty="0"/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 W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W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 W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 kW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kW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 kW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 MW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MW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dBm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-30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-20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dBW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-60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-50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-40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-30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-20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FEDAC5B6-075E-2D37-7FB4-ACB79E71E9B0}"/>
              </a:ext>
            </a:extLst>
          </p:cNvPr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Useful Formulae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5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home\marco\Pictures\Screenshot from 2019-03-25 12-03-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t="14766" r="14058" b="4589"/>
          <a:stretch/>
        </p:blipFill>
        <p:spPr bwMode="auto">
          <a:xfrm>
            <a:off x="1544530" y="1033764"/>
            <a:ext cx="5887968" cy="548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D67349EC-8EFA-EDFB-679E-2B453449CE9E}"/>
              </a:ext>
            </a:extLst>
          </p:cNvPr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Vector Analyzer General Architecture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3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1617136" y="2204864"/>
            <a:ext cx="5909729" cy="3055476"/>
            <a:chOff x="1141412" y="2694038"/>
            <a:chExt cx="7879639" cy="3055476"/>
          </a:xfrm>
        </p:grpSpPr>
        <p:sp>
          <p:nvSpPr>
            <p:cNvPr id="6" name="Rettangolo 5"/>
            <p:cNvSpPr/>
            <p:nvPr/>
          </p:nvSpPr>
          <p:spPr>
            <a:xfrm>
              <a:off x="1141413" y="2694039"/>
              <a:ext cx="2185265" cy="72758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1. Source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1141413" y="3857983"/>
              <a:ext cx="5233987" cy="72758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2. Signal separation</a:t>
              </a:r>
            </a:p>
          </p:txBody>
        </p:sp>
        <p:sp>
          <p:nvSpPr>
            <p:cNvPr id="8" name="Rettangolo 7"/>
            <p:cNvSpPr/>
            <p:nvPr/>
          </p:nvSpPr>
          <p:spPr>
            <a:xfrm>
              <a:off x="1141412" y="5021927"/>
              <a:ext cx="5233988" cy="72758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3. Detector and receiver</a:t>
              </a:r>
            </a:p>
          </p:txBody>
        </p:sp>
        <p:sp>
          <p:nvSpPr>
            <p:cNvPr id="9" name="Rettangolo 8"/>
            <p:cNvSpPr/>
            <p:nvPr/>
          </p:nvSpPr>
          <p:spPr>
            <a:xfrm>
              <a:off x="6641743" y="3857982"/>
              <a:ext cx="2379308" cy="1891531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4. Process and display</a:t>
              </a: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4443364" y="2694038"/>
              <a:ext cx="1627236" cy="727587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Device Under Test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(DUT)</a:t>
              </a: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7111034" y="2861185"/>
              <a:ext cx="711819" cy="39329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-250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2" name="Freccia curva 11"/>
            <p:cNvSpPr/>
            <p:nvPr/>
          </p:nvSpPr>
          <p:spPr>
            <a:xfrm rot="5400000">
              <a:off x="2752392" y="3490683"/>
              <a:ext cx="729686" cy="501445"/>
            </a:xfrm>
            <a:prstGeom prst="bent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ccia curva 15"/>
            <p:cNvSpPr/>
            <p:nvPr/>
          </p:nvSpPr>
          <p:spPr>
            <a:xfrm rot="16200000" flipH="1">
              <a:off x="4112983" y="3490683"/>
              <a:ext cx="729686" cy="501445"/>
            </a:xfrm>
            <a:prstGeom prst="bent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ccia curva 16"/>
            <p:cNvSpPr/>
            <p:nvPr/>
          </p:nvSpPr>
          <p:spPr>
            <a:xfrm rot="5400000">
              <a:off x="5656599" y="3490684"/>
              <a:ext cx="729686" cy="501445"/>
            </a:xfrm>
            <a:prstGeom prst="bent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ccia a destra 17"/>
            <p:cNvSpPr/>
            <p:nvPr/>
          </p:nvSpPr>
          <p:spPr>
            <a:xfrm>
              <a:off x="3477443" y="2871046"/>
              <a:ext cx="840609" cy="380155"/>
            </a:xfrm>
            <a:prstGeom prst="rightArrow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ccia a destra 18"/>
            <p:cNvSpPr/>
            <p:nvPr/>
          </p:nvSpPr>
          <p:spPr>
            <a:xfrm>
              <a:off x="6170512" y="2867753"/>
              <a:ext cx="840609" cy="380155"/>
            </a:xfrm>
            <a:prstGeom prst="rightArrow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ccia in giù 19"/>
            <p:cNvSpPr/>
            <p:nvPr/>
          </p:nvSpPr>
          <p:spPr>
            <a:xfrm>
              <a:off x="3117235" y="4467736"/>
              <a:ext cx="250723" cy="646830"/>
            </a:xfrm>
            <a:prstGeom prst="down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Freccia in giù 20"/>
            <p:cNvSpPr/>
            <p:nvPr/>
          </p:nvSpPr>
          <p:spPr>
            <a:xfrm>
              <a:off x="4220984" y="4467736"/>
              <a:ext cx="250723" cy="646830"/>
            </a:xfrm>
            <a:prstGeom prst="down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Freccia in giù 21"/>
            <p:cNvSpPr/>
            <p:nvPr/>
          </p:nvSpPr>
          <p:spPr>
            <a:xfrm>
              <a:off x="6013323" y="4467736"/>
              <a:ext cx="250723" cy="646830"/>
            </a:xfrm>
            <a:prstGeom prst="down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Freccia in giù 25"/>
            <p:cNvSpPr/>
            <p:nvPr/>
          </p:nvSpPr>
          <p:spPr>
            <a:xfrm rot="16200000">
              <a:off x="6017616" y="4676654"/>
              <a:ext cx="289310" cy="1456716"/>
            </a:xfrm>
            <a:prstGeom prst="down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2311452" y="4661333"/>
              <a:ext cx="945483" cy="284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Incident</a:t>
              </a:r>
              <a:endParaRPr lang="en-US" sz="12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3226735" y="4661333"/>
              <a:ext cx="1238735" cy="284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Reflected</a:t>
              </a:r>
              <a:endParaRPr lang="en-US" sz="12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4925030" y="4661333"/>
              <a:ext cx="1238735" cy="284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Transmitted</a:t>
              </a:r>
              <a:endParaRPr lang="en-US" sz="12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Rettangolo arrotondato 30"/>
          <p:cNvSpPr/>
          <p:nvPr/>
        </p:nvSpPr>
        <p:spPr>
          <a:xfrm>
            <a:off x="303378" y="836712"/>
            <a:ext cx="8537244" cy="1128793"/>
          </a:xfrm>
          <a:prstGeom prst="roundRect">
            <a:avLst>
              <a:gd name="adj" fmla="val 1913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000" dirty="0"/>
              <a:t>A </a:t>
            </a:r>
            <a:r>
              <a:rPr lang="it-IT" sz="2000" dirty="0" err="1"/>
              <a:t>Vector</a:t>
            </a:r>
            <a:r>
              <a:rPr lang="it-IT" sz="2000" dirty="0"/>
              <a:t> Network Analyzer </a:t>
            </a:r>
            <a:r>
              <a:rPr lang="it-IT" sz="2000" dirty="0" err="1"/>
              <a:t>measures</a:t>
            </a:r>
            <a:r>
              <a:rPr lang="it-IT" sz="2000" dirty="0"/>
              <a:t> the scattering </a:t>
            </a:r>
            <a:r>
              <a:rPr lang="it-IT" sz="2000" dirty="0" err="1"/>
              <a:t>matrix</a:t>
            </a:r>
            <a:r>
              <a:rPr lang="it-IT" sz="2000" dirty="0"/>
              <a:t> </a:t>
            </a:r>
            <a:r>
              <a:rPr lang="it-IT" sz="2000" dirty="0" err="1"/>
              <a:t>elements</a:t>
            </a:r>
            <a:r>
              <a:rPr lang="it-IT" sz="2000" dirty="0"/>
              <a:t> </a:t>
            </a:r>
            <a:r>
              <a:rPr lang="it-IT" sz="2000" dirty="0" err="1"/>
              <a:t>s</a:t>
            </a:r>
            <a:r>
              <a:rPr lang="it-IT" sz="2000" baseline="-25000" dirty="0" err="1"/>
              <a:t>mn</a:t>
            </a:r>
            <a:r>
              <a:rPr lang="it-IT" sz="2000" dirty="0"/>
              <a:t> (i.e. input/output </a:t>
            </a:r>
            <a:r>
              <a:rPr lang="it-IT" sz="2000" dirty="0" err="1"/>
              <a:t>matching</a:t>
            </a:r>
            <a:r>
              <a:rPr lang="it-IT" sz="2000" dirty="0"/>
              <a:t> and </a:t>
            </a:r>
            <a:r>
              <a:rPr lang="it-IT" sz="2000" dirty="0" err="1"/>
              <a:t>forward</a:t>
            </a:r>
            <a:r>
              <a:rPr lang="it-IT" sz="2000" dirty="0"/>
              <a:t>/</a:t>
            </a:r>
            <a:r>
              <a:rPr lang="it-IT" sz="2000" dirty="0" err="1"/>
              <a:t>backward</a:t>
            </a:r>
            <a:r>
              <a:rPr lang="it-IT" sz="2000" dirty="0"/>
              <a:t> transfer </a:t>
            </a:r>
            <a:r>
              <a:rPr lang="it-IT" sz="2000" dirty="0" err="1"/>
              <a:t>function</a:t>
            </a:r>
            <a:r>
              <a:rPr lang="it-IT" sz="2000" dirty="0"/>
              <a:t>) of a Device Under Test</a:t>
            </a:r>
            <a:endParaRPr lang="en-US" sz="2000" dirty="0"/>
          </a:p>
        </p:txBody>
      </p:sp>
      <p:sp>
        <p:nvSpPr>
          <p:cNvPr id="32" name="Rettangolo arrotondato 31"/>
          <p:cNvSpPr/>
          <p:nvPr/>
        </p:nvSpPr>
        <p:spPr>
          <a:xfrm>
            <a:off x="303378" y="5517232"/>
            <a:ext cx="8537244" cy="1132652"/>
          </a:xfrm>
          <a:prstGeom prst="roundRect">
            <a:avLst>
              <a:gd name="adj" fmla="val 1913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2000" dirty="0"/>
              <a:t>An </a:t>
            </a:r>
            <a:r>
              <a:rPr lang="it-IT" sz="2000" dirty="0" err="1"/>
              <a:t>internal</a:t>
            </a:r>
            <a:r>
              <a:rPr lang="it-IT" sz="2000" dirty="0"/>
              <a:t> sine </a:t>
            </a:r>
            <a:r>
              <a:rPr lang="it-IT" sz="2000" dirty="0" err="1"/>
              <a:t>wave</a:t>
            </a:r>
            <a:r>
              <a:rPr lang="it-IT" sz="2000" dirty="0"/>
              <a:t> source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swept</a:t>
            </a:r>
            <a:r>
              <a:rPr lang="it-IT" sz="2000" dirty="0"/>
              <a:t> </a:t>
            </a:r>
            <a:r>
              <a:rPr lang="it-IT" sz="2000" dirty="0" err="1"/>
              <a:t>within</a:t>
            </a:r>
            <a:r>
              <a:rPr lang="it-IT" sz="2000" dirty="0"/>
              <a:t> a </a:t>
            </a:r>
            <a:r>
              <a:rPr lang="it-IT" sz="2000" dirty="0" err="1"/>
              <a:t>given</a:t>
            </a:r>
            <a:r>
              <a:rPr lang="it-IT" sz="2000" dirty="0"/>
              <a:t> </a:t>
            </a:r>
            <a:r>
              <a:rPr lang="it-IT" sz="2000" dirty="0" err="1"/>
              <a:t>frequency</a:t>
            </a:r>
            <a:r>
              <a:rPr lang="it-IT" sz="2000" dirty="0"/>
              <a:t> </a:t>
            </a:r>
            <a:r>
              <a:rPr lang="it-IT" sz="2000" dirty="0" err="1"/>
              <a:t>range</a:t>
            </a:r>
            <a:r>
              <a:rPr lang="it-IT" sz="2000" dirty="0"/>
              <a:t>. </a:t>
            </a:r>
          </a:p>
          <a:p>
            <a:pPr algn="just"/>
            <a:r>
              <a:rPr lang="it-IT" sz="2000" dirty="0" err="1"/>
              <a:t>Reflected</a:t>
            </a:r>
            <a:r>
              <a:rPr lang="it-IT" sz="2000" dirty="0"/>
              <a:t> and </a:t>
            </a:r>
            <a:r>
              <a:rPr lang="it-IT" sz="2000" dirty="0" err="1"/>
              <a:t>transmitted</a:t>
            </a:r>
            <a:r>
              <a:rPr lang="it-IT" sz="2000" dirty="0"/>
              <a:t> </a:t>
            </a:r>
            <a:r>
              <a:rPr lang="it-IT" sz="2000" dirty="0" err="1"/>
              <a:t>signals</a:t>
            </a:r>
            <a:r>
              <a:rPr lang="it-IT" sz="2000" dirty="0"/>
              <a:t> are </a:t>
            </a:r>
            <a:r>
              <a:rPr lang="it-IT" sz="2000" dirty="0" err="1"/>
              <a:t>measuerd</a:t>
            </a:r>
            <a:r>
              <a:rPr lang="it-IT" sz="2000" dirty="0"/>
              <a:t> and </a:t>
            </a:r>
            <a:r>
              <a:rPr lang="it-IT" sz="2000" dirty="0" err="1"/>
              <a:t>normalized</a:t>
            </a:r>
            <a:r>
              <a:rPr lang="it-IT" sz="2000" dirty="0"/>
              <a:t> to the source. The </a:t>
            </a:r>
            <a:r>
              <a:rPr lang="it-IT" sz="2000" dirty="0" err="1"/>
              <a:t>direction</a:t>
            </a:r>
            <a:r>
              <a:rPr lang="it-IT" sz="2000" dirty="0"/>
              <a:t> of the </a:t>
            </a:r>
            <a:r>
              <a:rPr lang="it-IT" sz="2000" dirty="0" err="1"/>
              <a:t>excitation</a:t>
            </a:r>
            <a:r>
              <a:rPr lang="it-IT" sz="2000" dirty="0"/>
              <a:t> can be </a:t>
            </a:r>
            <a:r>
              <a:rPr lang="it-IT" sz="2000" dirty="0" err="1"/>
              <a:t>inverted</a:t>
            </a:r>
            <a:r>
              <a:rPr lang="it-IT" sz="2000" dirty="0"/>
              <a:t>.</a:t>
            </a:r>
            <a:endParaRPr lang="en-US" sz="2000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5BDF05B4-E06E-4F0A-D2A8-8A347A9228D1}"/>
              </a:ext>
            </a:extLst>
          </p:cNvPr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VNA Building blocks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63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 </a:t>
            </a:r>
            <a:r>
              <a:rPr lang="en-US" sz="3200" b="1" dirty="0" err="1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overwiew</a:t>
            </a:r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 txBox="1">
                <a:spLocks/>
              </p:cNvSpPr>
              <p:nvPr/>
            </p:nvSpPr>
            <p:spPr>
              <a:xfrm>
                <a:off x="577709" y="927117"/>
                <a:ext cx="7789266" cy="51989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RF Gun </a:t>
                </a:r>
                <a:r>
                  <a:rPr lang="it-IT" sz="1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characterization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</a:t>
                </a:r>
                <a:r>
                  <a:rPr lang="it-IT" sz="18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reflection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with Network </a:t>
                </a:r>
                <a:r>
                  <a:rPr lang="it-IT" sz="1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Analizer</a:t>
                </a:r>
                <a:endParaRPr lang="it-IT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 algn="just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Calibration</a:t>
                </a:r>
                <a:endParaRPr lang="it-IT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 algn="just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Localize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two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resonating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modes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measuring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S11 (NA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settings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it-IT" sz="1400" baseline="-25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=2.8GHz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it-IT" sz="1400" baseline="-25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stop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=2.86GHz)</a:t>
                </a:r>
              </a:p>
              <a:p>
                <a:pPr marL="742950" lvl="1" indent="-285750" algn="just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Estimate the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frequency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separation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it-IT" sz="1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between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two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modes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742950" lvl="1" indent="-285750" algn="l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Measure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resonant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frequency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the S11|</a:t>
                </a:r>
                <a:r>
                  <a:rPr lang="it-IT" sz="1400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fres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compute the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coupling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factor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β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the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two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modes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(NA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settings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it-IT" sz="1400" baseline="-25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center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it-IT" sz="1400" baseline="-25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span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=4MHz)                                                                                                   (NOTE: the </a:t>
                </a:r>
                <a:r>
                  <a:rPr lang="el-GR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π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-mode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overcoupled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β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&gt; 1, the 0-mode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undercoupled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β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&lt; 1)</a:t>
                </a:r>
              </a:p>
              <a:p>
                <a:pPr marL="342900" indent="-342900" algn="just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RF Gun </a:t>
                </a:r>
                <a:r>
                  <a:rPr lang="it-IT" sz="1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characterization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</a:t>
                </a:r>
                <a:r>
                  <a:rPr lang="it-IT" sz="18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transmission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with Network </a:t>
                </a:r>
                <a:r>
                  <a:rPr lang="it-IT" sz="1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Analizer</a:t>
                </a:r>
                <a:endParaRPr lang="it-IT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 algn="just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Measure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S21 of the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device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using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«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Bandwidth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»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function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(Marker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Search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-&gt;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Bandwidth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measure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Loaded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Quality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Factor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Q</a:t>
                </a:r>
                <a:r>
                  <a:rPr lang="it-IT" sz="1400" baseline="-250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</a:p>
              <a:p>
                <a:pPr marL="742950" lvl="1" indent="-285750" algn="just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Compute the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Unloaded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Quality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Factor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Q</a:t>
                </a:r>
                <a:r>
                  <a:rPr lang="it-IT" sz="1400" baseline="-250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 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External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Quality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Factor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it-IT" sz="1400" baseline="-250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ext</a:t>
                </a:r>
                <a:endParaRPr lang="it-IT" sz="1400" baseline="-250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 algn="just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it-IT" sz="1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Longitudinal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electric</a:t>
                </a:r>
                <a:r>
                  <a:rPr lang="it-IT" sz="18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field</a:t>
                </a:r>
                <a:r>
                  <a:rPr lang="it-IT" sz="18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profile</a:t>
                </a:r>
                <a:r>
                  <a:rPr lang="it-IT" sz="18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measurement</a:t>
                </a:r>
                <a:r>
                  <a:rPr lang="it-IT" sz="18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with “</a:t>
                </a:r>
                <a:r>
                  <a:rPr lang="it-IT" sz="1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bead-drop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” </a:t>
                </a:r>
                <a:r>
                  <a:rPr lang="it-IT" sz="1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technique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(mode π):</a:t>
                </a:r>
              </a:p>
              <a:p>
                <a:pPr marL="742950" lvl="1" indent="-285750" algn="just">
                  <a:buFont typeface="Wingdings" panose="05000000000000000000" pitchFamily="2" charset="2"/>
                  <a:buChar char="q"/>
                </a:pP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Ticks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drawn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on the nylon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wire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are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equally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spaced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every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mm</a:t>
                </a:r>
              </a:p>
              <a:p>
                <a:pPr marL="742950" lvl="1" indent="-285750" algn="just">
                  <a:buFont typeface="Wingdings" panose="05000000000000000000" pitchFamily="2" charset="2"/>
                  <a:buChar char="q"/>
                </a:pP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Fill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 spreadsheet with: bead position (z [m]) and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measured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it-IT" sz="1400" baseline="-25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</a:t>
                </a:r>
                <a:r>
                  <a:rPr lang="it-IT" sz="1400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742950" lvl="1" indent="-285750" algn="just">
                  <a:buFont typeface="Wingdings" panose="05000000000000000000" pitchFamily="2" charset="2"/>
                  <a:buChar char="q"/>
                </a:pP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Compute and plot (f-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fres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)/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fres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vs z and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finally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it-IT" sz="1400" baseline="-25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</a:t>
                </a:r>
                <a:r>
                  <a:rPr lang="it-IT" sz="1400" baseline="30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vs z</a:t>
                </a:r>
              </a:p>
              <a:p>
                <a:pPr marL="742950" lvl="1" indent="-285750" algn="just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endParaRPr lang="it-IT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09" y="927117"/>
                <a:ext cx="7789266" cy="5198933"/>
              </a:xfrm>
              <a:prstGeom prst="rect">
                <a:avLst/>
              </a:prstGeom>
              <a:blipFill rotWithShape="0">
                <a:blip r:embed="rId2"/>
                <a:stretch>
                  <a:fillRect l="-704" t="-586" r="-6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409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 txBox="1">
                <a:spLocks/>
              </p:cNvSpPr>
              <p:nvPr/>
            </p:nvSpPr>
            <p:spPr>
              <a:xfrm>
                <a:off x="577709" y="603899"/>
                <a:ext cx="7398205" cy="46516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spcBef>
                    <a:spcPts val="1200"/>
                  </a:spcBef>
                  <a:buFont typeface="+mj-lt"/>
                  <a:buAutoNum type="arabicPeriod" startAt="4"/>
                </a:pP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R/Q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calculation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742950" lvl="1" indent="-285750" algn="just">
                  <a:buFont typeface="Wingdings" panose="05000000000000000000" pitchFamily="2" charset="2"/>
                  <a:buChar char="q"/>
                </a:pP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From the spreadsheet, compute R/Q</a:t>
                </a:r>
              </a:p>
              <a:p>
                <a:pPr lvl="1" algn="just"/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(Note: The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spherical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bead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radius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a=0.0018m, ε=8.85418781762E-12</a:t>
                </a:r>
                <a:r>
                  <a:rPr lang="it-IT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c=299792458 m/s)</a:t>
                </a:r>
                <a:endParaRPr lang="it-IT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 algn="just">
                  <a:spcBef>
                    <a:spcPts val="1200"/>
                  </a:spcBef>
                  <a:buFont typeface="+mj-lt"/>
                  <a:buAutoNum type="arabicPeriod" startAt="5"/>
                </a:pP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Filling</a:t>
                </a:r>
                <a:r>
                  <a:rPr lang="it-IT" sz="18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it-IT" sz="18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Decay</a:t>
                </a:r>
                <a:r>
                  <a:rPr lang="it-IT" sz="18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time </a:t>
                </a:r>
                <a14:m>
                  <m:oMath xmlns:m="http://schemas.openxmlformats.org/officeDocument/2006/math">
                    <m:r>
                      <a:rPr lang="it-IT" sz="1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𝜏</m:t>
                    </m:r>
                  </m:oMath>
                </a14:m>
                <a:r>
                  <a:rPr lang="it-IT" sz="18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measurement (time domain with realistic RF </a:t>
                </a:r>
                <a:r>
                  <a:rPr lang="it-IT" sz="1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pulse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800100" lvl="1" indent="-342900" algn="just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filling or decay time, is the time for the energy stored in the cavity with loaded Q = Q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to build to 1/e of its saturation point</a:t>
                </a:r>
                <a:endParaRPr lang="it-IT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 algn="just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Connect the RF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signal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generator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through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switch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an amplifier to the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Gun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read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output probe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through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oscilloscope</a:t>
                </a:r>
                <a:endParaRPr lang="it-IT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09" y="603899"/>
                <a:ext cx="7398205" cy="4651624"/>
              </a:xfrm>
              <a:prstGeom prst="rect">
                <a:avLst/>
              </a:prstGeom>
              <a:blipFill rotWithShape="0">
                <a:blip r:embed="rId2"/>
                <a:stretch>
                  <a:fillRect l="-742" t="-655" r="-3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23981" y="3039022"/>
            <a:ext cx="6568818" cy="1638043"/>
            <a:chOff x="732168" y="2912032"/>
            <a:chExt cx="6568818" cy="1638043"/>
          </a:xfrm>
        </p:grpSpPr>
        <p:sp>
          <p:nvSpPr>
            <p:cNvPr id="5" name="Rectangle 4"/>
            <p:cNvSpPr/>
            <p:nvPr/>
          </p:nvSpPr>
          <p:spPr>
            <a:xfrm>
              <a:off x="2090716" y="3725966"/>
              <a:ext cx="635358" cy="50656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969852" y="3874161"/>
              <a:ext cx="364902" cy="364902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044508" y="3947353"/>
              <a:ext cx="205260" cy="218518"/>
            </a:xfrm>
            <a:custGeom>
              <a:avLst/>
              <a:gdLst>
                <a:gd name="connsiteX0" fmla="*/ 0 w 205260"/>
                <a:gd name="connsiteY0" fmla="*/ 126556 h 218518"/>
                <a:gd name="connsiteX1" fmla="*/ 77273 w 205260"/>
                <a:gd name="connsiteY1" fmla="*/ 2060 h 218518"/>
                <a:gd name="connsiteX2" fmla="*/ 133081 w 205260"/>
                <a:gd name="connsiteY2" fmla="*/ 216708 h 218518"/>
                <a:gd name="connsiteX3" fmla="*/ 197476 w 205260"/>
                <a:gd name="connsiteY3" fmla="*/ 105091 h 218518"/>
                <a:gd name="connsiteX4" fmla="*/ 201769 w 205260"/>
                <a:gd name="connsiteY4" fmla="*/ 105091 h 21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60" h="218518">
                  <a:moveTo>
                    <a:pt x="0" y="126556"/>
                  </a:moveTo>
                  <a:cubicBezTo>
                    <a:pt x="27546" y="56795"/>
                    <a:pt x="55093" y="-12965"/>
                    <a:pt x="77273" y="2060"/>
                  </a:cubicBezTo>
                  <a:cubicBezTo>
                    <a:pt x="99453" y="17085"/>
                    <a:pt x="113047" y="199536"/>
                    <a:pt x="133081" y="216708"/>
                  </a:cubicBezTo>
                  <a:cubicBezTo>
                    <a:pt x="153115" y="233880"/>
                    <a:pt x="186028" y="123694"/>
                    <a:pt x="197476" y="105091"/>
                  </a:cubicBezTo>
                  <a:cubicBezTo>
                    <a:pt x="208924" y="86488"/>
                    <a:pt x="205346" y="95789"/>
                    <a:pt x="201769" y="10509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6"/>
            </p:cNvCxnSpPr>
            <p:nvPr/>
          </p:nvCxnSpPr>
          <p:spPr>
            <a:xfrm>
              <a:off x="1334754" y="4056612"/>
              <a:ext cx="755962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726074" y="4056612"/>
              <a:ext cx="755962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/>
            <p:cNvSpPr/>
            <p:nvPr/>
          </p:nvSpPr>
          <p:spPr>
            <a:xfrm rot="5400000">
              <a:off x="3434813" y="3662667"/>
              <a:ext cx="871471" cy="777025"/>
            </a:xfrm>
            <a:prstGeom prst="triangl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69852" y="3129246"/>
              <a:ext cx="635761" cy="4207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cxnSp>
          <p:nvCxnSpPr>
            <p:cNvPr id="12" name="Elbow Connector 11"/>
            <p:cNvCxnSpPr/>
            <p:nvPr/>
          </p:nvCxnSpPr>
          <p:spPr>
            <a:xfrm>
              <a:off x="1619313" y="3422967"/>
              <a:ext cx="471403" cy="39963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0"/>
            </p:cNvCxnSpPr>
            <p:nvPr/>
          </p:nvCxnSpPr>
          <p:spPr>
            <a:xfrm flipV="1">
              <a:off x="2408395" y="3202227"/>
              <a:ext cx="0" cy="523739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359026" y="3167881"/>
              <a:ext cx="98738" cy="1030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2006" y="3032950"/>
              <a:ext cx="528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5V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10162" y="3442133"/>
              <a:ext cx="52930" cy="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101056" y="3442133"/>
              <a:ext cx="148712" cy="51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058867" y="3300874"/>
              <a:ext cx="0" cy="14125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101056" y="3300874"/>
              <a:ext cx="0" cy="14125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057485" y="3303398"/>
              <a:ext cx="43571" cy="6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27561" y="3442133"/>
              <a:ext cx="52930" cy="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318455" y="3442133"/>
              <a:ext cx="148712" cy="51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276266" y="3300874"/>
              <a:ext cx="0" cy="14125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318455" y="3300874"/>
              <a:ext cx="0" cy="14125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274884" y="3303398"/>
              <a:ext cx="43571" cy="6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32168" y="2912032"/>
              <a:ext cx="15903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100Hz,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few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us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pulses</a:t>
              </a:r>
              <a:endParaRPr lang="it-IT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80120" y="3808660"/>
              <a:ext cx="703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switch</a:t>
              </a:r>
              <a:endPara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Straight Arrow Connector 27"/>
            <p:cNvCxnSpPr>
              <a:stCxn id="10" idx="0"/>
            </p:cNvCxnSpPr>
            <p:nvPr/>
          </p:nvCxnSpPr>
          <p:spPr>
            <a:xfrm flipV="1">
              <a:off x="4259061" y="4051179"/>
              <a:ext cx="530191" cy="1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4793332" y="3422967"/>
              <a:ext cx="811518" cy="1127108"/>
              <a:chOff x="6446831" y="3144888"/>
              <a:chExt cx="1762568" cy="2930228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467751" y="3144888"/>
                <a:ext cx="1741648" cy="2930228"/>
                <a:chOff x="2465840" y="3139243"/>
                <a:chExt cx="1741648" cy="2930228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2481376" y="5482691"/>
                  <a:ext cx="1726112" cy="586780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465840" y="4125320"/>
                  <a:ext cx="1726114" cy="1207791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3084669" y="3139243"/>
                  <a:ext cx="501208" cy="2537828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6446831" y="4513706"/>
                <a:ext cx="2019" cy="38347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446831" y="4514630"/>
                <a:ext cx="0" cy="1017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446831" y="4801390"/>
                <a:ext cx="0" cy="1017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Arrow Connector 29"/>
            <p:cNvCxnSpPr>
              <a:stCxn id="42" idx="3"/>
            </p:cNvCxnSpPr>
            <p:nvPr/>
          </p:nvCxnSpPr>
          <p:spPr>
            <a:xfrm>
              <a:off x="5597698" y="4034548"/>
              <a:ext cx="991487" cy="10439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595125" y="3769946"/>
              <a:ext cx="635358" cy="50656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97214" y="3878041"/>
              <a:ext cx="703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scope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577709" y="4677065"/>
            <a:ext cx="7311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filling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time 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gun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. Compare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with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evaluated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from Q</a:t>
            </a:r>
            <a:r>
              <a:rPr lang="it-IT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L.</a:t>
            </a:r>
          </a:p>
          <a:p>
            <a:pPr marL="342900" lvl="0" indent="-342900" algn="just">
              <a:spcBef>
                <a:spcPts val="1200"/>
              </a:spcBef>
              <a:buFont typeface="+mj-lt"/>
              <a:buAutoNum type="arabicPeriod" startAt="6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(OPTIONAL)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Longitudinal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electric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with “bead-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drop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technique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(mode 0) </a:t>
            </a:r>
          </a:p>
          <a:p>
            <a:pPr marL="800100" lvl="1" indent="-34290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the procedure of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3 for the 0 mode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720501" y="4210189"/>
            <a:ext cx="58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l-G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endParaRPr lang="it-IT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4131075" y="3415076"/>
            <a:ext cx="0" cy="52373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184328" y="3173993"/>
            <a:ext cx="528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15V</a:t>
            </a:r>
          </a:p>
        </p:txBody>
      </p:sp>
      <p:sp>
        <p:nvSpPr>
          <p:cNvPr id="62" name="Oval 61"/>
          <p:cNvSpPr/>
          <p:nvPr/>
        </p:nvSpPr>
        <p:spPr>
          <a:xfrm>
            <a:off x="4078246" y="3320241"/>
            <a:ext cx="98738" cy="10303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09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Useful Formulae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1"/>
              <p:cNvSpPr txBox="1"/>
              <p:nvPr/>
            </p:nvSpPr>
            <p:spPr>
              <a:xfrm>
                <a:off x="-292100" y="4614687"/>
                <a:ext cx="5517896" cy="971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𝑑𝑖𝑠𝑠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≅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1+|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</m:num>
                                  <m:den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1−|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𝑜𝑣𝑒𝑟𝑐𝑜𝑢𝑝𝑙𝑒𝑑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1−|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</m:num>
                                  <m:den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1+|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</m:den>
                                </m:f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𝑢𝑛𝑑𝑒𝑟𝑐𝑜𝑢𝑝𝑙𝑒𝑑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2100" y="4614687"/>
                <a:ext cx="5517896" cy="9710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5"/>
              <p:cNvSpPr txBox="1"/>
              <p:nvPr/>
            </p:nvSpPr>
            <p:spPr>
              <a:xfrm>
                <a:off x="4407360" y="3392919"/>
                <a:ext cx="3580404" cy="9964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𝑒𝑥𝑡</m:t>
                            </m:r>
                          </m:sub>
                        </m:sSub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=(1+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𝑒𝑥𝑡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type m:val="skw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it-IT" dirty="0"/>
              </a:p>
              <a:p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360" y="3392919"/>
                <a:ext cx="3580404" cy="996427"/>
              </a:xfrm>
              <a:prstGeom prst="rect">
                <a:avLst/>
              </a:prstGeom>
              <a:blipFill rotWithShape="0">
                <a:blip r:embed="rId3"/>
                <a:stretch>
                  <a:fillRect l="-1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6"/>
              <p:cNvSpPr txBox="1"/>
              <p:nvPr/>
            </p:nvSpPr>
            <p:spPr>
              <a:xfrm>
                <a:off x="4827984" y="1462569"/>
                <a:ext cx="665117" cy="441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984" y="1462569"/>
                <a:ext cx="665117" cy="441275"/>
              </a:xfrm>
              <a:prstGeom prst="rect">
                <a:avLst/>
              </a:prstGeom>
              <a:blipFill rotWithShape="0">
                <a:blip r:embed="rId4"/>
                <a:stretch>
                  <a:fillRect l="-3670" t="-2778"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13"/>
              <p:cNvSpPr txBox="1"/>
              <p:nvPr/>
            </p:nvSpPr>
            <p:spPr>
              <a:xfrm>
                <a:off x="678471" y="3556328"/>
                <a:ext cx="2524537" cy="445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71" y="3556328"/>
                <a:ext cx="2524537" cy="445635"/>
              </a:xfrm>
              <a:prstGeom prst="rect">
                <a:avLst/>
              </a:prstGeom>
              <a:blipFill rotWithShape="0">
                <a:blip r:embed="rId5"/>
                <a:stretch>
                  <a:fillRect l="-1691" t="-2740" b="-82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14"/>
              <p:cNvSpPr txBox="1"/>
              <p:nvPr/>
            </p:nvSpPr>
            <p:spPr>
              <a:xfrm>
                <a:off x="4755002" y="2547590"/>
                <a:ext cx="1206484" cy="439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002" y="2547590"/>
                <a:ext cx="1206484" cy="439672"/>
              </a:xfrm>
              <a:prstGeom prst="rect">
                <a:avLst/>
              </a:prstGeom>
              <a:blipFill rotWithShape="0">
                <a:blip r:embed="rId6"/>
                <a:stretch>
                  <a:fillRect l="-4545" r="-505"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15"/>
              <p:cNvSpPr txBox="1"/>
              <p:nvPr/>
            </p:nvSpPr>
            <p:spPr>
              <a:xfrm>
                <a:off x="678471" y="1327477"/>
                <a:ext cx="1887183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71" y="1327477"/>
                <a:ext cx="1887183" cy="68473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16"/>
          <p:cNvSpPr txBox="1"/>
          <p:nvPr/>
        </p:nvSpPr>
        <p:spPr>
          <a:xfrm>
            <a:off x="544513" y="1012055"/>
            <a:ext cx="411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Accelerating</a:t>
            </a:r>
            <a:r>
              <a:rPr lang="it-IT" sz="1400" b="1" dirty="0"/>
              <a:t> </a:t>
            </a:r>
            <a:r>
              <a:rPr lang="it-IT" sz="1400" b="1" dirty="0" err="1"/>
              <a:t>voltage</a:t>
            </a:r>
            <a:r>
              <a:rPr lang="it-IT" sz="1400" b="1" dirty="0"/>
              <a:t> on </a:t>
            </a:r>
            <a:r>
              <a:rPr lang="it-IT" sz="1400" b="1" dirty="0" err="1"/>
              <a:t>axis</a:t>
            </a:r>
            <a:endParaRPr lang="it-IT" sz="1400" b="1" dirty="0"/>
          </a:p>
        </p:txBody>
      </p:sp>
      <p:sp>
        <p:nvSpPr>
          <p:cNvPr id="11" name="CasellaDiTesto 17"/>
          <p:cNvSpPr txBox="1"/>
          <p:nvPr/>
        </p:nvSpPr>
        <p:spPr>
          <a:xfrm>
            <a:off x="544513" y="3081464"/>
            <a:ext cx="411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Loaded</a:t>
            </a:r>
            <a:r>
              <a:rPr lang="it-IT" sz="1400" b="1" dirty="0"/>
              <a:t> Q </a:t>
            </a:r>
            <a:r>
              <a:rPr lang="it-IT" sz="1400" b="1" dirty="0" err="1"/>
              <a:t>factor</a:t>
            </a:r>
            <a:endParaRPr lang="it-IT" sz="1400" b="1" dirty="0"/>
          </a:p>
        </p:txBody>
      </p:sp>
      <p:sp>
        <p:nvSpPr>
          <p:cNvPr id="12" name="CasellaDiTesto 18"/>
          <p:cNvSpPr txBox="1"/>
          <p:nvPr/>
        </p:nvSpPr>
        <p:spPr>
          <a:xfrm>
            <a:off x="4701832" y="2109227"/>
            <a:ext cx="411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External</a:t>
            </a:r>
            <a:r>
              <a:rPr lang="it-IT" sz="1400" b="1" dirty="0"/>
              <a:t> Q </a:t>
            </a:r>
            <a:r>
              <a:rPr lang="it-IT" sz="1400" b="1" dirty="0" err="1"/>
              <a:t>factor</a:t>
            </a:r>
            <a:endParaRPr lang="it-IT" sz="1400" b="1" dirty="0"/>
          </a:p>
        </p:txBody>
      </p:sp>
      <p:sp>
        <p:nvSpPr>
          <p:cNvPr id="13" name="CasellaDiTesto 19"/>
          <p:cNvSpPr txBox="1"/>
          <p:nvPr/>
        </p:nvSpPr>
        <p:spPr>
          <a:xfrm>
            <a:off x="544513" y="2107868"/>
            <a:ext cx="411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Unloaded</a:t>
            </a:r>
            <a:r>
              <a:rPr lang="it-IT" sz="1400" b="1" dirty="0"/>
              <a:t> Q</a:t>
            </a:r>
          </a:p>
        </p:txBody>
      </p:sp>
      <p:sp>
        <p:nvSpPr>
          <p:cNvPr id="14" name="CasellaDiTesto 20"/>
          <p:cNvSpPr txBox="1"/>
          <p:nvPr/>
        </p:nvSpPr>
        <p:spPr>
          <a:xfrm>
            <a:off x="4701832" y="995836"/>
            <a:ext cx="411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Cavity</a:t>
            </a:r>
            <a:r>
              <a:rPr lang="it-IT" sz="1400" b="1" dirty="0"/>
              <a:t> </a:t>
            </a:r>
            <a:r>
              <a:rPr lang="it-IT" sz="1400" b="1" dirty="0" err="1"/>
              <a:t>filling</a:t>
            </a:r>
            <a:r>
              <a:rPr lang="it-IT" sz="1400" b="1" dirty="0"/>
              <a:t> time</a:t>
            </a:r>
          </a:p>
        </p:txBody>
      </p:sp>
      <p:sp>
        <p:nvSpPr>
          <p:cNvPr id="15" name="CasellaDiTesto 21"/>
          <p:cNvSpPr txBox="1"/>
          <p:nvPr/>
        </p:nvSpPr>
        <p:spPr>
          <a:xfrm>
            <a:off x="588780" y="4210658"/>
            <a:ext cx="411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Coupling</a:t>
            </a:r>
            <a:r>
              <a:rPr lang="it-IT" sz="1400" b="1" dirty="0"/>
              <a:t> </a:t>
            </a:r>
            <a:r>
              <a:rPr lang="it-IT" sz="1400" b="1" dirty="0" err="1"/>
              <a:t>coefficient</a:t>
            </a:r>
            <a:r>
              <a:rPr lang="it-IT" sz="1400" b="1" dirty="0"/>
              <a:t> </a:t>
            </a:r>
            <a:r>
              <a:rPr lang="el-GR" sz="1400" b="1" dirty="0"/>
              <a:t>β</a:t>
            </a:r>
            <a:endParaRPr lang="it-IT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22"/>
              <p:cNvSpPr txBox="1"/>
              <p:nvPr/>
            </p:nvSpPr>
            <p:spPr>
              <a:xfrm>
                <a:off x="678471" y="6158494"/>
                <a:ext cx="2068835" cy="479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𝑝𝑒𝑟𝑡</m:t>
                                  </m:r>
                                </m:sub>
                              </m:s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𝜀𝜋</m:t>
                          </m:r>
                          <m:sSup>
                            <m:sSup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71" y="6158494"/>
                <a:ext cx="2068835" cy="479362"/>
              </a:xfrm>
              <a:prstGeom prst="rect">
                <a:avLst/>
              </a:prstGeom>
              <a:blipFill rotWithShape="0">
                <a:blip r:embed="rId8"/>
                <a:stretch>
                  <a:fillRect l="-1765" t="-1266" b="-25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23"/>
              <p:cNvSpPr txBox="1"/>
              <p:nvPr/>
            </p:nvSpPr>
            <p:spPr>
              <a:xfrm>
                <a:off x="3256676" y="6032049"/>
                <a:ext cx="4203137" cy="732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sSup>
                            <m:sSup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it-IT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ctrlP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𝜔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𝑝𝑒𝑟𝑡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𝜔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</m:rad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𝑠𝑖𝑔𝑛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676" y="6032049"/>
                <a:ext cx="4203137" cy="7322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24"/>
          <p:cNvSpPr txBox="1"/>
          <p:nvPr/>
        </p:nvSpPr>
        <p:spPr>
          <a:xfrm>
            <a:off x="588780" y="5676207"/>
            <a:ext cx="7278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R/Q and </a:t>
            </a:r>
            <a:r>
              <a:rPr lang="it-IT" sz="1400" b="1" dirty="0" err="1"/>
              <a:t>Accelerating</a:t>
            </a:r>
            <a:r>
              <a:rPr lang="it-IT" sz="1400" b="1" dirty="0"/>
              <a:t> </a:t>
            </a:r>
            <a:r>
              <a:rPr lang="it-IT" sz="1400" b="1" dirty="0" err="1"/>
              <a:t>field</a:t>
            </a:r>
            <a:r>
              <a:rPr lang="it-IT" sz="1400" b="1" dirty="0"/>
              <a:t> from the </a:t>
            </a:r>
            <a:r>
              <a:rPr lang="it-IT" sz="1400" b="1" dirty="0" err="1"/>
              <a:t>perturbation</a:t>
            </a:r>
            <a:r>
              <a:rPr lang="it-IT" sz="1400" b="1" dirty="0"/>
              <a:t> </a:t>
            </a:r>
            <a:r>
              <a:rPr lang="it-IT" sz="1400" b="1" dirty="0" err="1"/>
              <a:t>measurement</a:t>
            </a:r>
            <a:endParaRPr lang="it-IT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4"/>
              <p:cNvSpPr txBox="1"/>
              <p:nvPr/>
            </p:nvSpPr>
            <p:spPr>
              <a:xfrm>
                <a:off x="678471" y="2542969"/>
                <a:ext cx="1121974" cy="439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𝑑𝑖𝑠𝑠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71" y="2542969"/>
                <a:ext cx="1121974" cy="439672"/>
              </a:xfrm>
              <a:prstGeom prst="rect">
                <a:avLst/>
              </a:prstGeom>
              <a:blipFill rotWithShape="0">
                <a:blip r:embed="rId10"/>
                <a:stretch>
                  <a:fillRect l="-4348" r="-543" b="-97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35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97627"/>
              </p:ext>
            </p:extLst>
          </p:nvPr>
        </p:nvGraphicFramePr>
        <p:xfrm>
          <a:off x="750540" y="1193441"/>
          <a:ext cx="3646773" cy="3506253"/>
        </p:xfrm>
        <a:graphic>
          <a:graphicData uri="http://schemas.openxmlformats.org/drawingml/2006/table">
            <a:tbl>
              <a:tblPr firstRow="1" bandRow="1"/>
              <a:tblGrid>
                <a:gridCol w="1367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0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 Parameters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4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0-mode 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n-US" sz="14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-mode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0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Res.</a:t>
                      </a:r>
                      <a:r>
                        <a:rPr lang="it-IT" sz="140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frequency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2814.3 GHz</a:t>
                      </a:r>
                      <a:r>
                        <a:rPr lang="en-US" sz="140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2855.7 GHz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0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Freq. separation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 MHz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46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  <a:r>
                        <a:rPr lang="en-US" sz="140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oupling </a:t>
                      </a:r>
                      <a:r>
                        <a:rPr lang="en-US" sz="140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coeff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(</a:t>
                      </a:r>
                      <a:r>
                        <a:rPr lang="el-G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1.86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it-IT" sz="1400" baseline="-250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lang="en-US" sz="1400" baseline="-250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4700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en-US" sz="1400" baseline="-250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10400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31">
                <a:tc>
                  <a:txBody>
                    <a:bodyPr/>
                    <a:lstStyle/>
                    <a:p>
                      <a:r>
                        <a:rPr lang="en-US" sz="1400" baseline="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en-US" sz="1400" baseline="-2500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</a:t>
                      </a:r>
                      <a:endParaRPr lang="en-US" sz="1400" baseline="-250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9900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5600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3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R/Q factor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≈</a:t>
                      </a:r>
                      <a:r>
                        <a:rPr lang="it-IT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 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Filling time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≈360 ns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4576714" y="1109649"/>
            <a:ext cx="3847788" cy="3425014"/>
            <a:chOff x="4710169" y="1996751"/>
            <a:chExt cx="3847788" cy="3425014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039" y="1996751"/>
              <a:ext cx="3792918" cy="342501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710169" y="2827176"/>
              <a:ext cx="1012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>
                  <a:solidFill>
                    <a:schemeClr val="bg1"/>
                  </a:solidFill>
                  <a:latin typeface="Candara" panose="020E0502030303020204" pitchFamily="34" charset="0"/>
                </a:rPr>
                <a:t>cathode</a:t>
              </a:r>
              <a:endParaRPr lang="it-IT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18553" y="4982483"/>
              <a:ext cx="1012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  <a:latin typeface="Candara" panose="020E0502030303020204" pitchFamily="34" charset="0"/>
                </a:rPr>
                <a:t>½ </a:t>
              </a:r>
              <a:r>
                <a:rPr lang="it-IT" dirty="0" err="1">
                  <a:solidFill>
                    <a:schemeClr val="bg1"/>
                  </a:solidFill>
                  <a:latin typeface="Candara" panose="020E0502030303020204" pitchFamily="34" charset="0"/>
                </a:rPr>
                <a:t>cell</a:t>
              </a:r>
              <a:endParaRPr lang="it-IT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79876" y="2867544"/>
              <a:ext cx="1012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  <a:latin typeface="Candara" panose="020E0502030303020204" pitchFamily="34" charset="0"/>
                </a:rPr>
                <a:t>Full </a:t>
              </a:r>
              <a:r>
                <a:rPr lang="it-IT" dirty="0" err="1">
                  <a:solidFill>
                    <a:schemeClr val="bg1"/>
                  </a:solidFill>
                  <a:latin typeface="Candara" panose="020E0502030303020204" pitchFamily="34" charset="0"/>
                </a:rPr>
                <a:t>cell</a:t>
              </a:r>
              <a:endParaRPr lang="it-IT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75480" y="3395125"/>
              <a:ext cx="1231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  <a:latin typeface="Candara" panose="020E0502030303020204" pitchFamily="34" charset="0"/>
                </a:rPr>
                <a:t>Beam pipe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876420" y="4705484"/>
              <a:ext cx="123165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  <a:latin typeface="Candara" panose="020E0502030303020204" pitchFamily="34" charset="0"/>
                </a:rPr>
                <a:t>Vacuum tube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157263" y="2161788"/>
              <a:ext cx="1303763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  <a:latin typeface="Candara" panose="020E0502030303020204" pitchFamily="34" charset="0"/>
                </a:rPr>
                <a:t>Input </a:t>
              </a:r>
              <a:r>
                <a:rPr lang="it-IT" dirty="0" err="1">
                  <a:solidFill>
                    <a:schemeClr val="bg1"/>
                  </a:solidFill>
                  <a:latin typeface="Candara" panose="020E0502030303020204" pitchFamily="34" charset="0"/>
                </a:rPr>
                <a:t>waveguide</a:t>
              </a:r>
              <a:endParaRPr lang="it-IT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cxnSp>
          <p:nvCxnSpPr>
            <p:cNvPr id="56" name="Straight Arrow Connector 55"/>
            <p:cNvCxnSpPr>
              <a:stCxn id="50" idx="2"/>
            </p:cNvCxnSpPr>
            <p:nvPr/>
          </p:nvCxnSpPr>
          <p:spPr>
            <a:xfrm>
              <a:off x="5216354" y="3196508"/>
              <a:ext cx="561055" cy="86766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1" idx="0"/>
            </p:cNvCxnSpPr>
            <p:nvPr/>
          </p:nvCxnSpPr>
          <p:spPr>
            <a:xfrm flipV="1">
              <a:off x="5424738" y="4428069"/>
              <a:ext cx="377064" cy="554414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6380300" y="3236876"/>
              <a:ext cx="443737" cy="64068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 flipV="1">
              <a:off x="6287055" y="4809931"/>
              <a:ext cx="583603" cy="16357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7378486" y="3727327"/>
              <a:ext cx="113760" cy="28483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6479876" y="2545459"/>
              <a:ext cx="595605" cy="29723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itolo 1"/>
          <p:cNvSpPr txBox="1">
            <a:spLocks/>
          </p:cNvSpPr>
          <p:nvPr/>
        </p:nvSpPr>
        <p:spPr>
          <a:xfrm>
            <a:off x="373488" y="298281"/>
            <a:ext cx="7886700" cy="8113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b="1" dirty="0">
                <a:solidFill>
                  <a:schemeClr val="bg2">
                    <a:lumMod val="25000"/>
                    <a:lumOff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Solutions</a:t>
            </a:r>
          </a:p>
        </p:txBody>
      </p:sp>
      <p:sp>
        <p:nvSpPr>
          <p:cNvPr id="69" name="CasellaDiTesto 4"/>
          <p:cNvSpPr txBox="1"/>
          <p:nvPr/>
        </p:nvSpPr>
        <p:spPr>
          <a:xfrm>
            <a:off x="718442" y="4889864"/>
            <a:ext cx="2338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General measurement 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settings: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2.8 GHz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stop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2.86 GHz </a:t>
            </a:r>
            <a:endParaRPr lang="it-IT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CasellaDiTesto 4"/>
          <p:cNvSpPr txBox="1"/>
          <p:nvPr/>
        </p:nvSpPr>
        <p:spPr>
          <a:xfrm>
            <a:off x="3198932" y="4889863"/>
            <a:ext cx="2755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Single mode measurement 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settings: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res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span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4 MHz </a:t>
            </a:r>
            <a:endParaRPr lang="it-IT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2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8" y="6558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 Laboratory: RF Photocathode Gun</a:t>
            </a:r>
          </a:p>
          <a:p>
            <a:pPr algn="ctr"/>
            <a:endParaRPr lang="en-US" sz="32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94226" y="744284"/>
            <a:ext cx="515083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device is used as particles source in high brightness electron </a:t>
            </a:r>
            <a:r>
              <a:rPr lang="en-US" sz="140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Linacs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RF Gun is an </a:t>
            </a:r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 source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generates very low emittance pulsed beams. The electron bunches are generated by </a:t>
            </a:r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photoelectric effect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Very short laser pulses hit a metallic cathode, which is embedded in an electromagnetic accelerating structure. The generated bunch is immediately accelerated by an intense oscillating (RF) Electric field on the gun axis (60-120 MV/m).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Usually. it is a </a:t>
            </a:r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Standing Wave (SW) structure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realized by two (or more) coupled resonant cavities. Mostly used RF technology is the L or S-band (f</a:t>
            </a:r>
            <a:r>
              <a:rPr lang="en-US" sz="1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=1.3 or 3 GHz)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emitted electron bunches are confined by a </a:t>
            </a:r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solenoidal magnetic field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counteract the space charge repulsion effect. 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Picosecond laser pulses and RF fields are synchronized for efficient acceleration.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ratio of the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electrons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emitted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incident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photon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called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Quantum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it-IT" sz="14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photon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energy. For metals, the minimum laser energy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typically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ultraviolet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range (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(Cu) &lt; 267nm).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9893" y="1245584"/>
            <a:ext cx="4517644" cy="4281613"/>
            <a:chOff x="4434576" y="1224232"/>
            <a:chExt cx="4517644" cy="4281613"/>
          </a:xfrm>
        </p:grpSpPr>
        <p:grpSp>
          <p:nvGrpSpPr>
            <p:cNvPr id="6" name="Group 5"/>
            <p:cNvGrpSpPr/>
            <p:nvPr/>
          </p:nvGrpSpPr>
          <p:grpSpPr>
            <a:xfrm>
              <a:off x="4573410" y="1224232"/>
              <a:ext cx="4378810" cy="3857081"/>
              <a:chOff x="3716459" y="1374011"/>
              <a:chExt cx="5337329" cy="4771956"/>
            </a:xfrm>
          </p:grpSpPr>
          <p:grpSp>
            <p:nvGrpSpPr>
              <p:cNvPr id="19" name="Group 18"/>
              <p:cNvGrpSpPr/>
              <p:nvPr/>
            </p:nvGrpSpPr>
            <p:grpSpPr>
              <a:xfrm rot="5400000">
                <a:off x="4441226" y="3695087"/>
                <a:ext cx="1726113" cy="3175647"/>
                <a:chOff x="6446831" y="2947187"/>
                <a:chExt cx="1726113" cy="3175647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6446831" y="2947187"/>
                  <a:ext cx="1726113" cy="3175647"/>
                  <a:chOff x="2444920" y="2941542"/>
                  <a:chExt cx="1726113" cy="3175647"/>
                </a:xfrm>
              </p:grpSpPr>
              <p:sp>
                <p:nvSpPr>
                  <p:cNvPr id="40" name="Rectangle 39"/>
                  <p:cNvSpPr/>
                  <p:nvPr/>
                </p:nvSpPr>
                <p:spPr>
                  <a:xfrm>
                    <a:off x="2444920" y="5530409"/>
                    <a:ext cx="1726113" cy="586780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2444920" y="4102575"/>
                    <a:ext cx="1726113" cy="1207790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3057372" y="2981624"/>
                    <a:ext cx="501207" cy="2993759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3442041" y="5310365"/>
                    <a:ext cx="189886" cy="220044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2964897" y="5312027"/>
                    <a:ext cx="189886" cy="21741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5" name="Arc 44"/>
                  <p:cNvSpPr/>
                  <p:nvPr/>
                </p:nvSpPr>
                <p:spPr>
                  <a:xfrm>
                    <a:off x="2904953" y="5312384"/>
                    <a:ext cx="251849" cy="217412"/>
                  </a:xfrm>
                  <a:prstGeom prst="arc">
                    <a:avLst>
                      <a:gd name="adj1" fmla="val 16200000"/>
                      <a:gd name="adj2" fmla="val 5062154"/>
                    </a:avLst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6" name="Arc 45"/>
                  <p:cNvSpPr/>
                  <p:nvPr/>
                </p:nvSpPr>
                <p:spPr>
                  <a:xfrm rot="10955594">
                    <a:off x="3446829" y="5310365"/>
                    <a:ext cx="251849" cy="217412"/>
                  </a:xfrm>
                  <a:prstGeom prst="arc">
                    <a:avLst>
                      <a:gd name="adj1" fmla="val 16200000"/>
                      <a:gd name="adj2" fmla="val 5062154"/>
                    </a:avLst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3451245" y="3870057"/>
                    <a:ext cx="189886" cy="220044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2974101" y="3875757"/>
                    <a:ext cx="189886" cy="21741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2879466" y="2941542"/>
                    <a:ext cx="287589" cy="1068638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3448070" y="2941543"/>
                    <a:ext cx="301258" cy="103999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1" name="Arc 50"/>
                  <p:cNvSpPr/>
                  <p:nvPr/>
                </p:nvSpPr>
                <p:spPr>
                  <a:xfrm>
                    <a:off x="2912483" y="3882531"/>
                    <a:ext cx="251849" cy="217412"/>
                  </a:xfrm>
                  <a:prstGeom prst="arc">
                    <a:avLst>
                      <a:gd name="adj1" fmla="val 21167502"/>
                      <a:gd name="adj2" fmla="val 5062154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2" name="Arc 51"/>
                  <p:cNvSpPr/>
                  <p:nvPr/>
                </p:nvSpPr>
                <p:spPr>
                  <a:xfrm rot="5572406">
                    <a:off x="3430996" y="3868305"/>
                    <a:ext cx="251849" cy="217412"/>
                  </a:xfrm>
                  <a:prstGeom prst="arc">
                    <a:avLst>
                      <a:gd name="adj1" fmla="val 21167502"/>
                      <a:gd name="adj2" fmla="val 5062154"/>
                    </a:avLst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cxnSp>
                <p:nvCxnSpPr>
                  <p:cNvPr id="53" name="Straight Connector 52"/>
                  <p:cNvCxnSpPr>
                    <a:stCxn id="51" idx="0"/>
                  </p:cNvCxnSpPr>
                  <p:nvPr/>
                </p:nvCxnSpPr>
                <p:spPr>
                  <a:xfrm flipV="1">
                    <a:off x="3163002" y="3437556"/>
                    <a:ext cx="985" cy="537923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rot="16200000">
                    <a:off x="2659764" y="3467898"/>
                    <a:ext cx="1018032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446831" y="4514630"/>
                  <a:ext cx="0" cy="101779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6446831" y="4801390"/>
                  <a:ext cx="0" cy="101779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Connector 19"/>
              <p:cNvCxnSpPr/>
              <p:nvPr/>
            </p:nvCxnSpPr>
            <p:spPr>
              <a:xfrm flipH="1">
                <a:off x="3731086" y="5158747"/>
                <a:ext cx="4293871" cy="153195"/>
              </a:xfrm>
              <a:prstGeom prst="line">
                <a:avLst/>
              </a:prstGeom>
              <a:ln w="38100">
                <a:solidFill>
                  <a:srgbClr val="F10DDB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726779" y="5314334"/>
                <a:ext cx="475107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8024957" y="3848877"/>
                <a:ext cx="2933" cy="1280841"/>
              </a:xfrm>
              <a:prstGeom prst="line">
                <a:avLst/>
              </a:prstGeom>
              <a:ln w="38100">
                <a:solidFill>
                  <a:srgbClr val="F10DDB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 rot="1506906">
                <a:off x="8040301" y="4998425"/>
                <a:ext cx="66012" cy="262579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7097663" y="3840465"/>
                <a:ext cx="927294" cy="10467"/>
              </a:xfrm>
              <a:prstGeom prst="line">
                <a:avLst/>
              </a:prstGeom>
              <a:ln w="38100">
                <a:solidFill>
                  <a:srgbClr val="F10DDB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6838064" y="3522432"/>
                <a:ext cx="1029467" cy="52918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8681109">
                <a:off x="8027251" y="3633379"/>
                <a:ext cx="66154" cy="35819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7" name="Straight Connector 26"/>
              <p:cNvCxnSpPr>
                <a:cxnSpLocks/>
                <a:endCxn id="32" idx="3"/>
              </p:cNvCxnSpPr>
              <p:nvPr/>
            </p:nvCxnSpPr>
            <p:spPr>
              <a:xfrm flipH="1">
                <a:off x="6593130" y="2418421"/>
                <a:ext cx="561469" cy="11460"/>
              </a:xfrm>
              <a:prstGeom prst="line">
                <a:avLst/>
              </a:prstGeom>
              <a:ln w="38100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5127178" y="2429883"/>
                <a:ext cx="461339" cy="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41" idx="1"/>
              </p:cNvCxnSpPr>
              <p:nvPr/>
            </p:nvCxnSpPr>
            <p:spPr>
              <a:xfrm flipH="1" flipV="1">
                <a:off x="5127178" y="2429883"/>
                <a:ext cx="1" cy="1989972"/>
              </a:xfrm>
              <a:prstGeom prst="line">
                <a:avLst/>
              </a:prstGeom>
              <a:ln w="38100">
                <a:solidFill>
                  <a:srgbClr val="FFFF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cxnSpLocks/>
                <a:endCxn id="3" idx="4"/>
              </p:cNvCxnSpPr>
              <p:nvPr/>
            </p:nvCxnSpPr>
            <p:spPr>
              <a:xfrm flipH="1" flipV="1">
                <a:off x="7705250" y="2737986"/>
                <a:ext cx="9221" cy="765903"/>
              </a:xfrm>
              <a:prstGeom prst="line">
                <a:avLst/>
              </a:prstGeom>
              <a:ln w="38100">
                <a:solidFill>
                  <a:srgbClr val="FFC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Isosceles Triangle 31"/>
              <p:cNvSpPr/>
              <p:nvPr/>
            </p:nvSpPr>
            <p:spPr>
              <a:xfrm rot="16200000">
                <a:off x="5381056" y="1844387"/>
                <a:ext cx="1253155" cy="1170992"/>
              </a:xfrm>
              <a:prstGeom prst="triangle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718542" y="2259940"/>
                <a:ext cx="874588" cy="342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Klystron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817678" y="3601546"/>
                <a:ext cx="1435897" cy="342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Drive Laser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888088" y="1374011"/>
                <a:ext cx="1278206" cy="647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Master Oscillator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973061" y="5390748"/>
                <a:ext cx="2080727" cy="380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Electron beam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344565" y="4029700"/>
              <a:ext cx="715874" cy="328410"/>
              <a:chOff x="1545465" y="4986272"/>
              <a:chExt cx="715874" cy="32841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545465" y="5003444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1833621" y="4991684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2121820" y="4986272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16200000">
              <a:off x="7746944" y="3677489"/>
              <a:ext cx="527941" cy="170485"/>
              <a:chOff x="1545465" y="4986272"/>
              <a:chExt cx="715874" cy="316650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45465" y="4986272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10D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833621" y="4991684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10D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121820" y="4986272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10D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6244288" y="3247329"/>
              <a:ext cx="678568" cy="98184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248242" y="4523996"/>
              <a:ext cx="678568" cy="98184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19832" y="3724223"/>
              <a:ext cx="765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ndara" panose="020E0502030303020204" pitchFamily="34" charset="0"/>
                </a:rPr>
                <a:t>Solenoid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34576" y="2118550"/>
              <a:ext cx="13207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RF transfer line (</a:t>
              </a:r>
              <a:r>
                <a:rPr lang="it-IT" sz="1400" dirty="0" err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waveguide</a:t>
              </a:r>
              <a:r>
                <a:rPr lang="it-IT" sz="14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6455977" y="4513569"/>
            <a:ext cx="83520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8107" y="5382373"/>
            <a:ext cx="1426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Cathode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4799937" y="4751430"/>
            <a:ext cx="229645" cy="60789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e 2">
            <a:extLst>
              <a:ext uri="{FF2B5EF4-FFF2-40B4-BE49-F238E27FC236}">
                <a16:creationId xmlns:a16="http://schemas.microsoft.com/office/drawing/2014/main" id="{88863C79-51EA-F9F9-6967-8FFC7A52CB34}"/>
              </a:ext>
            </a:extLst>
          </p:cNvPr>
          <p:cNvSpPr/>
          <p:nvPr/>
        </p:nvSpPr>
        <p:spPr>
          <a:xfrm>
            <a:off x="7561628" y="1813927"/>
            <a:ext cx="565650" cy="52465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Figura a mano libera: forma 57">
            <a:extLst>
              <a:ext uri="{FF2B5EF4-FFF2-40B4-BE49-F238E27FC236}">
                <a16:creationId xmlns:a16="http://schemas.microsoft.com/office/drawing/2014/main" id="{15A59FD5-560A-E4CA-209C-0C7507164823}"/>
              </a:ext>
            </a:extLst>
          </p:cNvPr>
          <p:cNvSpPr/>
          <p:nvPr/>
        </p:nvSpPr>
        <p:spPr>
          <a:xfrm rot="17679117">
            <a:off x="7740952" y="1887652"/>
            <a:ext cx="222134" cy="387223"/>
          </a:xfrm>
          <a:custGeom>
            <a:avLst/>
            <a:gdLst>
              <a:gd name="connsiteX0" fmla="*/ 27968 w 442618"/>
              <a:gd name="connsiteY0" fmla="*/ 18048 h 401631"/>
              <a:gd name="connsiteX1" fmla="*/ 442547 w 442618"/>
              <a:gd name="connsiteY1" fmla="*/ 33546 h 401631"/>
              <a:gd name="connsiteX2" fmla="*/ 846 w 442618"/>
              <a:gd name="connsiteY2" fmla="*/ 324139 h 401631"/>
              <a:gd name="connsiteX3" fmla="*/ 322435 w 442618"/>
              <a:gd name="connsiteY3" fmla="*/ 393881 h 401631"/>
              <a:gd name="connsiteX4" fmla="*/ 330185 w 442618"/>
              <a:gd name="connsiteY4" fmla="*/ 401631 h 40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618" h="401631">
                <a:moveTo>
                  <a:pt x="27968" y="18048"/>
                </a:moveTo>
                <a:cubicBezTo>
                  <a:pt x="237517" y="289"/>
                  <a:pt x="447067" y="-17469"/>
                  <a:pt x="442547" y="33546"/>
                </a:cubicBezTo>
                <a:cubicBezTo>
                  <a:pt x="438027" y="84561"/>
                  <a:pt x="20865" y="264083"/>
                  <a:pt x="846" y="324139"/>
                </a:cubicBezTo>
                <a:cubicBezTo>
                  <a:pt x="-19173" y="384195"/>
                  <a:pt x="322435" y="393881"/>
                  <a:pt x="322435" y="393881"/>
                </a:cubicBezTo>
                <a:cubicBezTo>
                  <a:pt x="377325" y="406796"/>
                  <a:pt x="301771" y="379029"/>
                  <a:pt x="330185" y="40163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8AB908FE-2EC1-10A7-B6A4-EE2DFD0D615B}"/>
              </a:ext>
            </a:extLst>
          </p:cNvPr>
          <p:cNvSpPr txBox="1"/>
          <p:nvPr/>
        </p:nvSpPr>
        <p:spPr>
          <a:xfrm>
            <a:off x="8354819" y="3317902"/>
            <a:ext cx="869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10DD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Optical transfer line</a:t>
            </a:r>
          </a:p>
        </p:txBody>
      </p:sp>
      <p:cxnSp>
        <p:nvCxnSpPr>
          <p:cNvPr id="61" name="Connettore 2 60">
            <a:extLst>
              <a:ext uri="{FF2B5EF4-FFF2-40B4-BE49-F238E27FC236}">
                <a16:creationId xmlns:a16="http://schemas.microsoft.com/office/drawing/2014/main" id="{4DB464D7-4446-6612-04D5-A35088F8B213}"/>
              </a:ext>
            </a:extLst>
          </p:cNvPr>
          <p:cNvCxnSpPr/>
          <p:nvPr/>
        </p:nvCxnSpPr>
        <p:spPr>
          <a:xfrm flipH="1" flipV="1">
            <a:off x="8271208" y="4843790"/>
            <a:ext cx="119157" cy="6780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34">
            <a:extLst>
              <a:ext uri="{FF2B5EF4-FFF2-40B4-BE49-F238E27FC236}">
                <a16:creationId xmlns:a16="http://schemas.microsoft.com/office/drawing/2014/main" id="{BEEEE015-3BD7-79E5-D217-0F31A599B951}"/>
              </a:ext>
            </a:extLst>
          </p:cNvPr>
          <p:cNvSpPr txBox="1"/>
          <p:nvPr/>
        </p:nvSpPr>
        <p:spPr>
          <a:xfrm>
            <a:off x="7768020" y="5565617"/>
            <a:ext cx="1046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Laser Injection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chamber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3DF3BB89-EA3E-DFBF-ED3B-0789B837B07B}"/>
              </a:ext>
            </a:extLst>
          </p:cNvPr>
          <p:cNvCxnSpPr>
            <a:cxnSpLocks/>
          </p:cNvCxnSpPr>
          <p:nvPr/>
        </p:nvCxnSpPr>
        <p:spPr>
          <a:xfrm flipH="1" flipV="1">
            <a:off x="5893299" y="5189399"/>
            <a:ext cx="172680" cy="5621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34">
            <a:extLst>
              <a:ext uri="{FF2B5EF4-FFF2-40B4-BE49-F238E27FC236}">
                <a16:creationId xmlns:a16="http://schemas.microsoft.com/office/drawing/2014/main" id="{5C0DE0A8-278E-A32E-8D65-87AE48DBB0E6}"/>
              </a:ext>
            </a:extLst>
          </p:cNvPr>
          <p:cNvSpPr txBox="1"/>
          <p:nvPr/>
        </p:nvSpPr>
        <p:spPr>
          <a:xfrm>
            <a:off x="5472086" y="5784374"/>
            <a:ext cx="1182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 Gun (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Resonant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FE8C6B61-A58C-05C7-C08E-6C8135CF2642}"/>
              </a:ext>
            </a:extLst>
          </p:cNvPr>
          <p:cNvSpPr/>
          <p:nvPr/>
        </p:nvSpPr>
        <p:spPr>
          <a:xfrm>
            <a:off x="5629401" y="2785416"/>
            <a:ext cx="490482" cy="495709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Arco 66">
            <a:extLst>
              <a:ext uri="{FF2B5EF4-FFF2-40B4-BE49-F238E27FC236}">
                <a16:creationId xmlns:a16="http://schemas.microsoft.com/office/drawing/2014/main" id="{6184536B-2045-1360-9F57-21F937ED133E}"/>
              </a:ext>
            </a:extLst>
          </p:cNvPr>
          <p:cNvSpPr/>
          <p:nvPr/>
        </p:nvSpPr>
        <p:spPr>
          <a:xfrm>
            <a:off x="5691246" y="2854513"/>
            <a:ext cx="374733" cy="357934"/>
          </a:xfrm>
          <a:prstGeom prst="arc">
            <a:avLst>
              <a:gd name="adj1" fmla="val 16200000"/>
              <a:gd name="adj2" fmla="val 11909114"/>
            </a:avLst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TextBox 11">
            <a:extLst>
              <a:ext uri="{FF2B5EF4-FFF2-40B4-BE49-F238E27FC236}">
                <a16:creationId xmlns:a16="http://schemas.microsoft.com/office/drawing/2014/main" id="{0DE08225-EF02-B490-5601-CC358EC44555}"/>
              </a:ext>
            </a:extLst>
          </p:cNvPr>
          <p:cNvSpPr txBox="1"/>
          <p:nvPr/>
        </p:nvSpPr>
        <p:spPr>
          <a:xfrm>
            <a:off x="4678227" y="2960904"/>
            <a:ext cx="1036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Circulator</a:t>
            </a:r>
            <a:endParaRPr lang="it-IT" sz="1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DA28768F-04AD-1297-5D35-CDD5FE735C58}"/>
              </a:ext>
            </a:extLst>
          </p:cNvPr>
          <p:cNvSpPr txBox="1"/>
          <p:nvPr/>
        </p:nvSpPr>
        <p:spPr>
          <a:xfrm>
            <a:off x="8048649" y="2226055"/>
            <a:ext cx="1205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FFCC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Synchro</a:t>
            </a:r>
            <a:endParaRPr lang="it-IT" sz="1600" dirty="0">
              <a:solidFill>
                <a:srgbClr val="FFCC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600" dirty="0">
                <a:solidFill>
                  <a:srgbClr val="FFCC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180821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Standing Wave structures: Resonant cavities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tangolo 4"/>
              <p:cNvSpPr/>
              <p:nvPr/>
            </p:nvSpPr>
            <p:spPr>
              <a:xfrm>
                <a:off x="307477" y="1077562"/>
                <a:ext cx="5345876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 Resonant cavity is a (almost) closed conductor </a:t>
                </a:r>
                <a:r>
                  <a:rPr lang="en-GB" altLang="it-IT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enclosing an empty volume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where the </a:t>
                </a:r>
                <a:r>
                  <a:rPr lang="en-US" sz="1600" dirty="0">
                    <a:solidFill>
                      <a:srgbClr val="FFFF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electromagnetic fields can only exists in the form of particular spatial conformations 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(resonant modes) whose components, including the accelerating field </a:t>
                </a:r>
                <a:r>
                  <a:rPr lang="en-US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en-US" sz="1600" baseline="-25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z</a:t>
                </a:r>
                <a:r>
                  <a:rPr lang="en-US" sz="16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rigidly oscillate at some specific frequencies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characteristic of the mode (Standing Waves). </a:t>
                </a:r>
              </a:p>
              <a:p>
                <a:pPr marL="342900" indent="-342900" algn="just"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it-IT" sz="1600" dirty="0">
                    <a:solidFill>
                      <a:srgbClr val="FFFF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Real cavities are </a:t>
                </a:r>
                <a:r>
                  <a:rPr lang="en-US" altLang="it-IT" sz="1600" dirty="0" err="1">
                    <a:solidFill>
                      <a:srgbClr val="FFFF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lossy</a:t>
                </a:r>
                <a:r>
                  <a:rPr lang="en-US" altLang="it-IT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Surface currents dissipate energy, so that a certain amount of RF power must be provided from the outside to keep the accelerating field at the desired level. If the external excitation is turned off, </a:t>
                </a:r>
                <a:r>
                  <a:rPr lang="en-US" altLang="it-IT" sz="1600" dirty="0">
                    <a:solidFill>
                      <a:srgbClr val="FFFF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fields inside the cavity decay exponentially with a time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it-IT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it-IT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it-IT" altLang="it-IT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it-IT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characteristic of any given mode.</a:t>
                </a:r>
              </a:p>
              <a:p>
                <a:pPr marL="342900" lvl="0" indent="-342900" algn="just"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77" y="1077562"/>
                <a:ext cx="5345876" cy="3785652"/>
              </a:xfrm>
              <a:prstGeom prst="rect">
                <a:avLst/>
              </a:prstGeom>
              <a:blipFill>
                <a:blip r:embed="rId2"/>
                <a:stretch>
                  <a:fillRect l="-456" t="-483" r="-6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5721346" y="935580"/>
            <a:ext cx="3422654" cy="1219200"/>
            <a:chOff x="3385" y="984"/>
            <a:chExt cx="2156" cy="768"/>
          </a:xfrm>
        </p:grpSpPr>
        <p:sp>
          <p:nvSpPr>
            <p:cNvPr id="9" name="Line 21"/>
            <p:cNvSpPr>
              <a:spLocks noChangeShapeType="1"/>
            </p:cNvSpPr>
            <p:nvPr/>
          </p:nvSpPr>
          <p:spPr bwMode="auto">
            <a:xfrm>
              <a:off x="3825" y="1224"/>
              <a:ext cx="480" cy="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 flipV="1">
              <a:off x="4305" y="984"/>
              <a:ext cx="0" cy="24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>
              <a:off x="4305" y="984"/>
              <a:ext cx="240" cy="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>
              <a:off x="4545" y="984"/>
              <a:ext cx="0" cy="24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>
              <a:off x="4545" y="1224"/>
              <a:ext cx="384" cy="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>
              <a:off x="3825" y="1512"/>
              <a:ext cx="480" cy="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>
              <a:off x="4305" y="1512"/>
              <a:ext cx="0" cy="24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>
              <a:off x="4305" y="1752"/>
              <a:ext cx="240" cy="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auto">
            <a:xfrm flipV="1">
              <a:off x="4545" y="1512"/>
              <a:ext cx="0" cy="24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auto">
            <a:xfrm>
              <a:off x="4545" y="1512"/>
              <a:ext cx="384" cy="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31"/>
            <p:cNvSpPr>
              <a:spLocks noChangeShapeType="1"/>
            </p:cNvSpPr>
            <p:nvPr/>
          </p:nvSpPr>
          <p:spPr bwMode="auto">
            <a:xfrm>
              <a:off x="3825" y="136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32"/>
            <p:cNvSpPr>
              <a:spLocks noChangeShapeType="1"/>
            </p:cNvSpPr>
            <p:nvPr/>
          </p:nvSpPr>
          <p:spPr bwMode="auto">
            <a:xfrm>
              <a:off x="4401" y="108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33"/>
            <p:cNvSpPr>
              <a:spLocks noChangeShapeType="1"/>
            </p:cNvSpPr>
            <p:nvPr/>
          </p:nvSpPr>
          <p:spPr bwMode="auto">
            <a:xfrm>
              <a:off x="4401" y="11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34"/>
            <p:cNvSpPr>
              <a:spLocks noChangeShapeType="1"/>
            </p:cNvSpPr>
            <p:nvPr/>
          </p:nvSpPr>
          <p:spPr bwMode="auto">
            <a:xfrm>
              <a:off x="4399" y="126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35"/>
            <p:cNvSpPr>
              <a:spLocks noChangeShapeType="1"/>
            </p:cNvSpPr>
            <p:nvPr/>
          </p:nvSpPr>
          <p:spPr bwMode="auto">
            <a:xfrm>
              <a:off x="4401" y="146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36"/>
            <p:cNvSpPr>
              <a:spLocks noChangeShapeType="1"/>
            </p:cNvSpPr>
            <p:nvPr/>
          </p:nvSpPr>
          <p:spPr bwMode="auto">
            <a:xfrm>
              <a:off x="4401" y="165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>
              <a:off x="4401" y="15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3385" y="1232"/>
              <a:ext cx="41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beam</a:t>
              </a:r>
              <a:endParaRPr lang="en-US" alt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4715" y="992"/>
              <a:ext cx="82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dirty="0">
                  <a:solidFill>
                    <a:srgbClr val="008080"/>
                  </a:solidFill>
                </a:rPr>
                <a:t>Electric field</a:t>
              </a:r>
            </a:p>
          </p:txBody>
        </p:sp>
        <p:sp>
          <p:nvSpPr>
            <p:cNvPr id="28" name="Oval 40"/>
            <p:cNvSpPr>
              <a:spLocks noChangeArrowheads="1"/>
            </p:cNvSpPr>
            <p:nvPr/>
          </p:nvSpPr>
          <p:spPr bwMode="auto">
            <a:xfrm>
              <a:off x="4332" y="1344"/>
              <a:ext cx="181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41"/>
            <p:cNvSpPr>
              <a:spLocks noChangeShapeType="1"/>
            </p:cNvSpPr>
            <p:nvPr/>
          </p:nvSpPr>
          <p:spPr bwMode="auto">
            <a:xfrm>
              <a:off x="4312" y="1655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42"/>
            <p:cNvSpPr>
              <a:spLocks noChangeShapeType="1"/>
            </p:cNvSpPr>
            <p:nvPr/>
          </p:nvSpPr>
          <p:spPr bwMode="auto">
            <a:xfrm>
              <a:off x="4314" y="1079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4312" y="1558"/>
              <a:ext cx="224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98" y="0"/>
                </a:cxn>
                <a:cxn ang="0">
                  <a:pos x="224" y="18"/>
                </a:cxn>
              </a:cxnLst>
              <a:rect l="0" t="0" r="r" b="b"/>
              <a:pathLst>
                <a:path w="224" h="20">
                  <a:moveTo>
                    <a:pt x="0" y="20"/>
                  </a:moveTo>
                  <a:cubicBezTo>
                    <a:pt x="30" y="10"/>
                    <a:pt x="61" y="0"/>
                    <a:pt x="98" y="0"/>
                  </a:cubicBezTo>
                  <a:cubicBezTo>
                    <a:pt x="135" y="0"/>
                    <a:pt x="179" y="9"/>
                    <a:pt x="224" y="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4"/>
            <p:cNvSpPr>
              <a:spLocks/>
            </p:cNvSpPr>
            <p:nvPr/>
          </p:nvSpPr>
          <p:spPr bwMode="auto">
            <a:xfrm>
              <a:off x="4314" y="1154"/>
              <a:ext cx="226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22"/>
                </a:cxn>
                <a:cxn ang="0">
                  <a:pos x="226" y="2"/>
                </a:cxn>
              </a:cxnLst>
              <a:rect l="0" t="0" r="r" b="b"/>
              <a:pathLst>
                <a:path w="226" h="22">
                  <a:moveTo>
                    <a:pt x="0" y="0"/>
                  </a:moveTo>
                  <a:cubicBezTo>
                    <a:pt x="34" y="11"/>
                    <a:pt x="68" y="22"/>
                    <a:pt x="106" y="22"/>
                  </a:cubicBezTo>
                  <a:cubicBezTo>
                    <a:pt x="144" y="22"/>
                    <a:pt x="185" y="12"/>
                    <a:pt x="226" y="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5"/>
            <p:cNvSpPr>
              <a:spLocks/>
            </p:cNvSpPr>
            <p:nvPr/>
          </p:nvSpPr>
          <p:spPr bwMode="auto">
            <a:xfrm>
              <a:off x="4306" y="1224"/>
              <a:ext cx="240" cy="4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4" y="48"/>
                </a:cxn>
                <a:cxn ang="0">
                  <a:pos x="240" y="0"/>
                </a:cxn>
              </a:cxnLst>
              <a:rect l="0" t="0" r="r" b="b"/>
              <a:pathLst>
                <a:path w="240" h="48">
                  <a:moveTo>
                    <a:pt x="0" y="2"/>
                  </a:moveTo>
                  <a:cubicBezTo>
                    <a:pt x="32" y="25"/>
                    <a:pt x="64" y="48"/>
                    <a:pt x="104" y="48"/>
                  </a:cubicBezTo>
                  <a:cubicBezTo>
                    <a:pt x="144" y="48"/>
                    <a:pt x="192" y="24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6"/>
            <p:cNvSpPr>
              <a:spLocks/>
            </p:cNvSpPr>
            <p:nvPr/>
          </p:nvSpPr>
          <p:spPr bwMode="auto">
            <a:xfrm>
              <a:off x="4306" y="1458"/>
              <a:ext cx="230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08" y="0"/>
                </a:cxn>
                <a:cxn ang="0">
                  <a:pos x="230" y="48"/>
                </a:cxn>
              </a:cxnLst>
              <a:rect l="0" t="0" r="r" b="b"/>
              <a:pathLst>
                <a:path w="230" h="50">
                  <a:moveTo>
                    <a:pt x="0" y="50"/>
                  </a:moveTo>
                  <a:cubicBezTo>
                    <a:pt x="35" y="25"/>
                    <a:pt x="70" y="0"/>
                    <a:pt x="108" y="0"/>
                  </a:cubicBezTo>
                  <a:cubicBezTo>
                    <a:pt x="146" y="0"/>
                    <a:pt x="188" y="24"/>
                    <a:pt x="23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5" name="Picture 11" descr="Q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847" y="2312653"/>
            <a:ext cx="1875397" cy="214271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13"/>
              <p:cNvSpPr txBox="1"/>
              <p:nvPr/>
            </p:nvSpPr>
            <p:spPr>
              <a:xfrm>
                <a:off x="757423" y="4634609"/>
                <a:ext cx="4963923" cy="639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it-I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𝑑𝑖𝑠𝑠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den>
                    </m:f>
                    <m:r>
                      <a:rPr lang="it-I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it-IT" sz="16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it-IT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𝑒𝑥𝑡</m:t>
                            </m:r>
                          </m:sub>
                        </m:sSub>
                      </m:den>
                    </m:f>
                    <m:r>
                      <a:rPr lang="it-IT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=(1+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𝑒𝑥𝑡</m:t>
                                  </m:r>
                                </m:sub>
                              </m:sSub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type m:val="skw"/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it-IT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23" y="4634609"/>
                <a:ext cx="4963923" cy="6395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sellaDiTesto 5"/>
          <p:cNvSpPr txBox="1"/>
          <p:nvPr/>
        </p:nvSpPr>
        <p:spPr>
          <a:xfrm>
            <a:off x="894384" y="5207723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  <a:p>
            <a:endParaRPr lang="it-I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34351" y="4608768"/>
                <a:ext cx="1552220" cy="665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351" y="4608768"/>
                <a:ext cx="1552220" cy="6653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1"/>
              <p:cNvSpPr txBox="1"/>
              <p:nvPr/>
            </p:nvSpPr>
            <p:spPr>
              <a:xfrm>
                <a:off x="307476" y="5484722"/>
                <a:ext cx="5517896" cy="11585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𝑑𝑖𝑠𝑠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≅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𝑢𝑛𝑑𝑒𝑟𝑐𝑜𝑢𝑝𝑙𝑒𝑑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→ </m:t>
                                    </m:r>
                                    <m:f>
                                      <m:fPr>
                                        <m:ctrlP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1−|</m:t>
                                        </m:r>
                                        <m: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</m:num>
                                      <m:den>
                                        <m: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1+|</m:t>
                                        </m:r>
                                        <m: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     =1  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𝑐𝑟𝑖𝑡𝑖𝑐𝑎𝑙𝑙𝑦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𝑐𝑜𝑢𝑝𝑙𝑒𝑑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                  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&gt;1       </m:t>
                              </m:r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𝑜𝑣𝑒𝑟𝑐𝑜𝑢𝑝𝑒𝑑</m:t>
                              </m:r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→ </m:t>
                              </m:r>
                              <m:f>
                                <m:f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1+|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num>
                                <m:den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1−|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76" y="5484722"/>
                <a:ext cx="5517896" cy="11585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40809" y="5622633"/>
                <a:ext cx="3766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809" y="5622633"/>
                <a:ext cx="37664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236433" y="5652910"/>
            <a:ext cx="2044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1600" dirty="0">
                <a:latin typeface="Candara" panose="020E0502030303020204" pitchFamily="34" charset="0"/>
              </a:rPr>
              <a:t>Reflection coefficient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57920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Cavities and multi-cell cavities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b="20239"/>
          <a:stretch>
            <a:fillRect/>
          </a:stretch>
        </p:blipFill>
        <p:spPr bwMode="auto">
          <a:xfrm>
            <a:off x="4859229" y="3394535"/>
            <a:ext cx="4082238" cy="237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372054" y="839990"/>
            <a:ext cx="49705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Cylindrical cavity or pillbox operating at the </a:t>
            </a:r>
            <a:r>
              <a:rPr lang="en-GB" altLang="it-IT" sz="1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TM</a:t>
            </a:r>
            <a:r>
              <a:rPr lang="en-GB" altLang="it-IT" sz="1600" baseline="-25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010</a:t>
            </a:r>
            <a:r>
              <a:rPr lang="en-GB" altLang="it-IT" sz="1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accelerating mode</a:t>
            </a:r>
            <a:r>
              <a:rPr lang="en-GB" alt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This mode has a longitudinal electric field in the centre of the cavity which is suitable for particle acceleration.</a:t>
            </a:r>
          </a:p>
          <a:p>
            <a:pPr marL="342900" lvl="0" indent="-34290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endParaRPr lang="en-GB" alt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1765" y="1979258"/>
                <a:ext cx="21283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65" y="1979258"/>
                <a:ext cx="2128340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1433" r="-1719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31765" y="2298232"/>
                <a:ext cx="19732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65" y="2298232"/>
                <a:ext cx="1973297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1543" t="-157500" r="-20370" b="-25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31765" y="2600927"/>
                <a:ext cx="2749278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ad>
                            <m:radPr>
                              <m:degHide m:val="on"/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num>
                                <m:den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</m:e>
                          </m:rad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65" y="2600927"/>
                <a:ext cx="2749278" cy="298159"/>
              </a:xfrm>
              <a:prstGeom prst="rect">
                <a:avLst/>
              </a:prstGeom>
              <a:blipFill rotWithShape="0">
                <a:blip r:embed="rId5"/>
                <a:stretch>
                  <a:fillRect l="-1109" t="-114286" r="-14412" b="-2020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9" descr="Bell-shap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9553" y="1107885"/>
            <a:ext cx="2756729" cy="2074687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85795" y="5717289"/>
                <a:ext cx="30412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it-IT" sz="1600" dirty="0"/>
                  <a:t>        </a:t>
                </a:r>
                <a14:m>
                  <m:oMath xmlns:m="http://schemas.openxmlformats.org/officeDocument/2006/math">
                    <m:r>
                      <a:rPr lang="it-IT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b="0" i="1" dirty="0" smtClean="0">
                        <a:latin typeface="Cambria Math" panose="02040503050406030204" pitchFamily="18" charset="0"/>
                      </a:rPr>
                      <m:t>=0,1…</m:t>
                    </m:r>
                    <m:r>
                      <a:rPr lang="it-IT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sz="1600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it-IT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95" y="5717289"/>
                <a:ext cx="3041217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204" t="-157500" r="-1403" b="-25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22738" y="3104015"/>
            <a:ext cx="43780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Usually to have a more efficient acceleration more cavities (N) are coupled together. 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altLang="it-IT" sz="1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N-cells structure </a:t>
            </a:r>
            <a:r>
              <a:rPr lang="en-GB" alt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obtained behaves like a system composed by N oscillators coupled together.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single-cell mode degenerates in a set of </a:t>
            </a:r>
            <a:r>
              <a:rPr lang="en-US" sz="1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possible coupled oscillation modes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whole system, characterized by a cell-to-cell phase advance given by: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tangolo 4"/>
              <p:cNvSpPr/>
              <p:nvPr/>
            </p:nvSpPr>
            <p:spPr>
              <a:xfrm>
                <a:off x="322738" y="6080968"/>
                <a:ext cx="8821262" cy="1080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algn="just"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GB" altLang="it-IT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SW multi-cell cavities are designed to use the last mode (</a:t>
                </a:r>
                <a14:m>
                  <m:oMath xmlns:m="http://schemas.openxmlformats.org/officeDocument/2006/math">
                    <m:r>
                      <a:rPr lang="en-GB" alt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∆</m:t>
                    </m:r>
                    <m:sSub>
                      <m:sSubPr>
                        <m:ctrlPr>
                          <a:rPr lang="it-IT" alt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altLang="it-IT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𝜙</m:t>
                        </m:r>
                      </m:e>
                      <m:sub>
                        <m:r>
                          <a:rPr lang="it-IT" alt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  <m:r>
                          <a:rPr lang="it-IT" alt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sub>
                    </m:sSub>
                    <m:r>
                      <a:rPr lang="it-IT" alt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it-IT" alt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  <m:r>
                      <a:rPr lang="it-IT" alt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GB" altLang="it-IT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 acceleration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altLang="it-IT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  <m:sub>
                        <m:r>
                          <a:rPr lang="it-IT" altLang="it-IT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𝑐𝑒𝑙𝑙</m:t>
                        </m:r>
                      </m:sub>
                    </m:sSub>
                    <m:r>
                      <a:rPr lang="it-IT" altLang="it-IT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it-IT" altLang="it-IT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it-IT" alt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𝜆</m:t>
                        </m:r>
                      </m:num>
                      <m:den>
                        <m:r>
                          <a:rPr lang="it-IT" altLang="it-IT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it-IT" altLang="it-IT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GB" altLang="it-IT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lvl="0" algn="just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GB" altLang="it-IT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lvl="0" indent="-285750" algn="just"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GB" altLang="it-IT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6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38" y="6080968"/>
                <a:ext cx="8821262" cy="1080232"/>
              </a:xfrm>
              <a:prstGeom prst="rect">
                <a:avLst/>
              </a:prstGeom>
              <a:blipFill>
                <a:blip r:embed="rId8"/>
                <a:stretch>
                  <a:fillRect l="-276" t="-32203" r="-27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67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Slater Theorem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208" y="942392"/>
            <a:ext cx="58456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For a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resonance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electric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magnetic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stored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energies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equal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 small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perturbation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made on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wall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generally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produce an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imbalance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electric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magnetic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energies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and the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resonant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restore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the balance.  The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Slater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perturbation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describes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shift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resonant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 small volume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removed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from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of volume V. The general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207" y="3626771"/>
            <a:ext cx="3470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stored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energy. </a:t>
            </a:r>
            <a:endParaRPr lang="it-IT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29208" y="4033770"/>
            <a:ext cx="58456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can be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profiles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inserting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perturbing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measuring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shifts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moving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along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paths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mathematical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expression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case and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to be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introduced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lines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strongly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deformed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case,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almost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unperturbed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boundary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slightly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deformed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64701" y="2856325"/>
                <a:ext cx="4702634" cy="682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𝑝𝑒𝑟𝑡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nary>
                            <m:nary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701" y="2856325"/>
                <a:ext cx="4702634" cy="6828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17481" y="6010379"/>
                <a:ext cx="6286786" cy="584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𝑝𝑒𝑟𝑡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nary>
                        <m:nary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481" y="6010379"/>
                <a:ext cx="6286786" cy="5842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4" descr="Tu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82" y="1253584"/>
            <a:ext cx="2445300" cy="123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Tunin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74" y="4083902"/>
            <a:ext cx="244475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20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Bead Drop Measurement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2871" y="1057024"/>
            <a:ext cx="2263423" cy="176106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4137" y="1159688"/>
            <a:ext cx="1439334" cy="104988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2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3" t="9666" r="12471" b="39052"/>
          <a:stretch/>
        </p:blipFill>
        <p:spPr>
          <a:xfrm>
            <a:off x="2901188" y="1242240"/>
            <a:ext cx="1385231" cy="918288"/>
          </a:xfrm>
          <a:prstGeom prst="rect">
            <a:avLst/>
          </a:prstGeom>
        </p:spPr>
      </p:pic>
      <p:cxnSp>
        <p:nvCxnSpPr>
          <p:cNvPr id="13" name="Straight Connector 12"/>
          <p:cNvCxnSpPr>
            <a:stCxn id="12" idx="1"/>
            <a:endCxn id="12" idx="3"/>
          </p:cNvCxnSpPr>
          <p:nvPr/>
        </p:nvCxnSpPr>
        <p:spPr>
          <a:xfrm>
            <a:off x="2901188" y="1701384"/>
            <a:ext cx="1385231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0"/>
            <a:endCxn id="11" idx="2"/>
          </p:cNvCxnSpPr>
          <p:nvPr/>
        </p:nvCxnSpPr>
        <p:spPr>
          <a:xfrm>
            <a:off x="3593804" y="1159688"/>
            <a:ext cx="0" cy="1049884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009604" y="2461626"/>
            <a:ext cx="186267" cy="168332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965792" y="2466269"/>
            <a:ext cx="186267" cy="168332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48937" y="1213901"/>
            <a:ext cx="451556" cy="93376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099313" y="2384908"/>
            <a:ext cx="3001062" cy="1083593"/>
          </a:xfrm>
          <a:custGeom>
            <a:avLst/>
            <a:gdLst>
              <a:gd name="connsiteX0" fmla="*/ 0 w 3001062"/>
              <a:gd name="connsiteY0" fmla="*/ 242712 h 1083593"/>
              <a:gd name="connsiteX1" fmla="*/ 451555 w 3001062"/>
              <a:gd name="connsiteY1" fmla="*/ 1061156 h 1083593"/>
              <a:gd name="connsiteX2" fmla="*/ 2596444 w 3001062"/>
              <a:gd name="connsiteY2" fmla="*/ 778934 h 1083593"/>
              <a:gd name="connsiteX3" fmla="*/ 2997200 w 3001062"/>
              <a:gd name="connsiteY3" fmla="*/ 0 h 108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1062" h="1083593">
                <a:moveTo>
                  <a:pt x="0" y="242712"/>
                </a:moveTo>
                <a:cubicBezTo>
                  <a:pt x="9407" y="607249"/>
                  <a:pt x="18814" y="971786"/>
                  <a:pt x="451555" y="1061156"/>
                </a:cubicBezTo>
                <a:cubicBezTo>
                  <a:pt x="884296" y="1150526"/>
                  <a:pt x="2172170" y="955793"/>
                  <a:pt x="2596444" y="778934"/>
                </a:cubicBezTo>
                <a:cubicBezTo>
                  <a:pt x="3020718" y="602075"/>
                  <a:pt x="3008959" y="301037"/>
                  <a:pt x="2997200" y="0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43114" y="385418"/>
            <a:ext cx="2788742" cy="3045664"/>
            <a:chOff x="5932310" y="3077170"/>
            <a:chExt cx="2788742" cy="3045664"/>
          </a:xfrm>
        </p:grpSpPr>
        <p:grpSp>
          <p:nvGrpSpPr>
            <p:cNvPr id="20" name="Group 19"/>
            <p:cNvGrpSpPr/>
            <p:nvPr/>
          </p:nvGrpSpPr>
          <p:grpSpPr>
            <a:xfrm>
              <a:off x="6446831" y="3282756"/>
              <a:ext cx="1726113" cy="2840078"/>
              <a:chOff x="2444920" y="3277111"/>
              <a:chExt cx="1726113" cy="2840078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444920" y="5530409"/>
                <a:ext cx="1726113" cy="58678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444920" y="4102575"/>
                <a:ext cx="1726113" cy="120779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057372" y="3437556"/>
                <a:ext cx="501207" cy="253782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442041" y="5310365"/>
                <a:ext cx="189886" cy="220044"/>
              </a:xfrm>
              <a:prstGeom prst="ellipse">
                <a:avLst/>
              </a:prstGeom>
              <a:solidFill>
                <a:srgbClr val="EAF7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964897" y="5312027"/>
                <a:ext cx="189886" cy="217412"/>
              </a:xfrm>
              <a:prstGeom prst="ellipse">
                <a:avLst/>
              </a:prstGeom>
              <a:solidFill>
                <a:srgbClr val="EAF7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Arc 43"/>
              <p:cNvSpPr/>
              <p:nvPr/>
            </p:nvSpPr>
            <p:spPr>
              <a:xfrm>
                <a:off x="2904953" y="5312384"/>
                <a:ext cx="251849" cy="217412"/>
              </a:xfrm>
              <a:prstGeom prst="arc">
                <a:avLst>
                  <a:gd name="adj1" fmla="val 16200000"/>
                  <a:gd name="adj2" fmla="val 506215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Arc 44"/>
              <p:cNvSpPr/>
              <p:nvPr/>
            </p:nvSpPr>
            <p:spPr>
              <a:xfrm rot="10955594">
                <a:off x="3446829" y="5310365"/>
                <a:ext cx="251849" cy="217412"/>
              </a:xfrm>
              <a:prstGeom prst="arc">
                <a:avLst>
                  <a:gd name="adj1" fmla="val 16200000"/>
                  <a:gd name="adj2" fmla="val 506215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46" name="Straight Connector 45"/>
              <p:cNvCxnSpPr>
                <a:endCxn id="39" idx="2"/>
              </p:cNvCxnSpPr>
              <p:nvPr/>
            </p:nvCxnSpPr>
            <p:spPr>
              <a:xfrm>
                <a:off x="3307975" y="3277111"/>
                <a:ext cx="2" cy="2840078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3449208" y="3874131"/>
                <a:ext cx="189886" cy="220044"/>
              </a:xfrm>
              <a:prstGeom prst="ellipse">
                <a:avLst/>
              </a:prstGeom>
              <a:solidFill>
                <a:srgbClr val="2F2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974101" y="3875757"/>
                <a:ext cx="189886" cy="217412"/>
              </a:xfrm>
              <a:prstGeom prst="ellipse">
                <a:avLst/>
              </a:prstGeom>
              <a:solidFill>
                <a:srgbClr val="2F2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10304" y="3427714"/>
                <a:ext cx="156751" cy="582465"/>
              </a:xfrm>
              <a:prstGeom prst="rect">
                <a:avLst/>
              </a:prstGeom>
              <a:solidFill>
                <a:srgbClr val="EAF7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448070" y="3437556"/>
                <a:ext cx="157577" cy="543981"/>
              </a:xfrm>
              <a:prstGeom prst="rect">
                <a:avLst/>
              </a:prstGeom>
              <a:solidFill>
                <a:srgbClr val="2F2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Arc 50"/>
              <p:cNvSpPr/>
              <p:nvPr/>
            </p:nvSpPr>
            <p:spPr>
              <a:xfrm>
                <a:off x="2912483" y="3882531"/>
                <a:ext cx="251849" cy="217412"/>
              </a:xfrm>
              <a:prstGeom prst="arc">
                <a:avLst>
                  <a:gd name="adj1" fmla="val 21167502"/>
                  <a:gd name="adj2" fmla="val 506215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Arc 51"/>
              <p:cNvSpPr/>
              <p:nvPr/>
            </p:nvSpPr>
            <p:spPr>
              <a:xfrm rot="5572406">
                <a:off x="3430996" y="3868305"/>
                <a:ext cx="251849" cy="217412"/>
              </a:xfrm>
              <a:prstGeom prst="arc">
                <a:avLst>
                  <a:gd name="adj1" fmla="val 21167502"/>
                  <a:gd name="adj2" fmla="val 506215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53" name="Straight Connector 52"/>
              <p:cNvCxnSpPr>
                <a:stCxn id="51" idx="0"/>
              </p:cNvCxnSpPr>
              <p:nvPr/>
            </p:nvCxnSpPr>
            <p:spPr>
              <a:xfrm flipV="1">
                <a:off x="3163002" y="3437556"/>
                <a:ext cx="985" cy="53792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 flipV="1">
                <a:off x="3445105" y="3433292"/>
                <a:ext cx="2342" cy="55487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3459149" y="5309752"/>
                <a:ext cx="181981" cy="2177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959196" y="5306705"/>
                <a:ext cx="203806" cy="224824"/>
              </a:xfrm>
              <a:prstGeom prst="ellipse">
                <a:avLst/>
              </a:prstGeom>
              <a:solidFill>
                <a:srgbClr val="2F2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002930" y="3429142"/>
                <a:ext cx="156751" cy="582465"/>
              </a:xfrm>
              <a:prstGeom prst="rect">
                <a:avLst/>
              </a:prstGeom>
              <a:solidFill>
                <a:srgbClr val="2F2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7309886" y="3077170"/>
              <a:ext cx="0" cy="165696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236508" y="4680124"/>
              <a:ext cx="146755" cy="16271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 flipV="1">
              <a:off x="7404523" y="4476277"/>
              <a:ext cx="203535" cy="284488"/>
            </a:xfrm>
            <a:prstGeom prst="downArrow">
              <a:avLst>
                <a:gd name="adj1" fmla="val 35784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32310" y="4513706"/>
              <a:ext cx="535723" cy="378178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133507" y="4523146"/>
              <a:ext cx="535723" cy="378178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52444" y="4702795"/>
              <a:ext cx="47727" cy="189089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76996" y="4901324"/>
              <a:ext cx="198621" cy="179649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932310" y="4513706"/>
              <a:ext cx="51452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934329" y="4897177"/>
              <a:ext cx="51452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166887" y="4898541"/>
              <a:ext cx="502343" cy="278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166886" y="4523037"/>
              <a:ext cx="502343" cy="278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446831" y="4514630"/>
              <a:ext cx="0" cy="10177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446831" y="4801390"/>
              <a:ext cx="0" cy="10177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932310" y="4513706"/>
              <a:ext cx="0" cy="38483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175573" y="4527530"/>
              <a:ext cx="0" cy="10177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174424" y="4801389"/>
              <a:ext cx="0" cy="10177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702751" y="4797339"/>
              <a:ext cx="7017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err="1">
                  <a:solidFill>
                    <a:schemeClr val="bg1"/>
                  </a:solidFill>
                  <a:latin typeface="Candara" panose="020E0502030303020204" pitchFamily="34" charset="0"/>
                </a:rPr>
                <a:t>bead</a:t>
              </a:r>
              <a:endParaRPr lang="it-IT" sz="16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15541" y="3401754"/>
              <a:ext cx="11055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ndara" panose="020E0502030303020204" pitchFamily="34" charset="0"/>
                </a:rPr>
                <a:t>Nylon </a:t>
              </a:r>
              <a:r>
                <a:rPr lang="it-IT" sz="1600" dirty="0" err="1">
                  <a:latin typeface="Candara" panose="020E0502030303020204" pitchFamily="34" charset="0"/>
                </a:rPr>
                <a:t>wire</a:t>
              </a:r>
              <a:endParaRPr lang="it-IT" sz="1600" dirty="0">
                <a:latin typeface="Candara" panose="020E0502030303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921123" y="1305130"/>
            <a:ext cx="1932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ndara" panose="020E0502030303020204" pitchFamily="34" charset="0"/>
              </a:rPr>
              <a:t>Network Analyzer</a:t>
            </a:r>
          </a:p>
          <a:p>
            <a:r>
              <a:rPr lang="it-IT" sz="1400" dirty="0">
                <a:latin typeface="Candara" panose="020E0502030303020204" pitchFamily="34" charset="0"/>
              </a:rPr>
              <a:t>1-port </a:t>
            </a:r>
            <a:r>
              <a:rPr lang="it-IT" sz="1400" dirty="0" err="1">
                <a:latin typeface="Candara" panose="020E0502030303020204" pitchFamily="34" charset="0"/>
              </a:rPr>
              <a:t>Reflection</a:t>
            </a:r>
            <a:r>
              <a:rPr lang="it-IT" sz="1400" dirty="0">
                <a:latin typeface="Candara" panose="020E0502030303020204" pitchFamily="34" charset="0"/>
              </a:rPr>
              <a:t> </a:t>
            </a:r>
            <a:r>
              <a:rPr lang="it-IT" sz="1400" dirty="0" err="1">
                <a:latin typeface="Candara" panose="020E0502030303020204" pitchFamily="34" charset="0"/>
              </a:rPr>
              <a:t>measurement</a:t>
            </a:r>
            <a:r>
              <a:rPr lang="it-IT" sz="1400" dirty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3808" y="3563697"/>
            <a:ext cx="802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perturbing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bead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perfectly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conducting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sphere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  <a:endParaRPr lang="it-IT" dirty="0"/>
          </a:p>
        </p:txBody>
      </p:sp>
      <p:sp>
        <p:nvSpPr>
          <p:cNvPr id="61" name="TextBox 60"/>
          <p:cNvSpPr txBox="1"/>
          <p:nvPr/>
        </p:nvSpPr>
        <p:spPr>
          <a:xfrm>
            <a:off x="603808" y="4514512"/>
            <a:ext cx="802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sphere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radius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moved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along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the beam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axis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of a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the 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it-IT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R/Q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of a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resonant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accelerating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mode can be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estimated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according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to:</a:t>
            </a:r>
            <a:endParaRPr lang="it-IT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7317059" y="563315"/>
            <a:ext cx="460107" cy="1851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95399" y="1091258"/>
            <a:ext cx="1105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ndara" panose="020E0502030303020204" pitchFamily="34" charset="0"/>
              </a:rPr>
              <a:t>Probe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770880" y="1475512"/>
            <a:ext cx="164866" cy="2932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701121" y="1937557"/>
            <a:ext cx="264671" cy="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sellaDiTesto 76"/>
              <p:cNvSpPr txBox="1"/>
              <p:nvPr/>
            </p:nvSpPr>
            <p:spPr>
              <a:xfrm>
                <a:off x="528298" y="5277779"/>
                <a:ext cx="2747868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)≈ </m:t>
                      </m:r>
                      <m:rad>
                        <m:radPr>
                          <m:degHide m:val="on"/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𝑝𝑒𝑟𝑡</m:t>
                                      </m:r>
                                    </m:sub>
                                  </m:s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)−</m:t>
                                  </m:r>
                                  <m:sSub>
                                    <m:sSub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𝜀𝜋</m:t>
                              </m:r>
                              <m:sSup>
                                <m:sSup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it-IT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sz="1400" dirty="0"/>
                            <m:t> </m:t>
                          </m:r>
                        </m:e>
                      </m:rad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CasellaDiTesto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98" y="5277779"/>
                <a:ext cx="2747868" cy="6365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sellaDiTesto 77"/>
              <p:cNvSpPr txBox="1"/>
              <p:nvPr/>
            </p:nvSpPr>
            <p:spPr>
              <a:xfrm>
                <a:off x="3420483" y="5444977"/>
                <a:ext cx="5592685" cy="72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𝑑𝑖𝑠𝑠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𝑑𝑖𝑠𝑠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sSup>
                            <m:sSup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it-IT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ctrlP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𝜔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𝑝𝑒𝑟𝑡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𝜔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</m:rad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𝑠𝑖𝑔𝑛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CasellaDiTesto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483" y="5444977"/>
                <a:ext cx="5592685" cy="7272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nettore 2 17"/>
          <p:cNvCxnSpPr/>
          <p:nvPr/>
        </p:nvCxnSpPr>
        <p:spPr>
          <a:xfrm flipH="1" flipV="1">
            <a:off x="7729683" y="6026898"/>
            <a:ext cx="94966" cy="22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063249" y="6268181"/>
            <a:ext cx="270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Sign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of the E-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takes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account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variation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</p:txBody>
      </p:sp>
      <p:sp>
        <p:nvSpPr>
          <p:cNvPr id="70" name="Oval 69"/>
          <p:cNvSpPr/>
          <p:nvPr/>
        </p:nvSpPr>
        <p:spPr>
          <a:xfrm>
            <a:off x="7359963" y="2621154"/>
            <a:ext cx="203806" cy="224824"/>
          </a:xfrm>
          <a:prstGeom prst="ellipse">
            <a:avLst/>
          </a:prstGeom>
          <a:solidFill>
            <a:srgbClr val="2F2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99589" y="4047466"/>
                <a:ext cx="2920864" cy="321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=3;  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589" y="4047466"/>
                <a:ext cx="2920864" cy="321755"/>
              </a:xfrm>
              <a:prstGeom prst="rect">
                <a:avLst/>
              </a:prstGeom>
              <a:blipFill rotWithShape="0">
                <a:blip r:embed="rId5"/>
                <a:stretch>
                  <a:fillRect l="-1253" t="-154717" r="-20877" b="-2358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sellaDiTesto 15"/>
              <p:cNvSpPr txBox="1"/>
              <p:nvPr/>
            </p:nvSpPr>
            <p:spPr>
              <a:xfrm>
                <a:off x="1010047" y="6031236"/>
                <a:ext cx="1898405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47" y="6031236"/>
                <a:ext cx="1898405" cy="6847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879593" y="5555518"/>
            <a:ext cx="544932" cy="642293"/>
          </a:xfrm>
          <a:prstGeom prst="ellipse">
            <a:avLst/>
          </a:prstGeom>
          <a:solidFill>
            <a:srgbClr val="BC451B">
              <a:alpha val="21176"/>
            </a:srgb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Oval 71"/>
          <p:cNvSpPr/>
          <p:nvPr/>
        </p:nvSpPr>
        <p:spPr>
          <a:xfrm>
            <a:off x="4448937" y="5529934"/>
            <a:ext cx="512031" cy="611182"/>
          </a:xfrm>
          <a:prstGeom prst="ellipse">
            <a:avLst/>
          </a:prstGeom>
          <a:solidFill>
            <a:srgbClr val="00B0F0">
              <a:alpha val="21176"/>
            </a:srgbClr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3833456" y="5210523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BC45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it-IT" dirty="0">
              <a:solidFill>
                <a:srgbClr val="BC451B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781706" y="5226255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400151" y="5685001"/>
            <a:ext cx="617710" cy="347315"/>
          </a:xfrm>
          <a:prstGeom prst="ellipse">
            <a:avLst/>
          </a:prstGeom>
          <a:solidFill>
            <a:schemeClr val="tx1">
              <a:alpha val="10196"/>
            </a:schemeClr>
          </a:solidFill>
          <a:ln>
            <a:solidFill>
              <a:schemeClr val="bg2">
                <a:lumMod val="25000"/>
                <a:lumOff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30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ELI-NP RF photocathode gun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ttangolo arrotondato 5"/>
          <p:cNvSpPr/>
          <p:nvPr/>
        </p:nvSpPr>
        <p:spPr>
          <a:xfrm>
            <a:off x="177419" y="835633"/>
            <a:ext cx="5644934" cy="1532334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566674">
              <a:buClr>
                <a:srgbClr val="535353"/>
              </a:buClr>
              <a:buSzPct val="82000"/>
              <a:defRPr sz="180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1.6 cell </a:t>
            </a:r>
            <a:r>
              <a:rPr lang="en-US" sz="1400" b="1" dirty="0" err="1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photoinjector</a:t>
            </a:r>
            <a:r>
              <a:rPr lang="en-US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BNL/SLAC/UCLA type </a:t>
            </a: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new features: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elliptical shaped irises with larger aperture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Symmetric port to compensate the dipole field component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Hole coupling rounded</a:t>
            </a:r>
            <a:r>
              <a:rPr lang="en-GB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GB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</a:t>
            </a:r>
            <a:r>
              <a:rPr lang="en-GB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GB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pulsed heating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cooled cathode</a:t>
            </a:r>
            <a:endParaRPr lang="en-GB" sz="1400" b="1" dirty="0">
              <a:solidFill>
                <a:srgbClr val="F8F8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fabrication </a:t>
            </a:r>
            <a:r>
              <a:rPr lang="en-US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 brazing </a:t>
            </a:r>
            <a:r>
              <a:rPr lang="it-IT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the clamping gasket technique</a:t>
            </a:r>
            <a:endParaRPr lang="en-US" sz="1000" dirty="0">
              <a:solidFill>
                <a:srgbClr val="F8F8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6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214526"/>
              </p:ext>
            </p:extLst>
          </p:nvPr>
        </p:nvGraphicFramePr>
        <p:xfrm>
          <a:off x="96437" y="2408723"/>
          <a:ext cx="2565258" cy="4370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8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5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058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Parameter</a:t>
                      </a:r>
                      <a:endParaRPr lang="it-IT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Unit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531990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RF frequency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GHz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2.856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Rep.</a:t>
                      </a:r>
                      <a:r>
                        <a:rPr lang="it-IT" sz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Rate</a:t>
                      </a:r>
                      <a:endParaRPr lang="it-IT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Hz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9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Working Mode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l-GR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mode (SW)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Max Rf input power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MW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09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RF peak field</a:t>
                      </a:r>
                      <a:r>
                        <a:rPr lang="it-IT" sz="1200" baseline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at the cathode</a:t>
                      </a:r>
                      <a:endParaRPr lang="it-IT" sz="1200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MV/m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09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Average dissipated power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kW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Unloaded Q factor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14500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Coupling coefficent </a:t>
                      </a:r>
                      <a:r>
                        <a:rPr lang="el-GR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endParaRPr lang="it-IT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Working temperature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°C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33 -34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Filling time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Shunt Impedance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375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l-GR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Type of cathode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copper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5"/>
          <a:stretch/>
        </p:blipFill>
        <p:spPr>
          <a:xfrm>
            <a:off x="5974219" y="1081420"/>
            <a:ext cx="2824849" cy="162212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21" y="3353360"/>
            <a:ext cx="3429042" cy="301527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1" r="29453"/>
          <a:stretch/>
        </p:blipFill>
        <p:spPr>
          <a:xfrm>
            <a:off x="2781917" y="3353360"/>
            <a:ext cx="2752531" cy="299478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215413" y="3485557"/>
            <a:ext cx="1206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waveguide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920322" y="5820438"/>
            <a:ext cx="1206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pumping port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744639" y="3953662"/>
            <a:ext cx="1206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cathode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999886" y="4174055"/>
            <a:ext cx="1206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tube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4999283" y="4249665"/>
            <a:ext cx="125157" cy="55756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983501" y="3791813"/>
            <a:ext cx="543863" cy="32897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2" idx="3"/>
          </p:cNvCxnSpPr>
          <p:nvPr/>
        </p:nvCxnSpPr>
        <p:spPr>
          <a:xfrm flipV="1">
            <a:off x="4126576" y="5703020"/>
            <a:ext cx="411310" cy="27130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440591" y="4474736"/>
            <a:ext cx="213891" cy="47146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78487" y="6008343"/>
            <a:ext cx="1206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679294" y="5490486"/>
            <a:ext cx="344127" cy="5453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851358" y="5444314"/>
            <a:ext cx="172063" cy="58706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84389" y="3353360"/>
            <a:ext cx="223191" cy="1110241"/>
          </a:xfrm>
          <a:prstGeom prst="straightConnector1">
            <a:avLst/>
          </a:prstGeom>
          <a:ln w="5715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50893" y="3029668"/>
            <a:ext cx="1206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RF </a:t>
            </a:r>
            <a:r>
              <a:rPr lang="it-IT" sz="1600" b="1" dirty="0" err="1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</a:t>
            </a:r>
            <a:endParaRPr lang="it-IT" sz="16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7603889" y="5328204"/>
            <a:ext cx="505691" cy="1040427"/>
          </a:xfrm>
          <a:prstGeom prst="straightConnector1">
            <a:avLst/>
          </a:prstGeom>
          <a:ln w="5715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850709" y="6404635"/>
            <a:ext cx="1206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Solenoid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27921" y="6452237"/>
            <a:ext cx="1206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Cathode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6123908" y="5215812"/>
            <a:ext cx="372076" cy="1236426"/>
          </a:xfrm>
          <a:prstGeom prst="straightConnector1">
            <a:avLst/>
          </a:prstGeom>
          <a:ln w="5715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7342444" y="3353360"/>
            <a:ext cx="114192" cy="555121"/>
          </a:xfrm>
          <a:prstGeom prst="straightConnector1">
            <a:avLst/>
          </a:prstGeom>
          <a:ln w="5715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97002" y="3022237"/>
            <a:ext cx="1641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</a:t>
            </a:r>
            <a:r>
              <a:rPr lang="it-IT" sz="1600" b="1" dirty="0" err="1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Waveguide</a:t>
            </a:r>
            <a:endParaRPr lang="it-IT" sz="16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5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81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SPARC_LAB RF photocathode gun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ttangolo arrotondato 5"/>
          <p:cNvSpPr/>
          <p:nvPr/>
        </p:nvSpPr>
        <p:spPr>
          <a:xfrm>
            <a:off x="177419" y="835633"/>
            <a:ext cx="5644934" cy="1293971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566674">
              <a:buClr>
                <a:srgbClr val="535353"/>
              </a:buClr>
              <a:buSzPct val="82000"/>
              <a:defRPr sz="180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1.6 cell </a:t>
            </a:r>
            <a:r>
              <a:rPr lang="en-US" sz="1400" b="1" dirty="0" err="1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photoinjector</a:t>
            </a:r>
            <a:r>
              <a:rPr lang="en-US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BNL/SLAC/UCLA type </a:t>
            </a: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new features: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elliptical shaped irises with larger aperture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Symmetric port to compensate the dipole field component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Hole coupling rounded</a:t>
            </a:r>
            <a:r>
              <a:rPr lang="en-GB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GB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</a:t>
            </a:r>
            <a:r>
              <a:rPr lang="en-GB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GB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pulsed heating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fabrication </a:t>
            </a:r>
            <a:r>
              <a:rPr lang="en-US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 brazing </a:t>
            </a:r>
            <a:r>
              <a:rPr lang="it-IT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the clamping gasket technique</a:t>
            </a:r>
            <a:endParaRPr lang="en-US" sz="1000" dirty="0">
              <a:solidFill>
                <a:srgbClr val="F8F8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BDE685EF-57BD-8ECD-7ABA-16978C4EC5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03" y="861777"/>
            <a:ext cx="2250899" cy="2567223"/>
          </a:xfrm>
          <a:prstGeom prst="rect">
            <a:avLst/>
          </a:prstGeom>
        </p:spPr>
      </p:pic>
      <p:graphicFrame>
        <p:nvGraphicFramePr>
          <p:cNvPr id="4" name="Tabella 2">
            <a:extLst>
              <a:ext uri="{FF2B5EF4-FFF2-40B4-BE49-F238E27FC236}">
                <a16:creationId xmlns:a16="http://schemas.microsoft.com/office/drawing/2014/main" id="{2F5109E5-E5DF-0C90-8151-6E1B43D14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417127"/>
              </p:ext>
            </p:extLst>
          </p:nvPr>
        </p:nvGraphicFramePr>
        <p:xfrm>
          <a:off x="177419" y="2242378"/>
          <a:ext cx="2561523" cy="45008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92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7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Parameters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n-US" sz="12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res</a:t>
                      </a:r>
                      <a:r>
                        <a:rPr lang="en-US" sz="1200" b="1" baseline="-250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[GHz]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2.856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41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r>
                        <a:rPr lang="en-US" sz="1200" b="1" kern="1200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13500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8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00"/>
                          </a:solidFill>
                          <a:effectLst/>
                        </a:rPr>
                        <a:t>Nominal Cath. peak field [MV/m]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FF00"/>
                          </a:solidFill>
                          <a:effectLst/>
                        </a:rPr>
                        <a:t>120</a:t>
                      </a:r>
                      <a:endParaRPr lang="en-US" sz="1200" b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4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2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cathode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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2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diss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) [MV/(mMW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)]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37.5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41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2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surf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2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cath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0.9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68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freq.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</a:rPr>
                        <a:t>0 /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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</a:rPr>
                        <a:t>-mode [MHz]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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68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RF input power [MW]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12-16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68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RF pulse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 length [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s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1-2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Coupling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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12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surf</a:t>
                      </a:r>
                      <a:r>
                        <a:rPr lang="en-US" sz="1200" b="1" baseline="-25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[kA/m]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&lt; 300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68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</a:rPr>
                        <a:t>Pulsed heating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&lt; 30 [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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C]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68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</a:rPr>
                        <a:t>Repetition rate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10 [Hz]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68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</a:rPr>
                        <a:t>Working temp.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30 [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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C]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441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Fill. Time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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 500 ns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F669DE1D-4B4A-88AE-C95B-08740D05F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03274" y="3533087"/>
            <a:ext cx="5808572" cy="3084228"/>
          </a:xfrm>
          <a:prstGeom prst="rect">
            <a:avLst/>
          </a:prstGeom>
        </p:spPr>
      </p:pic>
      <p:cxnSp>
        <p:nvCxnSpPr>
          <p:cNvPr id="7" name="Straight Arrow Connector 23">
            <a:extLst>
              <a:ext uri="{FF2B5EF4-FFF2-40B4-BE49-F238E27FC236}">
                <a16:creationId xmlns:a16="http://schemas.microsoft.com/office/drawing/2014/main" id="{DFD9E252-D3A0-D4DA-4D09-8CADBF1548E9}"/>
              </a:ext>
            </a:extLst>
          </p:cNvPr>
          <p:cNvCxnSpPr>
            <a:cxnSpLocks/>
          </p:cNvCxnSpPr>
          <p:nvPr/>
        </p:nvCxnSpPr>
        <p:spPr>
          <a:xfrm>
            <a:off x="4042670" y="3375283"/>
            <a:ext cx="740848" cy="1095379"/>
          </a:xfrm>
          <a:prstGeom prst="straightConnector1">
            <a:avLst/>
          </a:prstGeom>
          <a:ln w="5715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9">
            <a:extLst>
              <a:ext uri="{FF2B5EF4-FFF2-40B4-BE49-F238E27FC236}">
                <a16:creationId xmlns:a16="http://schemas.microsoft.com/office/drawing/2014/main" id="{74CE8CED-0A7A-0208-B708-6CE13BAE1157}"/>
              </a:ext>
            </a:extLst>
          </p:cNvPr>
          <p:cNvSpPr txBox="1"/>
          <p:nvPr/>
        </p:nvSpPr>
        <p:spPr>
          <a:xfrm>
            <a:off x="3496549" y="2984686"/>
            <a:ext cx="1206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RF </a:t>
            </a:r>
            <a:r>
              <a:rPr lang="it-IT" sz="1600" b="1" dirty="0" err="1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</a:t>
            </a:r>
            <a:endParaRPr lang="it-IT" sz="16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4350628C-DA67-C5A1-7576-EDAF0DB9D7E6}"/>
              </a:ext>
            </a:extLst>
          </p:cNvPr>
          <p:cNvSpPr txBox="1"/>
          <p:nvPr/>
        </p:nvSpPr>
        <p:spPr>
          <a:xfrm>
            <a:off x="4054154" y="2321009"/>
            <a:ext cx="120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</a:t>
            </a:r>
            <a:r>
              <a:rPr lang="it-IT" sz="1600" b="1" dirty="0" err="1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waveguide</a:t>
            </a:r>
            <a:endParaRPr lang="it-IT" sz="16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23">
            <a:extLst>
              <a:ext uri="{FF2B5EF4-FFF2-40B4-BE49-F238E27FC236}">
                <a16:creationId xmlns:a16="http://schemas.microsoft.com/office/drawing/2014/main" id="{1B84C7CD-7A3A-FE95-3D68-9B7D81EC50EF}"/>
              </a:ext>
            </a:extLst>
          </p:cNvPr>
          <p:cNvCxnSpPr>
            <a:cxnSpLocks/>
          </p:cNvCxnSpPr>
          <p:nvPr/>
        </p:nvCxnSpPr>
        <p:spPr>
          <a:xfrm>
            <a:off x="4657281" y="2966487"/>
            <a:ext cx="432727" cy="980999"/>
          </a:xfrm>
          <a:prstGeom prst="straightConnector1">
            <a:avLst/>
          </a:prstGeom>
          <a:ln w="5715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9">
            <a:extLst>
              <a:ext uri="{FF2B5EF4-FFF2-40B4-BE49-F238E27FC236}">
                <a16:creationId xmlns:a16="http://schemas.microsoft.com/office/drawing/2014/main" id="{FD1D2F1F-11DF-D669-6C0A-00610387A9EB}"/>
              </a:ext>
            </a:extLst>
          </p:cNvPr>
          <p:cNvSpPr txBox="1"/>
          <p:nvPr/>
        </p:nvSpPr>
        <p:spPr>
          <a:xfrm>
            <a:off x="5114532" y="2989806"/>
            <a:ext cx="1206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Solenoid</a:t>
            </a:r>
            <a:endParaRPr lang="it-IT" sz="16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23">
            <a:extLst>
              <a:ext uri="{FF2B5EF4-FFF2-40B4-BE49-F238E27FC236}">
                <a16:creationId xmlns:a16="http://schemas.microsoft.com/office/drawing/2014/main" id="{407C8C71-5D4F-28F0-0D00-34DF26F065F3}"/>
              </a:ext>
            </a:extLst>
          </p:cNvPr>
          <p:cNvCxnSpPr>
            <a:cxnSpLocks/>
          </p:cNvCxnSpPr>
          <p:nvPr/>
        </p:nvCxnSpPr>
        <p:spPr>
          <a:xfrm flipH="1">
            <a:off x="5364213" y="3375283"/>
            <a:ext cx="90127" cy="1062702"/>
          </a:xfrm>
          <a:prstGeom prst="straightConnector1">
            <a:avLst/>
          </a:prstGeom>
          <a:ln w="5715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93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C-band high gradient RF photocathode gun</a:t>
            </a:r>
          </a:p>
          <a:p>
            <a:pPr algn="ctr"/>
            <a:endParaRPr lang="en-US" sz="3200" b="1" dirty="0">
              <a:solidFill>
                <a:schemeClr val="bg2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ttangolo arrotondato 5"/>
          <p:cNvSpPr/>
          <p:nvPr/>
        </p:nvSpPr>
        <p:spPr>
          <a:xfrm>
            <a:off x="329285" y="902398"/>
            <a:ext cx="4285355" cy="177069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566674">
              <a:buClr>
                <a:srgbClr val="535353"/>
              </a:buClr>
              <a:buSzPct val="82000"/>
              <a:defRPr sz="180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2.6 cell photoinjector </a:t>
            </a: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Coupling coefficient = 3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elliptical shaped irises profile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port mode launcher 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cooled cells and cathode</a:t>
            </a:r>
            <a:endParaRPr lang="en-GB" sz="1400" b="1" dirty="0">
              <a:solidFill>
                <a:srgbClr val="F8F8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fabrication </a:t>
            </a:r>
            <a:r>
              <a:rPr lang="en-US" sz="1400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 brazing </a:t>
            </a:r>
            <a:r>
              <a:rPr lang="it-IT" sz="14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the clamping gasket technique</a:t>
            </a:r>
            <a:endParaRPr lang="en-US" sz="1000" dirty="0">
              <a:solidFill>
                <a:srgbClr val="F8F8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2286B6F3-79C1-C87B-A1D3-DC6B95C41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08106"/>
              </p:ext>
            </p:extLst>
          </p:nvPr>
        </p:nvGraphicFramePr>
        <p:xfrm>
          <a:off x="130467" y="2737499"/>
          <a:ext cx="3983736" cy="38912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11884">
                  <a:extLst>
                    <a:ext uri="{9D8B030D-6E8A-4147-A177-3AD203B41FA5}">
                      <a16:colId xmlns:a16="http://schemas.microsoft.com/office/drawing/2014/main" val="872158528"/>
                    </a:ext>
                  </a:extLst>
                </a:gridCol>
                <a:gridCol w="1245552">
                  <a:extLst>
                    <a:ext uri="{9D8B030D-6E8A-4147-A177-3AD203B41FA5}">
                      <a16:colId xmlns:a16="http://schemas.microsoft.com/office/drawing/2014/main" val="993397797"/>
                    </a:ext>
                  </a:extLst>
                </a:gridCol>
                <a:gridCol w="1126300">
                  <a:extLst>
                    <a:ext uri="{9D8B030D-6E8A-4147-A177-3AD203B41FA5}">
                      <a16:colId xmlns:a16="http://schemas.microsoft.com/office/drawing/2014/main" val="7053667"/>
                    </a:ext>
                  </a:extLst>
                </a:gridCol>
              </a:tblGrid>
              <a:tr h="1262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Unit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071181"/>
                  </a:ext>
                </a:extLst>
              </a:tr>
              <a:tr h="225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Frequency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GHz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5.712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7690126"/>
                  </a:ext>
                </a:extLst>
              </a:tr>
              <a:tr h="225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cells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2.6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7359047"/>
                  </a:ext>
                </a:extLst>
              </a:tr>
              <a:tr h="225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400" baseline="-25000" dirty="0" err="1">
                          <a:solidFill>
                            <a:schemeClr val="tx1"/>
                          </a:solidFill>
                          <a:effectLst/>
                        </a:rPr>
                        <a:t>cath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400" baseline="-25000" dirty="0" err="1">
                          <a:solidFill>
                            <a:schemeClr val="tx1"/>
                          </a:solidFill>
                          <a:effectLst/>
                        </a:rPr>
                        <a:t>diss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MV/(m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MW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51.4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9906712"/>
                  </a:ext>
                </a:extLst>
              </a:tr>
              <a:tr h="244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Peak input power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MW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18 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6393325"/>
                  </a:ext>
                </a:extLst>
              </a:tr>
              <a:tr h="244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</a:rPr>
                        <a:t>Cathode field</a:t>
                      </a:r>
                      <a:endParaRPr lang="it-IT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rgbClr val="FFFF00"/>
                          </a:solidFill>
                          <a:effectLst/>
                        </a:rPr>
                        <a:t>MV/m</a:t>
                      </a:r>
                      <a:endParaRPr lang="it-IT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</a:rPr>
                        <a:t>160</a:t>
                      </a:r>
                      <a:endParaRPr lang="it-IT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2785987"/>
                  </a:ext>
                </a:extLst>
              </a:tr>
              <a:tr h="244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Cathode type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OFHC copper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954043"/>
                  </a:ext>
                </a:extLst>
              </a:tr>
              <a:tr h="244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Rep. rate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Hz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100 (400)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8153624"/>
                  </a:ext>
                </a:extLst>
              </a:tr>
              <a:tr h="244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Quality factor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11900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3729008"/>
                  </a:ext>
                </a:extLst>
              </a:tr>
              <a:tr h="244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Filling time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ns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166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6943928"/>
                  </a:ext>
                </a:extLst>
              </a:tr>
              <a:tr h="244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Coupling coefficient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1251957"/>
                  </a:ext>
                </a:extLst>
              </a:tr>
              <a:tr h="244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RF pulse length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ns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0723285"/>
                  </a:ext>
                </a:extLst>
              </a:tr>
              <a:tr h="3129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400" baseline="-25000" dirty="0" err="1">
                          <a:solidFill>
                            <a:schemeClr val="tx1"/>
                          </a:solidFill>
                          <a:effectLst/>
                        </a:rPr>
                        <a:t>surf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400" baseline="-25000" dirty="0" err="1">
                          <a:solidFill>
                            <a:schemeClr val="tx1"/>
                          </a:solidFill>
                          <a:effectLst/>
                        </a:rPr>
                        <a:t>cath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0.96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0692907"/>
                  </a:ext>
                </a:extLst>
              </a:tr>
              <a:tr h="244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Mod.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Poy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Vect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W/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2.5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1419459"/>
                  </a:ext>
                </a:extLst>
              </a:tr>
              <a:tr h="2433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Pulsed heating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°C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&lt;16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7971578"/>
                  </a:ext>
                </a:extLst>
              </a:tr>
              <a:tr h="244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Av.diss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. Power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300 (1000)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0228808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47B39C1B-FFBF-D4B9-4A81-022B770A60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6" b="7293"/>
          <a:stretch/>
        </p:blipFill>
        <p:spPr>
          <a:xfrm>
            <a:off x="4978982" y="785895"/>
            <a:ext cx="3388016" cy="3103379"/>
          </a:xfrm>
          <a:prstGeom prst="rect">
            <a:avLst/>
          </a:prstGeom>
        </p:spPr>
      </p:pic>
      <p:pic>
        <p:nvPicPr>
          <p:cNvPr id="6" name="Immagine 5" descr="Immagine che contiene interno&#10;&#10;Descrizione generata automaticamente">
            <a:extLst>
              <a:ext uri="{FF2B5EF4-FFF2-40B4-BE49-F238E27FC236}">
                <a16:creationId xmlns:a16="http://schemas.microsoft.com/office/drawing/2014/main" id="{D3F77A7B-6263-B10A-15FF-B8BDFB289F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9"/>
          <a:stretch/>
        </p:blipFill>
        <p:spPr>
          <a:xfrm>
            <a:off x="4515245" y="4074529"/>
            <a:ext cx="2294808" cy="258642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563DA9F-EDFD-2536-5AB4-5E85596EF8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3" t="4405" r="17330" b="8637"/>
          <a:stretch/>
        </p:blipFill>
        <p:spPr>
          <a:xfrm>
            <a:off x="7211095" y="4074529"/>
            <a:ext cx="1417363" cy="25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21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e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8901</TotalTime>
  <Words>2444</Words>
  <Application>Microsoft Office PowerPoint</Application>
  <PresentationFormat>Presentazione su schermo (4:3)</PresentationFormat>
  <Paragraphs>439</Paragraphs>
  <Slides>19</Slides>
  <Notes>1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Calisto MT</vt:lpstr>
      <vt:lpstr>Cambria Math</vt:lpstr>
      <vt:lpstr>Candara</vt:lpstr>
      <vt:lpstr>Wingdings</vt:lpstr>
      <vt:lpstr>Wingdings 2</vt:lpstr>
      <vt:lpstr>Ardesia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 Cardelli</dc:creator>
  <cp:lastModifiedBy>Fabio Cardelli</cp:lastModifiedBy>
  <cp:revision>150</cp:revision>
  <dcterms:created xsi:type="dcterms:W3CDTF">2017-04-15T09:48:51Z</dcterms:created>
  <dcterms:modified xsi:type="dcterms:W3CDTF">2023-04-07T10:19:03Z</dcterms:modified>
</cp:coreProperties>
</file>