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60" r:id="rId6"/>
    <p:sldId id="270" r:id="rId7"/>
    <p:sldId id="271" r:id="rId8"/>
    <p:sldId id="261" r:id="rId9"/>
    <p:sldId id="262" r:id="rId10"/>
    <p:sldId id="268" r:id="rId11"/>
    <p:sldId id="259" r:id="rId12"/>
    <p:sldId id="267" r:id="rId13"/>
    <p:sldId id="263" r:id="rId14"/>
    <p:sldId id="266" r:id="rId15"/>
    <p:sldId id="264" r:id="rId16"/>
    <p:sldId id="26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67" autoAdjust="0"/>
    <p:restoredTop sz="87338" autoAdjust="0"/>
  </p:normalViewPr>
  <p:slideViewPr>
    <p:cSldViewPr snapToGrid="0" snapToObjects="1">
      <p:cViewPr varScale="1">
        <p:scale>
          <a:sx n="94" d="100"/>
          <a:sy n="94" d="100"/>
        </p:scale>
        <p:origin x="-16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0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5/19/11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rigo.wordpress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www.atlas.ch/multimedia-installation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rn.ch/atlas-live/public" TargetMode="Externa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Idee</a:t>
            </a:r>
            <a:r>
              <a:rPr lang="en-US" dirty="0" smtClean="0"/>
              <a:t> </a:t>
            </a:r>
            <a:r>
              <a:rPr lang="en-US" dirty="0" err="1" smtClean="0"/>
              <a:t>sull’OUTREACH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err="1" smtClean="0"/>
              <a:t>E.Gorini</a:t>
            </a:r>
            <a:r>
              <a:rPr lang="en-US" dirty="0" err="1" smtClean="0"/>
              <a:t>,M.G.Alviggi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7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Visite</a:t>
            </a:r>
            <a:r>
              <a:rPr lang="en-US" dirty="0" smtClean="0"/>
              <a:t>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3412684" cy="485181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Organizzare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parallelo</a:t>
            </a:r>
            <a:r>
              <a:rPr lang="en-US" dirty="0" smtClean="0"/>
              <a:t> di </a:t>
            </a:r>
            <a:r>
              <a:rPr lang="en-US" dirty="0" err="1" smtClean="0"/>
              <a:t>visite</a:t>
            </a:r>
            <a:endParaRPr lang="en-US" dirty="0" smtClean="0"/>
          </a:p>
          <a:p>
            <a:r>
              <a:rPr lang="en-US" dirty="0" smtClean="0"/>
              <a:t>Con guide interne </a:t>
            </a:r>
            <a:r>
              <a:rPr lang="en-US" dirty="0" err="1" smtClean="0"/>
              <a:t>italiane</a:t>
            </a:r>
            <a:endParaRPr lang="en-US" dirty="0" smtClean="0"/>
          </a:p>
          <a:p>
            <a:r>
              <a:rPr lang="en-US" dirty="0" err="1" smtClean="0"/>
              <a:t>Prenotazione</a:t>
            </a:r>
            <a:r>
              <a:rPr lang="en-US" dirty="0" smtClean="0"/>
              <a:t> </a:t>
            </a:r>
            <a:r>
              <a:rPr lang="en-US" dirty="0" err="1" smtClean="0"/>
              <a:t>sala</a:t>
            </a:r>
            <a:r>
              <a:rPr lang="en-US" dirty="0" smtClean="0"/>
              <a:t> al CERN per </a:t>
            </a:r>
            <a:r>
              <a:rPr lang="en-US" dirty="0" err="1" smtClean="0"/>
              <a:t>seminari</a:t>
            </a:r>
            <a:endParaRPr lang="en-US" dirty="0" smtClean="0"/>
          </a:p>
          <a:p>
            <a:r>
              <a:rPr lang="en-US" dirty="0" err="1" smtClean="0"/>
              <a:t>Visita</a:t>
            </a:r>
            <a:r>
              <a:rPr lang="en-US" dirty="0" smtClean="0"/>
              <a:t> a CONTROL ROOM, GLOBE..</a:t>
            </a:r>
            <a:endParaRPr lang="en-US" dirty="0"/>
          </a:p>
          <a:p>
            <a:r>
              <a:rPr lang="en-US" dirty="0" err="1" smtClean="0"/>
              <a:t>Pagina</a:t>
            </a:r>
            <a:r>
              <a:rPr lang="en-US" dirty="0" smtClean="0"/>
              <a:t> </a:t>
            </a:r>
            <a:r>
              <a:rPr lang="en-US" dirty="0" err="1" smtClean="0"/>
              <a:t>dedicata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Sito</a:t>
            </a:r>
            <a:r>
              <a:rPr lang="en-US" dirty="0" smtClean="0"/>
              <a:t> web con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643" y="2611104"/>
            <a:ext cx="4904878" cy="326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6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 </a:t>
            </a:r>
            <a:r>
              <a:rPr lang="en-US" dirty="0" err="1" smtClean="0"/>
              <a:t>Seminari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Creazione</a:t>
            </a:r>
            <a:r>
              <a:rPr lang="en-US" dirty="0" smtClean="0"/>
              <a:t> di </a:t>
            </a:r>
            <a:r>
              <a:rPr lang="en-US" dirty="0" err="1" smtClean="0"/>
              <a:t>seminari</a:t>
            </a:r>
            <a:r>
              <a:rPr lang="en-US" dirty="0" smtClean="0"/>
              <a:t> </a:t>
            </a:r>
            <a:r>
              <a:rPr lang="en-US" dirty="0" err="1" smtClean="0"/>
              <a:t>specifici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aggiornati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diversi</a:t>
            </a:r>
            <a:r>
              <a:rPr lang="en-US" dirty="0" smtClean="0"/>
              <a:t> </a:t>
            </a:r>
            <a:r>
              <a:rPr lang="en-US" dirty="0" err="1" smtClean="0"/>
              <a:t>livelli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Grande </a:t>
            </a:r>
            <a:r>
              <a:rPr lang="en-US" dirty="0" err="1" smtClean="0"/>
              <a:t>pubblico</a:t>
            </a:r>
            <a:endParaRPr lang="en-US" dirty="0" smtClean="0"/>
          </a:p>
          <a:p>
            <a:pPr lvl="1"/>
            <a:r>
              <a:rPr lang="en-US" dirty="0" err="1" smtClean="0"/>
              <a:t>Scuole</a:t>
            </a:r>
            <a:r>
              <a:rPr lang="en-US" dirty="0" smtClean="0"/>
              <a:t> </a:t>
            </a:r>
            <a:r>
              <a:rPr lang="en-US" dirty="0" err="1" smtClean="0"/>
              <a:t>Superiori</a:t>
            </a:r>
            <a:r>
              <a:rPr lang="en-US" dirty="0" smtClean="0"/>
              <a:t>, </a:t>
            </a:r>
            <a:r>
              <a:rPr lang="en-US" dirty="0" err="1" smtClean="0"/>
              <a:t>Medie</a:t>
            </a:r>
            <a:r>
              <a:rPr lang="en-US" dirty="0" smtClean="0"/>
              <a:t>, </a:t>
            </a:r>
            <a:r>
              <a:rPr lang="en-US" dirty="0" err="1"/>
              <a:t>E</a:t>
            </a:r>
            <a:r>
              <a:rPr lang="en-US" dirty="0" err="1" smtClean="0"/>
              <a:t>lementari</a:t>
            </a:r>
            <a:r>
              <a:rPr lang="en-US" dirty="0" smtClean="0"/>
              <a:t> (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serie</a:t>
            </a:r>
            <a:r>
              <a:rPr lang="en-US" dirty="0" smtClean="0"/>
              <a:t> </a:t>
            </a:r>
            <a:r>
              <a:rPr lang="en-US" dirty="0" err="1" smtClean="0"/>
              <a:t>meglio</a:t>
            </a:r>
            <a:r>
              <a:rPr lang="en-US" dirty="0" smtClean="0"/>
              <a:t> </a:t>
            </a:r>
            <a:r>
              <a:rPr lang="en-US" dirty="0" err="1" smtClean="0"/>
              <a:t>prenderli</a:t>
            </a:r>
            <a:r>
              <a:rPr lang="en-US" dirty="0" smtClean="0"/>
              <a:t> da </a:t>
            </a:r>
            <a:r>
              <a:rPr lang="en-US" dirty="0" err="1" smtClean="0"/>
              <a:t>piccoli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Docenti</a:t>
            </a:r>
            <a:endParaRPr lang="en-US" dirty="0" smtClean="0"/>
          </a:p>
          <a:p>
            <a:pPr lvl="1"/>
            <a:r>
              <a:rPr lang="en-US" dirty="0" smtClean="0"/>
              <a:t>Primo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Terzo</a:t>
            </a:r>
            <a:r>
              <a:rPr lang="en-US" dirty="0" smtClean="0"/>
              <a:t> anno </a:t>
            </a:r>
            <a:r>
              <a:rPr lang="en-US" dirty="0" err="1" smtClean="0"/>
              <a:t>Triennale</a:t>
            </a:r>
            <a:endParaRPr lang="en-US" dirty="0" smtClean="0"/>
          </a:p>
          <a:p>
            <a:pPr lvl="1"/>
            <a:r>
              <a:rPr lang="en-US" dirty="0" smtClean="0"/>
              <a:t>Primo anno </a:t>
            </a:r>
            <a:r>
              <a:rPr lang="en-US" dirty="0" err="1" smtClean="0"/>
              <a:t>Specialistica</a:t>
            </a:r>
            <a:endParaRPr lang="en-US" dirty="0" smtClean="0"/>
          </a:p>
          <a:p>
            <a:r>
              <a:rPr lang="en-US" dirty="0" err="1" smtClean="0"/>
              <a:t>Creare</a:t>
            </a:r>
            <a:r>
              <a:rPr lang="en-US" dirty="0" smtClean="0"/>
              <a:t> pool dove </a:t>
            </a:r>
            <a:r>
              <a:rPr lang="en-US" dirty="0" err="1" smtClean="0"/>
              <a:t>chiunque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prelevare</a:t>
            </a:r>
            <a:r>
              <a:rPr lang="en-US" dirty="0" smtClean="0"/>
              <a:t> per </a:t>
            </a:r>
            <a:r>
              <a:rPr lang="en-US" dirty="0" err="1" smtClean="0"/>
              <a:t>proprie</a:t>
            </a:r>
            <a:r>
              <a:rPr lang="en-US" dirty="0" smtClean="0"/>
              <a:t> </a:t>
            </a:r>
            <a:r>
              <a:rPr lang="en-US" dirty="0" err="1" smtClean="0"/>
              <a:t>necessità</a:t>
            </a:r>
            <a:endParaRPr lang="en-US" dirty="0" smtClean="0"/>
          </a:p>
          <a:p>
            <a:r>
              <a:rPr lang="en-US" dirty="0" err="1" smtClean="0"/>
              <a:t>Seminari</a:t>
            </a:r>
            <a:r>
              <a:rPr lang="en-US" dirty="0" smtClean="0"/>
              <a:t> </a:t>
            </a:r>
            <a:r>
              <a:rPr lang="en-US" dirty="0" err="1" smtClean="0"/>
              <a:t>specifici</a:t>
            </a:r>
            <a:r>
              <a:rPr lang="en-US" dirty="0" smtClean="0"/>
              <a:t>, con Speaker </a:t>
            </a:r>
            <a:r>
              <a:rPr lang="en-US" dirty="0" err="1" smtClean="0"/>
              <a:t>itinerante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6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SITI web </a:t>
            </a:r>
            <a:r>
              <a:rPr lang="en-US" baseline="0" dirty="0" err="1" smtClean="0"/>
              <a:t>Locali</a:t>
            </a:r>
            <a:r>
              <a:rPr lang="en-US" baseline="0" dirty="0" smtClean="0"/>
              <a:t>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Proposta</a:t>
            </a:r>
            <a:r>
              <a:rPr lang="en-US" dirty="0" smtClean="0"/>
              <a:t>: </a:t>
            </a:r>
            <a:r>
              <a:rPr lang="en-US" dirty="0" err="1"/>
              <a:t>s</a:t>
            </a:r>
            <a:r>
              <a:rPr lang="en-US" dirty="0" err="1" smtClean="0"/>
              <a:t>tandardizzazione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siti</a:t>
            </a:r>
            <a:endParaRPr lang="en-US" dirty="0"/>
          </a:p>
          <a:p>
            <a:r>
              <a:rPr lang="en-US" dirty="0" err="1" smtClean="0"/>
              <a:t>Definisce</a:t>
            </a:r>
            <a:r>
              <a:rPr lang="en-US" dirty="0" smtClean="0"/>
              <a:t> </a:t>
            </a:r>
            <a:r>
              <a:rPr lang="en-US" dirty="0" err="1" smtClean="0"/>
              <a:t>un’</a:t>
            </a:r>
            <a:r>
              <a:rPr lang="en-US" dirty="0" err="1" smtClean="0"/>
              <a:t>identità</a:t>
            </a:r>
            <a:r>
              <a:rPr lang="en-US" dirty="0" smtClean="0"/>
              <a:t> </a:t>
            </a:r>
            <a:r>
              <a:rPr lang="en-US" dirty="0" smtClean="0"/>
              <a:t>e </a:t>
            </a:r>
            <a:r>
              <a:rPr lang="en-US" dirty="0" smtClean="0"/>
              <a:t>la </a:t>
            </a:r>
            <a:r>
              <a:rPr lang="en-US" dirty="0" err="1" smtClean="0"/>
              <a:t>riconoscibilità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siti</a:t>
            </a:r>
            <a:endParaRPr lang="en-US" dirty="0" smtClean="0"/>
          </a:p>
          <a:p>
            <a:r>
              <a:rPr lang="en-US" dirty="0" err="1" smtClean="0"/>
              <a:t>Richiede</a:t>
            </a:r>
            <a:r>
              <a:rPr lang="en-US" dirty="0" smtClean="0"/>
              <a:t> manpower (</a:t>
            </a:r>
            <a:r>
              <a:rPr lang="en-US" dirty="0" err="1" smtClean="0"/>
              <a:t>qualificazione</a:t>
            </a:r>
            <a:r>
              <a:rPr lang="en-US" dirty="0" smtClean="0"/>
              <a:t> ATLAS ?)</a:t>
            </a:r>
          </a:p>
          <a:p>
            <a:r>
              <a:rPr lang="en-US" dirty="0" smtClean="0"/>
              <a:t>Link </a:t>
            </a:r>
            <a:r>
              <a:rPr lang="en-US" dirty="0" err="1" smtClean="0"/>
              <a:t>incrociati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aggiornati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3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Blogger </a:t>
            </a:r>
            <a:r>
              <a:rPr lang="en-US" dirty="0" err="1" smtClean="0"/>
              <a:t>Italiani</a:t>
            </a:r>
            <a:r>
              <a:rPr lang="en-US" dirty="0" smtClean="0"/>
              <a:t>:  </a:t>
            </a:r>
            <a:r>
              <a:rPr lang="en-US" dirty="0" err="1" smtClean="0"/>
              <a:t>Tommaso</a:t>
            </a:r>
            <a:r>
              <a:rPr lang="en-US" dirty="0" smtClean="0"/>
              <a:t> </a:t>
            </a:r>
            <a:r>
              <a:rPr lang="en-US" dirty="0" err="1" smtClean="0"/>
              <a:t>Dorigo</a:t>
            </a:r>
            <a:r>
              <a:rPr lang="en-US" dirty="0" smtClean="0"/>
              <a:t> di </a:t>
            </a:r>
            <a:r>
              <a:rPr lang="en-US" dirty="0"/>
              <a:t>CMS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>
                <a:hlinkClick r:id="rId2"/>
              </a:rPr>
              <a:t>http://dorigo.wordpress.com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Molto </a:t>
            </a:r>
            <a:r>
              <a:rPr lang="en-US" dirty="0" err="1" smtClean="0"/>
              <a:t>efficace</a:t>
            </a:r>
            <a:r>
              <a:rPr lang="en-US" dirty="0" smtClean="0"/>
              <a:t>, </a:t>
            </a:r>
            <a:r>
              <a:rPr lang="en-US" dirty="0" err="1" smtClean="0"/>
              <a:t>rapido</a:t>
            </a:r>
            <a:r>
              <a:rPr lang="en-US" dirty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risposta</a:t>
            </a:r>
            <a:endParaRPr lang="en-US" dirty="0" smtClean="0"/>
          </a:p>
          <a:p>
            <a:r>
              <a:rPr lang="en-US" dirty="0" err="1" smtClean="0"/>
              <a:t>Magari</a:t>
            </a:r>
            <a:r>
              <a:rPr lang="en-US" dirty="0" smtClean="0"/>
              <a:t> </a:t>
            </a:r>
            <a:r>
              <a:rPr lang="en-US" dirty="0" err="1" smtClean="0"/>
              <a:t>troppo</a:t>
            </a:r>
            <a:r>
              <a:rPr lang="en-US" dirty="0" smtClean="0"/>
              <a:t> </a:t>
            </a:r>
            <a:r>
              <a:rPr lang="en-US" dirty="0" err="1" smtClean="0"/>
              <a:t>specialistico</a:t>
            </a:r>
            <a:r>
              <a:rPr lang="en-US" dirty="0" smtClean="0"/>
              <a:t>, no </a:t>
            </a:r>
            <a:r>
              <a:rPr lang="en-US" dirty="0" err="1" smtClean="0"/>
              <a:t>certo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pubblico</a:t>
            </a:r>
            <a:endParaRPr lang="en-US" dirty="0" smtClean="0"/>
          </a:p>
          <a:p>
            <a:r>
              <a:rPr lang="en-US" dirty="0" smtClean="0"/>
              <a:t>ATLAS non ha </a:t>
            </a:r>
            <a:r>
              <a:rPr lang="en-US" dirty="0" err="1" smtClean="0"/>
              <a:t>nessuno</a:t>
            </a:r>
            <a:r>
              <a:rPr lang="en-US" dirty="0"/>
              <a:t> </a:t>
            </a:r>
            <a:r>
              <a:rPr lang="en-US" dirty="0" err="1" smtClean="0"/>
              <a:t>nè</a:t>
            </a:r>
            <a:r>
              <a:rPr lang="en-US" dirty="0" smtClean="0"/>
              <a:t> in Italia </a:t>
            </a:r>
            <a:r>
              <a:rPr lang="en-US" dirty="0" err="1" smtClean="0"/>
              <a:t>nè</a:t>
            </a:r>
            <a:r>
              <a:rPr lang="en-US" dirty="0" smtClean="0"/>
              <a:t> </a:t>
            </a:r>
            <a:r>
              <a:rPr lang="en-US" dirty="0" err="1" smtClean="0"/>
              <a:t>altrove</a:t>
            </a:r>
            <a:r>
              <a:rPr lang="en-US" dirty="0" smtClean="0"/>
              <a:t> (a </a:t>
            </a:r>
            <a:r>
              <a:rPr lang="en-US" dirty="0" err="1" smtClean="0"/>
              <a:t>mia</a:t>
            </a:r>
            <a:r>
              <a:rPr lang="en-US" dirty="0" smtClean="0"/>
              <a:t> </a:t>
            </a:r>
            <a:r>
              <a:rPr lang="en-US" dirty="0" err="1" smtClean="0"/>
              <a:t>conoscenza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Qualche</a:t>
            </a:r>
            <a:r>
              <a:rPr lang="en-US" dirty="0" smtClean="0"/>
              <a:t> </a:t>
            </a:r>
            <a:r>
              <a:rPr lang="en-US" dirty="0" err="1" smtClean="0"/>
              <a:t>candidato</a:t>
            </a:r>
            <a:r>
              <a:rPr lang="en-US" dirty="0" smtClean="0"/>
              <a:t> ? </a:t>
            </a:r>
            <a:r>
              <a:rPr lang="en-US" dirty="0" smtClean="0"/>
              <a:t>Con un’ anima </a:t>
            </a:r>
            <a:r>
              <a:rPr lang="en-US" dirty="0" err="1"/>
              <a:t>p</a:t>
            </a:r>
            <a:r>
              <a:rPr lang="en-US" dirty="0" err="1" smtClean="0"/>
              <a:t>i</a:t>
            </a:r>
            <a:r>
              <a:rPr lang="en-US" dirty="0" err="1" smtClean="0"/>
              <a:t>ù</a:t>
            </a:r>
            <a:r>
              <a:rPr lang="en-US" dirty="0" smtClean="0"/>
              <a:t> </a:t>
            </a:r>
            <a:r>
              <a:rPr lang="en-US" dirty="0" err="1" smtClean="0"/>
              <a:t>divulgativa</a:t>
            </a:r>
            <a:r>
              <a:rPr lang="en-US" dirty="0" smtClean="0"/>
              <a:t> ?</a:t>
            </a:r>
            <a:endParaRPr lang="en-US" dirty="0" smtClean="0"/>
          </a:p>
          <a:p>
            <a:r>
              <a:rPr lang="en-US" dirty="0" smtClean="0"/>
              <a:t>Su </a:t>
            </a:r>
            <a:r>
              <a:rPr lang="en-US" dirty="0" err="1" smtClean="0"/>
              <a:t>sito</a:t>
            </a:r>
            <a:r>
              <a:rPr lang="en-US" dirty="0" smtClean="0"/>
              <a:t> ATLAS Italia ? </a:t>
            </a:r>
            <a:r>
              <a:rPr lang="en-US" dirty="0" smtClean="0"/>
              <a:t>E </a:t>
            </a:r>
            <a:r>
              <a:rPr lang="en-US" dirty="0" err="1" smtClean="0"/>
              <a:t>appoggiato</a:t>
            </a:r>
            <a:r>
              <a:rPr lang="en-US" dirty="0" smtClean="0"/>
              <a:t> a social networks 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595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r>
              <a:rPr lang="en-US" baseline="0" dirty="0" smtClean="0"/>
              <a:t>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Uso</a:t>
            </a:r>
            <a:r>
              <a:rPr lang="en-US" dirty="0" smtClean="0"/>
              <a:t> di Twitter e Facebook ?</a:t>
            </a:r>
          </a:p>
          <a:p>
            <a:r>
              <a:rPr lang="en-US" dirty="0" smtClean="0"/>
              <a:t>Twitter:</a:t>
            </a:r>
          </a:p>
          <a:p>
            <a:pPr lvl="1"/>
            <a:r>
              <a:rPr lang="en-US" dirty="0" err="1" smtClean="0"/>
              <a:t>Esiste</a:t>
            </a:r>
            <a:r>
              <a:rPr lang="en-US" dirty="0" smtClean="0"/>
              <a:t> account ATLAS, </a:t>
            </a:r>
            <a:r>
              <a:rPr lang="en-US" dirty="0" err="1" smtClean="0"/>
              <a:t>poco</a:t>
            </a:r>
            <a:r>
              <a:rPr lang="en-US" dirty="0" smtClean="0"/>
              <a:t> </a:t>
            </a:r>
            <a:r>
              <a:rPr lang="en-US" dirty="0" err="1" smtClean="0"/>
              <a:t>usato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Quello</a:t>
            </a:r>
            <a:r>
              <a:rPr lang="en-US" dirty="0" smtClean="0"/>
              <a:t> CMS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attivo</a:t>
            </a:r>
            <a:r>
              <a:rPr lang="en-US" dirty="0" smtClean="0"/>
              <a:t>, ma non </a:t>
            </a:r>
            <a:r>
              <a:rPr lang="en-US" dirty="0" err="1" smtClean="0"/>
              <a:t>certo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pubblico</a:t>
            </a:r>
            <a:endParaRPr lang="en-US" dirty="0" smtClean="0"/>
          </a:p>
          <a:p>
            <a:pPr lvl="1"/>
            <a:r>
              <a:rPr lang="en-US" dirty="0" smtClean="0"/>
              <a:t>Non mi </a:t>
            </a:r>
            <a:r>
              <a:rPr lang="en-US" dirty="0" err="1" smtClean="0"/>
              <a:t>risulta</a:t>
            </a:r>
            <a:r>
              <a:rPr lang="en-US" dirty="0" smtClean="0"/>
              <a:t> </a:t>
            </a:r>
            <a:r>
              <a:rPr lang="en-US" dirty="0" err="1" smtClean="0"/>
              <a:t>esista</a:t>
            </a:r>
            <a:r>
              <a:rPr lang="en-US" dirty="0" smtClean="0"/>
              <a:t> </a:t>
            </a:r>
            <a:r>
              <a:rPr lang="en-US" dirty="0" err="1" smtClean="0"/>
              <a:t>ATLASItalia</a:t>
            </a:r>
            <a:endParaRPr lang="en-US" dirty="0" smtClean="0"/>
          </a:p>
          <a:p>
            <a:r>
              <a:rPr lang="en-US" dirty="0" smtClean="0"/>
              <a:t>Facebook:</a:t>
            </a:r>
          </a:p>
          <a:p>
            <a:pPr lvl="1"/>
            <a:r>
              <a:rPr lang="en-US" dirty="0" smtClean="0"/>
              <a:t>Non </a:t>
            </a:r>
            <a:r>
              <a:rPr lang="en-US" dirty="0" err="1" smtClean="0"/>
              <a:t>esiste</a:t>
            </a:r>
            <a:r>
              <a:rPr lang="en-US" dirty="0" smtClean="0"/>
              <a:t> account </a:t>
            </a:r>
            <a:r>
              <a:rPr lang="en-US" dirty="0" err="1" smtClean="0"/>
              <a:t>ATLASItalia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 smtClean="0"/>
              <a:t>Ci</a:t>
            </a:r>
            <a:r>
              <a:rPr lang="en-US" dirty="0" smtClean="0"/>
              <a:t> </a:t>
            </a:r>
            <a:r>
              <a:rPr lang="en-US" dirty="0" err="1" smtClean="0"/>
              <a:t>interessa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7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fondi</a:t>
            </a:r>
            <a:r>
              <a:rPr lang="en-US" baseline="0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</a:t>
            </a:r>
            <a:r>
              <a:rPr lang="en-US" dirty="0" err="1" smtClean="0"/>
              <a:t>pagare</a:t>
            </a:r>
            <a:r>
              <a:rPr lang="en-US" dirty="0" smtClean="0"/>
              <a:t> </a:t>
            </a:r>
            <a:r>
              <a:rPr lang="en-US" dirty="0" err="1" smtClean="0"/>
              <a:t>traduzioni</a:t>
            </a:r>
            <a:r>
              <a:rPr lang="en-US" dirty="0" smtClean="0"/>
              <a:t> </a:t>
            </a:r>
            <a:r>
              <a:rPr lang="en-US" dirty="0" err="1" smtClean="0"/>
              <a:t>italiano</a:t>
            </a:r>
            <a:r>
              <a:rPr lang="en-US" dirty="0" smtClean="0"/>
              <a:t> di </a:t>
            </a:r>
            <a:r>
              <a:rPr lang="en-US" dirty="0" err="1" smtClean="0"/>
              <a:t>tutto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materiale</a:t>
            </a:r>
            <a:r>
              <a:rPr lang="en-US" dirty="0" smtClean="0"/>
              <a:t> </a:t>
            </a:r>
            <a:r>
              <a:rPr lang="en-US" dirty="0" err="1" smtClean="0"/>
              <a:t>descritto</a:t>
            </a:r>
            <a:endParaRPr lang="en-US" dirty="0" smtClean="0"/>
          </a:p>
          <a:p>
            <a:r>
              <a:rPr lang="en-US" dirty="0" err="1" smtClean="0"/>
              <a:t>Standardizzazione</a:t>
            </a:r>
            <a:r>
              <a:rPr lang="en-US" dirty="0" smtClean="0"/>
              <a:t> </a:t>
            </a:r>
            <a:r>
              <a:rPr lang="en-US" dirty="0" err="1" smtClean="0"/>
              <a:t>siti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, </a:t>
            </a:r>
            <a:r>
              <a:rPr lang="en-US" dirty="0" err="1" smtClean="0"/>
              <a:t>professionali</a:t>
            </a:r>
            <a:endParaRPr lang="en-US" dirty="0" smtClean="0"/>
          </a:p>
          <a:p>
            <a:r>
              <a:rPr lang="en-US" dirty="0" smtClean="0"/>
              <a:t>P.E. ad ATLAS </a:t>
            </a:r>
            <a:r>
              <a:rPr lang="en-US" dirty="0" err="1"/>
              <a:t>c</a:t>
            </a:r>
            <a:r>
              <a:rPr lang="en-US" dirty="0" err="1" smtClean="0"/>
              <a:t>hiedono</a:t>
            </a:r>
            <a:r>
              <a:rPr lang="en-US" dirty="0" smtClean="0"/>
              <a:t> </a:t>
            </a:r>
            <a:r>
              <a:rPr lang="en-US" dirty="0"/>
              <a:t>20 </a:t>
            </a:r>
            <a:r>
              <a:rPr lang="en-US" dirty="0" err="1"/>
              <a:t>kCHF</a:t>
            </a:r>
            <a:r>
              <a:rPr lang="en-US" dirty="0"/>
              <a:t> per </a:t>
            </a:r>
            <a:r>
              <a:rPr lang="en-US" dirty="0" err="1"/>
              <a:t>finanziare</a:t>
            </a:r>
            <a:r>
              <a:rPr lang="en-US" dirty="0"/>
              <a:t> show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Planetario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ATLAS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Qualificazione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fosse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farla</a:t>
            </a:r>
            <a:r>
              <a:rPr lang="en-US" dirty="0" smtClean="0"/>
              <a:t> </a:t>
            </a:r>
            <a:r>
              <a:rPr lang="en-US" dirty="0" err="1" smtClean="0"/>
              <a:t>passare</a:t>
            </a:r>
            <a:r>
              <a:rPr lang="en-US" dirty="0" smtClean="0"/>
              <a:t> come </a:t>
            </a:r>
            <a:r>
              <a:rPr lang="en-US" dirty="0" err="1" smtClean="0"/>
              <a:t>qualificazione</a:t>
            </a:r>
            <a:r>
              <a:rPr lang="en-US" dirty="0" smtClean="0"/>
              <a:t> </a:t>
            </a:r>
            <a:r>
              <a:rPr lang="en-US" dirty="0" err="1" smtClean="0"/>
              <a:t>potremmo</a:t>
            </a:r>
            <a:r>
              <a:rPr lang="en-US" dirty="0" smtClean="0"/>
              <a:t> </a:t>
            </a:r>
            <a:r>
              <a:rPr lang="en-US" dirty="0" err="1" smtClean="0"/>
              <a:t>usare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r>
              <a:rPr lang="en-US" dirty="0" smtClean="0"/>
              <a:t> </a:t>
            </a:r>
            <a:r>
              <a:rPr lang="en-US" dirty="0" err="1" smtClean="0"/>
              <a:t>giovani</a:t>
            </a:r>
            <a:r>
              <a:rPr lang="en-US" dirty="0" smtClean="0"/>
              <a:t> non </a:t>
            </a:r>
            <a:r>
              <a:rPr lang="en-US" dirty="0" err="1" smtClean="0"/>
              <a:t>fisici</a:t>
            </a:r>
            <a:r>
              <a:rPr lang="en-US" dirty="0" smtClean="0"/>
              <a:t> </a:t>
            </a:r>
            <a:r>
              <a:rPr lang="en-US" dirty="0" smtClean="0"/>
              <a:t>per </a:t>
            </a:r>
            <a:r>
              <a:rPr lang="en-US" dirty="0" err="1" smtClean="0"/>
              <a:t>produrre</a:t>
            </a:r>
            <a:r>
              <a:rPr lang="en-US" dirty="0" smtClean="0"/>
              <a:t> </a:t>
            </a:r>
            <a:r>
              <a:rPr lang="en-US" dirty="0" err="1" smtClean="0"/>
              <a:t>ciò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ci serve…..</a:t>
            </a:r>
          </a:p>
          <a:p>
            <a:r>
              <a:rPr lang="en-US" dirty="0" err="1" smtClean="0"/>
              <a:t>Spetta</a:t>
            </a:r>
            <a:r>
              <a:rPr lang="en-US" dirty="0" smtClean="0"/>
              <a:t> ad </a:t>
            </a:r>
            <a:r>
              <a:rPr lang="en-US" dirty="0" smtClean="0"/>
              <a:t>ATLAS </a:t>
            </a:r>
            <a:r>
              <a:rPr lang="en-US" dirty="0" err="1" smtClean="0"/>
              <a:t>decidere</a:t>
            </a:r>
            <a:r>
              <a:rPr lang="en-US" dirty="0" smtClean="0"/>
              <a:t> a </a:t>
            </a:r>
            <a:r>
              <a:rPr lang="en-US" dirty="0" err="1" smtClean="0"/>
              <a:t>riguardo</a:t>
            </a:r>
            <a:endParaRPr lang="en-US" dirty="0" smtClean="0"/>
          </a:p>
          <a:p>
            <a:r>
              <a:rPr lang="en-US" dirty="0" smtClean="0"/>
              <a:t>OTP </a:t>
            </a:r>
            <a:r>
              <a:rPr lang="en-US" dirty="0" smtClean="0"/>
              <a:t>? </a:t>
            </a:r>
            <a:r>
              <a:rPr lang="en-US" dirty="0" err="1" smtClean="0"/>
              <a:t>Pi</a:t>
            </a:r>
            <a:r>
              <a:rPr lang="en-US" dirty="0" err="1" smtClean="0"/>
              <a:t>ù</a:t>
            </a:r>
            <a:r>
              <a:rPr lang="en-US" dirty="0" smtClean="0"/>
              <a:t> </a:t>
            </a:r>
            <a:r>
              <a:rPr lang="en-US" dirty="0" err="1" smtClean="0"/>
              <a:t>difficile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8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ATLAS ITALIA OUTREACH GROUP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Solo Maria </a:t>
            </a:r>
            <a:r>
              <a:rPr lang="en-GB" dirty="0" err="1" smtClean="0"/>
              <a:t>Grazia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io</a:t>
            </a:r>
            <a:endParaRPr lang="en-GB" dirty="0"/>
          </a:p>
          <a:p>
            <a:r>
              <a:rPr lang="en-GB" dirty="0" smtClean="0"/>
              <a:t>People Welcome</a:t>
            </a:r>
          </a:p>
          <a:p>
            <a:r>
              <a:rPr lang="en-GB" dirty="0" smtClean="0"/>
              <a:t>Se </a:t>
            </a:r>
            <a:r>
              <a:rPr lang="en-GB" dirty="0" err="1" smtClean="0"/>
              <a:t>si</a:t>
            </a:r>
            <a:r>
              <a:rPr lang="en-GB" dirty="0" smtClean="0"/>
              <a:t> parte </a:t>
            </a:r>
            <a:r>
              <a:rPr lang="en-GB" dirty="0" err="1" smtClean="0"/>
              <a:t>sul</a:t>
            </a:r>
            <a:r>
              <a:rPr lang="en-GB" dirty="0" smtClean="0"/>
              <a:t> </a:t>
            </a:r>
            <a:r>
              <a:rPr lang="en-GB" dirty="0" err="1" smtClean="0"/>
              <a:t>serio</a:t>
            </a:r>
            <a:r>
              <a:rPr lang="en-GB" dirty="0" smtClean="0"/>
              <a:t>, ci </a:t>
            </a:r>
            <a:r>
              <a:rPr lang="en-GB" dirty="0" err="1" smtClean="0"/>
              <a:t>sarebbe</a:t>
            </a:r>
            <a:r>
              <a:rPr lang="en-GB" dirty="0" smtClean="0"/>
              <a:t> </a:t>
            </a:r>
            <a:r>
              <a:rPr lang="en-GB" dirty="0" err="1" smtClean="0"/>
              <a:t>molto</a:t>
            </a:r>
            <a:r>
              <a:rPr lang="en-GB" dirty="0" smtClean="0"/>
              <a:t> </a:t>
            </a:r>
            <a:r>
              <a:rPr lang="en-GB" dirty="0" err="1" smtClean="0"/>
              <a:t>lavoro</a:t>
            </a:r>
            <a:r>
              <a:rPr lang="en-GB" dirty="0" smtClean="0"/>
              <a:t> </a:t>
            </a:r>
            <a:r>
              <a:rPr lang="en-GB" smtClean="0"/>
              <a:t>da fare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38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Motivazioni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Procurarsi</a:t>
            </a:r>
            <a:r>
              <a:rPr lang="en-US" dirty="0" smtClean="0"/>
              <a:t> </a:t>
            </a:r>
            <a:r>
              <a:rPr lang="en-US" dirty="0" err="1"/>
              <a:t>studenti</a:t>
            </a:r>
            <a:r>
              <a:rPr lang="en-US" dirty="0"/>
              <a:t> per </a:t>
            </a:r>
            <a:r>
              <a:rPr lang="en-US" dirty="0" err="1"/>
              <a:t>tesi</a:t>
            </a:r>
            <a:r>
              <a:rPr lang="en-US" dirty="0"/>
              <a:t> a </a:t>
            </a:r>
            <a:r>
              <a:rPr lang="en-US" dirty="0" err="1"/>
              <a:t>tutti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livelli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triennale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magistrale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dottorato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rocurare</a:t>
            </a:r>
            <a:r>
              <a:rPr lang="en-US" dirty="0" smtClean="0"/>
              <a:t> </a:t>
            </a:r>
            <a:r>
              <a:rPr lang="en-US" dirty="0" err="1"/>
              <a:t>studenti</a:t>
            </a:r>
            <a:r>
              <a:rPr lang="en-US" dirty="0"/>
              <a:t> a </a:t>
            </a:r>
            <a:r>
              <a:rPr lang="en-US" dirty="0" err="1"/>
              <a:t>Fisica</a:t>
            </a:r>
            <a:r>
              <a:rPr lang="en-US" dirty="0"/>
              <a:t> e </a:t>
            </a:r>
            <a:r>
              <a:rPr lang="en-US" dirty="0" err="1"/>
              <a:t>quindi</a:t>
            </a:r>
            <a:r>
              <a:rPr lang="en-US" dirty="0"/>
              <a:t> </a:t>
            </a:r>
            <a:r>
              <a:rPr lang="en-US" dirty="0" smtClean="0"/>
              <a:t>ad </a:t>
            </a:r>
            <a:r>
              <a:rPr lang="en-US" dirty="0"/>
              <a:t>HEP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smtClean="0"/>
              <a:t>ATLAS</a:t>
            </a:r>
          </a:p>
          <a:p>
            <a:r>
              <a:rPr lang="en-US" dirty="0"/>
              <a:t>F</a:t>
            </a:r>
            <a:r>
              <a:rPr lang="en-US" dirty="0" smtClean="0"/>
              <a:t>are </a:t>
            </a:r>
            <a:r>
              <a:rPr lang="en-US" dirty="0" err="1"/>
              <a:t>formazione</a:t>
            </a:r>
            <a:r>
              <a:rPr lang="en-US" dirty="0"/>
              <a:t> </a:t>
            </a:r>
            <a:r>
              <a:rPr lang="en-US" dirty="0" err="1" smtClean="0"/>
              <a:t>docenti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are </a:t>
            </a:r>
            <a:r>
              <a:rPr lang="en-US" dirty="0" err="1" smtClean="0"/>
              <a:t>divulgazione</a:t>
            </a:r>
            <a:r>
              <a:rPr lang="en-US" dirty="0" smtClean="0"/>
              <a:t> </a:t>
            </a:r>
            <a:r>
              <a:rPr lang="en-US" dirty="0" err="1"/>
              <a:t>generica</a:t>
            </a:r>
            <a:r>
              <a:rPr lang="en-US" dirty="0"/>
              <a:t> per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pubblico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4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303" y="1828800"/>
            <a:ext cx="3984733" cy="48781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 </a:t>
            </a:r>
            <a:r>
              <a:rPr lang="en-US" dirty="0" err="1" smtClean="0"/>
              <a:t>quest’anno</a:t>
            </a:r>
            <a:r>
              <a:rPr lang="en-US" dirty="0" smtClean="0"/>
              <a:t> </a:t>
            </a:r>
            <a:r>
              <a:rPr lang="en-US" dirty="0" err="1" smtClean="0"/>
              <a:t>possibilità</a:t>
            </a:r>
            <a:r>
              <a:rPr lang="en-US" dirty="0" smtClean="0"/>
              <a:t> di </a:t>
            </a:r>
            <a:r>
              <a:rPr lang="en-US" dirty="0" err="1" smtClean="0"/>
              <a:t>usare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ATLAS 2010, Z o W, </a:t>
            </a:r>
            <a:r>
              <a:rPr lang="en-US" dirty="0" err="1" smtClean="0"/>
              <a:t>miscelate</a:t>
            </a:r>
            <a:r>
              <a:rPr lang="en-US" dirty="0" smtClean="0"/>
              <a:t> con </a:t>
            </a:r>
            <a:r>
              <a:rPr lang="en-US" dirty="0" err="1" smtClean="0"/>
              <a:t>Z’o</a:t>
            </a:r>
            <a:r>
              <a:rPr lang="en-US" dirty="0" smtClean="0"/>
              <a:t> W’ simulate. </a:t>
            </a:r>
            <a:r>
              <a:rPr lang="en-US" dirty="0" err="1" smtClean="0"/>
              <a:t>Opzione</a:t>
            </a:r>
            <a:r>
              <a:rPr lang="en-US" dirty="0" smtClean="0"/>
              <a:t> </a:t>
            </a:r>
            <a:r>
              <a:rPr lang="en-US" dirty="0" err="1"/>
              <a:t>anche</a:t>
            </a:r>
            <a:r>
              <a:rPr lang="en-US" dirty="0"/>
              <a:t> per K</a:t>
            </a:r>
            <a:r>
              <a:rPr lang="en-US" baseline="30000" dirty="0"/>
              <a:t>0</a:t>
            </a:r>
            <a:r>
              <a:rPr lang="en-US" dirty="0"/>
              <a:t>(Stockholm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Esperienza</a:t>
            </a:r>
            <a:r>
              <a:rPr lang="en-US" dirty="0" smtClean="0"/>
              <a:t> molto </a:t>
            </a:r>
            <a:r>
              <a:rPr lang="en-US" dirty="0" err="1" smtClean="0"/>
              <a:t>positiva</a:t>
            </a:r>
            <a:r>
              <a:rPr lang="en-US" dirty="0" smtClean="0"/>
              <a:t>, </a:t>
            </a:r>
            <a:r>
              <a:rPr lang="en-US" dirty="0" err="1" smtClean="0"/>
              <a:t>richiede</a:t>
            </a:r>
            <a:r>
              <a:rPr lang="en-US" dirty="0" smtClean="0"/>
              <a:t> un </a:t>
            </a:r>
            <a:r>
              <a:rPr lang="en-US" dirty="0" err="1" smtClean="0"/>
              <a:t>po</a:t>
            </a:r>
            <a:r>
              <a:rPr lang="en-US" dirty="0" smtClean="0"/>
              <a:t>' di </a:t>
            </a:r>
            <a:r>
              <a:rPr lang="en-US" dirty="0" err="1" smtClean="0"/>
              <a:t>organizzazione</a:t>
            </a:r>
            <a:r>
              <a:rPr lang="en-US" dirty="0" smtClean="0"/>
              <a:t> </a:t>
            </a:r>
            <a:r>
              <a:rPr lang="en-US" dirty="0" err="1" smtClean="0"/>
              <a:t>all'inizio</a:t>
            </a:r>
            <a:endParaRPr lang="en-US" dirty="0" smtClean="0"/>
          </a:p>
          <a:p>
            <a:pPr lvl="1"/>
            <a:r>
              <a:rPr lang="en-US" dirty="0" err="1" smtClean="0"/>
              <a:t>Contatto</a:t>
            </a:r>
            <a:r>
              <a:rPr lang="en-US" dirty="0" smtClean="0"/>
              <a:t> </a:t>
            </a:r>
            <a:r>
              <a:rPr lang="en-US" dirty="0" err="1" smtClean="0"/>
              <a:t>scuole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riferimento</a:t>
            </a:r>
            <a:r>
              <a:rPr lang="en-US" dirty="0"/>
              <a:t>) </a:t>
            </a:r>
            <a:r>
              <a:rPr lang="en-US" dirty="0" smtClean="0"/>
              <a:t> e </a:t>
            </a:r>
            <a:r>
              <a:rPr lang="en-US" dirty="0" err="1" smtClean="0"/>
              <a:t>selezione</a:t>
            </a:r>
            <a:r>
              <a:rPr lang="en-US" dirty="0" smtClean="0"/>
              <a:t> </a:t>
            </a:r>
            <a:r>
              <a:rPr lang="en-US" dirty="0" err="1" smtClean="0"/>
              <a:t>studenti</a:t>
            </a:r>
            <a:endParaRPr lang="en-US" dirty="0"/>
          </a:p>
          <a:p>
            <a:r>
              <a:rPr lang="en-US" dirty="0" err="1" smtClean="0"/>
              <a:t>Sostanzialmente</a:t>
            </a:r>
            <a:r>
              <a:rPr lang="en-US" dirty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ragazzi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docenti</a:t>
            </a:r>
            <a:r>
              <a:rPr lang="en-US" dirty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mostrati</a:t>
            </a:r>
            <a:r>
              <a:rPr lang="en-US" dirty="0" smtClean="0"/>
              <a:t> </a:t>
            </a:r>
            <a:r>
              <a:rPr lang="en-US" dirty="0" err="1" smtClean="0"/>
              <a:t>entusiasti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Molto </a:t>
            </a:r>
            <a:r>
              <a:rPr lang="en-US" dirty="0" err="1"/>
              <a:t>importante</a:t>
            </a:r>
            <a:r>
              <a:rPr lang="en-US" dirty="0"/>
              <a:t> la </a:t>
            </a:r>
            <a:r>
              <a:rPr lang="en-US" dirty="0" err="1"/>
              <a:t>connessione</a:t>
            </a:r>
            <a:r>
              <a:rPr lang="en-US" dirty="0"/>
              <a:t> in </a:t>
            </a:r>
            <a:r>
              <a:rPr lang="en-US" dirty="0" err="1" smtClean="0"/>
              <a:t>Videoconferenza</a:t>
            </a:r>
            <a:r>
              <a:rPr lang="en-US" dirty="0" smtClean="0"/>
              <a:t> </a:t>
            </a:r>
            <a:r>
              <a:rPr lang="en-US" dirty="0" err="1" smtClean="0"/>
              <a:t>Internazionale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Documentazione</a:t>
            </a:r>
            <a:r>
              <a:rPr lang="en-US" dirty="0" smtClean="0"/>
              <a:t> in </a:t>
            </a:r>
            <a:r>
              <a:rPr lang="en-US" dirty="0" err="1" smtClean="0"/>
              <a:t>italiano</a:t>
            </a:r>
            <a:endParaRPr lang="en-US" dirty="0"/>
          </a:p>
        </p:txBody>
      </p:sp>
      <p:pic>
        <p:nvPicPr>
          <p:cNvPr id="4" name="Picture 3" descr="Master Classes -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6" y="3636800"/>
            <a:ext cx="2278018" cy="3037356"/>
          </a:xfrm>
          <a:prstGeom prst="rect">
            <a:avLst/>
          </a:prstGeom>
        </p:spPr>
      </p:pic>
      <p:pic>
        <p:nvPicPr>
          <p:cNvPr id="5" name="Picture 4" descr="Master Classes - 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16" y="1737292"/>
            <a:ext cx="2278022" cy="1708517"/>
          </a:xfrm>
          <a:prstGeom prst="rect">
            <a:avLst/>
          </a:prstGeom>
        </p:spPr>
      </p:pic>
      <p:pic>
        <p:nvPicPr>
          <p:cNvPr id="6" name="Picture 5" descr="Master Classes - 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44" y="1551320"/>
            <a:ext cx="2278277" cy="1706844"/>
          </a:xfrm>
          <a:prstGeom prst="rect">
            <a:avLst/>
          </a:prstGeom>
        </p:spPr>
      </p:pic>
      <p:pic>
        <p:nvPicPr>
          <p:cNvPr id="7" name="Picture 6" descr="Master Classes - 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38" y="3445809"/>
            <a:ext cx="2278277" cy="17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" y="1828800"/>
            <a:ext cx="3485863" cy="47805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Solo Lecce, Napoli e Roma II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gestite</a:t>
            </a:r>
            <a:r>
              <a:rPr lang="en-US" dirty="0" smtClean="0"/>
              <a:t> da </a:t>
            </a:r>
            <a:r>
              <a:rPr lang="en-US" dirty="0" err="1" smtClean="0"/>
              <a:t>persone</a:t>
            </a:r>
            <a:r>
              <a:rPr lang="en-US" dirty="0" smtClean="0"/>
              <a:t> di ATLAS</a:t>
            </a:r>
          </a:p>
          <a:p>
            <a:r>
              <a:rPr lang="en-US" dirty="0" smtClean="0"/>
              <a:t>Il </a:t>
            </a:r>
            <a:r>
              <a:rPr lang="en-US" dirty="0" err="1"/>
              <a:t>resto</a:t>
            </a:r>
            <a:r>
              <a:rPr lang="en-US" dirty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sezioni</a:t>
            </a:r>
            <a:r>
              <a:rPr lang="en-US" dirty="0" smtClean="0"/>
              <a:t> con ATLAS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seguita</a:t>
            </a:r>
            <a:r>
              <a:rPr lang="en-US" dirty="0" smtClean="0"/>
              <a:t> da </a:t>
            </a:r>
            <a:r>
              <a:rPr lang="en-US" dirty="0" err="1"/>
              <a:t>persone</a:t>
            </a:r>
            <a:r>
              <a:rPr lang="en-US" dirty="0"/>
              <a:t> di CMS, CDF, </a:t>
            </a:r>
            <a:r>
              <a:rPr lang="en-US" dirty="0" err="1"/>
              <a:t>Kloe</a:t>
            </a:r>
            <a:r>
              <a:rPr lang="en-US" dirty="0"/>
              <a:t>, </a:t>
            </a:r>
            <a:r>
              <a:rPr lang="en-US" dirty="0" smtClean="0"/>
              <a:t>Compass</a:t>
            </a:r>
          </a:p>
          <a:p>
            <a:r>
              <a:rPr lang="en-US" dirty="0" err="1"/>
              <a:t>Interessante</a:t>
            </a:r>
            <a:r>
              <a:rPr lang="en-US" dirty="0"/>
              <a:t> </a:t>
            </a:r>
            <a:r>
              <a:rPr lang="en-US" dirty="0" err="1"/>
              <a:t>sarebbe</a:t>
            </a:r>
            <a:r>
              <a:rPr lang="en-US" dirty="0"/>
              <a:t> </a:t>
            </a:r>
            <a:r>
              <a:rPr lang="en-US" dirty="0" err="1"/>
              <a:t>spendere</a:t>
            </a:r>
            <a:r>
              <a:rPr lang="en-US" dirty="0"/>
              <a:t> un </a:t>
            </a:r>
            <a:r>
              <a:rPr lang="en-US" dirty="0" err="1"/>
              <a:t>pomeriggio</a:t>
            </a:r>
            <a:r>
              <a:rPr lang="en-US" dirty="0"/>
              <a:t> per fare </a:t>
            </a:r>
            <a:r>
              <a:rPr lang="en-US" dirty="0" err="1"/>
              <a:t>il</a:t>
            </a:r>
            <a:r>
              <a:rPr lang="en-US" dirty="0"/>
              <a:t> test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triennale</a:t>
            </a:r>
            <a:r>
              <a:rPr lang="en-US" dirty="0"/>
              <a:t>, </a:t>
            </a:r>
            <a:r>
              <a:rPr lang="en-US" dirty="0" err="1"/>
              <a:t>terzo</a:t>
            </a:r>
            <a:r>
              <a:rPr lang="en-US" dirty="0"/>
              <a:t> anno. </a:t>
            </a:r>
            <a:r>
              <a:rPr lang="en-US" dirty="0" err="1" smtClean="0"/>
              <a:t>Intendo</a:t>
            </a:r>
            <a:r>
              <a:rPr lang="en-US" dirty="0" smtClean="0"/>
              <a:t> </a:t>
            </a:r>
            <a:r>
              <a:rPr lang="en-US" dirty="0" err="1" smtClean="0"/>
              <a:t>farlo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prossimo</a:t>
            </a:r>
            <a:r>
              <a:rPr lang="en-US" dirty="0" smtClean="0"/>
              <a:t> </a:t>
            </a:r>
            <a:r>
              <a:rPr lang="en-US" dirty="0" err="1" smtClean="0"/>
              <a:t>semestre</a:t>
            </a:r>
            <a:endParaRPr lang="en-US" dirty="0" smtClean="0"/>
          </a:p>
          <a:p>
            <a:pPr lvl="1"/>
            <a:r>
              <a:rPr lang="en-US" dirty="0" err="1"/>
              <a:t>Proposta</a:t>
            </a:r>
            <a:r>
              <a:rPr lang="en-US" dirty="0"/>
              <a:t>: </a:t>
            </a:r>
            <a:r>
              <a:rPr lang="en-US" dirty="0" err="1"/>
              <a:t>farla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per </a:t>
            </a:r>
            <a:r>
              <a:rPr lang="en-US" dirty="0" err="1"/>
              <a:t>l'Italia</a:t>
            </a:r>
            <a:r>
              <a:rPr lang="en-US" dirty="0"/>
              <a:t> </a:t>
            </a:r>
            <a:r>
              <a:rPr lang="en-US" dirty="0" err="1"/>
              <a:t>solamente</a:t>
            </a:r>
            <a:r>
              <a:rPr lang="en-US" dirty="0"/>
              <a:t>, diverse </a:t>
            </a:r>
            <a:r>
              <a:rPr lang="en-US" dirty="0" err="1"/>
              <a:t>sezioni</a:t>
            </a:r>
            <a:r>
              <a:rPr lang="en-US" dirty="0"/>
              <a:t> ATLAS </a:t>
            </a:r>
            <a:r>
              <a:rPr lang="en-US" dirty="0" smtClean="0"/>
              <a:t>? </a:t>
            </a:r>
            <a:r>
              <a:rPr lang="en-US" dirty="0" err="1" smtClean="0"/>
              <a:t>Studenti</a:t>
            </a:r>
            <a:r>
              <a:rPr lang="en-US" dirty="0" smtClean="0"/>
              <a:t> </a:t>
            </a:r>
            <a:r>
              <a:rPr lang="en-US" dirty="0" err="1" smtClean="0"/>
              <a:t>superiori</a:t>
            </a:r>
            <a:r>
              <a:rPr lang="en-US" dirty="0" smtClean="0"/>
              <a:t> ? </a:t>
            </a:r>
            <a:endParaRPr lang="en-US" dirty="0"/>
          </a:p>
          <a:p>
            <a:pPr lvl="1"/>
            <a:r>
              <a:rPr lang="en-US" dirty="0" err="1"/>
              <a:t>Mattino</a:t>
            </a:r>
            <a:r>
              <a:rPr lang="en-US" dirty="0"/>
              <a:t> con un </a:t>
            </a:r>
            <a:r>
              <a:rPr lang="en-US" dirty="0" err="1"/>
              <a:t>paio</a:t>
            </a:r>
            <a:r>
              <a:rPr lang="en-US" dirty="0"/>
              <a:t> di </a:t>
            </a:r>
            <a:r>
              <a:rPr lang="en-US" dirty="0" err="1"/>
              <a:t>presentazioni</a:t>
            </a:r>
            <a:r>
              <a:rPr lang="en-US" dirty="0"/>
              <a:t>, </a:t>
            </a:r>
            <a:r>
              <a:rPr lang="en-US" dirty="0" err="1"/>
              <a:t>pomeriggio</a:t>
            </a:r>
            <a:r>
              <a:rPr lang="en-US" dirty="0"/>
              <a:t> </a:t>
            </a:r>
            <a:r>
              <a:rPr lang="en-US" dirty="0" err="1" smtClean="0"/>
              <a:t>esercitazione</a:t>
            </a:r>
            <a:r>
              <a:rPr lang="en-US" dirty="0" smtClean="0"/>
              <a:t> e </a:t>
            </a:r>
            <a:r>
              <a:rPr lang="en-US" dirty="0" err="1" smtClean="0"/>
              <a:t>connessione</a:t>
            </a:r>
            <a:r>
              <a:rPr lang="en-US" dirty="0" smtClean="0"/>
              <a:t> Video </a:t>
            </a:r>
            <a:r>
              <a:rPr lang="en-US" dirty="0" err="1" smtClean="0"/>
              <a:t>Evo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Screen shot 2011-05-16 at 4.0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8" y="1585109"/>
            <a:ext cx="4777771" cy="4590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8317" y="6306829"/>
            <a:ext cx="5871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kjende.web.cern.ch</a:t>
            </a:r>
            <a:r>
              <a:rPr lang="en-US" dirty="0"/>
              <a:t>/</a:t>
            </a:r>
            <a:r>
              <a:rPr lang="en-US" dirty="0" err="1"/>
              <a:t>kjende</a:t>
            </a:r>
            <a:r>
              <a:rPr lang="en-US" dirty="0"/>
              <a:t>/it/</a:t>
            </a:r>
            <a:r>
              <a:rPr lang="en-US" dirty="0" err="1"/>
              <a:t>zpath.htm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6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Materiale</a:t>
            </a:r>
            <a:r>
              <a:rPr lang="en-US" baseline="0" dirty="0" smtClean="0"/>
              <a:t>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DVD (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smtClean="0"/>
              <a:t>monitor Atlas Remote Control Room (ARCR) </a:t>
            </a:r>
            <a:r>
              <a:rPr lang="en-US" dirty="0" err="1" smtClean="0"/>
              <a:t>ed</a:t>
            </a:r>
            <a:r>
              <a:rPr lang="en-US" dirty="0" smtClean="0"/>
              <a:t> in </a:t>
            </a:r>
            <a:r>
              <a:rPr lang="en-US" dirty="0" err="1" smtClean="0"/>
              <a:t>distribuzione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scuole</a:t>
            </a:r>
            <a:endParaRPr lang="en-US" dirty="0" smtClean="0"/>
          </a:p>
          <a:p>
            <a:r>
              <a:rPr lang="en-US" dirty="0" smtClean="0"/>
              <a:t>Video (</a:t>
            </a:r>
            <a:r>
              <a:rPr lang="en-US" dirty="0" err="1" smtClean="0"/>
              <a:t>su</a:t>
            </a:r>
            <a:r>
              <a:rPr lang="en-US" dirty="0" smtClean="0"/>
              <a:t> monitor ARCR)</a:t>
            </a:r>
          </a:p>
          <a:p>
            <a:r>
              <a:rPr lang="en-US" dirty="0" err="1" smtClean="0"/>
              <a:t>Pannelli</a:t>
            </a:r>
            <a:r>
              <a:rPr lang="en-US" dirty="0" smtClean="0"/>
              <a:t> </a:t>
            </a:r>
            <a:r>
              <a:rPr lang="en-US" dirty="0" err="1" smtClean="0"/>
              <a:t>Espositivi</a:t>
            </a:r>
            <a:r>
              <a:rPr lang="en-US" dirty="0" smtClean="0"/>
              <a:t> (da </a:t>
            </a:r>
            <a:r>
              <a:rPr lang="en-US" dirty="0" err="1" smtClean="0"/>
              <a:t>posizionare</a:t>
            </a:r>
            <a:r>
              <a:rPr lang="en-US" dirty="0" smtClean="0"/>
              <a:t> all’ </a:t>
            </a:r>
            <a:r>
              <a:rPr lang="en-US" dirty="0" err="1" smtClean="0"/>
              <a:t>ingresso</a:t>
            </a:r>
            <a:r>
              <a:rPr lang="en-US" dirty="0" smtClean="0"/>
              <a:t> </a:t>
            </a:r>
            <a:r>
              <a:rPr lang="en-US" dirty="0" err="1" smtClean="0"/>
              <a:t>istituto</a:t>
            </a:r>
            <a:r>
              <a:rPr lang="en-US" dirty="0" smtClean="0"/>
              <a:t>, o </a:t>
            </a:r>
            <a:r>
              <a:rPr lang="en-US" dirty="0" err="1" smtClean="0"/>
              <a:t>vicino</a:t>
            </a:r>
            <a:r>
              <a:rPr lang="en-US" dirty="0" smtClean="0"/>
              <a:t> ARCR</a:t>
            </a:r>
          </a:p>
          <a:p>
            <a:r>
              <a:rPr lang="en-US" dirty="0" smtClean="0"/>
              <a:t>The art of ATLAS</a:t>
            </a:r>
          </a:p>
          <a:p>
            <a:r>
              <a:rPr lang="en-US" dirty="0" smtClean="0"/>
              <a:t>Travel Exhibition Kit</a:t>
            </a:r>
          </a:p>
        </p:txBody>
      </p:sp>
    </p:spTree>
    <p:extLst>
      <p:ext uri="{BB962C8B-B14F-4D97-AF65-F5344CB8AC3E}">
        <p14:creationId xmlns:p14="http://schemas.microsoft.com/office/powerpoint/2010/main" val="8644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</a:t>
            </a:r>
            <a:r>
              <a:rPr lang="en-US" baseline="0" dirty="0" smtClean="0"/>
              <a:t>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3635461" cy="42973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err="1" smtClean="0"/>
              <a:t>Installazione</a:t>
            </a:r>
            <a:r>
              <a:rPr lang="en-US" dirty="0" smtClean="0"/>
              <a:t> </a:t>
            </a:r>
            <a:r>
              <a:rPr lang="en-US" dirty="0" err="1" smtClean="0"/>
              <a:t>Multimediale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combina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e </a:t>
            </a:r>
            <a:r>
              <a:rPr lang="en-US" dirty="0" err="1" smtClean="0"/>
              <a:t>filmati</a:t>
            </a:r>
            <a:r>
              <a:rPr lang="en-US" dirty="0" smtClean="0"/>
              <a:t> sui </a:t>
            </a:r>
            <a:r>
              <a:rPr lang="en-US" dirty="0" err="1" smtClean="0"/>
              <a:t>fisici</a:t>
            </a:r>
            <a:r>
              <a:rPr lang="en-US" dirty="0" smtClean="0"/>
              <a:t> di ATLAS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entury Schoolbook" charset="0"/>
              </a:rPr>
              <a:t>10.000 </a:t>
            </a:r>
            <a:r>
              <a:rPr lang="en-US" dirty="0">
                <a:latin typeface="Century Schoolbook" charset="0"/>
              </a:rPr>
              <a:t>visitors </a:t>
            </a:r>
            <a:r>
              <a:rPr lang="en-US" dirty="0" smtClean="0">
                <a:latin typeface="Century Schoolbook" charset="0"/>
              </a:rPr>
              <a:t>al Birmingham </a:t>
            </a:r>
            <a:r>
              <a:rPr lang="en-US" dirty="0">
                <a:latin typeface="Century Schoolbook" charset="0"/>
              </a:rPr>
              <a:t>Science Museum </a:t>
            </a:r>
            <a:r>
              <a:rPr lang="en-US" dirty="0" smtClean="0">
                <a:latin typeface="Century Schoolbook" charset="0"/>
              </a:rPr>
              <a:t>in </a:t>
            </a:r>
            <a:r>
              <a:rPr lang="en-US" dirty="0" err="1" smtClean="0">
                <a:latin typeface="Century Schoolbook" charset="0"/>
              </a:rPr>
              <a:t>tre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mesi</a:t>
            </a:r>
            <a:endParaRPr lang="en-US" dirty="0">
              <a:latin typeface="Century Schoolbook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Century Schoolbook" charset="0"/>
              </a:rPr>
              <a:t>Il format a 4 </a:t>
            </a:r>
            <a:r>
              <a:rPr lang="en-US" dirty="0" err="1" smtClean="0">
                <a:latin typeface="Century Schoolbook" charset="0"/>
              </a:rPr>
              <a:t>proiezione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può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essere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facilmente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adattato</a:t>
            </a:r>
            <a:r>
              <a:rPr lang="en-US" dirty="0" smtClean="0">
                <a:latin typeface="Century Schoolbook" charset="0"/>
              </a:rPr>
              <a:t> in </a:t>
            </a:r>
            <a:r>
              <a:rPr lang="en-US" dirty="0" err="1" smtClean="0">
                <a:latin typeface="Century Schoolbook" charset="0"/>
              </a:rPr>
              <a:t>qualunque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spazio</a:t>
            </a:r>
            <a:r>
              <a:rPr lang="en-US" dirty="0" smtClean="0">
                <a:latin typeface="Century Schoolbook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b="1" dirty="0" err="1" smtClean="0">
                <a:latin typeface="Century Schoolbook" charset="0"/>
              </a:rPr>
              <a:t>Installazione</a:t>
            </a:r>
            <a:r>
              <a:rPr lang="en-US" b="1" dirty="0" smtClean="0">
                <a:latin typeface="Century Schoolbook" charset="0"/>
              </a:rPr>
              <a:t> </a:t>
            </a:r>
            <a:r>
              <a:rPr lang="en-US" b="1" dirty="0" err="1" smtClean="0">
                <a:latin typeface="Century Schoolbook" charset="0"/>
              </a:rPr>
              <a:t>è</a:t>
            </a:r>
            <a:r>
              <a:rPr lang="en-US" b="1" dirty="0" smtClean="0">
                <a:latin typeface="Century Schoolbook" charset="0"/>
              </a:rPr>
              <a:t> </a:t>
            </a:r>
            <a:r>
              <a:rPr lang="en-US" b="1" dirty="0" err="1" smtClean="0">
                <a:latin typeface="Century Schoolbook" charset="0"/>
              </a:rPr>
              <a:t>disponibile</a:t>
            </a:r>
            <a:r>
              <a:rPr lang="en-US" b="1" dirty="0" smtClean="0">
                <a:latin typeface="Century Schoolbook" charset="0"/>
              </a:rPr>
              <a:t> a </a:t>
            </a:r>
            <a:r>
              <a:rPr lang="en-US" b="1" dirty="0" err="1" smtClean="0">
                <a:latin typeface="Century Schoolbook" charset="0"/>
              </a:rPr>
              <a:t>tutti</a:t>
            </a:r>
            <a:r>
              <a:rPr lang="en-US" b="1" dirty="0" smtClean="0">
                <a:latin typeface="Century Schoolbook" charset="0"/>
              </a:rPr>
              <a:t> </a:t>
            </a:r>
            <a:r>
              <a:rPr lang="en-US" b="1" dirty="0" err="1" smtClean="0">
                <a:latin typeface="Century Schoolbook" charset="0"/>
              </a:rPr>
              <a:t>gli</a:t>
            </a:r>
            <a:r>
              <a:rPr lang="en-US" b="1" dirty="0" smtClean="0">
                <a:latin typeface="Century Schoolbook" charset="0"/>
              </a:rPr>
              <a:t> </a:t>
            </a:r>
            <a:r>
              <a:rPr lang="en-US" b="1" dirty="0" err="1" smtClean="0">
                <a:latin typeface="Century Schoolbook" charset="0"/>
              </a:rPr>
              <a:t>istituti</a:t>
            </a:r>
            <a:r>
              <a:rPr lang="en-US" b="1" dirty="0" smtClean="0">
                <a:latin typeface="Century Schoolbook" charset="0"/>
              </a:rPr>
              <a:t>  ATLAS per </a:t>
            </a:r>
            <a:r>
              <a:rPr lang="en-US" b="1" dirty="0" err="1" smtClean="0">
                <a:latin typeface="Century Schoolbook" charset="0"/>
              </a:rPr>
              <a:t>essere</a:t>
            </a:r>
            <a:r>
              <a:rPr lang="en-US" b="1" dirty="0" smtClean="0">
                <a:latin typeface="Century Schoolbook" charset="0"/>
              </a:rPr>
              <a:t> </a:t>
            </a:r>
            <a:r>
              <a:rPr lang="en-US" b="1" dirty="0" err="1" smtClean="0">
                <a:latin typeface="Century Schoolbook" charset="0"/>
              </a:rPr>
              <a:t>mostrata</a:t>
            </a:r>
            <a:r>
              <a:rPr lang="en-US" b="1" dirty="0" smtClean="0">
                <a:latin typeface="Century Schoolbook" charset="0"/>
              </a:rPr>
              <a:t> </a:t>
            </a:r>
            <a:r>
              <a:rPr lang="en-US" b="1" dirty="0" err="1" smtClean="0">
                <a:latin typeface="Century Schoolbook" charset="0"/>
              </a:rPr>
              <a:t>ai</a:t>
            </a:r>
            <a:r>
              <a:rPr lang="en-US" b="1" dirty="0" smtClean="0">
                <a:latin typeface="Century Schoolbook" charset="0"/>
              </a:rPr>
              <a:t> </a:t>
            </a:r>
            <a:r>
              <a:rPr lang="en-US" b="1" dirty="0" err="1" smtClean="0">
                <a:latin typeface="Century Schoolbook" charset="0"/>
              </a:rPr>
              <a:t>musei</a:t>
            </a:r>
            <a:r>
              <a:rPr lang="en-US" b="1" dirty="0" smtClean="0">
                <a:latin typeface="Century Schoolbook" charset="0"/>
              </a:rPr>
              <a:t> </a:t>
            </a:r>
            <a:r>
              <a:rPr lang="en-US" b="1" dirty="0" err="1" smtClean="0">
                <a:latin typeface="Century Schoolbook" charset="0"/>
              </a:rPr>
              <a:t>locali</a:t>
            </a:r>
            <a:r>
              <a:rPr lang="en-US" b="1" dirty="0" smtClean="0">
                <a:latin typeface="Century Schoolbook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Century Schoolbook" charset="0"/>
              </a:rPr>
              <a:t>In </a:t>
            </a:r>
            <a:r>
              <a:rPr lang="en-US" b="1" dirty="0" err="1" smtClean="0">
                <a:latin typeface="Century Schoolbook" charset="0"/>
              </a:rPr>
              <a:t>inglese</a:t>
            </a:r>
            <a:endParaRPr lang="en-US" b="1" dirty="0">
              <a:latin typeface="Century Schoolbook" charset="0"/>
            </a:endParaRPr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" b="587"/>
          <a:stretch>
            <a:fillRect/>
          </a:stretch>
        </p:blipFill>
        <p:spPr bwMode="auto">
          <a:xfrm>
            <a:off x="4283226" y="2217405"/>
            <a:ext cx="4724941" cy="32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97226" y="5921901"/>
            <a:ext cx="6758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Schoolbook" charset="0"/>
                <a:hlinkClick r:id="rId3"/>
              </a:rPr>
              <a:t>http://www.atlas.ch/multimedia-installation.html</a:t>
            </a:r>
            <a:endParaRPr lang="en-US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4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ATLAS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14" y="1895994"/>
            <a:ext cx="3635461" cy="4297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Century Schoolbook" charset="0"/>
              </a:rPr>
              <a:t>PANNELLO 3X3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entury Schoolbook" charset="0"/>
              </a:rPr>
              <a:t>Permanent display </a:t>
            </a:r>
            <a:r>
              <a:rPr lang="en-US" dirty="0" err="1" smtClean="0">
                <a:latin typeface="Century Schoolbook" charset="0"/>
              </a:rPr>
              <a:t>oppure</a:t>
            </a:r>
            <a:r>
              <a:rPr lang="en-US" dirty="0" smtClean="0">
                <a:latin typeface="Century Schoolbook" charset="0"/>
              </a:rPr>
              <a:t> per </a:t>
            </a:r>
            <a:r>
              <a:rPr lang="en-US" dirty="0" err="1" smtClean="0">
                <a:latin typeface="Century Schoolbook" charset="0"/>
              </a:rPr>
              <a:t>mostre</a:t>
            </a:r>
            <a:endParaRPr lang="en-US" b="1" dirty="0">
              <a:latin typeface="Century Schoolbook" charset="0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latin typeface="Century Schoolbook" charset="0"/>
              </a:rPr>
              <a:t>Può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essere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associato</a:t>
            </a:r>
            <a:r>
              <a:rPr lang="en-US" dirty="0" smtClean="0">
                <a:latin typeface="Century Schoolbook" charset="0"/>
              </a:rPr>
              <a:t> ad </a:t>
            </a:r>
            <a:r>
              <a:rPr lang="en-US" dirty="0" err="1" smtClean="0">
                <a:latin typeface="Century Schoolbook" charset="0"/>
              </a:rPr>
              <a:t>uno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schermo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che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mostra</a:t>
            </a:r>
            <a:r>
              <a:rPr lang="en-US" dirty="0" smtClean="0">
                <a:latin typeface="Century Schoolbook" charset="0"/>
              </a:rPr>
              <a:t> ATLAS </a:t>
            </a:r>
            <a:r>
              <a:rPr lang="en-US" dirty="0">
                <a:latin typeface="Century Schoolbook" charset="0"/>
              </a:rPr>
              <a:t>Live Outreach channel </a:t>
            </a:r>
            <a:r>
              <a:rPr lang="en-US" dirty="0" smtClean="0">
                <a:latin typeface="Century Schoolbook" charset="0"/>
              </a:rPr>
              <a:t>(</a:t>
            </a:r>
            <a:r>
              <a:rPr lang="en-US" dirty="0" err="1" smtClean="0">
                <a:latin typeface="Century Schoolbook" charset="0"/>
              </a:rPr>
              <a:t>vedi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dopo</a:t>
            </a:r>
            <a:r>
              <a:rPr lang="en-US" dirty="0" smtClean="0">
                <a:latin typeface="Century Schoolbook" charset="0"/>
              </a:rPr>
              <a:t>)</a:t>
            </a:r>
            <a:endParaRPr lang="en-US" dirty="0" smtClean="0">
              <a:latin typeface="Century Schoolbook" charset="0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latin typeface="Century Schoolbook" charset="0"/>
              </a:rPr>
              <a:t>Costo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pannello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più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supporti</a:t>
            </a:r>
            <a:r>
              <a:rPr lang="en-US" dirty="0" smtClean="0">
                <a:latin typeface="Century Schoolbook" charset="0"/>
              </a:rPr>
              <a:t>: 1400 € !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Century Schoolbook" charset="0"/>
              </a:rPr>
              <a:t>Si </a:t>
            </a:r>
            <a:r>
              <a:rPr lang="en-US" dirty="0" err="1" smtClean="0">
                <a:latin typeface="Century Schoolbook" charset="0"/>
              </a:rPr>
              <a:t>può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avere</a:t>
            </a:r>
            <a:r>
              <a:rPr lang="en-US" dirty="0" smtClean="0">
                <a:latin typeface="Century Schoolbook" charset="0"/>
              </a:rPr>
              <a:t> layout per </a:t>
            </a:r>
            <a:r>
              <a:rPr lang="en-US" dirty="0" err="1" smtClean="0">
                <a:latin typeface="Century Schoolbook" charset="0"/>
              </a:rPr>
              <a:t>stamparlo</a:t>
            </a:r>
            <a:r>
              <a:rPr lang="en-US" dirty="0" smtClean="0">
                <a:latin typeface="Century Schoolbook" charset="0"/>
              </a:rPr>
              <a:t> </a:t>
            </a:r>
            <a:r>
              <a:rPr lang="en-US" dirty="0" err="1" smtClean="0">
                <a:latin typeface="Century Schoolbook" charset="0"/>
              </a:rPr>
              <a:t>localmente</a:t>
            </a:r>
            <a:endParaRPr lang="en-US" dirty="0" smtClean="0">
              <a:latin typeface="Century Schoolbook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Century Schoolbook" charset="0"/>
              </a:rPr>
              <a:t>In </a:t>
            </a:r>
            <a:r>
              <a:rPr lang="en-US" dirty="0" err="1" smtClean="0">
                <a:latin typeface="Century Schoolbook" charset="0"/>
              </a:rPr>
              <a:t>Inglese</a:t>
            </a:r>
            <a:r>
              <a:rPr lang="en-US" dirty="0" smtClean="0">
                <a:latin typeface="Century Schoolbook" charset="0"/>
              </a:rPr>
              <a:t>….</a:t>
            </a:r>
            <a:endParaRPr lang="en-US" dirty="0">
              <a:latin typeface="Century Schoolbook" charset="0"/>
            </a:endParaRPr>
          </a:p>
        </p:txBody>
      </p:sp>
      <p:pic>
        <p:nvPicPr>
          <p:cNvPr id="6" name="Content Placeholder 7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51" y="2107406"/>
            <a:ext cx="5084066" cy="393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02128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Remote</a:t>
            </a:r>
            <a:r>
              <a:rPr lang="en-US" baseline="0" dirty="0" smtClean="0"/>
              <a:t> control 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36" y="1718644"/>
            <a:ext cx="3496916" cy="478702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Possono</a:t>
            </a:r>
            <a:r>
              <a:rPr lang="en-US" dirty="0" smtClean="0"/>
              <a:t> </a:t>
            </a:r>
            <a:r>
              <a:rPr lang="it-IT" dirty="0" smtClean="0"/>
              <a:t>diventare</a:t>
            </a:r>
            <a:r>
              <a:rPr lang="en-US" dirty="0" smtClean="0"/>
              <a:t> sale </a:t>
            </a:r>
            <a:r>
              <a:rPr lang="en-US" dirty="0" err="1" smtClean="0"/>
              <a:t>attrazione</a:t>
            </a:r>
            <a:r>
              <a:rPr lang="en-US" dirty="0" smtClean="0"/>
              <a:t>/</a:t>
            </a:r>
            <a:r>
              <a:rPr lang="en-US" dirty="0" err="1" smtClean="0"/>
              <a:t>dimostrazione</a:t>
            </a:r>
            <a:r>
              <a:rPr lang="en-US" dirty="0" smtClean="0"/>
              <a:t> per </a:t>
            </a:r>
            <a:r>
              <a:rPr lang="en-US" dirty="0" err="1" smtClean="0"/>
              <a:t>studenti</a:t>
            </a:r>
            <a:r>
              <a:rPr lang="en-US" dirty="0" smtClean="0"/>
              <a:t>,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Prevedere</a:t>
            </a:r>
            <a:r>
              <a:rPr lang="en-US" dirty="0" smtClean="0"/>
              <a:t> setup in cui </a:t>
            </a:r>
            <a:r>
              <a:rPr lang="en-US" dirty="0"/>
              <a:t>f</a:t>
            </a:r>
            <a:r>
              <a:rPr lang="en-US" dirty="0" smtClean="0"/>
              <a:t>ar </a:t>
            </a:r>
            <a:r>
              <a:rPr lang="en-US" dirty="0" err="1" smtClean="0"/>
              <a:t>girare</a:t>
            </a:r>
            <a:r>
              <a:rPr lang="en-US" dirty="0" smtClean="0"/>
              <a:t> video e DVD </a:t>
            </a:r>
            <a:r>
              <a:rPr lang="en-US" dirty="0" err="1" smtClean="0"/>
              <a:t>dimostrativi</a:t>
            </a:r>
            <a:endParaRPr lang="en-US" dirty="0" smtClean="0"/>
          </a:p>
          <a:p>
            <a:r>
              <a:rPr lang="en-US" dirty="0" err="1" smtClean="0"/>
              <a:t>Connessioni</a:t>
            </a:r>
            <a:r>
              <a:rPr lang="en-US" dirty="0" smtClean="0"/>
              <a:t>,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estemporanee</a:t>
            </a:r>
            <a:r>
              <a:rPr lang="en-US" dirty="0" smtClean="0"/>
              <a:t>, con ACR ?</a:t>
            </a:r>
          </a:p>
          <a:p>
            <a:r>
              <a:rPr lang="en-US" dirty="0" err="1" smtClean="0"/>
              <a:t>Presentazione</a:t>
            </a:r>
            <a:r>
              <a:rPr lang="en-US" dirty="0" smtClean="0"/>
              <a:t> </a:t>
            </a:r>
            <a:r>
              <a:rPr lang="en-US" dirty="0" err="1" smtClean="0"/>
              <a:t>Canale</a:t>
            </a:r>
            <a:r>
              <a:rPr lang="en-US" dirty="0" smtClean="0"/>
              <a:t> ATLAS Live</a:t>
            </a:r>
          </a:p>
          <a:p>
            <a:pPr lvl="1"/>
            <a:r>
              <a:rPr lang="en-US" dirty="0" smtClean="0"/>
              <a:t>Education, video, </a:t>
            </a:r>
            <a:r>
              <a:rPr lang="en-US" dirty="0" err="1" smtClean="0"/>
              <a:t>immagini</a:t>
            </a:r>
            <a:endParaRPr lang="en-US" dirty="0" smtClean="0"/>
          </a:p>
          <a:p>
            <a:pPr lvl="1"/>
            <a:r>
              <a:rPr lang="en-US" dirty="0" smtClean="0"/>
              <a:t>Con </a:t>
            </a:r>
            <a:r>
              <a:rPr lang="en-US" dirty="0" err="1" smtClean="0"/>
              <a:t>sottotitoli</a:t>
            </a:r>
            <a:r>
              <a:rPr lang="en-US" dirty="0" smtClean="0"/>
              <a:t> (work on progress)</a:t>
            </a:r>
          </a:p>
          <a:p>
            <a:pPr lvl="1"/>
            <a:r>
              <a:rPr lang="en-US" dirty="0">
                <a:hlinkClick r:id="rId2"/>
              </a:rPr>
              <a:t>http://cern.ch/atlas-live/</a:t>
            </a:r>
            <a:r>
              <a:rPr lang="en-US" dirty="0" smtClean="0">
                <a:hlinkClick r:id="rId2"/>
              </a:rPr>
              <a:t>public</a:t>
            </a:r>
            <a:r>
              <a:rPr lang="en-US" dirty="0" smtClean="0"/>
              <a:t> (</a:t>
            </a:r>
            <a:r>
              <a:rPr lang="en-US" dirty="0" err="1" smtClean="0"/>
              <a:t>funziona</a:t>
            </a:r>
            <a:r>
              <a:rPr lang="en-US" dirty="0" smtClean="0"/>
              <a:t> a </a:t>
            </a:r>
            <a:r>
              <a:rPr lang="en-US" dirty="0" err="1" smtClean="0"/>
              <a:t>tratti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Remote Visits ? </a:t>
            </a:r>
            <a:r>
              <a:rPr lang="en-US" dirty="0" err="1" smtClean="0"/>
              <a:t>Vedi</a:t>
            </a:r>
            <a:r>
              <a:rPr lang="en-US" dirty="0" smtClean="0"/>
              <a:t> </a:t>
            </a:r>
            <a:r>
              <a:rPr lang="en-US" dirty="0" err="1" smtClean="0"/>
              <a:t>prossime</a:t>
            </a:r>
            <a:r>
              <a:rPr lang="en-US" dirty="0" smtClean="0"/>
              <a:t> slide</a:t>
            </a:r>
            <a:endParaRPr lang="en-US" dirty="0"/>
          </a:p>
        </p:txBody>
      </p:sp>
      <p:pic>
        <p:nvPicPr>
          <p:cNvPr id="4" name="Picture 3" descr="DSCN36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71" y="2226546"/>
            <a:ext cx="4774532" cy="35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7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</a:t>
            </a:r>
            <a:r>
              <a:rPr lang="en-US" baseline="0" dirty="0" smtClean="0"/>
              <a:t> Remote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906557"/>
            <a:ext cx="2907294" cy="460558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Possibilità</a:t>
            </a:r>
            <a:r>
              <a:rPr lang="en-US" dirty="0" smtClean="0"/>
              <a:t> di fare </a:t>
            </a:r>
            <a:r>
              <a:rPr lang="en-US" dirty="0" err="1" smtClean="0"/>
              <a:t>visite</a:t>
            </a:r>
            <a:r>
              <a:rPr lang="en-US" dirty="0" smtClean="0"/>
              <a:t> remote ad ATLAS (Goldfarb)</a:t>
            </a:r>
          </a:p>
          <a:p>
            <a:r>
              <a:rPr lang="en-US" dirty="0" smtClean="0"/>
              <a:t>Da fare </a:t>
            </a:r>
            <a:r>
              <a:rPr lang="en-US" dirty="0" err="1" smtClean="0"/>
              <a:t>dalle</a:t>
            </a:r>
            <a:r>
              <a:rPr lang="en-US" dirty="0" smtClean="0"/>
              <a:t> ARCR </a:t>
            </a:r>
            <a:r>
              <a:rPr lang="en-US" dirty="0" err="1" smtClean="0"/>
              <a:t>oppure</a:t>
            </a:r>
            <a:r>
              <a:rPr lang="en-US" dirty="0" smtClean="0"/>
              <a:t> da </a:t>
            </a:r>
            <a:r>
              <a:rPr lang="en-US" dirty="0" err="1" smtClean="0"/>
              <a:t>aule</a:t>
            </a:r>
            <a:r>
              <a:rPr lang="en-US" dirty="0" smtClean="0"/>
              <a:t> </a:t>
            </a:r>
            <a:r>
              <a:rPr lang="en-US" dirty="0" err="1" smtClean="0"/>
              <a:t>adeguatamente</a:t>
            </a:r>
            <a:r>
              <a:rPr lang="en-US" dirty="0" smtClean="0"/>
              <a:t> </a:t>
            </a:r>
            <a:r>
              <a:rPr lang="en-US" dirty="0" err="1" smtClean="0"/>
              <a:t>attrezzate</a:t>
            </a:r>
            <a:endParaRPr lang="en-US" dirty="0" smtClean="0"/>
          </a:p>
          <a:p>
            <a:r>
              <a:rPr lang="en-US" dirty="0" err="1" smtClean="0"/>
              <a:t>Richiede</a:t>
            </a:r>
            <a:r>
              <a:rPr lang="en-US" dirty="0" smtClean="0"/>
              <a:t> guide in control room </a:t>
            </a:r>
            <a:r>
              <a:rPr lang="en-US" dirty="0" err="1" smtClean="0"/>
              <a:t>italiane</a:t>
            </a:r>
            <a:endParaRPr lang="en-US" dirty="0" smtClean="0"/>
          </a:p>
          <a:p>
            <a:r>
              <a:rPr lang="en-US" dirty="0" err="1" smtClean="0"/>
              <a:t>Seminari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endParaRPr lang="en-US" dirty="0" smtClean="0"/>
          </a:p>
          <a:p>
            <a:r>
              <a:rPr lang="en-US" dirty="0" err="1" smtClean="0"/>
              <a:t>Connessione</a:t>
            </a:r>
            <a:r>
              <a:rPr lang="en-US" dirty="0" smtClean="0"/>
              <a:t> EVO, </a:t>
            </a:r>
            <a:r>
              <a:rPr lang="en-US" dirty="0" err="1" smtClean="0"/>
              <a:t>Vidyo</a:t>
            </a:r>
            <a:r>
              <a:rPr lang="en-US" dirty="0" smtClean="0"/>
              <a:t> etc…</a:t>
            </a:r>
            <a:endParaRPr lang="en-US" dirty="0"/>
          </a:p>
        </p:txBody>
      </p:sp>
      <p:pic>
        <p:nvPicPr>
          <p:cNvPr id="4" name="Picture 3" descr="5182446335_95cc589c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50" y="1525012"/>
            <a:ext cx="4166230" cy="3124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757" y="4554837"/>
            <a:ext cx="3995157" cy="21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9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3398</TotalTime>
  <Words>768</Words>
  <Application>Microsoft Macintosh PowerPoint</Application>
  <PresentationFormat>On-screen Show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Precedent</vt:lpstr>
      <vt:lpstr>Idee sull’OUTREACH</vt:lpstr>
      <vt:lpstr>Motivazioni</vt:lpstr>
      <vt:lpstr>Master Classes</vt:lpstr>
      <vt:lpstr>Master Classes</vt:lpstr>
      <vt:lpstr>Materiale ATLAS</vt:lpstr>
      <vt:lpstr>The ART of ATLAS</vt:lpstr>
      <vt:lpstr>ATLAS PANEL</vt:lpstr>
      <vt:lpstr>ATLAS Remote control rooms</vt:lpstr>
      <vt:lpstr>ATLAS Remote visits</vt:lpstr>
      <vt:lpstr>Visite ATLAS</vt:lpstr>
      <vt:lpstr>Pool Seminari</vt:lpstr>
      <vt:lpstr>SITI web Locali ATLAS</vt:lpstr>
      <vt:lpstr>BLOGGING</vt:lpstr>
      <vt:lpstr>Social networks</vt:lpstr>
      <vt:lpstr>Richieste fondi ?</vt:lpstr>
      <vt:lpstr>Qualificazione</vt:lpstr>
      <vt:lpstr>ATLAS ITALIA OUTREACH GROUP </vt:lpstr>
    </vt:vector>
  </TitlesOfParts>
  <Company>Salento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Idee sull'UTREACH</dc:title>
  <dc:creator>Edoardo Gorini</dc:creator>
  <cp:lastModifiedBy>Edoardo Gorini</cp:lastModifiedBy>
  <cp:revision>36</cp:revision>
  <dcterms:created xsi:type="dcterms:W3CDTF">2011-04-27T15:42:57Z</dcterms:created>
  <dcterms:modified xsi:type="dcterms:W3CDTF">2011-05-19T10:13:35Z</dcterms:modified>
</cp:coreProperties>
</file>