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32638E-DBAE-E0B1-3378-620B85DC6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2B92E3-1F66-19E8-7A53-4432591E6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78D1F0-6EB7-842B-3898-E5E97C34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4F7C44-0379-3C4A-C017-4D3248AB9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2B583B-61D4-E169-612D-A1F1C4E9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7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80C23-5514-93E6-9552-320E237D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FC32D3-7AE5-894B-F64E-5E13C8ECD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A5DA26-D4F4-35FF-6ACE-52B263FD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CCC32E-9650-2A56-A49E-1D54FBD1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262416-2A37-34E1-7388-22FB48C1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3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FF545D8-E00C-C9BD-24F0-89F133FF3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947AE6-5B7B-DF90-502E-468462D48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6B02D0-1361-F47C-589B-53F6B901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178C66-C562-7A3C-C50F-A445AFFB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DC7CE6-D6D8-D5B8-0D04-C1748D10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23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3EEC85-CDAD-44D5-B4B8-03EBF7CB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DB4889-37F5-C0A4-83AE-8CD25EED6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A48F07-4ABF-A3D4-D17C-CE7939E6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C9689B-0C9E-DC49-B68E-4CDA99469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561E14-9C98-3F9D-3BB6-8CAF6585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34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D13D0-B9FA-0753-DDCA-7EFF8697B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21B1CF-9080-29A5-F78D-EA2EE5623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E09186-5CC8-A302-637D-CBE56787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F0F41C-0A9A-AD6D-3A44-9DA6EF23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CF15C3-633E-CE4B-5C7C-F9DD8B45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74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F6F236-A6F5-3453-15F1-081A8FCB0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23AE07-7730-D252-DFCF-5A3151DD3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5482CF-CD27-AA89-7A60-19F76F699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6EED97-0723-266A-B8AB-9843F263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CEC842-3853-1153-F90D-F75109679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0FB861-A6DF-257C-8666-AC791E58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29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086D02-5A48-2A79-3FDE-95FFCDA4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772287-89B7-2D9A-E004-0FAF61859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DB6509-DDE5-E13C-6C3A-95AE7038D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7EA052-9CE7-3B88-FDDA-8066A9D7E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3D9CB9A-4EC9-C332-8B05-094C04485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76C5BED-EF98-FBC1-9EBE-FBD20C13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029A639-6EF6-6501-0582-A25D64F63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D95244B-3E52-3D48-16BD-5CD4F4DC9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76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C4B803-AC6F-92BD-C998-BF4274A1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360A3E-EA78-3D28-87D3-27C8F8F49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1F390A-6D74-4D46-59C0-0608E31B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67F4E1-E31E-02F2-3558-01AA27B8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0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5799AD8-81B1-F648-9D9A-E5D2E5D24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680191B-5698-916F-5269-34925B32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D52014-2AEE-3127-7E21-79F553C99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29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49965C-11B5-CE7D-F65C-2350CB5F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F667B2-4CA9-6B19-B9F6-FE68F8045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C9FC01-60EC-BA02-A536-CE6FB8D1C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133F08-9A3C-8459-FF58-C9127A4F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3103CD-89F0-F6DB-B678-EF894A9E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A074A5-48F9-5FAB-4FE0-D18ED912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12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54E0C-8A13-0154-2D83-0E329209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B8AF684-F571-2E6B-739D-DB9CB2DB5F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DDF189-77C0-E27A-5E00-270FCDA04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123F58-4028-F6F3-00E4-F467E1A0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4CB517-F9A4-BD2F-E2A5-02EB1FD7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A6ECFE-EB2E-DE24-2926-862F4A25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6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17D5CCB-10EA-3838-3E72-5CA23402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B94C7B-1146-C8F6-C9AD-14791A95D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390F09-0DFA-42D6-91C9-151DF0F07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68720-E27A-41B9-B016-D0FFA7822B36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BB137E-C979-D112-0237-A0B5E1CC4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57076D-7752-A0A7-32BC-54E58CC3C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24010-5A0E-4A58-8D87-D679CDFE323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96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ernbox.cern.ch/index.php/s/mrwpLAyoI6UkSKv" TargetMode="External"/><Relationship Id="rId2" Type="http://schemas.openxmlformats.org/officeDocument/2006/relationships/hyperlink" Target="https://cernbox.cern.ch/index.php/s/LGLaEqhdQg8yTHW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hyperlink" Target="https://cernbox.cern.ch/index.php/s/8F7TsPuApTZLSH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0E571E-54B6-C9B2-2125-393D681293CD}"/>
              </a:ext>
            </a:extLst>
          </p:cNvPr>
          <p:cNvSpPr txBox="1"/>
          <p:nvPr/>
        </p:nvSpPr>
        <p:spPr>
          <a:xfrm>
            <a:off x="4569767" y="141539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R&amp;D LHCB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8FE6EC5-0668-1079-CA79-43609AEEDFFE}"/>
              </a:ext>
            </a:extLst>
          </p:cNvPr>
          <p:cNvSpPr/>
          <p:nvPr/>
        </p:nvSpPr>
        <p:spPr>
          <a:xfrm>
            <a:off x="309486" y="3364132"/>
            <a:ext cx="1843048" cy="83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GEM SEM</a:t>
            </a:r>
            <a:endParaRPr lang="en-GB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D56AB62-CF29-F7BD-5758-21728EAA66B0}"/>
              </a:ext>
            </a:extLst>
          </p:cNvPr>
          <p:cNvSpPr/>
          <p:nvPr/>
        </p:nvSpPr>
        <p:spPr>
          <a:xfrm>
            <a:off x="297830" y="1358984"/>
            <a:ext cx="1843048" cy="83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GEM  @ </a:t>
            </a:r>
            <a:r>
              <a:rPr lang="it-IT" dirty="0" err="1"/>
              <a:t>LHCb</a:t>
            </a:r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68ED1C-5E64-4DCA-225F-E4BFA4188D89}"/>
              </a:ext>
            </a:extLst>
          </p:cNvPr>
          <p:cNvSpPr txBox="1"/>
          <p:nvPr/>
        </p:nvSpPr>
        <p:spPr>
          <a:xfrm>
            <a:off x="468151" y="920567"/>
            <a:ext cx="13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Ar/CO2/CF4</a:t>
            </a:r>
            <a:endParaRPr lang="en-GB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6FEDBA3-EDB0-5C80-057F-0FB12140D199}"/>
              </a:ext>
            </a:extLst>
          </p:cNvPr>
          <p:cNvSpPr/>
          <p:nvPr/>
        </p:nvSpPr>
        <p:spPr>
          <a:xfrm>
            <a:off x="297830" y="5499016"/>
            <a:ext cx="1843048" cy="83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u-RWELL SEM</a:t>
            </a:r>
            <a:endParaRPr lang="en-GB" dirty="0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C5DACCD4-E8FC-DDD3-0608-95BDA454F376}"/>
              </a:ext>
            </a:extLst>
          </p:cNvPr>
          <p:cNvSpPr/>
          <p:nvPr/>
        </p:nvSpPr>
        <p:spPr>
          <a:xfrm>
            <a:off x="5407977" y="3286102"/>
            <a:ext cx="927012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31F8EE4-8B8A-A7F0-FEB2-AE3CAF2A6906}"/>
              </a:ext>
            </a:extLst>
          </p:cNvPr>
          <p:cNvSpPr/>
          <p:nvPr/>
        </p:nvSpPr>
        <p:spPr>
          <a:xfrm>
            <a:off x="6606367" y="1152945"/>
            <a:ext cx="1843048" cy="83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Simulazione</a:t>
            </a:r>
            <a:endParaRPr lang="en-GB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AE8646F-DD9F-3FEE-3DE1-9E34185981C7}"/>
              </a:ext>
            </a:extLst>
          </p:cNvPr>
          <p:cNvSpPr/>
          <p:nvPr/>
        </p:nvSpPr>
        <p:spPr>
          <a:xfrm>
            <a:off x="7020135" y="2404892"/>
            <a:ext cx="1843048" cy="83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Test X-ray</a:t>
            </a:r>
            <a:endParaRPr lang="en-GB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BB953EB-D8CE-23E2-A97A-1E33056D8ABA}"/>
              </a:ext>
            </a:extLst>
          </p:cNvPr>
          <p:cNvSpPr/>
          <p:nvPr/>
        </p:nvSpPr>
        <p:spPr>
          <a:xfrm>
            <a:off x="7011395" y="3832257"/>
            <a:ext cx="1843048" cy="83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Test </a:t>
            </a:r>
            <a:r>
              <a:rPr lang="it-IT" dirty="0" err="1"/>
              <a:t>Beam</a:t>
            </a:r>
            <a:endParaRPr lang="en-GB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EA8B947-F85B-F03B-102B-2A58687C637F}"/>
              </a:ext>
            </a:extLst>
          </p:cNvPr>
          <p:cNvSpPr/>
          <p:nvPr/>
        </p:nvSpPr>
        <p:spPr>
          <a:xfrm>
            <a:off x="6606367" y="5535778"/>
            <a:ext cx="1843048" cy="83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Test GIF++</a:t>
            </a:r>
            <a:endParaRPr lang="en-GB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1405EAB-0012-C29D-0ABC-C36923A2D9FD}"/>
              </a:ext>
            </a:extLst>
          </p:cNvPr>
          <p:cNvSpPr txBox="1"/>
          <p:nvPr/>
        </p:nvSpPr>
        <p:spPr>
          <a:xfrm>
            <a:off x="8449415" y="1105233"/>
            <a:ext cx="310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Simulare le diverse miscele &amp; diverse percentuali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Simulare la soglia 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Confrontare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19B28C0-DF87-5648-BDF0-6F978C8899CD}"/>
              </a:ext>
            </a:extLst>
          </p:cNvPr>
          <p:cNvSpPr txBox="1"/>
          <p:nvPr/>
        </p:nvSpPr>
        <p:spPr>
          <a:xfrm>
            <a:off x="8955154" y="2278452"/>
            <a:ext cx="3453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Stabilità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Quante camere testare contemporaneamente e quali miscele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Linee gas indipendenti con sonde</a:t>
            </a:r>
          </a:p>
          <a:p>
            <a:r>
              <a:rPr lang="it-IT" sz="1600" dirty="0"/>
              <a:t>      (offerta richiesta </a:t>
            </a:r>
            <a:r>
              <a:rPr lang="it-IT" sz="1600" dirty="0">
                <a:sym typeface="Symbol" panose="05050102010706020507" pitchFamily="18" charset="2"/>
              </a:rPr>
              <a:t> 3 k€)</a:t>
            </a:r>
            <a:endParaRPr lang="en-GB" sz="16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2392B4D-1877-4D7D-A82D-7B06C1A44F82}"/>
              </a:ext>
            </a:extLst>
          </p:cNvPr>
          <p:cNvSpPr txBox="1"/>
          <p:nvPr/>
        </p:nvSpPr>
        <p:spPr>
          <a:xfrm>
            <a:off x="9011290" y="3956429"/>
            <a:ext cx="310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Quali miscele da testare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Ordine bombole premiscelate</a:t>
            </a:r>
            <a:endParaRPr lang="en-GB" sz="16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7FC2343-4D9A-6690-2BB7-456B8F9F9364}"/>
              </a:ext>
            </a:extLst>
          </p:cNvPr>
          <p:cNvSpPr txBox="1"/>
          <p:nvPr/>
        </p:nvSpPr>
        <p:spPr>
          <a:xfrm>
            <a:off x="8582110" y="5763508"/>
            <a:ext cx="3536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Può seguire la scelta fatta con test </a:t>
            </a:r>
            <a:r>
              <a:rPr lang="it-IT" sz="1600" dirty="0" err="1"/>
              <a:t>x-ray</a:t>
            </a:r>
            <a:endParaRPr lang="en-GB" sz="16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7192116-059C-8A55-FB5C-540616A707DC}"/>
              </a:ext>
            </a:extLst>
          </p:cNvPr>
          <p:cNvSpPr txBox="1"/>
          <p:nvPr/>
        </p:nvSpPr>
        <p:spPr>
          <a:xfrm>
            <a:off x="2109776" y="1467315"/>
            <a:ext cx="46005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2"/>
              </a:rPr>
              <a:t>https://cernbox.cern.ch/index.php/s/LGLaEqhdQg8yTHW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>
                <a:hlinkClick r:id="rId3"/>
              </a:rPr>
              <a:t>https://cernbox.cern.ch/index.php/s/mrwpLAyoI6UkSKv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>
                <a:hlinkClick r:id="rId4"/>
              </a:rPr>
              <a:t>https://cernbox.cern.ch/index.php/s/8F7TsPuApTZLSHg</a:t>
            </a:r>
            <a:r>
              <a:rPr lang="en-GB" sz="1400" dirty="0"/>
              <a:t> </a:t>
            </a:r>
            <a:br>
              <a:rPr lang="en-GB" sz="1400" dirty="0"/>
            </a:br>
            <a:endParaRPr lang="en-GB" sz="1400" dirty="0"/>
          </a:p>
        </p:txBody>
      </p:sp>
      <p:graphicFrame>
        <p:nvGraphicFramePr>
          <p:cNvPr id="24" name="Oggetto 23">
            <a:extLst>
              <a:ext uri="{FF2B5EF4-FFF2-40B4-BE49-F238E27FC236}">
                <a16:creationId xmlns:a16="http://schemas.microsoft.com/office/drawing/2014/main" id="{4D08863F-E7C8-7FBA-E32E-88623957CA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572716"/>
              </p:ext>
            </p:extLst>
          </p:nvPr>
        </p:nvGraphicFramePr>
        <p:xfrm>
          <a:off x="2855785" y="2529753"/>
          <a:ext cx="1582105" cy="2238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533709" imgH="6415822" progId="Acrobat.Document.DC">
                  <p:embed/>
                </p:oleObj>
              </mc:Choice>
              <mc:Fallback>
                <p:oleObj name="Acrobat Document" r:id="rId5" imgW="4533709" imgH="64158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55785" y="2529753"/>
                        <a:ext cx="1582105" cy="2238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9D6A6E9-A473-459D-7DE2-3793DCC32462}"/>
              </a:ext>
            </a:extLst>
          </p:cNvPr>
          <p:cNvSpPr txBox="1"/>
          <p:nvPr/>
        </p:nvSpPr>
        <p:spPr>
          <a:xfrm>
            <a:off x="4363958" y="4197252"/>
            <a:ext cx="155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</a:rPr>
              <a:t>Da completare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AF7C479-BECF-75BB-D7C2-0C1CF6435C75}"/>
              </a:ext>
            </a:extLst>
          </p:cNvPr>
          <p:cNvSpPr txBox="1"/>
          <p:nvPr/>
        </p:nvSpPr>
        <p:spPr>
          <a:xfrm>
            <a:off x="2878809" y="5741056"/>
            <a:ext cx="169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Da incominciare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60AA4D8-CC2D-30FB-C05B-3E2A429E25F6}"/>
              </a:ext>
            </a:extLst>
          </p:cNvPr>
          <p:cNvSpPr txBox="1"/>
          <p:nvPr/>
        </p:nvSpPr>
        <p:spPr>
          <a:xfrm>
            <a:off x="3200619" y="2093786"/>
            <a:ext cx="169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Da incominciare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4D87C4-CD67-C11B-3D3A-70887EB0CC94}"/>
              </a:ext>
            </a:extLst>
          </p:cNvPr>
          <p:cNvSpPr txBox="1"/>
          <p:nvPr/>
        </p:nvSpPr>
        <p:spPr>
          <a:xfrm>
            <a:off x="4688803" y="141539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R&amp;D LHCB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B2F7C3-42B7-3BE5-7CC4-3C3CB6EDF730}"/>
              </a:ext>
            </a:extLst>
          </p:cNvPr>
          <p:cNvSpPr txBox="1"/>
          <p:nvPr/>
        </p:nvSpPr>
        <p:spPr>
          <a:xfrm>
            <a:off x="443401" y="920567"/>
            <a:ext cx="22046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Time </a:t>
            </a:r>
            <a:r>
              <a:rPr lang="it-IT" dirty="0" err="1"/>
              <a:t>resolution</a:t>
            </a:r>
            <a:r>
              <a:rPr lang="it-IT" dirty="0"/>
              <a:t>&lt; 6 ns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Require</a:t>
            </a:r>
            <a:r>
              <a:rPr lang="it-IT" dirty="0"/>
              <a:t> CF4/ISO</a:t>
            </a:r>
          </a:p>
          <a:p>
            <a:r>
              <a:rPr lang="it-IT" dirty="0"/>
              <a:t>- Fast Electronics</a:t>
            </a:r>
            <a:endParaRPr lang="en-GB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A4CC3C-A310-1332-496F-9D60E78B7A7B}"/>
              </a:ext>
            </a:extLst>
          </p:cNvPr>
          <p:cNvSpPr txBox="1"/>
          <p:nvPr/>
        </p:nvSpPr>
        <p:spPr>
          <a:xfrm>
            <a:off x="4631096" y="913844"/>
            <a:ext cx="19159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Detector </a:t>
            </a:r>
            <a:r>
              <a:rPr lang="it-IT" dirty="0" err="1"/>
              <a:t>stability</a:t>
            </a:r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Require</a:t>
            </a:r>
            <a:r>
              <a:rPr lang="it-IT" dirty="0"/>
              <a:t> CF4/ISO</a:t>
            </a:r>
          </a:p>
          <a:p>
            <a:r>
              <a:rPr lang="it-IT" dirty="0"/>
              <a:t>- Low MS </a:t>
            </a:r>
            <a:r>
              <a:rPr lang="it-IT" dirty="0" err="1"/>
              <a:t>effect</a:t>
            </a:r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D24BA3-9CE7-CDBC-6105-89CFE09A88D4}"/>
              </a:ext>
            </a:extLst>
          </p:cNvPr>
          <p:cNvSpPr txBox="1"/>
          <p:nvPr/>
        </p:nvSpPr>
        <p:spPr>
          <a:xfrm>
            <a:off x="8629157" y="920428"/>
            <a:ext cx="22705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Ageing</a:t>
            </a:r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r>
              <a:rPr lang="en-GB" dirty="0"/>
              <a:t>- NO required </a:t>
            </a:r>
            <a:r>
              <a:rPr lang="it-IT" dirty="0"/>
              <a:t>CF4/ISO</a:t>
            </a:r>
          </a:p>
          <a:p>
            <a:r>
              <a:rPr lang="en-GB" dirty="0"/>
              <a:t>- Low </a:t>
            </a:r>
            <a:r>
              <a:rPr lang="en-GB" dirty="0" err="1"/>
              <a:t>ppmV</a:t>
            </a:r>
            <a:r>
              <a:rPr lang="en-GB" dirty="0"/>
              <a:t> H20</a:t>
            </a:r>
          </a:p>
        </p:txBody>
      </p:sp>
    </p:spTree>
    <p:extLst>
      <p:ext uri="{BB962C8B-B14F-4D97-AF65-F5344CB8AC3E}">
        <p14:creationId xmlns:p14="http://schemas.microsoft.com/office/powerpoint/2010/main" val="13380802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166</Words>
  <Application>Microsoft Office PowerPoint</Application>
  <PresentationFormat>Widescreen</PresentationFormat>
  <Paragraphs>39</Paragraphs>
  <Slides>2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Adobe Acrobat Document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Poli Lener</dc:creator>
  <cp:lastModifiedBy>Marco Poli Lener</cp:lastModifiedBy>
  <cp:revision>3</cp:revision>
  <dcterms:created xsi:type="dcterms:W3CDTF">2023-03-28T14:18:40Z</dcterms:created>
  <dcterms:modified xsi:type="dcterms:W3CDTF">2023-03-29T15:14:29Z</dcterms:modified>
</cp:coreProperties>
</file>